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 id="2147484009" r:id="rId2"/>
    <p:sldMasterId id="2147484206" r:id="rId3"/>
  </p:sldMasterIdLst>
  <p:notesMasterIdLst>
    <p:notesMasterId r:id="rId5"/>
  </p:notesMasterIdLst>
  <p:handoutMasterIdLst>
    <p:handoutMasterId r:id="rId6"/>
  </p:handoutMasterIdLst>
  <p:sldIdLst>
    <p:sldId id="1074"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EF0BD6F-8BDF-4203-A850-EA302177DC2B}">
          <p14:sldIdLst>
            <p14:sldId id="107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FFCC"/>
    <a:srgbClr val="FFCC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p:scale>
          <a:sx n="80" d="100"/>
          <a:sy n="80" d="100"/>
        </p:scale>
        <p:origin x="924" y="-174"/>
      </p:cViewPr>
      <p:guideLst>
        <p:guide orient="horz" pos="2160"/>
        <p:guide pos="3120"/>
      </p:guideLst>
    </p:cSldViewPr>
  </p:slideViewPr>
  <p:notesTextViewPr>
    <p:cViewPr>
      <p:scale>
        <a:sx n="1" d="1"/>
        <a:sy n="1" d="1"/>
      </p:scale>
      <p:origin x="0" y="0"/>
    </p:cViewPr>
  </p:notesTextViewPr>
  <p:sorterViewPr>
    <p:cViewPr varScale="1">
      <p:scale>
        <a:sx n="1" d="1"/>
        <a:sy n="1" d="1"/>
      </p:scale>
      <p:origin x="0" y="-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FBF3909E-6AD2-441B-8C55-DC9D942D3597}" type="datetimeFigureOut">
              <a:rPr kumimoji="1" lang="ja-JP" altLang="en-US" smtClean="0"/>
              <a:t>2021/4/20</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F63E3F8-EF32-4C33-8820-82A5A2262033}" type="slidenum">
              <a:rPr kumimoji="1" lang="ja-JP" altLang="en-US" smtClean="0"/>
              <a:t>‹#›</a:t>
            </a:fld>
            <a:endParaRPr kumimoji="1" lang="ja-JP" altLang="en-US"/>
          </a:p>
        </p:txBody>
      </p:sp>
    </p:spTree>
    <p:extLst>
      <p:ext uri="{BB962C8B-B14F-4D97-AF65-F5344CB8AC3E}">
        <p14:creationId xmlns:p14="http://schemas.microsoft.com/office/powerpoint/2010/main" val="33918916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B0925AE-C56D-4DBA-A380-31C81C4E781A}" type="datetimeFigureOut">
              <a:rPr kumimoji="1" lang="ja-JP" altLang="en-US" smtClean="0"/>
              <a:t>2021/4/20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9CC0C4C0-A586-4954-9FBF-82996342AB0C}" type="slidenum">
              <a:rPr kumimoji="1" lang="ja-JP" altLang="en-US" smtClean="0"/>
              <a:t>‹#›</a:t>
            </a:fld>
            <a:endParaRPr kumimoji="1" lang="ja-JP" altLang="en-US"/>
          </a:p>
        </p:txBody>
      </p:sp>
    </p:spTree>
    <p:extLst>
      <p:ext uri="{BB962C8B-B14F-4D97-AF65-F5344CB8AC3E}">
        <p14:creationId xmlns:p14="http://schemas.microsoft.com/office/powerpoint/2010/main" val="57461194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67"/>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6765" indent="0" algn="ctr">
              <a:buNone/>
              <a:defRPr>
                <a:solidFill>
                  <a:schemeClr val="tx1">
                    <a:tint val="75000"/>
                  </a:schemeClr>
                </a:solidFill>
              </a:defRPr>
            </a:lvl2pPr>
            <a:lvl3pPr marL="913530" indent="0" algn="ctr">
              <a:buNone/>
              <a:defRPr>
                <a:solidFill>
                  <a:schemeClr val="tx1">
                    <a:tint val="75000"/>
                  </a:schemeClr>
                </a:solidFill>
              </a:defRPr>
            </a:lvl3pPr>
            <a:lvl4pPr marL="1370294" indent="0" algn="ctr">
              <a:buNone/>
              <a:defRPr>
                <a:solidFill>
                  <a:schemeClr val="tx1">
                    <a:tint val="75000"/>
                  </a:schemeClr>
                </a:solidFill>
              </a:defRPr>
            </a:lvl4pPr>
            <a:lvl5pPr marL="1827056" indent="0" algn="ctr">
              <a:buNone/>
              <a:defRPr>
                <a:solidFill>
                  <a:schemeClr val="tx1">
                    <a:tint val="75000"/>
                  </a:schemeClr>
                </a:solidFill>
              </a:defRPr>
            </a:lvl5pPr>
            <a:lvl6pPr marL="2283820" indent="0" algn="ctr">
              <a:buNone/>
              <a:defRPr>
                <a:solidFill>
                  <a:schemeClr val="tx1">
                    <a:tint val="75000"/>
                  </a:schemeClr>
                </a:solidFill>
              </a:defRPr>
            </a:lvl6pPr>
            <a:lvl7pPr marL="2740583" indent="0" algn="ctr">
              <a:buNone/>
              <a:defRPr>
                <a:solidFill>
                  <a:schemeClr val="tx1">
                    <a:tint val="75000"/>
                  </a:schemeClr>
                </a:solidFill>
              </a:defRPr>
            </a:lvl7pPr>
            <a:lvl8pPr marL="3197348" indent="0" algn="ctr">
              <a:buNone/>
              <a:defRPr>
                <a:solidFill>
                  <a:schemeClr val="tx1">
                    <a:tint val="75000"/>
                  </a:schemeClr>
                </a:solidFill>
              </a:defRPr>
            </a:lvl8pPr>
            <a:lvl9pPr marL="365411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9C17C6DD-345F-406B-94A2-7A185CA42A49}" type="slidenum">
              <a:rPr lang="ja-JP" altLang="en-US"/>
              <a:pPr>
                <a:defRPr/>
              </a:pPr>
              <a:t>‹#›</a:t>
            </a:fld>
            <a:endParaRPr lang="ja-JP" altLang="en-US"/>
          </a:p>
        </p:txBody>
      </p:sp>
    </p:spTree>
    <p:extLst>
      <p:ext uri="{BB962C8B-B14F-4D97-AF65-F5344CB8AC3E}">
        <p14:creationId xmlns:p14="http://schemas.microsoft.com/office/powerpoint/2010/main" val="364843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10BCC721-A4A1-47FC-84D4-D30B487F12E8}" type="slidenum">
              <a:rPr lang="ja-JP" altLang="en-US"/>
              <a:pPr>
                <a:defRPr/>
              </a:pPr>
              <a:t>‹#›</a:t>
            </a:fld>
            <a:endParaRPr lang="ja-JP" altLang="en-US"/>
          </a:p>
        </p:txBody>
      </p:sp>
    </p:spTree>
    <p:extLst>
      <p:ext uri="{BB962C8B-B14F-4D97-AF65-F5344CB8AC3E}">
        <p14:creationId xmlns:p14="http://schemas.microsoft.com/office/powerpoint/2010/main" val="177088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7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741"/>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D01C2A9D-155F-4581-93D8-F882B634D35D}" type="slidenum">
              <a:rPr lang="ja-JP" altLang="en-US"/>
              <a:pPr>
                <a:defRPr/>
              </a:pPr>
              <a:t>‹#›</a:t>
            </a:fld>
            <a:endParaRPr lang="ja-JP" altLang="en-US"/>
          </a:p>
        </p:txBody>
      </p:sp>
    </p:spTree>
    <p:extLst>
      <p:ext uri="{BB962C8B-B14F-4D97-AF65-F5344CB8AC3E}">
        <p14:creationId xmlns:p14="http://schemas.microsoft.com/office/powerpoint/2010/main" val="3512652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1852430259"/>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1750777126"/>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2958609876"/>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2294293390"/>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3844123721"/>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2452198274"/>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2103083902"/>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191370027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3F4C0456-1803-43A5-A3F1-0FB13A35BFE3}" type="slidenum">
              <a:rPr lang="ja-JP" altLang="en-US"/>
              <a:pPr>
                <a:defRPr/>
              </a:pPr>
              <a:t>‹#›</a:t>
            </a:fld>
            <a:endParaRPr lang="ja-JP" altLang="en-US"/>
          </a:p>
        </p:txBody>
      </p:sp>
    </p:spTree>
    <p:extLst>
      <p:ext uri="{BB962C8B-B14F-4D97-AF65-F5344CB8AC3E}">
        <p14:creationId xmlns:p14="http://schemas.microsoft.com/office/powerpoint/2010/main" val="11151038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2611870647"/>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1508393706"/>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9E2245-9803-42D9-8DDC-000A3E6359FD}" type="datetimeFigureOut">
              <a:rPr kumimoji="1" lang="ja-JP" altLang="en-US" smtClean="0"/>
              <a:pPr/>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8DAE5B54-EA02-45AD-A82C-E2A48294079D}" type="slidenum">
              <a:rPr kumimoji="1" lang="ja-JP" altLang="en-US" smtClean="0"/>
              <a:pPr/>
              <a:t>‹#›</a:t>
            </a:fld>
            <a:endParaRPr kumimoji="1" lang="ja-JP" altLang="en-US"/>
          </a:p>
        </p:txBody>
      </p:sp>
    </p:spTree>
    <p:extLst>
      <p:ext uri="{BB962C8B-B14F-4D97-AF65-F5344CB8AC3E}">
        <p14:creationId xmlns:p14="http://schemas.microsoft.com/office/powerpoint/2010/main" val="2795211526"/>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67"/>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6765" indent="0" algn="ctr">
              <a:buNone/>
              <a:defRPr>
                <a:solidFill>
                  <a:schemeClr val="tx1">
                    <a:tint val="75000"/>
                  </a:schemeClr>
                </a:solidFill>
              </a:defRPr>
            </a:lvl2pPr>
            <a:lvl3pPr marL="913530" indent="0" algn="ctr">
              <a:buNone/>
              <a:defRPr>
                <a:solidFill>
                  <a:schemeClr val="tx1">
                    <a:tint val="75000"/>
                  </a:schemeClr>
                </a:solidFill>
              </a:defRPr>
            </a:lvl3pPr>
            <a:lvl4pPr marL="1370294" indent="0" algn="ctr">
              <a:buNone/>
              <a:defRPr>
                <a:solidFill>
                  <a:schemeClr val="tx1">
                    <a:tint val="75000"/>
                  </a:schemeClr>
                </a:solidFill>
              </a:defRPr>
            </a:lvl4pPr>
            <a:lvl5pPr marL="1827056" indent="0" algn="ctr">
              <a:buNone/>
              <a:defRPr>
                <a:solidFill>
                  <a:schemeClr val="tx1">
                    <a:tint val="75000"/>
                  </a:schemeClr>
                </a:solidFill>
              </a:defRPr>
            </a:lvl5pPr>
            <a:lvl6pPr marL="2283820" indent="0" algn="ctr">
              <a:buNone/>
              <a:defRPr>
                <a:solidFill>
                  <a:schemeClr val="tx1">
                    <a:tint val="75000"/>
                  </a:schemeClr>
                </a:solidFill>
              </a:defRPr>
            </a:lvl6pPr>
            <a:lvl7pPr marL="2740583" indent="0" algn="ctr">
              <a:buNone/>
              <a:defRPr>
                <a:solidFill>
                  <a:schemeClr val="tx1">
                    <a:tint val="75000"/>
                  </a:schemeClr>
                </a:solidFill>
              </a:defRPr>
            </a:lvl7pPr>
            <a:lvl8pPr marL="3197348" indent="0" algn="ctr">
              <a:buNone/>
              <a:defRPr>
                <a:solidFill>
                  <a:schemeClr val="tx1">
                    <a:tint val="75000"/>
                  </a:schemeClr>
                </a:solidFill>
              </a:defRPr>
            </a:lvl8pPr>
            <a:lvl9pPr marL="365411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17C6DD-345F-406B-94A2-7A185CA42A49}" type="slidenum">
              <a:rPr lang="ja-JP" altLang="en-US"/>
              <a:pPr>
                <a:defRPr/>
              </a:pPr>
              <a:t>‹#›</a:t>
            </a:fld>
            <a:endParaRPr lang="ja-JP" altLang="en-US"/>
          </a:p>
        </p:txBody>
      </p:sp>
    </p:spTree>
    <p:extLst>
      <p:ext uri="{BB962C8B-B14F-4D97-AF65-F5344CB8AC3E}">
        <p14:creationId xmlns:p14="http://schemas.microsoft.com/office/powerpoint/2010/main" val="23560670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F4C0456-1803-43A5-A3F1-0FB13A35BFE3}" type="slidenum">
              <a:rPr lang="ja-JP" altLang="en-US"/>
              <a:pPr>
                <a:defRPr/>
              </a:pPr>
              <a:t>‹#›</a:t>
            </a:fld>
            <a:endParaRPr lang="ja-JP" altLang="en-US" dirty="0"/>
          </a:p>
        </p:txBody>
      </p:sp>
    </p:spTree>
    <p:extLst>
      <p:ext uri="{BB962C8B-B14F-4D97-AF65-F5344CB8AC3E}">
        <p14:creationId xmlns:p14="http://schemas.microsoft.com/office/powerpoint/2010/main" val="25609035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14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32"/>
            <a:ext cx="8420100" cy="1500187"/>
          </a:xfrm>
        </p:spPr>
        <p:txBody>
          <a:bodyPr anchor="b"/>
          <a:lstStyle>
            <a:lvl1pPr marL="0" indent="0">
              <a:buNone/>
              <a:defRPr sz="2000">
                <a:solidFill>
                  <a:schemeClr val="tx1">
                    <a:tint val="75000"/>
                  </a:schemeClr>
                </a:solidFill>
              </a:defRPr>
            </a:lvl1pPr>
            <a:lvl2pPr marL="456765" indent="0">
              <a:buNone/>
              <a:defRPr sz="1800">
                <a:solidFill>
                  <a:schemeClr val="tx1">
                    <a:tint val="75000"/>
                  </a:schemeClr>
                </a:solidFill>
              </a:defRPr>
            </a:lvl2pPr>
            <a:lvl3pPr marL="913530" indent="0">
              <a:buNone/>
              <a:defRPr sz="1600">
                <a:solidFill>
                  <a:schemeClr val="tx1">
                    <a:tint val="75000"/>
                  </a:schemeClr>
                </a:solidFill>
              </a:defRPr>
            </a:lvl3pPr>
            <a:lvl4pPr marL="1370294" indent="0">
              <a:buNone/>
              <a:defRPr sz="1400">
                <a:solidFill>
                  <a:schemeClr val="tx1">
                    <a:tint val="75000"/>
                  </a:schemeClr>
                </a:solidFill>
              </a:defRPr>
            </a:lvl4pPr>
            <a:lvl5pPr marL="1827056" indent="0">
              <a:buNone/>
              <a:defRPr sz="1400">
                <a:solidFill>
                  <a:schemeClr val="tx1">
                    <a:tint val="75000"/>
                  </a:schemeClr>
                </a:solidFill>
              </a:defRPr>
            </a:lvl5pPr>
            <a:lvl6pPr marL="2283820" indent="0">
              <a:buNone/>
              <a:defRPr sz="1400">
                <a:solidFill>
                  <a:schemeClr val="tx1">
                    <a:tint val="75000"/>
                  </a:schemeClr>
                </a:solidFill>
              </a:defRPr>
            </a:lvl6pPr>
            <a:lvl7pPr marL="2740583" indent="0">
              <a:buNone/>
              <a:defRPr sz="1400">
                <a:solidFill>
                  <a:schemeClr val="tx1">
                    <a:tint val="75000"/>
                  </a:schemeClr>
                </a:solidFill>
              </a:defRPr>
            </a:lvl7pPr>
            <a:lvl8pPr marL="3197348" indent="0">
              <a:buNone/>
              <a:defRPr sz="1400">
                <a:solidFill>
                  <a:schemeClr val="tx1">
                    <a:tint val="75000"/>
                  </a:schemeClr>
                </a:solidFill>
              </a:defRPr>
            </a:lvl8pPr>
            <a:lvl9pPr marL="365411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FD5374A-B00B-4977-AB87-4FCBCAB13F97}" type="slidenum">
              <a:rPr lang="ja-JP" altLang="en-US"/>
              <a:pPr>
                <a:defRPr/>
              </a:pPr>
              <a:t>‹#›</a:t>
            </a:fld>
            <a:endParaRPr lang="ja-JP" altLang="en-US"/>
          </a:p>
        </p:txBody>
      </p:sp>
    </p:spTree>
    <p:extLst>
      <p:ext uri="{BB962C8B-B14F-4D97-AF65-F5344CB8AC3E}">
        <p14:creationId xmlns:p14="http://schemas.microsoft.com/office/powerpoint/2010/main" val="201461756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16"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14"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3229343-6B62-4BDA-A65C-4E28CB93864E}" type="slidenum">
              <a:rPr lang="ja-JP" altLang="en-US"/>
              <a:pPr>
                <a:defRPr/>
              </a:pPr>
              <a:t>‹#›</a:t>
            </a:fld>
            <a:endParaRPr lang="ja-JP" altLang="en-US"/>
          </a:p>
        </p:txBody>
      </p:sp>
    </p:spTree>
    <p:extLst>
      <p:ext uri="{BB962C8B-B14F-4D97-AF65-F5344CB8AC3E}">
        <p14:creationId xmlns:p14="http://schemas.microsoft.com/office/powerpoint/2010/main" val="350435049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78" y="1535113"/>
            <a:ext cx="4376737"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7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8C0E16F-FF57-44D4-9F92-2A80A1338607}" type="slidenum">
              <a:rPr lang="ja-JP" altLang="en-US"/>
              <a:pPr>
                <a:defRPr/>
              </a:pPr>
              <a:t>‹#›</a:t>
            </a:fld>
            <a:endParaRPr lang="ja-JP" altLang="en-US"/>
          </a:p>
        </p:txBody>
      </p:sp>
    </p:spTree>
    <p:extLst>
      <p:ext uri="{BB962C8B-B14F-4D97-AF65-F5344CB8AC3E}">
        <p14:creationId xmlns:p14="http://schemas.microsoft.com/office/powerpoint/2010/main" val="231023291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6C0EFBD-D6BA-47BC-863B-E951F09B8B0C}" type="slidenum">
              <a:rPr lang="ja-JP" altLang="en-US"/>
              <a:pPr>
                <a:defRPr/>
              </a:pPr>
              <a:t>‹#›</a:t>
            </a:fld>
            <a:endParaRPr lang="ja-JP" altLang="en-US"/>
          </a:p>
        </p:txBody>
      </p:sp>
    </p:spTree>
    <p:extLst>
      <p:ext uri="{BB962C8B-B14F-4D97-AF65-F5344CB8AC3E}">
        <p14:creationId xmlns:p14="http://schemas.microsoft.com/office/powerpoint/2010/main" val="366839575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57A5D26-256F-476A-8934-57558E71681E}" type="slidenum">
              <a:rPr lang="ja-JP" altLang="en-US"/>
              <a:pPr>
                <a:defRPr/>
              </a:pPr>
              <a:t>‹#›</a:t>
            </a:fld>
            <a:endParaRPr lang="ja-JP" altLang="en-US"/>
          </a:p>
        </p:txBody>
      </p:sp>
    </p:spTree>
    <p:extLst>
      <p:ext uri="{BB962C8B-B14F-4D97-AF65-F5344CB8AC3E}">
        <p14:creationId xmlns:p14="http://schemas.microsoft.com/office/powerpoint/2010/main" val="8498682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14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32"/>
            <a:ext cx="8420100" cy="1500187"/>
          </a:xfrm>
        </p:spPr>
        <p:txBody>
          <a:bodyPr anchor="b"/>
          <a:lstStyle>
            <a:lvl1pPr marL="0" indent="0">
              <a:buNone/>
              <a:defRPr sz="2000">
                <a:solidFill>
                  <a:schemeClr val="tx1">
                    <a:tint val="75000"/>
                  </a:schemeClr>
                </a:solidFill>
              </a:defRPr>
            </a:lvl1pPr>
            <a:lvl2pPr marL="456765" indent="0">
              <a:buNone/>
              <a:defRPr sz="1800">
                <a:solidFill>
                  <a:schemeClr val="tx1">
                    <a:tint val="75000"/>
                  </a:schemeClr>
                </a:solidFill>
              </a:defRPr>
            </a:lvl2pPr>
            <a:lvl3pPr marL="913530" indent="0">
              <a:buNone/>
              <a:defRPr sz="1600">
                <a:solidFill>
                  <a:schemeClr val="tx1">
                    <a:tint val="75000"/>
                  </a:schemeClr>
                </a:solidFill>
              </a:defRPr>
            </a:lvl3pPr>
            <a:lvl4pPr marL="1370294" indent="0">
              <a:buNone/>
              <a:defRPr sz="1400">
                <a:solidFill>
                  <a:schemeClr val="tx1">
                    <a:tint val="75000"/>
                  </a:schemeClr>
                </a:solidFill>
              </a:defRPr>
            </a:lvl4pPr>
            <a:lvl5pPr marL="1827056" indent="0">
              <a:buNone/>
              <a:defRPr sz="1400">
                <a:solidFill>
                  <a:schemeClr val="tx1">
                    <a:tint val="75000"/>
                  </a:schemeClr>
                </a:solidFill>
              </a:defRPr>
            </a:lvl5pPr>
            <a:lvl6pPr marL="2283820" indent="0">
              <a:buNone/>
              <a:defRPr sz="1400">
                <a:solidFill>
                  <a:schemeClr val="tx1">
                    <a:tint val="75000"/>
                  </a:schemeClr>
                </a:solidFill>
              </a:defRPr>
            </a:lvl6pPr>
            <a:lvl7pPr marL="2740583" indent="0">
              <a:buNone/>
              <a:defRPr sz="1400">
                <a:solidFill>
                  <a:schemeClr val="tx1">
                    <a:tint val="75000"/>
                  </a:schemeClr>
                </a:solidFill>
              </a:defRPr>
            </a:lvl7pPr>
            <a:lvl8pPr marL="3197348" indent="0">
              <a:buNone/>
              <a:defRPr sz="1400">
                <a:solidFill>
                  <a:schemeClr val="tx1">
                    <a:tint val="75000"/>
                  </a:schemeClr>
                </a:solidFill>
              </a:defRPr>
            </a:lvl8pPr>
            <a:lvl9pPr marL="365411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4FD5374A-B00B-4977-AB87-4FCBCAB13F97}" type="slidenum">
              <a:rPr lang="ja-JP" altLang="en-US"/>
              <a:pPr>
                <a:defRPr/>
              </a:pPr>
              <a:t>‹#›</a:t>
            </a:fld>
            <a:endParaRPr lang="ja-JP" altLang="en-US"/>
          </a:p>
        </p:txBody>
      </p:sp>
    </p:spTree>
    <p:extLst>
      <p:ext uri="{BB962C8B-B14F-4D97-AF65-F5344CB8AC3E}">
        <p14:creationId xmlns:p14="http://schemas.microsoft.com/office/powerpoint/2010/main" val="2960135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155"/>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13"/>
            <a:ext cx="3259138" cy="4691063"/>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8D44B26-98E6-4542-9F1A-98E31B9E2536}" type="slidenum">
              <a:rPr lang="ja-JP" altLang="en-US"/>
              <a:pPr>
                <a:defRPr/>
              </a:pPr>
              <a:t>‹#›</a:t>
            </a:fld>
            <a:endParaRPr lang="ja-JP" altLang="en-US"/>
          </a:p>
        </p:txBody>
      </p:sp>
    </p:spTree>
    <p:extLst>
      <p:ext uri="{BB962C8B-B14F-4D97-AF65-F5344CB8AC3E}">
        <p14:creationId xmlns:p14="http://schemas.microsoft.com/office/powerpoint/2010/main" val="321435193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9"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9" y="612775"/>
            <a:ext cx="5943600" cy="4114800"/>
          </a:xfrm>
        </p:spPr>
        <p:txBody>
          <a:bodyPr rtlCol="0">
            <a:normAutofit/>
          </a:bodyPr>
          <a:lstStyle>
            <a:lvl1pPr marL="0" indent="0">
              <a:buNone/>
              <a:defRPr sz="3200"/>
            </a:lvl1pPr>
            <a:lvl2pPr marL="456765" indent="0">
              <a:buNone/>
              <a:defRPr sz="2800"/>
            </a:lvl2pPr>
            <a:lvl3pPr marL="913530" indent="0">
              <a:buNone/>
              <a:defRPr sz="2400"/>
            </a:lvl3pPr>
            <a:lvl4pPr marL="1370294" indent="0">
              <a:buNone/>
              <a:defRPr sz="2000"/>
            </a:lvl4pPr>
            <a:lvl5pPr marL="1827056" indent="0">
              <a:buNone/>
              <a:defRPr sz="2000"/>
            </a:lvl5pPr>
            <a:lvl6pPr marL="2283820" indent="0">
              <a:buNone/>
              <a:defRPr sz="2000"/>
            </a:lvl6pPr>
            <a:lvl7pPr marL="2740583" indent="0">
              <a:buNone/>
              <a:defRPr sz="2000"/>
            </a:lvl7pPr>
            <a:lvl8pPr marL="3197348" indent="0">
              <a:buNone/>
              <a:defRPr sz="2000"/>
            </a:lvl8pPr>
            <a:lvl9pPr marL="365411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9" y="5367339"/>
            <a:ext cx="5943600" cy="804862"/>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F38E5C-447E-450A-B539-E923CA594EF5}" type="slidenum">
              <a:rPr lang="ja-JP" altLang="en-US"/>
              <a:pPr>
                <a:defRPr/>
              </a:pPr>
              <a:t>‹#›</a:t>
            </a:fld>
            <a:endParaRPr lang="ja-JP" altLang="en-US"/>
          </a:p>
        </p:txBody>
      </p:sp>
    </p:spTree>
    <p:extLst>
      <p:ext uri="{BB962C8B-B14F-4D97-AF65-F5344CB8AC3E}">
        <p14:creationId xmlns:p14="http://schemas.microsoft.com/office/powerpoint/2010/main" val="122725127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0BCC721-A4A1-47FC-84D4-D30B487F12E8}" type="slidenum">
              <a:rPr lang="ja-JP" altLang="en-US"/>
              <a:pPr>
                <a:defRPr/>
              </a:pPr>
              <a:t>‹#›</a:t>
            </a:fld>
            <a:endParaRPr lang="ja-JP" altLang="en-US"/>
          </a:p>
        </p:txBody>
      </p:sp>
    </p:spTree>
    <p:extLst>
      <p:ext uri="{BB962C8B-B14F-4D97-AF65-F5344CB8AC3E}">
        <p14:creationId xmlns:p14="http://schemas.microsoft.com/office/powerpoint/2010/main" val="1630512384"/>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7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741"/>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C2A9D-155F-4581-93D8-F882B634D35D}" type="slidenum">
              <a:rPr lang="ja-JP" altLang="en-US"/>
              <a:pPr>
                <a:defRPr/>
              </a:pPr>
              <a:t>‹#›</a:t>
            </a:fld>
            <a:endParaRPr lang="ja-JP" altLang="en-US"/>
          </a:p>
        </p:txBody>
      </p:sp>
    </p:spTree>
    <p:extLst>
      <p:ext uri="{BB962C8B-B14F-4D97-AF65-F5344CB8AC3E}">
        <p14:creationId xmlns:p14="http://schemas.microsoft.com/office/powerpoint/2010/main" val="19242564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16"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14"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63229343-6B62-4BDA-A65C-4E28CB93864E}" type="slidenum">
              <a:rPr lang="ja-JP" altLang="en-US"/>
              <a:pPr>
                <a:defRPr/>
              </a:pPr>
              <a:t>‹#›</a:t>
            </a:fld>
            <a:endParaRPr lang="ja-JP" altLang="en-US"/>
          </a:p>
        </p:txBody>
      </p:sp>
    </p:spTree>
    <p:extLst>
      <p:ext uri="{BB962C8B-B14F-4D97-AF65-F5344CB8AC3E}">
        <p14:creationId xmlns:p14="http://schemas.microsoft.com/office/powerpoint/2010/main" val="87164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78" y="1535113"/>
            <a:ext cx="4376737"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7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68C0E16F-FF57-44D4-9F92-2A80A1338607}" type="slidenum">
              <a:rPr lang="ja-JP" altLang="en-US"/>
              <a:pPr>
                <a:defRPr/>
              </a:pPr>
              <a:t>‹#›</a:t>
            </a:fld>
            <a:endParaRPr lang="ja-JP" altLang="en-US"/>
          </a:p>
        </p:txBody>
      </p:sp>
    </p:spTree>
    <p:extLst>
      <p:ext uri="{BB962C8B-B14F-4D97-AF65-F5344CB8AC3E}">
        <p14:creationId xmlns:p14="http://schemas.microsoft.com/office/powerpoint/2010/main" val="117835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86C0EFBD-D6BA-47BC-863B-E951F09B8B0C}" type="slidenum">
              <a:rPr lang="ja-JP" altLang="en-US"/>
              <a:pPr>
                <a:defRPr/>
              </a:pPr>
              <a:t>‹#›</a:t>
            </a:fld>
            <a:endParaRPr lang="ja-JP" altLang="en-US"/>
          </a:p>
        </p:txBody>
      </p:sp>
    </p:spTree>
    <p:extLst>
      <p:ext uri="{BB962C8B-B14F-4D97-AF65-F5344CB8AC3E}">
        <p14:creationId xmlns:p14="http://schemas.microsoft.com/office/powerpoint/2010/main" val="390589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357A5D26-256F-476A-8934-57558E71681E}" type="slidenum">
              <a:rPr lang="ja-JP" altLang="en-US"/>
              <a:pPr>
                <a:defRPr/>
              </a:pPr>
              <a:t>‹#›</a:t>
            </a:fld>
            <a:endParaRPr lang="ja-JP" altLang="en-US"/>
          </a:p>
        </p:txBody>
      </p:sp>
    </p:spTree>
    <p:extLst>
      <p:ext uri="{BB962C8B-B14F-4D97-AF65-F5344CB8AC3E}">
        <p14:creationId xmlns:p14="http://schemas.microsoft.com/office/powerpoint/2010/main" val="428020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155"/>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13"/>
            <a:ext cx="3259138" cy="4691063"/>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C8D44B26-98E6-4542-9F1A-98E31B9E2536}" type="slidenum">
              <a:rPr lang="ja-JP" altLang="en-US"/>
              <a:pPr>
                <a:defRPr/>
              </a:pPr>
              <a:t>‹#›</a:t>
            </a:fld>
            <a:endParaRPr lang="ja-JP" altLang="en-US"/>
          </a:p>
        </p:txBody>
      </p:sp>
    </p:spTree>
    <p:extLst>
      <p:ext uri="{BB962C8B-B14F-4D97-AF65-F5344CB8AC3E}">
        <p14:creationId xmlns:p14="http://schemas.microsoft.com/office/powerpoint/2010/main" val="230055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9"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9" y="612775"/>
            <a:ext cx="5943600" cy="4114800"/>
          </a:xfrm>
        </p:spPr>
        <p:txBody>
          <a:bodyPr rtlCol="0">
            <a:normAutofit/>
          </a:bodyPr>
          <a:lstStyle>
            <a:lvl1pPr marL="0" indent="0">
              <a:buNone/>
              <a:defRPr sz="3200"/>
            </a:lvl1pPr>
            <a:lvl2pPr marL="456765" indent="0">
              <a:buNone/>
              <a:defRPr sz="2800"/>
            </a:lvl2pPr>
            <a:lvl3pPr marL="913530" indent="0">
              <a:buNone/>
              <a:defRPr sz="2400"/>
            </a:lvl3pPr>
            <a:lvl4pPr marL="1370294" indent="0">
              <a:buNone/>
              <a:defRPr sz="2000"/>
            </a:lvl4pPr>
            <a:lvl5pPr marL="1827056" indent="0">
              <a:buNone/>
              <a:defRPr sz="2000"/>
            </a:lvl5pPr>
            <a:lvl6pPr marL="2283820" indent="0">
              <a:buNone/>
              <a:defRPr sz="2000"/>
            </a:lvl6pPr>
            <a:lvl7pPr marL="2740583" indent="0">
              <a:buNone/>
              <a:defRPr sz="2000"/>
            </a:lvl7pPr>
            <a:lvl8pPr marL="3197348" indent="0">
              <a:buNone/>
              <a:defRPr sz="2000"/>
            </a:lvl8pPr>
            <a:lvl9pPr marL="365411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9" y="5367339"/>
            <a:ext cx="5943600" cy="804862"/>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7099300" y="6356423"/>
            <a:ext cx="2311400" cy="365125"/>
          </a:xfrm>
          <a:prstGeom prst="rect">
            <a:avLst/>
          </a:prstGeom>
        </p:spPr>
        <p:txBody>
          <a:bodyPr/>
          <a:lstStyle>
            <a:lvl1pPr>
              <a:defRPr/>
            </a:lvl1pPr>
          </a:lstStyle>
          <a:p>
            <a:pPr>
              <a:defRPr/>
            </a:pPr>
            <a:fld id="{8CF38E5C-447E-450A-B539-E923CA594EF5}" type="slidenum">
              <a:rPr lang="ja-JP" altLang="en-US"/>
              <a:pPr>
                <a:defRPr/>
              </a:pPr>
              <a:t>‹#›</a:t>
            </a:fld>
            <a:endParaRPr lang="ja-JP" altLang="en-US"/>
          </a:p>
        </p:txBody>
      </p:sp>
    </p:spTree>
    <p:extLst>
      <p:ext uri="{BB962C8B-B14F-4D97-AF65-F5344CB8AC3E}">
        <p14:creationId xmlns:p14="http://schemas.microsoft.com/office/powerpoint/2010/main" val="4252827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23"/>
            <a:ext cx="2311400" cy="365125"/>
          </a:xfrm>
          <a:prstGeom prst="rect">
            <a:avLst/>
          </a:prstGeom>
        </p:spPr>
        <p:txBody>
          <a:bodyPr vert="horz" lIns="91353" tIns="45677" rIns="91353" bIns="45677" rtlCol="0" anchor="ctr"/>
          <a:lstStyle>
            <a:lvl1pPr algn="l">
              <a:defRPr sz="1200">
                <a:solidFill>
                  <a:schemeClr val="tx1">
                    <a:tint val="75000"/>
                  </a:scheme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384556" y="6356423"/>
            <a:ext cx="3136900" cy="365125"/>
          </a:xfrm>
          <a:prstGeom prst="rect">
            <a:avLst/>
          </a:prstGeom>
        </p:spPr>
        <p:txBody>
          <a:bodyPr vert="horz" lIns="91353" tIns="45677" rIns="91353" bIns="45677" rtlCol="0" anchor="ctr"/>
          <a:lstStyle>
            <a:lvl1pPr algn="ctr">
              <a:defRPr sz="1200">
                <a:solidFill>
                  <a:schemeClr val="tx1">
                    <a:tint val="75000"/>
                  </a:schemeClr>
                </a:solidFill>
                <a:latin typeface="Arial" charset="0"/>
                <a:ea typeface="ＭＳ Ｐゴシック" charset="-128"/>
              </a:defRPr>
            </a:lvl1pPr>
          </a:lstStyle>
          <a:p>
            <a:pPr>
              <a:defRPr/>
            </a:pPr>
            <a:endParaRPr lang="ja-JP" altLang="en-US"/>
          </a:p>
        </p:txBody>
      </p:sp>
      <p:sp>
        <p:nvSpPr>
          <p:cNvPr id="7" name="スライド番号プレースホルダー 5"/>
          <p:cNvSpPr txBox="1">
            <a:spLocks/>
          </p:cNvSpPr>
          <p:nvPr userDrawn="1"/>
        </p:nvSpPr>
        <p:spPr>
          <a:xfrm>
            <a:off x="7594600" y="649287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600" kern="1200">
                <a:solidFill>
                  <a:schemeClr val="bg1">
                    <a:lumMod val="50000"/>
                  </a:schemeClr>
                </a:solidFill>
                <a:latin typeface="Verdana" panose="020B0604030504040204" pitchFamily="34" charset="0"/>
                <a:ea typeface="+mn-ea"/>
                <a:cs typeface="Verdana" panose="020B0604030504040204" pitchFamily="34" charset="0"/>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DAE5B54-EA02-45AD-A82C-E2A48294079D}" type="slidenum">
              <a:rPr lang="ja-JP" altLang="en-US" sz="2000" b="1" smtClean="0">
                <a:solidFill>
                  <a:schemeClr val="tx1"/>
                </a:solidFill>
                <a:latin typeface="+mn-ea"/>
                <a:ea typeface="+mn-ea"/>
              </a:rPr>
              <a:pPr/>
              <a:t>‹#›</a:t>
            </a:fld>
            <a:endParaRPr lang="ja-JP" altLang="en-US" sz="2000" b="1" dirty="0">
              <a:solidFill>
                <a:schemeClr val="tx1"/>
              </a:solidFill>
              <a:latin typeface="+mn-ea"/>
              <a:ea typeface="+mn-ea"/>
            </a:endParaRPr>
          </a:p>
        </p:txBody>
      </p:sp>
    </p:spTree>
    <p:extLst>
      <p:ext uri="{BB962C8B-B14F-4D97-AF65-F5344CB8AC3E}">
        <p14:creationId xmlns:p14="http://schemas.microsoft.com/office/powerpoint/2010/main" val="457558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765" algn="ctr" rtl="0" fontAlgn="base">
        <a:spcBef>
          <a:spcPct val="0"/>
        </a:spcBef>
        <a:spcAft>
          <a:spcPct val="0"/>
        </a:spcAft>
        <a:defRPr kumimoji="1" sz="4400">
          <a:solidFill>
            <a:schemeClr val="tx1"/>
          </a:solidFill>
          <a:latin typeface="Calibri" pitchFamily="34" charset="0"/>
          <a:ea typeface="ＭＳ Ｐゴシック" charset="-128"/>
        </a:defRPr>
      </a:lvl6pPr>
      <a:lvl7pPr marL="913530" algn="ctr" rtl="0" fontAlgn="base">
        <a:spcBef>
          <a:spcPct val="0"/>
        </a:spcBef>
        <a:spcAft>
          <a:spcPct val="0"/>
        </a:spcAft>
        <a:defRPr kumimoji="1" sz="4400">
          <a:solidFill>
            <a:schemeClr val="tx1"/>
          </a:solidFill>
          <a:latin typeface="Calibri" pitchFamily="34" charset="0"/>
          <a:ea typeface="ＭＳ Ｐゴシック" charset="-128"/>
        </a:defRPr>
      </a:lvl7pPr>
      <a:lvl8pPr marL="1370294" algn="ctr" rtl="0" fontAlgn="base">
        <a:spcBef>
          <a:spcPct val="0"/>
        </a:spcBef>
        <a:spcAft>
          <a:spcPct val="0"/>
        </a:spcAft>
        <a:defRPr kumimoji="1" sz="4400">
          <a:solidFill>
            <a:schemeClr val="tx1"/>
          </a:solidFill>
          <a:latin typeface="Calibri" pitchFamily="34" charset="0"/>
          <a:ea typeface="ＭＳ Ｐゴシック" charset="-128"/>
        </a:defRPr>
      </a:lvl8pPr>
      <a:lvl9pPr marL="182705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028" indent="-341028"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0742" indent="-283925"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0458" indent="-226822"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7274"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4093"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2202"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8966"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5730"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2494"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530" rtl="0" eaLnBrk="1" latinLnBrk="0" hangingPunct="1">
        <a:defRPr kumimoji="1" sz="1800" kern="1200">
          <a:solidFill>
            <a:schemeClr val="tx1"/>
          </a:solidFill>
          <a:latin typeface="+mn-lt"/>
          <a:ea typeface="+mn-ea"/>
          <a:cs typeface="+mn-cs"/>
        </a:defRPr>
      </a:lvl1pPr>
      <a:lvl2pPr marL="456765" algn="l" defTabSz="913530" rtl="0" eaLnBrk="1" latinLnBrk="0" hangingPunct="1">
        <a:defRPr kumimoji="1" sz="1800" kern="1200">
          <a:solidFill>
            <a:schemeClr val="tx1"/>
          </a:solidFill>
          <a:latin typeface="+mn-lt"/>
          <a:ea typeface="+mn-ea"/>
          <a:cs typeface="+mn-cs"/>
        </a:defRPr>
      </a:lvl2pPr>
      <a:lvl3pPr marL="913530" algn="l" defTabSz="913530" rtl="0" eaLnBrk="1" latinLnBrk="0" hangingPunct="1">
        <a:defRPr kumimoji="1" sz="1800" kern="1200">
          <a:solidFill>
            <a:schemeClr val="tx1"/>
          </a:solidFill>
          <a:latin typeface="+mn-lt"/>
          <a:ea typeface="+mn-ea"/>
          <a:cs typeface="+mn-cs"/>
        </a:defRPr>
      </a:lvl3pPr>
      <a:lvl4pPr marL="1370294" algn="l" defTabSz="913530" rtl="0" eaLnBrk="1" latinLnBrk="0" hangingPunct="1">
        <a:defRPr kumimoji="1" sz="1800" kern="1200">
          <a:solidFill>
            <a:schemeClr val="tx1"/>
          </a:solidFill>
          <a:latin typeface="+mn-lt"/>
          <a:ea typeface="+mn-ea"/>
          <a:cs typeface="+mn-cs"/>
        </a:defRPr>
      </a:lvl4pPr>
      <a:lvl5pPr marL="1827056" algn="l" defTabSz="913530" rtl="0" eaLnBrk="1" latinLnBrk="0" hangingPunct="1">
        <a:defRPr kumimoji="1" sz="1800" kern="1200">
          <a:solidFill>
            <a:schemeClr val="tx1"/>
          </a:solidFill>
          <a:latin typeface="+mn-lt"/>
          <a:ea typeface="+mn-ea"/>
          <a:cs typeface="+mn-cs"/>
        </a:defRPr>
      </a:lvl5pPr>
      <a:lvl6pPr marL="2283820" algn="l" defTabSz="913530" rtl="0" eaLnBrk="1" latinLnBrk="0" hangingPunct="1">
        <a:defRPr kumimoji="1" sz="1800" kern="1200">
          <a:solidFill>
            <a:schemeClr val="tx1"/>
          </a:solidFill>
          <a:latin typeface="+mn-lt"/>
          <a:ea typeface="+mn-ea"/>
          <a:cs typeface="+mn-cs"/>
        </a:defRPr>
      </a:lvl6pPr>
      <a:lvl7pPr marL="2740583" algn="l" defTabSz="913530" rtl="0" eaLnBrk="1" latinLnBrk="0" hangingPunct="1">
        <a:defRPr kumimoji="1" sz="1800" kern="1200">
          <a:solidFill>
            <a:schemeClr val="tx1"/>
          </a:solidFill>
          <a:latin typeface="+mn-lt"/>
          <a:ea typeface="+mn-ea"/>
          <a:cs typeface="+mn-cs"/>
        </a:defRPr>
      </a:lvl7pPr>
      <a:lvl8pPr marL="3197348" algn="l" defTabSz="913530" rtl="0" eaLnBrk="1" latinLnBrk="0" hangingPunct="1">
        <a:defRPr kumimoji="1" sz="1800" kern="1200">
          <a:solidFill>
            <a:schemeClr val="tx1"/>
          </a:solidFill>
          <a:latin typeface="+mn-lt"/>
          <a:ea typeface="+mn-ea"/>
          <a:cs typeface="+mn-cs"/>
        </a:defRPr>
      </a:lvl8pPr>
      <a:lvl9pPr marL="3654113" algn="l" defTabSz="91353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E2245-9803-42D9-8DDC-000A3E6359FD}" type="datetimeFigureOut">
              <a:rPr kumimoji="1" lang="ja-JP" altLang="en-US" smtClean="0"/>
              <a:pPr/>
              <a:t>2021/4/20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5"/>
          <p:cNvSpPr>
            <a:spLocks noGrp="1"/>
          </p:cNvSpPr>
          <p:nvPr>
            <p:ph type="sldNum" sz="quarter" idx="4"/>
          </p:nvPr>
        </p:nvSpPr>
        <p:spPr>
          <a:xfrm>
            <a:off x="6948214" y="6350985"/>
            <a:ext cx="2311400" cy="365125"/>
          </a:xfrm>
          <a:prstGeom prst="rect">
            <a:avLst/>
          </a:prstGeom>
        </p:spPr>
        <p:txBody>
          <a:bodyPr vert="horz" lIns="91440" tIns="45720" rIns="91440" bIns="45720" rtlCol="0" anchor="ctr"/>
          <a:lstStyle>
            <a:lvl1pPr algn="r">
              <a:defRPr sz="1600">
                <a:solidFill>
                  <a:schemeClr val="bg1">
                    <a:lumMod val="50000"/>
                  </a:schemeClr>
                </a:solidFill>
                <a:latin typeface="Verdana" panose="020B0604030504040204" pitchFamily="34" charset="0"/>
                <a:cs typeface="Verdana" panose="020B0604030504040204" pitchFamily="34" charset="0"/>
              </a:defRPr>
            </a:lvl1pPr>
          </a:lstStyle>
          <a:p>
            <a:fld id="{8DAE5B54-EA02-45AD-A82C-E2A48294079D}" type="slidenum">
              <a:rPr lang="ja-JP" altLang="en-US" smtClean="0"/>
              <a:pPr/>
              <a:t>‹#›</a:t>
            </a:fld>
            <a:endParaRPr lang="ja-JP" altLang="en-US"/>
          </a:p>
        </p:txBody>
      </p:sp>
      <p:sp>
        <p:nvSpPr>
          <p:cNvPr id="8" name="スライド番号プレースホルダー 5"/>
          <p:cNvSpPr txBox="1">
            <a:spLocks/>
          </p:cNvSpPr>
          <p:nvPr userDrawn="1"/>
        </p:nvSpPr>
        <p:spPr>
          <a:xfrm>
            <a:off x="7594600" y="6485101"/>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600" kern="1200">
                <a:solidFill>
                  <a:schemeClr val="bg1">
                    <a:lumMod val="50000"/>
                  </a:schemeClr>
                </a:solidFill>
                <a:latin typeface="Verdana" panose="020B0604030504040204" pitchFamily="34" charset="0"/>
                <a:ea typeface="+mn-ea"/>
                <a:cs typeface="Verdana" panose="020B0604030504040204" pitchFamily="34" charset="0"/>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DAE5B54-EA02-45AD-A82C-E2A48294079D}" type="slidenum">
              <a:rPr lang="ja-JP" altLang="en-US" smtClean="0"/>
              <a:pPr/>
              <a:t>‹#›</a:t>
            </a:fld>
            <a:endParaRPr lang="ja-JP" altLang="en-US" dirty="0"/>
          </a:p>
        </p:txBody>
      </p:sp>
    </p:spTree>
    <p:extLst>
      <p:ext uri="{BB962C8B-B14F-4D97-AF65-F5344CB8AC3E}">
        <p14:creationId xmlns:p14="http://schemas.microsoft.com/office/powerpoint/2010/main" val="3382727818"/>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ransition spd="med">
    <p:fade/>
  </p:transition>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23"/>
            <a:ext cx="2311400" cy="365125"/>
          </a:xfrm>
          <a:prstGeom prst="rect">
            <a:avLst/>
          </a:prstGeom>
        </p:spPr>
        <p:txBody>
          <a:bodyPr vert="horz" lIns="91353" tIns="45677" rIns="91353" bIns="45677" rtlCol="0" anchor="ctr"/>
          <a:lstStyle>
            <a:lvl1pPr algn="l">
              <a:defRPr sz="1200">
                <a:solidFill>
                  <a:schemeClr val="tx1">
                    <a:tint val="75000"/>
                  </a:scheme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384556" y="6356423"/>
            <a:ext cx="3136900" cy="365125"/>
          </a:xfrm>
          <a:prstGeom prst="rect">
            <a:avLst/>
          </a:prstGeom>
        </p:spPr>
        <p:txBody>
          <a:bodyPr vert="horz" lIns="91353" tIns="45677" rIns="91353" bIns="45677" rtlCol="0" anchor="ctr"/>
          <a:lstStyle>
            <a:lvl1pPr algn="ctr">
              <a:defRPr sz="1200">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23"/>
            <a:ext cx="2311400" cy="365125"/>
          </a:xfrm>
          <a:prstGeom prst="rect">
            <a:avLst/>
          </a:prstGeom>
        </p:spPr>
        <p:txBody>
          <a:bodyPr vert="horz" lIns="91353" tIns="45677" rIns="91353" bIns="45677" rtlCol="0" anchor="ctr"/>
          <a:lstStyle>
            <a:lvl1pPr algn="r">
              <a:defRPr sz="1200">
                <a:solidFill>
                  <a:schemeClr val="tx1">
                    <a:tint val="75000"/>
                  </a:schemeClr>
                </a:solidFill>
                <a:latin typeface="Arial" charset="0"/>
                <a:ea typeface="ＭＳ Ｐゴシック" charset="-128"/>
              </a:defRPr>
            </a:lvl1pPr>
          </a:lstStyle>
          <a:p>
            <a:pPr>
              <a:defRPr/>
            </a:pPr>
            <a:fld id="{8A4A51EA-3066-4A53-8073-E333435E859D}" type="slidenum">
              <a:rPr lang="ja-JP" altLang="en-US"/>
              <a:pPr>
                <a:defRPr/>
              </a:pPr>
              <a:t>‹#›</a:t>
            </a:fld>
            <a:endParaRPr lang="ja-JP" altLang="en-US"/>
          </a:p>
        </p:txBody>
      </p:sp>
    </p:spTree>
    <p:extLst>
      <p:ext uri="{BB962C8B-B14F-4D97-AF65-F5344CB8AC3E}">
        <p14:creationId xmlns:p14="http://schemas.microsoft.com/office/powerpoint/2010/main" val="4032444651"/>
      </p:ext>
    </p:extLst>
  </p:cSld>
  <p:clrMap bg1="lt1" tx1="dk1" bg2="lt2" tx2="dk2" accent1="accent1" accent2="accent2" accent3="accent3" accent4="accent4" accent5="accent5" accent6="accent6" hlink="hlink" folHlink="folHlink"/>
  <p:sldLayoutIdLst>
    <p:sldLayoutId id="2147484207"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765" algn="ctr" rtl="0" fontAlgn="base">
        <a:spcBef>
          <a:spcPct val="0"/>
        </a:spcBef>
        <a:spcAft>
          <a:spcPct val="0"/>
        </a:spcAft>
        <a:defRPr kumimoji="1" sz="4400">
          <a:solidFill>
            <a:schemeClr val="tx1"/>
          </a:solidFill>
          <a:latin typeface="Calibri" pitchFamily="34" charset="0"/>
          <a:ea typeface="ＭＳ Ｐゴシック" charset="-128"/>
        </a:defRPr>
      </a:lvl6pPr>
      <a:lvl7pPr marL="913530" algn="ctr" rtl="0" fontAlgn="base">
        <a:spcBef>
          <a:spcPct val="0"/>
        </a:spcBef>
        <a:spcAft>
          <a:spcPct val="0"/>
        </a:spcAft>
        <a:defRPr kumimoji="1" sz="4400">
          <a:solidFill>
            <a:schemeClr val="tx1"/>
          </a:solidFill>
          <a:latin typeface="Calibri" pitchFamily="34" charset="0"/>
          <a:ea typeface="ＭＳ Ｐゴシック" charset="-128"/>
        </a:defRPr>
      </a:lvl7pPr>
      <a:lvl8pPr marL="1370294" algn="ctr" rtl="0" fontAlgn="base">
        <a:spcBef>
          <a:spcPct val="0"/>
        </a:spcBef>
        <a:spcAft>
          <a:spcPct val="0"/>
        </a:spcAft>
        <a:defRPr kumimoji="1" sz="4400">
          <a:solidFill>
            <a:schemeClr val="tx1"/>
          </a:solidFill>
          <a:latin typeface="Calibri" pitchFamily="34" charset="0"/>
          <a:ea typeface="ＭＳ Ｐゴシック" charset="-128"/>
        </a:defRPr>
      </a:lvl8pPr>
      <a:lvl9pPr marL="182705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028" indent="-341028"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0742" indent="-283925"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0458" indent="-226822"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7274"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4093"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2202"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8966"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5730"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2494"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530" rtl="0" eaLnBrk="1" latinLnBrk="0" hangingPunct="1">
        <a:defRPr kumimoji="1" sz="1800" kern="1200">
          <a:solidFill>
            <a:schemeClr val="tx1"/>
          </a:solidFill>
          <a:latin typeface="+mn-lt"/>
          <a:ea typeface="+mn-ea"/>
          <a:cs typeface="+mn-cs"/>
        </a:defRPr>
      </a:lvl1pPr>
      <a:lvl2pPr marL="456765" algn="l" defTabSz="913530" rtl="0" eaLnBrk="1" latinLnBrk="0" hangingPunct="1">
        <a:defRPr kumimoji="1" sz="1800" kern="1200">
          <a:solidFill>
            <a:schemeClr val="tx1"/>
          </a:solidFill>
          <a:latin typeface="+mn-lt"/>
          <a:ea typeface="+mn-ea"/>
          <a:cs typeface="+mn-cs"/>
        </a:defRPr>
      </a:lvl2pPr>
      <a:lvl3pPr marL="913530" algn="l" defTabSz="913530" rtl="0" eaLnBrk="1" latinLnBrk="0" hangingPunct="1">
        <a:defRPr kumimoji="1" sz="1800" kern="1200">
          <a:solidFill>
            <a:schemeClr val="tx1"/>
          </a:solidFill>
          <a:latin typeface="+mn-lt"/>
          <a:ea typeface="+mn-ea"/>
          <a:cs typeface="+mn-cs"/>
        </a:defRPr>
      </a:lvl3pPr>
      <a:lvl4pPr marL="1370294" algn="l" defTabSz="913530" rtl="0" eaLnBrk="1" latinLnBrk="0" hangingPunct="1">
        <a:defRPr kumimoji="1" sz="1800" kern="1200">
          <a:solidFill>
            <a:schemeClr val="tx1"/>
          </a:solidFill>
          <a:latin typeface="+mn-lt"/>
          <a:ea typeface="+mn-ea"/>
          <a:cs typeface="+mn-cs"/>
        </a:defRPr>
      </a:lvl4pPr>
      <a:lvl5pPr marL="1827056" algn="l" defTabSz="913530" rtl="0" eaLnBrk="1" latinLnBrk="0" hangingPunct="1">
        <a:defRPr kumimoji="1" sz="1800" kern="1200">
          <a:solidFill>
            <a:schemeClr val="tx1"/>
          </a:solidFill>
          <a:latin typeface="+mn-lt"/>
          <a:ea typeface="+mn-ea"/>
          <a:cs typeface="+mn-cs"/>
        </a:defRPr>
      </a:lvl5pPr>
      <a:lvl6pPr marL="2283820" algn="l" defTabSz="913530" rtl="0" eaLnBrk="1" latinLnBrk="0" hangingPunct="1">
        <a:defRPr kumimoji="1" sz="1800" kern="1200">
          <a:solidFill>
            <a:schemeClr val="tx1"/>
          </a:solidFill>
          <a:latin typeface="+mn-lt"/>
          <a:ea typeface="+mn-ea"/>
          <a:cs typeface="+mn-cs"/>
        </a:defRPr>
      </a:lvl6pPr>
      <a:lvl7pPr marL="2740583" algn="l" defTabSz="913530" rtl="0" eaLnBrk="1" latinLnBrk="0" hangingPunct="1">
        <a:defRPr kumimoji="1" sz="1800" kern="1200">
          <a:solidFill>
            <a:schemeClr val="tx1"/>
          </a:solidFill>
          <a:latin typeface="+mn-lt"/>
          <a:ea typeface="+mn-ea"/>
          <a:cs typeface="+mn-cs"/>
        </a:defRPr>
      </a:lvl7pPr>
      <a:lvl8pPr marL="3197348" algn="l" defTabSz="913530" rtl="0" eaLnBrk="1" latinLnBrk="0" hangingPunct="1">
        <a:defRPr kumimoji="1" sz="1800" kern="1200">
          <a:solidFill>
            <a:schemeClr val="tx1"/>
          </a:solidFill>
          <a:latin typeface="+mn-lt"/>
          <a:ea typeface="+mn-ea"/>
          <a:cs typeface="+mn-cs"/>
        </a:defRPr>
      </a:lvl8pPr>
      <a:lvl9pPr marL="3654113" algn="l" defTabSz="91353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884" y="18244"/>
            <a:ext cx="9906000" cy="584775"/>
          </a:xfrm>
          <a:prstGeom prst="rect">
            <a:avLst/>
          </a:prstGeom>
          <a:noFill/>
        </p:spPr>
        <p:txBody>
          <a:bodyPr wrap="square" rtlCol="0">
            <a:spAutoFit/>
          </a:bodyPr>
          <a:lstStyle/>
          <a:p>
            <a:pPr marL="0" marR="0" lvl="0" indent="0" algn="ctr" defTabSz="9143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医薬品、医療機器等の品質、有効性及び安全性の確保等に関する</a:t>
            </a:r>
            <a:r>
              <a:rPr kumimoji="1" lang="ja-JP" altLang="en-US"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法律等</a:t>
            </a:r>
            <a:endParaRPr kumimoji="1" lang="en-US" altLang="ja-JP"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a:p>
            <a:pPr marL="0" marR="0" lvl="0" indent="0" algn="ctr" defTabSz="9143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の</a:t>
            </a:r>
            <a:r>
              <a:rPr kumimoji="1" lang="ja-JP" altLang="en-US" sz="16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一部を改正する</a:t>
            </a:r>
            <a:r>
              <a:rPr kumimoji="1" lang="ja-JP" altLang="en-US"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法律（令和元年法律第</a:t>
            </a:r>
            <a:r>
              <a:rPr kumimoji="1" lang="en-US" altLang="ja-JP"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63</a:t>
            </a:r>
            <a:r>
              <a:rPr kumimoji="1" lang="ja-JP" altLang="en-US"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号）の概要</a:t>
            </a:r>
            <a:endParaRPr kumimoji="1" lang="en-US" altLang="ja-JP" sz="16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p:txBody>
      </p:sp>
      <p:sp>
        <p:nvSpPr>
          <p:cNvPr id="6" name="テキスト ボックス 5"/>
          <p:cNvSpPr txBox="1"/>
          <p:nvPr/>
        </p:nvSpPr>
        <p:spPr>
          <a:xfrm>
            <a:off x="35884" y="647216"/>
            <a:ext cx="9837658" cy="477054"/>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8000" rIns="18000" rtlCol="0" anchor="b">
            <a:spAutoFit/>
          </a:bodyPr>
          <a:lstStyle/>
          <a:p>
            <a:pPr marL="85725" marR="0" lvl="0" indent="-85725" algn="l" defTabSz="914314" rtl="0" eaLnBrk="1" fontAlgn="auto" latinLnBrk="0" hangingPunct="1">
              <a:lnSpc>
                <a:spcPts val="15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国民のニーズに応える優れた医薬品、医療機器等をより安全・迅速・効率的に提供するとともに、住み慣れた地域で患者が安心して医薬品を使うことができる環境を整備するため、制度の見直しを行う。</a:t>
            </a:r>
            <a:endParaRPr kumimoji="1" lang="en-US" altLang="ja-JP" sz="13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テキスト ボックス 6"/>
          <p:cNvSpPr txBox="1"/>
          <p:nvPr/>
        </p:nvSpPr>
        <p:spPr>
          <a:xfrm>
            <a:off x="20452" y="410810"/>
            <a:ext cx="1202807" cy="236406"/>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tIns="18000" bIns="18000" rtlCol="0">
            <a:spAutoFit/>
          </a:bodyPr>
          <a:lstStyle/>
          <a:p>
            <a:pPr marL="0" marR="0" lvl="0" indent="0" algn="ctr" defTabSz="914314"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改正</a:t>
            </a:r>
            <a:r>
              <a:rPr kumimoji="1" lang="ja-JP" altLang="en-US" sz="13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の趣旨</a:t>
            </a:r>
          </a:p>
        </p:txBody>
      </p:sp>
      <p:sp>
        <p:nvSpPr>
          <p:cNvPr id="13" name="テキスト ボックス 12"/>
          <p:cNvSpPr txBox="1"/>
          <p:nvPr/>
        </p:nvSpPr>
        <p:spPr>
          <a:xfrm>
            <a:off x="35884" y="1412776"/>
            <a:ext cx="9844717" cy="4675542"/>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36000" tIns="18000" rIns="36000" bIns="36000" rtlCol="0" anchor="ctr" anchorCtr="0">
            <a:noAutofit/>
          </a:bodyPr>
          <a:lstStyle/>
          <a:p>
            <a:pPr marL="3429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 </a:t>
            </a:r>
            <a:endParaRPr kumimoji="1" lang="en-US" altLang="ja-JP"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a:p>
            <a:pPr marL="3429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 </a:t>
            </a:r>
            <a:r>
              <a:rPr kumimoji="1" lang="ja-JP" altLang="en-US" sz="1300" b="0" i="0" u="sng"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１</a:t>
            </a:r>
            <a:r>
              <a:rPr kumimoji="1" lang="ja-JP" altLang="en-US"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．医薬品、医療機器等をより安全・迅速・効率的に</a:t>
            </a:r>
            <a:r>
              <a:rPr kumimoji="1" lang="ja-JP" altLang="en-US" sz="1300" b="0" i="0" u="sng"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提供するため</a:t>
            </a:r>
            <a:r>
              <a:rPr kumimoji="1" lang="ja-JP" altLang="en-US"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の開発から市販後までの制度改善</a:t>
            </a:r>
            <a:endParaRPr kumimoji="1" lang="en-US" altLang="ja-JP" sz="13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295275" marR="0" lvl="0" indent="-495300" algn="l" defTabSz="914314" rtl="0" eaLnBrk="1" fontAlgn="auto" latinLnBrk="0" hangingPunct="1">
              <a:lnSpc>
                <a:spcPct val="100000"/>
              </a:lnSpc>
              <a:spcBef>
                <a:spcPts val="10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先駆け審査指定</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制度</a:t>
            </a:r>
            <a:r>
              <a:rPr kumimoji="1" lang="en-US" altLang="ja-JP" sz="1100" b="0" i="0" u="none" strike="noStrike" kern="1200" cap="none" spc="0" normalizeH="0" baseline="3000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法制化</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、小児の用法用量設定といった特定用途医薬品等への優先審査等</a:t>
            </a:r>
            <a:endParaRPr kumimoji="1" lang="ja-JP" altLang="en-US" sz="9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先駆け審査指定制度 </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世界に先駆けて開発</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され早期の</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治験</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段階</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で著明な有効性が見込まれる医薬品等を指定し</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、優先審査等の対象とする仕組み</a:t>
            </a:r>
            <a:endPar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295275" marR="0" lvl="0" indent="-4953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 </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「条件付き早期承認</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制度</a:t>
            </a:r>
            <a:r>
              <a:rPr kumimoji="1" lang="en-US" altLang="ja-JP" sz="1100" b="0" i="0" u="none" strike="noStrike" kern="1200" cap="none" spc="0" normalizeH="0" baseline="3000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」の法制化</a:t>
            </a:r>
            <a:endPar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295275" marR="0" lvl="0" indent="-495300" algn="l" defTabSz="91431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条件付き早期承認</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制度 </a:t>
            </a:r>
            <a:r>
              <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患者数</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が少ない等により治験に長期間を要する医薬品等を、一定の有効性・安全性を前提に、条件付きで早期に承認する</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仕組み</a:t>
            </a:r>
            <a:endPar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295275" marR="0" lvl="0" indent="-4953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最終的な製品の有効性、安全性に影響を及ぼさない医薬品等の製造方法等の変更について、事前に厚生労働大臣が確認した計画に沿って変更する場合に、承認制から届出制に見直し</a:t>
            </a:r>
            <a:endParaRPr kumimoji="1" lang="en-US" altLang="ja-JP" sz="9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(4)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継続的</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な改善・改良が行われる医療機器の特性</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やＡＩ</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等による技術革新等に適切</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に対応</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する医療機器</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の承認</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制度の</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導入</a:t>
            </a:r>
            <a:endParaRPr kumimoji="1" lang="en-US" altLang="ja-JP" sz="900" b="0"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適正</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使用の最新情報を医療現場に速やかに提供するため、添付文書の電子的な方法による提供の</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原則化</a:t>
            </a:r>
            <a:endParaRPr kumimoji="1" lang="ja-JP" altLang="en-US" sz="9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(6)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トレーサビリティ</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向上のため、医薬品等の包装等へのバーコード等の表示の</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義務付け</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等</a:t>
            </a: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42900" marR="0" lvl="0" indent="-342900" algn="l" defTabSz="914314" rtl="0" eaLnBrk="1" fontAlgn="auto" latinLnBrk="0" hangingPunct="1">
              <a:lnSpc>
                <a:spcPct val="100000"/>
              </a:lnSpc>
              <a:spcBef>
                <a:spcPts val="60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 </a:t>
            </a:r>
            <a:r>
              <a:rPr kumimoji="1" lang="ja-JP" altLang="en-US"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２．住み慣れた地域で患者が安心して医薬品を使うことができるようにするための薬剤師</a:t>
            </a:r>
            <a:r>
              <a:rPr kumimoji="1" lang="ja-JP" altLang="en-US" sz="1300" b="0" i="0" u="sng"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・薬局のあり方の</a:t>
            </a:r>
            <a:r>
              <a:rPr kumimoji="1" lang="ja-JP" altLang="en-US"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見直し</a:t>
            </a:r>
            <a:endParaRPr kumimoji="1" lang="en-US" altLang="ja-JP"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a:p>
            <a:pPr marL="0" marR="0" lvl="0" indent="0" algn="l" defTabSz="914314" rtl="0" eaLnBrk="1" fontAlgn="auto" latinLnBrk="0" hangingPunct="1">
              <a:lnSpc>
                <a:spcPct val="100000"/>
              </a:lnSpc>
              <a:spcBef>
                <a:spcPts val="10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薬剤師が、調剤時に限らず、必要に応じて患者の薬剤の使用状況の把握や服薬指導を行う義務</a:t>
            </a:r>
            <a:r>
              <a:rPr kumimoji="1" lang="en-US" altLang="ja-JP" sz="9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
            </a:r>
            <a:br>
              <a:rPr kumimoji="1" lang="en-US" altLang="ja-JP" sz="9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b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薬局薬剤師が、患者の薬剤の使用に関する情報を他医療提供施設の医師等に提供する努力義務　</a:t>
            </a:r>
          </a:p>
          <a:p>
            <a:pPr marL="3429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患者自身が自分に適した薬局を選択できるよう、機能別の薬局</a:t>
            </a:r>
            <a:r>
              <a:rPr kumimoji="1" lang="en-US" altLang="ja-JP" sz="1100" b="0" i="0" u="none" strike="noStrike" kern="1200" cap="none" spc="0" normalizeH="0" baseline="3000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の知事認定制度（名称独占）を導入</a:t>
            </a:r>
            <a:endPar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534988" marR="0" lvl="0" indent="-534988" algn="l" defTabSz="91431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入退院時や在宅医療</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に他医療提供施設と</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連携して対応できる</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薬局（地域連携薬局）</a:t>
            </a:r>
            <a:r>
              <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r>
            <a:br>
              <a:rPr kumimoji="1" lang="en-US" altLang="ja-JP"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b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がん等</a:t>
            </a:r>
            <a:r>
              <a:rPr kumimoji="1" lang="ja-JP" altLang="en-US" sz="105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の専門的な薬学管理に他医療提供施設と連携して対応できる薬局（専門医療機関連携薬局）</a:t>
            </a:r>
            <a:endParaRPr kumimoji="1" lang="ja-JP" altLang="en-US" sz="1050" b="0" i="0" u="none" strike="dbl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429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服薬指導について、対面義務の例外として、一定のルールの下で、テレビ電話等による服薬指導を規定</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等</a:t>
            </a:r>
            <a:endPar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60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 </a:t>
            </a:r>
            <a:r>
              <a:rPr kumimoji="1" lang="ja-JP" altLang="en-US"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３．信頼確保のための法令遵守体制等の整備</a:t>
            </a:r>
            <a:endParaRPr kumimoji="1" lang="en-US" altLang="ja-JP"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a:p>
            <a:pPr marL="144000" marR="0" lvl="0" indent="-342900" algn="l" defTabSz="914314" rtl="0" eaLnBrk="1" fontAlgn="auto" latinLnBrk="0" hangingPunct="1">
              <a:lnSpc>
                <a:spcPct val="100000"/>
              </a:lnSpc>
              <a:spcBef>
                <a:spcPts val="1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許可</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等業者に対する法令遵守</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体制の整備（業務監督体制の整備、経営陣</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と現場責任者の責任の</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明確化等）の義務付け</a:t>
            </a:r>
            <a:endParaRPr kumimoji="1" lang="ja-JP" altLang="en-US" sz="9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虚偽・誇大広告による医薬品等の販売に対する課徴金制度の創設</a:t>
            </a:r>
            <a:endParaRPr kumimoji="1" lang="ja-JP" altLang="en-US" sz="9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国内未承認の医薬品等の輸入に係る確認制度（薬監証明制度）の法制化、麻薬取締官等による捜査対象化</a:t>
            </a:r>
            <a:endParaRPr kumimoji="1" lang="ja-JP" altLang="en-US" sz="9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144000" marR="0" lvl="0" indent="-34290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(4</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）医</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薬品として用いる覚せい剤原料について</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、医薬品として用いる麻薬</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と同様、自己の治療目的の携行輸入等の</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許可制度を導入　　　　　等</a:t>
            </a:r>
            <a:endParaRPr kumimoji="1" lang="en-US" altLang="ja-JP" sz="9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44000" marR="0" lvl="0" indent="-342900" algn="l" defTabSz="914314" rtl="0" eaLnBrk="1" fontAlgn="auto" latinLnBrk="0" hangingPunct="1">
              <a:lnSpc>
                <a:spcPct val="100000"/>
              </a:lnSpc>
              <a:spcBef>
                <a:spcPts val="60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 </a:t>
            </a:r>
            <a:r>
              <a:rPr kumimoji="1" lang="ja-JP" altLang="en-US"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４．その他</a:t>
            </a:r>
            <a:endParaRPr kumimoji="1" lang="en-US" altLang="ja-JP" sz="1300" b="0" i="0" u="sng"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a:p>
            <a:pPr marL="303213" marR="0" lvl="0" indent="-503238" algn="l" defTabSz="914314" rtl="0" eaLnBrk="1" fontAlgn="auto" latinLnBrk="0" hangingPunct="1">
              <a:lnSpc>
                <a:spcPct val="100000"/>
              </a:lnSpc>
              <a:spcBef>
                <a:spcPts val="1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医薬</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品等の安全性の確保や危害の発生防止等に関する施策の実施状況を評価・監視する医薬品等行政評価・監視</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委員会の設置</a:t>
            </a:r>
            <a:endParaRPr kumimoji="1" lang="en-US" altLang="ja-JP" sz="9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303213" marR="0" lvl="0" indent="-503238" algn="l" defTabSz="914314" rtl="0" eaLnBrk="1" fontAlgn="auto" latinLnBrk="0" hangingPunct="1">
              <a:lnSpc>
                <a:spcPts val="1100"/>
              </a:lnSpc>
              <a:spcBef>
                <a:spcPts val="20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科学技術の発展等を踏まえた採血の制限の緩和　　　　　等</a:t>
            </a:r>
            <a:endParaRPr kumimoji="1" lang="en-US" altLang="zh-TW" sz="9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303213" marR="0" lvl="0" indent="-503238" algn="l" defTabSz="914314" rtl="0" eaLnBrk="1" fontAlgn="auto" latinLnBrk="0" hangingPunct="1">
              <a:lnSpc>
                <a:spcPts val="1100"/>
              </a:lnSpc>
              <a:spcBef>
                <a:spcPts val="20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4" name="テキスト ボックス 13"/>
          <p:cNvSpPr txBox="1"/>
          <p:nvPr/>
        </p:nvSpPr>
        <p:spPr>
          <a:xfrm>
            <a:off x="20452" y="1176370"/>
            <a:ext cx="1206767" cy="236406"/>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tIns="18000" bIns="18000" rtlCol="0">
            <a:spAutoFit/>
          </a:bodyPr>
          <a:lstStyle/>
          <a:p>
            <a:pPr marL="0" marR="0" lvl="0" indent="0" algn="ctr" defTabSz="914314"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改正の概要</a:t>
            </a:r>
            <a:endParaRPr kumimoji="1" lang="ja-JP" altLang="en-US" sz="13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p:txBody>
      </p:sp>
      <p:sp>
        <p:nvSpPr>
          <p:cNvPr id="15" name="テキスト ボックス 14"/>
          <p:cNvSpPr txBox="1"/>
          <p:nvPr/>
        </p:nvSpPr>
        <p:spPr>
          <a:xfrm>
            <a:off x="15552" y="6381328"/>
            <a:ext cx="9865049" cy="430887"/>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令和２年９月１日（ただし、１</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のうち医薬品及び再生医療等製品に</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ついて、１</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1100" b="1" i="0" u="none" strike="noStrike" kern="1200" cap="none" spc="0" normalizeH="0" baseline="0" noProof="0" dirty="0" err="1">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及び３</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a:t>
            </a:r>
            <a:r>
              <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については令和３年８月１日、１</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.(6</a:t>
            </a:r>
            <a:fld id="{5863A5D8-343A-4B32-8B92-665841F3E6B1}" type="slidenum">
              <a:rPr kumimoji="1" lang="en-US" altLang="ja-JP" sz="1100" b="1"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0</a:t>
            </a:fld>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については令和４年</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12</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月１日、３</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4)</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については令和２年４月１日）</a:t>
            </a:r>
            <a:endParaRPr kumimoji="1" lang="en-US" altLang="ja-JP"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6" name="テキスト ボックス 15"/>
          <p:cNvSpPr txBox="1"/>
          <p:nvPr/>
        </p:nvSpPr>
        <p:spPr>
          <a:xfrm>
            <a:off x="20452" y="6144922"/>
            <a:ext cx="1202445" cy="236406"/>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tIns="18000" bIns="18000" rtlCol="0">
            <a:spAutoFit/>
          </a:bodyPr>
          <a:lstStyle/>
          <a:p>
            <a:pPr marL="0" marR="0" lvl="0" indent="0" algn="ctr" defTabSz="914314"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施行期日</a:t>
            </a:r>
            <a:endParaRPr kumimoji="1" lang="ja-JP" altLang="en-US" sz="13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p:txBody>
      </p:sp>
      <p:sp>
        <p:nvSpPr>
          <p:cNvPr id="2" name="テキスト ボックス 1"/>
          <p:cNvSpPr txBox="1"/>
          <p:nvPr/>
        </p:nvSpPr>
        <p:spPr>
          <a:xfrm>
            <a:off x="6572892" y="3518778"/>
            <a:ext cx="792088" cy="261610"/>
          </a:xfrm>
          <a:prstGeom prst="rect">
            <a:avLst/>
          </a:prstGeom>
          <a:noFill/>
        </p:spPr>
        <p:txBody>
          <a:bodyPr wrap="square" rtlCol="0">
            <a:spAutoFit/>
          </a:bodyPr>
          <a:lstStyle/>
          <a:p>
            <a:pPr marL="0" marR="0" lvl="0" indent="0" algn="l" defTabSz="91431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を法制化</a:t>
            </a:r>
            <a:endPar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右中かっこ 2"/>
          <p:cNvSpPr/>
          <p:nvPr/>
        </p:nvSpPr>
        <p:spPr>
          <a:xfrm>
            <a:off x="6486028" y="3507048"/>
            <a:ext cx="86864" cy="285070"/>
          </a:xfrm>
          <a:prstGeom prst="rightBrace">
            <a:avLst>
              <a:gd name="adj1" fmla="val 45197"/>
              <a:gd name="adj2" fmla="val 487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31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正方形/長方形 7"/>
          <p:cNvSpPr/>
          <p:nvPr/>
        </p:nvSpPr>
        <p:spPr>
          <a:xfrm>
            <a:off x="128464" y="3212976"/>
            <a:ext cx="8784976"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 name="正方形/長方形 3"/>
          <p:cNvSpPr/>
          <p:nvPr/>
        </p:nvSpPr>
        <p:spPr>
          <a:xfrm>
            <a:off x="8625408" y="18244"/>
            <a:ext cx="1248134" cy="335962"/>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参考資料１</a:t>
            </a:r>
            <a:endParaRPr kumimoji="1" lang="ja-JP" altLang="en-US" sz="1400" dirty="0"/>
          </a:p>
        </p:txBody>
      </p:sp>
    </p:spTree>
    <p:extLst>
      <p:ext uri="{BB962C8B-B14F-4D97-AF65-F5344CB8AC3E}">
        <p14:creationId xmlns:p14="http://schemas.microsoft.com/office/powerpoint/2010/main" val="286282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テーマ">
  <a:themeElements>
    <a:clrScheme name="ユーザー定義 1">
      <a:dk1>
        <a:sysClr val="windowText" lastClr="000000"/>
      </a:dk1>
      <a:lt1>
        <a:sysClr val="window" lastClr="FFFFFF"/>
      </a:lt1>
      <a:dk2>
        <a:srgbClr val="000099"/>
      </a:dk2>
      <a:lt2>
        <a:srgbClr val="EAEAEA"/>
      </a:lt2>
      <a:accent1>
        <a:srgbClr val="6699FF"/>
      </a:accent1>
      <a:accent2>
        <a:srgbClr val="CC0000"/>
      </a:accent2>
      <a:accent3>
        <a:srgbClr val="33CC33"/>
      </a:accent3>
      <a:accent4>
        <a:srgbClr val="8064A2"/>
      </a:accent4>
      <a:accent5>
        <a:srgbClr val="33CCCC"/>
      </a:accent5>
      <a:accent6>
        <a:srgbClr val="FF9933"/>
      </a:accent6>
      <a:hlink>
        <a:srgbClr val="0000FF"/>
      </a:hlink>
      <a:folHlink>
        <a:srgbClr val="800080"/>
      </a:folHlink>
    </a:clrScheme>
    <a:fontScheme name="ユーザー定義 4">
      <a:majorFont>
        <a:latin typeface="Verdana"/>
        <a:ea typeface="メイリオ"/>
        <a:cs typeface=""/>
      </a:majorFont>
      <a:minorFont>
        <a:latin typeface="Verdan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w="25400">
          <a:noFill/>
        </a:ln>
      </a:spPr>
      <a:bodyPr wrap="none" rtlCol="0">
        <a:spAutoFit/>
      </a:bodyPr>
      <a:lstStyle>
        <a:defPPr defTabSz="914400">
          <a:spcBef>
            <a:spcPts val="600"/>
          </a:spcBef>
          <a:defRPr dirty="0">
            <a:solidFill>
              <a:prstClr val="black"/>
            </a:solidFill>
          </a:defRPr>
        </a:defPPr>
      </a:lstStyle>
    </a:txDef>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876</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1</vt:i4>
      </vt:variant>
    </vt:vector>
  </HeadingPairs>
  <TitlesOfParts>
    <vt:vector size="11" baseType="lpstr">
      <vt:lpstr>ＤＦ特太ゴシック体</vt:lpstr>
      <vt:lpstr>ＭＳ Ｐゴシック</vt:lpstr>
      <vt:lpstr>ＭＳ ゴシック</vt:lpstr>
      <vt:lpstr>メイリオ</vt:lpstr>
      <vt:lpstr>Arial</vt:lpstr>
      <vt:lpstr>Calibri</vt:lpstr>
      <vt:lpstr>Verdana</vt:lpstr>
      <vt:lpstr>1_デザインの設定</vt:lpstr>
      <vt:lpstr>3_Office ​​テーマ</vt:lpstr>
      <vt:lpstr>2_デザインの設定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2016-02-25T00:33:11Z</dcterms:created>
  <dcterms:modified xsi:type="dcterms:W3CDTF">2021-04-20T07:34:51Z</dcterms:modified>
</cp:coreProperties>
</file>