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10"/>
  </p:notesMasterIdLst>
  <p:handoutMasterIdLst>
    <p:handoutMasterId r:id="rId11"/>
  </p:handoutMasterIdLst>
  <p:sldIdLst>
    <p:sldId id="276" r:id="rId2"/>
    <p:sldId id="320" r:id="rId3"/>
    <p:sldId id="327" r:id="rId4"/>
    <p:sldId id="293" r:id="rId5"/>
    <p:sldId id="342" r:id="rId6"/>
    <p:sldId id="330" r:id="rId7"/>
    <p:sldId id="343" r:id="rId8"/>
    <p:sldId id="335" r:id="rId9"/>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Tahoma"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ahoma"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ahoma"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ahoma"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ahoma" pitchFamily="34" charset="0"/>
        <a:ea typeface="ＭＳ Ｐゴシック" charset="-128"/>
        <a:cs typeface="+mn-cs"/>
      </a:defRPr>
    </a:lvl5pPr>
    <a:lvl6pPr marL="2286000" algn="l" defTabSz="914400" rtl="0" eaLnBrk="1" latinLnBrk="0" hangingPunct="1">
      <a:defRPr kumimoji="1" kern="1200">
        <a:solidFill>
          <a:schemeClr val="tx1"/>
        </a:solidFill>
        <a:latin typeface="Tahoma" pitchFamily="34" charset="0"/>
        <a:ea typeface="ＭＳ Ｐゴシック" charset="-128"/>
        <a:cs typeface="+mn-cs"/>
      </a:defRPr>
    </a:lvl6pPr>
    <a:lvl7pPr marL="2743200" algn="l" defTabSz="914400" rtl="0" eaLnBrk="1" latinLnBrk="0" hangingPunct="1">
      <a:defRPr kumimoji="1" kern="1200">
        <a:solidFill>
          <a:schemeClr val="tx1"/>
        </a:solidFill>
        <a:latin typeface="Tahoma" pitchFamily="34" charset="0"/>
        <a:ea typeface="ＭＳ Ｐゴシック" charset="-128"/>
        <a:cs typeface="+mn-cs"/>
      </a:defRPr>
    </a:lvl7pPr>
    <a:lvl8pPr marL="3200400" algn="l" defTabSz="914400" rtl="0" eaLnBrk="1" latinLnBrk="0" hangingPunct="1">
      <a:defRPr kumimoji="1" kern="1200">
        <a:solidFill>
          <a:schemeClr val="tx1"/>
        </a:solidFill>
        <a:latin typeface="Tahoma" pitchFamily="34" charset="0"/>
        <a:ea typeface="ＭＳ Ｐゴシック" charset="-128"/>
        <a:cs typeface="+mn-cs"/>
      </a:defRPr>
    </a:lvl8pPr>
    <a:lvl9pPr marL="3657600" algn="l" defTabSz="914400" rtl="0" eaLnBrk="1" latinLnBrk="0" hangingPunct="1">
      <a:defRPr kumimoji="1" kern="1200">
        <a:solidFill>
          <a:schemeClr val="tx1"/>
        </a:solidFill>
        <a:latin typeface="Tahoma" pitchFamily="34" charset="0"/>
        <a:ea typeface="ＭＳ Ｐゴシック"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00"/>
    <a:srgbClr val="FFFF66"/>
    <a:srgbClr val="00FF00"/>
    <a:srgbClr val="FFCCFF"/>
    <a:srgbClr val="66FFFF"/>
    <a:srgbClr val="CCFF66"/>
    <a:srgbClr val="0033CC"/>
    <a:srgbClr val="66FF66"/>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15" autoAdjust="0"/>
    <p:restoredTop sz="94660"/>
  </p:normalViewPr>
  <p:slideViewPr>
    <p:cSldViewPr snapToGrid="0">
      <p:cViewPr>
        <p:scale>
          <a:sx n="77" d="100"/>
          <a:sy n="77" d="100"/>
        </p:scale>
        <p:origin x="-1068" y="-51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932" y="1584"/>
      </p:cViewPr>
      <p:guideLst>
        <p:guide orient="horz" pos="3107"/>
        <p:guide pos="2121"/>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3713"/>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1"/>
            <a:ext cx="2919412" cy="493713"/>
          </a:xfrm>
          <a:prstGeom prst="rect">
            <a:avLst/>
          </a:prstGeom>
        </p:spPr>
        <p:txBody>
          <a:bodyPr vert="horz" lIns="91434" tIns="45717" rIns="91434" bIns="45717" rtlCol="0"/>
          <a:lstStyle>
            <a:lvl1pPr algn="r">
              <a:defRPr sz="1200"/>
            </a:lvl1pPr>
          </a:lstStyle>
          <a:p>
            <a:r>
              <a:rPr kumimoji="1" lang="ja-JP" altLang="en-US" smtClean="0"/>
              <a:t>追加資料</a:t>
            </a:r>
            <a:endParaRPr kumimoji="1" lang="ja-JP" altLang="en-US"/>
          </a:p>
        </p:txBody>
      </p:sp>
      <p:sp>
        <p:nvSpPr>
          <p:cNvPr id="4" name="フッター プレースホルダー 3"/>
          <p:cNvSpPr>
            <a:spLocks noGrp="1"/>
          </p:cNvSpPr>
          <p:nvPr>
            <p:ph type="ftr" sz="quarter" idx="2"/>
          </p:nvPr>
        </p:nvSpPr>
        <p:spPr>
          <a:xfrm>
            <a:off x="1" y="9371013"/>
            <a:ext cx="2919413" cy="493712"/>
          </a:xfrm>
          <a:prstGeom prst="rect">
            <a:avLst/>
          </a:prstGeom>
        </p:spPr>
        <p:txBody>
          <a:bodyPr vert="horz" lIns="91434" tIns="45717" rIns="91434"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34" tIns="45717" rIns="91434" bIns="45717" rtlCol="0" anchor="b"/>
          <a:lstStyle>
            <a:lvl1pPr algn="r">
              <a:defRPr sz="1200"/>
            </a:lvl1pPr>
          </a:lstStyle>
          <a:p>
            <a:fld id="{532652A0-E794-4C05-99E1-95C8C77CECEC}" type="slidenum">
              <a:rPr kumimoji="1" lang="ja-JP" altLang="en-US" smtClean="0"/>
              <a:t>‹#›</a:t>
            </a:fld>
            <a:endParaRPr kumimoji="1" lang="ja-JP" altLang="en-US"/>
          </a:p>
        </p:txBody>
      </p:sp>
    </p:spTree>
    <p:extLst>
      <p:ext uri="{BB962C8B-B14F-4D97-AF65-F5344CB8AC3E}">
        <p14:creationId xmlns:p14="http://schemas.microsoft.com/office/powerpoint/2010/main" val="393048802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1" y="1"/>
            <a:ext cx="2917825" cy="493713"/>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defRPr sz="1200">
                <a:latin typeface="Arial" charset="0"/>
              </a:defRPr>
            </a:lvl1pPr>
          </a:lstStyle>
          <a:p>
            <a:pPr>
              <a:defRPr/>
            </a:pPr>
            <a:endParaRPr lang="en-US" altLang="ja-JP"/>
          </a:p>
        </p:txBody>
      </p:sp>
      <p:sp>
        <p:nvSpPr>
          <p:cNvPr id="91139" name="Rectangle 3"/>
          <p:cNvSpPr>
            <a:spLocks noGrp="1" noChangeArrowheads="1"/>
          </p:cNvSpPr>
          <p:nvPr>
            <p:ph type="dt" idx="1"/>
          </p:nvPr>
        </p:nvSpPr>
        <p:spPr bwMode="auto">
          <a:xfrm>
            <a:off x="3816350" y="1"/>
            <a:ext cx="2917825" cy="493713"/>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a:defRPr sz="1200">
                <a:latin typeface="Arial" charset="0"/>
              </a:defRPr>
            </a:lvl1pPr>
          </a:lstStyle>
          <a:p>
            <a:pPr>
              <a:defRPr/>
            </a:pPr>
            <a:r>
              <a:rPr lang="ja-JP" altLang="en-US" smtClean="0"/>
              <a:t>追加資料</a:t>
            </a:r>
            <a:endParaRPr lang="en-US" altLang="ja-JP"/>
          </a:p>
        </p:txBody>
      </p:sp>
      <p:sp>
        <p:nvSpPr>
          <p:cNvPr id="22532"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p:spPr>
      </p:sp>
      <p:sp>
        <p:nvSpPr>
          <p:cNvPr id="91141" name="Rectangle 5"/>
          <p:cNvSpPr>
            <a:spLocks noGrp="1" noChangeArrowheads="1"/>
          </p:cNvSpPr>
          <p:nvPr>
            <p:ph type="body" sz="quarter" idx="3"/>
          </p:nvPr>
        </p:nvSpPr>
        <p:spPr bwMode="auto">
          <a:xfrm>
            <a:off x="674689" y="4687888"/>
            <a:ext cx="5387975" cy="4438650"/>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91142" name="Rectangle 6"/>
          <p:cNvSpPr>
            <a:spLocks noGrp="1" noChangeArrowheads="1"/>
          </p:cNvSpPr>
          <p:nvPr>
            <p:ph type="ftr" sz="quarter" idx="4"/>
          </p:nvPr>
        </p:nvSpPr>
        <p:spPr bwMode="auto">
          <a:xfrm>
            <a:off x="1" y="9371013"/>
            <a:ext cx="2917825" cy="493712"/>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defRPr sz="1200">
                <a:latin typeface="Arial" charset="0"/>
              </a:defRPr>
            </a:lvl1pPr>
          </a:lstStyle>
          <a:p>
            <a:pPr>
              <a:defRPr/>
            </a:pPr>
            <a:endParaRPr lang="en-US" altLang="ja-JP"/>
          </a:p>
        </p:txBody>
      </p:sp>
      <p:sp>
        <p:nvSpPr>
          <p:cNvPr id="91143" name="Rectangle 7"/>
          <p:cNvSpPr>
            <a:spLocks noGrp="1" noChangeArrowheads="1"/>
          </p:cNvSpPr>
          <p:nvPr>
            <p:ph type="sldNum" sz="quarter" idx="5"/>
          </p:nvPr>
        </p:nvSpPr>
        <p:spPr bwMode="auto">
          <a:xfrm>
            <a:off x="3816350" y="9371013"/>
            <a:ext cx="2917825" cy="493712"/>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r">
              <a:defRPr sz="1200">
                <a:latin typeface="Arial" charset="0"/>
              </a:defRPr>
            </a:lvl1pPr>
          </a:lstStyle>
          <a:p>
            <a:pPr>
              <a:defRPr/>
            </a:pPr>
            <a:fld id="{672DC1B6-F78A-4238-A0BF-DB78A0CD96F0}" type="slidenum">
              <a:rPr lang="en-US" altLang="ja-JP"/>
              <a:pPr>
                <a:defRPr/>
              </a:pPr>
              <a:t>‹#›</a:t>
            </a:fld>
            <a:endParaRPr lang="en-US" altLang="ja-JP"/>
          </a:p>
        </p:txBody>
      </p:sp>
    </p:spTree>
    <p:extLst>
      <p:ext uri="{BB962C8B-B14F-4D97-AF65-F5344CB8AC3E}">
        <p14:creationId xmlns:p14="http://schemas.microsoft.com/office/powerpoint/2010/main" val="792325402"/>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72DC1B6-F78A-4238-A0BF-DB78A0CD96F0}" type="slidenum">
              <a:rPr lang="en-US" altLang="ja-JP" smtClean="0"/>
              <a:pPr>
                <a:defRPr/>
              </a:pPr>
              <a:t>1</a:t>
            </a:fld>
            <a:endParaRPr lang="en-US" altLang="ja-JP"/>
          </a:p>
        </p:txBody>
      </p:sp>
      <p:sp>
        <p:nvSpPr>
          <p:cNvPr id="5" name="日付プレースホルダー 4"/>
          <p:cNvSpPr>
            <a:spLocks noGrp="1"/>
          </p:cNvSpPr>
          <p:nvPr>
            <p:ph type="dt" idx="11"/>
          </p:nvPr>
        </p:nvSpPr>
        <p:spPr/>
        <p:txBody>
          <a:bodyPr/>
          <a:lstStyle/>
          <a:p>
            <a:pPr>
              <a:defRPr/>
            </a:pPr>
            <a:r>
              <a:rPr lang="ja-JP" altLang="en-US" smtClean="0"/>
              <a:t>追加資料</a:t>
            </a:r>
            <a:endParaRPr lang="en-US" altLang="ja-JP"/>
          </a:p>
        </p:txBody>
      </p:sp>
    </p:spTree>
    <p:extLst>
      <p:ext uri="{BB962C8B-B14F-4D97-AF65-F5344CB8AC3E}">
        <p14:creationId xmlns:p14="http://schemas.microsoft.com/office/powerpoint/2010/main" val="300605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50000"/>
              </a:lnSpc>
              <a:spcBef>
                <a:spcPts val="0"/>
              </a:spcBef>
            </a:pPr>
            <a:endParaRPr kumimoji="1" lang="ja-JP" altLang="en-US" dirty="0">
              <a:latin typeface="ＭＳ Ｐ明朝" panose="02020600040205080304" pitchFamily="18" charset="-128"/>
            </a:endParaRPr>
          </a:p>
        </p:txBody>
      </p:sp>
      <p:sp>
        <p:nvSpPr>
          <p:cNvPr id="4" name="スライド番号プレースホルダー 3"/>
          <p:cNvSpPr>
            <a:spLocks noGrp="1"/>
          </p:cNvSpPr>
          <p:nvPr>
            <p:ph type="sldNum" sz="quarter" idx="10"/>
          </p:nvPr>
        </p:nvSpPr>
        <p:spPr/>
        <p:txBody>
          <a:bodyPr/>
          <a:lstStyle/>
          <a:p>
            <a:pPr>
              <a:defRPr/>
            </a:pPr>
            <a:fld id="{9EF4AF7E-E127-45E3-8B1A-2F6C9D93F7AA}" type="slidenum">
              <a:rPr lang="en-US" altLang="ja-JP" smtClean="0"/>
              <a:pPr>
                <a:defRPr/>
              </a:pPr>
              <a:t>2</a:t>
            </a:fld>
            <a:endParaRPr lang="en-US" altLang="ja-JP"/>
          </a:p>
        </p:txBody>
      </p:sp>
    </p:spTree>
    <p:extLst>
      <p:ext uri="{BB962C8B-B14F-4D97-AF65-F5344CB8AC3E}">
        <p14:creationId xmlns:p14="http://schemas.microsoft.com/office/powerpoint/2010/main" val="1228821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72DC1B6-F78A-4238-A0BF-DB78A0CD96F0}" type="slidenum">
              <a:rPr lang="en-US" altLang="ja-JP" smtClean="0"/>
              <a:pPr>
                <a:defRPr/>
              </a:pPr>
              <a:t>3</a:t>
            </a:fld>
            <a:endParaRPr lang="en-US" altLang="ja-JP"/>
          </a:p>
        </p:txBody>
      </p:sp>
      <p:sp>
        <p:nvSpPr>
          <p:cNvPr id="5" name="日付プレースホルダー 4"/>
          <p:cNvSpPr>
            <a:spLocks noGrp="1"/>
          </p:cNvSpPr>
          <p:nvPr>
            <p:ph type="dt" idx="11"/>
          </p:nvPr>
        </p:nvSpPr>
        <p:spPr/>
        <p:txBody>
          <a:bodyPr/>
          <a:lstStyle/>
          <a:p>
            <a:pPr>
              <a:defRPr/>
            </a:pPr>
            <a:r>
              <a:rPr lang="ja-JP" altLang="en-US" smtClean="0"/>
              <a:t>追加資料</a:t>
            </a:r>
            <a:endParaRPr lang="en-US" altLang="ja-JP"/>
          </a:p>
        </p:txBody>
      </p:sp>
    </p:spTree>
    <p:extLst>
      <p:ext uri="{BB962C8B-B14F-4D97-AF65-F5344CB8AC3E}">
        <p14:creationId xmlns:p14="http://schemas.microsoft.com/office/powerpoint/2010/main" val="285749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72DC1B6-F78A-4238-A0BF-DB78A0CD96F0}" type="slidenum">
              <a:rPr lang="en-US" altLang="ja-JP" smtClean="0"/>
              <a:pPr>
                <a:defRPr/>
              </a:pPr>
              <a:t>4</a:t>
            </a:fld>
            <a:endParaRPr lang="en-US" altLang="ja-JP"/>
          </a:p>
        </p:txBody>
      </p:sp>
      <p:sp>
        <p:nvSpPr>
          <p:cNvPr id="5" name="日付プレースホルダー 4"/>
          <p:cNvSpPr>
            <a:spLocks noGrp="1"/>
          </p:cNvSpPr>
          <p:nvPr>
            <p:ph type="dt" idx="11"/>
          </p:nvPr>
        </p:nvSpPr>
        <p:spPr/>
        <p:txBody>
          <a:bodyPr/>
          <a:lstStyle/>
          <a:p>
            <a:pPr>
              <a:defRPr/>
            </a:pPr>
            <a:r>
              <a:rPr lang="ja-JP" altLang="en-US" smtClean="0"/>
              <a:t>追加資料</a:t>
            </a:r>
            <a:endParaRPr lang="en-US" altLang="ja-JP"/>
          </a:p>
        </p:txBody>
      </p:sp>
    </p:spTree>
    <p:extLst>
      <p:ext uri="{BB962C8B-B14F-4D97-AF65-F5344CB8AC3E}">
        <p14:creationId xmlns:p14="http://schemas.microsoft.com/office/powerpoint/2010/main" val="3907273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ＭＳ Ｐゴシック" pitchFamily="50" charset="-128"/>
              </a:defRPr>
            </a:lvl1pPr>
            <a:lvl2pPr marL="736359" indent="-283215" eaLnBrk="0" hangingPunct="0">
              <a:defRPr kumimoji="1">
                <a:solidFill>
                  <a:schemeClr val="tx1"/>
                </a:solidFill>
                <a:latin typeface="Times New Roman" pitchFamily="18" charset="0"/>
                <a:ea typeface="ＭＳ Ｐゴシック" pitchFamily="50" charset="-128"/>
              </a:defRPr>
            </a:lvl2pPr>
            <a:lvl3pPr marL="1132860" indent="-226573" eaLnBrk="0" hangingPunct="0">
              <a:defRPr kumimoji="1">
                <a:solidFill>
                  <a:schemeClr val="tx1"/>
                </a:solidFill>
                <a:latin typeface="Times New Roman" pitchFamily="18" charset="0"/>
                <a:ea typeface="ＭＳ Ｐゴシック" pitchFamily="50" charset="-128"/>
              </a:defRPr>
            </a:lvl3pPr>
            <a:lvl4pPr marL="1586004" indent="-226573" eaLnBrk="0" hangingPunct="0">
              <a:defRPr kumimoji="1">
                <a:solidFill>
                  <a:schemeClr val="tx1"/>
                </a:solidFill>
                <a:latin typeface="Times New Roman" pitchFamily="18" charset="0"/>
                <a:ea typeface="ＭＳ Ｐゴシック" pitchFamily="50" charset="-128"/>
              </a:defRPr>
            </a:lvl4pPr>
            <a:lvl5pPr marL="2039148" indent="-226573" eaLnBrk="0" hangingPunct="0">
              <a:defRPr kumimoji="1">
                <a:solidFill>
                  <a:schemeClr val="tx1"/>
                </a:solidFill>
                <a:latin typeface="Times New Roman" pitchFamily="18" charset="0"/>
                <a:ea typeface="ＭＳ Ｐゴシック" pitchFamily="50" charset="-128"/>
              </a:defRPr>
            </a:lvl5pPr>
            <a:lvl6pPr marL="2492292" indent="-226573" eaLnBrk="0" fontAlgn="base" hangingPunct="0">
              <a:spcBef>
                <a:spcPct val="0"/>
              </a:spcBef>
              <a:spcAft>
                <a:spcPct val="0"/>
              </a:spcAft>
              <a:defRPr kumimoji="1">
                <a:solidFill>
                  <a:schemeClr val="tx1"/>
                </a:solidFill>
                <a:latin typeface="Times New Roman" pitchFamily="18" charset="0"/>
                <a:ea typeface="ＭＳ Ｐゴシック" pitchFamily="50" charset="-128"/>
              </a:defRPr>
            </a:lvl6pPr>
            <a:lvl7pPr marL="2945437" indent="-226573" eaLnBrk="0" fontAlgn="base" hangingPunct="0">
              <a:spcBef>
                <a:spcPct val="0"/>
              </a:spcBef>
              <a:spcAft>
                <a:spcPct val="0"/>
              </a:spcAft>
              <a:defRPr kumimoji="1">
                <a:solidFill>
                  <a:schemeClr val="tx1"/>
                </a:solidFill>
                <a:latin typeface="Times New Roman" pitchFamily="18" charset="0"/>
                <a:ea typeface="ＭＳ Ｐゴシック" pitchFamily="50" charset="-128"/>
              </a:defRPr>
            </a:lvl7pPr>
            <a:lvl8pPr marL="3398580" indent="-226573" eaLnBrk="0" fontAlgn="base" hangingPunct="0">
              <a:spcBef>
                <a:spcPct val="0"/>
              </a:spcBef>
              <a:spcAft>
                <a:spcPct val="0"/>
              </a:spcAft>
              <a:defRPr kumimoji="1">
                <a:solidFill>
                  <a:schemeClr val="tx1"/>
                </a:solidFill>
                <a:latin typeface="Times New Roman" pitchFamily="18" charset="0"/>
                <a:ea typeface="ＭＳ Ｐゴシック" pitchFamily="50" charset="-128"/>
              </a:defRPr>
            </a:lvl8pPr>
            <a:lvl9pPr marL="3851724" indent="-226573" eaLnBrk="0" fontAlgn="base" hangingPunct="0">
              <a:spcBef>
                <a:spcPct val="0"/>
              </a:spcBef>
              <a:spcAft>
                <a:spcPct val="0"/>
              </a:spcAft>
              <a:defRPr kumimoji="1">
                <a:solidFill>
                  <a:schemeClr val="tx1"/>
                </a:solidFill>
                <a:latin typeface="Times New Roman" pitchFamily="18" charset="0"/>
                <a:ea typeface="ＭＳ Ｐゴシック" pitchFamily="50" charset="-128"/>
              </a:defRPr>
            </a:lvl9pPr>
          </a:lstStyle>
          <a:p>
            <a:pPr defTabSz="906288" eaLnBrk="1" hangingPunct="1"/>
            <a:fld id="{AC00A935-19A1-4BF4-9317-3CC01B3DCEFA}" type="slidenum">
              <a:rPr lang="en-US" altLang="ja-JP" smtClean="0"/>
              <a:pPr defTabSz="906288" eaLnBrk="1" hangingPunct="1"/>
              <a:t>5</a:t>
            </a:fld>
            <a:endParaRPr lang="en-US" altLang="ja-JP" smtClean="0"/>
          </a:p>
        </p:txBody>
      </p:sp>
      <p:sp>
        <p:nvSpPr>
          <p:cNvPr id="84995" name="Rectangle 2"/>
          <p:cNvSpPr>
            <a:spLocks noGrp="1" noRot="1" noChangeAspect="1" noChangeArrowheads="1" noTextEdit="1"/>
          </p:cNvSpPr>
          <p:nvPr>
            <p:ph type="sldImg"/>
          </p:nvPr>
        </p:nvSpPr>
        <p:spPr>
          <a:xfrm>
            <a:off x="1147763" y="1233488"/>
            <a:ext cx="4440237" cy="3330575"/>
          </a:xfrm>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ja-JP" alt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ja-JP" alt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ja-JP" alt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ja-JP" alt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ja-JP" altLang="en-US"/>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ja-JP" alt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ja-JP" altLang="en-US"/>
            </a:p>
          </p:txBody>
        </p:sp>
      </p:grpSp>
      <p:sp>
        <p:nvSpPr>
          <p:cNvPr id="41996" name="Rectangle 12"/>
          <p:cNvSpPr>
            <a:spLocks noGrp="1" noChangeArrowheads="1"/>
          </p:cNvSpPr>
          <p:nvPr>
            <p:ph type="ctrTitle"/>
          </p:nvPr>
        </p:nvSpPr>
        <p:spPr bwMode="auto">
          <a:xfrm>
            <a:off x="990600" y="1676400"/>
            <a:ext cx="7772400" cy="1462088"/>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defRPr/>
            </a:lvl1pPr>
          </a:lstStyle>
          <a:p>
            <a:r>
              <a:rPr lang="ja-JP" altLang="en-US"/>
              <a:t>マスタ タイトルの書式設定</a:t>
            </a:r>
          </a:p>
        </p:txBody>
      </p:sp>
      <p:sp>
        <p:nvSpPr>
          <p:cNvPr id="41997" name="Rectangle 13"/>
          <p:cNvSpPr>
            <a:spLocks noGrp="1" noChangeArrowheads="1"/>
          </p:cNvSpPr>
          <p:nvPr>
            <p:ph type="subTitle" idx="1"/>
          </p:nvPr>
        </p:nvSpPr>
        <p:spPr bwMode="auto">
          <a:xfrm>
            <a:off x="1371600" y="3886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 typeface="Wingdings" pitchFamily="2" charset="2"/>
              <a:buNone/>
              <a:defRPr/>
            </a:lvl1pPr>
          </a:lstStyle>
          <a:p>
            <a:r>
              <a:rPr lang="ja-JP" altLang="en-US"/>
              <a:t>マスタ サブタイトルの書式設定</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ltLang="ja-JP"/>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ltLang="ja-JP"/>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4EF7DC09-8517-4641-AB7D-5179EC0213B5}"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p:cNvSpPr>
            <a:spLocks noGrp="1" noChangeArrowheads="1"/>
          </p:cNvSpPr>
          <p:nvPr>
            <p:ph type="sldNum" sz="quarter" idx="12"/>
          </p:nvPr>
        </p:nvSpPr>
        <p:spPr>
          <a:ln/>
        </p:spPr>
        <p:txBody>
          <a:bodyPr/>
          <a:lstStyle>
            <a:lvl1pPr>
              <a:defRPr/>
            </a:lvl1pPr>
          </a:lstStyle>
          <a:p>
            <a:pPr>
              <a:defRPr/>
            </a:pPr>
            <a:fld id="{89E6BAD9-2007-4895-939C-EB7275D39322}"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p:cNvSpPr>
            <a:spLocks noGrp="1" noChangeArrowheads="1"/>
          </p:cNvSpPr>
          <p:nvPr>
            <p:ph type="sldNum" sz="quarter" idx="12"/>
          </p:nvPr>
        </p:nvSpPr>
        <p:spPr>
          <a:ln/>
        </p:spPr>
        <p:txBody>
          <a:bodyPr/>
          <a:lstStyle>
            <a:lvl1pPr>
              <a:defRPr/>
            </a:lvl1pPr>
          </a:lstStyle>
          <a:p>
            <a:pPr>
              <a:defRPr/>
            </a:pPr>
            <a:fld id="{D56F356E-4948-4EFD-A685-054E8572134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57200" y="1600200"/>
            <a:ext cx="8229600" cy="4525963"/>
          </a:xfrm>
          <a:prstGeom prst="rect">
            <a:avLst/>
          </a:prstGeo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p:cNvSpPr>
            <a:spLocks noGrp="1" noChangeArrowheads="1"/>
          </p:cNvSpPr>
          <p:nvPr>
            <p:ph type="sldNum" sz="quarter" idx="12"/>
          </p:nvPr>
        </p:nvSpPr>
        <p:spPr>
          <a:ln/>
        </p:spPr>
        <p:txBody>
          <a:bodyPr/>
          <a:lstStyle>
            <a:lvl1pPr>
              <a:defRPr/>
            </a:lvl1pPr>
          </a:lstStyle>
          <a:p>
            <a:pPr>
              <a:defRPr/>
            </a:pPr>
            <a:fld id="{308E12D6-BBD9-4242-AA4C-D46982676D51}"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p:cNvSpPr>
            <a:spLocks noGrp="1" noChangeArrowheads="1"/>
          </p:cNvSpPr>
          <p:nvPr>
            <p:ph type="sldNum" sz="quarter" idx="12"/>
          </p:nvPr>
        </p:nvSpPr>
        <p:spPr>
          <a:ln/>
        </p:spPr>
        <p:txBody>
          <a:bodyPr/>
          <a:lstStyle>
            <a:lvl1pPr>
              <a:defRPr/>
            </a:lvl1pPr>
          </a:lstStyle>
          <a:p>
            <a:pPr>
              <a:defRPr/>
            </a:pPr>
            <a:fld id="{483457D8-F547-4AB8-BF56-59DA4A672FA8}"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p:cNvSpPr>
            <a:spLocks noGrp="1" noChangeArrowheads="1"/>
          </p:cNvSpPr>
          <p:nvPr>
            <p:ph type="sldNum" sz="quarter" idx="12"/>
          </p:nvPr>
        </p:nvSpPr>
        <p:spPr>
          <a:ln/>
        </p:spPr>
        <p:txBody>
          <a:bodyPr/>
          <a:lstStyle>
            <a:lvl1pPr>
              <a:defRPr/>
            </a:lvl1pPr>
          </a:lstStyle>
          <a:p>
            <a:pPr>
              <a:defRPr/>
            </a:pPr>
            <a:fld id="{CC015BF1-3CD9-4817-9868-8C7C757B6F3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13"/>
          <p:cNvSpPr>
            <a:spLocks noGrp="1" noChangeArrowheads="1"/>
          </p:cNvSpPr>
          <p:nvPr>
            <p:ph type="sldNum" sz="quarter" idx="12"/>
          </p:nvPr>
        </p:nvSpPr>
        <p:spPr>
          <a:ln/>
        </p:spPr>
        <p:txBody>
          <a:bodyPr/>
          <a:lstStyle>
            <a:lvl1pPr>
              <a:defRPr/>
            </a:lvl1pPr>
          </a:lstStyle>
          <a:p>
            <a:pPr>
              <a:defRPr/>
            </a:pPr>
            <a:fld id="{F8B0D12B-58DC-40FD-A499-3F0FAC91C7F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 タイトルの書式設定</a:t>
            </a:r>
            <a:endParaRPr lang="ja-JP" alt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3"/>
          <p:cNvSpPr>
            <a:spLocks noGrp="1" noChangeArrowheads="1"/>
          </p:cNvSpPr>
          <p:nvPr>
            <p:ph type="sldNum" sz="quarter" idx="12"/>
          </p:nvPr>
        </p:nvSpPr>
        <p:spPr>
          <a:ln/>
        </p:spPr>
        <p:txBody>
          <a:bodyPr/>
          <a:lstStyle>
            <a:lvl1pPr>
              <a:defRPr/>
            </a:lvl1pPr>
          </a:lstStyle>
          <a:p>
            <a:pPr>
              <a:defRPr/>
            </a:pPr>
            <a:fld id="{95A5BF85-17E6-477C-B77E-AE1B78B54A0E}"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13"/>
          <p:cNvSpPr>
            <a:spLocks noGrp="1" noChangeArrowheads="1"/>
          </p:cNvSpPr>
          <p:nvPr>
            <p:ph type="sldNum" sz="quarter" idx="12"/>
          </p:nvPr>
        </p:nvSpPr>
        <p:spPr>
          <a:ln/>
        </p:spPr>
        <p:txBody>
          <a:bodyPr/>
          <a:lstStyle>
            <a:lvl1pPr>
              <a:defRPr/>
            </a:lvl1pPr>
          </a:lstStyle>
          <a:p>
            <a:pPr>
              <a:defRPr/>
            </a:pPr>
            <a:fld id="{4148B0BE-6E16-4C0C-9121-723D60757A0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p:cNvSpPr>
            <a:spLocks noGrp="1" noChangeArrowheads="1"/>
          </p:cNvSpPr>
          <p:nvPr>
            <p:ph type="sldNum" sz="quarter" idx="12"/>
          </p:nvPr>
        </p:nvSpPr>
        <p:spPr>
          <a:ln/>
        </p:spPr>
        <p:txBody>
          <a:bodyPr/>
          <a:lstStyle>
            <a:lvl1pPr>
              <a:defRPr/>
            </a:lvl1pPr>
          </a:lstStyle>
          <a:p>
            <a:pPr>
              <a:defRPr/>
            </a:pPr>
            <a:fld id="{4464462C-2555-4733-8B7E-4CC4713CA38A}"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p:cNvSpPr>
            <a:spLocks noGrp="1" noChangeArrowheads="1"/>
          </p:cNvSpPr>
          <p:nvPr>
            <p:ph type="sldNum" sz="quarter" idx="12"/>
          </p:nvPr>
        </p:nvSpPr>
        <p:spPr>
          <a:ln/>
        </p:spPr>
        <p:txBody>
          <a:bodyPr/>
          <a:lstStyle>
            <a:lvl1pPr>
              <a:defRPr/>
            </a:lvl1pPr>
          </a:lstStyle>
          <a:p>
            <a:pPr>
              <a:defRPr/>
            </a:pPr>
            <a:fld id="{939E32EA-56FA-4240-A9DF-4D434A16876B}"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3" name="Rectangle 3"/>
          <p:cNvSpPr>
            <a:spLocks noChangeArrowheads="1"/>
          </p:cNvSpPr>
          <p:nvPr/>
        </p:nvSpPr>
        <p:spPr bwMode="ltGray">
          <a:xfrm>
            <a:off x="800100" y="701675"/>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lang="ja-JP" altLang="ja-JP" sz="2400"/>
          </a:p>
        </p:txBody>
      </p:sp>
      <p:grpSp>
        <p:nvGrpSpPr>
          <p:cNvPr id="1027" name="Group 15"/>
          <p:cNvGrpSpPr>
            <a:grpSpLocks/>
          </p:cNvGrpSpPr>
          <p:nvPr userDrawn="1"/>
        </p:nvGrpSpPr>
        <p:grpSpPr bwMode="auto">
          <a:xfrm>
            <a:off x="127000" y="95250"/>
            <a:ext cx="8542338" cy="1052513"/>
            <a:chOff x="80" y="346"/>
            <a:chExt cx="5381" cy="663"/>
          </a:xfrm>
        </p:grpSpPr>
        <p:sp>
          <p:nvSpPr>
            <p:cNvPr id="40967" name="Rectangle 7"/>
            <p:cNvSpPr>
              <a:spLocks noChangeArrowheads="1"/>
            </p:cNvSpPr>
            <p:nvPr/>
          </p:nvSpPr>
          <p:spPr bwMode="gray">
            <a:xfrm>
              <a:off x="480" y="346"/>
              <a:ext cx="20" cy="663"/>
            </a:xfrm>
            <a:prstGeom prst="rect">
              <a:avLst/>
            </a:prstGeom>
            <a:solidFill>
              <a:schemeClr val="bg2"/>
            </a:solidFill>
            <a:ln w="9525">
              <a:noFill/>
              <a:miter lim="800000"/>
              <a:headEnd/>
              <a:tailEnd/>
            </a:ln>
            <a:effectLst/>
          </p:spPr>
          <p:txBody>
            <a:bodyPr wrap="none" anchor="ctr"/>
            <a:lstStyle/>
            <a:p>
              <a:pPr algn="ctr">
                <a:defRPr/>
              </a:pPr>
              <a:endParaRPr lang="ja-JP" altLang="ja-JP" sz="2400"/>
            </a:p>
          </p:txBody>
        </p:sp>
        <p:grpSp>
          <p:nvGrpSpPr>
            <p:cNvPr id="1032" name="Group 14"/>
            <p:cNvGrpSpPr>
              <a:grpSpLocks/>
            </p:cNvGrpSpPr>
            <p:nvPr userDrawn="1"/>
          </p:nvGrpSpPr>
          <p:grpSpPr bwMode="auto">
            <a:xfrm>
              <a:off x="80" y="346"/>
              <a:ext cx="5381" cy="565"/>
              <a:chOff x="80" y="692"/>
              <a:chExt cx="5381" cy="565"/>
            </a:xfrm>
          </p:grpSpPr>
          <p:sp>
            <p:nvSpPr>
              <p:cNvPr id="40962" name="Rectangle 2"/>
              <p:cNvSpPr>
                <a:spLocks noChangeArrowheads="1"/>
              </p:cNvSpPr>
              <p:nvPr/>
            </p:nvSpPr>
            <p:spPr bwMode="ltGray">
              <a:xfrm>
                <a:off x="263" y="692"/>
                <a:ext cx="276" cy="299"/>
              </a:xfrm>
              <a:prstGeom prst="rect">
                <a:avLst/>
              </a:prstGeom>
              <a:solidFill>
                <a:schemeClr val="accent2"/>
              </a:solidFill>
              <a:ln w="9525">
                <a:noFill/>
                <a:miter lim="800000"/>
                <a:headEnd/>
                <a:tailEnd/>
              </a:ln>
              <a:effectLst/>
            </p:spPr>
            <p:txBody>
              <a:bodyPr wrap="none" anchor="ctr"/>
              <a:lstStyle/>
              <a:p>
                <a:pPr algn="ctr">
                  <a:defRPr/>
                </a:pPr>
                <a:endParaRPr lang="ja-JP" altLang="ja-JP" sz="2400"/>
              </a:p>
            </p:txBody>
          </p:sp>
          <p:sp>
            <p:nvSpPr>
              <p:cNvPr id="40964" name="Rectangle 4"/>
              <p:cNvSpPr>
                <a:spLocks noChangeArrowheads="1"/>
              </p:cNvSpPr>
              <p:nvPr/>
            </p:nvSpPr>
            <p:spPr bwMode="ltGray">
              <a:xfrm>
                <a:off x="341" y="958"/>
                <a:ext cx="266" cy="299"/>
              </a:xfrm>
              <a:prstGeom prst="rect">
                <a:avLst/>
              </a:prstGeom>
              <a:solidFill>
                <a:schemeClr val="folHlink"/>
              </a:solidFill>
              <a:ln w="9525">
                <a:noFill/>
                <a:miter lim="800000"/>
                <a:headEnd/>
                <a:tailEnd/>
              </a:ln>
              <a:effectLst/>
            </p:spPr>
            <p:txBody>
              <a:bodyPr wrap="none" anchor="ctr"/>
              <a:lstStyle/>
              <a:p>
                <a:pPr algn="ctr">
                  <a:defRPr/>
                </a:pPr>
                <a:endParaRPr lang="ja-JP" altLang="ja-JP" sz="2400"/>
              </a:p>
            </p:txBody>
          </p:sp>
          <p:sp>
            <p:nvSpPr>
              <p:cNvPr id="40965" name="Rectangle 5"/>
              <p:cNvSpPr>
                <a:spLocks noChangeArrowheads="1"/>
              </p:cNvSpPr>
              <p:nvPr/>
            </p:nvSpPr>
            <p:spPr bwMode="ltGray">
              <a:xfrm>
                <a:off x="574" y="958"/>
                <a:ext cx="232" cy="299"/>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ja-JP" altLang="ja-JP" sz="2400"/>
              </a:p>
            </p:txBody>
          </p:sp>
          <p:sp>
            <p:nvSpPr>
              <p:cNvPr id="40966" name="Rectangle 6"/>
              <p:cNvSpPr>
                <a:spLocks noChangeArrowheads="1"/>
              </p:cNvSpPr>
              <p:nvPr/>
            </p:nvSpPr>
            <p:spPr bwMode="ltGray">
              <a:xfrm>
                <a:off x="80" y="912"/>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lang="ja-JP" altLang="ja-JP" sz="2400"/>
              </a:p>
            </p:txBody>
          </p:sp>
          <p:sp>
            <p:nvSpPr>
              <p:cNvPr id="40968" name="Rectangle 8"/>
              <p:cNvSpPr>
                <a:spLocks noChangeArrowheads="1"/>
              </p:cNvSpPr>
              <p:nvPr/>
            </p:nvSpPr>
            <p:spPr bwMode="gray">
              <a:xfrm>
                <a:off x="279" y="1122"/>
                <a:ext cx="5182" cy="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lang="ja-JP" altLang="ja-JP" sz="2400"/>
              </a:p>
            </p:txBody>
          </p:sp>
        </p:grpSp>
      </p:grpSp>
      <p:sp>
        <p:nvSpPr>
          <p:cNvPr id="40971"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lvl1pPr>
          </a:lstStyle>
          <a:p>
            <a:pPr>
              <a:defRPr/>
            </a:pPr>
            <a:endParaRPr lang="en-US" altLang="ja-JP"/>
          </a:p>
        </p:txBody>
      </p:sp>
      <p:sp>
        <p:nvSpPr>
          <p:cNvPr id="40972"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lvl1pPr>
          </a:lstStyle>
          <a:p>
            <a:pPr>
              <a:defRPr/>
            </a:pPr>
            <a:endParaRPr lang="en-US" altLang="ja-JP"/>
          </a:p>
        </p:txBody>
      </p:sp>
      <p:sp>
        <p:nvSpPr>
          <p:cNvPr id="40973"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a:lvl1pPr>
          </a:lstStyle>
          <a:p>
            <a:pPr>
              <a:defRPr/>
            </a:pPr>
            <a:fld id="{136AC4DF-1D2B-48AF-8021-AF63B35229FF}"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811"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 id="2147483810"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itchFamily="34" charset="0"/>
          <a:ea typeface="ＭＳ Ｐゴシック" charset="-128"/>
        </a:defRPr>
      </a:lvl2pPr>
      <a:lvl3pPr algn="l" rtl="0" eaLnBrk="0" fontAlgn="base" hangingPunct="0">
        <a:spcBef>
          <a:spcPct val="0"/>
        </a:spcBef>
        <a:spcAft>
          <a:spcPct val="0"/>
        </a:spcAft>
        <a:defRPr kumimoji="1" sz="4400">
          <a:solidFill>
            <a:schemeClr val="tx2"/>
          </a:solidFill>
          <a:latin typeface="Tahoma" pitchFamily="34" charset="0"/>
          <a:ea typeface="ＭＳ Ｐゴシック" charset="-128"/>
        </a:defRPr>
      </a:lvl3pPr>
      <a:lvl4pPr algn="l" rtl="0" eaLnBrk="0" fontAlgn="base" hangingPunct="0">
        <a:spcBef>
          <a:spcPct val="0"/>
        </a:spcBef>
        <a:spcAft>
          <a:spcPct val="0"/>
        </a:spcAft>
        <a:defRPr kumimoji="1" sz="4400">
          <a:solidFill>
            <a:schemeClr val="tx2"/>
          </a:solidFill>
          <a:latin typeface="Tahoma" pitchFamily="34" charset="0"/>
          <a:ea typeface="ＭＳ Ｐゴシック" charset="-128"/>
        </a:defRPr>
      </a:lvl4pPr>
      <a:lvl5pPr algn="l" rtl="0" eaLnBrk="0" fontAlgn="base" hangingPunct="0">
        <a:spcBef>
          <a:spcPct val="0"/>
        </a:spcBef>
        <a:spcAft>
          <a:spcPct val="0"/>
        </a:spcAft>
        <a:defRPr kumimoji="1" sz="4400">
          <a:solidFill>
            <a:schemeClr val="tx2"/>
          </a:solidFill>
          <a:latin typeface="Tahoma" pitchFamily="34" charset="0"/>
          <a:ea typeface="ＭＳ Ｐゴシック" charset="-128"/>
        </a:defRPr>
      </a:lvl5pPr>
      <a:lvl6pPr marL="457200" algn="l" rtl="0" fontAlgn="base">
        <a:spcBef>
          <a:spcPct val="0"/>
        </a:spcBef>
        <a:spcAft>
          <a:spcPct val="0"/>
        </a:spcAft>
        <a:defRPr kumimoji="1" sz="4400">
          <a:solidFill>
            <a:schemeClr val="tx2"/>
          </a:solidFill>
          <a:latin typeface="Tahoma" pitchFamily="34" charset="0"/>
          <a:ea typeface="ＭＳ Ｐゴシック" charset="-128"/>
        </a:defRPr>
      </a:lvl6pPr>
      <a:lvl7pPr marL="914400" algn="l" rtl="0" fontAlgn="base">
        <a:spcBef>
          <a:spcPct val="0"/>
        </a:spcBef>
        <a:spcAft>
          <a:spcPct val="0"/>
        </a:spcAft>
        <a:defRPr kumimoji="1" sz="4400">
          <a:solidFill>
            <a:schemeClr val="tx2"/>
          </a:solidFill>
          <a:latin typeface="Tahoma" pitchFamily="34" charset="0"/>
          <a:ea typeface="ＭＳ Ｐゴシック" charset="-128"/>
        </a:defRPr>
      </a:lvl7pPr>
      <a:lvl8pPr marL="1371600" algn="l" rtl="0" fontAlgn="base">
        <a:spcBef>
          <a:spcPct val="0"/>
        </a:spcBef>
        <a:spcAft>
          <a:spcPct val="0"/>
        </a:spcAft>
        <a:defRPr kumimoji="1" sz="4400">
          <a:solidFill>
            <a:schemeClr val="tx2"/>
          </a:solidFill>
          <a:latin typeface="Tahoma" pitchFamily="34" charset="0"/>
          <a:ea typeface="ＭＳ Ｐゴシック" charset="-128"/>
        </a:defRPr>
      </a:lvl8pPr>
      <a:lvl9pPr marL="1828800" algn="l" rtl="0" fontAlgn="base">
        <a:spcBef>
          <a:spcPct val="0"/>
        </a:spcBef>
        <a:spcAft>
          <a:spcPct val="0"/>
        </a:spcAft>
        <a:defRPr kumimoji="1" sz="4400">
          <a:solidFill>
            <a:schemeClr val="tx2"/>
          </a:solidFill>
          <a:latin typeface="Tahoma" pitchFamily="34" charset="0"/>
          <a:ea typeface="ＭＳ Ｐゴシック" charset="-128"/>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9.wmf"/><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スライド番号プレースホルダ 3"/>
          <p:cNvSpPr>
            <a:spLocks noGrp="1"/>
          </p:cNvSpPr>
          <p:nvPr>
            <p:ph type="sldNum" sz="quarter" idx="12"/>
          </p:nvPr>
        </p:nvSpPr>
        <p:spPr>
          <a:noFill/>
        </p:spPr>
        <p:txBody>
          <a:bodyPr/>
          <a:lstStyle/>
          <a:p>
            <a:fld id="{CD919A4D-0D3B-4830-8705-EE263C1558DC}" type="slidenum">
              <a:rPr lang="en-US" altLang="ja-JP" smtClean="0"/>
              <a:pPr/>
              <a:t>1</a:t>
            </a:fld>
            <a:endParaRPr lang="en-US" altLang="ja-JP" smtClean="0"/>
          </a:p>
        </p:txBody>
      </p:sp>
      <p:sp>
        <p:nvSpPr>
          <p:cNvPr id="3075" name="テキスト ボックス 2"/>
          <p:cNvSpPr txBox="1">
            <a:spLocks noChangeArrowheads="1"/>
          </p:cNvSpPr>
          <p:nvPr/>
        </p:nvSpPr>
        <p:spPr bwMode="auto">
          <a:xfrm>
            <a:off x="1408113" y="1931985"/>
            <a:ext cx="6605587" cy="2939266"/>
          </a:xfrm>
          <a:prstGeom prst="rect">
            <a:avLst/>
          </a:prstGeom>
          <a:noFill/>
          <a:ln w="9525">
            <a:noFill/>
            <a:miter lim="800000"/>
            <a:headEnd/>
            <a:tailEnd/>
          </a:ln>
        </p:spPr>
        <p:txBody>
          <a:bodyPr>
            <a:spAutoFit/>
          </a:bodyPr>
          <a:lstStyle/>
          <a:p>
            <a:pPr algn="ctr"/>
            <a:r>
              <a:rPr lang="ja-JP" altLang="en-US" sz="4800" dirty="0" smtClean="0">
                <a:solidFill>
                  <a:srgbClr val="0000FF"/>
                </a:solidFill>
              </a:rPr>
              <a:t>補足説明資料</a:t>
            </a:r>
            <a:endParaRPr lang="en-US" altLang="ja-JP" sz="4800" dirty="0">
              <a:solidFill>
                <a:srgbClr val="0000FF"/>
              </a:solidFill>
            </a:endParaRPr>
          </a:p>
          <a:p>
            <a:pPr algn="ctr">
              <a:spcBef>
                <a:spcPts val="1200"/>
              </a:spcBef>
            </a:pPr>
            <a:r>
              <a:rPr lang="ja-JP" altLang="en-US" sz="3200" dirty="0">
                <a:solidFill>
                  <a:srgbClr val="0000FF"/>
                </a:solidFill>
              </a:rPr>
              <a:t>大阪府薬事審議会　</a:t>
            </a:r>
            <a:endParaRPr lang="en-US" altLang="ja-JP" sz="3200" dirty="0" smtClean="0">
              <a:solidFill>
                <a:srgbClr val="0000FF"/>
              </a:solidFill>
            </a:endParaRPr>
          </a:p>
          <a:p>
            <a:pPr algn="ctr">
              <a:spcBef>
                <a:spcPts val="1200"/>
              </a:spcBef>
            </a:pPr>
            <a:r>
              <a:rPr lang="ja-JP" altLang="en-US" sz="3200" dirty="0" smtClean="0">
                <a:solidFill>
                  <a:srgbClr val="0000FF"/>
                </a:solidFill>
              </a:rPr>
              <a:t>医薬</a:t>
            </a:r>
            <a:r>
              <a:rPr lang="ja-JP" altLang="en-US" sz="3200" dirty="0">
                <a:solidFill>
                  <a:srgbClr val="0000FF"/>
                </a:solidFill>
              </a:rPr>
              <a:t>品等基準評価検討</a:t>
            </a:r>
            <a:r>
              <a:rPr lang="ja-JP" altLang="en-US" sz="3200" dirty="0" smtClean="0">
                <a:solidFill>
                  <a:srgbClr val="0000FF"/>
                </a:solidFill>
              </a:rPr>
              <a:t>部会</a:t>
            </a:r>
            <a:endParaRPr lang="en-US" altLang="ja-JP" sz="3200" dirty="0" smtClean="0">
              <a:solidFill>
                <a:srgbClr val="0000FF"/>
              </a:solidFill>
            </a:endParaRPr>
          </a:p>
          <a:p>
            <a:pPr algn="ctr">
              <a:spcBef>
                <a:spcPts val="1200"/>
              </a:spcBef>
            </a:pPr>
            <a:endParaRPr lang="en-US" altLang="ja-JP" sz="900" dirty="0" smtClean="0">
              <a:solidFill>
                <a:srgbClr val="0000FF"/>
              </a:solidFill>
            </a:endParaRPr>
          </a:p>
          <a:p>
            <a:pPr algn="ctr">
              <a:spcBef>
                <a:spcPts val="1200"/>
              </a:spcBef>
            </a:pPr>
            <a:r>
              <a:rPr lang="ja-JP" altLang="en-US" sz="2400" dirty="0" smtClean="0">
                <a:solidFill>
                  <a:srgbClr val="0000FF"/>
                </a:solidFill>
              </a:rPr>
              <a:t>平成</a:t>
            </a:r>
            <a:r>
              <a:rPr lang="ja-JP" altLang="en-US" sz="2400" dirty="0">
                <a:solidFill>
                  <a:srgbClr val="0000FF"/>
                </a:solidFill>
              </a:rPr>
              <a:t>３０</a:t>
            </a:r>
            <a:r>
              <a:rPr lang="ja-JP" altLang="en-US" sz="2400" dirty="0" smtClean="0">
                <a:solidFill>
                  <a:srgbClr val="0000FF"/>
                </a:solidFill>
              </a:rPr>
              <a:t>年１月１６日</a:t>
            </a:r>
            <a:endParaRPr lang="ja-JP" altLang="en-US" sz="2400" dirty="0">
              <a:solidFill>
                <a:srgbClr val="0000FF"/>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スライド番号プレースホルダ 2"/>
          <p:cNvSpPr>
            <a:spLocks noGrp="1"/>
          </p:cNvSpPr>
          <p:nvPr>
            <p:ph type="sldNum" sz="quarter" idx="11"/>
          </p:nvPr>
        </p:nvSpPr>
        <p:spPr>
          <a:xfrm>
            <a:off x="8442430" y="6280708"/>
            <a:ext cx="569935" cy="4784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ahoma" pitchFamily="34" charset="0"/>
                <a:ea typeface="ＭＳ Ｐゴシック" charset="-128"/>
              </a:defRPr>
            </a:lvl1pPr>
            <a:lvl2pPr marL="742950" indent="-285750" eaLnBrk="0" hangingPunct="0">
              <a:defRPr kumimoji="1">
                <a:solidFill>
                  <a:schemeClr val="tx1"/>
                </a:solidFill>
                <a:latin typeface="Tahoma" pitchFamily="34" charset="0"/>
                <a:ea typeface="ＭＳ Ｐゴシック" charset="-128"/>
              </a:defRPr>
            </a:lvl2pPr>
            <a:lvl3pPr marL="1143000" indent="-228600" eaLnBrk="0" hangingPunct="0">
              <a:defRPr kumimoji="1">
                <a:solidFill>
                  <a:schemeClr val="tx1"/>
                </a:solidFill>
                <a:latin typeface="Tahoma" pitchFamily="34" charset="0"/>
                <a:ea typeface="ＭＳ Ｐゴシック" charset="-128"/>
              </a:defRPr>
            </a:lvl3pPr>
            <a:lvl4pPr marL="1600200" indent="-228600" eaLnBrk="0" hangingPunct="0">
              <a:defRPr kumimoji="1">
                <a:solidFill>
                  <a:schemeClr val="tx1"/>
                </a:solidFill>
                <a:latin typeface="Tahoma" pitchFamily="34" charset="0"/>
                <a:ea typeface="ＭＳ Ｐゴシック" charset="-128"/>
              </a:defRPr>
            </a:lvl4pPr>
            <a:lvl5pPr marL="2057400" indent="-228600" eaLnBrk="0" hangingPunct="0">
              <a:defRPr kumimoji="1">
                <a:solidFill>
                  <a:schemeClr val="tx1"/>
                </a:solidFill>
                <a:latin typeface="Tahom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charset="-128"/>
              </a:defRPr>
            </a:lvl9pPr>
          </a:lstStyle>
          <a:p>
            <a:pPr eaLnBrk="1" hangingPunct="1"/>
            <a:fld id="{D1102FCF-33EA-4DC8-95CA-7B66E52ECD93}" type="slidenum">
              <a:rPr kumimoji="0" lang="en-US" altLang="ja-JP"/>
              <a:pPr eaLnBrk="1" hangingPunct="1"/>
              <a:t>2</a:t>
            </a:fld>
            <a:endParaRPr kumimoji="0" lang="en-US" altLang="ja-JP" dirty="0"/>
          </a:p>
        </p:txBody>
      </p:sp>
      <p:sp>
        <p:nvSpPr>
          <p:cNvPr id="2" name="テキスト ボックス 1"/>
          <p:cNvSpPr txBox="1"/>
          <p:nvPr/>
        </p:nvSpPr>
        <p:spPr>
          <a:xfrm>
            <a:off x="1376645" y="118235"/>
            <a:ext cx="6525725" cy="646331"/>
          </a:xfrm>
          <a:prstGeom prst="rect">
            <a:avLst/>
          </a:prstGeom>
          <a:noFill/>
        </p:spPr>
        <p:txBody>
          <a:bodyPr wrap="square" rtlCol="0">
            <a:spAutoFit/>
          </a:bodyPr>
          <a:lstStyle/>
          <a:p>
            <a:r>
              <a:rPr lang="ja-JP" altLang="en-US" sz="3600" dirty="0" smtClean="0">
                <a:solidFill>
                  <a:srgbClr val="0000FF"/>
                </a:solidFill>
                <a:latin typeface="ＭＳ Ｐゴシック" pitchFamily="50" charset="-128"/>
                <a:ea typeface="ＭＳ Ｐゴシック" pitchFamily="50" charset="-128"/>
              </a:rPr>
              <a:t>ＧＭＰとは：医薬品の品質</a:t>
            </a:r>
          </a:p>
        </p:txBody>
      </p:sp>
      <p:grpSp>
        <p:nvGrpSpPr>
          <p:cNvPr id="74" name="グループ化 47"/>
          <p:cNvGrpSpPr>
            <a:grpSpLocks/>
          </p:cNvGrpSpPr>
          <p:nvPr/>
        </p:nvGrpSpPr>
        <p:grpSpPr bwMode="auto">
          <a:xfrm>
            <a:off x="232947" y="1430651"/>
            <a:ext cx="2143126" cy="1071565"/>
            <a:chOff x="3857624" y="785794"/>
            <a:chExt cx="2571764" cy="1214441"/>
          </a:xfrm>
        </p:grpSpPr>
        <p:pic>
          <p:nvPicPr>
            <p:cNvPr id="97" name="Picture 2" descr="液晶テレビ"/>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7624" y="785794"/>
              <a:ext cx="642937"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 name="Picture 2" descr="液晶テレビ"/>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00566" y="785794"/>
              <a:ext cx="642938"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9" name="Picture 2" descr="液晶テレビ"/>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43508" y="785794"/>
              <a:ext cx="642937"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0" name="Picture 2" descr="液晶テレビ"/>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86450" y="785794"/>
              <a:ext cx="642938"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1" name="Picture 2" descr="液晶テレビ"/>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7624" y="1357298"/>
              <a:ext cx="642937"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 name="Picture 2" descr="液晶テレビ"/>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00566" y="1357298"/>
              <a:ext cx="642938"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 name="Picture 2" descr="液晶テレビ"/>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43508" y="1357298"/>
              <a:ext cx="642937"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 name="Picture 2" descr="液晶テレビ"/>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86450" y="1357298"/>
              <a:ext cx="642938"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76" name="Picture 2" descr="液晶テレビ"/>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0225" y="2762847"/>
            <a:ext cx="535778" cy="5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グループ化 3"/>
          <p:cNvGrpSpPr/>
          <p:nvPr/>
        </p:nvGrpSpPr>
        <p:grpSpPr>
          <a:xfrm>
            <a:off x="5745044" y="1430650"/>
            <a:ext cx="2143126" cy="1071565"/>
            <a:chOff x="5837148" y="1466733"/>
            <a:chExt cx="2143126" cy="1071565"/>
          </a:xfrm>
        </p:grpSpPr>
        <p:pic>
          <p:nvPicPr>
            <p:cNvPr id="77" name="Picture 2" descr="液晶テレビ"/>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72930" y="1466733"/>
              <a:ext cx="535779" cy="5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 name="Picture 2" descr="液晶テレビ"/>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08712" y="1466733"/>
              <a:ext cx="535778" cy="5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 name="Picture 2" descr="液晶テレビ"/>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44495" y="1466733"/>
              <a:ext cx="535779" cy="5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 name="Picture 2" descr="液晶テレビ"/>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37148" y="1971001"/>
              <a:ext cx="535778" cy="5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 name="Picture 2" descr="液晶テレビ"/>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72930" y="1971001"/>
              <a:ext cx="535779" cy="5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 name="Picture 2" descr="液晶テレビ"/>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08712" y="1971001"/>
              <a:ext cx="535778" cy="5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Picture 2" descr="液晶テレビ"/>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44495" y="1971001"/>
              <a:ext cx="535779" cy="5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4" name="テキスト ボックス 83"/>
          <p:cNvSpPr txBox="1"/>
          <p:nvPr/>
        </p:nvSpPr>
        <p:spPr bwMode="auto">
          <a:xfrm>
            <a:off x="304385" y="968987"/>
            <a:ext cx="2286000" cy="523875"/>
          </a:xfrm>
          <a:prstGeom prst="rect">
            <a:avLst/>
          </a:prstGeom>
          <a:noFill/>
        </p:spPr>
        <p:txBody>
          <a:bodyPr wrap="square">
            <a:spAutoFit/>
          </a:bodyPr>
          <a:lstStyle/>
          <a:p>
            <a:pPr>
              <a:defRPr/>
            </a:pPr>
            <a:r>
              <a:rPr lang="en-US" altLang="ja-JP" sz="2400" dirty="0" smtClean="0">
                <a:latin typeface="+mn-ea"/>
                <a:ea typeface="ＭＳ Ｐゴシック" pitchFamily="50" charset="-128"/>
              </a:rPr>
              <a:t>100000</a:t>
            </a:r>
            <a:r>
              <a:rPr lang="ja-JP" altLang="en-US" sz="2400" dirty="0" smtClean="0">
                <a:latin typeface="+mn-ea"/>
                <a:ea typeface="+mn-ea"/>
              </a:rPr>
              <a:t>台</a:t>
            </a:r>
            <a:r>
              <a:rPr lang="ja-JP" altLang="en-US" sz="2400" dirty="0">
                <a:latin typeface="+mn-ea"/>
                <a:ea typeface="+mn-ea"/>
              </a:rPr>
              <a:t>製造</a:t>
            </a:r>
            <a:r>
              <a:rPr lang="ja-JP" altLang="en-US" sz="2800" dirty="0">
                <a:latin typeface="+mn-ea"/>
                <a:ea typeface="+mn-ea"/>
              </a:rPr>
              <a:t>　　</a:t>
            </a:r>
          </a:p>
        </p:txBody>
      </p:sp>
      <p:sp>
        <p:nvSpPr>
          <p:cNvPr id="85" name="右矢印 84"/>
          <p:cNvSpPr/>
          <p:nvPr/>
        </p:nvSpPr>
        <p:spPr bwMode="auto">
          <a:xfrm>
            <a:off x="5207837" y="1859575"/>
            <a:ext cx="357187" cy="214312"/>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6" name="右矢印 85"/>
          <p:cNvSpPr/>
          <p:nvPr/>
        </p:nvSpPr>
        <p:spPr bwMode="auto">
          <a:xfrm>
            <a:off x="2597547" y="1859575"/>
            <a:ext cx="357187" cy="214312"/>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7" name="テキスト ボックス 102"/>
          <p:cNvSpPr txBox="1">
            <a:spLocks noChangeArrowheads="1"/>
          </p:cNvSpPr>
          <p:nvPr/>
        </p:nvSpPr>
        <p:spPr bwMode="auto">
          <a:xfrm>
            <a:off x="4430979" y="2812787"/>
            <a:ext cx="203414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2000" dirty="0" smtClean="0"/>
              <a:t>5</a:t>
            </a:r>
            <a:r>
              <a:rPr lang="ja-JP" altLang="en-US" sz="2000" dirty="0" smtClean="0"/>
              <a:t>台</a:t>
            </a:r>
            <a:r>
              <a:rPr lang="ja-JP" altLang="en-US" dirty="0" smtClean="0"/>
              <a:t>（廃棄等）</a:t>
            </a:r>
            <a:endParaRPr lang="ja-JP" altLang="en-US" dirty="0"/>
          </a:p>
        </p:txBody>
      </p:sp>
      <p:sp>
        <p:nvSpPr>
          <p:cNvPr id="3" name="角丸四角形 2"/>
          <p:cNvSpPr/>
          <p:nvPr/>
        </p:nvSpPr>
        <p:spPr>
          <a:xfrm>
            <a:off x="3227617" y="1637722"/>
            <a:ext cx="1800200" cy="64350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rPr>
              <a:t>試験検査</a:t>
            </a:r>
            <a:endParaRPr kumimoji="1" lang="ja-JP" altLang="en-US" sz="2800" dirty="0">
              <a:solidFill>
                <a:schemeClr val="tx1"/>
              </a:solidFill>
            </a:endParaRPr>
          </a:p>
        </p:txBody>
      </p:sp>
      <p:sp>
        <p:nvSpPr>
          <p:cNvPr id="71" name="テキスト ボックス 70"/>
          <p:cNvSpPr txBox="1"/>
          <p:nvPr/>
        </p:nvSpPr>
        <p:spPr>
          <a:xfrm>
            <a:off x="5877145" y="822058"/>
            <a:ext cx="2133231" cy="707886"/>
          </a:xfrm>
          <a:prstGeom prst="rect">
            <a:avLst/>
          </a:prstGeom>
          <a:noFill/>
        </p:spPr>
        <p:txBody>
          <a:bodyPr wrap="square" rtlCol="0">
            <a:spAutoFit/>
          </a:bodyPr>
          <a:lstStyle/>
          <a:p>
            <a:r>
              <a:rPr kumimoji="1" lang="ja-JP" altLang="en-US" sz="2000" dirty="0" smtClean="0"/>
              <a:t>　　　</a:t>
            </a:r>
            <a:r>
              <a:rPr kumimoji="1" lang="en-US" altLang="ja-JP" sz="2000" dirty="0" smtClean="0"/>
              <a:t>99995</a:t>
            </a:r>
            <a:r>
              <a:rPr kumimoji="1" lang="ja-JP" altLang="en-US" sz="2000" dirty="0" smtClean="0"/>
              <a:t>台</a:t>
            </a:r>
            <a:endParaRPr kumimoji="1" lang="en-US" altLang="ja-JP" sz="2000" dirty="0" smtClean="0"/>
          </a:p>
          <a:p>
            <a:r>
              <a:rPr kumimoji="1" lang="ja-JP" altLang="en-US" sz="2000" dirty="0" smtClean="0">
                <a:solidFill>
                  <a:srgbClr val="0000FF"/>
                </a:solidFill>
              </a:rPr>
              <a:t>試験検査合格品</a:t>
            </a:r>
            <a:endParaRPr kumimoji="1" lang="ja-JP" altLang="en-US" sz="2000" dirty="0">
              <a:solidFill>
                <a:srgbClr val="0000FF"/>
              </a:solidFill>
            </a:endParaRPr>
          </a:p>
        </p:txBody>
      </p:sp>
      <p:sp>
        <p:nvSpPr>
          <p:cNvPr id="89" name="角丸四角形 88"/>
          <p:cNvSpPr/>
          <p:nvPr/>
        </p:nvSpPr>
        <p:spPr>
          <a:xfrm>
            <a:off x="8442430" y="1214909"/>
            <a:ext cx="495055" cy="1345965"/>
          </a:xfrm>
          <a:prstGeom prst="roundRect">
            <a:avLst/>
          </a:prstGeom>
          <a:solidFill>
            <a:srgbClr val="66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rPr>
              <a:t>消費者</a:t>
            </a:r>
            <a:endParaRPr kumimoji="1" lang="ja-JP" altLang="en-US" sz="2000" b="1" dirty="0">
              <a:solidFill>
                <a:schemeClr val="tx1"/>
              </a:solidFill>
            </a:endParaRPr>
          </a:p>
        </p:txBody>
      </p:sp>
      <p:sp>
        <p:nvSpPr>
          <p:cNvPr id="139" name="右矢印 138"/>
          <p:cNvSpPr/>
          <p:nvPr/>
        </p:nvSpPr>
        <p:spPr bwMode="auto">
          <a:xfrm>
            <a:off x="7992380" y="1889984"/>
            <a:ext cx="357187" cy="214312"/>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69" name="グループ化 68"/>
          <p:cNvGrpSpPr/>
          <p:nvPr/>
        </p:nvGrpSpPr>
        <p:grpSpPr>
          <a:xfrm>
            <a:off x="161510" y="3724486"/>
            <a:ext cx="8796816" cy="2674844"/>
            <a:chOff x="161510" y="3724486"/>
            <a:chExt cx="8796816" cy="2674844"/>
          </a:xfrm>
        </p:grpSpPr>
        <p:pic>
          <p:nvPicPr>
            <p:cNvPr id="7"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2947" y="4380507"/>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2065" y="4380507"/>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69420" y="4380507"/>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1183" y="4380507"/>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0301" y="4380507"/>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28538" y="4380508"/>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2947" y="4753827"/>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2065" y="4753827"/>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69420" y="4753827"/>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1183" y="4753827"/>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0301" y="4753827"/>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28538" y="4753827"/>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2947" y="5127144"/>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2065" y="5127144"/>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69420" y="5127144"/>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1183" y="5127144"/>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0301" y="5127144"/>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28538" y="5127143"/>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2947" y="5500463"/>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2065" y="5500464"/>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69420" y="5500465"/>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1183" y="5500466"/>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0301" y="5500467"/>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28538" y="5500467"/>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9445" y="4822089"/>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26800" y="4822089"/>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08564" y="4822089"/>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67681" y="4822089"/>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85918" y="4822089"/>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90327" y="5195407"/>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9445" y="5195407"/>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26800" y="5195407"/>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08564" y="5195407"/>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67681" y="5195407"/>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85918" y="5195407"/>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90327" y="5568726"/>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9445" y="5568726"/>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26800" y="5568726"/>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08564" y="5568726"/>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67681" y="5568726"/>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85918" y="5568725"/>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90327" y="5942043"/>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9445" y="5942043"/>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26800" y="5942043"/>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08564" y="5942043"/>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67681" y="5942043"/>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85918" y="5942041"/>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 name="Picture 20" descr="抗生物質,トリミング画像,トリミングされた絵,ヘルスケア,医学,薬,鎮痛剤,錠剤,PNG,タブレット,透明な背景"/>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19719" y="4111216"/>
              <a:ext cx="419100"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 name="テキスト ボックス 67"/>
            <p:cNvSpPr txBox="1"/>
            <p:nvPr/>
          </p:nvSpPr>
          <p:spPr bwMode="auto">
            <a:xfrm>
              <a:off x="161510" y="3847107"/>
              <a:ext cx="2286000" cy="461665"/>
            </a:xfrm>
            <a:prstGeom prst="rect">
              <a:avLst/>
            </a:prstGeom>
            <a:noFill/>
          </p:spPr>
          <p:txBody>
            <a:bodyPr wrap="square">
              <a:spAutoFit/>
            </a:bodyPr>
            <a:lstStyle/>
            <a:p>
              <a:pPr>
                <a:defRPr/>
              </a:pPr>
              <a:r>
                <a:rPr lang="en-US" altLang="ja-JP" sz="2400" dirty="0">
                  <a:latin typeface="+mn-ea"/>
                  <a:ea typeface="+mn-ea"/>
                </a:rPr>
                <a:t>1000000</a:t>
              </a:r>
              <a:r>
                <a:rPr lang="ja-JP" altLang="en-US" sz="2400" dirty="0">
                  <a:latin typeface="+mn-ea"/>
                  <a:ea typeface="+mn-ea"/>
                </a:rPr>
                <a:t>錠製造　</a:t>
              </a:r>
              <a:r>
                <a:rPr lang="ja-JP" altLang="en-US" sz="2400" b="1" dirty="0">
                  <a:latin typeface="+mn-ea"/>
                  <a:ea typeface="+mn-ea"/>
                </a:rPr>
                <a:t>　</a:t>
              </a:r>
            </a:p>
          </p:txBody>
        </p:sp>
        <p:sp>
          <p:nvSpPr>
            <p:cNvPr id="70" name="右矢印 69"/>
            <p:cNvSpPr/>
            <p:nvPr/>
          </p:nvSpPr>
          <p:spPr bwMode="auto">
            <a:xfrm rot="18708948">
              <a:off x="2443563" y="4655934"/>
              <a:ext cx="576000" cy="214312"/>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3" name="右矢印 92"/>
            <p:cNvSpPr/>
            <p:nvPr/>
          </p:nvSpPr>
          <p:spPr bwMode="auto">
            <a:xfrm rot="2508948">
              <a:off x="2470654" y="5480230"/>
              <a:ext cx="576000" cy="214312"/>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4" name="角丸四角形 93"/>
            <p:cNvSpPr/>
            <p:nvPr/>
          </p:nvSpPr>
          <p:spPr>
            <a:xfrm>
              <a:off x="3314774" y="3916121"/>
              <a:ext cx="1800200" cy="64350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rPr>
                <a:t>試験検査</a:t>
              </a:r>
              <a:endParaRPr kumimoji="1" lang="ja-JP" altLang="en-US" sz="2800" dirty="0">
                <a:solidFill>
                  <a:schemeClr val="tx1"/>
                </a:solidFill>
              </a:endParaRPr>
            </a:p>
          </p:txBody>
        </p:sp>
        <p:pic>
          <p:nvPicPr>
            <p:cNvPr id="106"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4845" y="4824155"/>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72200" y="4824155"/>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53964" y="4824155"/>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13081" y="4824155"/>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0"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31318" y="4824155"/>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1"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5727" y="5197473"/>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4845" y="5197473"/>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3"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72200" y="5197473"/>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53964" y="5197473"/>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5"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13081" y="5197473"/>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6"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31318" y="5197473"/>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7"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5727" y="5570792"/>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8"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4845" y="5570792"/>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9"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72200" y="5570792"/>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0"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53964" y="5570792"/>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13081" y="5570792"/>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31318" y="5570792"/>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5727" y="5944110"/>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4"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4845" y="5944110"/>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5"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72200" y="5944110"/>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6"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53964" y="5944110"/>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7"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13081" y="5944110"/>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8" name="Picture 20" descr="抗生物質,トリミング画像,トリミングされた絵,ヘルスケア,医学,薬,鎮痛剤,錠剤,PNG,タブレット,透明な背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31318" y="5944110"/>
              <a:ext cx="418971" cy="4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5" name="右矢印 134"/>
            <p:cNvSpPr/>
            <p:nvPr/>
          </p:nvSpPr>
          <p:spPr bwMode="auto">
            <a:xfrm>
              <a:off x="5252842" y="4168639"/>
              <a:ext cx="357187" cy="214312"/>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 name="テキスト ボックス 4"/>
            <p:cNvSpPr txBox="1"/>
            <p:nvPr/>
          </p:nvSpPr>
          <p:spPr>
            <a:xfrm>
              <a:off x="5745043" y="4070981"/>
              <a:ext cx="2944913" cy="369332"/>
            </a:xfrm>
            <a:prstGeom prst="rect">
              <a:avLst/>
            </a:prstGeom>
            <a:noFill/>
          </p:spPr>
          <p:txBody>
            <a:bodyPr wrap="square" rtlCol="0">
              <a:spAutoFit/>
            </a:bodyPr>
            <a:lstStyle/>
            <a:p>
              <a:r>
                <a:rPr kumimoji="1" lang="ja-JP" altLang="en-US" dirty="0" smtClean="0">
                  <a:solidFill>
                    <a:srgbClr val="FF0000"/>
                  </a:solidFill>
                </a:rPr>
                <a:t>破壊試験のため、消失</a:t>
              </a:r>
              <a:endParaRPr kumimoji="1" lang="en-US" altLang="ja-JP" dirty="0" smtClean="0">
                <a:solidFill>
                  <a:srgbClr val="FF0000"/>
                </a:solidFill>
              </a:endParaRPr>
            </a:p>
          </p:txBody>
        </p:sp>
        <p:sp>
          <p:nvSpPr>
            <p:cNvPr id="136" name="右矢印 135"/>
            <p:cNvSpPr/>
            <p:nvPr/>
          </p:nvSpPr>
          <p:spPr bwMode="auto">
            <a:xfrm>
              <a:off x="5366209" y="5650167"/>
              <a:ext cx="357187" cy="214312"/>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72" name="直線コネクタ 71"/>
            <p:cNvCxnSpPr/>
            <p:nvPr/>
          </p:nvCxnSpPr>
          <p:spPr>
            <a:xfrm flipV="1">
              <a:off x="3090326" y="4643708"/>
              <a:ext cx="5868000" cy="45433"/>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37" name="テキスト ボックス 136"/>
            <p:cNvSpPr txBox="1"/>
            <p:nvPr/>
          </p:nvSpPr>
          <p:spPr bwMode="auto">
            <a:xfrm>
              <a:off x="2564176" y="3724486"/>
              <a:ext cx="930618" cy="461665"/>
            </a:xfrm>
            <a:prstGeom prst="rect">
              <a:avLst/>
            </a:prstGeom>
            <a:noFill/>
          </p:spPr>
          <p:txBody>
            <a:bodyPr wrap="square">
              <a:spAutoFit/>
            </a:bodyPr>
            <a:lstStyle/>
            <a:p>
              <a:pPr>
                <a:defRPr/>
              </a:pPr>
              <a:r>
                <a:rPr lang="en-US" altLang="ja-JP" sz="2000" dirty="0">
                  <a:latin typeface="+mn-ea"/>
                  <a:ea typeface="+mn-ea"/>
                </a:rPr>
                <a:t>5</a:t>
              </a:r>
              <a:r>
                <a:rPr lang="en-US" altLang="ja-JP" sz="2000" dirty="0" smtClean="0">
                  <a:latin typeface="+mn-ea"/>
                  <a:ea typeface="+mn-ea"/>
                </a:rPr>
                <a:t>00</a:t>
              </a:r>
              <a:r>
                <a:rPr lang="ja-JP" altLang="en-US" sz="2000" dirty="0" smtClean="0">
                  <a:latin typeface="+mn-ea"/>
                  <a:ea typeface="+mn-ea"/>
                </a:rPr>
                <a:t>錠</a:t>
              </a:r>
              <a:r>
                <a:rPr lang="ja-JP" altLang="en-US" sz="2400" dirty="0">
                  <a:latin typeface="+mn-ea"/>
                  <a:ea typeface="+mn-ea"/>
                </a:rPr>
                <a:t>　</a:t>
              </a:r>
              <a:r>
                <a:rPr lang="ja-JP" altLang="en-US" sz="2400" b="1" dirty="0">
                  <a:latin typeface="+mn-ea"/>
                  <a:ea typeface="+mn-ea"/>
                </a:rPr>
                <a:t>　</a:t>
              </a:r>
            </a:p>
          </p:txBody>
        </p:sp>
        <p:sp>
          <p:nvSpPr>
            <p:cNvPr id="73" name="テキスト ボックス 72"/>
            <p:cNvSpPr txBox="1"/>
            <p:nvPr/>
          </p:nvSpPr>
          <p:spPr>
            <a:xfrm>
              <a:off x="5942439" y="5229200"/>
              <a:ext cx="1962845" cy="707886"/>
            </a:xfrm>
            <a:prstGeom prst="rect">
              <a:avLst/>
            </a:prstGeom>
            <a:noFill/>
          </p:spPr>
          <p:txBody>
            <a:bodyPr wrap="square" rtlCol="0">
              <a:spAutoFit/>
            </a:bodyPr>
            <a:lstStyle/>
            <a:p>
              <a:r>
                <a:rPr lang="ja-JP" altLang="en-US" sz="2000" dirty="0" smtClean="0">
                  <a:latin typeface="+mn-ea"/>
                </a:rPr>
                <a:t>　　</a:t>
              </a:r>
              <a:r>
                <a:rPr lang="en-US" altLang="ja-JP" sz="2000" dirty="0" smtClean="0">
                  <a:latin typeface="+mn-ea"/>
                </a:rPr>
                <a:t>999500</a:t>
              </a:r>
              <a:r>
                <a:rPr lang="ja-JP" altLang="en-US" sz="2000" dirty="0" smtClean="0">
                  <a:latin typeface="+mn-ea"/>
                </a:rPr>
                <a:t>錠</a:t>
              </a:r>
              <a:endParaRPr lang="en-US" altLang="ja-JP" sz="2000" dirty="0" smtClean="0">
                <a:latin typeface="+mn-ea"/>
              </a:endParaRPr>
            </a:p>
            <a:p>
              <a:r>
                <a:rPr lang="ja-JP" altLang="en-US" sz="2000" dirty="0" smtClean="0">
                  <a:solidFill>
                    <a:srgbClr val="FF0000"/>
                  </a:solidFill>
                  <a:latin typeface="+mn-ea"/>
                </a:rPr>
                <a:t>未試験</a:t>
              </a:r>
              <a:r>
                <a:rPr lang="ja-JP" altLang="en-US" sz="2000" dirty="0">
                  <a:solidFill>
                    <a:srgbClr val="FF0000"/>
                  </a:solidFill>
                  <a:latin typeface="+mn-ea"/>
                </a:rPr>
                <a:t>検査品</a:t>
              </a:r>
              <a:endParaRPr kumimoji="1" lang="ja-JP" altLang="en-US" sz="2000" dirty="0">
                <a:solidFill>
                  <a:srgbClr val="FF0000"/>
                </a:solidFill>
              </a:endParaRPr>
            </a:p>
          </p:txBody>
        </p:sp>
        <p:sp>
          <p:nvSpPr>
            <p:cNvPr id="138" name="角丸四角形 137"/>
            <p:cNvSpPr/>
            <p:nvPr/>
          </p:nvSpPr>
          <p:spPr>
            <a:xfrm>
              <a:off x="8442430" y="5053365"/>
              <a:ext cx="495055" cy="1345965"/>
            </a:xfrm>
            <a:prstGeom prst="roundRect">
              <a:avLst/>
            </a:prstGeom>
            <a:solidFill>
              <a:srgbClr val="66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rPr>
                <a:t>患者</a:t>
              </a:r>
              <a:endParaRPr kumimoji="1" lang="ja-JP" altLang="en-US" sz="2000" b="1" dirty="0">
                <a:solidFill>
                  <a:schemeClr val="tx1"/>
                </a:solidFill>
              </a:endParaRPr>
            </a:p>
          </p:txBody>
        </p:sp>
        <p:sp>
          <p:nvSpPr>
            <p:cNvPr id="140" name="右矢印 139"/>
            <p:cNvSpPr/>
            <p:nvPr/>
          </p:nvSpPr>
          <p:spPr bwMode="auto">
            <a:xfrm>
              <a:off x="7995233" y="5689963"/>
              <a:ext cx="357187" cy="214312"/>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sp>
        <p:nvSpPr>
          <p:cNvPr id="129" name="右矢印 128"/>
          <p:cNvSpPr/>
          <p:nvPr/>
        </p:nvSpPr>
        <p:spPr bwMode="auto">
          <a:xfrm rot="5400000">
            <a:off x="3961531" y="2477098"/>
            <a:ext cx="357187" cy="214312"/>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 name="雲形吹き出し 5"/>
          <p:cNvSpPr/>
          <p:nvPr/>
        </p:nvSpPr>
        <p:spPr>
          <a:xfrm>
            <a:off x="6548715" y="2602718"/>
            <a:ext cx="2298723" cy="671816"/>
          </a:xfrm>
          <a:prstGeom prst="cloudCallout">
            <a:avLst>
              <a:gd name="adj1" fmla="val 28621"/>
              <a:gd name="adj2" fmla="val -130627"/>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不具合を把握できる</a:t>
            </a:r>
            <a:endParaRPr kumimoji="1" lang="ja-JP" altLang="en-US" sz="1600" dirty="0">
              <a:solidFill>
                <a:schemeClr val="tx1"/>
              </a:solidFill>
            </a:endParaRPr>
          </a:p>
        </p:txBody>
      </p:sp>
      <p:sp>
        <p:nvSpPr>
          <p:cNvPr id="130" name="雲形吹き出し 129"/>
          <p:cNvSpPr/>
          <p:nvPr/>
        </p:nvSpPr>
        <p:spPr>
          <a:xfrm>
            <a:off x="5027817" y="3330144"/>
            <a:ext cx="4029686" cy="781107"/>
          </a:xfrm>
          <a:prstGeom prst="cloudCallout">
            <a:avLst>
              <a:gd name="adj1" fmla="val 31244"/>
              <a:gd name="adj2" fmla="val 182092"/>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外観不良等は把握できるが、</a:t>
            </a:r>
            <a:endParaRPr kumimoji="1" lang="en-US" altLang="ja-JP" sz="1600" dirty="0" smtClean="0">
              <a:solidFill>
                <a:schemeClr val="tx1"/>
              </a:solidFill>
            </a:endParaRPr>
          </a:p>
          <a:p>
            <a:pPr algn="ctr"/>
            <a:r>
              <a:rPr kumimoji="1" lang="ja-JP" altLang="en-US" sz="1600" dirty="0" smtClean="0">
                <a:solidFill>
                  <a:schemeClr val="tx1"/>
                </a:solidFill>
              </a:rPr>
              <a:t>不具合を把握できない</a:t>
            </a:r>
            <a:endParaRPr kumimoji="1" lang="ja-JP" altLang="en-US" sz="1600" dirty="0">
              <a:solidFill>
                <a:schemeClr val="tx1"/>
              </a:solidFill>
            </a:endParaRPr>
          </a:p>
        </p:txBody>
      </p:sp>
    </p:spTree>
    <p:extLst>
      <p:ext uri="{BB962C8B-B14F-4D97-AF65-F5344CB8AC3E}">
        <p14:creationId xmlns:p14="http://schemas.microsoft.com/office/powerpoint/2010/main" val="1389575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3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番号プレースホルダ 3"/>
          <p:cNvSpPr>
            <a:spLocks noGrp="1"/>
          </p:cNvSpPr>
          <p:nvPr>
            <p:ph type="sldNum" sz="quarter" idx="12"/>
          </p:nvPr>
        </p:nvSpPr>
        <p:spPr>
          <a:noFill/>
        </p:spPr>
        <p:txBody>
          <a:bodyPr/>
          <a:lstStyle/>
          <a:p>
            <a:fld id="{BF6DC09C-8AF0-4C39-9AEA-52D7AEF14D60}" type="slidenum">
              <a:rPr lang="en-US" altLang="ja-JP" smtClean="0"/>
              <a:pPr/>
              <a:t>3</a:t>
            </a:fld>
            <a:endParaRPr lang="en-US" altLang="ja-JP" smtClean="0"/>
          </a:p>
        </p:txBody>
      </p:sp>
      <p:sp>
        <p:nvSpPr>
          <p:cNvPr id="3" name="Text Box 49"/>
          <p:cNvSpPr txBox="1">
            <a:spLocks noChangeArrowheads="1"/>
          </p:cNvSpPr>
          <p:nvPr/>
        </p:nvSpPr>
        <p:spPr bwMode="auto">
          <a:xfrm>
            <a:off x="993775" y="127000"/>
            <a:ext cx="7967663" cy="646331"/>
          </a:xfrm>
          <a:prstGeom prst="rect">
            <a:avLst/>
          </a:prstGeom>
          <a:noFill/>
          <a:ln w="9525">
            <a:noFill/>
            <a:miter lim="800000"/>
            <a:headEnd/>
            <a:tailEnd/>
          </a:ln>
        </p:spPr>
        <p:txBody>
          <a:bodyPr>
            <a:spAutoFit/>
          </a:bodyPr>
          <a:lstStyle/>
          <a:p>
            <a:pPr>
              <a:spcBef>
                <a:spcPct val="50000"/>
              </a:spcBef>
              <a:defRPr/>
            </a:pPr>
            <a:r>
              <a:rPr lang="ja-JP" altLang="en-US" sz="3600" dirty="0">
                <a:solidFill>
                  <a:srgbClr val="0000FF"/>
                </a:solidFill>
                <a:latin typeface="+mn-ea"/>
              </a:rPr>
              <a:t>　</a:t>
            </a:r>
            <a:r>
              <a:rPr lang="ja-JP" altLang="en-US" sz="3600" dirty="0" smtClean="0">
                <a:solidFill>
                  <a:srgbClr val="0000FF"/>
                </a:solidFill>
                <a:latin typeface="+mn-ea"/>
              </a:rPr>
              <a:t>ＧＭＰとは：医</a:t>
            </a:r>
            <a:r>
              <a:rPr lang="ja-JP" altLang="en-US" sz="3600" dirty="0">
                <a:solidFill>
                  <a:srgbClr val="0000FF"/>
                </a:solidFill>
                <a:latin typeface="+mn-ea"/>
              </a:rPr>
              <a:t>薬品の特殊性</a:t>
            </a:r>
            <a:endParaRPr lang="ja-JP" altLang="en-US" sz="3600" dirty="0"/>
          </a:p>
        </p:txBody>
      </p:sp>
      <p:grpSp>
        <p:nvGrpSpPr>
          <p:cNvPr id="6" name="グループ化 5"/>
          <p:cNvGrpSpPr/>
          <p:nvPr/>
        </p:nvGrpSpPr>
        <p:grpSpPr>
          <a:xfrm>
            <a:off x="1043634" y="987425"/>
            <a:ext cx="7345363" cy="1963241"/>
            <a:chOff x="895350" y="987425"/>
            <a:chExt cx="7345363" cy="1963241"/>
          </a:xfrm>
        </p:grpSpPr>
        <p:sp>
          <p:nvSpPr>
            <p:cNvPr id="9221" name="Text Box 12"/>
            <p:cNvSpPr txBox="1">
              <a:spLocks noChangeArrowheads="1"/>
            </p:cNvSpPr>
            <p:nvPr/>
          </p:nvSpPr>
          <p:spPr bwMode="auto">
            <a:xfrm>
              <a:off x="895350" y="987425"/>
              <a:ext cx="7272338" cy="400110"/>
            </a:xfrm>
            <a:prstGeom prst="rect">
              <a:avLst/>
            </a:prstGeom>
            <a:noFill/>
            <a:ln w="9525">
              <a:noFill/>
              <a:miter lim="800000"/>
              <a:headEnd/>
              <a:tailEnd/>
            </a:ln>
          </p:spPr>
          <p:txBody>
            <a:bodyPr>
              <a:spAutoFit/>
            </a:bodyPr>
            <a:lstStyle/>
            <a:p>
              <a:pPr>
                <a:spcBef>
                  <a:spcPct val="50000"/>
                </a:spcBef>
              </a:pPr>
              <a:r>
                <a:rPr lang="ja-JP" altLang="en-US" sz="2000" b="1"/>
                <a:t>１．医薬品は、</a:t>
              </a:r>
              <a:r>
                <a:rPr lang="ja-JP" altLang="en-US" sz="2000" b="1">
                  <a:solidFill>
                    <a:srgbClr val="FF0000"/>
                  </a:solidFill>
                </a:rPr>
                <a:t>人の生命に深い関わり</a:t>
              </a:r>
              <a:r>
                <a:rPr lang="ja-JP" altLang="en-US" sz="2000" b="1"/>
                <a:t>を持っている。</a:t>
              </a:r>
            </a:p>
          </p:txBody>
        </p:sp>
        <p:sp>
          <p:nvSpPr>
            <p:cNvPr id="9222" name="Text Box 13"/>
            <p:cNvSpPr txBox="1">
              <a:spLocks noChangeArrowheads="1"/>
            </p:cNvSpPr>
            <p:nvPr/>
          </p:nvSpPr>
          <p:spPr bwMode="auto">
            <a:xfrm>
              <a:off x="895350" y="1409700"/>
              <a:ext cx="7272338" cy="769441"/>
            </a:xfrm>
            <a:prstGeom prst="rect">
              <a:avLst/>
            </a:prstGeom>
            <a:noFill/>
            <a:ln w="9525">
              <a:noFill/>
              <a:miter lim="800000"/>
              <a:headEnd/>
              <a:tailEnd/>
            </a:ln>
          </p:spPr>
          <p:txBody>
            <a:bodyPr>
              <a:spAutoFit/>
            </a:bodyPr>
            <a:lstStyle/>
            <a:p>
              <a:pPr>
                <a:spcBef>
                  <a:spcPct val="10000"/>
                </a:spcBef>
                <a:spcAft>
                  <a:spcPct val="10000"/>
                </a:spcAft>
              </a:pPr>
              <a:r>
                <a:rPr lang="ja-JP" altLang="en-US" sz="2000" b="1" dirty="0"/>
                <a:t>２．医薬品の有効性、安全性を含めた</a:t>
              </a:r>
              <a:r>
                <a:rPr lang="ja-JP" altLang="en-US" sz="2000" b="1" dirty="0">
                  <a:solidFill>
                    <a:srgbClr val="FF0000"/>
                  </a:solidFill>
                </a:rPr>
                <a:t>真の品質特性は</a:t>
              </a:r>
              <a:r>
                <a:rPr lang="ja-JP" altLang="en-US" sz="2000" b="1" dirty="0" smtClean="0">
                  <a:solidFill>
                    <a:srgbClr val="FF0000"/>
                  </a:solidFill>
                </a:rPr>
                <a:t>、外観</a:t>
              </a:r>
              <a:endParaRPr lang="ja-JP" altLang="en-US" sz="2000" b="1" dirty="0">
                <a:solidFill>
                  <a:srgbClr val="FF0000"/>
                </a:solidFill>
              </a:endParaRPr>
            </a:p>
            <a:p>
              <a:pPr>
                <a:spcBef>
                  <a:spcPct val="10000"/>
                </a:spcBef>
                <a:spcAft>
                  <a:spcPct val="10000"/>
                </a:spcAft>
              </a:pPr>
              <a:r>
                <a:rPr lang="ja-JP" altLang="en-US" sz="2000" b="1" dirty="0"/>
                <a:t>　　</a:t>
              </a:r>
              <a:r>
                <a:rPr lang="ja-JP" altLang="en-US" sz="2000" b="1" dirty="0" smtClean="0">
                  <a:solidFill>
                    <a:srgbClr val="FF0000"/>
                  </a:solidFill>
                </a:rPr>
                <a:t>から</a:t>
              </a:r>
              <a:r>
                <a:rPr lang="ja-JP" altLang="en-US" sz="2000" b="1" dirty="0">
                  <a:solidFill>
                    <a:srgbClr val="FF0000"/>
                  </a:solidFill>
                </a:rPr>
                <a:t>は判定できない。</a:t>
              </a:r>
            </a:p>
          </p:txBody>
        </p:sp>
        <p:sp>
          <p:nvSpPr>
            <p:cNvPr id="9223" name="Text Box 14"/>
            <p:cNvSpPr txBox="1">
              <a:spLocks noChangeArrowheads="1"/>
            </p:cNvSpPr>
            <p:nvPr/>
          </p:nvSpPr>
          <p:spPr bwMode="auto">
            <a:xfrm>
              <a:off x="895350" y="2181225"/>
              <a:ext cx="7345363" cy="769441"/>
            </a:xfrm>
            <a:prstGeom prst="rect">
              <a:avLst/>
            </a:prstGeom>
            <a:noFill/>
            <a:ln w="9525">
              <a:noFill/>
              <a:miter lim="800000"/>
              <a:headEnd/>
              <a:tailEnd/>
            </a:ln>
          </p:spPr>
          <p:txBody>
            <a:bodyPr>
              <a:spAutoFit/>
            </a:bodyPr>
            <a:lstStyle/>
            <a:p>
              <a:pPr>
                <a:spcBef>
                  <a:spcPct val="10000"/>
                </a:spcBef>
                <a:spcAft>
                  <a:spcPct val="10000"/>
                </a:spcAft>
              </a:pPr>
              <a:r>
                <a:rPr lang="ja-JP" altLang="en-US" sz="2000" b="1" dirty="0"/>
                <a:t>３．医薬品は、製造工程に起因する</a:t>
              </a:r>
              <a:r>
                <a:rPr lang="ja-JP" altLang="en-US" sz="2000" b="1" dirty="0">
                  <a:solidFill>
                    <a:srgbClr val="FF0000"/>
                  </a:solidFill>
                </a:rPr>
                <a:t>万一の事故</a:t>
              </a:r>
              <a:r>
                <a:rPr lang="ja-JP" altLang="en-US" sz="2000" b="1" dirty="0"/>
                <a:t>も</a:t>
              </a:r>
              <a:r>
                <a:rPr lang="ja-JP" altLang="en-US" sz="2000" b="1" dirty="0" smtClean="0"/>
                <a:t>許されない</a:t>
              </a:r>
              <a:endParaRPr lang="ja-JP" altLang="en-US" sz="2000" b="1" dirty="0"/>
            </a:p>
            <a:p>
              <a:pPr>
                <a:spcBef>
                  <a:spcPct val="10000"/>
                </a:spcBef>
                <a:spcAft>
                  <a:spcPct val="10000"/>
                </a:spcAft>
              </a:pPr>
              <a:r>
                <a:rPr lang="ja-JP" altLang="en-US" sz="2000" b="1" dirty="0"/>
                <a:t>　　</a:t>
              </a:r>
              <a:r>
                <a:rPr lang="ja-JP" altLang="en-US" sz="2000" b="1" dirty="0" smtClean="0"/>
                <a:t>もの</a:t>
              </a:r>
              <a:r>
                <a:rPr lang="ja-JP" altLang="en-US" sz="2000" b="1" dirty="0"/>
                <a:t>である。</a:t>
              </a:r>
            </a:p>
          </p:txBody>
        </p:sp>
      </p:grpSp>
      <p:sp>
        <p:nvSpPr>
          <p:cNvPr id="9227" name="Text Box 27"/>
          <p:cNvSpPr txBox="1">
            <a:spLocks noChangeArrowheads="1"/>
          </p:cNvSpPr>
          <p:nvPr/>
        </p:nvSpPr>
        <p:spPr bwMode="auto">
          <a:xfrm>
            <a:off x="723039" y="3065053"/>
            <a:ext cx="7790776" cy="830997"/>
          </a:xfrm>
          <a:prstGeom prst="rect">
            <a:avLst/>
          </a:prstGeom>
          <a:noFill/>
          <a:ln w="9525">
            <a:noFill/>
            <a:miter lim="800000"/>
            <a:headEnd/>
            <a:tailEnd/>
          </a:ln>
        </p:spPr>
        <p:txBody>
          <a:bodyPr wrap="square">
            <a:spAutoFit/>
          </a:bodyPr>
          <a:lstStyle/>
          <a:p>
            <a:pPr>
              <a:spcBef>
                <a:spcPct val="20000"/>
              </a:spcBef>
              <a:spcAft>
                <a:spcPct val="20000"/>
              </a:spcAft>
            </a:pPr>
            <a:r>
              <a:rPr lang="ja-JP" altLang="en-US" sz="2000" b="1" dirty="0" smtClean="0">
                <a:solidFill>
                  <a:schemeClr val="tx2"/>
                </a:solidFill>
              </a:rPr>
              <a:t>薬機法</a:t>
            </a:r>
            <a:r>
              <a:rPr lang="ja-JP" altLang="en-US" sz="2000" b="1" dirty="0">
                <a:solidFill>
                  <a:schemeClr val="tx2"/>
                </a:solidFill>
              </a:rPr>
              <a:t>の大原則 ： </a:t>
            </a:r>
            <a:r>
              <a:rPr lang="ja-JP" altLang="en-US" sz="2000" b="1" u="sng" dirty="0">
                <a:solidFill>
                  <a:srgbClr val="FF0000"/>
                </a:solidFill>
              </a:rPr>
              <a:t>医薬品は製造してはならない</a:t>
            </a:r>
          </a:p>
          <a:p>
            <a:pPr>
              <a:spcBef>
                <a:spcPct val="20000"/>
              </a:spcBef>
              <a:spcAft>
                <a:spcPct val="20000"/>
              </a:spcAft>
            </a:pPr>
            <a:r>
              <a:rPr lang="ja-JP" altLang="en-US" sz="2000" b="1" dirty="0">
                <a:solidFill>
                  <a:schemeClr val="tx2"/>
                </a:solidFill>
              </a:rPr>
              <a:t>　　　　　　　　　　　　</a:t>
            </a:r>
            <a:r>
              <a:rPr lang="ja-JP" altLang="en-US" sz="2000" b="1" u="sng" dirty="0">
                <a:solidFill>
                  <a:srgbClr val="0000FF"/>
                </a:solidFill>
              </a:rPr>
              <a:t>許可された製造業者</a:t>
            </a:r>
            <a:r>
              <a:rPr lang="ja-JP" altLang="en-US" sz="2000" b="1" dirty="0" smtClean="0"/>
              <a:t>のみが医</a:t>
            </a:r>
            <a:r>
              <a:rPr lang="ja-JP" altLang="en-US" sz="2000" b="1" dirty="0"/>
              <a:t>薬品を製造できる</a:t>
            </a:r>
          </a:p>
        </p:txBody>
      </p:sp>
      <p:sp>
        <p:nvSpPr>
          <p:cNvPr id="11" name="角丸四角形吹き出し 10"/>
          <p:cNvSpPr/>
          <p:nvPr/>
        </p:nvSpPr>
        <p:spPr>
          <a:xfrm>
            <a:off x="241116" y="3896050"/>
            <a:ext cx="2675079" cy="490405"/>
          </a:xfrm>
          <a:prstGeom prst="wedgeRoundRectCallout">
            <a:avLst>
              <a:gd name="adj1" fmla="val 47215"/>
              <a:gd name="adj2" fmla="val -86080"/>
              <a:gd name="adj3" fmla="val 16667"/>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smtClean="0">
                <a:solidFill>
                  <a:schemeClr val="tx1"/>
                </a:solidFill>
              </a:rPr>
              <a:t>ＧＭＰの基準適合</a:t>
            </a:r>
            <a:r>
              <a:rPr lang="ja-JP" altLang="en-US" sz="2000" b="1" dirty="0">
                <a:solidFill>
                  <a:schemeClr val="tx1"/>
                </a:solidFill>
              </a:rPr>
              <a:t>した</a:t>
            </a:r>
            <a:endParaRPr lang="en-US" altLang="ja-JP" sz="2000" b="1" dirty="0">
              <a:solidFill>
                <a:schemeClr val="tx1"/>
              </a:solidFill>
            </a:endParaRPr>
          </a:p>
        </p:txBody>
      </p:sp>
      <p:sp>
        <p:nvSpPr>
          <p:cNvPr id="14" name="Text Box 2"/>
          <p:cNvSpPr txBox="1">
            <a:spLocks noChangeArrowheads="1"/>
          </p:cNvSpPr>
          <p:nvPr/>
        </p:nvSpPr>
        <p:spPr bwMode="auto">
          <a:xfrm>
            <a:off x="701459" y="4522286"/>
            <a:ext cx="7859713" cy="1754326"/>
          </a:xfrm>
          <a:prstGeom prst="rect">
            <a:avLst/>
          </a:prstGeom>
          <a:noFill/>
          <a:ln w="9525">
            <a:noFill/>
            <a:miter lim="800000"/>
            <a:headEnd/>
            <a:tailEnd/>
          </a:ln>
        </p:spPr>
        <p:txBody>
          <a:bodyPr wrap="square">
            <a:spAutoFit/>
          </a:bodyPr>
          <a:lstStyle/>
          <a:p>
            <a:pPr>
              <a:spcBef>
                <a:spcPct val="10000"/>
              </a:spcBef>
              <a:spcAft>
                <a:spcPct val="10000"/>
              </a:spcAft>
            </a:pPr>
            <a:r>
              <a:rPr lang="ja-JP" altLang="en-US" sz="2000" dirty="0">
                <a:latin typeface="ＭＳ Ｐゴシック" panose="020B0600070205080204" pitchFamily="50" charset="-128"/>
                <a:ea typeface="ＭＳ Ｐゴシック" panose="020B0600070205080204" pitchFamily="50" charset="-128"/>
              </a:rPr>
              <a:t>医薬品について、優れた品質の製品を製造するため</a:t>
            </a:r>
            <a:r>
              <a:rPr lang="ja-JP" altLang="en-US" sz="2000" dirty="0" smtClean="0">
                <a:latin typeface="ＭＳ Ｐゴシック" panose="020B0600070205080204" pitchFamily="50" charset="-128"/>
                <a:ea typeface="ＭＳ Ｐゴシック" panose="020B0600070205080204" pitchFamily="50" charset="-128"/>
              </a:rPr>
              <a:t>に必要</a:t>
            </a:r>
            <a:r>
              <a:rPr lang="ja-JP" altLang="en-US" sz="2000" dirty="0">
                <a:latin typeface="ＭＳ Ｐゴシック" panose="020B0600070205080204" pitchFamily="50" charset="-128"/>
                <a:ea typeface="ＭＳ Ｐゴシック" panose="020B0600070205080204" pitchFamily="50" charset="-128"/>
              </a:rPr>
              <a:t>な製造所の構造設備や製造管理及び品質管理</a:t>
            </a:r>
            <a:r>
              <a:rPr lang="ja-JP" altLang="en-US" sz="2000" dirty="0" smtClean="0">
                <a:latin typeface="ＭＳ Ｐゴシック" panose="020B0600070205080204" pitchFamily="50" charset="-128"/>
                <a:ea typeface="ＭＳ Ｐゴシック" panose="020B0600070205080204" pitchFamily="50" charset="-128"/>
              </a:rPr>
              <a:t>の全般</a:t>
            </a:r>
            <a:r>
              <a:rPr lang="ja-JP" altLang="en-US" sz="2000" dirty="0">
                <a:latin typeface="ＭＳ Ｐゴシック" panose="020B0600070205080204" pitchFamily="50" charset="-128"/>
                <a:ea typeface="ＭＳ Ｐゴシック" panose="020B0600070205080204" pitchFamily="50" charset="-128"/>
              </a:rPr>
              <a:t>にわたって、医薬品の製造を行う者が守る</a:t>
            </a:r>
            <a:r>
              <a:rPr lang="ja-JP" altLang="en-US" sz="2000" dirty="0" smtClean="0">
                <a:latin typeface="ＭＳ Ｐゴシック" panose="020B0600070205080204" pitchFamily="50" charset="-128"/>
                <a:ea typeface="ＭＳ Ｐゴシック" panose="020B0600070205080204" pitchFamily="50" charset="-128"/>
              </a:rPr>
              <a:t>べき厳しい要件を</a:t>
            </a:r>
            <a:r>
              <a:rPr lang="ja-JP" altLang="en-US" sz="2000" dirty="0">
                <a:latin typeface="ＭＳ Ｐゴシック" panose="020B0600070205080204" pitchFamily="50" charset="-128"/>
                <a:ea typeface="ＭＳ Ｐゴシック" panose="020B0600070205080204" pitchFamily="50" charset="-128"/>
              </a:rPr>
              <a:t>定めた</a:t>
            </a:r>
          </a:p>
          <a:p>
            <a:pPr>
              <a:spcBef>
                <a:spcPct val="10000"/>
              </a:spcBef>
              <a:spcAft>
                <a:spcPct val="10000"/>
              </a:spcAft>
            </a:pPr>
            <a:r>
              <a:rPr lang="ja-JP" altLang="en-US" sz="2000" dirty="0" smtClean="0">
                <a:solidFill>
                  <a:srgbClr val="0000FF"/>
                </a:solidFill>
                <a:latin typeface="ＭＳ Ｐゴシック" panose="020B0600070205080204" pitchFamily="50" charset="-128"/>
                <a:ea typeface="ＭＳ Ｐゴシック" panose="020B0600070205080204" pitchFamily="50" charset="-128"/>
              </a:rPr>
              <a:t>　　「</a:t>
            </a:r>
            <a:r>
              <a:rPr lang="ja-JP" altLang="en-US" sz="2000" b="1" dirty="0">
                <a:solidFill>
                  <a:srgbClr val="0000FF"/>
                </a:solidFill>
                <a:latin typeface="ＭＳ Ｐゴシック" panose="020B0600070205080204" pitchFamily="50" charset="-128"/>
                <a:ea typeface="ＭＳ Ｐゴシック" panose="020B0600070205080204" pitchFamily="50" charset="-128"/>
              </a:rPr>
              <a:t>医薬品の製造管理及び品質管理に関する基準</a:t>
            </a:r>
            <a:r>
              <a:rPr lang="ja-JP" altLang="en-US" sz="2000" dirty="0">
                <a:solidFill>
                  <a:srgbClr val="0000FF"/>
                </a:solidFill>
                <a:latin typeface="ＭＳ Ｐゴシック" panose="020B0600070205080204" pitchFamily="50" charset="-128"/>
                <a:ea typeface="ＭＳ Ｐゴシック" panose="020B0600070205080204" pitchFamily="50" charset="-128"/>
              </a:rPr>
              <a:t>」</a:t>
            </a:r>
          </a:p>
          <a:p>
            <a:pPr>
              <a:spcBef>
                <a:spcPct val="10000"/>
              </a:spcBef>
              <a:spcAft>
                <a:spcPct val="10000"/>
              </a:spcAft>
            </a:pPr>
            <a:r>
              <a:rPr lang="ja-JP" altLang="en-US" sz="2000" dirty="0" smtClean="0">
                <a:latin typeface="ＭＳ Ｐゴシック" panose="020B0600070205080204" pitchFamily="50" charset="-128"/>
                <a:ea typeface="ＭＳ Ｐゴシック" panose="020B0600070205080204" pitchFamily="50" charset="-128"/>
              </a:rPr>
              <a:t>　　　　を</a:t>
            </a:r>
            <a:r>
              <a:rPr lang="ja-JP" altLang="en-US" sz="2000" dirty="0">
                <a:latin typeface="ＭＳ Ｐゴシック" panose="020B0600070205080204" pitchFamily="50" charset="-128"/>
                <a:ea typeface="ＭＳ Ｐゴシック" panose="020B0600070205080204" pitchFamily="50" charset="-128"/>
              </a:rPr>
              <a:t>指して</a:t>
            </a:r>
            <a:r>
              <a:rPr lang="ja-JP" altLang="en-US" sz="2000" b="1" dirty="0" smtClean="0">
                <a:solidFill>
                  <a:srgbClr val="0033CC"/>
                </a:solidFill>
                <a:latin typeface="ＭＳ Ｐゴシック" panose="020B0600070205080204" pitchFamily="50" charset="-128"/>
                <a:ea typeface="ＭＳ Ｐゴシック" panose="020B0600070205080204" pitchFamily="50" charset="-128"/>
              </a:rPr>
              <a:t>ＧＭＰ</a:t>
            </a:r>
            <a:r>
              <a:rPr lang="ja-JP" altLang="en-US" sz="2000" dirty="0" smtClean="0">
                <a:latin typeface="ＭＳ Ｐゴシック" panose="020B0600070205080204" pitchFamily="50" charset="-128"/>
                <a:ea typeface="ＭＳ Ｐゴシック" panose="020B0600070205080204" pitchFamily="50" charset="-128"/>
              </a:rPr>
              <a:t>（</a:t>
            </a:r>
            <a:r>
              <a:rPr lang="en-US" altLang="ja-JP" sz="2000" dirty="0">
                <a:solidFill>
                  <a:srgbClr val="0000FF"/>
                </a:solidFill>
                <a:latin typeface="ＭＳ Ｐゴシック" panose="020B0600070205080204" pitchFamily="50" charset="-128"/>
                <a:ea typeface="ＭＳ Ｐゴシック" panose="020B0600070205080204" pitchFamily="50" charset="-128"/>
              </a:rPr>
              <a:t> </a:t>
            </a:r>
            <a:r>
              <a:rPr lang="en-US" altLang="ja-JP" sz="2000" b="1" dirty="0">
                <a:solidFill>
                  <a:srgbClr val="0000FF"/>
                </a:solidFill>
                <a:latin typeface="ＭＳ Ｐゴシック" panose="020B0600070205080204" pitchFamily="50" charset="-128"/>
                <a:ea typeface="ＭＳ Ｐゴシック" panose="020B0600070205080204" pitchFamily="50" charset="-128"/>
              </a:rPr>
              <a:t>Good Manufacturing Practice </a:t>
            </a:r>
            <a:r>
              <a:rPr lang="ja-JP" altLang="en-US" sz="2000" dirty="0" smtClean="0">
                <a:latin typeface="ＭＳ Ｐゴシック" panose="020B0600070205080204" pitchFamily="50" charset="-128"/>
                <a:ea typeface="ＭＳ Ｐゴシック" panose="020B0600070205080204" pitchFamily="50" charset="-128"/>
              </a:rPr>
              <a:t>）と</a:t>
            </a:r>
            <a:r>
              <a:rPr lang="ja-JP" altLang="en-US" sz="2000" dirty="0">
                <a:latin typeface="ＭＳ Ｐゴシック" panose="020B0600070205080204" pitchFamily="50" charset="-128"/>
                <a:ea typeface="ＭＳ Ｐゴシック" panose="020B0600070205080204" pitchFamily="50" charset="-128"/>
              </a:rPr>
              <a:t>略称している</a:t>
            </a:r>
            <a:r>
              <a:rPr lang="ja-JP" altLang="en-US" sz="2000" dirty="0" smtClean="0">
                <a:latin typeface="ＭＳ Ｐゴシック" panose="020B0600070205080204" pitchFamily="50" charset="-128"/>
                <a:ea typeface="ＭＳ Ｐゴシック" panose="020B0600070205080204" pitchFamily="50" charset="-128"/>
              </a:rPr>
              <a:t>。</a:t>
            </a:r>
            <a:endParaRPr lang="en-US" altLang="ja-JP" sz="20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725621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番号プレースホルダ 3"/>
          <p:cNvSpPr>
            <a:spLocks noGrp="1"/>
          </p:cNvSpPr>
          <p:nvPr>
            <p:ph type="sldNum" sz="quarter" idx="12"/>
          </p:nvPr>
        </p:nvSpPr>
        <p:spPr>
          <a:xfrm>
            <a:off x="7042150" y="6107711"/>
            <a:ext cx="1905000" cy="457200"/>
          </a:xfrm>
          <a:noFill/>
        </p:spPr>
        <p:txBody>
          <a:bodyPr/>
          <a:lstStyle/>
          <a:p>
            <a:fld id="{C7B7928C-5C3C-47B0-94CA-20D74BB369CB}" type="slidenum">
              <a:rPr lang="en-US" altLang="ja-JP" smtClean="0"/>
              <a:pPr/>
              <a:t>4</a:t>
            </a:fld>
            <a:endParaRPr lang="en-US" altLang="ja-JP" dirty="0" smtClean="0"/>
          </a:p>
        </p:txBody>
      </p:sp>
      <p:sp>
        <p:nvSpPr>
          <p:cNvPr id="4" name="Text Box 49"/>
          <p:cNvSpPr txBox="1">
            <a:spLocks noChangeArrowheads="1"/>
          </p:cNvSpPr>
          <p:nvPr/>
        </p:nvSpPr>
        <p:spPr bwMode="auto">
          <a:xfrm>
            <a:off x="993775" y="60638"/>
            <a:ext cx="7967663" cy="646331"/>
          </a:xfrm>
          <a:prstGeom prst="rect">
            <a:avLst/>
          </a:prstGeom>
          <a:noFill/>
          <a:ln w="9525">
            <a:noFill/>
            <a:miter lim="800000"/>
            <a:headEnd/>
            <a:tailEnd/>
          </a:ln>
        </p:spPr>
        <p:txBody>
          <a:bodyPr>
            <a:spAutoFit/>
          </a:bodyPr>
          <a:lstStyle/>
          <a:p>
            <a:pPr>
              <a:spcBef>
                <a:spcPct val="50000"/>
              </a:spcBef>
              <a:defRPr/>
            </a:pPr>
            <a:r>
              <a:rPr lang="ja-JP" altLang="en-US" sz="3600" dirty="0">
                <a:solidFill>
                  <a:srgbClr val="0000FF"/>
                </a:solidFill>
                <a:latin typeface="+mn-ea"/>
              </a:rPr>
              <a:t>　</a:t>
            </a:r>
            <a:r>
              <a:rPr lang="ja-JP" altLang="en-US" sz="3600" dirty="0" smtClean="0">
                <a:solidFill>
                  <a:srgbClr val="0000FF"/>
                </a:solidFill>
                <a:latin typeface="+mn-ea"/>
              </a:rPr>
              <a:t>選定事例（テストピース）</a:t>
            </a:r>
            <a:endParaRPr lang="ja-JP" altLang="en-US" sz="3600" dirty="0"/>
          </a:p>
        </p:txBody>
      </p:sp>
      <p:pic>
        <p:nvPicPr>
          <p:cNvPr id="1028" name="Picture 4" descr="「箱」の画像検索結果"/>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501" y="900787"/>
            <a:ext cx="1512828" cy="113316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ptp包装」の画像検索結果"/>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2871641" y="1070094"/>
            <a:ext cx="724465" cy="781483"/>
          </a:xfrm>
          <a:prstGeom prst="rect">
            <a:avLst/>
          </a:prstGeom>
          <a:noFill/>
          <a:extLst>
            <a:ext uri="{909E8E84-426E-40DD-AFC4-6F175D3DCCD1}">
              <a14:hiddenFill xmlns:a14="http://schemas.microsoft.com/office/drawing/2010/main">
                <a:solidFill>
                  <a:srgbClr val="FFFFFF"/>
                </a:solidFill>
              </a14:hiddenFill>
            </a:ext>
          </a:extLst>
        </p:spPr>
      </p:pic>
      <p:sp>
        <p:nvSpPr>
          <p:cNvPr id="19" name="テキスト ボックス 18"/>
          <p:cNvSpPr txBox="1"/>
          <p:nvPr/>
        </p:nvSpPr>
        <p:spPr>
          <a:xfrm>
            <a:off x="3534953" y="1197095"/>
            <a:ext cx="4114797" cy="400110"/>
          </a:xfrm>
          <a:prstGeom prst="rect">
            <a:avLst/>
          </a:prstGeom>
          <a:noFill/>
        </p:spPr>
        <p:txBody>
          <a:bodyPr wrap="square" rtlCol="0">
            <a:spAutoFit/>
          </a:bodyPr>
          <a:lstStyle/>
          <a:p>
            <a:r>
              <a:rPr kumimoji="1" lang="en-US" altLang="ja-JP" sz="2000" dirty="0" smtClean="0"/>
              <a:t>×</a:t>
            </a:r>
            <a:r>
              <a:rPr kumimoji="1" lang="ja-JP" altLang="en-US" sz="2000" dirty="0" smtClean="0"/>
              <a:t>２０枚 を５０００箱 包装</a:t>
            </a:r>
            <a:endParaRPr kumimoji="1" lang="ja-JP" altLang="en-US" sz="2000" dirty="0"/>
          </a:p>
        </p:txBody>
      </p:sp>
      <p:grpSp>
        <p:nvGrpSpPr>
          <p:cNvPr id="11" name="グループ化 10"/>
          <p:cNvGrpSpPr/>
          <p:nvPr/>
        </p:nvGrpSpPr>
        <p:grpSpPr>
          <a:xfrm>
            <a:off x="641481" y="2183494"/>
            <a:ext cx="1512828" cy="1133161"/>
            <a:chOff x="6401180" y="1053945"/>
            <a:chExt cx="1512828" cy="1133161"/>
          </a:xfrm>
        </p:grpSpPr>
        <p:pic>
          <p:nvPicPr>
            <p:cNvPr id="21" name="Picture 4" descr="「箱」の画像検索結果"/>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1180" y="1053945"/>
              <a:ext cx="1512828" cy="1133161"/>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p:cNvSpPr txBox="1"/>
            <p:nvPr/>
          </p:nvSpPr>
          <p:spPr>
            <a:xfrm>
              <a:off x="6838950" y="1410465"/>
              <a:ext cx="406400" cy="369332"/>
            </a:xfrm>
            <a:prstGeom prst="rect">
              <a:avLst/>
            </a:prstGeom>
            <a:noFill/>
          </p:spPr>
          <p:txBody>
            <a:bodyPr wrap="square" rtlCol="0">
              <a:spAutoFit/>
            </a:bodyPr>
            <a:lstStyle/>
            <a:p>
              <a:r>
                <a:rPr kumimoji="1" lang="ja-JP" altLang="en-US" dirty="0" smtClean="0">
                  <a:solidFill>
                    <a:srgbClr val="FF0000"/>
                  </a:solidFill>
                </a:rPr>
                <a:t>封</a:t>
              </a:r>
              <a:endParaRPr kumimoji="1" lang="ja-JP" altLang="en-US" dirty="0">
                <a:solidFill>
                  <a:srgbClr val="FF0000"/>
                </a:solidFill>
              </a:endParaRPr>
            </a:p>
          </p:txBody>
        </p:sp>
      </p:grpSp>
      <p:pic>
        <p:nvPicPr>
          <p:cNvPr id="1026" name="Picture 2" descr="「ウェイトチェッ...」の画像検索結果"/>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2199" y="172055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12" name="下矢印 11"/>
          <p:cNvSpPr/>
          <p:nvPr/>
        </p:nvSpPr>
        <p:spPr>
          <a:xfrm>
            <a:off x="1231649" y="1938405"/>
            <a:ext cx="216000" cy="321734"/>
          </a:xfrm>
          <a:prstGeom prst="downArrow">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3070364" y="3776686"/>
            <a:ext cx="3429284" cy="738664"/>
          </a:xfrm>
          <a:prstGeom prst="rect">
            <a:avLst/>
          </a:prstGeom>
          <a:noFill/>
        </p:spPr>
        <p:txBody>
          <a:bodyPr wrap="square" rtlCol="0">
            <a:spAutoFit/>
          </a:bodyPr>
          <a:lstStyle/>
          <a:p>
            <a:r>
              <a:rPr kumimoji="1" lang="ja-JP" altLang="en-US" dirty="0" smtClean="0"/>
              <a:t>ウェイトチェッカー</a:t>
            </a:r>
            <a:r>
              <a:rPr lang="ja-JP" altLang="en-US" dirty="0"/>
              <a:t>（</a:t>
            </a:r>
            <a:r>
              <a:rPr kumimoji="1" lang="ja-JP" altLang="en-US" sz="1400" dirty="0" smtClean="0"/>
              <a:t>重量測定機）</a:t>
            </a:r>
            <a:endParaRPr kumimoji="1" lang="en-US" altLang="ja-JP" sz="1400" dirty="0" smtClean="0"/>
          </a:p>
          <a:p>
            <a:r>
              <a:rPr lang="ja-JP" altLang="en-US" sz="1200" dirty="0" smtClean="0"/>
              <a:t>＊</a:t>
            </a:r>
            <a:r>
              <a:rPr kumimoji="1" lang="ja-JP" altLang="en-US" sz="1200" dirty="0" smtClean="0"/>
              <a:t>管理内の重量である</a:t>
            </a:r>
            <a:r>
              <a:rPr lang="ja-JP" altLang="en-US" sz="1200" dirty="0" smtClean="0"/>
              <a:t>か</a:t>
            </a:r>
            <a:r>
              <a:rPr kumimoji="1" lang="ja-JP" altLang="en-US" sz="1200" dirty="0" smtClean="0"/>
              <a:t>確認し、管理外の重量品</a:t>
            </a:r>
            <a:endParaRPr kumimoji="1" lang="en-US" altLang="ja-JP" sz="1200" dirty="0" smtClean="0"/>
          </a:p>
          <a:p>
            <a:r>
              <a:rPr lang="ja-JP" altLang="en-US" sz="1200" dirty="0"/>
              <a:t>　</a:t>
            </a:r>
            <a:r>
              <a:rPr kumimoji="1" lang="ja-JP" altLang="en-US" sz="1200" dirty="0" smtClean="0"/>
              <a:t>を検知・排除等する機械</a:t>
            </a:r>
            <a:endParaRPr kumimoji="1" lang="ja-JP" altLang="en-US" sz="1200" dirty="0"/>
          </a:p>
        </p:txBody>
      </p:sp>
      <p:sp>
        <p:nvSpPr>
          <p:cNvPr id="23" name="下矢印 22"/>
          <p:cNvSpPr/>
          <p:nvPr/>
        </p:nvSpPr>
        <p:spPr>
          <a:xfrm rot="-5400000">
            <a:off x="3087646" y="1940932"/>
            <a:ext cx="216000" cy="1764000"/>
          </a:xfrm>
          <a:prstGeom prst="downArrow">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2516038" y="2418963"/>
            <a:ext cx="1560775" cy="800219"/>
          </a:xfrm>
          <a:prstGeom prst="rect">
            <a:avLst/>
          </a:prstGeom>
          <a:noFill/>
        </p:spPr>
        <p:txBody>
          <a:bodyPr wrap="square" rtlCol="0">
            <a:spAutoFit/>
          </a:bodyPr>
          <a:lstStyle/>
          <a:p>
            <a:pPr>
              <a:spcAft>
                <a:spcPts val="1200"/>
              </a:spcAft>
            </a:pPr>
            <a:r>
              <a:rPr kumimoji="1" lang="ja-JP" altLang="en-US" dirty="0" smtClean="0"/>
              <a:t>５０００箱</a:t>
            </a:r>
            <a:r>
              <a:rPr lang="ja-JP" altLang="en-US" dirty="0" smtClean="0"/>
              <a:t>全数</a:t>
            </a:r>
            <a:endParaRPr lang="en-US" altLang="ja-JP" dirty="0" smtClean="0"/>
          </a:p>
          <a:p>
            <a:r>
              <a:rPr lang="ja-JP" altLang="en-US" dirty="0" smtClean="0"/>
              <a:t>の重量測定</a:t>
            </a:r>
            <a:endParaRPr kumimoji="1" lang="ja-JP" altLang="en-US" dirty="0"/>
          </a:p>
        </p:txBody>
      </p:sp>
      <p:sp>
        <p:nvSpPr>
          <p:cNvPr id="25" name="右矢印 24"/>
          <p:cNvSpPr/>
          <p:nvPr/>
        </p:nvSpPr>
        <p:spPr>
          <a:xfrm>
            <a:off x="5770134" y="2393782"/>
            <a:ext cx="973667" cy="206099"/>
          </a:xfrm>
          <a:prstGeom prst="rightArrow">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右矢印 28"/>
          <p:cNvSpPr/>
          <p:nvPr/>
        </p:nvSpPr>
        <p:spPr>
          <a:xfrm>
            <a:off x="5770128" y="2918724"/>
            <a:ext cx="973667" cy="206099"/>
          </a:xfrm>
          <a:prstGeom prst="rightArrow">
            <a:avLst/>
          </a:prstGeom>
          <a:solidFill>
            <a:srgbClr val="FF66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6803071" y="2275249"/>
            <a:ext cx="1058333" cy="923330"/>
          </a:xfrm>
          <a:prstGeom prst="rect">
            <a:avLst/>
          </a:prstGeom>
          <a:noFill/>
        </p:spPr>
        <p:txBody>
          <a:bodyPr wrap="square" rtlCol="0">
            <a:spAutoFit/>
          </a:bodyPr>
          <a:lstStyle/>
          <a:p>
            <a:r>
              <a:rPr kumimoji="1" lang="ja-JP" altLang="en-US" dirty="0" smtClean="0"/>
              <a:t>良品</a:t>
            </a:r>
            <a:endParaRPr kumimoji="1" lang="en-US" altLang="ja-JP" dirty="0" smtClean="0"/>
          </a:p>
          <a:p>
            <a:endParaRPr kumimoji="1" lang="en-US" altLang="ja-JP" dirty="0" smtClean="0"/>
          </a:p>
          <a:p>
            <a:r>
              <a:rPr lang="ja-JP" altLang="en-US" dirty="0" smtClean="0"/>
              <a:t>不</a:t>
            </a:r>
            <a:r>
              <a:rPr lang="ja-JP" altLang="en-US" dirty="0"/>
              <a:t>良品</a:t>
            </a:r>
            <a:endParaRPr kumimoji="1" lang="ja-JP" altLang="en-US" dirty="0"/>
          </a:p>
        </p:txBody>
      </p:sp>
      <p:grpSp>
        <p:nvGrpSpPr>
          <p:cNvPr id="33" name="グループ化 32"/>
          <p:cNvGrpSpPr/>
          <p:nvPr/>
        </p:nvGrpSpPr>
        <p:grpSpPr>
          <a:xfrm>
            <a:off x="96560" y="3351075"/>
            <a:ext cx="6197471" cy="3264011"/>
            <a:chOff x="405485" y="3487002"/>
            <a:chExt cx="6197471" cy="3264011"/>
          </a:xfrm>
        </p:grpSpPr>
        <p:grpSp>
          <p:nvGrpSpPr>
            <p:cNvPr id="8" name="グループ化 7"/>
            <p:cNvGrpSpPr/>
            <p:nvPr/>
          </p:nvGrpSpPr>
          <p:grpSpPr>
            <a:xfrm>
              <a:off x="950406" y="3487002"/>
              <a:ext cx="1512828" cy="1133161"/>
              <a:chOff x="3168667" y="3709768"/>
              <a:chExt cx="1512828" cy="1133161"/>
            </a:xfrm>
          </p:grpSpPr>
          <p:pic>
            <p:nvPicPr>
              <p:cNvPr id="10" name="Picture 4" descr="「箱」の画像検索結果"/>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68667" y="3709768"/>
                <a:ext cx="1512828" cy="1133161"/>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p:cNvSpPr txBox="1"/>
              <p:nvPr/>
            </p:nvSpPr>
            <p:spPr>
              <a:xfrm>
                <a:off x="3403594" y="4140202"/>
                <a:ext cx="999067" cy="461665"/>
              </a:xfrm>
              <a:prstGeom prst="rect">
                <a:avLst/>
              </a:prstGeom>
              <a:noFill/>
            </p:spPr>
            <p:txBody>
              <a:bodyPr wrap="square" rtlCol="0">
                <a:spAutoFit/>
              </a:bodyPr>
              <a:lstStyle/>
              <a:p>
                <a:r>
                  <a:rPr lang="ja-JP" altLang="en-US" sz="2400" dirty="0" smtClean="0"/>
                  <a:t>１９枚</a:t>
                </a:r>
                <a:endParaRPr kumimoji="1" lang="ja-JP" altLang="en-US" sz="2400" dirty="0"/>
              </a:p>
            </p:txBody>
          </p:sp>
        </p:grpSp>
        <p:grpSp>
          <p:nvGrpSpPr>
            <p:cNvPr id="13" name="グループ化 12"/>
            <p:cNvGrpSpPr/>
            <p:nvPr/>
          </p:nvGrpSpPr>
          <p:grpSpPr>
            <a:xfrm>
              <a:off x="950406" y="4552427"/>
              <a:ext cx="1512828" cy="1133161"/>
              <a:chOff x="3168667" y="3633565"/>
              <a:chExt cx="1512828" cy="1133161"/>
            </a:xfrm>
          </p:grpSpPr>
          <p:pic>
            <p:nvPicPr>
              <p:cNvPr id="14" name="Picture 4" descr="「箱」の画像検索結果"/>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68667" y="3633565"/>
                <a:ext cx="1512828" cy="1133161"/>
              </a:xfrm>
              <a:prstGeom prst="rect">
                <a:avLst/>
              </a:prstGeom>
              <a:noFill/>
              <a:extLst>
                <a:ext uri="{909E8E84-426E-40DD-AFC4-6F175D3DCCD1}">
                  <a14:hiddenFill xmlns:a14="http://schemas.microsoft.com/office/drawing/2010/main">
                    <a:solidFill>
                      <a:srgbClr val="FFFFFF"/>
                    </a:solidFill>
                  </a14:hiddenFill>
                </a:ext>
              </a:extLst>
            </p:spPr>
          </p:pic>
          <p:sp>
            <p:nvSpPr>
              <p:cNvPr id="15" name="テキスト ボックス 14"/>
              <p:cNvSpPr txBox="1"/>
              <p:nvPr/>
            </p:nvSpPr>
            <p:spPr>
              <a:xfrm>
                <a:off x="3403594" y="4089400"/>
                <a:ext cx="999067" cy="461665"/>
              </a:xfrm>
              <a:prstGeom prst="rect">
                <a:avLst/>
              </a:prstGeom>
              <a:noFill/>
            </p:spPr>
            <p:txBody>
              <a:bodyPr wrap="square" rtlCol="0">
                <a:spAutoFit/>
              </a:bodyPr>
              <a:lstStyle/>
              <a:p>
                <a:r>
                  <a:rPr lang="ja-JP" altLang="en-US" sz="2400" dirty="0" smtClean="0"/>
                  <a:t>２</a:t>
                </a:r>
                <a:r>
                  <a:rPr lang="ja-JP" altLang="en-US" sz="2400" dirty="0"/>
                  <a:t>０</a:t>
                </a:r>
                <a:r>
                  <a:rPr lang="ja-JP" altLang="en-US" sz="2400" dirty="0" smtClean="0"/>
                  <a:t>枚</a:t>
                </a:r>
                <a:endParaRPr kumimoji="1" lang="ja-JP" altLang="en-US" sz="2400" dirty="0"/>
              </a:p>
            </p:txBody>
          </p:sp>
        </p:grpSp>
        <p:grpSp>
          <p:nvGrpSpPr>
            <p:cNvPr id="16" name="グループ化 15"/>
            <p:cNvGrpSpPr/>
            <p:nvPr/>
          </p:nvGrpSpPr>
          <p:grpSpPr>
            <a:xfrm>
              <a:off x="928452" y="5617852"/>
              <a:ext cx="1512828" cy="1133161"/>
              <a:chOff x="3168667" y="3709768"/>
              <a:chExt cx="1512828" cy="1133161"/>
            </a:xfrm>
          </p:grpSpPr>
          <p:pic>
            <p:nvPicPr>
              <p:cNvPr id="17" name="Picture 4" descr="「箱」の画像検索結果"/>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68667" y="3709768"/>
                <a:ext cx="1512828" cy="1133161"/>
              </a:xfrm>
              <a:prstGeom prst="rect">
                <a:avLst/>
              </a:prstGeom>
              <a:noFill/>
              <a:extLst>
                <a:ext uri="{909E8E84-426E-40DD-AFC4-6F175D3DCCD1}">
                  <a14:hiddenFill xmlns:a14="http://schemas.microsoft.com/office/drawing/2010/main">
                    <a:solidFill>
                      <a:srgbClr val="FFFFFF"/>
                    </a:solidFill>
                  </a14:hiddenFill>
                </a:ext>
              </a:extLst>
            </p:spPr>
          </p:pic>
          <p:sp>
            <p:nvSpPr>
              <p:cNvPr id="18" name="テキスト ボックス 17"/>
              <p:cNvSpPr txBox="1"/>
              <p:nvPr/>
            </p:nvSpPr>
            <p:spPr>
              <a:xfrm>
                <a:off x="3403594" y="4140202"/>
                <a:ext cx="999067" cy="461665"/>
              </a:xfrm>
              <a:prstGeom prst="rect">
                <a:avLst/>
              </a:prstGeom>
              <a:noFill/>
            </p:spPr>
            <p:txBody>
              <a:bodyPr wrap="square" rtlCol="0">
                <a:spAutoFit/>
              </a:bodyPr>
              <a:lstStyle/>
              <a:p>
                <a:r>
                  <a:rPr lang="ja-JP" altLang="en-US" sz="2400" dirty="0" smtClean="0"/>
                  <a:t>２</a:t>
                </a:r>
                <a:r>
                  <a:rPr lang="ja-JP" altLang="en-US" sz="2400" dirty="0"/>
                  <a:t>１</a:t>
                </a:r>
                <a:r>
                  <a:rPr lang="ja-JP" altLang="en-US" sz="2400" dirty="0" smtClean="0"/>
                  <a:t>枚</a:t>
                </a:r>
                <a:endParaRPr kumimoji="1" lang="ja-JP" altLang="en-US" sz="2400" dirty="0"/>
              </a:p>
            </p:txBody>
          </p:sp>
        </p:grpSp>
        <p:sp>
          <p:nvSpPr>
            <p:cNvPr id="27" name="右中かっこ 26"/>
            <p:cNvSpPr/>
            <p:nvPr/>
          </p:nvSpPr>
          <p:spPr>
            <a:xfrm>
              <a:off x="2878682" y="3742267"/>
              <a:ext cx="500607" cy="2870200"/>
            </a:xfrm>
            <a:prstGeom prst="rightBrac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8" name="テキスト ボックス 27"/>
            <p:cNvSpPr txBox="1"/>
            <p:nvPr/>
          </p:nvSpPr>
          <p:spPr>
            <a:xfrm>
              <a:off x="2362219" y="3894673"/>
              <a:ext cx="848806" cy="2585323"/>
            </a:xfrm>
            <a:prstGeom prst="rect">
              <a:avLst/>
            </a:prstGeom>
            <a:noFill/>
          </p:spPr>
          <p:txBody>
            <a:bodyPr wrap="square" rtlCol="0">
              <a:spAutoFit/>
            </a:bodyPr>
            <a:lstStyle/>
            <a:p>
              <a:r>
                <a:rPr lang="ja-JP" altLang="en-US" sz="1600" dirty="0" smtClean="0"/>
                <a:t>軽</a:t>
              </a:r>
              <a:r>
                <a:rPr kumimoji="1" lang="ja-JP" altLang="en-US" sz="1600" dirty="0" smtClean="0"/>
                <a:t>量品</a:t>
              </a:r>
              <a:endParaRPr kumimoji="1" lang="en-US" altLang="ja-JP" sz="1600" dirty="0" smtClean="0"/>
            </a:p>
            <a:p>
              <a:endParaRPr lang="en-US" altLang="ja-JP" sz="1600" dirty="0"/>
            </a:p>
            <a:p>
              <a:endParaRPr lang="en-US" altLang="ja-JP" sz="2400" dirty="0" smtClean="0"/>
            </a:p>
            <a:p>
              <a:endParaRPr lang="en-US" altLang="ja-JP" sz="1600" dirty="0"/>
            </a:p>
            <a:p>
              <a:r>
                <a:rPr kumimoji="1" lang="ja-JP" altLang="en-US" sz="1600" dirty="0" smtClean="0"/>
                <a:t>良品</a:t>
              </a:r>
              <a:endParaRPr kumimoji="1" lang="en-US" altLang="ja-JP" sz="1600" dirty="0" smtClean="0"/>
            </a:p>
            <a:p>
              <a:endParaRPr lang="en-US" altLang="ja-JP" sz="1600" dirty="0"/>
            </a:p>
            <a:p>
              <a:endParaRPr kumimoji="1" lang="en-US" altLang="ja-JP" sz="1600" dirty="0" smtClean="0"/>
            </a:p>
            <a:p>
              <a:endParaRPr kumimoji="1" lang="en-US" altLang="ja-JP" sz="1000" dirty="0" smtClean="0"/>
            </a:p>
            <a:p>
              <a:endParaRPr lang="en-US" altLang="ja-JP" sz="1000" dirty="0"/>
            </a:p>
            <a:p>
              <a:r>
                <a:rPr kumimoji="1" lang="ja-JP" altLang="en-US" sz="1600" dirty="0" smtClean="0"/>
                <a:t>過量品</a:t>
              </a:r>
              <a:endParaRPr kumimoji="1" lang="ja-JP" altLang="en-US" sz="1600" dirty="0"/>
            </a:p>
          </p:txBody>
        </p:sp>
        <p:sp>
          <p:nvSpPr>
            <p:cNvPr id="30" name="角丸四角形 29"/>
            <p:cNvSpPr/>
            <p:nvPr/>
          </p:nvSpPr>
          <p:spPr>
            <a:xfrm>
              <a:off x="3416359" y="4651277"/>
              <a:ext cx="3186597" cy="81865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00" dirty="0" smtClean="0">
                  <a:solidFill>
                    <a:schemeClr val="tx1"/>
                  </a:solidFill>
                </a:rPr>
                <a:t>テストピース</a:t>
              </a:r>
              <a:r>
                <a:rPr lang="ja-JP" altLang="en-US" sz="1700" dirty="0">
                  <a:solidFill>
                    <a:schemeClr val="tx1"/>
                  </a:solidFill>
                </a:rPr>
                <a:t>による</a:t>
              </a:r>
              <a:r>
                <a:rPr kumimoji="1" lang="ja-JP" altLang="en-US" sz="1700" dirty="0" smtClean="0">
                  <a:solidFill>
                    <a:schemeClr val="tx1"/>
                  </a:solidFill>
                </a:rPr>
                <a:t>機能性試験</a:t>
              </a:r>
              <a:endParaRPr kumimoji="1" lang="en-US" altLang="ja-JP" sz="1700" dirty="0" smtClean="0">
                <a:solidFill>
                  <a:schemeClr val="tx1"/>
                </a:solidFill>
              </a:endParaRPr>
            </a:p>
            <a:p>
              <a:r>
                <a:rPr kumimoji="1" lang="ja-JP" altLang="en-US" sz="1200" dirty="0" smtClean="0">
                  <a:solidFill>
                    <a:schemeClr val="tx1"/>
                  </a:solidFill>
                </a:rPr>
                <a:t>＊製造開始前に、ウエイトチェッカーが適切に　</a:t>
              </a:r>
              <a:endParaRPr kumimoji="1"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　</a:t>
              </a:r>
              <a:r>
                <a:rPr kumimoji="1" lang="ja-JP" altLang="en-US" sz="1200" dirty="0" smtClean="0">
                  <a:solidFill>
                    <a:schemeClr val="tx1"/>
                  </a:solidFill>
                </a:rPr>
                <a:t>稼働するか、確認を行います。</a:t>
              </a:r>
              <a:endParaRPr kumimoji="1" lang="en-US" altLang="ja-JP" sz="1200" dirty="0" smtClean="0">
                <a:solidFill>
                  <a:schemeClr val="tx1"/>
                </a:solidFill>
              </a:endParaRPr>
            </a:p>
          </p:txBody>
        </p:sp>
        <p:sp>
          <p:nvSpPr>
            <p:cNvPr id="31" name="テキスト ボックス 30"/>
            <p:cNvSpPr txBox="1"/>
            <p:nvPr/>
          </p:nvSpPr>
          <p:spPr>
            <a:xfrm>
              <a:off x="405485" y="3953942"/>
              <a:ext cx="615553" cy="2306019"/>
            </a:xfrm>
            <a:prstGeom prst="rect">
              <a:avLst/>
            </a:prstGeom>
            <a:noFill/>
          </p:spPr>
          <p:txBody>
            <a:bodyPr vert="eaVert" wrap="square" rtlCol="0">
              <a:spAutoFit/>
            </a:bodyPr>
            <a:lstStyle/>
            <a:p>
              <a:r>
                <a:rPr kumimoji="1" lang="ja-JP" altLang="en-US" sz="2800" dirty="0" smtClean="0">
                  <a:solidFill>
                    <a:srgbClr val="0033CC"/>
                  </a:solidFill>
                </a:rPr>
                <a:t>テストピース</a:t>
              </a:r>
              <a:endParaRPr kumimoji="1" lang="ja-JP" altLang="en-US" sz="2800" dirty="0">
                <a:solidFill>
                  <a:srgbClr val="0033CC"/>
                </a:solidFill>
              </a:endParaRPr>
            </a:p>
          </p:txBody>
        </p:sp>
      </p:grpSp>
      <p:sp>
        <p:nvSpPr>
          <p:cNvPr id="32" name="雲形吹き出し 31"/>
          <p:cNvSpPr/>
          <p:nvPr/>
        </p:nvSpPr>
        <p:spPr>
          <a:xfrm>
            <a:off x="6318746" y="4416500"/>
            <a:ext cx="2825254" cy="1512264"/>
          </a:xfrm>
          <a:prstGeom prst="cloudCallout">
            <a:avLst>
              <a:gd name="adj1" fmla="val -46070"/>
              <a:gd name="adj2" fmla="val 65111"/>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ＭＳ Ｐゴシック" panose="020B0600070205080204" pitchFamily="50" charset="-128"/>
                <a:ea typeface="ＭＳ Ｐゴシック" panose="020B0600070205080204" pitchFamily="50" charset="-128"/>
              </a:rPr>
              <a:t>・テストピース</a:t>
            </a:r>
            <a:r>
              <a:rPr lang="ja-JP" altLang="en-US" sz="1400" b="1" dirty="0">
                <a:solidFill>
                  <a:schemeClr val="tx1"/>
                </a:solidFill>
                <a:latin typeface="ＭＳ Ｐゴシック" panose="020B0600070205080204" pitchFamily="50" charset="-128"/>
                <a:ea typeface="ＭＳ Ｐゴシック" panose="020B0600070205080204" pitchFamily="50" charset="-128"/>
              </a:rPr>
              <a:t>の</a:t>
            </a:r>
            <a:r>
              <a:rPr kumimoji="1" lang="ja-JP" altLang="en-US" sz="1400" b="1" dirty="0" smtClean="0">
                <a:solidFill>
                  <a:schemeClr val="tx1"/>
                </a:solidFill>
                <a:latin typeface="ＭＳ Ｐゴシック" panose="020B0600070205080204" pitchFamily="50" charset="-128"/>
                <a:ea typeface="ＭＳ Ｐゴシック" panose="020B0600070205080204" pitchFamily="50" charset="-128"/>
              </a:rPr>
              <a:t>管理  </a:t>
            </a:r>
            <a:endParaRPr kumimoji="1" lang="en-US" altLang="ja-JP" sz="1400" b="1" dirty="0" smtClean="0">
              <a:solidFill>
                <a:schemeClr val="tx1"/>
              </a:solidFill>
              <a:latin typeface="ＭＳ Ｐゴシック" panose="020B0600070205080204" pitchFamily="50" charset="-128"/>
              <a:ea typeface="ＭＳ Ｐゴシック" panose="020B0600070205080204" pitchFamily="50" charset="-128"/>
            </a:endParaRPr>
          </a:p>
          <a:p>
            <a:r>
              <a:rPr lang="en-US" altLang="ja-JP" sz="1400" b="1" dirty="0">
                <a:solidFill>
                  <a:schemeClr val="tx1"/>
                </a:solidFill>
                <a:latin typeface="ＭＳ Ｐゴシック" panose="020B0600070205080204" pitchFamily="50" charset="-128"/>
                <a:ea typeface="ＭＳ Ｐゴシック" panose="020B0600070205080204" pitchFamily="50" charset="-128"/>
              </a:rPr>
              <a:t> </a:t>
            </a:r>
            <a:r>
              <a:rPr lang="en-US" altLang="ja-JP" sz="1400" b="1" dirty="0" smtClean="0">
                <a:solidFill>
                  <a:schemeClr val="tx1"/>
                </a:solidFill>
                <a:latin typeface="ＭＳ Ｐゴシック" panose="020B0600070205080204" pitchFamily="50" charset="-128"/>
                <a:ea typeface="ＭＳ Ｐゴシック" panose="020B0600070205080204" pitchFamily="50" charset="-128"/>
              </a:rPr>
              <a:t> </a:t>
            </a:r>
            <a:r>
              <a:rPr kumimoji="1" lang="ja-JP" altLang="en-US" sz="1400" b="1" dirty="0" smtClean="0">
                <a:solidFill>
                  <a:schemeClr val="tx1"/>
                </a:solidFill>
                <a:latin typeface="ＭＳ Ｐゴシック" panose="020B0600070205080204" pitchFamily="50" charset="-128"/>
                <a:ea typeface="ＭＳ Ｐゴシック" panose="020B0600070205080204" pitchFamily="50" charset="-128"/>
              </a:rPr>
              <a:t>手順書を作成</a:t>
            </a:r>
            <a:endParaRPr kumimoji="1" lang="en-US" altLang="ja-JP" sz="1400" b="1"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・テストピースの出納</a:t>
            </a:r>
            <a:endParaRPr lang="en-US" altLang="ja-JP" sz="1400" b="1"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400" b="1" dirty="0" smtClean="0">
                <a:solidFill>
                  <a:schemeClr val="tx1"/>
                </a:solidFill>
                <a:latin typeface="ＭＳ Ｐゴシック" panose="020B0600070205080204" pitchFamily="50" charset="-128"/>
                <a:ea typeface="ＭＳ Ｐゴシック" panose="020B0600070205080204" pitchFamily="50" charset="-128"/>
              </a:rPr>
              <a:t>  管理等が</a:t>
            </a:r>
            <a:r>
              <a:rPr lang="ja-JP" altLang="en-US" sz="1400" b="1" dirty="0" smtClean="0">
                <a:solidFill>
                  <a:schemeClr val="tx1"/>
                </a:solidFill>
                <a:latin typeface="ＭＳ Ｐゴシック" panose="020B0600070205080204" pitchFamily="50" charset="-128"/>
                <a:ea typeface="ＭＳ Ｐゴシック" panose="020B0600070205080204" pitchFamily="50" charset="-128"/>
              </a:rPr>
              <a:t>必要</a:t>
            </a: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p:txBody>
      </p:sp>
      <p:grpSp>
        <p:nvGrpSpPr>
          <p:cNvPr id="3" name="グループ化 2"/>
          <p:cNvGrpSpPr/>
          <p:nvPr/>
        </p:nvGrpSpPr>
        <p:grpSpPr>
          <a:xfrm>
            <a:off x="3132149" y="5375722"/>
            <a:ext cx="3186596" cy="1385029"/>
            <a:chOff x="3441074" y="5375722"/>
            <a:chExt cx="3186596" cy="1385029"/>
          </a:xfrm>
        </p:grpSpPr>
        <p:sp>
          <p:nvSpPr>
            <p:cNvPr id="35" name="角丸四角形 34"/>
            <p:cNvSpPr/>
            <p:nvPr/>
          </p:nvSpPr>
          <p:spPr>
            <a:xfrm>
              <a:off x="3441074" y="5708821"/>
              <a:ext cx="3186596" cy="105193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700" dirty="0">
                  <a:solidFill>
                    <a:srgbClr val="FF0000"/>
                  </a:solidFill>
                </a:rPr>
                <a:t>製造</a:t>
              </a:r>
              <a:r>
                <a:rPr kumimoji="1" lang="ja-JP" altLang="en-US" sz="1700" dirty="0" smtClean="0">
                  <a:solidFill>
                    <a:srgbClr val="FF0000"/>
                  </a:solidFill>
                </a:rPr>
                <a:t>ラインに不良品</a:t>
              </a:r>
              <a:endParaRPr kumimoji="1" lang="en-US" altLang="ja-JP" sz="1700" dirty="0" smtClean="0">
                <a:solidFill>
                  <a:srgbClr val="FF0000"/>
                </a:solidFill>
              </a:endParaRPr>
            </a:p>
            <a:p>
              <a:pPr algn="ctr"/>
              <a:r>
                <a:rPr kumimoji="1" lang="ja-JP" altLang="en-US" sz="1700" dirty="0" smtClean="0">
                  <a:solidFill>
                    <a:srgbClr val="FF0000"/>
                  </a:solidFill>
                </a:rPr>
                <a:t>（テストピース）を</a:t>
              </a:r>
              <a:r>
                <a:rPr lang="ja-JP" altLang="en-US" sz="1700" dirty="0" smtClean="0">
                  <a:solidFill>
                    <a:srgbClr val="FF0000"/>
                  </a:solidFill>
                </a:rPr>
                <a:t>流す行為！</a:t>
              </a:r>
              <a:endParaRPr lang="en-US" altLang="ja-JP" sz="1700" dirty="0" smtClean="0">
                <a:solidFill>
                  <a:srgbClr val="FF0000"/>
                </a:solidFill>
              </a:endParaRPr>
            </a:p>
            <a:p>
              <a:pPr algn="ctr"/>
              <a:r>
                <a:rPr kumimoji="1" lang="ja-JP" altLang="en-US" sz="1200" dirty="0" smtClean="0">
                  <a:solidFill>
                    <a:schemeClr val="tx1"/>
                  </a:solidFill>
                </a:rPr>
                <a:t>＊誤って製品に混じって出荷される等の誤作業が発生しない様、厳格な管理が必要。</a:t>
              </a:r>
              <a:endParaRPr kumimoji="1" lang="ja-JP" altLang="en-US" sz="1200" dirty="0">
                <a:solidFill>
                  <a:schemeClr val="tx1"/>
                </a:solidFill>
              </a:endParaRPr>
            </a:p>
          </p:txBody>
        </p:sp>
        <p:sp>
          <p:nvSpPr>
            <p:cNvPr id="2" name="下矢印 1"/>
            <p:cNvSpPr/>
            <p:nvPr/>
          </p:nvSpPr>
          <p:spPr>
            <a:xfrm>
              <a:off x="4547289" y="5375722"/>
              <a:ext cx="1037483" cy="2960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HirataSh\Desktop\imagesIRHQZBP8.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5932" y="5413368"/>
            <a:ext cx="814666" cy="940383"/>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2" descr="「病院」の画像検索結果"/>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63951" y="5413368"/>
            <a:ext cx="799361" cy="821704"/>
          </a:xfrm>
          <a:prstGeom prst="rect">
            <a:avLst/>
          </a:prstGeom>
          <a:noFill/>
          <a:extLst>
            <a:ext uri="{909E8E84-426E-40DD-AFC4-6F175D3DCCD1}">
              <a14:hiddenFill xmlns:a14="http://schemas.microsoft.com/office/drawing/2010/main">
                <a:solidFill>
                  <a:srgbClr val="FFFFFF"/>
                </a:solidFill>
              </a14:hiddenFill>
            </a:ext>
          </a:extLst>
        </p:spPr>
      </p:pic>
      <p:sp>
        <p:nvSpPr>
          <p:cNvPr id="123" name="正方形/長方形 122"/>
          <p:cNvSpPr/>
          <p:nvPr/>
        </p:nvSpPr>
        <p:spPr>
          <a:xfrm>
            <a:off x="4071352" y="5028021"/>
            <a:ext cx="1842763" cy="1406958"/>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506" name="Rectangle 2"/>
          <p:cNvSpPr>
            <a:spLocks noChangeArrowheads="1"/>
          </p:cNvSpPr>
          <p:nvPr/>
        </p:nvSpPr>
        <p:spPr bwMode="auto">
          <a:xfrm>
            <a:off x="1149178" y="2803469"/>
            <a:ext cx="6371914" cy="1447252"/>
          </a:xfrm>
          <a:prstGeom prst="rect">
            <a:avLst/>
          </a:prstGeom>
          <a:solidFill>
            <a:srgbClr val="00FF00"/>
          </a:solidFill>
          <a:ln w="28575">
            <a:solidFill>
              <a:schemeClr val="tx1"/>
            </a:solidFill>
            <a:miter lim="800000"/>
            <a:headEnd/>
            <a:tailEnd/>
          </a:ln>
        </p:spPr>
        <p:txBody>
          <a:bodyPr wrap="none" anchor="ctr"/>
          <a:lstStyle>
            <a:lvl1pPr eaLnBrk="0" hangingPunct="0">
              <a:defRPr kumimoji="1">
                <a:solidFill>
                  <a:schemeClr val="tx1"/>
                </a:solidFill>
                <a:latin typeface="Times New Roman" pitchFamily="18" charset="0"/>
                <a:ea typeface="ＭＳ Ｐゴシック" pitchFamily="50" charset="-128"/>
              </a:defRPr>
            </a:lvl1pPr>
            <a:lvl2pPr marL="742950" indent="-285750" eaLnBrk="0" hangingPunct="0">
              <a:defRPr kumimoji="1">
                <a:solidFill>
                  <a:schemeClr val="tx1"/>
                </a:solidFill>
                <a:latin typeface="Times New Roman" pitchFamily="18" charset="0"/>
                <a:ea typeface="ＭＳ Ｐゴシック" pitchFamily="50" charset="-128"/>
              </a:defRPr>
            </a:lvl2pPr>
            <a:lvl3pPr marL="1143000" indent="-228600" eaLnBrk="0" hangingPunct="0">
              <a:defRPr kumimoji="1">
                <a:solidFill>
                  <a:schemeClr val="tx1"/>
                </a:solidFill>
                <a:latin typeface="Times New Roman" pitchFamily="18" charset="0"/>
                <a:ea typeface="ＭＳ Ｐゴシック" pitchFamily="50" charset="-128"/>
              </a:defRPr>
            </a:lvl3pPr>
            <a:lvl4pPr marL="1600200" indent="-228600" eaLnBrk="0" hangingPunct="0">
              <a:defRPr kumimoji="1">
                <a:solidFill>
                  <a:schemeClr val="tx1"/>
                </a:solidFill>
                <a:latin typeface="Times New Roman" pitchFamily="18" charset="0"/>
                <a:ea typeface="ＭＳ Ｐゴシック" pitchFamily="50" charset="-128"/>
              </a:defRPr>
            </a:lvl4pPr>
            <a:lvl5pPr marL="2057400" indent="-228600" eaLnBrk="0" hangingPunct="0">
              <a:defRPr kumimoji="1">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1511" name="Text Box 7"/>
          <p:cNvSpPr txBox="1">
            <a:spLocks noChangeArrowheads="1"/>
          </p:cNvSpPr>
          <p:nvPr/>
        </p:nvSpPr>
        <p:spPr bwMode="auto">
          <a:xfrm>
            <a:off x="5292848" y="3276902"/>
            <a:ext cx="1796392" cy="792525"/>
          </a:xfrm>
          <a:prstGeom prst="rect">
            <a:avLst/>
          </a:prstGeom>
          <a:solidFill>
            <a:srgbClr val="FFCCFF"/>
          </a:solidFill>
          <a:ln w="12700">
            <a:solidFill>
              <a:schemeClr val="tx1"/>
            </a:solidFill>
            <a:miter lim="800000"/>
            <a:headEnd/>
            <a:tailEnd/>
          </a:ln>
        </p:spPr>
        <p:txBody>
          <a:bodyPr wrap="square">
            <a:spAutoFit/>
          </a:bodyPr>
          <a:lstStyle>
            <a:lvl1pPr eaLnBrk="0" hangingPunct="0">
              <a:defRPr kumimoji="1">
                <a:solidFill>
                  <a:schemeClr val="tx1"/>
                </a:solidFill>
                <a:latin typeface="Times New Roman" pitchFamily="18" charset="0"/>
                <a:ea typeface="ＭＳ Ｐゴシック" pitchFamily="50" charset="-128"/>
              </a:defRPr>
            </a:lvl1pPr>
            <a:lvl2pPr marL="742950" indent="-285750" eaLnBrk="0" hangingPunct="0">
              <a:defRPr kumimoji="1">
                <a:solidFill>
                  <a:schemeClr val="tx1"/>
                </a:solidFill>
                <a:latin typeface="Times New Roman" pitchFamily="18" charset="0"/>
                <a:ea typeface="ＭＳ Ｐゴシック" pitchFamily="50" charset="-128"/>
              </a:defRPr>
            </a:lvl2pPr>
            <a:lvl3pPr marL="1143000" indent="-228600" eaLnBrk="0" hangingPunct="0">
              <a:defRPr kumimoji="1">
                <a:solidFill>
                  <a:schemeClr val="tx1"/>
                </a:solidFill>
                <a:latin typeface="Times New Roman" pitchFamily="18" charset="0"/>
                <a:ea typeface="ＭＳ Ｐゴシック" pitchFamily="50" charset="-128"/>
              </a:defRPr>
            </a:lvl3pPr>
            <a:lvl4pPr marL="1600200" indent="-228600" eaLnBrk="0" hangingPunct="0">
              <a:defRPr kumimoji="1">
                <a:solidFill>
                  <a:schemeClr val="tx1"/>
                </a:solidFill>
                <a:latin typeface="Times New Roman" pitchFamily="18" charset="0"/>
                <a:ea typeface="ＭＳ Ｐゴシック" pitchFamily="50" charset="-128"/>
              </a:defRPr>
            </a:lvl4pPr>
            <a:lvl5pPr marL="2057400" indent="-228600" eaLnBrk="0" hangingPunct="0">
              <a:defRPr kumimoji="1">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9pPr>
          </a:lstStyle>
          <a:p>
            <a:pPr algn="ctr" eaLnBrk="1" hangingPunct="1">
              <a:lnSpc>
                <a:spcPts val="1100"/>
              </a:lnSpc>
              <a:spcBef>
                <a:spcPct val="50000"/>
              </a:spcBef>
            </a:pPr>
            <a:endParaRPr lang="en-US" altLang="ja-JP" dirty="0" smtClean="0">
              <a:solidFill>
                <a:srgbClr val="000099"/>
              </a:solidFill>
              <a:latin typeface="Arial" charset="0"/>
            </a:endParaRPr>
          </a:p>
          <a:p>
            <a:pPr algn="ctr" eaLnBrk="1" hangingPunct="1">
              <a:lnSpc>
                <a:spcPts val="1100"/>
              </a:lnSpc>
              <a:spcBef>
                <a:spcPct val="50000"/>
              </a:spcBef>
            </a:pPr>
            <a:r>
              <a:rPr lang="ja-JP" altLang="en-US" dirty="0" smtClean="0">
                <a:solidFill>
                  <a:srgbClr val="000099"/>
                </a:solidFill>
                <a:latin typeface="Arial" charset="0"/>
              </a:rPr>
              <a:t>安全管理業務</a:t>
            </a:r>
            <a:endParaRPr lang="en-US" altLang="ja-JP" dirty="0" smtClean="0">
              <a:solidFill>
                <a:srgbClr val="000099"/>
              </a:solidFill>
              <a:latin typeface="Arial" charset="0"/>
            </a:endParaRPr>
          </a:p>
          <a:p>
            <a:pPr algn="ctr" eaLnBrk="1" hangingPunct="1">
              <a:lnSpc>
                <a:spcPts val="1100"/>
              </a:lnSpc>
              <a:spcBef>
                <a:spcPct val="50000"/>
              </a:spcBef>
            </a:pPr>
            <a:r>
              <a:rPr lang="ja-JP" altLang="en-US" dirty="0" smtClean="0">
                <a:solidFill>
                  <a:srgbClr val="000099"/>
                </a:solidFill>
                <a:latin typeface="Arial" charset="0"/>
              </a:rPr>
              <a:t>（ＧＶＰ）</a:t>
            </a:r>
            <a:endParaRPr lang="ja-JP" altLang="en-US" dirty="0">
              <a:solidFill>
                <a:srgbClr val="000099"/>
              </a:solidFill>
              <a:latin typeface="Arial" charset="0"/>
            </a:endParaRPr>
          </a:p>
        </p:txBody>
      </p:sp>
      <p:sp>
        <p:nvSpPr>
          <p:cNvPr id="21512" name="Text Box 8"/>
          <p:cNvSpPr txBox="1">
            <a:spLocks noChangeArrowheads="1"/>
          </p:cNvSpPr>
          <p:nvPr/>
        </p:nvSpPr>
        <p:spPr bwMode="auto">
          <a:xfrm>
            <a:off x="1546136" y="3262868"/>
            <a:ext cx="1866149" cy="796180"/>
          </a:xfrm>
          <a:prstGeom prst="rect">
            <a:avLst/>
          </a:prstGeom>
          <a:solidFill>
            <a:srgbClr val="66FFFF"/>
          </a:solidFill>
          <a:ln w="12700">
            <a:solidFill>
              <a:schemeClr val="tx1"/>
            </a:solidFill>
            <a:miter lim="800000"/>
            <a:headEnd/>
            <a:tailEnd/>
          </a:ln>
        </p:spPr>
        <p:txBody>
          <a:bodyPr wrap="square" anchor="ctr">
            <a:spAutoFit/>
          </a:bodyPr>
          <a:lstStyle>
            <a:lvl1pPr eaLnBrk="0" hangingPunct="0">
              <a:defRPr kumimoji="1">
                <a:solidFill>
                  <a:schemeClr val="tx1"/>
                </a:solidFill>
                <a:latin typeface="Times New Roman" pitchFamily="18" charset="0"/>
                <a:ea typeface="ＭＳ Ｐゴシック" pitchFamily="50" charset="-128"/>
              </a:defRPr>
            </a:lvl1pPr>
            <a:lvl2pPr marL="742950" indent="-285750" eaLnBrk="0" hangingPunct="0">
              <a:defRPr kumimoji="1">
                <a:solidFill>
                  <a:schemeClr val="tx1"/>
                </a:solidFill>
                <a:latin typeface="Times New Roman" pitchFamily="18" charset="0"/>
                <a:ea typeface="ＭＳ Ｐゴシック" pitchFamily="50" charset="-128"/>
              </a:defRPr>
            </a:lvl2pPr>
            <a:lvl3pPr marL="1143000" indent="-228600" eaLnBrk="0" hangingPunct="0">
              <a:defRPr kumimoji="1">
                <a:solidFill>
                  <a:schemeClr val="tx1"/>
                </a:solidFill>
                <a:latin typeface="Times New Roman" pitchFamily="18" charset="0"/>
                <a:ea typeface="ＭＳ Ｐゴシック" pitchFamily="50" charset="-128"/>
              </a:defRPr>
            </a:lvl3pPr>
            <a:lvl4pPr marL="1600200" indent="-228600" eaLnBrk="0" hangingPunct="0">
              <a:defRPr kumimoji="1">
                <a:solidFill>
                  <a:schemeClr val="tx1"/>
                </a:solidFill>
                <a:latin typeface="Times New Roman" pitchFamily="18" charset="0"/>
                <a:ea typeface="ＭＳ Ｐゴシック" pitchFamily="50" charset="-128"/>
              </a:defRPr>
            </a:lvl4pPr>
            <a:lvl5pPr marL="2057400" indent="-228600" eaLnBrk="0" hangingPunct="0">
              <a:defRPr kumimoji="1">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9pPr>
          </a:lstStyle>
          <a:p>
            <a:pPr algn="ctr" eaLnBrk="1" hangingPunct="1">
              <a:lnSpc>
                <a:spcPts val="1100"/>
              </a:lnSpc>
              <a:spcBef>
                <a:spcPct val="50000"/>
              </a:spcBef>
            </a:pPr>
            <a:endParaRPr lang="en-US" altLang="ja-JP" dirty="0" smtClean="0">
              <a:solidFill>
                <a:srgbClr val="CC3300"/>
              </a:solidFill>
              <a:latin typeface="+mn-ea"/>
              <a:ea typeface="+mn-ea"/>
            </a:endParaRPr>
          </a:p>
          <a:p>
            <a:pPr algn="ctr" eaLnBrk="1" hangingPunct="1">
              <a:lnSpc>
                <a:spcPts val="1100"/>
              </a:lnSpc>
              <a:spcBef>
                <a:spcPct val="50000"/>
              </a:spcBef>
            </a:pPr>
            <a:r>
              <a:rPr lang="ja-JP" altLang="en-US" dirty="0" smtClean="0">
                <a:latin typeface="+mn-ea"/>
                <a:ea typeface="+mn-ea"/>
              </a:rPr>
              <a:t>品質</a:t>
            </a:r>
            <a:r>
              <a:rPr lang="ja-JP" altLang="en-US" dirty="0">
                <a:latin typeface="+mn-ea"/>
                <a:ea typeface="+mn-ea"/>
              </a:rPr>
              <a:t>管理</a:t>
            </a:r>
            <a:r>
              <a:rPr lang="ja-JP" altLang="en-US" dirty="0" smtClean="0">
                <a:latin typeface="+mn-ea"/>
                <a:ea typeface="+mn-ea"/>
              </a:rPr>
              <a:t>業務</a:t>
            </a:r>
            <a:endParaRPr lang="en-US" altLang="ja-JP" dirty="0" smtClean="0">
              <a:latin typeface="+mn-ea"/>
              <a:ea typeface="+mn-ea"/>
            </a:endParaRPr>
          </a:p>
          <a:p>
            <a:pPr algn="ctr" eaLnBrk="1" hangingPunct="1">
              <a:lnSpc>
                <a:spcPts val="1100"/>
              </a:lnSpc>
              <a:spcBef>
                <a:spcPct val="50000"/>
              </a:spcBef>
            </a:pPr>
            <a:r>
              <a:rPr lang="ja-JP" altLang="en-US" dirty="0" smtClean="0">
                <a:latin typeface="+mn-ea"/>
                <a:ea typeface="+mn-ea"/>
              </a:rPr>
              <a:t>（ＧＱＰ）</a:t>
            </a:r>
            <a:endParaRPr lang="en-US" altLang="ja-JP" dirty="0" smtClean="0">
              <a:latin typeface="+mn-ea"/>
              <a:ea typeface="+mn-ea"/>
            </a:endParaRPr>
          </a:p>
        </p:txBody>
      </p:sp>
      <p:sp>
        <p:nvSpPr>
          <p:cNvPr id="21520" name="Text Box 16"/>
          <p:cNvSpPr txBox="1">
            <a:spLocks noChangeArrowheads="1"/>
          </p:cNvSpPr>
          <p:nvPr/>
        </p:nvSpPr>
        <p:spPr bwMode="auto">
          <a:xfrm>
            <a:off x="3569505" y="2803469"/>
            <a:ext cx="1477612" cy="400110"/>
          </a:xfrm>
          <a:prstGeom prst="rect">
            <a:avLst/>
          </a:prstGeom>
          <a:solidFill>
            <a:schemeClr val="accent2">
              <a:lumMod val="20000"/>
              <a:lumOff val="80000"/>
            </a:schemeClr>
          </a:solidFill>
          <a:ln w="19050">
            <a:solidFill>
              <a:schemeClr val="tx1"/>
            </a:solidFill>
            <a:miter lim="800000"/>
            <a:headEnd/>
            <a:tailEnd/>
          </a:ln>
        </p:spPr>
        <p:txBody>
          <a:bodyPr wrap="square">
            <a:spAutoFit/>
          </a:bodyPr>
          <a:lstStyle>
            <a:lvl1pPr eaLnBrk="0" hangingPunct="0">
              <a:defRPr kumimoji="1">
                <a:solidFill>
                  <a:schemeClr val="tx1"/>
                </a:solidFill>
                <a:latin typeface="Times New Roman" pitchFamily="18" charset="0"/>
                <a:ea typeface="ＭＳ Ｐゴシック" pitchFamily="50" charset="-128"/>
              </a:defRPr>
            </a:lvl1pPr>
            <a:lvl2pPr marL="742950" indent="-285750" eaLnBrk="0" hangingPunct="0">
              <a:defRPr kumimoji="1">
                <a:solidFill>
                  <a:schemeClr val="tx1"/>
                </a:solidFill>
                <a:latin typeface="Times New Roman" pitchFamily="18" charset="0"/>
                <a:ea typeface="ＭＳ Ｐゴシック" pitchFamily="50" charset="-128"/>
              </a:defRPr>
            </a:lvl2pPr>
            <a:lvl3pPr marL="1143000" indent="-228600" eaLnBrk="0" hangingPunct="0">
              <a:defRPr kumimoji="1">
                <a:solidFill>
                  <a:schemeClr val="tx1"/>
                </a:solidFill>
                <a:latin typeface="Times New Roman" pitchFamily="18" charset="0"/>
                <a:ea typeface="ＭＳ Ｐゴシック" pitchFamily="50" charset="-128"/>
              </a:defRPr>
            </a:lvl3pPr>
            <a:lvl4pPr marL="1600200" indent="-228600" eaLnBrk="0" hangingPunct="0">
              <a:defRPr kumimoji="1">
                <a:solidFill>
                  <a:schemeClr val="tx1"/>
                </a:solidFill>
                <a:latin typeface="Times New Roman" pitchFamily="18" charset="0"/>
                <a:ea typeface="ＭＳ Ｐゴシック" pitchFamily="50" charset="-128"/>
              </a:defRPr>
            </a:lvl4pPr>
            <a:lvl5pPr marL="2057400" indent="-228600" eaLnBrk="0" hangingPunct="0">
              <a:defRPr kumimoji="1">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9pPr>
          </a:lstStyle>
          <a:p>
            <a:pPr eaLnBrk="1" hangingPunct="1">
              <a:spcBef>
                <a:spcPct val="50000"/>
              </a:spcBef>
            </a:pPr>
            <a:r>
              <a:rPr lang="ja-JP" altLang="en-US" sz="2000" dirty="0">
                <a:latin typeface="Arial" charset="0"/>
              </a:rPr>
              <a:t>製造</a:t>
            </a:r>
            <a:r>
              <a:rPr lang="ja-JP" altLang="en-US" sz="2000" dirty="0" smtClean="0">
                <a:latin typeface="Arial" charset="0"/>
              </a:rPr>
              <a:t>販売業</a:t>
            </a:r>
            <a:endParaRPr lang="ja-JP" altLang="en-US" sz="2000" dirty="0">
              <a:latin typeface="Arial" charset="0"/>
            </a:endParaRPr>
          </a:p>
        </p:txBody>
      </p:sp>
      <p:sp>
        <p:nvSpPr>
          <p:cNvPr id="21522" name="Text Box 18"/>
          <p:cNvSpPr txBox="1">
            <a:spLocks noChangeArrowheads="1"/>
          </p:cNvSpPr>
          <p:nvPr/>
        </p:nvSpPr>
        <p:spPr bwMode="auto">
          <a:xfrm>
            <a:off x="683568" y="5119860"/>
            <a:ext cx="1926128" cy="1323439"/>
          </a:xfrm>
          <a:prstGeom prst="rect">
            <a:avLst/>
          </a:prstGeom>
          <a:noFill/>
          <a:ln w="9525">
            <a:solidFill>
              <a:schemeClr val="tx1"/>
            </a:solidFill>
            <a:miter lim="800000"/>
            <a:headEnd/>
            <a:tailEnd/>
          </a:ln>
        </p:spPr>
        <p:txBody>
          <a:bodyPr wrap="square">
            <a:spAutoFit/>
          </a:bodyPr>
          <a:lstStyle>
            <a:lvl1pPr eaLnBrk="0" hangingPunct="0">
              <a:defRPr kumimoji="1">
                <a:solidFill>
                  <a:schemeClr val="tx1"/>
                </a:solidFill>
                <a:latin typeface="Times New Roman" pitchFamily="18" charset="0"/>
                <a:ea typeface="ＭＳ Ｐゴシック" pitchFamily="50" charset="-128"/>
              </a:defRPr>
            </a:lvl1pPr>
            <a:lvl2pPr marL="742950" indent="-285750" eaLnBrk="0" hangingPunct="0">
              <a:defRPr kumimoji="1">
                <a:solidFill>
                  <a:schemeClr val="tx1"/>
                </a:solidFill>
                <a:latin typeface="Times New Roman" pitchFamily="18" charset="0"/>
                <a:ea typeface="ＭＳ Ｐゴシック" pitchFamily="50" charset="-128"/>
              </a:defRPr>
            </a:lvl2pPr>
            <a:lvl3pPr marL="1143000" indent="-228600" eaLnBrk="0" hangingPunct="0">
              <a:defRPr kumimoji="1">
                <a:solidFill>
                  <a:schemeClr val="tx1"/>
                </a:solidFill>
                <a:latin typeface="Times New Roman" pitchFamily="18" charset="0"/>
                <a:ea typeface="ＭＳ Ｐゴシック" pitchFamily="50" charset="-128"/>
              </a:defRPr>
            </a:lvl3pPr>
            <a:lvl4pPr marL="1600200" indent="-228600" eaLnBrk="0" hangingPunct="0">
              <a:defRPr kumimoji="1">
                <a:solidFill>
                  <a:schemeClr val="tx1"/>
                </a:solidFill>
                <a:latin typeface="Times New Roman" pitchFamily="18" charset="0"/>
                <a:ea typeface="ＭＳ Ｐゴシック" pitchFamily="50" charset="-128"/>
              </a:defRPr>
            </a:lvl4pPr>
            <a:lvl5pPr marL="2057400" indent="-228600" eaLnBrk="0" hangingPunct="0">
              <a:defRPr kumimoji="1">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9pPr>
          </a:lstStyle>
          <a:p>
            <a:pPr eaLnBrk="1" hangingPunct="1">
              <a:spcBef>
                <a:spcPts val="600"/>
              </a:spcBef>
            </a:pPr>
            <a:r>
              <a:rPr lang="ja-JP" altLang="en-US" sz="2000" dirty="0" smtClean="0">
                <a:latin typeface="Arial" charset="0"/>
              </a:rPr>
              <a:t>製造所</a:t>
            </a:r>
            <a:endParaRPr lang="en-US" altLang="ja-JP" sz="2000" dirty="0">
              <a:latin typeface="Arial" charset="0"/>
            </a:endParaRPr>
          </a:p>
          <a:p>
            <a:pPr eaLnBrk="1" hangingPunct="1">
              <a:spcBef>
                <a:spcPts val="0"/>
              </a:spcBef>
            </a:pPr>
            <a:r>
              <a:rPr lang="ja-JP" altLang="en-US" dirty="0" smtClean="0">
                <a:solidFill>
                  <a:srgbClr val="FF0000"/>
                </a:solidFill>
                <a:latin typeface="Arial" charset="0"/>
              </a:rPr>
              <a:t>（ＧＭＰ）</a:t>
            </a:r>
            <a:endParaRPr lang="en-US" altLang="ja-JP" dirty="0" smtClean="0">
              <a:solidFill>
                <a:srgbClr val="FF0000"/>
              </a:solidFill>
              <a:latin typeface="Arial" charset="0"/>
            </a:endParaRPr>
          </a:p>
          <a:p>
            <a:pPr eaLnBrk="1" hangingPunct="1">
              <a:spcBef>
                <a:spcPct val="50000"/>
              </a:spcBef>
            </a:pPr>
            <a:endParaRPr lang="en-US" altLang="ja-JP" dirty="0" smtClean="0">
              <a:solidFill>
                <a:srgbClr val="FF0000"/>
              </a:solidFill>
              <a:latin typeface="Arial" charset="0"/>
            </a:endParaRPr>
          </a:p>
          <a:p>
            <a:pPr eaLnBrk="1" hangingPunct="1">
              <a:spcBef>
                <a:spcPct val="50000"/>
              </a:spcBef>
            </a:pPr>
            <a:endParaRPr lang="ja-JP" altLang="en-US" sz="800" dirty="0">
              <a:solidFill>
                <a:srgbClr val="FF0000"/>
              </a:solidFill>
              <a:latin typeface="Arial" charset="0"/>
            </a:endParaRPr>
          </a:p>
        </p:txBody>
      </p:sp>
      <p:sp>
        <p:nvSpPr>
          <p:cNvPr id="65" name="Text Box 23"/>
          <p:cNvSpPr txBox="1">
            <a:spLocks noChangeArrowheads="1"/>
          </p:cNvSpPr>
          <p:nvPr/>
        </p:nvSpPr>
        <p:spPr bwMode="auto">
          <a:xfrm>
            <a:off x="4335135" y="4871054"/>
            <a:ext cx="1517195" cy="338554"/>
          </a:xfrm>
          <a:prstGeom prst="rect">
            <a:avLst/>
          </a:prstGeom>
          <a:solidFill>
            <a:srgbClr val="FFCC99"/>
          </a:solidFill>
          <a:ln w="9525">
            <a:solidFill>
              <a:schemeClr val="tx1"/>
            </a:solidFill>
            <a:miter lim="800000"/>
            <a:headEnd/>
            <a:tailEnd/>
          </a:ln>
        </p:spPr>
        <p:txBody>
          <a:bodyPr wrap="square">
            <a:spAutoFit/>
          </a:bodyPr>
          <a:lstStyle>
            <a:lvl1pPr eaLnBrk="0" hangingPunct="0">
              <a:defRPr kumimoji="1">
                <a:solidFill>
                  <a:schemeClr val="tx1"/>
                </a:solidFill>
                <a:latin typeface="Times New Roman" pitchFamily="18" charset="0"/>
                <a:ea typeface="ＭＳ Ｐゴシック" pitchFamily="50" charset="-128"/>
              </a:defRPr>
            </a:lvl1pPr>
            <a:lvl2pPr marL="742950" indent="-285750" eaLnBrk="0" hangingPunct="0">
              <a:defRPr kumimoji="1">
                <a:solidFill>
                  <a:schemeClr val="tx1"/>
                </a:solidFill>
                <a:latin typeface="Times New Roman" pitchFamily="18" charset="0"/>
                <a:ea typeface="ＭＳ Ｐゴシック" pitchFamily="50" charset="-128"/>
              </a:defRPr>
            </a:lvl2pPr>
            <a:lvl3pPr marL="1143000" indent="-228600" eaLnBrk="0" hangingPunct="0">
              <a:defRPr kumimoji="1">
                <a:solidFill>
                  <a:schemeClr val="tx1"/>
                </a:solidFill>
                <a:latin typeface="Times New Roman" pitchFamily="18" charset="0"/>
                <a:ea typeface="ＭＳ Ｐゴシック" pitchFamily="50" charset="-128"/>
              </a:defRPr>
            </a:lvl3pPr>
            <a:lvl4pPr marL="1600200" indent="-228600" eaLnBrk="0" hangingPunct="0">
              <a:defRPr kumimoji="1">
                <a:solidFill>
                  <a:schemeClr val="tx1"/>
                </a:solidFill>
                <a:latin typeface="Times New Roman" pitchFamily="18" charset="0"/>
                <a:ea typeface="ＭＳ Ｐゴシック" pitchFamily="50" charset="-128"/>
              </a:defRPr>
            </a:lvl4pPr>
            <a:lvl5pPr marL="2057400" indent="-228600" eaLnBrk="0" hangingPunct="0">
              <a:defRPr kumimoji="1">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9pPr>
          </a:lstStyle>
          <a:p>
            <a:pPr algn="ctr" eaLnBrk="1" hangingPunct="1">
              <a:spcBef>
                <a:spcPct val="50000"/>
              </a:spcBef>
            </a:pPr>
            <a:r>
              <a:rPr lang="ja-JP" altLang="en-US" sz="1600" dirty="0" smtClean="0">
                <a:latin typeface="Arial" charset="0"/>
              </a:rPr>
              <a:t>医療機関など</a:t>
            </a:r>
            <a:endParaRPr lang="ja-JP" altLang="en-US" sz="1600" dirty="0">
              <a:latin typeface="Arial" charset="0"/>
            </a:endParaRPr>
          </a:p>
        </p:txBody>
      </p:sp>
      <p:pic>
        <p:nvPicPr>
          <p:cNvPr id="111" name="Picture 4" descr="MCj0290305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82122" y="5218249"/>
            <a:ext cx="1225412" cy="1197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右矢印 1"/>
          <p:cNvSpPr/>
          <p:nvPr/>
        </p:nvSpPr>
        <p:spPr>
          <a:xfrm>
            <a:off x="2667352" y="5289155"/>
            <a:ext cx="1404000" cy="641995"/>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出荷判断</a:t>
            </a:r>
            <a:endParaRPr kumimoji="1" lang="ja-JP" altLang="en-US" sz="1600" b="1" dirty="0">
              <a:solidFill>
                <a:schemeClr val="tx1"/>
              </a:solidFill>
            </a:endParaRPr>
          </a:p>
        </p:txBody>
      </p:sp>
      <p:sp>
        <p:nvSpPr>
          <p:cNvPr id="4" name="左矢印 3"/>
          <p:cNvSpPr/>
          <p:nvPr/>
        </p:nvSpPr>
        <p:spPr>
          <a:xfrm rot="1801789">
            <a:off x="3043283" y="4207231"/>
            <a:ext cx="1440000" cy="604257"/>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品質情報</a:t>
            </a:r>
            <a:endParaRPr kumimoji="1" lang="ja-JP" altLang="en-US" sz="1600" dirty="0">
              <a:solidFill>
                <a:schemeClr val="tx1"/>
              </a:solidFill>
            </a:endParaRPr>
          </a:p>
        </p:txBody>
      </p:sp>
      <p:sp>
        <p:nvSpPr>
          <p:cNvPr id="5" name="下矢印 4"/>
          <p:cNvSpPr/>
          <p:nvPr/>
        </p:nvSpPr>
        <p:spPr>
          <a:xfrm>
            <a:off x="1546136" y="4077723"/>
            <a:ext cx="826266" cy="102444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400" dirty="0" smtClean="0"/>
          </a:p>
          <a:p>
            <a:pPr algn="ctr"/>
            <a:r>
              <a:rPr kumimoji="1" lang="ja-JP" altLang="en-US" sz="1400" b="1" dirty="0" smtClean="0">
                <a:solidFill>
                  <a:schemeClr val="tx1"/>
                </a:solidFill>
              </a:rPr>
              <a:t>管理監督</a:t>
            </a:r>
            <a:endParaRPr kumimoji="1" lang="en-US" altLang="ja-JP" sz="1400" b="1" dirty="0" smtClean="0">
              <a:solidFill>
                <a:schemeClr val="tx1"/>
              </a:solidFill>
            </a:endParaRPr>
          </a:p>
          <a:p>
            <a:pPr algn="ctr"/>
            <a:endParaRPr kumimoji="1" lang="ja-JP" altLang="en-US" sz="900" b="1" dirty="0">
              <a:solidFill>
                <a:schemeClr val="tx1"/>
              </a:solidFill>
            </a:endParaRPr>
          </a:p>
        </p:txBody>
      </p:sp>
      <p:sp>
        <p:nvSpPr>
          <p:cNvPr id="8" name="上矢印 7"/>
          <p:cNvSpPr/>
          <p:nvPr/>
        </p:nvSpPr>
        <p:spPr>
          <a:xfrm>
            <a:off x="5195256" y="4077723"/>
            <a:ext cx="1711003" cy="752476"/>
          </a:xfrm>
          <a:prstGeom prst="up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副作用情報</a:t>
            </a:r>
            <a:endParaRPr kumimoji="1" lang="ja-JP" altLang="en-US" sz="1600" b="1" dirty="0">
              <a:solidFill>
                <a:schemeClr val="tx1"/>
              </a:solidFill>
            </a:endParaRPr>
          </a:p>
        </p:txBody>
      </p:sp>
      <p:sp>
        <p:nvSpPr>
          <p:cNvPr id="70" name="Text Box 18"/>
          <p:cNvSpPr txBox="1">
            <a:spLocks noChangeArrowheads="1"/>
          </p:cNvSpPr>
          <p:nvPr/>
        </p:nvSpPr>
        <p:spPr bwMode="auto">
          <a:xfrm>
            <a:off x="542014" y="950595"/>
            <a:ext cx="8354854" cy="1677382"/>
          </a:xfrm>
          <a:prstGeom prst="rect">
            <a:avLst/>
          </a:prstGeom>
          <a:noFill/>
          <a:ln w="9525">
            <a:solidFill>
              <a:schemeClr val="tx1"/>
            </a:solidFill>
            <a:prstDash val="lgDash"/>
            <a:miter lim="800000"/>
            <a:headEnd/>
            <a:tailEnd/>
          </a:ln>
        </p:spPr>
        <p:txBody>
          <a:bodyPr wrap="square">
            <a:spAutoFit/>
          </a:bodyPr>
          <a:lstStyle>
            <a:lvl1pPr eaLnBrk="0" hangingPunct="0">
              <a:defRPr kumimoji="1">
                <a:solidFill>
                  <a:schemeClr val="tx1"/>
                </a:solidFill>
                <a:latin typeface="Times New Roman" pitchFamily="18" charset="0"/>
                <a:ea typeface="ＭＳ Ｐゴシック" pitchFamily="50" charset="-128"/>
              </a:defRPr>
            </a:lvl1pPr>
            <a:lvl2pPr marL="742950" indent="-285750" eaLnBrk="0" hangingPunct="0">
              <a:defRPr kumimoji="1">
                <a:solidFill>
                  <a:schemeClr val="tx1"/>
                </a:solidFill>
                <a:latin typeface="Times New Roman" pitchFamily="18" charset="0"/>
                <a:ea typeface="ＭＳ Ｐゴシック" pitchFamily="50" charset="-128"/>
              </a:defRPr>
            </a:lvl2pPr>
            <a:lvl3pPr marL="1143000" indent="-228600" eaLnBrk="0" hangingPunct="0">
              <a:defRPr kumimoji="1">
                <a:solidFill>
                  <a:schemeClr val="tx1"/>
                </a:solidFill>
                <a:latin typeface="Times New Roman" pitchFamily="18" charset="0"/>
                <a:ea typeface="ＭＳ Ｐゴシック" pitchFamily="50" charset="-128"/>
              </a:defRPr>
            </a:lvl3pPr>
            <a:lvl4pPr marL="1600200" indent="-228600" eaLnBrk="0" hangingPunct="0">
              <a:defRPr kumimoji="1">
                <a:solidFill>
                  <a:schemeClr val="tx1"/>
                </a:solidFill>
                <a:latin typeface="Times New Roman" pitchFamily="18" charset="0"/>
                <a:ea typeface="ＭＳ Ｐゴシック" pitchFamily="50" charset="-128"/>
              </a:defRPr>
            </a:lvl4pPr>
            <a:lvl5pPr marL="2057400" indent="-228600" eaLnBrk="0" hangingPunct="0">
              <a:defRPr kumimoji="1">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9pPr>
          </a:lstStyle>
          <a:p>
            <a:pPr eaLnBrk="1" hangingPunct="1">
              <a:lnSpc>
                <a:spcPts val="1500"/>
              </a:lnSpc>
              <a:spcBef>
                <a:spcPct val="50000"/>
              </a:spcBef>
            </a:pPr>
            <a:endParaRPr lang="en-US" altLang="ja-JP" dirty="0" smtClean="0">
              <a:latin typeface="Arial" charset="0"/>
            </a:endParaRPr>
          </a:p>
          <a:p>
            <a:pPr eaLnBrk="1" hangingPunct="1">
              <a:lnSpc>
                <a:spcPts val="1500"/>
              </a:lnSpc>
              <a:spcBef>
                <a:spcPct val="50000"/>
              </a:spcBef>
            </a:pPr>
            <a:r>
              <a:rPr lang="ja-JP" altLang="en-US" dirty="0" smtClean="0">
                <a:latin typeface="Arial" charset="0"/>
              </a:rPr>
              <a:t>製造販売業者は、市場流通する医薬品について、</a:t>
            </a:r>
            <a:r>
              <a:rPr lang="ja-JP" altLang="en-US" b="1" u="sng" dirty="0" smtClean="0">
                <a:solidFill>
                  <a:srgbClr val="FF0000"/>
                </a:solidFill>
                <a:latin typeface="Arial" charset="0"/>
              </a:rPr>
              <a:t>第一義的な責任</a:t>
            </a:r>
            <a:r>
              <a:rPr lang="ja-JP" altLang="en-US" dirty="0" smtClean="0">
                <a:latin typeface="Arial" charset="0"/>
              </a:rPr>
              <a:t>を負います。</a:t>
            </a:r>
            <a:endParaRPr lang="en-US" altLang="ja-JP" dirty="0" smtClean="0">
              <a:latin typeface="Arial" charset="0"/>
            </a:endParaRPr>
          </a:p>
          <a:p>
            <a:pPr eaLnBrk="1" hangingPunct="1">
              <a:lnSpc>
                <a:spcPts val="1500"/>
              </a:lnSpc>
              <a:spcBef>
                <a:spcPct val="50000"/>
              </a:spcBef>
            </a:pPr>
            <a:r>
              <a:rPr lang="ja-JP" altLang="en-US" dirty="0" smtClean="0">
                <a:latin typeface="Arial" charset="0"/>
              </a:rPr>
              <a:t>　◎品質</a:t>
            </a:r>
            <a:r>
              <a:rPr lang="ja-JP" altLang="en-US" dirty="0">
                <a:latin typeface="Arial" charset="0"/>
              </a:rPr>
              <a:t>管理</a:t>
            </a:r>
            <a:r>
              <a:rPr lang="ja-JP" altLang="en-US" dirty="0" smtClean="0">
                <a:latin typeface="Arial" charset="0"/>
              </a:rPr>
              <a:t>（ＧＱＰ）業務：製造所の監督、市場出荷の責任、品質情報処理　など。</a:t>
            </a:r>
            <a:endParaRPr lang="en-US" altLang="ja-JP" dirty="0" smtClean="0">
              <a:latin typeface="Arial" charset="0"/>
            </a:endParaRPr>
          </a:p>
          <a:p>
            <a:pPr eaLnBrk="1" hangingPunct="1">
              <a:lnSpc>
                <a:spcPts val="1500"/>
              </a:lnSpc>
              <a:spcBef>
                <a:spcPct val="50000"/>
              </a:spcBef>
            </a:pPr>
            <a:r>
              <a:rPr lang="ja-JP" altLang="en-US" dirty="0" smtClean="0">
                <a:latin typeface="Arial" charset="0"/>
              </a:rPr>
              <a:t>　◎安全管理（ＧＶＰ）業務</a:t>
            </a:r>
            <a:r>
              <a:rPr lang="ja-JP" altLang="en-US" dirty="0">
                <a:latin typeface="Arial" charset="0"/>
              </a:rPr>
              <a:t>：</a:t>
            </a:r>
            <a:r>
              <a:rPr lang="ja-JP" altLang="en-US" dirty="0" smtClean="0">
                <a:latin typeface="Arial" charset="0"/>
              </a:rPr>
              <a:t>副作用情報などを収集し、必要な対応を行う。</a:t>
            </a:r>
            <a:endParaRPr lang="en-US" altLang="ja-JP" dirty="0" smtClean="0">
              <a:latin typeface="Arial" charset="0"/>
            </a:endParaRPr>
          </a:p>
          <a:p>
            <a:pPr eaLnBrk="1" hangingPunct="1">
              <a:lnSpc>
                <a:spcPts val="1500"/>
              </a:lnSpc>
              <a:spcBef>
                <a:spcPct val="50000"/>
              </a:spcBef>
            </a:pPr>
            <a:r>
              <a:rPr lang="ja-JP" altLang="en-US" dirty="0">
                <a:latin typeface="Arial" charset="0"/>
              </a:rPr>
              <a:t>　</a:t>
            </a:r>
            <a:r>
              <a:rPr lang="ja-JP" altLang="en-US" dirty="0" smtClean="0">
                <a:latin typeface="Arial" charset="0"/>
              </a:rPr>
              <a:t>　　　　　　　　　　　　　　　　　⇒</a:t>
            </a:r>
            <a:r>
              <a:rPr lang="ja-JP" altLang="en-US" sz="1600" dirty="0" smtClean="0">
                <a:latin typeface="Arial" charset="0"/>
              </a:rPr>
              <a:t>国</a:t>
            </a:r>
            <a:r>
              <a:rPr lang="ja-JP" altLang="en-US" sz="1600" dirty="0">
                <a:latin typeface="Arial" charset="0"/>
              </a:rPr>
              <a:t>への報告（１５日、</a:t>
            </a:r>
            <a:r>
              <a:rPr lang="ja-JP" altLang="en-US" sz="1600" dirty="0" smtClean="0">
                <a:latin typeface="Arial" charset="0"/>
              </a:rPr>
              <a:t>３０日以内）／添付</a:t>
            </a:r>
            <a:r>
              <a:rPr lang="ja-JP" altLang="en-US" sz="1600" dirty="0">
                <a:latin typeface="Arial" charset="0"/>
              </a:rPr>
              <a:t>文書の</a:t>
            </a:r>
            <a:r>
              <a:rPr lang="ja-JP" altLang="en-US" sz="1600" dirty="0" smtClean="0">
                <a:latin typeface="Arial" charset="0"/>
              </a:rPr>
              <a:t>改訂など</a:t>
            </a:r>
            <a:endParaRPr lang="en-US" altLang="ja-JP" sz="1600" dirty="0" smtClean="0">
              <a:latin typeface="Arial" charset="0"/>
            </a:endParaRPr>
          </a:p>
          <a:p>
            <a:pPr eaLnBrk="1" hangingPunct="1">
              <a:spcBef>
                <a:spcPct val="50000"/>
              </a:spcBef>
            </a:pPr>
            <a:endParaRPr lang="en-US" altLang="ja-JP" sz="300" dirty="0" smtClean="0">
              <a:latin typeface="Arial" charset="0"/>
            </a:endParaRPr>
          </a:p>
        </p:txBody>
      </p:sp>
      <p:sp>
        <p:nvSpPr>
          <p:cNvPr id="31" name="正方形/長方形 30"/>
          <p:cNvSpPr/>
          <p:nvPr/>
        </p:nvSpPr>
        <p:spPr>
          <a:xfrm>
            <a:off x="6009260" y="5099654"/>
            <a:ext cx="3073092" cy="13269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Text Box 16"/>
          <p:cNvSpPr txBox="1">
            <a:spLocks noChangeArrowheads="1"/>
          </p:cNvSpPr>
          <p:nvPr/>
        </p:nvSpPr>
        <p:spPr bwMode="auto">
          <a:xfrm>
            <a:off x="6054980" y="5279635"/>
            <a:ext cx="474059" cy="1077218"/>
          </a:xfrm>
          <a:prstGeom prst="rect">
            <a:avLst/>
          </a:prstGeom>
          <a:solidFill>
            <a:schemeClr val="bg1">
              <a:lumMod val="85000"/>
            </a:schemeClr>
          </a:solidFill>
          <a:ln w="9525">
            <a:solidFill>
              <a:schemeClr val="tx1"/>
            </a:solidFill>
            <a:miter lim="800000"/>
            <a:headEnd/>
            <a:tailEnd/>
          </a:ln>
        </p:spPr>
        <p:txBody>
          <a:bodyPr wrap="square">
            <a:spAutoFit/>
          </a:bodyPr>
          <a:lstStyle>
            <a:lvl1pPr eaLnBrk="0" hangingPunct="0">
              <a:defRPr kumimoji="1">
                <a:solidFill>
                  <a:schemeClr val="tx1"/>
                </a:solidFill>
                <a:latin typeface="Times New Roman" pitchFamily="18" charset="0"/>
                <a:ea typeface="ＭＳ Ｐゴシック" pitchFamily="50" charset="-128"/>
              </a:defRPr>
            </a:lvl1pPr>
            <a:lvl2pPr marL="742950" indent="-285750" eaLnBrk="0" hangingPunct="0">
              <a:defRPr kumimoji="1">
                <a:solidFill>
                  <a:schemeClr val="tx1"/>
                </a:solidFill>
                <a:latin typeface="Times New Roman" pitchFamily="18" charset="0"/>
                <a:ea typeface="ＭＳ Ｐゴシック" pitchFamily="50" charset="-128"/>
              </a:defRPr>
            </a:lvl2pPr>
            <a:lvl3pPr marL="1143000" indent="-228600" eaLnBrk="0" hangingPunct="0">
              <a:defRPr kumimoji="1">
                <a:solidFill>
                  <a:schemeClr val="tx1"/>
                </a:solidFill>
                <a:latin typeface="Times New Roman" pitchFamily="18" charset="0"/>
                <a:ea typeface="ＭＳ Ｐゴシック" pitchFamily="50" charset="-128"/>
              </a:defRPr>
            </a:lvl3pPr>
            <a:lvl4pPr marL="1600200" indent="-228600" eaLnBrk="0" hangingPunct="0">
              <a:defRPr kumimoji="1">
                <a:solidFill>
                  <a:schemeClr val="tx1"/>
                </a:solidFill>
                <a:latin typeface="Times New Roman" pitchFamily="18" charset="0"/>
                <a:ea typeface="ＭＳ Ｐゴシック" pitchFamily="50" charset="-128"/>
              </a:defRPr>
            </a:lvl4pPr>
            <a:lvl5pPr marL="2057400" indent="-228600" eaLnBrk="0" hangingPunct="0">
              <a:defRPr kumimoji="1">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9pPr>
          </a:lstStyle>
          <a:p>
            <a:pPr algn="ctr" eaLnBrk="1" hangingPunct="1">
              <a:spcBef>
                <a:spcPct val="50000"/>
              </a:spcBef>
            </a:pPr>
            <a:r>
              <a:rPr lang="ja-JP" altLang="en-US" sz="1600" dirty="0" smtClean="0">
                <a:solidFill>
                  <a:srgbClr val="000099"/>
                </a:solidFill>
                <a:latin typeface="Arial" charset="0"/>
              </a:rPr>
              <a:t>学会文献</a:t>
            </a:r>
            <a:endParaRPr lang="ja-JP" altLang="en-US" sz="1600" dirty="0">
              <a:solidFill>
                <a:srgbClr val="000099"/>
              </a:solidFill>
              <a:latin typeface="Arial" charset="0"/>
            </a:endParaRPr>
          </a:p>
        </p:txBody>
      </p:sp>
      <p:sp>
        <p:nvSpPr>
          <p:cNvPr id="33" name="Text Box 16"/>
          <p:cNvSpPr txBox="1">
            <a:spLocks noChangeArrowheads="1"/>
          </p:cNvSpPr>
          <p:nvPr/>
        </p:nvSpPr>
        <p:spPr bwMode="auto">
          <a:xfrm>
            <a:off x="6607445" y="5289155"/>
            <a:ext cx="474059" cy="1077218"/>
          </a:xfrm>
          <a:prstGeom prst="rect">
            <a:avLst/>
          </a:prstGeom>
          <a:solidFill>
            <a:schemeClr val="bg1">
              <a:lumMod val="85000"/>
            </a:schemeClr>
          </a:solidFill>
          <a:ln w="9525">
            <a:solidFill>
              <a:schemeClr val="tx1"/>
            </a:solidFill>
            <a:miter lim="800000"/>
            <a:headEnd/>
            <a:tailEnd/>
          </a:ln>
        </p:spPr>
        <p:txBody>
          <a:bodyPr wrap="square">
            <a:spAutoFit/>
          </a:bodyPr>
          <a:lstStyle>
            <a:lvl1pPr eaLnBrk="0" hangingPunct="0">
              <a:defRPr kumimoji="1">
                <a:solidFill>
                  <a:schemeClr val="tx1"/>
                </a:solidFill>
                <a:latin typeface="Times New Roman" pitchFamily="18" charset="0"/>
                <a:ea typeface="ＭＳ Ｐゴシック" pitchFamily="50" charset="-128"/>
              </a:defRPr>
            </a:lvl1pPr>
            <a:lvl2pPr marL="742950" indent="-285750" eaLnBrk="0" hangingPunct="0">
              <a:defRPr kumimoji="1">
                <a:solidFill>
                  <a:schemeClr val="tx1"/>
                </a:solidFill>
                <a:latin typeface="Times New Roman" pitchFamily="18" charset="0"/>
                <a:ea typeface="ＭＳ Ｐゴシック" pitchFamily="50" charset="-128"/>
              </a:defRPr>
            </a:lvl2pPr>
            <a:lvl3pPr marL="1143000" indent="-228600" eaLnBrk="0" hangingPunct="0">
              <a:defRPr kumimoji="1">
                <a:solidFill>
                  <a:schemeClr val="tx1"/>
                </a:solidFill>
                <a:latin typeface="Times New Roman" pitchFamily="18" charset="0"/>
                <a:ea typeface="ＭＳ Ｐゴシック" pitchFamily="50" charset="-128"/>
              </a:defRPr>
            </a:lvl3pPr>
            <a:lvl4pPr marL="1600200" indent="-228600" eaLnBrk="0" hangingPunct="0">
              <a:defRPr kumimoji="1">
                <a:solidFill>
                  <a:schemeClr val="tx1"/>
                </a:solidFill>
                <a:latin typeface="Times New Roman" pitchFamily="18" charset="0"/>
                <a:ea typeface="ＭＳ Ｐゴシック" pitchFamily="50" charset="-128"/>
              </a:defRPr>
            </a:lvl4pPr>
            <a:lvl5pPr marL="2057400" indent="-228600" eaLnBrk="0" hangingPunct="0">
              <a:defRPr kumimoji="1">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9pPr>
          </a:lstStyle>
          <a:p>
            <a:pPr algn="ctr" eaLnBrk="1" hangingPunct="1">
              <a:spcBef>
                <a:spcPct val="50000"/>
              </a:spcBef>
            </a:pPr>
            <a:r>
              <a:rPr lang="ja-JP" altLang="en-US" sz="1600" dirty="0" smtClean="0">
                <a:solidFill>
                  <a:srgbClr val="000099"/>
                </a:solidFill>
                <a:latin typeface="Arial" charset="0"/>
              </a:rPr>
              <a:t>行政当局</a:t>
            </a:r>
            <a:endParaRPr lang="ja-JP" altLang="en-US" sz="1600" dirty="0">
              <a:solidFill>
                <a:srgbClr val="000099"/>
              </a:solidFill>
              <a:latin typeface="Arial" charset="0"/>
            </a:endParaRPr>
          </a:p>
        </p:txBody>
      </p:sp>
      <p:sp>
        <p:nvSpPr>
          <p:cNvPr id="34" name="Text Box 16"/>
          <p:cNvSpPr txBox="1">
            <a:spLocks noChangeArrowheads="1"/>
          </p:cNvSpPr>
          <p:nvPr/>
        </p:nvSpPr>
        <p:spPr bwMode="auto">
          <a:xfrm>
            <a:off x="7136702" y="5288124"/>
            <a:ext cx="474059" cy="1077218"/>
          </a:xfrm>
          <a:prstGeom prst="rect">
            <a:avLst/>
          </a:prstGeom>
          <a:solidFill>
            <a:schemeClr val="bg1">
              <a:lumMod val="85000"/>
            </a:schemeClr>
          </a:solidFill>
          <a:ln w="9525">
            <a:solidFill>
              <a:schemeClr val="tx1"/>
            </a:solidFill>
            <a:miter lim="800000"/>
            <a:headEnd/>
            <a:tailEnd/>
          </a:ln>
        </p:spPr>
        <p:txBody>
          <a:bodyPr wrap="square">
            <a:spAutoFit/>
          </a:bodyPr>
          <a:lstStyle>
            <a:lvl1pPr eaLnBrk="0" hangingPunct="0">
              <a:defRPr kumimoji="1">
                <a:solidFill>
                  <a:schemeClr val="tx1"/>
                </a:solidFill>
                <a:latin typeface="Times New Roman" pitchFamily="18" charset="0"/>
                <a:ea typeface="ＭＳ Ｐゴシック" pitchFamily="50" charset="-128"/>
              </a:defRPr>
            </a:lvl1pPr>
            <a:lvl2pPr marL="742950" indent="-285750" eaLnBrk="0" hangingPunct="0">
              <a:defRPr kumimoji="1">
                <a:solidFill>
                  <a:schemeClr val="tx1"/>
                </a:solidFill>
                <a:latin typeface="Times New Roman" pitchFamily="18" charset="0"/>
                <a:ea typeface="ＭＳ Ｐゴシック" pitchFamily="50" charset="-128"/>
              </a:defRPr>
            </a:lvl2pPr>
            <a:lvl3pPr marL="1143000" indent="-228600" eaLnBrk="0" hangingPunct="0">
              <a:defRPr kumimoji="1">
                <a:solidFill>
                  <a:schemeClr val="tx1"/>
                </a:solidFill>
                <a:latin typeface="Times New Roman" pitchFamily="18" charset="0"/>
                <a:ea typeface="ＭＳ Ｐゴシック" pitchFamily="50" charset="-128"/>
              </a:defRPr>
            </a:lvl3pPr>
            <a:lvl4pPr marL="1600200" indent="-228600" eaLnBrk="0" hangingPunct="0">
              <a:defRPr kumimoji="1">
                <a:solidFill>
                  <a:schemeClr val="tx1"/>
                </a:solidFill>
                <a:latin typeface="Times New Roman" pitchFamily="18" charset="0"/>
                <a:ea typeface="ＭＳ Ｐゴシック" pitchFamily="50" charset="-128"/>
              </a:defRPr>
            </a:lvl4pPr>
            <a:lvl5pPr marL="2057400" indent="-228600" eaLnBrk="0" hangingPunct="0">
              <a:defRPr kumimoji="1">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9pPr>
          </a:lstStyle>
          <a:p>
            <a:pPr algn="ctr" eaLnBrk="1" hangingPunct="1">
              <a:spcBef>
                <a:spcPct val="50000"/>
              </a:spcBef>
            </a:pPr>
            <a:r>
              <a:rPr lang="ja-JP" altLang="en-US" sz="1600" dirty="0" smtClean="0">
                <a:solidFill>
                  <a:srgbClr val="000099"/>
                </a:solidFill>
                <a:latin typeface="Arial" charset="0"/>
              </a:rPr>
              <a:t>外国情報</a:t>
            </a:r>
            <a:endParaRPr lang="ja-JP" altLang="en-US" sz="1600" dirty="0">
              <a:solidFill>
                <a:srgbClr val="000099"/>
              </a:solidFill>
              <a:latin typeface="Arial" charset="0"/>
            </a:endParaRPr>
          </a:p>
        </p:txBody>
      </p:sp>
      <p:sp>
        <p:nvSpPr>
          <p:cNvPr id="35" name="Text Box 16"/>
          <p:cNvSpPr txBox="1">
            <a:spLocks noChangeArrowheads="1"/>
          </p:cNvSpPr>
          <p:nvPr/>
        </p:nvSpPr>
        <p:spPr bwMode="auto">
          <a:xfrm>
            <a:off x="7660590" y="5297644"/>
            <a:ext cx="474059" cy="1077218"/>
          </a:xfrm>
          <a:prstGeom prst="rect">
            <a:avLst/>
          </a:prstGeom>
          <a:solidFill>
            <a:schemeClr val="bg1">
              <a:lumMod val="85000"/>
            </a:schemeClr>
          </a:solidFill>
          <a:ln w="9525">
            <a:solidFill>
              <a:schemeClr val="tx1"/>
            </a:solidFill>
            <a:miter lim="800000"/>
            <a:headEnd/>
            <a:tailEnd/>
          </a:ln>
        </p:spPr>
        <p:txBody>
          <a:bodyPr wrap="square">
            <a:spAutoFit/>
          </a:bodyPr>
          <a:lstStyle>
            <a:lvl1pPr eaLnBrk="0" hangingPunct="0">
              <a:defRPr kumimoji="1">
                <a:solidFill>
                  <a:schemeClr val="tx1"/>
                </a:solidFill>
                <a:latin typeface="Times New Roman" pitchFamily="18" charset="0"/>
                <a:ea typeface="ＭＳ Ｐゴシック" pitchFamily="50" charset="-128"/>
              </a:defRPr>
            </a:lvl1pPr>
            <a:lvl2pPr marL="742950" indent="-285750" eaLnBrk="0" hangingPunct="0">
              <a:defRPr kumimoji="1">
                <a:solidFill>
                  <a:schemeClr val="tx1"/>
                </a:solidFill>
                <a:latin typeface="Times New Roman" pitchFamily="18" charset="0"/>
                <a:ea typeface="ＭＳ Ｐゴシック" pitchFamily="50" charset="-128"/>
              </a:defRPr>
            </a:lvl2pPr>
            <a:lvl3pPr marL="1143000" indent="-228600" eaLnBrk="0" hangingPunct="0">
              <a:defRPr kumimoji="1">
                <a:solidFill>
                  <a:schemeClr val="tx1"/>
                </a:solidFill>
                <a:latin typeface="Times New Roman" pitchFamily="18" charset="0"/>
                <a:ea typeface="ＭＳ Ｐゴシック" pitchFamily="50" charset="-128"/>
              </a:defRPr>
            </a:lvl3pPr>
            <a:lvl4pPr marL="1600200" indent="-228600" eaLnBrk="0" hangingPunct="0">
              <a:defRPr kumimoji="1">
                <a:solidFill>
                  <a:schemeClr val="tx1"/>
                </a:solidFill>
                <a:latin typeface="Times New Roman" pitchFamily="18" charset="0"/>
                <a:ea typeface="ＭＳ Ｐゴシック" pitchFamily="50" charset="-128"/>
              </a:defRPr>
            </a:lvl4pPr>
            <a:lvl5pPr marL="2057400" indent="-228600" eaLnBrk="0" hangingPunct="0">
              <a:defRPr kumimoji="1">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9pPr>
          </a:lstStyle>
          <a:p>
            <a:pPr algn="ctr" eaLnBrk="1" hangingPunct="1">
              <a:spcBef>
                <a:spcPct val="50000"/>
              </a:spcBef>
            </a:pPr>
            <a:r>
              <a:rPr lang="ja-JP" altLang="en-US" sz="1600" dirty="0">
                <a:solidFill>
                  <a:srgbClr val="000099"/>
                </a:solidFill>
                <a:latin typeface="Arial" charset="0"/>
              </a:rPr>
              <a:t>他</a:t>
            </a:r>
            <a:r>
              <a:rPr lang="ja-JP" altLang="en-US" sz="1600" dirty="0" smtClean="0">
                <a:solidFill>
                  <a:srgbClr val="000099"/>
                </a:solidFill>
                <a:latin typeface="Arial" charset="0"/>
              </a:rPr>
              <a:t>の製販</a:t>
            </a:r>
            <a:endParaRPr lang="ja-JP" altLang="en-US" sz="1600" dirty="0">
              <a:solidFill>
                <a:srgbClr val="000099"/>
              </a:solidFill>
              <a:latin typeface="Arial" charset="0"/>
            </a:endParaRPr>
          </a:p>
        </p:txBody>
      </p:sp>
      <p:sp>
        <p:nvSpPr>
          <p:cNvPr id="36" name="Text Box 16"/>
          <p:cNvSpPr txBox="1">
            <a:spLocks noChangeArrowheads="1"/>
          </p:cNvSpPr>
          <p:nvPr/>
        </p:nvSpPr>
        <p:spPr bwMode="auto">
          <a:xfrm>
            <a:off x="8202963" y="5297644"/>
            <a:ext cx="474059" cy="1077218"/>
          </a:xfrm>
          <a:prstGeom prst="rect">
            <a:avLst/>
          </a:prstGeom>
          <a:solidFill>
            <a:schemeClr val="bg1">
              <a:lumMod val="85000"/>
            </a:schemeClr>
          </a:solidFill>
          <a:ln w="9525">
            <a:solidFill>
              <a:schemeClr val="tx1"/>
            </a:solidFill>
            <a:miter lim="800000"/>
            <a:headEnd/>
            <a:tailEnd/>
          </a:ln>
        </p:spPr>
        <p:txBody>
          <a:bodyPr wrap="square">
            <a:spAutoFit/>
          </a:bodyPr>
          <a:lstStyle>
            <a:lvl1pPr eaLnBrk="0" hangingPunct="0">
              <a:defRPr kumimoji="1">
                <a:solidFill>
                  <a:schemeClr val="tx1"/>
                </a:solidFill>
                <a:latin typeface="Times New Roman" pitchFamily="18" charset="0"/>
                <a:ea typeface="ＭＳ Ｐゴシック" pitchFamily="50" charset="-128"/>
              </a:defRPr>
            </a:lvl1pPr>
            <a:lvl2pPr marL="742950" indent="-285750" eaLnBrk="0" hangingPunct="0">
              <a:defRPr kumimoji="1">
                <a:solidFill>
                  <a:schemeClr val="tx1"/>
                </a:solidFill>
                <a:latin typeface="Times New Roman" pitchFamily="18" charset="0"/>
                <a:ea typeface="ＭＳ Ｐゴシック" pitchFamily="50" charset="-128"/>
              </a:defRPr>
            </a:lvl2pPr>
            <a:lvl3pPr marL="1143000" indent="-228600" eaLnBrk="0" hangingPunct="0">
              <a:defRPr kumimoji="1">
                <a:solidFill>
                  <a:schemeClr val="tx1"/>
                </a:solidFill>
                <a:latin typeface="Times New Roman" pitchFamily="18" charset="0"/>
                <a:ea typeface="ＭＳ Ｐゴシック" pitchFamily="50" charset="-128"/>
              </a:defRPr>
            </a:lvl3pPr>
            <a:lvl4pPr marL="1600200" indent="-228600" eaLnBrk="0" hangingPunct="0">
              <a:defRPr kumimoji="1">
                <a:solidFill>
                  <a:schemeClr val="tx1"/>
                </a:solidFill>
                <a:latin typeface="Times New Roman" pitchFamily="18" charset="0"/>
                <a:ea typeface="ＭＳ Ｐゴシック" pitchFamily="50" charset="-128"/>
              </a:defRPr>
            </a:lvl4pPr>
            <a:lvl5pPr marL="2057400" indent="-228600" eaLnBrk="0" hangingPunct="0">
              <a:defRPr kumimoji="1">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9pPr>
          </a:lstStyle>
          <a:p>
            <a:pPr algn="ctr" eaLnBrk="1" hangingPunct="1">
              <a:spcBef>
                <a:spcPct val="50000"/>
              </a:spcBef>
            </a:pPr>
            <a:r>
              <a:rPr lang="ja-JP" altLang="en-US" sz="1600" dirty="0" smtClean="0">
                <a:solidFill>
                  <a:srgbClr val="000099"/>
                </a:solidFill>
                <a:latin typeface="Arial" charset="0"/>
              </a:rPr>
              <a:t>臨床研究</a:t>
            </a:r>
            <a:endParaRPr lang="ja-JP" altLang="en-US" sz="1600" dirty="0">
              <a:solidFill>
                <a:srgbClr val="000099"/>
              </a:solidFill>
              <a:latin typeface="Arial" charset="0"/>
            </a:endParaRPr>
          </a:p>
        </p:txBody>
      </p:sp>
      <p:sp>
        <p:nvSpPr>
          <p:cNvPr id="37" name="Text Box 23"/>
          <p:cNvSpPr txBox="1">
            <a:spLocks noChangeArrowheads="1"/>
          </p:cNvSpPr>
          <p:nvPr/>
        </p:nvSpPr>
        <p:spPr bwMode="auto">
          <a:xfrm>
            <a:off x="8654773" y="5746484"/>
            <a:ext cx="579979" cy="369332"/>
          </a:xfrm>
          <a:prstGeom prst="rect">
            <a:avLst/>
          </a:prstGeom>
          <a:noFill/>
          <a:ln w="9525">
            <a:noFill/>
            <a:miter lim="800000"/>
            <a:headEnd/>
            <a:tailEnd/>
          </a:ln>
        </p:spPr>
        <p:txBody>
          <a:bodyPr wrap="square">
            <a:spAutoFit/>
          </a:bodyPr>
          <a:lstStyle>
            <a:lvl1pPr eaLnBrk="0" hangingPunct="0">
              <a:defRPr kumimoji="1">
                <a:solidFill>
                  <a:schemeClr val="tx1"/>
                </a:solidFill>
                <a:latin typeface="Times New Roman" pitchFamily="18" charset="0"/>
                <a:ea typeface="ＭＳ Ｐゴシック" pitchFamily="50" charset="-128"/>
              </a:defRPr>
            </a:lvl1pPr>
            <a:lvl2pPr marL="742950" indent="-285750" eaLnBrk="0" hangingPunct="0">
              <a:defRPr kumimoji="1">
                <a:solidFill>
                  <a:schemeClr val="tx1"/>
                </a:solidFill>
                <a:latin typeface="Times New Roman" pitchFamily="18" charset="0"/>
                <a:ea typeface="ＭＳ Ｐゴシック" pitchFamily="50" charset="-128"/>
              </a:defRPr>
            </a:lvl2pPr>
            <a:lvl3pPr marL="1143000" indent="-228600" eaLnBrk="0" hangingPunct="0">
              <a:defRPr kumimoji="1">
                <a:solidFill>
                  <a:schemeClr val="tx1"/>
                </a:solidFill>
                <a:latin typeface="Times New Roman" pitchFamily="18" charset="0"/>
                <a:ea typeface="ＭＳ Ｐゴシック" pitchFamily="50" charset="-128"/>
              </a:defRPr>
            </a:lvl3pPr>
            <a:lvl4pPr marL="1600200" indent="-228600" eaLnBrk="0" hangingPunct="0">
              <a:defRPr kumimoji="1">
                <a:solidFill>
                  <a:schemeClr val="tx1"/>
                </a:solidFill>
                <a:latin typeface="Times New Roman" pitchFamily="18" charset="0"/>
                <a:ea typeface="ＭＳ Ｐゴシック" pitchFamily="50" charset="-128"/>
              </a:defRPr>
            </a:lvl4pPr>
            <a:lvl5pPr marL="2057400" indent="-228600" eaLnBrk="0" hangingPunct="0">
              <a:defRPr kumimoji="1">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9pPr>
          </a:lstStyle>
          <a:p>
            <a:pPr algn="ctr" eaLnBrk="1" hangingPunct="1">
              <a:spcBef>
                <a:spcPct val="50000"/>
              </a:spcBef>
            </a:pPr>
            <a:r>
              <a:rPr lang="ja-JP" altLang="en-US" dirty="0" smtClean="0">
                <a:latin typeface="Arial" charset="0"/>
              </a:rPr>
              <a:t>・・</a:t>
            </a:r>
            <a:endParaRPr lang="ja-JP" altLang="en-US" dirty="0">
              <a:latin typeface="Arial" charset="0"/>
            </a:endParaRPr>
          </a:p>
        </p:txBody>
      </p:sp>
      <p:sp>
        <p:nvSpPr>
          <p:cNvPr id="38" name="Text Box 16"/>
          <p:cNvSpPr txBox="1">
            <a:spLocks noChangeArrowheads="1"/>
          </p:cNvSpPr>
          <p:nvPr/>
        </p:nvSpPr>
        <p:spPr bwMode="auto">
          <a:xfrm>
            <a:off x="5963312" y="4873984"/>
            <a:ext cx="1697278" cy="338554"/>
          </a:xfrm>
          <a:prstGeom prst="rect">
            <a:avLst/>
          </a:prstGeom>
          <a:solidFill>
            <a:schemeClr val="accent1">
              <a:lumMod val="40000"/>
              <a:lumOff val="60000"/>
            </a:schemeClr>
          </a:solidFill>
          <a:ln w="9525">
            <a:solidFill>
              <a:schemeClr val="tx1"/>
            </a:solidFill>
            <a:miter lim="800000"/>
            <a:headEnd/>
            <a:tailEnd/>
          </a:ln>
        </p:spPr>
        <p:txBody>
          <a:bodyPr wrap="square">
            <a:spAutoFit/>
          </a:bodyPr>
          <a:lstStyle>
            <a:lvl1pPr eaLnBrk="0" hangingPunct="0">
              <a:defRPr kumimoji="1">
                <a:solidFill>
                  <a:schemeClr val="tx1"/>
                </a:solidFill>
                <a:latin typeface="Times New Roman" pitchFamily="18" charset="0"/>
                <a:ea typeface="ＭＳ Ｐゴシック" pitchFamily="50" charset="-128"/>
              </a:defRPr>
            </a:lvl1pPr>
            <a:lvl2pPr marL="742950" indent="-285750" eaLnBrk="0" hangingPunct="0">
              <a:defRPr kumimoji="1">
                <a:solidFill>
                  <a:schemeClr val="tx1"/>
                </a:solidFill>
                <a:latin typeface="Times New Roman" pitchFamily="18" charset="0"/>
                <a:ea typeface="ＭＳ Ｐゴシック" pitchFamily="50" charset="-128"/>
              </a:defRPr>
            </a:lvl2pPr>
            <a:lvl3pPr marL="1143000" indent="-228600" eaLnBrk="0" hangingPunct="0">
              <a:defRPr kumimoji="1">
                <a:solidFill>
                  <a:schemeClr val="tx1"/>
                </a:solidFill>
                <a:latin typeface="Times New Roman" pitchFamily="18" charset="0"/>
                <a:ea typeface="ＭＳ Ｐゴシック" pitchFamily="50" charset="-128"/>
              </a:defRPr>
            </a:lvl3pPr>
            <a:lvl4pPr marL="1600200" indent="-228600" eaLnBrk="0" hangingPunct="0">
              <a:defRPr kumimoji="1">
                <a:solidFill>
                  <a:schemeClr val="tx1"/>
                </a:solidFill>
                <a:latin typeface="Times New Roman" pitchFamily="18" charset="0"/>
                <a:ea typeface="ＭＳ Ｐゴシック" pitchFamily="50" charset="-128"/>
              </a:defRPr>
            </a:lvl4pPr>
            <a:lvl5pPr marL="2057400" indent="-228600" eaLnBrk="0" hangingPunct="0">
              <a:defRPr kumimoji="1">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Times New Roman" pitchFamily="18" charset="0"/>
                <a:ea typeface="ＭＳ Ｐゴシック" pitchFamily="50" charset="-128"/>
              </a:defRPr>
            </a:lvl9pPr>
          </a:lstStyle>
          <a:p>
            <a:pPr eaLnBrk="1" hangingPunct="1">
              <a:spcBef>
                <a:spcPct val="50000"/>
              </a:spcBef>
            </a:pPr>
            <a:r>
              <a:rPr lang="ja-JP" altLang="en-US" sz="1600" dirty="0">
                <a:latin typeface="Arial" charset="0"/>
              </a:rPr>
              <a:t>医療</a:t>
            </a:r>
            <a:r>
              <a:rPr lang="ja-JP" altLang="en-US" sz="1600" dirty="0" smtClean="0">
                <a:latin typeface="Arial" charset="0"/>
              </a:rPr>
              <a:t>機関以外に</a:t>
            </a:r>
            <a:endParaRPr lang="ja-JP" altLang="en-US" sz="1600" dirty="0">
              <a:latin typeface="Arial" charset="0"/>
            </a:endParaRPr>
          </a:p>
        </p:txBody>
      </p:sp>
      <p:sp>
        <p:nvSpPr>
          <p:cNvPr id="40" name="Text Box 49"/>
          <p:cNvSpPr txBox="1">
            <a:spLocks noChangeArrowheads="1"/>
          </p:cNvSpPr>
          <p:nvPr/>
        </p:nvSpPr>
        <p:spPr bwMode="auto">
          <a:xfrm>
            <a:off x="993775" y="60638"/>
            <a:ext cx="7967663" cy="646331"/>
          </a:xfrm>
          <a:prstGeom prst="rect">
            <a:avLst/>
          </a:prstGeom>
          <a:noFill/>
          <a:ln w="9525">
            <a:noFill/>
            <a:miter lim="800000"/>
            <a:headEnd/>
            <a:tailEnd/>
          </a:ln>
        </p:spPr>
        <p:txBody>
          <a:bodyPr>
            <a:spAutoFit/>
          </a:bodyPr>
          <a:lstStyle/>
          <a:p>
            <a:pPr>
              <a:spcBef>
                <a:spcPct val="50000"/>
              </a:spcBef>
              <a:defRPr/>
            </a:pPr>
            <a:r>
              <a:rPr lang="ja-JP" altLang="en-US" sz="3600" dirty="0">
                <a:solidFill>
                  <a:srgbClr val="0000FF"/>
                </a:solidFill>
                <a:latin typeface="+mn-ea"/>
              </a:rPr>
              <a:t>　</a:t>
            </a:r>
            <a:r>
              <a:rPr lang="ja-JP" altLang="en-US" sz="3600" dirty="0" smtClean="0">
                <a:solidFill>
                  <a:srgbClr val="0000FF"/>
                </a:solidFill>
                <a:latin typeface="+mn-ea"/>
              </a:rPr>
              <a:t>医薬品製造販売業とは</a:t>
            </a:r>
            <a:endParaRPr lang="ja-JP" altLang="en-US" sz="3600" dirty="0"/>
          </a:p>
        </p:txBody>
      </p:sp>
      <p:sp>
        <p:nvSpPr>
          <p:cNvPr id="3" name="スライド番号プレースホルダー 2"/>
          <p:cNvSpPr>
            <a:spLocks noGrp="1"/>
          </p:cNvSpPr>
          <p:nvPr>
            <p:ph type="sldNum" sz="quarter" idx="12"/>
          </p:nvPr>
        </p:nvSpPr>
        <p:spPr/>
        <p:txBody>
          <a:bodyPr/>
          <a:lstStyle/>
          <a:p>
            <a:pPr>
              <a:defRPr/>
            </a:pPr>
            <a:fld id="{95A5BF85-17E6-477C-B77E-AE1B78B54A0E}" type="slidenum">
              <a:rPr lang="en-US" altLang="ja-JP" smtClean="0"/>
              <a:pPr>
                <a:defRPr/>
              </a:pPr>
              <a:t>5</a:t>
            </a:fld>
            <a:endParaRPr lang="en-US" altLang="ja-JP" dirty="0"/>
          </a:p>
        </p:txBody>
      </p:sp>
    </p:spTree>
    <p:extLst>
      <p:ext uri="{BB962C8B-B14F-4D97-AF65-F5344CB8AC3E}">
        <p14:creationId xmlns:p14="http://schemas.microsoft.com/office/powerpoint/2010/main" val="235585869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番号プレースホルダ 3"/>
          <p:cNvSpPr>
            <a:spLocks noGrp="1"/>
          </p:cNvSpPr>
          <p:nvPr>
            <p:ph type="sldNum" sz="quarter" idx="12"/>
          </p:nvPr>
        </p:nvSpPr>
        <p:spPr>
          <a:noFill/>
        </p:spPr>
        <p:txBody>
          <a:bodyPr/>
          <a:lstStyle/>
          <a:p>
            <a:fld id="{C38F2E24-4C36-4362-B0A3-E99427F3D2C0}" type="slidenum">
              <a:rPr lang="en-US" altLang="ja-JP" smtClean="0">
                <a:ea typeface="ＭＳ Ｐゴシック" pitchFamily="50" charset="-128"/>
              </a:rPr>
              <a:pPr/>
              <a:t>6</a:t>
            </a:fld>
            <a:endParaRPr lang="en-US" altLang="ja-JP" smtClean="0">
              <a:ea typeface="ＭＳ Ｐゴシック" pitchFamily="50" charset="-128"/>
            </a:endParaRPr>
          </a:p>
        </p:txBody>
      </p:sp>
      <p:sp>
        <p:nvSpPr>
          <p:cNvPr id="4" name="Text Box 3"/>
          <p:cNvSpPr txBox="1">
            <a:spLocks noChangeArrowheads="1"/>
          </p:cNvSpPr>
          <p:nvPr/>
        </p:nvSpPr>
        <p:spPr bwMode="auto">
          <a:xfrm>
            <a:off x="744866" y="1165931"/>
            <a:ext cx="7920037"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Tahoma" pitchFamily="34" charset="0"/>
                <a:ea typeface="ＭＳ Ｐゴシック" charset="-128"/>
              </a:defRPr>
            </a:lvl1pPr>
            <a:lvl2pPr marL="742950" indent="-285750" eaLnBrk="0" hangingPunct="0">
              <a:defRPr kumimoji="1">
                <a:solidFill>
                  <a:schemeClr val="tx1"/>
                </a:solidFill>
                <a:latin typeface="Tahoma" pitchFamily="34" charset="0"/>
                <a:ea typeface="ＭＳ Ｐゴシック" charset="-128"/>
              </a:defRPr>
            </a:lvl2pPr>
            <a:lvl3pPr marL="1143000" indent="-228600" eaLnBrk="0" hangingPunct="0">
              <a:defRPr kumimoji="1">
                <a:solidFill>
                  <a:schemeClr val="tx1"/>
                </a:solidFill>
                <a:latin typeface="Tahoma" pitchFamily="34" charset="0"/>
                <a:ea typeface="ＭＳ Ｐゴシック" charset="-128"/>
              </a:defRPr>
            </a:lvl3pPr>
            <a:lvl4pPr marL="1600200" indent="-228600" eaLnBrk="0" hangingPunct="0">
              <a:defRPr kumimoji="1">
                <a:solidFill>
                  <a:schemeClr val="tx1"/>
                </a:solidFill>
                <a:latin typeface="Tahoma" pitchFamily="34" charset="0"/>
                <a:ea typeface="ＭＳ Ｐゴシック" charset="-128"/>
              </a:defRPr>
            </a:lvl4pPr>
            <a:lvl5pPr marL="2057400" indent="-228600" eaLnBrk="0" hangingPunct="0">
              <a:defRPr kumimoji="1">
                <a:solidFill>
                  <a:schemeClr val="tx1"/>
                </a:solidFill>
                <a:latin typeface="Tahom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Tahom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Tahom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Tahom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Tahoma" pitchFamily="34" charset="0"/>
                <a:ea typeface="ＭＳ Ｐゴシック" charset="-128"/>
              </a:defRPr>
            </a:lvl9pPr>
          </a:lstStyle>
          <a:p>
            <a:pPr eaLnBrk="1" hangingPunct="1">
              <a:spcBef>
                <a:spcPts val="600"/>
              </a:spcBef>
            </a:pPr>
            <a:r>
              <a:rPr lang="ja-JP" altLang="en-US" sz="2400" dirty="0" smtClean="0">
                <a:latin typeface="ＭＳ Ｐゴシック" charset="-128"/>
              </a:rPr>
              <a:t>ＧＱＰ（</a:t>
            </a:r>
            <a:r>
              <a:rPr lang="en-US" altLang="ja-JP" sz="2400" dirty="0" smtClean="0">
                <a:latin typeface="ＭＳ Ｐゴシック" charset="-128"/>
              </a:rPr>
              <a:t>Good Quality Practice</a:t>
            </a:r>
            <a:r>
              <a:rPr lang="ja-JP" altLang="en-US" sz="2400" dirty="0" smtClean="0">
                <a:latin typeface="ＭＳ Ｐゴシック" charset="-128"/>
              </a:rPr>
              <a:t>）：</a:t>
            </a:r>
            <a:r>
              <a:rPr lang="ja-JP" altLang="en-US" sz="2400" dirty="0">
                <a:latin typeface="ＭＳ Ｐゴシック" charset="-128"/>
              </a:rPr>
              <a:t>医薬</a:t>
            </a:r>
            <a:r>
              <a:rPr lang="ja-JP" altLang="en-US" sz="2400" dirty="0" smtClean="0">
                <a:latin typeface="ＭＳ Ｐゴシック" charset="-128"/>
              </a:rPr>
              <a:t>品等の品質管理の基準</a:t>
            </a:r>
            <a:endParaRPr lang="en-US" altLang="ja-JP" sz="2400" dirty="0" smtClean="0">
              <a:latin typeface="ＭＳ Ｐゴシック" charset="-128"/>
            </a:endParaRPr>
          </a:p>
          <a:p>
            <a:pPr eaLnBrk="1" hangingPunct="1">
              <a:spcBef>
                <a:spcPts val="600"/>
              </a:spcBef>
            </a:pPr>
            <a:r>
              <a:rPr lang="ja-JP" altLang="en-US" sz="2400" dirty="0" smtClean="0">
                <a:latin typeface="ＭＳ Ｐゴシック" charset="-128"/>
              </a:rPr>
              <a:t>　　</a:t>
            </a:r>
            <a:r>
              <a:rPr lang="ja-JP" altLang="en-US" sz="2400" dirty="0" smtClean="0">
                <a:solidFill>
                  <a:srgbClr val="0000FF"/>
                </a:solidFill>
                <a:latin typeface="ＭＳ Ｐゴシック" charset="-128"/>
              </a:rPr>
              <a:t>製造所の管理監督、最終的な品質保証の責務</a:t>
            </a:r>
            <a:endParaRPr lang="en-US" altLang="ja-JP" sz="2400" dirty="0" smtClean="0">
              <a:solidFill>
                <a:srgbClr val="0000FF"/>
              </a:solidFill>
              <a:latin typeface="ＭＳ Ｐゴシック" charset="-128"/>
            </a:endParaRPr>
          </a:p>
          <a:p>
            <a:pPr eaLnBrk="1" hangingPunct="1">
              <a:spcBef>
                <a:spcPts val="600"/>
              </a:spcBef>
            </a:pPr>
            <a:r>
              <a:rPr lang="ja-JP" altLang="en-US" sz="2400" dirty="0">
                <a:latin typeface="ＭＳ Ｐゴシック" charset="-128"/>
              </a:rPr>
              <a:t>　</a:t>
            </a:r>
            <a:r>
              <a:rPr lang="ja-JP" altLang="en-US" sz="2400" dirty="0" smtClean="0">
                <a:latin typeface="ＭＳ Ｐゴシック" charset="-128"/>
              </a:rPr>
              <a:t>　</a:t>
            </a:r>
            <a:r>
              <a:rPr lang="ja-JP" altLang="en-US" sz="2400" dirty="0">
                <a:latin typeface="ＭＳ Ｐゴシック" charset="-128"/>
              </a:rPr>
              <a:t>　</a:t>
            </a:r>
            <a:r>
              <a:rPr lang="ja-JP" altLang="en-US" sz="2400" dirty="0" smtClean="0">
                <a:latin typeface="ＭＳ Ｐゴシック" charset="-128"/>
              </a:rPr>
              <a:t>・ 製造所の選定</a:t>
            </a:r>
            <a:endParaRPr lang="en-US" altLang="ja-JP" sz="2400" dirty="0" smtClean="0">
              <a:latin typeface="ＭＳ Ｐゴシック" charset="-128"/>
            </a:endParaRPr>
          </a:p>
          <a:p>
            <a:pPr eaLnBrk="1" hangingPunct="1">
              <a:spcBef>
                <a:spcPts val="600"/>
              </a:spcBef>
            </a:pPr>
            <a:r>
              <a:rPr lang="ja-JP" altLang="en-US" sz="2400" dirty="0">
                <a:latin typeface="ＭＳ Ｐゴシック" charset="-128"/>
              </a:rPr>
              <a:t>　</a:t>
            </a:r>
            <a:r>
              <a:rPr lang="ja-JP" altLang="en-US" sz="2400" dirty="0" smtClean="0">
                <a:latin typeface="ＭＳ Ｐゴシック" charset="-128"/>
              </a:rPr>
              <a:t>　　・ 製造所と</a:t>
            </a:r>
            <a:r>
              <a:rPr lang="ja-JP" altLang="en-US" sz="2400" dirty="0">
                <a:latin typeface="ＭＳ Ｐゴシック" charset="-128"/>
              </a:rPr>
              <a:t>の契約書の締結</a:t>
            </a:r>
            <a:endParaRPr lang="en-US" altLang="ja-JP" sz="2400" dirty="0" smtClean="0">
              <a:latin typeface="ＭＳ Ｐゴシック" charset="-128"/>
            </a:endParaRPr>
          </a:p>
          <a:p>
            <a:pPr eaLnBrk="1" hangingPunct="1">
              <a:spcBef>
                <a:spcPts val="600"/>
              </a:spcBef>
            </a:pPr>
            <a:r>
              <a:rPr lang="ja-JP" altLang="en-US" sz="2400" dirty="0">
                <a:latin typeface="ＭＳ Ｐゴシック" charset="-128"/>
              </a:rPr>
              <a:t>　　　</a:t>
            </a:r>
            <a:r>
              <a:rPr lang="ja-JP" altLang="en-US" sz="2400" dirty="0" smtClean="0">
                <a:latin typeface="ＭＳ Ｐゴシック" charset="-128"/>
              </a:rPr>
              <a:t>・ 技術移転（製造方法・試験方法等）</a:t>
            </a:r>
            <a:endParaRPr lang="en-US" altLang="ja-JP" sz="2400" dirty="0" smtClean="0">
              <a:latin typeface="ＭＳ Ｐゴシック" charset="-128"/>
            </a:endParaRPr>
          </a:p>
          <a:p>
            <a:pPr eaLnBrk="1" hangingPunct="1">
              <a:spcBef>
                <a:spcPts val="600"/>
              </a:spcBef>
            </a:pPr>
            <a:r>
              <a:rPr lang="ja-JP" altLang="en-US" sz="2400" dirty="0" smtClean="0">
                <a:latin typeface="ＭＳ Ｐゴシック" charset="-128"/>
              </a:rPr>
              <a:t>　</a:t>
            </a:r>
            <a:r>
              <a:rPr lang="ja-JP" altLang="en-US" sz="2400" dirty="0">
                <a:latin typeface="ＭＳ Ｐゴシック" charset="-128"/>
              </a:rPr>
              <a:t>　　</a:t>
            </a:r>
            <a:r>
              <a:rPr lang="ja-JP" altLang="en-US" sz="2400" dirty="0" smtClean="0">
                <a:latin typeface="ＭＳ Ｐゴシック" charset="-128"/>
              </a:rPr>
              <a:t>・ 製造所の監査</a:t>
            </a:r>
            <a:endParaRPr lang="en-US" altLang="ja-JP" sz="2400" dirty="0" smtClean="0">
              <a:latin typeface="ＭＳ Ｐゴシック" charset="-128"/>
            </a:endParaRPr>
          </a:p>
          <a:p>
            <a:pPr eaLnBrk="1" hangingPunct="1">
              <a:spcBef>
                <a:spcPts val="600"/>
              </a:spcBef>
            </a:pPr>
            <a:r>
              <a:rPr lang="ja-JP" altLang="en-US" sz="2400" dirty="0">
                <a:latin typeface="ＭＳ Ｐゴシック" charset="-128"/>
              </a:rPr>
              <a:t>　</a:t>
            </a:r>
            <a:r>
              <a:rPr lang="ja-JP" altLang="en-US" sz="2400" dirty="0" smtClean="0">
                <a:latin typeface="ＭＳ Ｐゴシック" charset="-128"/>
              </a:rPr>
              <a:t>　</a:t>
            </a:r>
            <a:r>
              <a:rPr lang="ja-JP" altLang="en-US" sz="2400" dirty="0">
                <a:latin typeface="ＭＳ Ｐゴシック" charset="-128"/>
              </a:rPr>
              <a:t>　</a:t>
            </a:r>
            <a:r>
              <a:rPr lang="ja-JP" altLang="en-US" sz="2400" dirty="0" smtClean="0">
                <a:latin typeface="ＭＳ Ｐゴシック" charset="-128"/>
              </a:rPr>
              <a:t>・ 重要なＧＭＰ判断への関与（逸脱、変更等）</a:t>
            </a:r>
            <a:endParaRPr lang="en-US" altLang="ja-JP" sz="2400" dirty="0" smtClean="0">
              <a:latin typeface="ＭＳ Ｐゴシック" charset="-128"/>
            </a:endParaRPr>
          </a:p>
          <a:p>
            <a:pPr eaLnBrk="1" hangingPunct="1">
              <a:spcBef>
                <a:spcPts val="600"/>
              </a:spcBef>
            </a:pPr>
            <a:r>
              <a:rPr lang="ja-JP" altLang="en-US" sz="2400" dirty="0">
                <a:latin typeface="ＭＳ Ｐゴシック" charset="-128"/>
              </a:rPr>
              <a:t>　</a:t>
            </a:r>
            <a:r>
              <a:rPr lang="ja-JP" altLang="en-US" sz="2400" dirty="0" smtClean="0">
                <a:latin typeface="ＭＳ Ｐゴシック" charset="-128"/>
              </a:rPr>
              <a:t>　</a:t>
            </a:r>
            <a:r>
              <a:rPr lang="ja-JP" altLang="en-US" sz="2400" dirty="0">
                <a:latin typeface="ＭＳ Ｐゴシック" charset="-128"/>
              </a:rPr>
              <a:t>　</a:t>
            </a:r>
            <a:r>
              <a:rPr lang="ja-JP" altLang="en-US" sz="2400" dirty="0" smtClean="0">
                <a:latin typeface="ＭＳ Ｐゴシック" charset="-128"/>
              </a:rPr>
              <a:t>・ 市場出荷判定の実施</a:t>
            </a:r>
            <a:endParaRPr lang="en-US" altLang="ja-JP" sz="2400" dirty="0" smtClean="0">
              <a:latin typeface="ＭＳ Ｐゴシック" charset="-128"/>
            </a:endParaRPr>
          </a:p>
          <a:p>
            <a:pPr eaLnBrk="1" hangingPunct="1">
              <a:spcBef>
                <a:spcPts val="600"/>
              </a:spcBef>
            </a:pPr>
            <a:r>
              <a:rPr lang="ja-JP" altLang="en-US" sz="2400" dirty="0">
                <a:latin typeface="ＭＳ Ｐゴシック" charset="-128"/>
              </a:rPr>
              <a:t>　</a:t>
            </a:r>
            <a:r>
              <a:rPr lang="ja-JP" altLang="en-US" sz="2400" dirty="0" smtClean="0">
                <a:latin typeface="ＭＳ Ｐゴシック" charset="-128"/>
              </a:rPr>
              <a:t>　</a:t>
            </a:r>
            <a:r>
              <a:rPr lang="ja-JP" altLang="en-US" sz="2400" dirty="0">
                <a:latin typeface="ＭＳ Ｐゴシック" charset="-128"/>
              </a:rPr>
              <a:t>　</a:t>
            </a:r>
            <a:r>
              <a:rPr lang="ja-JP" altLang="en-US" sz="2400" dirty="0" smtClean="0">
                <a:latin typeface="ＭＳ Ｐゴシック" charset="-128"/>
              </a:rPr>
              <a:t>・ 品質不良等に対する対応　　　　　等</a:t>
            </a:r>
            <a:endParaRPr lang="ja-JP" altLang="en-US" sz="2400" dirty="0">
              <a:latin typeface="ＭＳ Ｐゴシック" charset="-128"/>
            </a:endParaRPr>
          </a:p>
        </p:txBody>
      </p:sp>
      <p:sp>
        <p:nvSpPr>
          <p:cNvPr id="5" name="テキスト ボックス 4"/>
          <p:cNvSpPr txBox="1"/>
          <p:nvPr/>
        </p:nvSpPr>
        <p:spPr>
          <a:xfrm>
            <a:off x="1349810" y="105837"/>
            <a:ext cx="6179398" cy="646331"/>
          </a:xfrm>
          <a:prstGeom prst="rect">
            <a:avLst/>
          </a:prstGeom>
          <a:noFill/>
        </p:spPr>
        <p:txBody>
          <a:bodyPr wrap="square" rtlCol="0">
            <a:spAutoFit/>
          </a:bodyPr>
          <a:lstStyle/>
          <a:p>
            <a:pPr>
              <a:spcBef>
                <a:spcPts val="1200"/>
              </a:spcBef>
            </a:pPr>
            <a:r>
              <a:rPr lang="ja-JP" altLang="en-US" sz="3600" dirty="0" smtClean="0">
                <a:solidFill>
                  <a:srgbClr val="0000FF"/>
                </a:solidFill>
              </a:rPr>
              <a:t>ＧＱＰとは</a:t>
            </a:r>
            <a:endParaRPr kumimoji="1" lang="en-US" altLang="ja-JP" sz="3600" dirty="0" smtClean="0">
              <a:solidFill>
                <a:srgbClr val="0000FF"/>
              </a:solidFill>
            </a:endParaRPr>
          </a:p>
        </p:txBody>
      </p:sp>
      <p:sp>
        <p:nvSpPr>
          <p:cNvPr id="2" name="角丸四角形 1"/>
          <p:cNvSpPr/>
          <p:nvPr/>
        </p:nvSpPr>
        <p:spPr>
          <a:xfrm>
            <a:off x="1431414" y="5401004"/>
            <a:ext cx="6346390" cy="958189"/>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rgbClr val="FF0000"/>
                </a:solidFill>
              </a:rPr>
              <a:t>製造所に起因した</a:t>
            </a:r>
            <a:r>
              <a:rPr lang="ja-JP" altLang="en-US" sz="2400" dirty="0">
                <a:solidFill>
                  <a:srgbClr val="FF0000"/>
                </a:solidFill>
              </a:rPr>
              <a:t>ミス</a:t>
            </a:r>
            <a:r>
              <a:rPr kumimoji="1" lang="ja-JP" altLang="en-US" sz="2400" dirty="0" smtClean="0">
                <a:solidFill>
                  <a:schemeClr val="tx1"/>
                </a:solidFill>
              </a:rPr>
              <a:t>であっても、</a:t>
            </a:r>
            <a:endParaRPr kumimoji="1" lang="en-US" altLang="ja-JP" sz="2400" dirty="0" smtClean="0">
              <a:solidFill>
                <a:schemeClr val="tx1"/>
              </a:solidFill>
            </a:endParaRPr>
          </a:p>
          <a:p>
            <a:pPr algn="ctr"/>
            <a:r>
              <a:rPr kumimoji="1" lang="ja-JP" altLang="en-US" sz="2400" dirty="0" smtClean="0">
                <a:solidFill>
                  <a:schemeClr val="tx1"/>
                </a:solidFill>
              </a:rPr>
              <a:t>すべての責任は製造販売業者（ＧＱＰ）が負う。</a:t>
            </a:r>
            <a:endParaRPr kumimoji="1" lang="ja-JP" altLang="en-US" sz="2400" dirty="0">
              <a:solidFill>
                <a:schemeClr val="tx1"/>
              </a:solidFill>
            </a:endParaRPr>
          </a:p>
        </p:txBody>
      </p:sp>
    </p:spTree>
    <p:extLst>
      <p:ext uri="{BB962C8B-B14F-4D97-AF65-F5344CB8AC3E}">
        <p14:creationId xmlns:p14="http://schemas.microsoft.com/office/powerpoint/2010/main" val="4129543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5" descr="「テレビ」の画像検索結果"/>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918" y="1171132"/>
            <a:ext cx="1504877" cy="1042268"/>
          </a:xfrm>
          <a:prstGeom prst="rect">
            <a:avLst/>
          </a:prstGeom>
          <a:noFill/>
          <a:extLst>
            <a:ext uri="{909E8E84-426E-40DD-AFC4-6F175D3DCCD1}">
              <a14:hiddenFill xmlns:a14="http://schemas.microsoft.com/office/drawing/2010/main">
                <a:solidFill>
                  <a:srgbClr val="FFFFFF"/>
                </a:solidFill>
              </a14:hiddenFill>
            </a:ext>
          </a:extLst>
        </p:spPr>
      </p:pic>
      <p:sp>
        <p:nvSpPr>
          <p:cNvPr id="23555" name="スライド番号プレースホルダ 3"/>
          <p:cNvSpPr>
            <a:spLocks noGrp="1"/>
          </p:cNvSpPr>
          <p:nvPr>
            <p:ph type="sldNum" sz="quarter" idx="12"/>
          </p:nvPr>
        </p:nvSpPr>
        <p:spPr>
          <a:noFill/>
        </p:spPr>
        <p:txBody>
          <a:bodyPr/>
          <a:lstStyle/>
          <a:p>
            <a:fld id="{5662DF1F-CF8A-47CD-BACE-A12EE4BF8B61}" type="slidenum">
              <a:rPr lang="en-US" altLang="ja-JP" smtClean="0">
                <a:ea typeface="ＭＳ Ｐゴシック" pitchFamily="50" charset="-128"/>
              </a:rPr>
              <a:pPr/>
              <a:t>7</a:t>
            </a:fld>
            <a:endParaRPr lang="en-US" altLang="ja-JP" smtClean="0">
              <a:ea typeface="ＭＳ Ｐゴシック" pitchFamily="50" charset="-128"/>
            </a:endParaRPr>
          </a:p>
        </p:txBody>
      </p:sp>
      <p:sp>
        <p:nvSpPr>
          <p:cNvPr id="11" name="横巻き 10"/>
          <p:cNvSpPr/>
          <p:nvPr/>
        </p:nvSpPr>
        <p:spPr>
          <a:xfrm>
            <a:off x="390653" y="2833824"/>
            <a:ext cx="1501647" cy="1564513"/>
          </a:xfrm>
          <a:prstGeom prst="horizontalScroll">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ts val="600"/>
              </a:spcBef>
              <a:spcAft>
                <a:spcPts val="300"/>
              </a:spcAft>
              <a:defRPr/>
            </a:pPr>
            <a:r>
              <a:rPr lang="ja-JP" altLang="en-US" sz="1400" dirty="0">
                <a:solidFill>
                  <a:schemeClr val="tx1"/>
                </a:solidFill>
              </a:rPr>
              <a:t>添付文書</a:t>
            </a:r>
            <a:endParaRPr lang="en-US" altLang="ja-JP" sz="1400" dirty="0">
              <a:solidFill>
                <a:schemeClr val="tx1"/>
              </a:solidFill>
            </a:endParaRPr>
          </a:p>
          <a:p>
            <a:pPr>
              <a:spcBef>
                <a:spcPts val="0"/>
              </a:spcBef>
              <a:defRPr/>
            </a:pPr>
            <a:r>
              <a:rPr lang="ja-JP" altLang="en-US" sz="1050" dirty="0">
                <a:solidFill>
                  <a:schemeClr val="tx1"/>
                </a:solidFill>
              </a:rPr>
              <a:t>　　組成・性状</a:t>
            </a:r>
            <a:endParaRPr lang="en-US" altLang="ja-JP" sz="1050" dirty="0">
              <a:solidFill>
                <a:schemeClr val="tx1"/>
              </a:solidFill>
            </a:endParaRPr>
          </a:p>
          <a:p>
            <a:pPr>
              <a:spcBef>
                <a:spcPts val="0"/>
              </a:spcBef>
              <a:defRPr/>
            </a:pPr>
            <a:r>
              <a:rPr lang="ja-JP" altLang="en-US" sz="1050" dirty="0">
                <a:solidFill>
                  <a:schemeClr val="tx1"/>
                </a:solidFill>
              </a:rPr>
              <a:t>　　効能・効果</a:t>
            </a:r>
            <a:endParaRPr lang="en-US" altLang="ja-JP" sz="1050" dirty="0">
              <a:solidFill>
                <a:schemeClr val="tx1"/>
              </a:solidFill>
            </a:endParaRPr>
          </a:p>
          <a:p>
            <a:pPr>
              <a:spcBef>
                <a:spcPts val="0"/>
              </a:spcBef>
              <a:defRPr/>
            </a:pPr>
            <a:r>
              <a:rPr lang="ja-JP" altLang="en-US" sz="1050" dirty="0">
                <a:solidFill>
                  <a:schemeClr val="tx1"/>
                </a:solidFill>
              </a:rPr>
              <a:t>　　用法・用量</a:t>
            </a:r>
            <a:endParaRPr lang="en-US" altLang="ja-JP" sz="1050" dirty="0">
              <a:solidFill>
                <a:schemeClr val="tx1"/>
              </a:solidFill>
            </a:endParaRPr>
          </a:p>
          <a:p>
            <a:pPr>
              <a:spcBef>
                <a:spcPts val="0"/>
              </a:spcBef>
              <a:defRPr/>
            </a:pPr>
            <a:r>
              <a:rPr lang="ja-JP" altLang="en-US" sz="1050" dirty="0">
                <a:solidFill>
                  <a:schemeClr val="tx1"/>
                </a:solidFill>
              </a:rPr>
              <a:t>　　使用上の</a:t>
            </a:r>
            <a:r>
              <a:rPr lang="ja-JP" altLang="en-US" sz="1050" dirty="0" smtClean="0">
                <a:solidFill>
                  <a:schemeClr val="tx1"/>
                </a:solidFill>
              </a:rPr>
              <a:t>注意</a:t>
            </a:r>
            <a:endParaRPr lang="en-US" altLang="ja-JP" sz="1050" dirty="0">
              <a:solidFill>
                <a:schemeClr val="tx1"/>
              </a:solidFill>
            </a:endParaRPr>
          </a:p>
          <a:p>
            <a:pPr>
              <a:spcBef>
                <a:spcPts val="0"/>
              </a:spcBef>
              <a:defRPr/>
            </a:pPr>
            <a:r>
              <a:rPr lang="ja-JP" altLang="en-US" sz="1050" dirty="0">
                <a:solidFill>
                  <a:schemeClr val="tx1"/>
                </a:solidFill>
              </a:rPr>
              <a:t>　　その他</a:t>
            </a:r>
          </a:p>
        </p:txBody>
      </p:sp>
      <p:sp>
        <p:nvSpPr>
          <p:cNvPr id="31" name="テキスト ボックス 30"/>
          <p:cNvSpPr txBox="1"/>
          <p:nvPr/>
        </p:nvSpPr>
        <p:spPr>
          <a:xfrm>
            <a:off x="1349810" y="105837"/>
            <a:ext cx="6179398" cy="646331"/>
          </a:xfrm>
          <a:prstGeom prst="rect">
            <a:avLst/>
          </a:prstGeom>
          <a:noFill/>
        </p:spPr>
        <p:txBody>
          <a:bodyPr wrap="square" rtlCol="0">
            <a:spAutoFit/>
          </a:bodyPr>
          <a:lstStyle/>
          <a:p>
            <a:pPr>
              <a:spcBef>
                <a:spcPts val="1200"/>
              </a:spcBef>
            </a:pPr>
            <a:r>
              <a:rPr lang="ja-JP" altLang="en-US" sz="3600" dirty="0" smtClean="0">
                <a:solidFill>
                  <a:srgbClr val="0000FF"/>
                </a:solidFill>
              </a:rPr>
              <a:t>ＧＶＰとは</a:t>
            </a:r>
            <a:endParaRPr kumimoji="1" lang="en-US" altLang="ja-JP" sz="3600" dirty="0" smtClean="0">
              <a:solidFill>
                <a:srgbClr val="0000FF"/>
              </a:solidFill>
            </a:endParaRPr>
          </a:p>
        </p:txBody>
      </p:sp>
      <p:pic>
        <p:nvPicPr>
          <p:cNvPr id="32" name="Picture 7" descr="「錠剤」の画像検索結果"/>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964" y="1075038"/>
            <a:ext cx="1765576" cy="1174479"/>
          </a:xfrm>
          <a:prstGeom prst="rect">
            <a:avLst/>
          </a:prstGeom>
          <a:noFill/>
          <a:extLst>
            <a:ext uri="{909E8E84-426E-40DD-AFC4-6F175D3DCCD1}">
              <a14:hiddenFill xmlns:a14="http://schemas.microsoft.com/office/drawing/2010/main">
                <a:solidFill>
                  <a:srgbClr val="FFFFFF"/>
                </a:solidFill>
              </a14:hiddenFill>
            </a:ext>
          </a:extLst>
        </p:spPr>
      </p:pic>
      <p:grpSp>
        <p:nvGrpSpPr>
          <p:cNvPr id="15" name="グループ化 14"/>
          <p:cNvGrpSpPr/>
          <p:nvPr/>
        </p:nvGrpSpPr>
        <p:grpSpPr>
          <a:xfrm>
            <a:off x="4928647" y="2109817"/>
            <a:ext cx="4325590" cy="2671631"/>
            <a:chOff x="4928647" y="1912105"/>
            <a:chExt cx="4325590" cy="2671631"/>
          </a:xfrm>
        </p:grpSpPr>
        <p:sp>
          <p:nvSpPr>
            <p:cNvPr id="22" name="横巻き 21"/>
            <p:cNvSpPr/>
            <p:nvPr/>
          </p:nvSpPr>
          <p:spPr>
            <a:xfrm>
              <a:off x="5690108" y="1912105"/>
              <a:ext cx="2729992" cy="2596085"/>
            </a:xfrm>
            <a:prstGeom prst="horizontalScroll">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ts val="600"/>
                </a:spcBef>
                <a:spcAft>
                  <a:spcPts val="300"/>
                </a:spcAft>
                <a:defRPr/>
              </a:pPr>
              <a:r>
                <a:rPr lang="ja-JP" altLang="en-US" dirty="0" smtClean="0">
                  <a:solidFill>
                    <a:schemeClr val="tx1"/>
                  </a:solidFill>
                </a:rPr>
                <a:t>　　</a:t>
              </a:r>
              <a:r>
                <a:rPr lang="ja-JP" altLang="en-US" sz="2400" dirty="0" smtClean="0">
                  <a:solidFill>
                    <a:schemeClr val="tx1"/>
                  </a:solidFill>
                </a:rPr>
                <a:t>添付</a:t>
              </a:r>
              <a:r>
                <a:rPr lang="ja-JP" altLang="en-US" sz="2400" dirty="0">
                  <a:solidFill>
                    <a:schemeClr val="tx1"/>
                  </a:solidFill>
                </a:rPr>
                <a:t>文書</a:t>
              </a:r>
              <a:endParaRPr lang="en-US" altLang="ja-JP" sz="2400" dirty="0">
                <a:solidFill>
                  <a:schemeClr val="tx1"/>
                </a:solidFill>
              </a:endParaRPr>
            </a:p>
            <a:p>
              <a:pPr>
                <a:spcBef>
                  <a:spcPts val="0"/>
                </a:spcBef>
                <a:defRPr/>
              </a:pPr>
              <a:r>
                <a:rPr lang="ja-JP" altLang="en-US" dirty="0">
                  <a:solidFill>
                    <a:schemeClr val="tx1"/>
                  </a:solidFill>
                </a:rPr>
                <a:t>　</a:t>
              </a:r>
              <a:r>
                <a:rPr lang="ja-JP" altLang="en-US" dirty="0" smtClean="0">
                  <a:solidFill>
                    <a:schemeClr val="tx1"/>
                  </a:solidFill>
                </a:rPr>
                <a:t>　　</a:t>
              </a:r>
              <a:r>
                <a:rPr lang="ja-JP" altLang="en-US" dirty="0">
                  <a:solidFill>
                    <a:schemeClr val="tx1"/>
                  </a:solidFill>
                </a:rPr>
                <a:t>　組成・性状</a:t>
              </a:r>
              <a:endParaRPr lang="en-US" altLang="ja-JP" dirty="0">
                <a:solidFill>
                  <a:schemeClr val="tx1"/>
                </a:solidFill>
              </a:endParaRPr>
            </a:p>
            <a:p>
              <a:pPr>
                <a:spcBef>
                  <a:spcPts val="0"/>
                </a:spcBef>
                <a:defRPr/>
              </a:pPr>
              <a:r>
                <a:rPr lang="ja-JP" altLang="en-US" dirty="0">
                  <a:solidFill>
                    <a:schemeClr val="tx1"/>
                  </a:solidFill>
                </a:rPr>
                <a:t>　　</a:t>
              </a:r>
              <a:r>
                <a:rPr lang="ja-JP" altLang="en-US" dirty="0" smtClean="0">
                  <a:solidFill>
                    <a:schemeClr val="tx1"/>
                  </a:solidFill>
                </a:rPr>
                <a:t>　　効能</a:t>
              </a:r>
              <a:r>
                <a:rPr lang="ja-JP" altLang="en-US" dirty="0">
                  <a:solidFill>
                    <a:schemeClr val="tx1"/>
                  </a:solidFill>
                </a:rPr>
                <a:t>・効果</a:t>
              </a:r>
              <a:endParaRPr lang="en-US" altLang="ja-JP" dirty="0">
                <a:solidFill>
                  <a:schemeClr val="tx1"/>
                </a:solidFill>
              </a:endParaRPr>
            </a:p>
            <a:p>
              <a:pPr>
                <a:spcBef>
                  <a:spcPts val="0"/>
                </a:spcBef>
                <a:defRPr/>
              </a:pPr>
              <a:r>
                <a:rPr lang="ja-JP" altLang="en-US" dirty="0">
                  <a:solidFill>
                    <a:schemeClr val="tx1"/>
                  </a:solidFill>
                </a:rPr>
                <a:t>　　</a:t>
              </a:r>
              <a:r>
                <a:rPr lang="ja-JP" altLang="en-US" dirty="0" smtClean="0">
                  <a:solidFill>
                    <a:schemeClr val="tx1"/>
                  </a:solidFill>
                </a:rPr>
                <a:t>　　用法</a:t>
              </a:r>
              <a:r>
                <a:rPr lang="ja-JP" altLang="en-US" dirty="0">
                  <a:solidFill>
                    <a:schemeClr val="tx1"/>
                  </a:solidFill>
                </a:rPr>
                <a:t>・用量</a:t>
              </a:r>
              <a:endParaRPr lang="en-US" altLang="ja-JP" dirty="0">
                <a:solidFill>
                  <a:schemeClr val="tx1"/>
                </a:solidFill>
              </a:endParaRPr>
            </a:p>
            <a:p>
              <a:pPr>
                <a:spcBef>
                  <a:spcPts val="0"/>
                </a:spcBef>
                <a:defRPr/>
              </a:pPr>
              <a:r>
                <a:rPr lang="ja-JP" altLang="en-US" dirty="0">
                  <a:solidFill>
                    <a:schemeClr val="tx1"/>
                  </a:solidFill>
                </a:rPr>
                <a:t>　　</a:t>
              </a:r>
              <a:r>
                <a:rPr lang="ja-JP" altLang="en-US" dirty="0" smtClean="0">
                  <a:solidFill>
                    <a:schemeClr val="tx1"/>
                  </a:solidFill>
                </a:rPr>
                <a:t>　　使用上</a:t>
              </a:r>
              <a:r>
                <a:rPr lang="ja-JP" altLang="en-US" dirty="0">
                  <a:solidFill>
                    <a:schemeClr val="tx1"/>
                  </a:solidFill>
                </a:rPr>
                <a:t>の</a:t>
              </a:r>
              <a:r>
                <a:rPr lang="ja-JP" altLang="en-US" dirty="0" smtClean="0">
                  <a:solidFill>
                    <a:schemeClr val="tx1"/>
                  </a:solidFill>
                </a:rPr>
                <a:t>注意</a:t>
              </a:r>
              <a:endParaRPr lang="en-US" altLang="ja-JP" dirty="0">
                <a:solidFill>
                  <a:schemeClr val="tx1"/>
                </a:solidFill>
              </a:endParaRPr>
            </a:p>
            <a:p>
              <a:pPr>
                <a:spcBef>
                  <a:spcPts val="0"/>
                </a:spcBef>
                <a:defRPr/>
              </a:pPr>
              <a:r>
                <a:rPr lang="ja-JP" altLang="en-US" dirty="0">
                  <a:solidFill>
                    <a:schemeClr val="tx1"/>
                  </a:solidFill>
                </a:rPr>
                <a:t>　　</a:t>
              </a:r>
              <a:r>
                <a:rPr lang="ja-JP" altLang="en-US" dirty="0" smtClean="0">
                  <a:solidFill>
                    <a:schemeClr val="tx1"/>
                  </a:solidFill>
                </a:rPr>
                <a:t>　　その他</a:t>
              </a:r>
              <a:endParaRPr lang="ja-JP" altLang="en-US" dirty="0">
                <a:solidFill>
                  <a:schemeClr val="tx1"/>
                </a:solidFill>
              </a:endParaRPr>
            </a:p>
          </p:txBody>
        </p:sp>
        <p:sp>
          <p:nvSpPr>
            <p:cNvPr id="24" name="右矢印 23"/>
            <p:cNvSpPr/>
            <p:nvPr/>
          </p:nvSpPr>
          <p:spPr>
            <a:xfrm>
              <a:off x="4957572" y="3200908"/>
              <a:ext cx="603504" cy="256032"/>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8445500" y="3098091"/>
              <a:ext cx="808737" cy="461665"/>
            </a:xfrm>
            <a:prstGeom prst="rect">
              <a:avLst/>
            </a:prstGeom>
            <a:noFill/>
          </p:spPr>
          <p:txBody>
            <a:bodyPr wrap="square" rtlCol="0">
              <a:spAutoFit/>
            </a:bodyPr>
            <a:lstStyle/>
            <a:p>
              <a:r>
                <a:rPr kumimoji="1" lang="ja-JP" altLang="en-US" sz="2400" dirty="0" smtClean="0"/>
                <a:t>・・・</a:t>
              </a:r>
              <a:endParaRPr kumimoji="1" lang="ja-JP" altLang="en-US" sz="2400" dirty="0"/>
            </a:p>
          </p:txBody>
        </p:sp>
        <p:sp>
          <p:nvSpPr>
            <p:cNvPr id="25" name="上矢印 24"/>
            <p:cNvSpPr/>
            <p:nvPr/>
          </p:nvSpPr>
          <p:spPr>
            <a:xfrm rot="1800000">
              <a:off x="4928647" y="3359736"/>
              <a:ext cx="266700" cy="1224000"/>
            </a:xfrm>
            <a:prstGeom prst="up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 name="グループ化 16"/>
          <p:cNvGrpSpPr/>
          <p:nvPr/>
        </p:nvGrpSpPr>
        <p:grpSpPr>
          <a:xfrm>
            <a:off x="464005" y="4976342"/>
            <a:ext cx="8097827" cy="1721022"/>
            <a:chOff x="464005" y="4902200"/>
            <a:chExt cx="8097827" cy="1828404"/>
          </a:xfrm>
        </p:grpSpPr>
        <p:grpSp>
          <p:nvGrpSpPr>
            <p:cNvPr id="8" name="グループ化 7"/>
            <p:cNvGrpSpPr/>
            <p:nvPr/>
          </p:nvGrpSpPr>
          <p:grpSpPr>
            <a:xfrm>
              <a:off x="464005" y="4902200"/>
              <a:ext cx="8097827" cy="1828404"/>
              <a:chOff x="464005" y="4902200"/>
              <a:chExt cx="8097827" cy="1828404"/>
            </a:xfrm>
          </p:grpSpPr>
          <p:sp>
            <p:nvSpPr>
              <p:cNvPr id="3" name="雲 2"/>
              <p:cNvSpPr/>
              <p:nvPr/>
            </p:nvSpPr>
            <p:spPr>
              <a:xfrm>
                <a:off x="464005" y="5295589"/>
                <a:ext cx="8097827" cy="1435015"/>
              </a:xfrm>
              <a:prstGeom prst="cloud">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　膨大な患者数</a:t>
                </a:r>
                <a:r>
                  <a:rPr lang="ja-JP" altLang="en-US" dirty="0">
                    <a:solidFill>
                      <a:schemeClr val="tx1"/>
                    </a:solidFill>
                  </a:rPr>
                  <a:t>、</a:t>
                </a:r>
                <a:r>
                  <a:rPr kumimoji="1" lang="ja-JP" altLang="en-US" dirty="0" smtClean="0">
                    <a:solidFill>
                      <a:schemeClr val="tx1"/>
                    </a:solidFill>
                  </a:rPr>
                  <a:t>合併症・併用薬</a:t>
                </a:r>
                <a:endParaRPr kumimoji="1" lang="en-US" altLang="ja-JP" dirty="0" smtClean="0">
                  <a:solidFill>
                    <a:schemeClr val="tx1"/>
                  </a:solidFill>
                </a:endParaRPr>
              </a:p>
              <a:p>
                <a:pPr algn="ctr"/>
                <a:r>
                  <a:rPr lang="ja-JP" altLang="en-US" dirty="0" smtClean="0">
                    <a:solidFill>
                      <a:schemeClr val="tx1"/>
                    </a:solidFill>
                  </a:rPr>
                  <a:t>　小児・妊婦・高齢者</a:t>
                </a:r>
                <a:r>
                  <a:rPr lang="ja-JP" altLang="en-US" dirty="0">
                    <a:solidFill>
                      <a:schemeClr val="tx1"/>
                    </a:solidFill>
                  </a:rPr>
                  <a:t>、</a:t>
                </a:r>
                <a:r>
                  <a:rPr lang="ja-JP" altLang="en-US" dirty="0" smtClean="0">
                    <a:solidFill>
                      <a:schemeClr val="tx1"/>
                    </a:solidFill>
                  </a:rPr>
                  <a:t>種々の病態</a:t>
                </a:r>
                <a:endParaRPr lang="en-US" altLang="ja-JP" dirty="0" smtClean="0">
                  <a:solidFill>
                    <a:schemeClr val="tx1"/>
                  </a:solidFill>
                </a:endParaRPr>
              </a:p>
              <a:p>
                <a:pPr algn="ctr"/>
                <a:r>
                  <a:rPr kumimoji="1" lang="ja-JP" altLang="en-US" dirty="0" smtClean="0">
                    <a:solidFill>
                      <a:schemeClr val="tx1"/>
                    </a:solidFill>
                  </a:rPr>
                  <a:t>　長期投与等</a:t>
                </a:r>
                <a:endParaRPr kumimoji="1" lang="ja-JP" altLang="en-US" dirty="0">
                  <a:solidFill>
                    <a:schemeClr val="tx1"/>
                  </a:solidFill>
                </a:endParaRPr>
              </a:p>
            </p:txBody>
          </p:sp>
          <p:sp>
            <p:nvSpPr>
              <p:cNvPr id="9" name="角丸四角形 8"/>
              <p:cNvSpPr/>
              <p:nvPr/>
            </p:nvSpPr>
            <p:spPr>
              <a:xfrm>
                <a:off x="1483361" y="4902200"/>
                <a:ext cx="5511800" cy="482910"/>
              </a:xfrm>
              <a:prstGeom prst="roundRect">
                <a:avLst/>
              </a:prstGeom>
              <a:solidFill>
                <a:srgbClr val="CC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医療現場、患者、文献、学会情報</a:t>
                </a:r>
              </a:p>
            </p:txBody>
          </p:sp>
        </p:grpSp>
        <p:sp>
          <p:nvSpPr>
            <p:cNvPr id="5" name="テキスト ボックス 4"/>
            <p:cNvSpPr txBox="1"/>
            <p:nvPr/>
          </p:nvSpPr>
          <p:spPr>
            <a:xfrm>
              <a:off x="998161" y="5782262"/>
              <a:ext cx="1305677" cy="490470"/>
            </a:xfrm>
            <a:prstGeom prst="rect">
              <a:avLst/>
            </a:prstGeom>
            <a:noFill/>
          </p:spPr>
          <p:txBody>
            <a:bodyPr wrap="square" rtlCol="0">
              <a:spAutoFit/>
            </a:bodyPr>
            <a:lstStyle/>
            <a:p>
              <a:r>
                <a:rPr lang="ja-JP" altLang="en-US" sz="2400">
                  <a:solidFill>
                    <a:srgbClr val="0000FF"/>
                  </a:solidFill>
                </a:rPr>
                <a:t>市販</a:t>
              </a:r>
              <a:r>
                <a:rPr kumimoji="1" lang="ja-JP" altLang="en-US" sz="2400" smtClean="0">
                  <a:solidFill>
                    <a:srgbClr val="0000FF"/>
                  </a:solidFill>
                </a:rPr>
                <a:t>後</a:t>
              </a:r>
              <a:endParaRPr kumimoji="1" lang="ja-JP" altLang="en-US" sz="2400" dirty="0">
                <a:solidFill>
                  <a:srgbClr val="0000FF"/>
                </a:solidFill>
              </a:endParaRPr>
            </a:p>
          </p:txBody>
        </p:sp>
      </p:grpSp>
      <p:grpSp>
        <p:nvGrpSpPr>
          <p:cNvPr id="2" name="グループ化 1"/>
          <p:cNvGrpSpPr/>
          <p:nvPr/>
        </p:nvGrpSpPr>
        <p:grpSpPr>
          <a:xfrm>
            <a:off x="2011172" y="2447644"/>
            <a:ext cx="3122828" cy="2472238"/>
            <a:chOff x="2011172" y="2447644"/>
            <a:chExt cx="3122828" cy="2472238"/>
          </a:xfrm>
        </p:grpSpPr>
        <p:sp>
          <p:nvSpPr>
            <p:cNvPr id="10" name="テキスト ボックス 9"/>
            <p:cNvSpPr txBox="1"/>
            <p:nvPr/>
          </p:nvSpPr>
          <p:spPr>
            <a:xfrm>
              <a:off x="3052215" y="4519772"/>
              <a:ext cx="2081785" cy="400110"/>
            </a:xfrm>
            <a:prstGeom prst="rect">
              <a:avLst/>
            </a:prstGeom>
            <a:noFill/>
          </p:spPr>
          <p:txBody>
            <a:bodyPr wrap="square" rtlCol="0">
              <a:spAutoFit/>
            </a:bodyPr>
            <a:lstStyle/>
            <a:p>
              <a:r>
                <a:rPr kumimoji="1" lang="ja-JP" altLang="en-US" sz="2000" b="1" dirty="0" smtClean="0">
                  <a:solidFill>
                    <a:srgbClr val="FF0000"/>
                  </a:solidFill>
                </a:rPr>
                <a:t>副作用情報等</a:t>
              </a:r>
              <a:endParaRPr kumimoji="1" lang="ja-JP" altLang="en-US" sz="2000" b="1" dirty="0">
                <a:solidFill>
                  <a:srgbClr val="FF0000"/>
                </a:solidFill>
              </a:endParaRPr>
            </a:p>
          </p:txBody>
        </p:sp>
        <p:sp>
          <p:nvSpPr>
            <p:cNvPr id="19" name="右矢印 18"/>
            <p:cNvSpPr/>
            <p:nvPr/>
          </p:nvSpPr>
          <p:spPr>
            <a:xfrm>
              <a:off x="2011172" y="3411320"/>
              <a:ext cx="603504" cy="256032"/>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上矢印 6"/>
            <p:cNvSpPr/>
            <p:nvPr/>
          </p:nvSpPr>
          <p:spPr>
            <a:xfrm rot="19740000">
              <a:off x="2537842" y="3586123"/>
              <a:ext cx="266700" cy="1188000"/>
            </a:xfrm>
            <a:prstGeom prst="up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横巻き 20"/>
            <p:cNvSpPr/>
            <p:nvPr/>
          </p:nvSpPr>
          <p:spPr>
            <a:xfrm>
              <a:off x="2711705" y="2447644"/>
              <a:ext cx="2115312" cy="1987677"/>
            </a:xfrm>
            <a:prstGeom prst="horizontalScroll">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ts val="600"/>
                </a:spcBef>
                <a:spcAft>
                  <a:spcPts val="300"/>
                </a:spcAft>
                <a:defRPr/>
              </a:pPr>
              <a:r>
                <a:rPr lang="ja-JP" altLang="en-US" dirty="0" smtClean="0">
                  <a:solidFill>
                    <a:schemeClr val="tx1"/>
                  </a:solidFill>
                </a:rPr>
                <a:t>　添付</a:t>
              </a:r>
              <a:r>
                <a:rPr lang="ja-JP" altLang="en-US" dirty="0">
                  <a:solidFill>
                    <a:schemeClr val="tx1"/>
                  </a:solidFill>
                </a:rPr>
                <a:t>文書</a:t>
              </a:r>
              <a:endParaRPr lang="en-US" altLang="ja-JP" dirty="0">
                <a:solidFill>
                  <a:schemeClr val="tx1"/>
                </a:solidFill>
              </a:endParaRPr>
            </a:p>
            <a:p>
              <a:pPr>
                <a:spcBef>
                  <a:spcPts val="0"/>
                </a:spcBef>
                <a:defRPr/>
              </a:pPr>
              <a:r>
                <a:rPr lang="ja-JP" altLang="en-US" sz="1400" dirty="0">
                  <a:solidFill>
                    <a:schemeClr val="tx1"/>
                  </a:solidFill>
                </a:rPr>
                <a:t>　</a:t>
              </a:r>
              <a:r>
                <a:rPr lang="ja-JP" altLang="en-US" sz="1400" dirty="0" smtClean="0">
                  <a:solidFill>
                    <a:schemeClr val="tx1"/>
                  </a:solidFill>
                </a:rPr>
                <a:t>　</a:t>
              </a:r>
              <a:r>
                <a:rPr lang="ja-JP" altLang="en-US" sz="1400" dirty="0">
                  <a:solidFill>
                    <a:schemeClr val="tx1"/>
                  </a:solidFill>
                </a:rPr>
                <a:t>　組成・性状</a:t>
              </a:r>
              <a:endParaRPr lang="en-US" altLang="ja-JP" sz="1400" dirty="0">
                <a:solidFill>
                  <a:schemeClr val="tx1"/>
                </a:solidFill>
              </a:endParaRPr>
            </a:p>
            <a:p>
              <a:pPr>
                <a:spcBef>
                  <a:spcPts val="0"/>
                </a:spcBef>
                <a:defRPr/>
              </a:pPr>
              <a:r>
                <a:rPr lang="ja-JP" altLang="en-US" sz="1400" dirty="0">
                  <a:solidFill>
                    <a:schemeClr val="tx1"/>
                  </a:solidFill>
                </a:rPr>
                <a:t>　</a:t>
              </a:r>
              <a:r>
                <a:rPr lang="ja-JP" altLang="en-US" sz="1400" dirty="0" smtClean="0">
                  <a:solidFill>
                    <a:schemeClr val="tx1"/>
                  </a:solidFill>
                </a:rPr>
                <a:t>　</a:t>
              </a:r>
              <a:r>
                <a:rPr lang="ja-JP" altLang="en-US" sz="1400" dirty="0">
                  <a:solidFill>
                    <a:schemeClr val="tx1"/>
                  </a:solidFill>
                </a:rPr>
                <a:t>　効能・効果</a:t>
              </a:r>
              <a:endParaRPr lang="en-US" altLang="ja-JP" sz="1400" dirty="0">
                <a:solidFill>
                  <a:schemeClr val="tx1"/>
                </a:solidFill>
              </a:endParaRPr>
            </a:p>
            <a:p>
              <a:pPr>
                <a:spcBef>
                  <a:spcPts val="0"/>
                </a:spcBef>
                <a:defRPr/>
              </a:pPr>
              <a:r>
                <a:rPr lang="ja-JP" altLang="en-US" sz="1400" dirty="0">
                  <a:solidFill>
                    <a:schemeClr val="tx1"/>
                  </a:solidFill>
                </a:rPr>
                <a:t>　　</a:t>
              </a:r>
              <a:r>
                <a:rPr lang="ja-JP" altLang="en-US" sz="1400" dirty="0" smtClean="0">
                  <a:solidFill>
                    <a:schemeClr val="tx1"/>
                  </a:solidFill>
                </a:rPr>
                <a:t>　用法</a:t>
              </a:r>
              <a:r>
                <a:rPr lang="ja-JP" altLang="en-US" sz="1400" dirty="0">
                  <a:solidFill>
                    <a:schemeClr val="tx1"/>
                  </a:solidFill>
                </a:rPr>
                <a:t>・用量</a:t>
              </a:r>
              <a:endParaRPr lang="en-US" altLang="ja-JP" sz="1400" dirty="0">
                <a:solidFill>
                  <a:schemeClr val="tx1"/>
                </a:solidFill>
              </a:endParaRPr>
            </a:p>
            <a:p>
              <a:pPr>
                <a:spcBef>
                  <a:spcPts val="0"/>
                </a:spcBef>
                <a:defRPr/>
              </a:pPr>
              <a:r>
                <a:rPr lang="ja-JP" altLang="en-US" sz="1400" dirty="0">
                  <a:solidFill>
                    <a:schemeClr val="tx1"/>
                  </a:solidFill>
                </a:rPr>
                <a:t>　　</a:t>
              </a:r>
              <a:r>
                <a:rPr lang="ja-JP" altLang="en-US" sz="1400" dirty="0" smtClean="0">
                  <a:solidFill>
                    <a:schemeClr val="tx1"/>
                  </a:solidFill>
                </a:rPr>
                <a:t>　使用上</a:t>
              </a:r>
              <a:r>
                <a:rPr lang="ja-JP" altLang="en-US" sz="1400" dirty="0">
                  <a:solidFill>
                    <a:schemeClr val="tx1"/>
                  </a:solidFill>
                </a:rPr>
                <a:t>の</a:t>
              </a:r>
              <a:r>
                <a:rPr lang="ja-JP" altLang="en-US" sz="1400" dirty="0" smtClean="0">
                  <a:solidFill>
                    <a:schemeClr val="tx1"/>
                  </a:solidFill>
                </a:rPr>
                <a:t>注意</a:t>
              </a:r>
              <a:endParaRPr lang="en-US" altLang="ja-JP" sz="1400" dirty="0">
                <a:solidFill>
                  <a:schemeClr val="tx1"/>
                </a:solidFill>
              </a:endParaRPr>
            </a:p>
            <a:p>
              <a:pPr>
                <a:spcBef>
                  <a:spcPts val="0"/>
                </a:spcBef>
                <a:defRPr/>
              </a:pPr>
              <a:r>
                <a:rPr lang="ja-JP" altLang="en-US" sz="1400" dirty="0">
                  <a:solidFill>
                    <a:schemeClr val="tx1"/>
                  </a:solidFill>
                </a:rPr>
                <a:t>　　</a:t>
              </a:r>
              <a:r>
                <a:rPr lang="ja-JP" altLang="en-US" sz="1400" dirty="0" smtClean="0">
                  <a:solidFill>
                    <a:schemeClr val="tx1"/>
                  </a:solidFill>
                </a:rPr>
                <a:t>　その他</a:t>
              </a:r>
              <a:endParaRPr lang="ja-JP" altLang="en-US" sz="1400" dirty="0">
                <a:solidFill>
                  <a:schemeClr val="tx1"/>
                </a:solidFill>
              </a:endParaRPr>
            </a:p>
          </p:txBody>
        </p:sp>
      </p:grpSp>
      <p:sp>
        <p:nvSpPr>
          <p:cNvPr id="12" name="角丸四角形吹き出し 11"/>
          <p:cNvSpPr/>
          <p:nvPr/>
        </p:nvSpPr>
        <p:spPr>
          <a:xfrm>
            <a:off x="5561076" y="280721"/>
            <a:ext cx="2717292" cy="567948"/>
          </a:xfrm>
          <a:prstGeom prst="wedgeRoundRectCallout">
            <a:avLst>
              <a:gd name="adj1" fmla="val -132464"/>
              <a:gd name="adj2" fmla="val -21688"/>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rgbClr val="0033CC"/>
                </a:solidFill>
              </a:rPr>
              <a:t>適正使用の</a:t>
            </a:r>
            <a:r>
              <a:rPr lang="ja-JP" altLang="en-US" sz="2400" dirty="0" smtClean="0">
                <a:solidFill>
                  <a:srgbClr val="0033CC"/>
                </a:solidFill>
              </a:rPr>
              <a:t>促進</a:t>
            </a:r>
            <a:endParaRPr lang="ja-JP" altLang="en-US" sz="2400" dirty="0">
              <a:solidFill>
                <a:srgbClr val="0033CC"/>
              </a:solidFill>
            </a:endParaRPr>
          </a:p>
        </p:txBody>
      </p:sp>
      <p:grpSp>
        <p:nvGrpSpPr>
          <p:cNvPr id="20" name="グループ化 19"/>
          <p:cNvGrpSpPr/>
          <p:nvPr/>
        </p:nvGrpSpPr>
        <p:grpSpPr>
          <a:xfrm>
            <a:off x="772467" y="1171132"/>
            <a:ext cx="5368841" cy="1862747"/>
            <a:chOff x="772467" y="1171132"/>
            <a:chExt cx="5368841" cy="1862747"/>
          </a:xfrm>
        </p:grpSpPr>
        <p:sp>
          <p:nvSpPr>
            <p:cNvPr id="23559" name="テキスト ボックス 12"/>
            <p:cNvSpPr txBox="1">
              <a:spLocks noChangeArrowheads="1"/>
            </p:cNvSpPr>
            <p:nvPr/>
          </p:nvSpPr>
          <p:spPr bwMode="auto">
            <a:xfrm>
              <a:off x="847344" y="2148826"/>
              <a:ext cx="642938" cy="646112"/>
            </a:xfrm>
            <a:prstGeom prst="rect">
              <a:avLst/>
            </a:prstGeom>
            <a:noFill/>
            <a:ln w="9525">
              <a:noFill/>
              <a:miter lim="800000"/>
              <a:headEnd/>
              <a:tailEnd/>
            </a:ln>
          </p:spPr>
          <p:txBody>
            <a:bodyPr>
              <a:spAutoFit/>
            </a:bodyPr>
            <a:lstStyle/>
            <a:p>
              <a:r>
                <a:rPr lang="ja-JP" altLang="en-US" sz="3600" dirty="0"/>
                <a:t>＋</a:t>
              </a:r>
            </a:p>
          </p:txBody>
        </p:sp>
        <p:sp>
          <p:nvSpPr>
            <p:cNvPr id="4" name="テキスト ボックス 3"/>
            <p:cNvSpPr txBox="1"/>
            <p:nvPr/>
          </p:nvSpPr>
          <p:spPr>
            <a:xfrm>
              <a:off x="772467" y="2633769"/>
              <a:ext cx="1154685" cy="400110"/>
            </a:xfrm>
            <a:prstGeom prst="rect">
              <a:avLst/>
            </a:prstGeom>
            <a:noFill/>
          </p:spPr>
          <p:txBody>
            <a:bodyPr wrap="square" rtlCol="0">
              <a:spAutoFit/>
            </a:bodyPr>
            <a:lstStyle/>
            <a:p>
              <a:r>
                <a:rPr lang="ja-JP" altLang="en-US" sz="2000" b="1" dirty="0">
                  <a:solidFill>
                    <a:srgbClr val="0033CC"/>
                  </a:solidFill>
                </a:rPr>
                <a:t>情報</a:t>
              </a:r>
              <a:endParaRPr kumimoji="1" lang="ja-JP" altLang="en-US" sz="2000" b="1" dirty="0">
                <a:solidFill>
                  <a:srgbClr val="0033CC"/>
                </a:solidFill>
              </a:endParaRPr>
            </a:p>
          </p:txBody>
        </p:sp>
        <p:sp>
          <p:nvSpPr>
            <p:cNvPr id="18" name="角丸四角形吹き出し 17"/>
            <p:cNvSpPr/>
            <p:nvPr/>
          </p:nvSpPr>
          <p:spPr>
            <a:xfrm>
              <a:off x="2614676" y="1171132"/>
              <a:ext cx="3526632" cy="1100282"/>
            </a:xfrm>
            <a:prstGeom prst="wedgeRoundRectCallout">
              <a:avLst>
                <a:gd name="adj1" fmla="val -85002"/>
                <a:gd name="adj2" fmla="val 94659"/>
                <a:gd name="adj3" fmla="val 16667"/>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 医薬品は、</a:t>
              </a:r>
              <a:r>
                <a:rPr lang="ja-JP" altLang="en-US" sz="1400" dirty="0">
                  <a:solidFill>
                    <a:srgbClr val="0000FF"/>
                  </a:solidFill>
                </a:rPr>
                <a:t>必要な情報</a:t>
              </a:r>
              <a:r>
                <a:rPr lang="ja-JP" altLang="en-US" sz="1400" dirty="0">
                  <a:solidFill>
                    <a:schemeClr val="tx1"/>
                  </a:solidFill>
                </a:rPr>
                <a:t>を伴うことによって、</a:t>
              </a:r>
              <a:endParaRPr lang="en-US" altLang="ja-JP" sz="1400" dirty="0">
                <a:solidFill>
                  <a:schemeClr val="tx1"/>
                </a:solidFill>
              </a:endParaRPr>
            </a:p>
            <a:p>
              <a:pPr>
                <a:spcAft>
                  <a:spcPts val="600"/>
                </a:spcAft>
              </a:pPr>
              <a:r>
                <a:rPr lang="ja-JP" altLang="en-US" sz="1400" dirty="0">
                  <a:solidFill>
                    <a:schemeClr val="tx1"/>
                  </a:solidFill>
                </a:rPr>
                <a:t>  </a:t>
              </a:r>
              <a:r>
                <a:rPr lang="ja-JP" altLang="en-US" sz="1400" dirty="0">
                  <a:solidFill>
                    <a:srgbClr val="0000FF"/>
                  </a:solidFill>
                </a:rPr>
                <a:t>本来の効果等を得る</a:t>
              </a:r>
              <a:r>
                <a:rPr lang="ja-JP" altLang="en-US" sz="1400" dirty="0">
                  <a:solidFill>
                    <a:schemeClr val="tx1"/>
                  </a:solidFill>
                </a:rPr>
                <a:t>ことができる。</a:t>
              </a:r>
              <a:endParaRPr lang="en-US" altLang="ja-JP" sz="1400" dirty="0">
                <a:solidFill>
                  <a:schemeClr val="tx1"/>
                </a:solidFill>
              </a:endParaRPr>
            </a:p>
            <a:p>
              <a:r>
                <a:rPr lang="ja-JP" altLang="en-US" sz="1400" dirty="0">
                  <a:solidFill>
                    <a:schemeClr val="tx1"/>
                  </a:solidFill>
                </a:rPr>
                <a:t>・ 情報が無い、又は、情報に従わないと、</a:t>
              </a:r>
              <a:endParaRPr lang="en-US" altLang="ja-JP" sz="1400" dirty="0">
                <a:solidFill>
                  <a:schemeClr val="tx1"/>
                </a:solidFill>
              </a:endParaRPr>
            </a:p>
            <a:p>
              <a:r>
                <a:rPr lang="ja-JP" altLang="en-US" sz="1400" dirty="0">
                  <a:solidFill>
                    <a:schemeClr val="tx1"/>
                  </a:solidFill>
                </a:rPr>
                <a:t>  却って</a:t>
              </a:r>
              <a:r>
                <a:rPr lang="ja-JP" altLang="en-US" sz="1400" dirty="0">
                  <a:solidFill>
                    <a:srgbClr val="FF0000"/>
                  </a:solidFill>
                </a:rPr>
                <a:t>健康被害を生じる</a:t>
              </a:r>
              <a:r>
                <a:rPr lang="ja-JP" altLang="en-US" sz="1400" dirty="0">
                  <a:solidFill>
                    <a:schemeClr val="tx1"/>
                  </a:solidFill>
                </a:rPr>
                <a:t>場合も</a:t>
              </a:r>
            </a:p>
          </p:txBody>
        </p:sp>
      </p:grpSp>
    </p:spTree>
    <p:extLst>
      <p:ext uri="{BB962C8B-B14F-4D97-AF65-F5344CB8AC3E}">
        <p14:creationId xmlns:p14="http://schemas.microsoft.com/office/powerpoint/2010/main" val="4282408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スライド番号プレースホルダ 3"/>
          <p:cNvSpPr>
            <a:spLocks noGrp="1"/>
          </p:cNvSpPr>
          <p:nvPr>
            <p:ph type="sldNum" sz="quarter" idx="12"/>
          </p:nvPr>
        </p:nvSpPr>
        <p:spPr>
          <a:noFill/>
        </p:spPr>
        <p:txBody>
          <a:bodyPr/>
          <a:lstStyle/>
          <a:p>
            <a:fld id="{5662DF1F-CF8A-47CD-BACE-A12EE4BF8B61}" type="slidenum">
              <a:rPr lang="en-US" altLang="ja-JP" smtClean="0">
                <a:ea typeface="ＭＳ Ｐゴシック" pitchFamily="50" charset="-128"/>
              </a:rPr>
              <a:pPr/>
              <a:t>8</a:t>
            </a:fld>
            <a:endParaRPr lang="en-US" altLang="ja-JP" smtClean="0">
              <a:ea typeface="ＭＳ Ｐゴシック" pitchFamily="50" charset="-128"/>
            </a:endParaRPr>
          </a:p>
        </p:txBody>
      </p:sp>
      <p:sp>
        <p:nvSpPr>
          <p:cNvPr id="31" name="テキスト ボックス 30"/>
          <p:cNvSpPr txBox="1"/>
          <p:nvPr/>
        </p:nvSpPr>
        <p:spPr>
          <a:xfrm>
            <a:off x="1349810" y="105837"/>
            <a:ext cx="7590990" cy="646331"/>
          </a:xfrm>
          <a:prstGeom prst="rect">
            <a:avLst/>
          </a:prstGeom>
          <a:noFill/>
        </p:spPr>
        <p:txBody>
          <a:bodyPr wrap="square" rtlCol="0">
            <a:spAutoFit/>
          </a:bodyPr>
          <a:lstStyle/>
          <a:p>
            <a:pPr>
              <a:spcBef>
                <a:spcPts val="1200"/>
              </a:spcBef>
            </a:pPr>
            <a:r>
              <a:rPr lang="ja-JP" altLang="en-US" sz="3600" dirty="0" smtClean="0">
                <a:solidFill>
                  <a:srgbClr val="0000FF"/>
                </a:solidFill>
              </a:rPr>
              <a:t>手順書モデルとは</a:t>
            </a:r>
            <a:r>
              <a:rPr lang="ja-JP" altLang="en-US" sz="2800" dirty="0" smtClean="0">
                <a:solidFill>
                  <a:srgbClr val="0000FF"/>
                </a:solidFill>
              </a:rPr>
              <a:t>（ＧＱＰを例として）</a:t>
            </a:r>
            <a:endParaRPr kumimoji="1" lang="en-US" altLang="ja-JP" sz="2800" dirty="0" smtClean="0">
              <a:solidFill>
                <a:srgbClr val="0000FF"/>
              </a:solidFill>
            </a:endParaRPr>
          </a:p>
        </p:txBody>
      </p:sp>
      <p:sp>
        <p:nvSpPr>
          <p:cNvPr id="4" name="テキスト ボックス 3"/>
          <p:cNvSpPr txBox="1"/>
          <p:nvPr/>
        </p:nvSpPr>
        <p:spPr>
          <a:xfrm>
            <a:off x="596900" y="1160502"/>
            <a:ext cx="8343900" cy="2323713"/>
          </a:xfrm>
          <a:prstGeom prst="rect">
            <a:avLst/>
          </a:prstGeom>
          <a:noFill/>
        </p:spPr>
        <p:txBody>
          <a:bodyPr wrap="square" rtlCol="0">
            <a:spAutoFit/>
          </a:bodyPr>
          <a:lstStyle/>
          <a:p>
            <a:r>
              <a:rPr kumimoji="1" lang="ja-JP" altLang="en-US" sz="3200" dirty="0" smtClean="0"/>
              <a:t>ＧＱＰ省令</a:t>
            </a:r>
            <a:endParaRPr kumimoji="1" lang="en-US" altLang="ja-JP" sz="3200" dirty="0" smtClean="0"/>
          </a:p>
          <a:p>
            <a:endParaRPr lang="en-US" altLang="ja-JP" sz="900" dirty="0" smtClean="0"/>
          </a:p>
          <a:p>
            <a:r>
              <a:rPr lang="ja-JP" altLang="en-US" sz="2400" dirty="0" smtClean="0"/>
              <a:t>ＧＱＰ省令第１３条　自己点検　第１項</a:t>
            </a:r>
            <a:endParaRPr lang="en-US" altLang="ja-JP" sz="2400" dirty="0" smtClean="0"/>
          </a:p>
          <a:p>
            <a:endParaRPr lang="en-US" altLang="ja-JP" sz="2000" dirty="0"/>
          </a:p>
          <a:p>
            <a:endParaRPr lang="en-US" altLang="ja-JP" sz="2000" dirty="0" smtClean="0"/>
          </a:p>
          <a:p>
            <a:r>
              <a:rPr kumimoji="1" lang="ja-JP" altLang="en-US" sz="2000" b="1" dirty="0" smtClean="0">
                <a:solidFill>
                  <a:srgbClr val="0000FF"/>
                </a:solidFill>
              </a:rPr>
              <a:t>品質</a:t>
            </a:r>
            <a:r>
              <a:rPr kumimoji="1" lang="ja-JP" altLang="en-US" sz="2000" b="1" dirty="0">
                <a:solidFill>
                  <a:srgbClr val="0000FF"/>
                </a:solidFill>
              </a:rPr>
              <a:t>管理</a:t>
            </a:r>
            <a:r>
              <a:rPr kumimoji="1" lang="ja-JP" altLang="en-US" sz="2000" b="1" dirty="0" smtClean="0">
                <a:solidFill>
                  <a:srgbClr val="0000FF"/>
                </a:solidFill>
              </a:rPr>
              <a:t>業務</a:t>
            </a:r>
            <a:r>
              <a:rPr kumimoji="1" lang="ja-JP" altLang="en-US" sz="2000" dirty="0" smtClean="0"/>
              <a:t>について</a:t>
            </a:r>
            <a:r>
              <a:rPr kumimoji="1" lang="ja-JP" altLang="en-US" sz="2000" b="1" dirty="0" smtClean="0">
                <a:solidFill>
                  <a:srgbClr val="0000FF"/>
                </a:solidFill>
              </a:rPr>
              <a:t>定期的</a:t>
            </a:r>
            <a:r>
              <a:rPr kumimoji="1" lang="ja-JP" altLang="en-US" sz="2000" dirty="0" smtClean="0"/>
              <a:t>に</a:t>
            </a:r>
            <a:r>
              <a:rPr kumimoji="1" lang="ja-JP" altLang="en-US" sz="2000" b="1" dirty="0" smtClean="0">
                <a:solidFill>
                  <a:srgbClr val="0000FF"/>
                </a:solidFill>
              </a:rPr>
              <a:t>自己点検</a:t>
            </a:r>
            <a:r>
              <a:rPr kumimoji="1" lang="ja-JP" altLang="en-US" sz="2000" dirty="0" smtClean="0"/>
              <a:t>を</a:t>
            </a:r>
            <a:r>
              <a:rPr kumimoji="1" lang="ja-JP" altLang="en-US" sz="2000" b="1" dirty="0" smtClean="0">
                <a:solidFill>
                  <a:srgbClr val="0000FF"/>
                </a:solidFill>
              </a:rPr>
              <a:t>行い</a:t>
            </a:r>
            <a:r>
              <a:rPr kumimoji="1" lang="ja-JP" altLang="en-US" sz="2000" dirty="0" smtClean="0"/>
              <a:t>、その</a:t>
            </a:r>
            <a:r>
              <a:rPr kumimoji="1" lang="ja-JP" altLang="en-US" sz="2000" b="1" dirty="0" smtClean="0">
                <a:solidFill>
                  <a:srgbClr val="0000FF"/>
                </a:solidFill>
              </a:rPr>
              <a:t>記録</a:t>
            </a:r>
            <a:r>
              <a:rPr kumimoji="1" lang="ja-JP" altLang="en-US" sz="2000" dirty="0" smtClean="0"/>
              <a:t>を作成すること。</a:t>
            </a:r>
            <a:endParaRPr kumimoji="1" lang="en-US" altLang="ja-JP" sz="2000" dirty="0" smtClean="0"/>
          </a:p>
          <a:p>
            <a:endParaRPr kumimoji="1" lang="ja-JP" altLang="en-US" sz="2000" dirty="0"/>
          </a:p>
        </p:txBody>
      </p:sp>
      <p:grpSp>
        <p:nvGrpSpPr>
          <p:cNvPr id="2" name="グループ化 1"/>
          <p:cNvGrpSpPr/>
          <p:nvPr/>
        </p:nvGrpSpPr>
        <p:grpSpPr>
          <a:xfrm>
            <a:off x="136959" y="3089064"/>
            <a:ext cx="4302550" cy="615950"/>
            <a:chOff x="136959" y="4165600"/>
            <a:chExt cx="4302550" cy="615950"/>
          </a:xfrm>
        </p:grpSpPr>
        <p:sp>
          <p:nvSpPr>
            <p:cNvPr id="6" name="角丸四角形 5"/>
            <p:cNvSpPr/>
            <p:nvPr/>
          </p:nvSpPr>
          <p:spPr>
            <a:xfrm>
              <a:off x="136959" y="4400550"/>
              <a:ext cx="4302550" cy="3810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どのような項目について何を確認するの？</a:t>
              </a:r>
            </a:p>
          </p:txBody>
        </p:sp>
        <p:cxnSp>
          <p:nvCxnSpPr>
            <p:cNvPr id="12" name="直線コネクタ 11"/>
            <p:cNvCxnSpPr/>
            <p:nvPr/>
          </p:nvCxnSpPr>
          <p:spPr>
            <a:xfrm flipH="1" flipV="1">
              <a:off x="1525805" y="4165600"/>
              <a:ext cx="762430" cy="23495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grpSp>
        <p:nvGrpSpPr>
          <p:cNvPr id="3" name="グループ化 2"/>
          <p:cNvGrpSpPr/>
          <p:nvPr/>
        </p:nvGrpSpPr>
        <p:grpSpPr>
          <a:xfrm>
            <a:off x="2908300" y="2293364"/>
            <a:ext cx="2108200" cy="554400"/>
            <a:chOff x="2908300" y="3369900"/>
            <a:chExt cx="2108200" cy="554400"/>
          </a:xfrm>
        </p:grpSpPr>
        <p:sp>
          <p:nvSpPr>
            <p:cNvPr id="25" name="角丸四角形 24"/>
            <p:cNvSpPr/>
            <p:nvPr/>
          </p:nvSpPr>
          <p:spPr>
            <a:xfrm>
              <a:off x="2908300" y="3369900"/>
              <a:ext cx="2108200" cy="3600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定期的の頻度は？</a:t>
              </a:r>
              <a:endParaRPr lang="ja-JP" altLang="en-US" dirty="0">
                <a:solidFill>
                  <a:schemeClr val="tx1"/>
                </a:solidFill>
              </a:endParaRPr>
            </a:p>
          </p:txBody>
        </p:sp>
        <p:cxnSp>
          <p:nvCxnSpPr>
            <p:cNvPr id="18" name="直線コネクタ 17"/>
            <p:cNvCxnSpPr>
              <a:stCxn id="25" idx="2"/>
            </p:cNvCxnSpPr>
            <p:nvPr/>
          </p:nvCxnSpPr>
          <p:spPr>
            <a:xfrm flipH="1">
              <a:off x="3581400" y="3729900"/>
              <a:ext cx="381000" cy="19440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grpSp>
        <p:nvGrpSpPr>
          <p:cNvPr id="5" name="グループ化 4"/>
          <p:cNvGrpSpPr/>
          <p:nvPr/>
        </p:nvGrpSpPr>
        <p:grpSpPr>
          <a:xfrm>
            <a:off x="3467100" y="3089064"/>
            <a:ext cx="3327400" cy="1098800"/>
            <a:chOff x="3467100" y="4165600"/>
            <a:chExt cx="3327400" cy="1098800"/>
          </a:xfrm>
        </p:grpSpPr>
        <p:sp>
          <p:nvSpPr>
            <p:cNvPr id="29" name="角丸四角形 28"/>
            <p:cNvSpPr/>
            <p:nvPr/>
          </p:nvSpPr>
          <p:spPr>
            <a:xfrm>
              <a:off x="3467100" y="4904400"/>
              <a:ext cx="3327400" cy="3600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自己</a:t>
              </a:r>
              <a:r>
                <a:rPr lang="ja-JP" altLang="en-US" dirty="0" smtClean="0">
                  <a:solidFill>
                    <a:schemeClr val="tx1"/>
                  </a:solidFill>
                </a:rPr>
                <a:t>点検の連絡書の様式は？</a:t>
              </a:r>
              <a:endParaRPr lang="ja-JP" altLang="en-US" dirty="0">
                <a:solidFill>
                  <a:schemeClr val="tx1"/>
                </a:solidFill>
              </a:endParaRPr>
            </a:p>
          </p:txBody>
        </p:sp>
        <p:cxnSp>
          <p:nvCxnSpPr>
            <p:cNvPr id="23553" name="直線コネクタ 23552"/>
            <p:cNvCxnSpPr>
              <a:stCxn id="29" idx="0"/>
            </p:cNvCxnSpPr>
            <p:nvPr/>
          </p:nvCxnSpPr>
          <p:spPr>
            <a:xfrm flipH="1" flipV="1">
              <a:off x="4768850" y="4165600"/>
              <a:ext cx="361950" cy="73880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5778501" y="2054290"/>
            <a:ext cx="2184399" cy="793474"/>
            <a:chOff x="5778501" y="3130826"/>
            <a:chExt cx="2184399" cy="793474"/>
          </a:xfrm>
        </p:grpSpPr>
        <p:sp>
          <p:nvSpPr>
            <p:cNvPr id="27" name="角丸四角形 26"/>
            <p:cNvSpPr/>
            <p:nvPr/>
          </p:nvSpPr>
          <p:spPr>
            <a:xfrm>
              <a:off x="5899150" y="3130826"/>
              <a:ext cx="2063750" cy="59907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計画書が必要？</a:t>
              </a:r>
              <a:endParaRPr lang="en-US" altLang="ja-JP" dirty="0" smtClean="0">
                <a:solidFill>
                  <a:schemeClr val="tx1"/>
                </a:solidFill>
              </a:endParaRPr>
            </a:p>
            <a:p>
              <a:pPr algn="ctr"/>
              <a:r>
                <a:rPr lang="ja-JP" altLang="en-US" dirty="0">
                  <a:solidFill>
                    <a:schemeClr val="tx1"/>
                  </a:solidFill>
                </a:rPr>
                <a:t>誰</a:t>
              </a:r>
              <a:r>
                <a:rPr lang="ja-JP" altLang="en-US" dirty="0" smtClean="0">
                  <a:solidFill>
                    <a:schemeClr val="tx1"/>
                  </a:solidFill>
                </a:rPr>
                <a:t>が行う？</a:t>
              </a:r>
              <a:endParaRPr lang="ja-JP" altLang="en-US" dirty="0">
                <a:solidFill>
                  <a:schemeClr val="tx1"/>
                </a:solidFill>
              </a:endParaRPr>
            </a:p>
          </p:txBody>
        </p:sp>
        <p:cxnSp>
          <p:nvCxnSpPr>
            <p:cNvPr id="23556" name="直線コネクタ 23555"/>
            <p:cNvCxnSpPr>
              <a:stCxn id="27" idx="2"/>
            </p:cNvCxnSpPr>
            <p:nvPr/>
          </p:nvCxnSpPr>
          <p:spPr>
            <a:xfrm flipH="1">
              <a:off x="5778501" y="3729900"/>
              <a:ext cx="1152524" cy="19440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grpSp>
        <p:nvGrpSpPr>
          <p:cNvPr id="11" name="グループ化 10"/>
          <p:cNvGrpSpPr/>
          <p:nvPr/>
        </p:nvGrpSpPr>
        <p:grpSpPr>
          <a:xfrm>
            <a:off x="6386208" y="3089064"/>
            <a:ext cx="2148192" cy="660400"/>
            <a:chOff x="6386208" y="4165600"/>
            <a:chExt cx="2148192" cy="660400"/>
          </a:xfrm>
        </p:grpSpPr>
        <p:sp>
          <p:nvSpPr>
            <p:cNvPr id="28" name="角丸四角形 27"/>
            <p:cNvSpPr/>
            <p:nvPr/>
          </p:nvSpPr>
          <p:spPr>
            <a:xfrm>
              <a:off x="6386208" y="4466000"/>
              <a:ext cx="2148192" cy="3600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記録書の様式は？</a:t>
              </a:r>
              <a:endParaRPr lang="ja-JP" altLang="en-US" dirty="0">
                <a:solidFill>
                  <a:schemeClr val="tx1"/>
                </a:solidFill>
              </a:endParaRPr>
            </a:p>
          </p:txBody>
        </p:sp>
        <p:cxnSp>
          <p:nvCxnSpPr>
            <p:cNvPr id="23558" name="直線コネクタ 23557"/>
            <p:cNvCxnSpPr>
              <a:stCxn id="28" idx="0"/>
            </p:cNvCxnSpPr>
            <p:nvPr/>
          </p:nvCxnSpPr>
          <p:spPr>
            <a:xfrm flipH="1" flipV="1">
              <a:off x="6896100" y="4165600"/>
              <a:ext cx="564204" cy="30040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sp>
        <p:nvSpPr>
          <p:cNvPr id="23560" name="テキスト ボックス 23559"/>
          <p:cNvSpPr txBox="1"/>
          <p:nvPr/>
        </p:nvSpPr>
        <p:spPr>
          <a:xfrm>
            <a:off x="635000" y="4478807"/>
            <a:ext cx="7899400" cy="1169551"/>
          </a:xfrm>
          <a:prstGeom prst="rect">
            <a:avLst/>
          </a:prstGeom>
          <a:noFill/>
        </p:spPr>
        <p:txBody>
          <a:bodyPr wrap="square" rtlCol="0">
            <a:spAutoFit/>
          </a:bodyPr>
          <a:lstStyle/>
          <a:p>
            <a:pPr marL="342900" indent="-342900">
              <a:spcAft>
                <a:spcPts val="1200"/>
              </a:spcAft>
              <a:buFont typeface="Wingdings" panose="05000000000000000000" pitchFamily="2" charset="2"/>
              <a:buChar char="Ø"/>
            </a:pPr>
            <a:r>
              <a:rPr kumimoji="1" lang="ja-JP" altLang="en-US" sz="2000" dirty="0" smtClean="0">
                <a:solidFill>
                  <a:srgbClr val="0000FF"/>
                </a:solidFill>
              </a:rPr>
              <a:t>具体的な手順書や記録書等の様式をモデルとして提示することにより、大阪府内等の製造販売業者の管理レベルの底上げが期待できる。</a:t>
            </a:r>
            <a:endParaRPr lang="en-US" altLang="ja-JP" sz="2000" dirty="0">
              <a:solidFill>
                <a:srgbClr val="0000FF"/>
              </a:solidFill>
            </a:endParaRPr>
          </a:p>
          <a:p>
            <a:pPr marL="342900" indent="-342900">
              <a:buFont typeface="Wingdings" panose="05000000000000000000" pitchFamily="2" charset="2"/>
              <a:buChar char="Ø"/>
            </a:pPr>
            <a:r>
              <a:rPr kumimoji="1" lang="ja-JP" altLang="en-US" sz="2000" dirty="0">
                <a:solidFill>
                  <a:srgbClr val="0000FF"/>
                </a:solidFill>
              </a:rPr>
              <a:t>医</a:t>
            </a:r>
            <a:r>
              <a:rPr kumimoji="1" lang="ja-JP" altLang="en-US" sz="2000" dirty="0" smtClean="0">
                <a:solidFill>
                  <a:srgbClr val="0000FF"/>
                </a:solidFill>
              </a:rPr>
              <a:t>薬品産業に新規参入する会社の参考資料となる。</a:t>
            </a:r>
            <a:endParaRPr kumimoji="1" lang="en-US" altLang="ja-JP" sz="2000" dirty="0" smtClean="0">
              <a:solidFill>
                <a:srgbClr val="0000FF"/>
              </a:solidFill>
            </a:endParaRPr>
          </a:p>
        </p:txBody>
      </p:sp>
    </p:spTree>
    <p:extLst>
      <p:ext uri="{BB962C8B-B14F-4D97-AF65-F5344CB8AC3E}">
        <p14:creationId xmlns:p14="http://schemas.microsoft.com/office/powerpoint/2010/main" val="206422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5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0" grpId="0"/>
    </p:bld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9444</TotalTime>
  <Words>567</Words>
  <Application>Microsoft Office PowerPoint</Application>
  <PresentationFormat>画面に合わせる (4:3)</PresentationFormat>
  <Paragraphs>173</Paragraphs>
  <Slides>8</Slides>
  <Notes>5</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Blends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小野薬品工業株式会社</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U00000</dc:creator>
  <cp:lastModifiedBy>Yoshinori Ii/伊井　義則</cp:lastModifiedBy>
  <cp:revision>438</cp:revision>
  <cp:lastPrinted>2018-01-05T00:17:37Z</cp:lastPrinted>
  <dcterms:created xsi:type="dcterms:W3CDTF">2004-11-30T11:57:10Z</dcterms:created>
  <dcterms:modified xsi:type="dcterms:W3CDTF">2018-01-10T01:32:17Z</dcterms:modified>
</cp:coreProperties>
</file>