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令和７年度" id="{552F2DEE-0031-459A-9470-0878E2AD848D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9CCFF"/>
    <a:srgbClr val="FFF2CC"/>
    <a:srgbClr val="E6E6E6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3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3596-D888-4987-812E-F9AFC8AAB1C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2D50-0A0E-4DF5-9F7A-4AFFF072D7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B3596-D888-4987-812E-F9AFC8AAB1C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72D50-0A0E-4DF5-9F7A-4AFFF072D7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361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" name="Rectangle 117">
            <a:extLst>
              <a:ext uri="{FF2B5EF4-FFF2-40B4-BE49-F238E27FC236}">
                <a16:creationId xmlns:a16="http://schemas.microsoft.com/office/drawing/2014/main" id="{2FB45951-FA0A-8048-6FC1-19EF7997F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000" y="0"/>
            <a:ext cx="2880000" cy="5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72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</a:t>
            </a:r>
            <a:r>
              <a:rPr kumimoji="0" lang="ja-JP" altLang="ja-JP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　大阪府薬事審議会　座席表</a:t>
            </a:r>
            <a:endParaRPr kumimoji="0" lang="ja-JP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98" name="Rectangle 119">
            <a:extLst>
              <a:ext uri="{FF2B5EF4-FFF2-40B4-BE49-F238E27FC236}">
                <a16:creationId xmlns:a16="http://schemas.microsoft.com/office/drawing/2014/main" id="{C1A6FB7D-53FE-9D8D-0D52-414ADB053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0425"/>
            <a:ext cx="3096000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18000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72000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　き</a:t>
            </a:r>
            <a:r>
              <a:rPr kumimoji="0" lang="en-US" altLang="ja-JP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en-US" altLang="ja-JP" sz="10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0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</a:t>
            </a:r>
            <a:r>
              <a:rPr lang="ja-JP" altLang="en-US" sz="10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0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日（火）</a:t>
            </a:r>
            <a:r>
              <a:rPr kumimoji="0" lang="en-US" altLang="ja-JP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ja-JP" sz="10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午後２時～午後４時</a:t>
            </a:r>
            <a:endParaRPr kumimoji="0" lang="ja-JP" altLang="en-US" sz="105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72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ところ</a:t>
            </a:r>
            <a:r>
              <a:rPr lang="en-US" altLang="ja-JP" sz="10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05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0" lang="ja-JP" altLang="en-US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大阪赤十字会館　３階　３０２会議室</a:t>
            </a:r>
          </a:p>
        </p:txBody>
      </p:sp>
      <p:sp>
        <p:nvSpPr>
          <p:cNvPr id="1273" name="Rectangle 94">
            <a:extLst>
              <a:ext uri="{FF2B5EF4-FFF2-40B4-BE49-F238E27FC236}">
                <a16:creationId xmlns:a16="http://schemas.microsoft.com/office/drawing/2014/main" id="{8D8754E2-71E5-6553-8EFF-0F345EEE7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5000" y="2899431"/>
            <a:ext cx="288000" cy="720000"/>
          </a:xfrm>
          <a:prstGeom prst="rect">
            <a:avLst/>
          </a:prstGeom>
          <a:solidFill>
            <a:srgbClr val="99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72000"/>
            <a:endParaRPr lang="ja-JP" altLang="en-US" sz="12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480" name="グループ化 1479">
            <a:extLst>
              <a:ext uri="{FF2B5EF4-FFF2-40B4-BE49-F238E27FC236}">
                <a16:creationId xmlns:a16="http://schemas.microsoft.com/office/drawing/2014/main" id="{D3D1F1D9-8877-ED22-DD1D-888DFB0D18A9}"/>
              </a:ext>
            </a:extLst>
          </p:cNvPr>
          <p:cNvGrpSpPr/>
          <p:nvPr/>
        </p:nvGrpSpPr>
        <p:grpSpPr>
          <a:xfrm>
            <a:off x="4149063" y="1794961"/>
            <a:ext cx="288000" cy="2869739"/>
            <a:chOff x="4002550" y="1206599"/>
            <a:chExt cx="288000" cy="2869739"/>
          </a:xfrm>
        </p:grpSpPr>
        <p:sp>
          <p:nvSpPr>
            <p:cNvPr id="1470" name="Rectangle 94">
              <a:extLst>
                <a:ext uri="{FF2B5EF4-FFF2-40B4-BE49-F238E27FC236}">
                  <a16:creationId xmlns:a16="http://schemas.microsoft.com/office/drawing/2014/main" id="{7E35D54D-D98E-8806-645A-7EEF10E22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2550" y="1926366"/>
              <a:ext cx="288000" cy="720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defTabSz="72000"/>
              <a:endParaRPr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71" name="Rectangle 94">
              <a:extLst>
                <a:ext uri="{FF2B5EF4-FFF2-40B4-BE49-F238E27FC236}">
                  <a16:creationId xmlns:a16="http://schemas.microsoft.com/office/drawing/2014/main" id="{85BDC7B8-9859-B627-8B6F-5114658B0C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2550" y="1206599"/>
              <a:ext cx="288000" cy="720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defTabSz="72000"/>
              <a:endParaRPr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72" name="Rectangle 94">
              <a:extLst>
                <a:ext uri="{FF2B5EF4-FFF2-40B4-BE49-F238E27FC236}">
                  <a16:creationId xmlns:a16="http://schemas.microsoft.com/office/drawing/2014/main" id="{CAF050D5-F346-678F-9BEB-41F8B39B90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2550" y="2646366"/>
              <a:ext cx="288000" cy="720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defTabSz="72000"/>
              <a:endParaRPr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73" name="Rectangle 94">
              <a:extLst>
                <a:ext uri="{FF2B5EF4-FFF2-40B4-BE49-F238E27FC236}">
                  <a16:creationId xmlns:a16="http://schemas.microsoft.com/office/drawing/2014/main" id="{AD58DC24-B9F0-9551-DAF7-E100349F4D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2550" y="3356338"/>
              <a:ext cx="288000" cy="720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defTabSz="72000"/>
              <a:endParaRPr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1479" name="グループ化 1478">
            <a:extLst>
              <a:ext uri="{FF2B5EF4-FFF2-40B4-BE49-F238E27FC236}">
                <a16:creationId xmlns:a16="http://schemas.microsoft.com/office/drawing/2014/main" id="{73325FF2-25E8-2852-3F25-832D7CBAC0AA}"/>
              </a:ext>
            </a:extLst>
          </p:cNvPr>
          <p:cNvGrpSpPr/>
          <p:nvPr/>
        </p:nvGrpSpPr>
        <p:grpSpPr>
          <a:xfrm>
            <a:off x="2429338" y="1794961"/>
            <a:ext cx="288000" cy="2869739"/>
            <a:chOff x="2586038" y="1206599"/>
            <a:chExt cx="288000" cy="2869739"/>
          </a:xfrm>
        </p:grpSpPr>
        <p:sp>
          <p:nvSpPr>
            <p:cNvPr id="1475" name="Rectangle 94">
              <a:extLst>
                <a:ext uri="{FF2B5EF4-FFF2-40B4-BE49-F238E27FC236}">
                  <a16:creationId xmlns:a16="http://schemas.microsoft.com/office/drawing/2014/main" id="{D6556F99-8D16-E968-7D13-3E118F813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6038" y="1926366"/>
              <a:ext cx="288000" cy="720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defTabSz="72000"/>
              <a:endParaRPr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76" name="Rectangle 94">
              <a:extLst>
                <a:ext uri="{FF2B5EF4-FFF2-40B4-BE49-F238E27FC236}">
                  <a16:creationId xmlns:a16="http://schemas.microsoft.com/office/drawing/2014/main" id="{A2CBC9CD-8894-4955-E002-96C6CD92B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6038" y="1206599"/>
              <a:ext cx="288000" cy="720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defTabSz="72000"/>
              <a:endParaRPr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77" name="Rectangle 94">
              <a:extLst>
                <a:ext uri="{FF2B5EF4-FFF2-40B4-BE49-F238E27FC236}">
                  <a16:creationId xmlns:a16="http://schemas.microsoft.com/office/drawing/2014/main" id="{CCBEAF8B-E7BF-5E46-07F3-73CE47E8B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6038" y="2646366"/>
              <a:ext cx="288000" cy="720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defTabSz="72000"/>
              <a:endParaRPr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78" name="Rectangle 94">
              <a:extLst>
                <a:ext uri="{FF2B5EF4-FFF2-40B4-BE49-F238E27FC236}">
                  <a16:creationId xmlns:a16="http://schemas.microsoft.com/office/drawing/2014/main" id="{D92582A9-FD7C-81AE-6A46-7E5B8CAD1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6038" y="3356338"/>
              <a:ext cx="288000" cy="720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defTabSz="72000"/>
              <a:endParaRPr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1484" name="正方形/長方形 1483">
            <a:extLst>
              <a:ext uri="{FF2B5EF4-FFF2-40B4-BE49-F238E27FC236}">
                <a16:creationId xmlns:a16="http://schemas.microsoft.com/office/drawing/2014/main" id="{D4D47AB0-7ACC-E196-BC9F-8427403201A6}"/>
              </a:ext>
            </a:extLst>
          </p:cNvPr>
          <p:cNvSpPr/>
          <p:nvPr/>
        </p:nvSpPr>
        <p:spPr>
          <a:xfrm>
            <a:off x="3069000" y="1650961"/>
            <a:ext cx="720000" cy="2880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8" name="フレーム 1487">
            <a:extLst>
              <a:ext uri="{FF2B5EF4-FFF2-40B4-BE49-F238E27FC236}">
                <a16:creationId xmlns:a16="http://schemas.microsoft.com/office/drawing/2014/main" id="{841864E5-4579-DC11-14FB-0DE07BF4264E}"/>
              </a:ext>
            </a:extLst>
          </p:cNvPr>
          <p:cNvSpPr/>
          <p:nvPr/>
        </p:nvSpPr>
        <p:spPr>
          <a:xfrm>
            <a:off x="0" y="824012"/>
            <a:ext cx="6858000" cy="9081988"/>
          </a:xfrm>
          <a:prstGeom prst="frame">
            <a:avLst>
              <a:gd name="adj1" fmla="val 226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97" name="Rectangle 1164">
            <a:extLst>
              <a:ext uri="{FF2B5EF4-FFF2-40B4-BE49-F238E27FC236}">
                <a16:creationId xmlns:a16="http://schemas.microsoft.com/office/drawing/2014/main" id="{CB7B9F29-0628-1E31-C53A-5DAB6ECB3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925" y="1790731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西村委員</a:t>
            </a:r>
          </a:p>
        </p:txBody>
      </p:sp>
      <p:sp>
        <p:nvSpPr>
          <p:cNvPr id="1498" name="Rectangle 1164">
            <a:extLst>
              <a:ext uri="{FF2B5EF4-FFF2-40B4-BE49-F238E27FC236}">
                <a16:creationId xmlns:a16="http://schemas.microsoft.com/office/drawing/2014/main" id="{EF3AD8AC-C006-D1BE-1960-00979F33F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925" y="2159386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林委員</a:t>
            </a:r>
          </a:p>
        </p:txBody>
      </p:sp>
      <p:sp>
        <p:nvSpPr>
          <p:cNvPr id="1499" name="Rectangle 1164">
            <a:extLst>
              <a:ext uri="{FF2B5EF4-FFF2-40B4-BE49-F238E27FC236}">
                <a16:creationId xmlns:a16="http://schemas.microsoft.com/office/drawing/2014/main" id="{3EDAE801-6239-1158-C142-035F4EAA9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925" y="2528041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藤原委員</a:t>
            </a:r>
          </a:p>
        </p:txBody>
      </p:sp>
      <p:sp>
        <p:nvSpPr>
          <p:cNvPr id="1500" name="Rectangle 1164">
            <a:extLst>
              <a:ext uri="{FF2B5EF4-FFF2-40B4-BE49-F238E27FC236}">
                <a16:creationId xmlns:a16="http://schemas.microsoft.com/office/drawing/2014/main" id="{2B08A843-0435-FAE8-4057-6F458B3E6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925" y="2896696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本田委員</a:t>
            </a:r>
          </a:p>
        </p:txBody>
      </p:sp>
      <p:sp>
        <p:nvSpPr>
          <p:cNvPr id="1501" name="Rectangle 1164">
            <a:extLst>
              <a:ext uri="{FF2B5EF4-FFF2-40B4-BE49-F238E27FC236}">
                <a16:creationId xmlns:a16="http://schemas.microsoft.com/office/drawing/2014/main" id="{FC5D0F2D-C302-71D4-0208-06684D000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925" y="3265351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山上委員</a:t>
            </a:r>
          </a:p>
        </p:txBody>
      </p:sp>
      <p:sp>
        <p:nvSpPr>
          <p:cNvPr id="1502" name="Rectangle 1164">
            <a:extLst>
              <a:ext uri="{FF2B5EF4-FFF2-40B4-BE49-F238E27FC236}">
                <a16:creationId xmlns:a16="http://schemas.microsoft.com/office/drawing/2014/main" id="{620D3AF2-52A7-B819-4807-0F55FAC89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925" y="3634006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山本委員</a:t>
            </a:r>
          </a:p>
        </p:txBody>
      </p:sp>
      <p:sp>
        <p:nvSpPr>
          <p:cNvPr id="1503" name="Rectangle 1164">
            <a:extLst>
              <a:ext uri="{FF2B5EF4-FFF2-40B4-BE49-F238E27FC236}">
                <a16:creationId xmlns:a16="http://schemas.microsoft.com/office/drawing/2014/main" id="{609A36A6-E459-05A7-D602-D06395AA0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925" y="4002661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芳田委員</a:t>
            </a:r>
          </a:p>
        </p:txBody>
      </p:sp>
      <p:sp>
        <p:nvSpPr>
          <p:cNvPr id="1506" name="Rectangle 1164">
            <a:extLst>
              <a:ext uri="{FF2B5EF4-FFF2-40B4-BE49-F238E27FC236}">
                <a16:creationId xmlns:a16="http://schemas.microsoft.com/office/drawing/2014/main" id="{6822486C-74E2-7E37-D825-AE5B49D53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9000" y="1285936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土井会長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75CF9836-CD33-422D-A2D0-B4C788C399DC}"/>
              </a:ext>
            </a:extLst>
          </p:cNvPr>
          <p:cNvGrpSpPr/>
          <p:nvPr/>
        </p:nvGrpSpPr>
        <p:grpSpPr>
          <a:xfrm>
            <a:off x="2348939" y="5779949"/>
            <a:ext cx="2160124" cy="288000"/>
            <a:chOff x="2348939" y="5566310"/>
            <a:chExt cx="2160124" cy="288000"/>
          </a:xfrm>
        </p:grpSpPr>
        <p:sp>
          <p:nvSpPr>
            <p:cNvPr id="1510" name="正方形/長方形 1509">
              <a:extLst>
                <a:ext uri="{FF2B5EF4-FFF2-40B4-BE49-F238E27FC236}">
                  <a16:creationId xmlns:a16="http://schemas.microsoft.com/office/drawing/2014/main" id="{584DA5BE-D3FF-C77A-A183-D02B1D75750F}"/>
                </a:ext>
              </a:extLst>
            </p:cNvPr>
            <p:cNvSpPr/>
            <p:nvPr/>
          </p:nvSpPr>
          <p:spPr>
            <a:xfrm>
              <a:off x="3789063" y="5566310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11" name="正方形/長方形 1510">
              <a:extLst>
                <a:ext uri="{FF2B5EF4-FFF2-40B4-BE49-F238E27FC236}">
                  <a16:creationId xmlns:a16="http://schemas.microsoft.com/office/drawing/2014/main" id="{0DE8A235-11A9-B8BD-036D-67314B4336E7}"/>
                </a:ext>
              </a:extLst>
            </p:cNvPr>
            <p:cNvSpPr/>
            <p:nvPr/>
          </p:nvSpPr>
          <p:spPr>
            <a:xfrm>
              <a:off x="3069000" y="5566310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12" name="正方形/長方形 1511">
              <a:extLst>
                <a:ext uri="{FF2B5EF4-FFF2-40B4-BE49-F238E27FC236}">
                  <a16:creationId xmlns:a16="http://schemas.microsoft.com/office/drawing/2014/main" id="{337AC561-70E7-D0CE-20E5-233B30793088}"/>
                </a:ext>
              </a:extLst>
            </p:cNvPr>
            <p:cNvSpPr/>
            <p:nvPr/>
          </p:nvSpPr>
          <p:spPr>
            <a:xfrm>
              <a:off x="2348939" y="5566310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46" name="テキスト ボックス 1545">
              <a:extLst>
                <a:ext uri="{FF2B5EF4-FFF2-40B4-BE49-F238E27FC236}">
                  <a16:creationId xmlns:a16="http://schemas.microsoft.com/office/drawing/2014/main" id="{84F353E6-A0F6-6F05-9AFA-4F649DE00F6A}"/>
                </a:ext>
              </a:extLst>
            </p:cNvPr>
            <p:cNvSpPr txBox="1"/>
            <p:nvPr/>
          </p:nvSpPr>
          <p:spPr>
            <a:xfrm>
              <a:off x="2889000" y="5602793"/>
              <a:ext cx="1080000" cy="216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事務局</a:t>
              </a: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987AD84F-49D3-4895-AC5B-AD6CB5811F4C}"/>
              </a:ext>
            </a:extLst>
          </p:cNvPr>
          <p:cNvGrpSpPr/>
          <p:nvPr/>
        </p:nvGrpSpPr>
        <p:grpSpPr>
          <a:xfrm>
            <a:off x="2348939" y="6318406"/>
            <a:ext cx="2160124" cy="288000"/>
            <a:chOff x="2348939" y="6531237"/>
            <a:chExt cx="2160124" cy="288000"/>
          </a:xfrm>
        </p:grpSpPr>
        <p:sp>
          <p:nvSpPr>
            <p:cNvPr id="1522" name="正方形/長方形 1521">
              <a:extLst>
                <a:ext uri="{FF2B5EF4-FFF2-40B4-BE49-F238E27FC236}">
                  <a16:creationId xmlns:a16="http://schemas.microsoft.com/office/drawing/2014/main" id="{058A457C-12D0-2854-C99E-F187FF759BC9}"/>
                </a:ext>
              </a:extLst>
            </p:cNvPr>
            <p:cNvSpPr/>
            <p:nvPr/>
          </p:nvSpPr>
          <p:spPr>
            <a:xfrm>
              <a:off x="3789063" y="6531237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23" name="正方形/長方形 1522">
              <a:extLst>
                <a:ext uri="{FF2B5EF4-FFF2-40B4-BE49-F238E27FC236}">
                  <a16:creationId xmlns:a16="http://schemas.microsoft.com/office/drawing/2014/main" id="{B14EEB45-C42D-F217-F7F2-459E0E0B9909}"/>
                </a:ext>
              </a:extLst>
            </p:cNvPr>
            <p:cNvSpPr/>
            <p:nvPr/>
          </p:nvSpPr>
          <p:spPr>
            <a:xfrm>
              <a:off x="3069000" y="6531237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24" name="正方形/長方形 1523">
              <a:extLst>
                <a:ext uri="{FF2B5EF4-FFF2-40B4-BE49-F238E27FC236}">
                  <a16:creationId xmlns:a16="http://schemas.microsoft.com/office/drawing/2014/main" id="{0A543535-3668-26AD-6B46-D2CA6BB4727A}"/>
                </a:ext>
              </a:extLst>
            </p:cNvPr>
            <p:cNvSpPr/>
            <p:nvPr/>
          </p:nvSpPr>
          <p:spPr>
            <a:xfrm>
              <a:off x="2348939" y="6531237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47" name="テキスト ボックス 1546">
              <a:extLst>
                <a:ext uri="{FF2B5EF4-FFF2-40B4-BE49-F238E27FC236}">
                  <a16:creationId xmlns:a16="http://schemas.microsoft.com/office/drawing/2014/main" id="{1480E97E-6D58-2848-15A1-E57105944ACF}"/>
                </a:ext>
              </a:extLst>
            </p:cNvPr>
            <p:cNvSpPr txBox="1"/>
            <p:nvPr/>
          </p:nvSpPr>
          <p:spPr>
            <a:xfrm>
              <a:off x="2889000" y="6566754"/>
              <a:ext cx="1080000" cy="216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事務局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42A8827-52B3-4680-8BC0-7775C5BDA25C}"/>
              </a:ext>
            </a:extLst>
          </p:cNvPr>
          <p:cNvGrpSpPr/>
          <p:nvPr/>
        </p:nvGrpSpPr>
        <p:grpSpPr>
          <a:xfrm>
            <a:off x="2348939" y="6859665"/>
            <a:ext cx="2160124" cy="288000"/>
            <a:chOff x="2348939" y="7495199"/>
            <a:chExt cx="2160124" cy="288000"/>
          </a:xfrm>
        </p:grpSpPr>
        <p:sp>
          <p:nvSpPr>
            <p:cNvPr id="1531" name="正方形/長方形 1530">
              <a:extLst>
                <a:ext uri="{FF2B5EF4-FFF2-40B4-BE49-F238E27FC236}">
                  <a16:creationId xmlns:a16="http://schemas.microsoft.com/office/drawing/2014/main" id="{288423E6-DD1A-22B2-C063-519194093FA8}"/>
                </a:ext>
              </a:extLst>
            </p:cNvPr>
            <p:cNvSpPr/>
            <p:nvPr/>
          </p:nvSpPr>
          <p:spPr>
            <a:xfrm>
              <a:off x="3789063" y="7495199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32" name="正方形/長方形 1531">
              <a:extLst>
                <a:ext uri="{FF2B5EF4-FFF2-40B4-BE49-F238E27FC236}">
                  <a16:creationId xmlns:a16="http://schemas.microsoft.com/office/drawing/2014/main" id="{2422A311-7C8D-275D-CA2F-C6F03806146A}"/>
                </a:ext>
              </a:extLst>
            </p:cNvPr>
            <p:cNvSpPr/>
            <p:nvPr/>
          </p:nvSpPr>
          <p:spPr>
            <a:xfrm>
              <a:off x="3069000" y="7495199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33" name="正方形/長方形 1532">
              <a:extLst>
                <a:ext uri="{FF2B5EF4-FFF2-40B4-BE49-F238E27FC236}">
                  <a16:creationId xmlns:a16="http://schemas.microsoft.com/office/drawing/2014/main" id="{95D7DBD9-B97A-1703-2736-27D3D6E78909}"/>
                </a:ext>
              </a:extLst>
            </p:cNvPr>
            <p:cNvSpPr/>
            <p:nvPr/>
          </p:nvSpPr>
          <p:spPr>
            <a:xfrm>
              <a:off x="2348939" y="7495199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48" name="テキスト ボックス 1547">
              <a:extLst>
                <a:ext uri="{FF2B5EF4-FFF2-40B4-BE49-F238E27FC236}">
                  <a16:creationId xmlns:a16="http://schemas.microsoft.com/office/drawing/2014/main" id="{6577A37F-7556-FB83-F585-E230B11EAB75}"/>
                </a:ext>
              </a:extLst>
            </p:cNvPr>
            <p:cNvSpPr txBox="1"/>
            <p:nvPr/>
          </p:nvSpPr>
          <p:spPr>
            <a:xfrm>
              <a:off x="2889000" y="7531515"/>
              <a:ext cx="1080000" cy="216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事務局</a:t>
              </a:r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0E80155-33B2-4705-BAD0-F10FC9DA0AF5}"/>
              </a:ext>
            </a:extLst>
          </p:cNvPr>
          <p:cNvGrpSpPr/>
          <p:nvPr/>
        </p:nvGrpSpPr>
        <p:grpSpPr>
          <a:xfrm>
            <a:off x="2348939" y="7439170"/>
            <a:ext cx="2160124" cy="288000"/>
            <a:chOff x="2348939" y="8473423"/>
            <a:chExt cx="2160124" cy="288000"/>
          </a:xfrm>
        </p:grpSpPr>
        <p:sp>
          <p:nvSpPr>
            <p:cNvPr id="1540" name="正方形/長方形 1539">
              <a:extLst>
                <a:ext uri="{FF2B5EF4-FFF2-40B4-BE49-F238E27FC236}">
                  <a16:creationId xmlns:a16="http://schemas.microsoft.com/office/drawing/2014/main" id="{BD474B5C-6227-522D-98DD-062DB6FD57C8}"/>
                </a:ext>
              </a:extLst>
            </p:cNvPr>
            <p:cNvSpPr/>
            <p:nvPr/>
          </p:nvSpPr>
          <p:spPr>
            <a:xfrm>
              <a:off x="3789063" y="8473423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41" name="正方形/長方形 1540">
              <a:extLst>
                <a:ext uri="{FF2B5EF4-FFF2-40B4-BE49-F238E27FC236}">
                  <a16:creationId xmlns:a16="http://schemas.microsoft.com/office/drawing/2014/main" id="{1013AE3E-C902-B5EE-D216-FCBF3920DC8F}"/>
                </a:ext>
              </a:extLst>
            </p:cNvPr>
            <p:cNvSpPr/>
            <p:nvPr/>
          </p:nvSpPr>
          <p:spPr>
            <a:xfrm>
              <a:off x="3069000" y="8473423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42" name="正方形/長方形 1541">
              <a:extLst>
                <a:ext uri="{FF2B5EF4-FFF2-40B4-BE49-F238E27FC236}">
                  <a16:creationId xmlns:a16="http://schemas.microsoft.com/office/drawing/2014/main" id="{83327C74-0BB0-36CF-A86A-10733B611D87}"/>
                </a:ext>
              </a:extLst>
            </p:cNvPr>
            <p:cNvSpPr/>
            <p:nvPr/>
          </p:nvSpPr>
          <p:spPr>
            <a:xfrm>
              <a:off x="2348939" y="8473423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49" name="テキスト ボックス 1548">
              <a:extLst>
                <a:ext uri="{FF2B5EF4-FFF2-40B4-BE49-F238E27FC236}">
                  <a16:creationId xmlns:a16="http://schemas.microsoft.com/office/drawing/2014/main" id="{615F8167-331D-1E39-6B10-94A6276389C0}"/>
                </a:ext>
              </a:extLst>
            </p:cNvPr>
            <p:cNvSpPr txBox="1"/>
            <p:nvPr/>
          </p:nvSpPr>
          <p:spPr>
            <a:xfrm>
              <a:off x="2889000" y="8509423"/>
              <a:ext cx="1080000" cy="216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傍聴席</a:t>
              </a:r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9292A31-8C0E-4EE8-A4BF-496097EEDB23}"/>
              </a:ext>
            </a:extLst>
          </p:cNvPr>
          <p:cNvGrpSpPr/>
          <p:nvPr/>
        </p:nvGrpSpPr>
        <p:grpSpPr>
          <a:xfrm>
            <a:off x="2348939" y="8054359"/>
            <a:ext cx="2160124" cy="288000"/>
            <a:chOff x="2348939" y="8984235"/>
            <a:chExt cx="2160124" cy="288000"/>
          </a:xfrm>
        </p:grpSpPr>
        <p:sp>
          <p:nvSpPr>
            <p:cNvPr id="1543" name="正方形/長方形 1542">
              <a:extLst>
                <a:ext uri="{FF2B5EF4-FFF2-40B4-BE49-F238E27FC236}">
                  <a16:creationId xmlns:a16="http://schemas.microsoft.com/office/drawing/2014/main" id="{33142CBF-CC99-39D4-BE0F-D0F905BAE71D}"/>
                </a:ext>
              </a:extLst>
            </p:cNvPr>
            <p:cNvSpPr/>
            <p:nvPr/>
          </p:nvSpPr>
          <p:spPr>
            <a:xfrm>
              <a:off x="3789063" y="8984235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44" name="正方形/長方形 1543">
              <a:extLst>
                <a:ext uri="{FF2B5EF4-FFF2-40B4-BE49-F238E27FC236}">
                  <a16:creationId xmlns:a16="http://schemas.microsoft.com/office/drawing/2014/main" id="{38A4F6BD-D856-CD3E-4A2E-52D72213F855}"/>
                </a:ext>
              </a:extLst>
            </p:cNvPr>
            <p:cNvSpPr/>
            <p:nvPr/>
          </p:nvSpPr>
          <p:spPr>
            <a:xfrm>
              <a:off x="3069000" y="8984235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45" name="正方形/長方形 1544">
              <a:extLst>
                <a:ext uri="{FF2B5EF4-FFF2-40B4-BE49-F238E27FC236}">
                  <a16:creationId xmlns:a16="http://schemas.microsoft.com/office/drawing/2014/main" id="{4B84E967-E9E9-DFA3-1E61-B4E8D97BE82E}"/>
                </a:ext>
              </a:extLst>
            </p:cNvPr>
            <p:cNvSpPr/>
            <p:nvPr/>
          </p:nvSpPr>
          <p:spPr>
            <a:xfrm>
              <a:off x="2348939" y="8984235"/>
              <a:ext cx="720000" cy="2880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51" name="テキスト ボックス 1550">
              <a:extLst>
                <a:ext uri="{FF2B5EF4-FFF2-40B4-BE49-F238E27FC236}">
                  <a16:creationId xmlns:a16="http://schemas.microsoft.com/office/drawing/2014/main" id="{25AEA0DF-6029-2477-E74F-B0B3625A54C1}"/>
                </a:ext>
              </a:extLst>
            </p:cNvPr>
            <p:cNvSpPr txBox="1"/>
            <p:nvPr/>
          </p:nvSpPr>
          <p:spPr>
            <a:xfrm>
              <a:off x="2889000" y="9020235"/>
              <a:ext cx="1080000" cy="216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傍聴席</a:t>
              </a:r>
            </a:p>
          </p:txBody>
        </p:sp>
      </p:grpSp>
      <p:sp>
        <p:nvSpPr>
          <p:cNvPr id="1552" name="Rectangle 94">
            <a:extLst>
              <a:ext uri="{FF2B5EF4-FFF2-40B4-BE49-F238E27FC236}">
                <a16:creationId xmlns:a16="http://schemas.microsoft.com/office/drawing/2014/main" id="{8221D16E-4E1E-EB3A-64D8-B29736772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50" y="2203383"/>
            <a:ext cx="288000" cy="720000"/>
          </a:xfrm>
          <a:prstGeom prst="rect">
            <a:avLst/>
          </a:prstGeom>
          <a:solidFill>
            <a:srgbClr val="99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72000"/>
            <a:endParaRPr lang="ja-JP" altLang="en-US" sz="12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53" name="Rectangle 94">
            <a:extLst>
              <a:ext uri="{FF2B5EF4-FFF2-40B4-BE49-F238E27FC236}">
                <a16:creationId xmlns:a16="http://schemas.microsoft.com/office/drawing/2014/main" id="{E7C2500B-5DCA-AD51-48AA-035C4D8D4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50" y="3634006"/>
            <a:ext cx="288000" cy="720000"/>
          </a:xfrm>
          <a:prstGeom prst="rect">
            <a:avLst/>
          </a:prstGeom>
          <a:solidFill>
            <a:srgbClr val="99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72000"/>
            <a:endParaRPr lang="ja-JP" altLang="en-US" sz="12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56" name="正方形/長方形 1555">
            <a:extLst>
              <a:ext uri="{FF2B5EF4-FFF2-40B4-BE49-F238E27FC236}">
                <a16:creationId xmlns:a16="http://schemas.microsoft.com/office/drawing/2014/main" id="{08C90F7F-A78B-BCE9-67E6-183B334B6AC0}"/>
              </a:ext>
            </a:extLst>
          </p:cNvPr>
          <p:cNvSpPr/>
          <p:nvPr/>
        </p:nvSpPr>
        <p:spPr>
          <a:xfrm>
            <a:off x="152400" y="3056663"/>
            <a:ext cx="3600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8" name="Rectangle 94">
            <a:extLst>
              <a:ext uri="{FF2B5EF4-FFF2-40B4-BE49-F238E27FC236}">
                <a16:creationId xmlns:a16="http://schemas.microsoft.com/office/drawing/2014/main" id="{F79175B2-A9FC-4043-5469-A24BF9220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50" y="4349088"/>
            <a:ext cx="288000" cy="720000"/>
          </a:xfrm>
          <a:prstGeom prst="rect">
            <a:avLst/>
          </a:prstGeom>
          <a:solidFill>
            <a:srgbClr val="99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72000"/>
            <a:endParaRPr lang="ja-JP" altLang="en-US" sz="12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60" name="正方形/長方形 1559">
            <a:extLst>
              <a:ext uri="{FF2B5EF4-FFF2-40B4-BE49-F238E27FC236}">
                <a16:creationId xmlns:a16="http://schemas.microsoft.com/office/drawing/2014/main" id="{7020E785-25DB-6B2A-2022-5A5C7D5A200B}"/>
              </a:ext>
            </a:extLst>
          </p:cNvPr>
          <p:cNvSpPr/>
          <p:nvPr/>
        </p:nvSpPr>
        <p:spPr>
          <a:xfrm>
            <a:off x="152400" y="7117251"/>
            <a:ext cx="3600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563" name="表 1562">
            <a:extLst>
              <a:ext uri="{FF2B5EF4-FFF2-40B4-BE49-F238E27FC236}">
                <a16:creationId xmlns:a16="http://schemas.microsoft.com/office/drawing/2014/main" id="{ED084C01-DF79-4B89-224E-EEC4845A1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134852"/>
              </p:ext>
            </p:extLst>
          </p:nvPr>
        </p:nvGraphicFramePr>
        <p:xfrm>
          <a:off x="6570000" y="2295351"/>
          <a:ext cx="2880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2116791047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出入口</a:t>
                      </a: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963952"/>
                  </a:ext>
                </a:extLst>
              </a:tr>
            </a:tbl>
          </a:graphicData>
        </a:graphic>
      </p:graphicFrame>
      <p:graphicFrame>
        <p:nvGraphicFramePr>
          <p:cNvPr id="1564" name="表 1563">
            <a:extLst>
              <a:ext uri="{FF2B5EF4-FFF2-40B4-BE49-F238E27FC236}">
                <a16:creationId xmlns:a16="http://schemas.microsoft.com/office/drawing/2014/main" id="{516D150F-7AC3-081C-6515-EB44F81060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996889"/>
              </p:ext>
            </p:extLst>
          </p:nvPr>
        </p:nvGraphicFramePr>
        <p:xfrm>
          <a:off x="6570000" y="4953000"/>
          <a:ext cx="2880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2116791047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出入口</a:t>
                      </a: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963952"/>
                  </a:ext>
                </a:extLst>
              </a:tr>
            </a:tbl>
          </a:graphicData>
        </a:graphic>
      </p:graphicFrame>
      <p:graphicFrame>
        <p:nvGraphicFramePr>
          <p:cNvPr id="1565" name="表 1564">
            <a:extLst>
              <a:ext uri="{FF2B5EF4-FFF2-40B4-BE49-F238E27FC236}">
                <a16:creationId xmlns:a16="http://schemas.microsoft.com/office/drawing/2014/main" id="{9744B88B-BB73-5070-7D70-44126B8F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096975"/>
              </p:ext>
            </p:extLst>
          </p:nvPr>
        </p:nvGraphicFramePr>
        <p:xfrm>
          <a:off x="6570000" y="7549251"/>
          <a:ext cx="2880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2116791047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出入口</a:t>
                      </a: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963952"/>
                  </a:ext>
                </a:extLst>
              </a:tr>
            </a:tbl>
          </a:graphicData>
        </a:graphic>
      </p:graphicFrame>
      <p:sp>
        <p:nvSpPr>
          <p:cNvPr id="1566" name="正方形/長方形 1565">
            <a:extLst>
              <a:ext uri="{FF2B5EF4-FFF2-40B4-BE49-F238E27FC236}">
                <a16:creationId xmlns:a16="http://schemas.microsoft.com/office/drawing/2014/main" id="{AC7C7AA8-3B22-3A70-4EA7-E2991C407606}"/>
              </a:ext>
            </a:extLst>
          </p:cNvPr>
          <p:cNvSpPr/>
          <p:nvPr/>
        </p:nvSpPr>
        <p:spPr>
          <a:xfrm>
            <a:off x="2719021" y="1057337"/>
            <a:ext cx="1440000" cy="7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7" name="テキスト ボックス 1566">
            <a:extLst>
              <a:ext uri="{FF2B5EF4-FFF2-40B4-BE49-F238E27FC236}">
                <a16:creationId xmlns:a16="http://schemas.microsoft.com/office/drawing/2014/main" id="{9EDE4E82-4930-12CC-2A49-0DEAA7AEF29D}"/>
              </a:ext>
            </a:extLst>
          </p:cNvPr>
          <p:cNvSpPr txBox="1"/>
          <p:nvPr/>
        </p:nvSpPr>
        <p:spPr>
          <a:xfrm>
            <a:off x="2899021" y="985337"/>
            <a:ext cx="1080000" cy="216000"/>
          </a:xfrm>
          <a:prstGeom prst="rect">
            <a:avLst/>
          </a:prstGeom>
          <a:solidFill>
            <a:schemeClr val="bg1">
              <a:alpha val="70000"/>
            </a:schemeClr>
          </a:solidFill>
          <a:ln w="12700">
            <a:solidFill>
              <a:schemeClr val="tx1"/>
            </a:solidFill>
            <a:prstDash val="dash"/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スクリーン</a:t>
            </a:r>
          </a:p>
        </p:txBody>
      </p:sp>
      <p:sp>
        <p:nvSpPr>
          <p:cNvPr id="1568" name="Rectangle 1164">
            <a:extLst>
              <a:ext uri="{FF2B5EF4-FFF2-40B4-BE49-F238E27FC236}">
                <a16:creationId xmlns:a16="http://schemas.microsoft.com/office/drawing/2014/main" id="{71A9B372-DA16-F854-7EC2-F2AFE4DDF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957" y="4006893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西原委員</a:t>
            </a:r>
          </a:p>
        </p:txBody>
      </p:sp>
      <p:sp>
        <p:nvSpPr>
          <p:cNvPr id="1570" name="正方形/長方形 1569">
            <a:extLst>
              <a:ext uri="{FF2B5EF4-FFF2-40B4-BE49-F238E27FC236}">
                <a16:creationId xmlns:a16="http://schemas.microsoft.com/office/drawing/2014/main" id="{9BA8549E-DA31-A4D8-B8B9-079C59FD85A6}"/>
              </a:ext>
            </a:extLst>
          </p:cNvPr>
          <p:cNvSpPr/>
          <p:nvPr/>
        </p:nvSpPr>
        <p:spPr>
          <a:xfrm>
            <a:off x="2901353" y="1998421"/>
            <a:ext cx="504000" cy="28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414F08C-8B5C-5DA0-53C8-E670A2A081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60" t="59031" r="29531" b="11556"/>
          <a:stretch>
            <a:fillRect/>
          </a:stretch>
        </p:blipFill>
        <p:spPr>
          <a:xfrm>
            <a:off x="2970058" y="1979792"/>
            <a:ext cx="366590" cy="288000"/>
          </a:xfrm>
          <a:prstGeom prst="rect">
            <a:avLst/>
          </a:prstGeom>
        </p:spPr>
      </p:pic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8F52786E-898B-4CE6-9326-F303235D34B3}"/>
              </a:ext>
            </a:extLst>
          </p:cNvPr>
          <p:cNvSpPr/>
          <p:nvPr/>
        </p:nvSpPr>
        <p:spPr>
          <a:xfrm>
            <a:off x="3713525" y="4810093"/>
            <a:ext cx="720000" cy="2880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0A2C962C-C67C-4821-A676-89AE20CF3A66}"/>
              </a:ext>
            </a:extLst>
          </p:cNvPr>
          <p:cNvSpPr/>
          <p:nvPr/>
        </p:nvSpPr>
        <p:spPr>
          <a:xfrm>
            <a:off x="2428014" y="4810093"/>
            <a:ext cx="720000" cy="2880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15577D2F-3DE5-4164-B971-68DF0309415D}"/>
              </a:ext>
            </a:extLst>
          </p:cNvPr>
          <p:cNvSpPr txBox="1"/>
          <p:nvPr/>
        </p:nvSpPr>
        <p:spPr>
          <a:xfrm>
            <a:off x="2889000" y="4846093"/>
            <a:ext cx="1080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事務局</a:t>
            </a: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670C4608-C302-4323-8B46-4A39C0EECEDD}"/>
              </a:ext>
            </a:extLst>
          </p:cNvPr>
          <p:cNvSpPr txBox="1"/>
          <p:nvPr/>
        </p:nvSpPr>
        <p:spPr>
          <a:xfrm>
            <a:off x="2420939" y="5166639"/>
            <a:ext cx="288000" cy="540000"/>
          </a:xfrm>
          <a:prstGeom prst="rect">
            <a:avLst/>
          </a:prstGeom>
          <a:solidFill>
            <a:srgbClr val="E2F0D9"/>
          </a:solidFill>
          <a:ln w="12700">
            <a:solidFill>
              <a:schemeClr val="tx1"/>
            </a:solidFill>
          </a:ln>
        </p:spPr>
        <p:txBody>
          <a:bodyPr vert="eaVert" wrap="none" lIns="0" tIns="0" rIns="0" bIns="0" rtlCol="0" anchor="ctr" anchorCtr="0">
            <a:noAutofit/>
          </a:bodyPr>
          <a:lstStyle/>
          <a:p>
            <a:pPr algn="ctr"/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生活衛生室長</a:t>
            </a: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1EA3EF57-A199-463D-A3D7-5795E5D57C98}"/>
              </a:ext>
            </a:extLst>
          </p:cNvPr>
          <p:cNvSpPr txBox="1"/>
          <p:nvPr/>
        </p:nvSpPr>
        <p:spPr>
          <a:xfrm>
            <a:off x="2853663" y="5166639"/>
            <a:ext cx="288000" cy="540000"/>
          </a:xfrm>
          <a:prstGeom prst="rect">
            <a:avLst/>
          </a:prstGeom>
          <a:solidFill>
            <a:srgbClr val="E2F0D9"/>
          </a:solidFill>
          <a:ln w="12700">
            <a:solidFill>
              <a:schemeClr val="tx1"/>
            </a:solidFill>
          </a:ln>
        </p:spPr>
        <p:txBody>
          <a:bodyPr vert="eaVert" wrap="none" lIns="0" tIns="0" rIns="0" bIns="0" rtlCol="0" anchor="ctr" anchorCtr="0">
            <a:noAutofit/>
          </a:bodyPr>
          <a:lstStyle/>
          <a:p>
            <a:pPr algn="ctr"/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健康医療部長</a:t>
            </a:r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2BAE6717-88DC-4A46-924C-FCC6D02633E3}"/>
              </a:ext>
            </a:extLst>
          </p:cNvPr>
          <p:cNvSpPr txBox="1"/>
          <p:nvPr/>
        </p:nvSpPr>
        <p:spPr>
          <a:xfrm>
            <a:off x="3720307" y="5166639"/>
            <a:ext cx="288000" cy="540000"/>
          </a:xfrm>
          <a:prstGeom prst="rect">
            <a:avLst/>
          </a:prstGeom>
          <a:solidFill>
            <a:srgbClr val="E2F0D9"/>
          </a:solidFill>
          <a:ln w="12700">
            <a:solidFill>
              <a:schemeClr val="tx1"/>
            </a:solidFill>
          </a:ln>
        </p:spPr>
        <p:txBody>
          <a:bodyPr vert="eaVert" wrap="none" lIns="0" tIns="0" rIns="0" bIns="0" rtlCol="0" anchor="ctr" anchorCtr="0">
            <a:noAutofit/>
          </a:bodyPr>
          <a:lstStyle/>
          <a:p>
            <a:pPr algn="ctr"/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薬務課長</a:t>
            </a: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C0E14158-7B2C-4426-9F40-56FF0F4487D7}"/>
              </a:ext>
            </a:extLst>
          </p:cNvPr>
          <p:cNvSpPr txBox="1"/>
          <p:nvPr/>
        </p:nvSpPr>
        <p:spPr>
          <a:xfrm>
            <a:off x="4149063" y="5166639"/>
            <a:ext cx="288000" cy="540000"/>
          </a:xfrm>
          <a:prstGeom prst="rect">
            <a:avLst/>
          </a:prstGeom>
          <a:solidFill>
            <a:srgbClr val="E2F0D9"/>
          </a:solidFill>
          <a:ln w="12700">
            <a:solidFill>
              <a:schemeClr val="tx1"/>
            </a:solidFill>
          </a:ln>
        </p:spPr>
        <p:txBody>
          <a:bodyPr vert="eaVert" wrap="none" lIns="0" tIns="0" rIns="0" bIns="0" rtlCol="0" anchor="ctr" anchorCtr="0">
            <a:noAutofit/>
          </a:bodyPr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司会</a:t>
            </a: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84296AC3-EFA1-4A32-ABC7-A2B0F014F794}"/>
              </a:ext>
            </a:extLst>
          </p:cNvPr>
          <p:cNvSpPr/>
          <p:nvPr/>
        </p:nvSpPr>
        <p:spPr>
          <a:xfrm>
            <a:off x="152400" y="943266"/>
            <a:ext cx="3600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FBF39619-E7C4-4311-9355-80CE43E91B2A}"/>
              </a:ext>
            </a:extLst>
          </p:cNvPr>
          <p:cNvSpPr/>
          <p:nvPr/>
        </p:nvSpPr>
        <p:spPr>
          <a:xfrm>
            <a:off x="5590397" y="3055942"/>
            <a:ext cx="3600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E0433996-DCA5-4FD0-A17B-64B09234B0BE}"/>
              </a:ext>
            </a:extLst>
          </p:cNvPr>
          <p:cNvSpPr/>
          <p:nvPr/>
        </p:nvSpPr>
        <p:spPr>
          <a:xfrm>
            <a:off x="5590397" y="7117251"/>
            <a:ext cx="3600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48C329C0-2822-4669-AFF4-1B6E6869FF37}"/>
              </a:ext>
            </a:extLst>
          </p:cNvPr>
          <p:cNvSpPr/>
          <p:nvPr/>
        </p:nvSpPr>
        <p:spPr>
          <a:xfrm>
            <a:off x="5590397" y="943266"/>
            <a:ext cx="360000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Rectangle 1164">
            <a:extLst>
              <a:ext uri="{FF2B5EF4-FFF2-40B4-BE49-F238E27FC236}">
                <a16:creationId xmlns:a16="http://schemas.microsoft.com/office/drawing/2014/main" id="{FF68497F-C7D4-4E5C-8C89-F0DFC7CD7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957" y="1794961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伊井委員</a:t>
            </a:r>
          </a:p>
        </p:txBody>
      </p:sp>
      <p:sp>
        <p:nvSpPr>
          <p:cNvPr id="90" name="Rectangle 1164">
            <a:extLst>
              <a:ext uri="{FF2B5EF4-FFF2-40B4-BE49-F238E27FC236}">
                <a16:creationId xmlns:a16="http://schemas.microsoft.com/office/drawing/2014/main" id="{538DDA95-F2E3-4494-A4AF-ABE173F7E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957" y="2163616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乾委員</a:t>
            </a:r>
          </a:p>
        </p:txBody>
      </p:sp>
      <p:sp>
        <p:nvSpPr>
          <p:cNvPr id="91" name="Rectangle 1164">
            <a:extLst>
              <a:ext uri="{FF2B5EF4-FFF2-40B4-BE49-F238E27FC236}">
                <a16:creationId xmlns:a16="http://schemas.microsoft.com/office/drawing/2014/main" id="{3B4BFFE6-8C60-439B-A524-3F8C7101C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957" y="2532271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岡本委員</a:t>
            </a:r>
          </a:p>
        </p:txBody>
      </p:sp>
      <p:sp>
        <p:nvSpPr>
          <p:cNvPr id="92" name="Rectangle 1164">
            <a:extLst>
              <a:ext uri="{FF2B5EF4-FFF2-40B4-BE49-F238E27FC236}">
                <a16:creationId xmlns:a16="http://schemas.microsoft.com/office/drawing/2014/main" id="{C6EEBECF-E9C2-42EF-AF8D-13E22E80C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957" y="2901005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阪本委員</a:t>
            </a:r>
          </a:p>
        </p:txBody>
      </p:sp>
      <p:sp>
        <p:nvSpPr>
          <p:cNvPr id="93" name="Rectangle 1164">
            <a:extLst>
              <a:ext uri="{FF2B5EF4-FFF2-40B4-BE49-F238E27FC236}">
                <a16:creationId xmlns:a16="http://schemas.microsoft.com/office/drawing/2014/main" id="{2DF84134-3BBF-453C-8B51-A7294DFE4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957" y="3269660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竹内委員</a:t>
            </a:r>
          </a:p>
        </p:txBody>
      </p:sp>
      <p:sp>
        <p:nvSpPr>
          <p:cNvPr id="94" name="Rectangle 1164">
            <a:extLst>
              <a:ext uri="{FF2B5EF4-FFF2-40B4-BE49-F238E27FC236}">
                <a16:creationId xmlns:a16="http://schemas.microsoft.com/office/drawing/2014/main" id="{48E94E7C-F9DA-47E7-AC7D-55CD91773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957" y="3638315"/>
            <a:ext cx="720000" cy="288000"/>
          </a:xfrm>
          <a:prstGeom prst="rect">
            <a:avLst/>
          </a:prstGeom>
          <a:solidFill>
            <a:srgbClr val="FFF2CC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72000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中田委員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486786A-C311-F96C-877F-BC204682C965}"/>
              </a:ext>
            </a:extLst>
          </p:cNvPr>
          <p:cNvSpPr txBox="1"/>
          <p:nvPr/>
        </p:nvSpPr>
        <p:spPr>
          <a:xfrm>
            <a:off x="332150" y="2454176"/>
            <a:ext cx="720000" cy="216000"/>
          </a:xfrm>
          <a:prstGeom prst="rect">
            <a:avLst/>
          </a:prstGeom>
          <a:solidFill>
            <a:schemeClr val="bg1">
              <a:alpha val="70000"/>
            </a:schemeClr>
          </a:solidFill>
          <a:ln w="12700">
            <a:solidFill>
              <a:schemeClr val="tx1"/>
            </a:solidFill>
            <a:prstDash val="dash"/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事務局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EB2C2549-68D5-463C-B833-23B897361DE5}"/>
              </a:ext>
            </a:extLst>
          </p:cNvPr>
          <p:cNvSpPr/>
          <p:nvPr/>
        </p:nvSpPr>
        <p:spPr>
          <a:xfrm rot="8100000">
            <a:off x="4218828" y="1291095"/>
            <a:ext cx="720000" cy="2880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Rectangle 94">
            <a:extLst>
              <a:ext uri="{FF2B5EF4-FFF2-40B4-BE49-F238E27FC236}">
                <a16:creationId xmlns:a16="http://schemas.microsoft.com/office/drawing/2014/main" id="{E25A1589-2898-4C43-93D3-92933016A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0397" y="3634776"/>
            <a:ext cx="288000" cy="720000"/>
          </a:xfrm>
          <a:prstGeom prst="rect">
            <a:avLst/>
          </a:prstGeom>
          <a:solidFill>
            <a:srgbClr val="99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72000"/>
            <a:endParaRPr lang="ja-JP" altLang="en-US" sz="12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1500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716</TotalTime>
  <Words>85</Words>
  <Application>Microsoft Office PowerPoint</Application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大阪府薬務課</cp:lastModifiedBy>
  <cp:revision>43</cp:revision>
  <cp:lastPrinted>2026-02-09T04:24:48Z</cp:lastPrinted>
  <dcterms:created xsi:type="dcterms:W3CDTF">2026-01-25T12:56:38Z</dcterms:created>
  <dcterms:modified xsi:type="dcterms:W3CDTF">2026-02-13T10:11:58Z</dcterms:modified>
</cp:coreProperties>
</file>