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handoutMasterIdLst>
    <p:handoutMasterId r:id="rId4"/>
  </p:handoutMasterIdLst>
  <p:sldIdLst>
    <p:sldId id="257"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12" autoAdjust="0"/>
    <p:restoredTop sz="94434" autoAdjust="0"/>
  </p:normalViewPr>
  <p:slideViewPr>
    <p:cSldViewPr snapToGrid="0">
      <p:cViewPr varScale="1">
        <p:scale>
          <a:sx n="135" d="100"/>
          <a:sy n="135" d="100"/>
        </p:scale>
        <p:origin x="1008" y="72"/>
      </p:cViewPr>
      <p:guideLst>
        <p:guide orient="horz" pos="2160"/>
        <p:guide pos="2880"/>
      </p:guideLst>
    </p:cSldViewPr>
  </p:slideViewPr>
  <p:notesTextViewPr>
    <p:cViewPr>
      <p:scale>
        <a:sx n="1" d="1"/>
        <a:sy n="1" d="1"/>
      </p:scale>
      <p:origin x="0" y="0"/>
    </p:cViewPr>
  </p:notesTextViewPr>
  <p:notesViewPr>
    <p:cSldViewPr snapToGrid="0">
      <p:cViewPr varScale="1">
        <p:scale>
          <a:sx n="52" d="100"/>
          <a:sy n="52" d="100"/>
        </p:scale>
        <p:origin x="293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3FCEAF-BC1C-4F4F-AEE7-266E10BBF37F}" type="doc">
      <dgm:prSet loTypeId="urn:microsoft.com/office/officeart/2005/8/layout/pyramid1" loCatId="pyramid" qsTypeId="urn:microsoft.com/office/officeart/2005/8/quickstyle/simple1" qsCatId="simple" csTypeId="urn:microsoft.com/office/officeart/2005/8/colors/colorful1" csCatId="colorful" phldr="1"/>
      <dgm:spPr/>
    </dgm:pt>
    <dgm:pt modelId="{7208E707-4CCB-4347-AFB7-1E4D699158CA}">
      <dgm:prSet phldrT="[テキスト]" custT="1"/>
      <dgm:spPr>
        <a:solidFill>
          <a:schemeClr val="bg1"/>
        </a:solidFill>
        <a:ln w="12700">
          <a:solidFill>
            <a:schemeClr val="tx1"/>
          </a:solidFill>
        </a:ln>
      </dgm:spPr>
      <dgm:t>
        <a:bodyPr/>
        <a:lstStyle/>
        <a:p>
          <a:endParaRPr kumimoji="1" lang="ja-JP" altLang="en-US" sz="2400" dirty="0">
            <a:solidFill>
              <a:srgbClr val="FF0000"/>
            </a:solidFill>
          </a:endParaRPr>
        </a:p>
      </dgm:t>
    </dgm:pt>
    <dgm:pt modelId="{BB1CA800-F8F2-4785-8482-02FB72EDF108}" type="parTrans" cxnId="{BB86409B-0745-4E83-9436-3319BD8FE7E8}">
      <dgm:prSet/>
      <dgm:spPr/>
      <dgm:t>
        <a:bodyPr/>
        <a:lstStyle/>
        <a:p>
          <a:endParaRPr kumimoji="1" lang="ja-JP" altLang="en-US"/>
        </a:p>
      </dgm:t>
    </dgm:pt>
    <dgm:pt modelId="{EF21210F-0AC2-4DBE-A8C5-15F4DACED2B8}" type="sibTrans" cxnId="{BB86409B-0745-4E83-9436-3319BD8FE7E8}">
      <dgm:prSet/>
      <dgm:spPr/>
      <dgm:t>
        <a:bodyPr/>
        <a:lstStyle/>
        <a:p>
          <a:endParaRPr kumimoji="1" lang="ja-JP" altLang="en-US"/>
        </a:p>
      </dgm:t>
    </dgm:pt>
    <dgm:pt modelId="{7B16FBBC-3EEC-4C03-9F48-DDC8BD40D5D3}">
      <dgm:prSet phldrT="[テキスト]" custT="1"/>
      <dgm:spPr>
        <a:noFill/>
        <a:ln w="12700">
          <a:solidFill>
            <a:schemeClr val="tx1"/>
          </a:solidFill>
        </a:ln>
      </dgm:spPr>
      <dgm:t>
        <a:bodyPr/>
        <a:lstStyle/>
        <a:p>
          <a:endParaRPr kumimoji="1" lang="ja-JP" altLang="en-US" sz="2400" dirty="0"/>
        </a:p>
      </dgm:t>
    </dgm:pt>
    <dgm:pt modelId="{A43F982D-3B60-496E-A515-74BD66F7A565}" type="sibTrans" cxnId="{E228FB8E-2363-44F6-AA7F-92C2931E9337}">
      <dgm:prSet/>
      <dgm:spPr/>
      <dgm:t>
        <a:bodyPr/>
        <a:lstStyle/>
        <a:p>
          <a:endParaRPr kumimoji="1" lang="ja-JP" altLang="en-US"/>
        </a:p>
      </dgm:t>
    </dgm:pt>
    <dgm:pt modelId="{A9738D51-7498-4FAA-8716-7FD59DA27880}" type="parTrans" cxnId="{E228FB8E-2363-44F6-AA7F-92C2931E9337}">
      <dgm:prSet/>
      <dgm:spPr/>
      <dgm:t>
        <a:bodyPr/>
        <a:lstStyle/>
        <a:p>
          <a:endParaRPr kumimoji="1" lang="ja-JP" altLang="en-US"/>
        </a:p>
      </dgm:t>
    </dgm:pt>
    <dgm:pt modelId="{51D3D9FF-4C64-4292-9AF6-51E6552507C3}">
      <dgm:prSet phldrT="[テキスト]" custT="1"/>
      <dgm:spPr>
        <a:solidFill>
          <a:schemeClr val="bg1"/>
        </a:solidFill>
        <a:ln w="12700">
          <a:solidFill>
            <a:schemeClr val="tx1"/>
          </a:solidFill>
        </a:ln>
      </dgm:spPr>
      <dgm:t>
        <a:bodyPr/>
        <a:lstStyle/>
        <a:p>
          <a:endParaRPr kumimoji="1" lang="ja-JP" altLang="en-US" sz="2400" dirty="0"/>
        </a:p>
      </dgm:t>
    </dgm:pt>
    <dgm:pt modelId="{B626FFEF-084E-49E4-9BCB-3286DB99EEEC}" type="parTrans" cxnId="{82D91E59-CD5D-4E2C-9B84-D94510216216}">
      <dgm:prSet/>
      <dgm:spPr/>
      <dgm:t>
        <a:bodyPr/>
        <a:lstStyle/>
        <a:p>
          <a:endParaRPr kumimoji="1" lang="ja-JP" altLang="en-US"/>
        </a:p>
      </dgm:t>
    </dgm:pt>
    <dgm:pt modelId="{B27F330F-E141-463D-9236-6321DBBCF672}" type="sibTrans" cxnId="{82D91E59-CD5D-4E2C-9B84-D94510216216}">
      <dgm:prSet/>
      <dgm:spPr/>
      <dgm:t>
        <a:bodyPr/>
        <a:lstStyle/>
        <a:p>
          <a:endParaRPr kumimoji="1" lang="ja-JP" altLang="en-US"/>
        </a:p>
      </dgm:t>
    </dgm:pt>
    <dgm:pt modelId="{9242497D-1303-41F2-9855-6796CBCC445D}" type="pres">
      <dgm:prSet presAssocID="{9A3FCEAF-BC1C-4F4F-AEE7-266E10BBF37F}" presName="Name0" presStyleCnt="0">
        <dgm:presLayoutVars>
          <dgm:dir/>
          <dgm:animLvl val="lvl"/>
          <dgm:resizeHandles val="exact"/>
        </dgm:presLayoutVars>
      </dgm:prSet>
      <dgm:spPr/>
    </dgm:pt>
    <dgm:pt modelId="{32C43929-7628-470F-A797-7A8F7E0E4582}" type="pres">
      <dgm:prSet presAssocID="{7208E707-4CCB-4347-AFB7-1E4D699158CA}" presName="Name8" presStyleCnt="0"/>
      <dgm:spPr/>
    </dgm:pt>
    <dgm:pt modelId="{3FB408BF-CCEB-4663-8DEA-414A269BF54B}" type="pres">
      <dgm:prSet presAssocID="{7208E707-4CCB-4347-AFB7-1E4D699158CA}" presName="level" presStyleLbl="node1" presStyleIdx="0" presStyleCnt="3">
        <dgm:presLayoutVars>
          <dgm:chMax val="1"/>
          <dgm:bulletEnabled val="1"/>
        </dgm:presLayoutVars>
      </dgm:prSet>
      <dgm:spPr/>
    </dgm:pt>
    <dgm:pt modelId="{FBE17B98-4D66-41F5-AACC-46F2228B2329}" type="pres">
      <dgm:prSet presAssocID="{7208E707-4CCB-4347-AFB7-1E4D699158CA}" presName="levelTx" presStyleLbl="revTx" presStyleIdx="0" presStyleCnt="0">
        <dgm:presLayoutVars>
          <dgm:chMax val="1"/>
          <dgm:bulletEnabled val="1"/>
        </dgm:presLayoutVars>
      </dgm:prSet>
      <dgm:spPr/>
    </dgm:pt>
    <dgm:pt modelId="{D55DF23C-5310-4D7E-B708-EFC2A610BDFD}" type="pres">
      <dgm:prSet presAssocID="{51D3D9FF-4C64-4292-9AF6-51E6552507C3}" presName="Name8" presStyleCnt="0"/>
      <dgm:spPr/>
    </dgm:pt>
    <dgm:pt modelId="{3E6CDB87-8C39-4F9E-A16E-7225F2455D6D}" type="pres">
      <dgm:prSet presAssocID="{51D3D9FF-4C64-4292-9AF6-51E6552507C3}" presName="level" presStyleLbl="node1" presStyleIdx="1" presStyleCnt="3" custScaleY="106328">
        <dgm:presLayoutVars>
          <dgm:chMax val="1"/>
          <dgm:bulletEnabled val="1"/>
        </dgm:presLayoutVars>
      </dgm:prSet>
      <dgm:spPr/>
    </dgm:pt>
    <dgm:pt modelId="{3BCD6E0E-B514-4EFD-8559-9CDF8F34C48E}" type="pres">
      <dgm:prSet presAssocID="{51D3D9FF-4C64-4292-9AF6-51E6552507C3}" presName="levelTx" presStyleLbl="revTx" presStyleIdx="0" presStyleCnt="0">
        <dgm:presLayoutVars>
          <dgm:chMax val="1"/>
          <dgm:bulletEnabled val="1"/>
        </dgm:presLayoutVars>
      </dgm:prSet>
      <dgm:spPr/>
    </dgm:pt>
    <dgm:pt modelId="{60BFE1BE-F840-48E7-BD93-F1EDA412CEEC}" type="pres">
      <dgm:prSet presAssocID="{7B16FBBC-3EEC-4C03-9F48-DDC8BD40D5D3}" presName="Name8" presStyleCnt="0"/>
      <dgm:spPr/>
    </dgm:pt>
    <dgm:pt modelId="{8FC54239-12FE-4C2F-AF99-4B5185A30850}" type="pres">
      <dgm:prSet presAssocID="{7B16FBBC-3EEC-4C03-9F48-DDC8BD40D5D3}" presName="level" presStyleLbl="node1" presStyleIdx="2" presStyleCnt="3" custScaleY="59147">
        <dgm:presLayoutVars>
          <dgm:chMax val="1"/>
          <dgm:bulletEnabled val="1"/>
        </dgm:presLayoutVars>
      </dgm:prSet>
      <dgm:spPr/>
    </dgm:pt>
    <dgm:pt modelId="{0981A616-E320-442B-B8D8-4D02C3139726}" type="pres">
      <dgm:prSet presAssocID="{7B16FBBC-3EEC-4C03-9F48-DDC8BD40D5D3}" presName="levelTx" presStyleLbl="revTx" presStyleIdx="0" presStyleCnt="0">
        <dgm:presLayoutVars>
          <dgm:chMax val="1"/>
          <dgm:bulletEnabled val="1"/>
        </dgm:presLayoutVars>
      </dgm:prSet>
      <dgm:spPr/>
    </dgm:pt>
  </dgm:ptLst>
  <dgm:cxnLst>
    <dgm:cxn modelId="{8A5BDB01-A4DE-46CE-A2DC-72973FF3817E}" type="presOf" srcId="{7B16FBBC-3EEC-4C03-9F48-DDC8BD40D5D3}" destId="{8FC54239-12FE-4C2F-AF99-4B5185A30850}" srcOrd="0" destOrd="0" presId="urn:microsoft.com/office/officeart/2005/8/layout/pyramid1"/>
    <dgm:cxn modelId="{07712A35-60B8-4D65-A545-1995683B57DF}" type="presOf" srcId="{7208E707-4CCB-4347-AFB7-1E4D699158CA}" destId="{FBE17B98-4D66-41F5-AACC-46F2228B2329}" srcOrd="1" destOrd="0" presId="urn:microsoft.com/office/officeart/2005/8/layout/pyramid1"/>
    <dgm:cxn modelId="{468F205E-F513-4A63-AA34-068D173FE47F}" type="presOf" srcId="{7B16FBBC-3EEC-4C03-9F48-DDC8BD40D5D3}" destId="{0981A616-E320-442B-B8D8-4D02C3139726}" srcOrd="1" destOrd="0" presId="urn:microsoft.com/office/officeart/2005/8/layout/pyramid1"/>
    <dgm:cxn modelId="{F8B01366-CB95-482A-B47D-FDE9CF941044}" type="presOf" srcId="{7208E707-4CCB-4347-AFB7-1E4D699158CA}" destId="{3FB408BF-CCEB-4663-8DEA-414A269BF54B}" srcOrd="0" destOrd="0" presId="urn:microsoft.com/office/officeart/2005/8/layout/pyramid1"/>
    <dgm:cxn modelId="{E5E1ED55-FA99-4F78-9084-4CCA4A61C9D2}" type="presOf" srcId="{9A3FCEAF-BC1C-4F4F-AEE7-266E10BBF37F}" destId="{9242497D-1303-41F2-9855-6796CBCC445D}" srcOrd="0" destOrd="0" presId="urn:microsoft.com/office/officeart/2005/8/layout/pyramid1"/>
    <dgm:cxn modelId="{82D91E59-CD5D-4E2C-9B84-D94510216216}" srcId="{9A3FCEAF-BC1C-4F4F-AEE7-266E10BBF37F}" destId="{51D3D9FF-4C64-4292-9AF6-51E6552507C3}" srcOrd="1" destOrd="0" parTransId="{B626FFEF-084E-49E4-9BCB-3286DB99EEEC}" sibTransId="{B27F330F-E141-463D-9236-6321DBBCF672}"/>
    <dgm:cxn modelId="{894D6679-7BCE-487B-B16F-3007BF8B5CAF}" type="presOf" srcId="{51D3D9FF-4C64-4292-9AF6-51E6552507C3}" destId="{3BCD6E0E-B514-4EFD-8559-9CDF8F34C48E}" srcOrd="1" destOrd="0" presId="urn:microsoft.com/office/officeart/2005/8/layout/pyramid1"/>
    <dgm:cxn modelId="{E228FB8E-2363-44F6-AA7F-92C2931E9337}" srcId="{9A3FCEAF-BC1C-4F4F-AEE7-266E10BBF37F}" destId="{7B16FBBC-3EEC-4C03-9F48-DDC8BD40D5D3}" srcOrd="2" destOrd="0" parTransId="{A9738D51-7498-4FAA-8716-7FD59DA27880}" sibTransId="{A43F982D-3B60-496E-A515-74BD66F7A565}"/>
    <dgm:cxn modelId="{BB86409B-0745-4E83-9436-3319BD8FE7E8}" srcId="{9A3FCEAF-BC1C-4F4F-AEE7-266E10BBF37F}" destId="{7208E707-4CCB-4347-AFB7-1E4D699158CA}" srcOrd="0" destOrd="0" parTransId="{BB1CA800-F8F2-4785-8482-02FB72EDF108}" sibTransId="{EF21210F-0AC2-4DBE-A8C5-15F4DACED2B8}"/>
    <dgm:cxn modelId="{10C203E3-3D27-477D-9E17-36A8263B2741}" type="presOf" srcId="{51D3D9FF-4C64-4292-9AF6-51E6552507C3}" destId="{3E6CDB87-8C39-4F9E-A16E-7225F2455D6D}" srcOrd="0" destOrd="0" presId="urn:microsoft.com/office/officeart/2005/8/layout/pyramid1"/>
    <dgm:cxn modelId="{9C848633-B082-4F1F-8219-28DABEA3D45F}" type="presParOf" srcId="{9242497D-1303-41F2-9855-6796CBCC445D}" destId="{32C43929-7628-470F-A797-7A8F7E0E4582}" srcOrd="0" destOrd="0" presId="urn:microsoft.com/office/officeart/2005/8/layout/pyramid1"/>
    <dgm:cxn modelId="{03A2C1AD-9EA7-450B-9BEB-EF5112A8A611}" type="presParOf" srcId="{32C43929-7628-470F-A797-7A8F7E0E4582}" destId="{3FB408BF-CCEB-4663-8DEA-414A269BF54B}" srcOrd="0" destOrd="0" presId="urn:microsoft.com/office/officeart/2005/8/layout/pyramid1"/>
    <dgm:cxn modelId="{85560C3A-DD0B-49FF-BED0-6794FAE8D638}" type="presParOf" srcId="{32C43929-7628-470F-A797-7A8F7E0E4582}" destId="{FBE17B98-4D66-41F5-AACC-46F2228B2329}" srcOrd="1" destOrd="0" presId="urn:microsoft.com/office/officeart/2005/8/layout/pyramid1"/>
    <dgm:cxn modelId="{0ADE57E5-4A4C-4AAE-8779-17B255168139}" type="presParOf" srcId="{9242497D-1303-41F2-9855-6796CBCC445D}" destId="{D55DF23C-5310-4D7E-B708-EFC2A610BDFD}" srcOrd="1" destOrd="0" presId="urn:microsoft.com/office/officeart/2005/8/layout/pyramid1"/>
    <dgm:cxn modelId="{67734A92-9CF9-4933-995B-98844E9F5C76}" type="presParOf" srcId="{D55DF23C-5310-4D7E-B708-EFC2A610BDFD}" destId="{3E6CDB87-8C39-4F9E-A16E-7225F2455D6D}" srcOrd="0" destOrd="0" presId="urn:microsoft.com/office/officeart/2005/8/layout/pyramid1"/>
    <dgm:cxn modelId="{A3CD46C0-1925-4061-A722-F62AED9E3806}" type="presParOf" srcId="{D55DF23C-5310-4D7E-B708-EFC2A610BDFD}" destId="{3BCD6E0E-B514-4EFD-8559-9CDF8F34C48E}" srcOrd="1" destOrd="0" presId="urn:microsoft.com/office/officeart/2005/8/layout/pyramid1"/>
    <dgm:cxn modelId="{5B14881D-4EF2-4EA4-A70A-0D73A38EE31F}" type="presParOf" srcId="{9242497D-1303-41F2-9855-6796CBCC445D}" destId="{60BFE1BE-F840-48E7-BD93-F1EDA412CEEC}" srcOrd="2" destOrd="0" presId="urn:microsoft.com/office/officeart/2005/8/layout/pyramid1"/>
    <dgm:cxn modelId="{CC309B80-FB54-4693-AD37-E8A9E38C4114}" type="presParOf" srcId="{60BFE1BE-F840-48E7-BD93-F1EDA412CEEC}" destId="{8FC54239-12FE-4C2F-AF99-4B5185A30850}" srcOrd="0" destOrd="0" presId="urn:microsoft.com/office/officeart/2005/8/layout/pyramid1"/>
    <dgm:cxn modelId="{8C8D350B-A19A-4AC1-A56C-8A33166A8F7A}" type="presParOf" srcId="{60BFE1BE-F840-48E7-BD93-F1EDA412CEEC}" destId="{0981A616-E320-442B-B8D8-4D02C3139726}" srcOrd="1" destOrd="0" presId="urn:microsoft.com/office/officeart/2005/8/layout/pyramid1"/>
  </dgm:cxnLst>
  <dgm:bg>
    <a:noFill/>
  </dgm:bg>
  <dgm:whole>
    <a:ln>
      <a:noFill/>
    </a:ln>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B408BF-CCEB-4663-8DEA-414A269BF54B}">
      <dsp:nvSpPr>
        <dsp:cNvPr id="0" name=""/>
        <dsp:cNvSpPr/>
      </dsp:nvSpPr>
      <dsp:spPr>
        <a:xfrm>
          <a:off x="577779" y="0"/>
          <a:ext cx="698329" cy="561316"/>
        </a:xfrm>
        <a:prstGeom prst="trapezoid">
          <a:avLst>
            <a:gd name="adj" fmla="val 62205"/>
          </a:avLst>
        </a:prstGeom>
        <a:solidFill>
          <a:schemeClr val="bg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kumimoji="1" lang="ja-JP" altLang="en-US" sz="2400" kern="1200" dirty="0">
            <a:solidFill>
              <a:srgbClr val="FF0000"/>
            </a:solidFill>
          </a:endParaRPr>
        </a:p>
      </dsp:txBody>
      <dsp:txXfrm>
        <a:off x="577779" y="0"/>
        <a:ext cx="698329" cy="561316"/>
      </dsp:txXfrm>
    </dsp:sp>
    <dsp:sp modelId="{3E6CDB87-8C39-4F9E-A16E-7225F2455D6D}">
      <dsp:nvSpPr>
        <dsp:cNvPr id="0" name=""/>
        <dsp:cNvSpPr/>
      </dsp:nvSpPr>
      <dsp:spPr>
        <a:xfrm>
          <a:off x="206520" y="561316"/>
          <a:ext cx="1440848" cy="596837"/>
        </a:xfrm>
        <a:prstGeom prst="trapezoid">
          <a:avLst>
            <a:gd name="adj" fmla="val 62205"/>
          </a:avLst>
        </a:prstGeom>
        <a:solidFill>
          <a:schemeClr val="bg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kumimoji="1" lang="ja-JP" altLang="en-US" sz="2400" kern="1200" dirty="0"/>
        </a:p>
      </dsp:txBody>
      <dsp:txXfrm>
        <a:off x="458668" y="561316"/>
        <a:ext cx="936551" cy="596837"/>
      </dsp:txXfrm>
    </dsp:sp>
    <dsp:sp modelId="{8FC54239-12FE-4C2F-AF99-4B5185A30850}">
      <dsp:nvSpPr>
        <dsp:cNvPr id="0" name=""/>
        <dsp:cNvSpPr/>
      </dsp:nvSpPr>
      <dsp:spPr>
        <a:xfrm>
          <a:off x="0" y="1158153"/>
          <a:ext cx="1853888" cy="332002"/>
        </a:xfrm>
        <a:prstGeom prst="trapezoid">
          <a:avLst>
            <a:gd name="adj" fmla="val 62205"/>
          </a:avLst>
        </a:prstGeom>
        <a:no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kumimoji="1" lang="ja-JP" altLang="en-US" sz="2400" kern="1200" dirty="0"/>
        </a:p>
      </dsp:txBody>
      <dsp:txXfrm>
        <a:off x="324430" y="1158153"/>
        <a:ext cx="1205027" cy="332002"/>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151" cy="499007"/>
          </a:xfrm>
          <a:prstGeom prst="rect">
            <a:avLst/>
          </a:prstGeom>
        </p:spPr>
        <p:txBody>
          <a:bodyPr vert="horz" lIns="90187" tIns="45094" rIns="90187" bIns="45094"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440332"/>
            <a:ext cx="2950151" cy="499007"/>
          </a:xfrm>
          <a:prstGeom prst="rect">
            <a:avLst/>
          </a:prstGeom>
        </p:spPr>
        <p:txBody>
          <a:bodyPr vert="horz" lIns="90187" tIns="45094" rIns="90187" bIns="4509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488" y="9440332"/>
            <a:ext cx="2950151" cy="499007"/>
          </a:xfrm>
          <a:prstGeom prst="rect">
            <a:avLst/>
          </a:prstGeom>
        </p:spPr>
        <p:txBody>
          <a:bodyPr vert="horz" lIns="90187" tIns="45094" rIns="90187" bIns="45094" rtlCol="0" anchor="b"/>
          <a:lstStyle>
            <a:lvl1pPr algn="r">
              <a:defRPr sz="1200"/>
            </a:lvl1pPr>
          </a:lstStyle>
          <a:p>
            <a:fld id="{D6D0DE79-363F-4BF4-9958-1A1960F25057}" type="slidenum">
              <a:rPr kumimoji="1" lang="ja-JP" altLang="en-US" smtClean="0"/>
              <a:t>‹#›</a:t>
            </a:fld>
            <a:endParaRPr kumimoji="1" lang="ja-JP" altLang="en-US"/>
          </a:p>
        </p:txBody>
      </p:sp>
      <p:sp>
        <p:nvSpPr>
          <p:cNvPr id="6" name="日付プレースホルダー 5"/>
          <p:cNvSpPr>
            <a:spLocks noGrp="1"/>
          </p:cNvSpPr>
          <p:nvPr>
            <p:ph type="dt" sz="quarter" idx="1"/>
          </p:nvPr>
        </p:nvSpPr>
        <p:spPr>
          <a:xfrm>
            <a:off x="3855488" y="0"/>
            <a:ext cx="2950151" cy="499007"/>
          </a:xfrm>
          <a:prstGeom prst="rect">
            <a:avLst/>
          </a:prstGeom>
        </p:spPr>
        <p:txBody>
          <a:bodyPr vert="horz" lIns="90187" tIns="45094" rIns="90187" bIns="45094" rtlCol="0"/>
          <a:lstStyle>
            <a:lvl1pPr algn="r">
              <a:defRPr sz="1200"/>
            </a:lvl1pPr>
          </a:lstStyle>
          <a:p>
            <a:fld id="{2F0CC921-A2DA-413D-9C77-595C624F65E8}" type="datetimeFigureOut">
              <a:rPr kumimoji="1" lang="ja-JP" altLang="en-US" smtClean="0"/>
              <a:t>2024/2/8</a:t>
            </a:fld>
            <a:endParaRPr kumimoji="1" lang="ja-JP" altLang="en-US"/>
          </a:p>
        </p:txBody>
      </p:sp>
    </p:spTree>
    <p:extLst>
      <p:ext uri="{BB962C8B-B14F-4D97-AF65-F5344CB8AC3E}">
        <p14:creationId xmlns:p14="http://schemas.microsoft.com/office/powerpoint/2010/main" val="6816882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151" cy="499007"/>
          </a:xfrm>
          <a:prstGeom prst="rect">
            <a:avLst/>
          </a:prstGeom>
        </p:spPr>
        <p:txBody>
          <a:bodyPr vert="horz" lIns="90187" tIns="45094" rIns="90187" bIns="4509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488" y="0"/>
            <a:ext cx="2950151" cy="499007"/>
          </a:xfrm>
          <a:prstGeom prst="rect">
            <a:avLst/>
          </a:prstGeom>
        </p:spPr>
        <p:txBody>
          <a:bodyPr vert="horz" lIns="90187" tIns="45094" rIns="90187" bIns="45094" rtlCol="0"/>
          <a:lstStyle>
            <a:lvl1pPr algn="r">
              <a:defRPr sz="1200"/>
            </a:lvl1pPr>
          </a:lstStyle>
          <a:p>
            <a:fld id="{4812AF01-0A7D-4F6C-8A72-FEB4E4FEB058}" type="datetimeFigureOut">
              <a:rPr kumimoji="1" lang="ja-JP" altLang="en-US" smtClean="0"/>
              <a:t>2024/2/8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0187" tIns="45094" rIns="90187" bIns="45094" rtlCol="0" anchor="ctr"/>
          <a:lstStyle/>
          <a:p>
            <a:endParaRPr lang="ja-JP" altLang="en-US"/>
          </a:p>
        </p:txBody>
      </p:sp>
      <p:sp>
        <p:nvSpPr>
          <p:cNvPr id="5" name="ノート プレースホルダー 4"/>
          <p:cNvSpPr>
            <a:spLocks noGrp="1"/>
          </p:cNvSpPr>
          <p:nvPr>
            <p:ph type="body" sz="quarter" idx="3"/>
          </p:nvPr>
        </p:nvSpPr>
        <p:spPr>
          <a:xfrm>
            <a:off x="680564" y="4782934"/>
            <a:ext cx="5446072" cy="3913595"/>
          </a:xfrm>
          <a:prstGeom prst="rect">
            <a:avLst/>
          </a:prstGeom>
        </p:spPr>
        <p:txBody>
          <a:bodyPr vert="horz" lIns="90187" tIns="45094" rIns="90187" bIns="4509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332"/>
            <a:ext cx="2950151" cy="499007"/>
          </a:xfrm>
          <a:prstGeom prst="rect">
            <a:avLst/>
          </a:prstGeom>
        </p:spPr>
        <p:txBody>
          <a:bodyPr vert="horz" lIns="90187" tIns="45094" rIns="90187" bIns="4509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488" y="9440332"/>
            <a:ext cx="2950151" cy="499007"/>
          </a:xfrm>
          <a:prstGeom prst="rect">
            <a:avLst/>
          </a:prstGeom>
        </p:spPr>
        <p:txBody>
          <a:bodyPr vert="horz" lIns="90187" tIns="45094" rIns="90187" bIns="45094" rtlCol="0" anchor="b"/>
          <a:lstStyle>
            <a:lvl1pPr algn="r">
              <a:defRPr sz="1200"/>
            </a:lvl1pPr>
          </a:lstStyle>
          <a:p>
            <a:fld id="{9AE1544B-2857-4BCA-9500-5411B6D45D92}" type="slidenum">
              <a:rPr kumimoji="1" lang="ja-JP" altLang="en-US" smtClean="0"/>
              <a:t>‹#›</a:t>
            </a:fld>
            <a:endParaRPr kumimoji="1" lang="ja-JP" altLang="en-US"/>
          </a:p>
        </p:txBody>
      </p:sp>
    </p:spTree>
    <p:extLst>
      <p:ext uri="{BB962C8B-B14F-4D97-AF65-F5344CB8AC3E}">
        <p14:creationId xmlns:p14="http://schemas.microsoft.com/office/powerpoint/2010/main" val="34222436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25E25DC-4E9E-4CF5-8DD3-0E31E67C1C9B}" type="datetimeFigureOut">
              <a:rPr kumimoji="1" lang="ja-JP" altLang="en-US" smtClean="0"/>
              <a:t>2024/2/8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2FD466B-7F1A-4E39-947A-D81AC6EC3704}" type="slidenum">
              <a:rPr kumimoji="1" lang="ja-JP" altLang="en-US" smtClean="0"/>
              <a:t>‹#›</a:t>
            </a:fld>
            <a:endParaRPr kumimoji="1" lang="ja-JP" altLang="en-US" dirty="0"/>
          </a:p>
        </p:txBody>
      </p:sp>
    </p:spTree>
    <p:extLst>
      <p:ext uri="{BB962C8B-B14F-4D97-AF65-F5344CB8AC3E}">
        <p14:creationId xmlns:p14="http://schemas.microsoft.com/office/powerpoint/2010/main" val="2937452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5E25DC-4E9E-4CF5-8DD3-0E31E67C1C9B}" type="datetimeFigureOut">
              <a:rPr kumimoji="1" lang="ja-JP" altLang="en-US" smtClean="0"/>
              <a:t>2024/2/8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2FD466B-7F1A-4E39-947A-D81AC6EC3704}" type="slidenum">
              <a:rPr kumimoji="1" lang="ja-JP" altLang="en-US" smtClean="0"/>
              <a:t>‹#›</a:t>
            </a:fld>
            <a:endParaRPr kumimoji="1" lang="ja-JP" altLang="en-US" dirty="0"/>
          </a:p>
        </p:txBody>
      </p:sp>
    </p:spTree>
    <p:extLst>
      <p:ext uri="{BB962C8B-B14F-4D97-AF65-F5344CB8AC3E}">
        <p14:creationId xmlns:p14="http://schemas.microsoft.com/office/powerpoint/2010/main" val="3227890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5E25DC-4E9E-4CF5-8DD3-0E31E67C1C9B}" type="datetimeFigureOut">
              <a:rPr kumimoji="1" lang="ja-JP" altLang="en-US" smtClean="0"/>
              <a:t>2024/2/8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2FD466B-7F1A-4E39-947A-D81AC6EC3704}" type="slidenum">
              <a:rPr kumimoji="1" lang="ja-JP" altLang="en-US" smtClean="0"/>
              <a:t>‹#›</a:t>
            </a:fld>
            <a:endParaRPr kumimoji="1" lang="ja-JP" altLang="en-US" dirty="0"/>
          </a:p>
        </p:txBody>
      </p:sp>
    </p:spTree>
    <p:extLst>
      <p:ext uri="{BB962C8B-B14F-4D97-AF65-F5344CB8AC3E}">
        <p14:creationId xmlns:p14="http://schemas.microsoft.com/office/powerpoint/2010/main" val="22595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5E25DC-4E9E-4CF5-8DD3-0E31E67C1C9B}" type="datetimeFigureOut">
              <a:rPr kumimoji="1" lang="ja-JP" altLang="en-US" smtClean="0"/>
              <a:t>2024/2/8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2FD466B-7F1A-4E39-947A-D81AC6EC3704}" type="slidenum">
              <a:rPr kumimoji="1" lang="ja-JP" altLang="en-US" smtClean="0"/>
              <a:t>‹#›</a:t>
            </a:fld>
            <a:endParaRPr kumimoji="1" lang="ja-JP" altLang="en-US" dirty="0"/>
          </a:p>
        </p:txBody>
      </p:sp>
    </p:spTree>
    <p:extLst>
      <p:ext uri="{BB962C8B-B14F-4D97-AF65-F5344CB8AC3E}">
        <p14:creationId xmlns:p14="http://schemas.microsoft.com/office/powerpoint/2010/main" val="2293725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25E25DC-4E9E-4CF5-8DD3-0E31E67C1C9B}" type="datetimeFigureOut">
              <a:rPr kumimoji="1" lang="ja-JP" altLang="en-US" smtClean="0"/>
              <a:t>2024/2/8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2FD466B-7F1A-4E39-947A-D81AC6EC3704}" type="slidenum">
              <a:rPr kumimoji="1" lang="ja-JP" altLang="en-US" smtClean="0"/>
              <a:t>‹#›</a:t>
            </a:fld>
            <a:endParaRPr kumimoji="1" lang="ja-JP" altLang="en-US" dirty="0"/>
          </a:p>
        </p:txBody>
      </p:sp>
    </p:spTree>
    <p:extLst>
      <p:ext uri="{BB962C8B-B14F-4D97-AF65-F5344CB8AC3E}">
        <p14:creationId xmlns:p14="http://schemas.microsoft.com/office/powerpoint/2010/main" val="3404896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25E25DC-4E9E-4CF5-8DD3-0E31E67C1C9B}" type="datetimeFigureOut">
              <a:rPr kumimoji="1" lang="ja-JP" altLang="en-US" smtClean="0"/>
              <a:t>2024/2/8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2FD466B-7F1A-4E39-947A-D81AC6EC3704}" type="slidenum">
              <a:rPr kumimoji="1" lang="ja-JP" altLang="en-US" smtClean="0"/>
              <a:t>‹#›</a:t>
            </a:fld>
            <a:endParaRPr kumimoji="1" lang="ja-JP" altLang="en-US" dirty="0"/>
          </a:p>
        </p:txBody>
      </p:sp>
    </p:spTree>
    <p:extLst>
      <p:ext uri="{BB962C8B-B14F-4D97-AF65-F5344CB8AC3E}">
        <p14:creationId xmlns:p14="http://schemas.microsoft.com/office/powerpoint/2010/main" val="3906533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25E25DC-4E9E-4CF5-8DD3-0E31E67C1C9B}" type="datetimeFigureOut">
              <a:rPr kumimoji="1" lang="ja-JP" altLang="en-US" smtClean="0"/>
              <a:t>2024/2/8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E2FD466B-7F1A-4E39-947A-D81AC6EC3704}" type="slidenum">
              <a:rPr kumimoji="1" lang="ja-JP" altLang="en-US" smtClean="0"/>
              <a:t>‹#›</a:t>
            </a:fld>
            <a:endParaRPr kumimoji="1" lang="ja-JP" altLang="en-US" dirty="0"/>
          </a:p>
        </p:txBody>
      </p:sp>
    </p:spTree>
    <p:extLst>
      <p:ext uri="{BB962C8B-B14F-4D97-AF65-F5344CB8AC3E}">
        <p14:creationId xmlns:p14="http://schemas.microsoft.com/office/powerpoint/2010/main" val="2388782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25E25DC-4E9E-4CF5-8DD3-0E31E67C1C9B}" type="datetimeFigureOut">
              <a:rPr kumimoji="1" lang="ja-JP" altLang="en-US" smtClean="0"/>
              <a:t>2024/2/8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E2FD466B-7F1A-4E39-947A-D81AC6EC3704}" type="slidenum">
              <a:rPr kumimoji="1" lang="ja-JP" altLang="en-US" smtClean="0"/>
              <a:t>‹#›</a:t>
            </a:fld>
            <a:endParaRPr kumimoji="1" lang="ja-JP" altLang="en-US" dirty="0"/>
          </a:p>
        </p:txBody>
      </p:sp>
    </p:spTree>
    <p:extLst>
      <p:ext uri="{BB962C8B-B14F-4D97-AF65-F5344CB8AC3E}">
        <p14:creationId xmlns:p14="http://schemas.microsoft.com/office/powerpoint/2010/main" val="1175634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5E25DC-4E9E-4CF5-8DD3-0E31E67C1C9B}" type="datetimeFigureOut">
              <a:rPr kumimoji="1" lang="ja-JP" altLang="en-US" smtClean="0"/>
              <a:t>2024/2/8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E2FD466B-7F1A-4E39-947A-D81AC6EC3704}" type="slidenum">
              <a:rPr kumimoji="1" lang="ja-JP" altLang="en-US" smtClean="0"/>
              <a:t>‹#›</a:t>
            </a:fld>
            <a:endParaRPr kumimoji="1" lang="ja-JP" altLang="en-US" dirty="0"/>
          </a:p>
        </p:txBody>
      </p:sp>
    </p:spTree>
    <p:extLst>
      <p:ext uri="{BB962C8B-B14F-4D97-AF65-F5344CB8AC3E}">
        <p14:creationId xmlns:p14="http://schemas.microsoft.com/office/powerpoint/2010/main" val="4039929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25E25DC-4E9E-4CF5-8DD3-0E31E67C1C9B}" type="datetimeFigureOut">
              <a:rPr kumimoji="1" lang="ja-JP" altLang="en-US" smtClean="0"/>
              <a:t>2024/2/8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2FD466B-7F1A-4E39-947A-D81AC6EC3704}" type="slidenum">
              <a:rPr kumimoji="1" lang="ja-JP" altLang="en-US" smtClean="0"/>
              <a:t>‹#›</a:t>
            </a:fld>
            <a:endParaRPr kumimoji="1" lang="ja-JP" altLang="en-US" dirty="0"/>
          </a:p>
        </p:txBody>
      </p:sp>
    </p:spTree>
    <p:extLst>
      <p:ext uri="{BB962C8B-B14F-4D97-AF65-F5344CB8AC3E}">
        <p14:creationId xmlns:p14="http://schemas.microsoft.com/office/powerpoint/2010/main" val="1092327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25E25DC-4E9E-4CF5-8DD3-0E31E67C1C9B}" type="datetimeFigureOut">
              <a:rPr kumimoji="1" lang="ja-JP" altLang="en-US" smtClean="0"/>
              <a:t>2024/2/8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2FD466B-7F1A-4E39-947A-D81AC6EC3704}" type="slidenum">
              <a:rPr kumimoji="1" lang="ja-JP" altLang="en-US" smtClean="0"/>
              <a:t>‹#›</a:t>
            </a:fld>
            <a:endParaRPr kumimoji="1" lang="ja-JP" altLang="en-US" dirty="0"/>
          </a:p>
        </p:txBody>
      </p:sp>
    </p:spTree>
    <p:extLst>
      <p:ext uri="{BB962C8B-B14F-4D97-AF65-F5344CB8AC3E}">
        <p14:creationId xmlns:p14="http://schemas.microsoft.com/office/powerpoint/2010/main" val="2877917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5E25DC-4E9E-4CF5-8DD3-0E31E67C1C9B}" type="datetimeFigureOut">
              <a:rPr kumimoji="1" lang="ja-JP" altLang="en-US" smtClean="0"/>
              <a:t>2024/2/8</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FD466B-7F1A-4E39-947A-D81AC6EC3704}" type="slidenum">
              <a:rPr kumimoji="1" lang="ja-JP" altLang="en-US" smtClean="0"/>
              <a:t>‹#›</a:t>
            </a:fld>
            <a:endParaRPr kumimoji="1" lang="ja-JP" altLang="en-US" dirty="0"/>
          </a:p>
        </p:txBody>
      </p:sp>
    </p:spTree>
    <p:extLst>
      <p:ext uri="{BB962C8B-B14F-4D97-AF65-F5344CB8AC3E}">
        <p14:creationId xmlns:p14="http://schemas.microsoft.com/office/powerpoint/2010/main" val="41369354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828"/>
            <a:ext cx="8420709" cy="373486"/>
          </a:xfrm>
        </p:spPr>
        <p:txBody>
          <a:bodyPr anchor="ctr">
            <a:normAutofit fontScale="90000"/>
          </a:bodyPr>
          <a:lstStyle/>
          <a:p>
            <a:r>
              <a:rPr lang="ja-JP" altLang="en-US" sz="1200" dirty="0">
                <a:latin typeface="ＭＳ 明朝" panose="02020609040205080304" pitchFamily="17" charset="-128"/>
                <a:ea typeface="ＭＳ 明朝" panose="02020609040205080304" pitchFamily="17" charset="-128"/>
              </a:rPr>
              <a:t>令和５年度医療機器等基準評価検討部会 </a:t>
            </a:r>
            <a:br>
              <a:rPr lang="en-US" altLang="ja-JP" sz="1200" dirty="0">
                <a:latin typeface="ＭＳ 明朝" panose="02020609040205080304" pitchFamily="17" charset="-128"/>
                <a:ea typeface="ＭＳ 明朝" panose="02020609040205080304" pitchFamily="17" charset="-128"/>
              </a:rPr>
            </a:br>
            <a:r>
              <a:rPr lang="ja-JP" altLang="en-US" sz="1200" dirty="0">
                <a:latin typeface="ＭＳ 明朝" panose="02020609040205080304" pitchFamily="17" charset="-128"/>
                <a:ea typeface="ＭＳ 明朝" panose="02020609040205080304" pitchFamily="17" charset="-128"/>
              </a:rPr>
              <a:t>　　　　　　　　　</a:t>
            </a:r>
            <a:r>
              <a:rPr lang="ja-JP" altLang="en-US" sz="1400" b="1" dirty="0">
                <a:latin typeface="ＭＳ 明朝" panose="02020609040205080304" pitchFamily="17" charset="-128"/>
                <a:ea typeface="ＭＳ 明朝" panose="02020609040205080304" pitchFamily="17" charset="-128"/>
              </a:rPr>
              <a:t>～「ＱＭＳ省令における文書化要求事項に係る文書作成の手引き」の作成について～</a:t>
            </a:r>
          </a:p>
        </p:txBody>
      </p:sp>
      <p:sp>
        <p:nvSpPr>
          <p:cNvPr id="3" name="コンテンツ プレースホルダー 2"/>
          <p:cNvSpPr>
            <a:spLocks noGrp="1"/>
          </p:cNvSpPr>
          <p:nvPr>
            <p:ph idx="1"/>
          </p:nvPr>
        </p:nvSpPr>
        <p:spPr>
          <a:xfrm>
            <a:off x="0" y="373486"/>
            <a:ext cx="4572000" cy="6465463"/>
          </a:xfrm>
          <a:ln>
            <a:noFill/>
          </a:ln>
        </p:spPr>
        <p:txBody>
          <a:bodyPr>
            <a:noAutofit/>
          </a:bodyPr>
          <a:lstStyle/>
          <a:p>
            <a:pPr marL="0" indent="0">
              <a:lnSpc>
                <a:spcPct val="150000"/>
              </a:lnSpc>
              <a:buNone/>
            </a:pPr>
            <a:r>
              <a:rPr lang="ja-JP" altLang="en-US" sz="1000" u="sng" dirty="0">
                <a:latin typeface="ＭＳ 明朝" panose="02020609040205080304" pitchFamily="17" charset="-128"/>
                <a:ea typeface="ＭＳ 明朝" panose="02020609040205080304" pitchFamily="17" charset="-128"/>
              </a:rPr>
              <a:t>１．ＱＭＳ省令とは</a:t>
            </a:r>
            <a:endParaRPr lang="en-US" altLang="ja-JP" sz="1050" u="sng" dirty="0">
              <a:latin typeface="ＭＳ 明朝" panose="02020609040205080304" pitchFamily="17" charset="-128"/>
              <a:ea typeface="ＭＳ 明朝" panose="02020609040205080304" pitchFamily="17" charset="-128"/>
            </a:endParaRPr>
          </a:p>
          <a:p>
            <a:pPr marL="0" indent="0" algn="ctr">
              <a:lnSpc>
                <a:spcPct val="150000"/>
              </a:lnSpc>
              <a:spcBef>
                <a:spcPts val="0"/>
              </a:spcBef>
              <a:buNone/>
            </a:pPr>
            <a:r>
              <a:rPr lang="en-US" altLang="ja-JP" sz="800" dirty="0">
                <a:latin typeface="ＭＳ 明朝" panose="02020609040205080304" pitchFamily="17" charset="-128"/>
                <a:ea typeface="ＭＳ 明朝" panose="02020609040205080304" pitchFamily="17" charset="-128"/>
              </a:rPr>
              <a:t>『</a:t>
            </a:r>
            <a:r>
              <a:rPr lang="ja-JP" altLang="en-US" sz="800" dirty="0">
                <a:latin typeface="ＭＳ 明朝" panose="02020609040205080304" pitchFamily="17" charset="-128"/>
                <a:ea typeface="ＭＳ 明朝" panose="02020609040205080304" pitchFamily="17" charset="-128"/>
              </a:rPr>
              <a:t>医療機器及び体外診断用医薬品の製造管理及び品質管理の基準に関する省令</a:t>
            </a:r>
            <a:r>
              <a:rPr lang="en-US" altLang="ja-JP" sz="800" dirty="0">
                <a:latin typeface="ＭＳ 明朝" panose="02020609040205080304" pitchFamily="17" charset="-128"/>
                <a:ea typeface="ＭＳ 明朝" panose="02020609040205080304" pitchFamily="17" charset="-128"/>
              </a:rPr>
              <a:t>』</a:t>
            </a:r>
          </a:p>
          <a:p>
            <a:pPr marL="0" indent="0" algn="r">
              <a:lnSpc>
                <a:spcPct val="100000"/>
              </a:lnSpc>
              <a:spcBef>
                <a:spcPts val="0"/>
              </a:spcBef>
              <a:buNone/>
            </a:pPr>
            <a:r>
              <a:rPr lang="ja-JP" altLang="en-US" sz="800" dirty="0">
                <a:latin typeface="ＭＳ 明朝" panose="02020609040205080304" pitchFamily="17" charset="-128"/>
                <a:ea typeface="ＭＳ 明朝" panose="02020609040205080304" pitchFamily="17" charset="-128"/>
              </a:rPr>
              <a:t> （</a:t>
            </a:r>
            <a:r>
              <a:rPr lang="zh-CN" altLang="en-US" sz="800" dirty="0">
                <a:latin typeface="ＭＳ 明朝" panose="02020609040205080304" pitchFamily="17" charset="-128"/>
                <a:ea typeface="ＭＳ 明朝" panose="02020609040205080304" pitchFamily="17" charset="-128"/>
              </a:rPr>
              <a:t>平成</a:t>
            </a:r>
            <a:r>
              <a:rPr lang="en-US" altLang="ja-JP" sz="800" dirty="0">
                <a:latin typeface="ＭＳ 明朝" panose="02020609040205080304" pitchFamily="17" charset="-128"/>
                <a:ea typeface="ＭＳ 明朝" panose="02020609040205080304" pitchFamily="17" charset="-128"/>
              </a:rPr>
              <a:t>16</a:t>
            </a:r>
            <a:r>
              <a:rPr lang="zh-CN" altLang="en-US" sz="800" dirty="0">
                <a:latin typeface="ＭＳ 明朝" panose="02020609040205080304" pitchFamily="17" charset="-128"/>
                <a:ea typeface="ＭＳ 明朝" panose="02020609040205080304" pitchFamily="17" charset="-128"/>
              </a:rPr>
              <a:t>年厚生労働省令第</a:t>
            </a:r>
            <a:r>
              <a:rPr lang="en-US" altLang="ja-JP" sz="800" dirty="0">
                <a:latin typeface="ＭＳ 明朝" panose="02020609040205080304" pitchFamily="17" charset="-128"/>
                <a:ea typeface="ＭＳ 明朝" panose="02020609040205080304" pitchFamily="17" charset="-128"/>
              </a:rPr>
              <a:t>169</a:t>
            </a:r>
            <a:r>
              <a:rPr lang="zh-CN" altLang="en-US" sz="800" dirty="0">
                <a:latin typeface="ＭＳ 明朝" panose="02020609040205080304" pitchFamily="17" charset="-128"/>
                <a:ea typeface="ＭＳ 明朝" panose="02020609040205080304" pitchFamily="17" charset="-128"/>
              </a:rPr>
              <a:t>号</a:t>
            </a:r>
            <a:r>
              <a:rPr lang="ja-JP" altLang="en-US" sz="800" dirty="0">
                <a:latin typeface="ＭＳ 明朝" panose="02020609040205080304" pitchFamily="17" charset="-128"/>
                <a:ea typeface="ＭＳ 明朝" panose="02020609040205080304" pitchFamily="17" charset="-128"/>
              </a:rPr>
              <a:t>）</a:t>
            </a:r>
            <a:endParaRPr lang="en-US" altLang="ja-JP" sz="800" dirty="0">
              <a:latin typeface="ＭＳ 明朝" panose="02020609040205080304" pitchFamily="17" charset="-128"/>
              <a:ea typeface="ＭＳ 明朝" panose="02020609040205080304" pitchFamily="17" charset="-128"/>
            </a:endParaRPr>
          </a:p>
          <a:p>
            <a:pPr marL="0" indent="0">
              <a:lnSpc>
                <a:spcPct val="150000"/>
              </a:lnSpc>
              <a:spcBef>
                <a:spcPts val="0"/>
              </a:spcBef>
              <a:buNone/>
            </a:pPr>
            <a:r>
              <a:rPr lang="ja-JP" altLang="en-US" sz="800" dirty="0">
                <a:latin typeface="ＭＳ 明朝" panose="02020609040205080304" pitchFamily="17" charset="-128"/>
                <a:ea typeface="ＭＳ 明朝" panose="02020609040205080304" pitchFamily="17" charset="-128"/>
              </a:rPr>
              <a:t>        </a:t>
            </a:r>
            <a:r>
              <a:rPr lang="en-US" altLang="ja-JP" sz="800" dirty="0">
                <a:latin typeface="ＭＳ 明朝" panose="02020609040205080304" pitchFamily="17" charset="-128"/>
                <a:ea typeface="ＭＳ 明朝" panose="02020609040205080304" pitchFamily="17" charset="-128"/>
              </a:rPr>
              <a:t>…</a:t>
            </a:r>
            <a:r>
              <a:rPr lang="ja-JP" altLang="en-US" sz="800" dirty="0">
                <a:latin typeface="ＭＳ 明朝" panose="02020609040205080304" pitchFamily="17" charset="-128"/>
                <a:ea typeface="ＭＳ 明朝" panose="02020609040205080304" pitchFamily="17" charset="-128"/>
              </a:rPr>
              <a:t> 国際整合性という観点から、</a:t>
            </a:r>
            <a:r>
              <a:rPr lang="en-US" altLang="ja-JP" sz="800" b="1" u="sng" dirty="0">
                <a:latin typeface="ＭＳ 明朝" panose="02020609040205080304" pitchFamily="17" charset="-128"/>
                <a:ea typeface="ＭＳ 明朝" panose="02020609040205080304" pitchFamily="17" charset="-128"/>
              </a:rPr>
              <a:t>ISO</a:t>
            </a:r>
            <a:r>
              <a:rPr lang="ja-JP" altLang="en-US" sz="800" b="1" u="sng" dirty="0">
                <a:latin typeface="ＭＳ 明朝" panose="02020609040205080304" pitchFamily="17" charset="-128"/>
                <a:ea typeface="ＭＳ 明朝" panose="02020609040205080304" pitchFamily="17" charset="-128"/>
              </a:rPr>
              <a:t> </a:t>
            </a:r>
            <a:r>
              <a:rPr lang="en-US" altLang="ja-JP" sz="800" b="1" u="sng" dirty="0">
                <a:latin typeface="ＭＳ 明朝" panose="02020609040205080304" pitchFamily="17" charset="-128"/>
                <a:ea typeface="ＭＳ 明朝" panose="02020609040205080304" pitchFamily="17" charset="-128"/>
              </a:rPr>
              <a:t>13485</a:t>
            </a:r>
            <a:r>
              <a:rPr lang="en-US" altLang="ja-JP" sz="800" b="1" dirty="0">
                <a:latin typeface="ＭＳ 明朝" panose="02020609040205080304" pitchFamily="17" charset="-128"/>
                <a:ea typeface="ＭＳ 明朝" panose="02020609040205080304" pitchFamily="17" charset="-128"/>
              </a:rPr>
              <a:t> </a:t>
            </a:r>
            <a:r>
              <a:rPr lang="ja-JP" altLang="en-US" sz="800" dirty="0">
                <a:latin typeface="ＭＳ 明朝" panose="02020609040205080304" pitchFamily="17" charset="-128"/>
                <a:ea typeface="ＭＳ 明朝" panose="02020609040205080304" pitchFamily="17" charset="-128"/>
              </a:rPr>
              <a:t>を踏まえて制定された省令。</a:t>
            </a:r>
            <a:endParaRPr lang="en-US" altLang="ja-JP" sz="800" dirty="0">
              <a:latin typeface="ＭＳ 明朝" panose="02020609040205080304" pitchFamily="17" charset="-128"/>
              <a:ea typeface="ＭＳ 明朝" panose="02020609040205080304" pitchFamily="17" charset="-128"/>
            </a:endParaRPr>
          </a:p>
          <a:p>
            <a:pPr marL="0" indent="0">
              <a:lnSpc>
                <a:spcPct val="100000"/>
              </a:lnSpc>
              <a:spcBef>
                <a:spcPts val="0"/>
              </a:spcBef>
              <a:buNone/>
            </a:pPr>
            <a:endParaRPr lang="en-US" altLang="ja-JP" sz="1050" dirty="0">
              <a:latin typeface="ＭＳ 明朝" panose="02020609040205080304" pitchFamily="17" charset="-128"/>
              <a:ea typeface="ＭＳ 明朝" panose="02020609040205080304" pitchFamily="17" charset="-128"/>
            </a:endParaRPr>
          </a:p>
          <a:p>
            <a:pPr marL="0" indent="0">
              <a:lnSpc>
                <a:spcPct val="100000"/>
              </a:lnSpc>
              <a:spcBef>
                <a:spcPts val="0"/>
              </a:spcBef>
              <a:buNone/>
            </a:pPr>
            <a:endParaRPr lang="en-US" altLang="ja-JP" sz="1050" dirty="0">
              <a:latin typeface="ＭＳ 明朝" panose="02020609040205080304" pitchFamily="17" charset="-128"/>
              <a:ea typeface="ＭＳ 明朝" panose="02020609040205080304" pitchFamily="17" charset="-128"/>
            </a:endParaRPr>
          </a:p>
          <a:p>
            <a:pPr marL="0" indent="0">
              <a:lnSpc>
                <a:spcPct val="100000"/>
              </a:lnSpc>
              <a:spcBef>
                <a:spcPts val="0"/>
              </a:spcBef>
              <a:buNone/>
            </a:pPr>
            <a:endParaRPr lang="en-US" altLang="ja-JP" sz="1050" dirty="0">
              <a:latin typeface="ＭＳ 明朝" panose="02020609040205080304" pitchFamily="17" charset="-128"/>
              <a:ea typeface="ＭＳ 明朝" panose="02020609040205080304" pitchFamily="17" charset="-128"/>
            </a:endParaRPr>
          </a:p>
          <a:p>
            <a:pPr marL="0" indent="0">
              <a:lnSpc>
                <a:spcPct val="100000"/>
              </a:lnSpc>
              <a:spcBef>
                <a:spcPts val="0"/>
              </a:spcBef>
              <a:buNone/>
            </a:pPr>
            <a:endParaRPr lang="en-US" altLang="ja-JP" sz="1050" dirty="0">
              <a:latin typeface="ＭＳ 明朝" panose="02020609040205080304" pitchFamily="17" charset="-128"/>
              <a:ea typeface="ＭＳ 明朝" panose="02020609040205080304" pitchFamily="17" charset="-128"/>
            </a:endParaRPr>
          </a:p>
          <a:p>
            <a:pPr marL="0" indent="0">
              <a:lnSpc>
                <a:spcPct val="150000"/>
              </a:lnSpc>
              <a:spcBef>
                <a:spcPts val="0"/>
              </a:spcBef>
              <a:buNone/>
            </a:pPr>
            <a:endParaRPr lang="en-US" altLang="ja-JP" sz="800" dirty="0">
              <a:latin typeface="ＭＳ 明朝" panose="02020609040205080304" pitchFamily="17" charset="-128"/>
              <a:ea typeface="ＭＳ 明朝" panose="02020609040205080304" pitchFamily="17" charset="-128"/>
            </a:endParaRPr>
          </a:p>
          <a:p>
            <a:pPr marL="0" indent="0">
              <a:lnSpc>
                <a:spcPct val="100000"/>
              </a:lnSpc>
              <a:spcBef>
                <a:spcPts val="0"/>
              </a:spcBef>
              <a:buNone/>
            </a:pPr>
            <a:endParaRPr lang="en-US" altLang="ja-JP" sz="1000" u="sng" dirty="0">
              <a:latin typeface="ＭＳ 明朝" panose="02020609040205080304" pitchFamily="17" charset="-128"/>
              <a:ea typeface="ＭＳ 明朝" panose="02020609040205080304" pitchFamily="17" charset="-128"/>
            </a:endParaRPr>
          </a:p>
          <a:p>
            <a:pPr marL="0" indent="0">
              <a:lnSpc>
                <a:spcPct val="100000"/>
              </a:lnSpc>
              <a:spcBef>
                <a:spcPts val="0"/>
              </a:spcBef>
              <a:buNone/>
            </a:pPr>
            <a:r>
              <a:rPr lang="ja-JP" altLang="en-US" sz="1000" u="sng" dirty="0">
                <a:latin typeface="ＭＳ 明朝" panose="02020609040205080304" pitchFamily="17" charset="-128"/>
                <a:ea typeface="ＭＳ 明朝" panose="02020609040205080304" pitchFamily="17" charset="-128"/>
              </a:rPr>
              <a:t>２．「品質管理監督システム基準書モデル」の作成（平成</a:t>
            </a:r>
            <a:r>
              <a:rPr lang="en-US" altLang="ja-JP" sz="1000" u="sng" dirty="0">
                <a:latin typeface="ＭＳ 明朝" panose="02020609040205080304" pitchFamily="17" charset="-128"/>
                <a:ea typeface="ＭＳ 明朝" panose="02020609040205080304" pitchFamily="17" charset="-128"/>
              </a:rPr>
              <a:t>27</a:t>
            </a:r>
            <a:r>
              <a:rPr lang="ja-JP" altLang="en-US" sz="1000" u="sng" dirty="0">
                <a:latin typeface="ＭＳ 明朝" panose="02020609040205080304" pitchFamily="17" charset="-128"/>
                <a:ea typeface="ＭＳ 明朝" panose="02020609040205080304" pitchFamily="17" charset="-128"/>
              </a:rPr>
              <a:t>年度）</a:t>
            </a:r>
            <a:endParaRPr lang="en-US" altLang="ja-JP" sz="1000" u="sng" dirty="0">
              <a:latin typeface="ＭＳ 明朝" panose="02020609040205080304" pitchFamily="17" charset="-128"/>
              <a:ea typeface="ＭＳ 明朝" panose="02020609040205080304" pitchFamily="17" charset="-128"/>
            </a:endParaRPr>
          </a:p>
          <a:p>
            <a:pPr marL="0" indent="0">
              <a:lnSpc>
                <a:spcPct val="200000"/>
              </a:lnSpc>
              <a:spcBef>
                <a:spcPts val="0"/>
              </a:spcBef>
              <a:buNone/>
            </a:pPr>
            <a:r>
              <a:rPr lang="ja-JP" altLang="en-US" sz="800" dirty="0">
                <a:latin typeface="ＭＳ 明朝" panose="02020609040205080304" pitchFamily="17" charset="-128"/>
                <a:ea typeface="ＭＳ 明朝" panose="02020609040205080304" pitchFamily="17" charset="-128"/>
              </a:rPr>
              <a:t>　◆平成</a:t>
            </a:r>
            <a:r>
              <a:rPr lang="en-US" altLang="ja-JP" sz="800" dirty="0">
                <a:latin typeface="ＭＳ 明朝" panose="02020609040205080304" pitchFamily="17" charset="-128"/>
                <a:ea typeface="ＭＳ 明朝" panose="02020609040205080304" pitchFamily="17" charset="-128"/>
              </a:rPr>
              <a:t>26</a:t>
            </a:r>
            <a:r>
              <a:rPr lang="ja-JP" altLang="en-US" sz="800" dirty="0">
                <a:latin typeface="ＭＳ 明朝" panose="02020609040205080304" pitchFamily="17" charset="-128"/>
                <a:ea typeface="ＭＳ 明朝" panose="02020609040205080304" pitchFamily="17" charset="-128"/>
              </a:rPr>
              <a:t>年</a:t>
            </a:r>
            <a:r>
              <a:rPr lang="en-US" altLang="ja-JP" sz="800" dirty="0">
                <a:latin typeface="ＭＳ 明朝" panose="02020609040205080304" pitchFamily="17" charset="-128"/>
                <a:ea typeface="ＭＳ 明朝" panose="02020609040205080304" pitchFamily="17" charset="-128"/>
              </a:rPr>
              <a:t>11</a:t>
            </a:r>
            <a:r>
              <a:rPr lang="ja-JP" altLang="en-US" sz="800" dirty="0">
                <a:latin typeface="ＭＳ 明朝" panose="02020609040205080304" pitchFamily="17" charset="-128"/>
                <a:ea typeface="ＭＳ 明朝" panose="02020609040205080304" pitchFamily="17" charset="-128"/>
              </a:rPr>
              <a:t>月の薬事法改正により、ＱＭＳ省令も改正。</a:t>
            </a:r>
            <a:endParaRPr lang="en-US" altLang="ja-JP" sz="800" dirty="0">
              <a:latin typeface="ＭＳ 明朝" panose="02020609040205080304" pitchFamily="17" charset="-128"/>
              <a:ea typeface="ＭＳ 明朝" panose="02020609040205080304" pitchFamily="17" charset="-128"/>
            </a:endParaRPr>
          </a:p>
          <a:p>
            <a:pPr marL="0" indent="0">
              <a:lnSpc>
                <a:spcPts val="1000"/>
              </a:lnSpc>
              <a:spcBef>
                <a:spcPts val="0"/>
              </a:spcBef>
              <a:buNone/>
            </a:pP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r>
              <a:rPr lang="ja-JP" altLang="en-US" sz="800" dirty="0">
                <a:latin typeface="ＭＳ 明朝" panose="02020609040205080304" pitchFamily="17" charset="-128"/>
                <a:ea typeface="ＭＳ 明朝" panose="02020609040205080304" pitchFamily="17" charset="-128"/>
              </a:rPr>
              <a:t>　◆ＱＭＳ省令に基づき、医療機器及び体外診断用医薬品（以下「医療機器等」という。）の</a:t>
            </a: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r>
              <a:rPr lang="ja-JP" altLang="en-US" sz="800" dirty="0">
                <a:latin typeface="ＭＳ 明朝" panose="02020609040205080304" pitchFamily="17" charset="-128"/>
                <a:ea typeface="ＭＳ 明朝" panose="02020609040205080304" pitchFamily="17" charset="-128"/>
              </a:rPr>
              <a:t>　　製造販売業者（メーカー）は、一定の品質の医療機器等を市場に出荷するための方法や</a:t>
            </a: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r>
              <a:rPr lang="ja-JP" altLang="en-US" sz="800" dirty="0">
                <a:latin typeface="ＭＳ 明朝" panose="02020609040205080304" pitchFamily="17" charset="-128"/>
                <a:ea typeface="ＭＳ 明朝" panose="02020609040205080304" pitchFamily="17" charset="-128"/>
              </a:rPr>
              <a:t>　　消費者から寄せられる品質に関する情報の対応方法等について、あらかじめルール化し、</a:t>
            </a: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r>
              <a:rPr lang="ja-JP" altLang="en-US" sz="800" dirty="0">
                <a:latin typeface="ＭＳ 明朝" panose="02020609040205080304" pitchFamily="17" charset="-128"/>
                <a:ea typeface="ＭＳ 明朝" panose="02020609040205080304" pitchFamily="17" charset="-128"/>
              </a:rPr>
              <a:t>　　実施することが必要となった。</a:t>
            </a: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r>
              <a:rPr lang="ja-JP" altLang="en-US" sz="800" dirty="0">
                <a:latin typeface="ＭＳ 明朝" panose="02020609040205080304" pitchFamily="17" charset="-128"/>
                <a:ea typeface="ＭＳ 明朝" panose="02020609040205080304" pitchFamily="17" charset="-128"/>
              </a:rPr>
              <a:t>　　→　</a:t>
            </a:r>
            <a:r>
              <a:rPr lang="ja-JP" altLang="en-US" sz="800" u="wavyHeavy" dirty="0">
                <a:latin typeface="ＭＳ 明朝" panose="02020609040205080304" pitchFamily="17" charset="-128"/>
                <a:ea typeface="ＭＳ 明朝" panose="02020609040205080304" pitchFamily="17" charset="-128"/>
              </a:rPr>
              <a:t>ルールを明確にした文書（手順書や記録様式）が必要。</a:t>
            </a:r>
          </a:p>
          <a:p>
            <a:pPr marL="0" indent="0">
              <a:lnSpc>
                <a:spcPts val="1300"/>
              </a:lnSpc>
              <a:spcBef>
                <a:spcPts val="0"/>
              </a:spcBef>
              <a:buNone/>
            </a:pPr>
            <a:r>
              <a:rPr lang="ja-JP" altLang="en-US" sz="800" dirty="0">
                <a:latin typeface="ＭＳ 明朝" panose="02020609040205080304" pitchFamily="17" charset="-128"/>
                <a:ea typeface="ＭＳ 明朝" panose="02020609040205080304" pitchFamily="17" charset="-128"/>
              </a:rPr>
              <a:t>　　→　</a:t>
            </a:r>
            <a:r>
              <a:rPr lang="en-US" altLang="ja-JP" sz="800" dirty="0">
                <a:latin typeface="ＭＳ 明朝" panose="02020609040205080304" pitchFamily="17" charset="-128"/>
                <a:ea typeface="ＭＳ 明朝" panose="02020609040205080304" pitchFamily="17" charset="-128"/>
              </a:rPr>
              <a:t>ISO</a:t>
            </a:r>
            <a:r>
              <a:rPr lang="ja-JP" altLang="en-US" sz="800" dirty="0">
                <a:latin typeface="ＭＳ 明朝" panose="02020609040205080304" pitchFamily="17" charset="-128"/>
                <a:ea typeface="ＭＳ 明朝" panose="02020609040205080304" pitchFamily="17" charset="-128"/>
              </a:rPr>
              <a:t>（国際標準化機構）をベースに作成されたＱＭＳ省令は、文章が難解であるため、</a:t>
            </a: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r>
              <a:rPr lang="ja-JP" altLang="en-US" sz="800" dirty="0">
                <a:latin typeface="ＭＳ 明朝" panose="02020609040205080304" pitchFamily="17" charset="-128"/>
                <a:ea typeface="ＭＳ 明朝" panose="02020609040205080304" pitchFamily="17" charset="-128"/>
              </a:rPr>
              <a:t>　　　　事業者は対応に苦慮。</a:t>
            </a:r>
            <a:endParaRPr lang="en-US" altLang="ja-JP" sz="800" dirty="0">
              <a:latin typeface="ＭＳ 明朝" panose="02020609040205080304" pitchFamily="17" charset="-128"/>
              <a:ea typeface="ＭＳ 明朝" panose="02020609040205080304" pitchFamily="17" charset="-128"/>
            </a:endParaRPr>
          </a:p>
          <a:p>
            <a:pPr marL="0" indent="0">
              <a:lnSpc>
                <a:spcPts val="1000"/>
              </a:lnSpc>
              <a:spcBef>
                <a:spcPts val="0"/>
              </a:spcBef>
              <a:buNone/>
            </a:pP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r>
              <a:rPr lang="ja-JP" altLang="en-US" sz="800" dirty="0">
                <a:latin typeface="ＭＳ 明朝" panose="02020609040205080304" pitchFamily="17" charset="-128"/>
                <a:ea typeface="ＭＳ 明朝" panose="02020609040205080304" pitchFamily="17" charset="-128"/>
              </a:rPr>
              <a:t>　◆本府では、ＱＭＳ省令にて要求される文書や記録について、</a:t>
            </a:r>
            <a:r>
              <a:rPr lang="ja-JP" altLang="en-US" sz="800" b="1" u="sng" dirty="0">
                <a:latin typeface="ＭＳ 明朝" panose="02020609040205080304" pitchFamily="17" charset="-128"/>
                <a:ea typeface="ＭＳ 明朝" panose="02020609040205080304" pitchFamily="17" charset="-128"/>
              </a:rPr>
              <a:t>モデル</a:t>
            </a:r>
            <a:r>
              <a:rPr lang="en-US" altLang="ja-JP" sz="800" b="1" u="sng" baseline="30000" dirty="0">
                <a:latin typeface="ＭＳ 明朝" panose="02020609040205080304" pitchFamily="17" charset="-128"/>
                <a:ea typeface="ＭＳ 明朝" panose="02020609040205080304" pitchFamily="17" charset="-128"/>
              </a:rPr>
              <a:t>※</a:t>
            </a:r>
            <a:r>
              <a:rPr lang="ja-JP" altLang="en-US" sz="800" b="1" dirty="0">
                <a:latin typeface="ＭＳ 明朝" panose="02020609040205080304" pitchFamily="17" charset="-128"/>
                <a:ea typeface="ＭＳ 明朝" panose="02020609040205080304" pitchFamily="17" charset="-128"/>
              </a:rPr>
              <a:t> </a:t>
            </a:r>
            <a:r>
              <a:rPr lang="ja-JP" altLang="en-US" sz="800" dirty="0">
                <a:latin typeface="ＭＳ 明朝" panose="02020609040205080304" pitchFamily="17" charset="-128"/>
                <a:ea typeface="ＭＳ 明朝" panose="02020609040205080304" pitchFamily="17" charset="-128"/>
              </a:rPr>
              <a:t>を作成し、</a:t>
            </a: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r>
              <a:rPr lang="ja-JP" altLang="en-US" sz="800" dirty="0">
                <a:latin typeface="ＭＳ 明朝" panose="02020609040205080304" pitchFamily="17" charset="-128"/>
                <a:ea typeface="ＭＳ 明朝" panose="02020609040205080304" pitchFamily="17" charset="-128"/>
              </a:rPr>
              <a:t>　　事業者が行う品質・安全性確保に寄与するとともに、業界全体のレベルアップを図った。</a:t>
            </a: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r>
              <a:rPr lang="ja-JP" altLang="en-US" sz="800" dirty="0">
                <a:latin typeface="ＭＳ 明朝" panose="02020609040205080304" pitchFamily="17" charset="-128"/>
                <a:ea typeface="ＭＳ 明朝" panose="02020609040205080304" pitchFamily="17" charset="-128"/>
              </a:rPr>
              <a:t>   </a:t>
            </a:r>
            <a:r>
              <a:rPr lang="en-US" altLang="ja-JP" sz="800" b="1" dirty="0">
                <a:latin typeface="ＭＳ 明朝" panose="02020609040205080304" pitchFamily="17" charset="-128"/>
                <a:ea typeface="ＭＳ 明朝" panose="02020609040205080304" pitchFamily="17" charset="-128"/>
              </a:rPr>
              <a:t>※</a:t>
            </a:r>
            <a:r>
              <a:rPr lang="ja-JP" altLang="en-US" sz="800" b="1" dirty="0">
                <a:latin typeface="ＭＳ 明朝" panose="02020609040205080304" pitchFamily="17" charset="-128"/>
                <a:ea typeface="ＭＳ 明朝" panose="02020609040205080304" pitchFamily="17" charset="-128"/>
              </a:rPr>
              <a:t>：</a:t>
            </a:r>
            <a:r>
              <a:rPr lang="ja-JP" altLang="en-US" sz="800" dirty="0">
                <a:latin typeface="ＭＳ 明朝" panose="02020609040205080304" pitchFamily="17" charset="-128"/>
                <a:ea typeface="ＭＳ 明朝" panose="02020609040205080304" pitchFamily="17" charset="-128"/>
              </a:rPr>
              <a:t>平成</a:t>
            </a:r>
            <a:r>
              <a:rPr lang="en-US" altLang="ja-JP" sz="800" dirty="0">
                <a:latin typeface="ＭＳ 明朝" panose="02020609040205080304" pitchFamily="17" charset="-128"/>
                <a:ea typeface="ＭＳ 明朝" panose="02020609040205080304" pitchFamily="17" charset="-128"/>
              </a:rPr>
              <a:t>27</a:t>
            </a:r>
            <a:r>
              <a:rPr lang="ja-JP" altLang="en-US" sz="800" dirty="0">
                <a:latin typeface="ＭＳ 明朝" panose="02020609040205080304" pitchFamily="17" charset="-128"/>
                <a:ea typeface="ＭＳ 明朝" panose="02020609040205080304" pitchFamily="17" charset="-128"/>
              </a:rPr>
              <a:t>年度部会成果物　　「品質管理監督システム基準書モデル」</a:t>
            </a: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r>
              <a:rPr lang="ja-JP" altLang="en-US" sz="800" dirty="0">
                <a:latin typeface="ＭＳ 明朝" panose="02020609040205080304" pitchFamily="17" charset="-128"/>
                <a:ea typeface="ＭＳ 明朝" panose="02020609040205080304" pitchFamily="17" charset="-128"/>
              </a:rPr>
              <a:t>　　　　　　　　　　　　　　 　「品質管理監督システム基準書モデル別冊様式集」</a:t>
            </a:r>
            <a:endParaRPr lang="en-US" altLang="ja-JP" sz="800" dirty="0">
              <a:latin typeface="ＭＳ 明朝" panose="02020609040205080304" pitchFamily="17" charset="-128"/>
              <a:ea typeface="ＭＳ 明朝" panose="02020609040205080304" pitchFamily="17" charset="-128"/>
            </a:endParaRPr>
          </a:p>
          <a:p>
            <a:pPr marL="0" indent="0">
              <a:lnSpc>
                <a:spcPct val="150000"/>
              </a:lnSpc>
              <a:spcBef>
                <a:spcPts val="0"/>
              </a:spcBef>
              <a:buNone/>
            </a:pPr>
            <a:endParaRPr lang="en-US" altLang="ja-JP" sz="800" dirty="0">
              <a:latin typeface="ＭＳ 明朝" panose="02020609040205080304" pitchFamily="17" charset="-128"/>
              <a:ea typeface="ＭＳ 明朝" panose="02020609040205080304" pitchFamily="17" charset="-128"/>
            </a:endParaRPr>
          </a:p>
          <a:p>
            <a:pPr marL="0" indent="0">
              <a:lnSpc>
                <a:spcPct val="100000"/>
              </a:lnSpc>
              <a:spcBef>
                <a:spcPts val="0"/>
              </a:spcBef>
              <a:buNone/>
            </a:pPr>
            <a:r>
              <a:rPr lang="ja-JP" altLang="en-US" sz="1000" u="sng" dirty="0">
                <a:latin typeface="ＭＳ 明朝" panose="02020609040205080304" pitchFamily="17" charset="-128"/>
                <a:ea typeface="ＭＳ 明朝" panose="02020609040205080304" pitchFamily="17" charset="-128"/>
              </a:rPr>
              <a:t>３．ＱＭＳ省令の改正</a:t>
            </a:r>
            <a:endParaRPr lang="en-US" altLang="ja-JP" sz="1000" u="sng" dirty="0">
              <a:latin typeface="ＭＳ 明朝" panose="02020609040205080304" pitchFamily="17" charset="-128"/>
              <a:ea typeface="ＭＳ 明朝" panose="02020609040205080304" pitchFamily="17" charset="-128"/>
            </a:endParaRPr>
          </a:p>
          <a:p>
            <a:pPr marL="0" indent="0">
              <a:lnSpc>
                <a:spcPct val="200000"/>
              </a:lnSpc>
              <a:spcBef>
                <a:spcPts val="0"/>
              </a:spcBef>
              <a:buNone/>
            </a:pPr>
            <a:r>
              <a:rPr lang="ja-JP" altLang="en-US" sz="800" dirty="0">
                <a:latin typeface="ＭＳ 明朝" panose="02020609040205080304" pitchFamily="17" charset="-128"/>
                <a:ea typeface="ＭＳ 明朝" panose="02020609040205080304" pitchFamily="17" charset="-128"/>
              </a:rPr>
              <a:t>　◆</a:t>
            </a:r>
            <a:r>
              <a:rPr lang="en-US" altLang="ja-JP" sz="800" dirty="0">
                <a:latin typeface="ＭＳ 明朝" panose="02020609040205080304" pitchFamily="17" charset="-128"/>
                <a:ea typeface="ＭＳ 明朝" panose="02020609040205080304" pitchFamily="17" charset="-128"/>
              </a:rPr>
              <a:t>ISO13485 </a:t>
            </a:r>
            <a:r>
              <a:rPr lang="ja-JP" altLang="en-US" sz="800" dirty="0">
                <a:latin typeface="ＭＳ 明朝" panose="02020609040205080304" pitchFamily="17" charset="-128"/>
                <a:ea typeface="ＭＳ 明朝" panose="02020609040205080304" pitchFamily="17" charset="-128"/>
              </a:rPr>
              <a:t>が改正（</a:t>
            </a:r>
            <a:r>
              <a:rPr lang="en-US" altLang="ja-JP" sz="800">
                <a:latin typeface="ＭＳ 明朝" panose="02020609040205080304" pitchFamily="17" charset="-128"/>
                <a:ea typeface="ＭＳ 明朝" panose="02020609040205080304" pitchFamily="17" charset="-128"/>
              </a:rPr>
              <a:t>ISO13485:2003</a:t>
            </a:r>
            <a:r>
              <a:rPr lang="ja-JP" altLang="en-US" sz="800">
                <a:latin typeface="ＭＳ 明朝" panose="02020609040205080304" pitchFamily="17" charset="-128"/>
                <a:ea typeface="ＭＳ 明朝" panose="02020609040205080304" pitchFamily="17" charset="-128"/>
              </a:rPr>
              <a:t>→</a:t>
            </a:r>
            <a:r>
              <a:rPr lang="en-US" altLang="ja-JP" sz="800" dirty="0">
                <a:latin typeface="ＭＳ 明朝" panose="02020609040205080304" pitchFamily="17" charset="-128"/>
                <a:ea typeface="ＭＳ 明朝" panose="02020609040205080304" pitchFamily="17" charset="-128"/>
              </a:rPr>
              <a:t>2016</a:t>
            </a:r>
            <a:r>
              <a:rPr lang="ja-JP" altLang="en-US" sz="800" dirty="0">
                <a:latin typeface="ＭＳ 明朝" panose="02020609040205080304" pitchFamily="17" charset="-128"/>
                <a:ea typeface="ＭＳ 明朝" panose="02020609040205080304" pitchFamily="17" charset="-128"/>
              </a:rPr>
              <a:t>）されたことに伴い、整合を図ることを目的として</a:t>
            </a: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r>
              <a:rPr lang="ja-JP" altLang="en-US" sz="800" dirty="0">
                <a:latin typeface="ＭＳ 明朝" panose="02020609040205080304" pitchFamily="17" charset="-128"/>
                <a:ea typeface="ＭＳ 明朝" panose="02020609040205080304" pitchFamily="17" charset="-128"/>
              </a:rPr>
              <a:t>　　ＱＭＳ省令が一部改正。（令和３年厚生労働省令第</a:t>
            </a:r>
            <a:r>
              <a:rPr lang="en-US" altLang="ja-JP" sz="800" dirty="0">
                <a:latin typeface="ＭＳ 明朝" panose="02020609040205080304" pitchFamily="17" charset="-128"/>
                <a:ea typeface="ＭＳ 明朝" panose="02020609040205080304" pitchFamily="17" charset="-128"/>
              </a:rPr>
              <a:t>60</a:t>
            </a:r>
            <a:r>
              <a:rPr lang="ja-JP" altLang="en-US" sz="800" dirty="0">
                <a:latin typeface="ＭＳ 明朝" panose="02020609040205080304" pitchFamily="17" charset="-128"/>
                <a:ea typeface="ＭＳ 明朝" panose="02020609040205080304" pitchFamily="17" charset="-128"/>
              </a:rPr>
              <a:t>号）</a:t>
            </a: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r>
              <a:rPr lang="ja-JP" altLang="en-US" sz="800" dirty="0">
                <a:latin typeface="ＭＳ 明朝" panose="02020609040205080304" pitchFamily="17" charset="-128"/>
                <a:ea typeface="ＭＳ 明朝" panose="02020609040205080304" pitchFamily="17" charset="-128"/>
              </a:rPr>
              <a:t>　</a:t>
            </a: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r>
              <a:rPr lang="ja-JP" altLang="en-US" sz="800" dirty="0">
                <a:latin typeface="ＭＳ 明朝" panose="02020609040205080304" pitchFamily="17" charset="-128"/>
                <a:ea typeface="ＭＳ 明朝" panose="02020609040205080304" pitchFamily="17" charset="-128"/>
              </a:rPr>
              <a:t>　◆これに伴い、令和３年度から令和５年度に、製造販売業者の改正ＱＭＳ省令への適切な理解</a:t>
            </a: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r>
              <a:rPr lang="ja-JP" altLang="en-US" sz="800" dirty="0">
                <a:latin typeface="ＭＳ 明朝" panose="02020609040205080304" pitchFamily="17" charset="-128"/>
                <a:ea typeface="ＭＳ 明朝" panose="02020609040205080304" pitchFamily="17" charset="-128"/>
              </a:rPr>
              <a:t>　　と対応を支援するため、</a:t>
            </a:r>
            <a:r>
              <a:rPr lang="ja-JP" altLang="en-US" sz="800" b="1" u="sng" dirty="0">
                <a:latin typeface="ＭＳ 明朝" panose="02020609040205080304" pitchFamily="17" charset="-128"/>
                <a:ea typeface="ＭＳ 明朝" panose="02020609040205080304" pitchFamily="17" charset="-128"/>
              </a:rPr>
              <a:t>モデル</a:t>
            </a:r>
            <a:r>
              <a:rPr lang="ja-JP" altLang="en-US" sz="600" b="1" dirty="0">
                <a:latin typeface="ＭＳ 明朝" panose="02020609040205080304" pitchFamily="17" charset="-128"/>
                <a:ea typeface="ＭＳ 明朝" panose="02020609040205080304" pitchFamily="17" charset="-128"/>
              </a:rPr>
              <a:t> </a:t>
            </a:r>
            <a:r>
              <a:rPr lang="ja-JP" altLang="en-US" sz="800" dirty="0">
                <a:latin typeface="ＭＳ 明朝" panose="02020609040205080304" pitchFamily="17" charset="-128"/>
                <a:ea typeface="ＭＳ 明朝" panose="02020609040205080304" pitchFamily="17" charset="-128"/>
              </a:rPr>
              <a:t>の改訂等を行うこととした。</a:t>
            </a:r>
            <a:endParaRPr lang="en-US" altLang="ja-JP" sz="800" dirty="0">
              <a:latin typeface="ＭＳ 明朝" panose="02020609040205080304" pitchFamily="17" charset="-128"/>
              <a:ea typeface="ＭＳ 明朝" panose="02020609040205080304" pitchFamily="17" charset="-128"/>
            </a:endParaRPr>
          </a:p>
          <a:p>
            <a:pPr marL="0" indent="0">
              <a:lnSpc>
                <a:spcPts val="1300"/>
              </a:lnSpc>
              <a:spcBef>
                <a:spcPts val="0"/>
              </a:spcBef>
              <a:buNone/>
            </a:pPr>
            <a:r>
              <a:rPr lang="ja-JP" altLang="en-US" sz="900" dirty="0">
                <a:latin typeface="ＭＳ 明朝" panose="02020609040205080304" pitchFamily="17" charset="-128"/>
                <a:ea typeface="ＭＳ 明朝" panose="02020609040205080304" pitchFamily="17" charset="-128"/>
              </a:rPr>
              <a:t>　</a:t>
            </a:r>
            <a:endParaRPr lang="en-US" altLang="ja-JP" sz="700" dirty="0">
              <a:latin typeface="ＭＳ 明朝" panose="02020609040205080304" pitchFamily="17" charset="-128"/>
              <a:ea typeface="ＭＳ 明朝" panose="02020609040205080304" pitchFamily="17" charset="-128"/>
            </a:endParaRPr>
          </a:p>
        </p:txBody>
      </p:sp>
      <p:cxnSp>
        <p:nvCxnSpPr>
          <p:cNvPr id="5" name="直線コネクタ 4"/>
          <p:cNvCxnSpPr>
            <a:cxnSpLocks/>
          </p:cNvCxnSpPr>
          <p:nvPr/>
        </p:nvCxnSpPr>
        <p:spPr>
          <a:xfrm>
            <a:off x="4572000" y="373486"/>
            <a:ext cx="0" cy="6465463"/>
          </a:xfrm>
          <a:prstGeom prst="line">
            <a:avLst/>
          </a:prstGeom>
          <a:ln>
            <a:prstDash val="sysDash"/>
          </a:ln>
        </p:spPr>
        <p:style>
          <a:lnRef idx="1">
            <a:schemeClr val="dk1"/>
          </a:lnRef>
          <a:fillRef idx="0">
            <a:schemeClr val="dk1"/>
          </a:fillRef>
          <a:effectRef idx="0">
            <a:schemeClr val="dk1"/>
          </a:effectRef>
          <a:fontRef idx="minor">
            <a:schemeClr val="tx1"/>
          </a:fontRef>
        </p:style>
      </p:cxnSp>
      <p:sp>
        <p:nvSpPr>
          <p:cNvPr id="6" name="下矢印 5"/>
          <p:cNvSpPr/>
          <p:nvPr/>
        </p:nvSpPr>
        <p:spPr>
          <a:xfrm>
            <a:off x="2153328" y="1184976"/>
            <a:ext cx="150813" cy="9501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7" name="角丸四角形 6"/>
          <p:cNvSpPr/>
          <p:nvPr/>
        </p:nvSpPr>
        <p:spPr>
          <a:xfrm>
            <a:off x="170893" y="1333283"/>
            <a:ext cx="4265593" cy="635214"/>
          </a:xfrm>
          <a:prstGeom prst="roundRect">
            <a:avLst>
              <a:gd name="adj" fmla="val 6990"/>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a:lnSpc>
                <a:spcPts val="1100"/>
              </a:lnSpc>
            </a:pPr>
            <a:r>
              <a:rPr kumimoji="1" lang="ja-JP" altLang="en-US" sz="800" dirty="0">
                <a:solidFill>
                  <a:schemeClr val="tx1"/>
                </a:solidFill>
                <a:latin typeface="ＭＳ 明朝" panose="02020609040205080304" pitchFamily="17" charset="-128"/>
                <a:ea typeface="ＭＳ 明朝" panose="02020609040205080304" pitchFamily="17" charset="-128"/>
              </a:rPr>
              <a:t>・医療機器（体外診断用医薬品を含む。）における品質管理監督システム（</a:t>
            </a:r>
            <a:r>
              <a:rPr lang="ja-JP" altLang="en-US" sz="800" u="sng" dirty="0">
                <a:latin typeface="ＭＳ 明朝" panose="02020609040205080304" pitchFamily="17" charset="-128"/>
                <a:ea typeface="ＭＳ 明朝" panose="02020609040205080304" pitchFamily="17" charset="-128"/>
              </a:rPr>
              <a:t>Ｑ</a:t>
            </a:r>
            <a:r>
              <a:rPr lang="en-US" altLang="ja-JP" sz="800" dirty="0" err="1">
                <a:latin typeface="ＭＳ 明朝" panose="02020609040205080304" pitchFamily="17" charset="-128"/>
                <a:ea typeface="ＭＳ 明朝" panose="02020609040205080304" pitchFamily="17" charset="-128"/>
              </a:rPr>
              <a:t>uality</a:t>
            </a:r>
            <a:r>
              <a:rPr lang="en-US" altLang="ja-JP" sz="800" dirty="0">
                <a:latin typeface="ＭＳ 明朝" panose="02020609040205080304" pitchFamily="17" charset="-128"/>
                <a:ea typeface="ＭＳ 明朝" panose="02020609040205080304" pitchFamily="17" charset="-128"/>
              </a:rPr>
              <a:t> </a:t>
            </a:r>
          </a:p>
          <a:p>
            <a:pPr>
              <a:lnSpc>
                <a:spcPts val="1100"/>
              </a:lnSpc>
            </a:pPr>
            <a:r>
              <a:rPr lang="ja-JP" altLang="en-US" sz="800" dirty="0">
                <a:latin typeface="ＭＳ 明朝" panose="02020609040205080304" pitchFamily="17" charset="-128"/>
                <a:ea typeface="ＭＳ 明朝" panose="02020609040205080304" pitchFamily="17" charset="-128"/>
              </a:rPr>
              <a:t>　</a:t>
            </a:r>
            <a:r>
              <a:rPr lang="ja-JP" altLang="en-US" sz="800" u="sng" dirty="0">
                <a:latin typeface="ＭＳ 明朝" panose="02020609040205080304" pitchFamily="17" charset="-128"/>
                <a:ea typeface="ＭＳ 明朝" panose="02020609040205080304" pitchFamily="17" charset="-128"/>
              </a:rPr>
              <a:t>Ｍ</a:t>
            </a:r>
            <a:r>
              <a:rPr lang="en-US" altLang="ja-JP" sz="800" dirty="0" err="1">
                <a:latin typeface="ＭＳ 明朝" panose="02020609040205080304" pitchFamily="17" charset="-128"/>
                <a:ea typeface="ＭＳ 明朝" panose="02020609040205080304" pitchFamily="17" charset="-128"/>
              </a:rPr>
              <a:t>anagement</a:t>
            </a:r>
            <a:r>
              <a:rPr lang="en-US" altLang="ja-JP" sz="800" dirty="0">
                <a:latin typeface="ＭＳ 明朝" panose="02020609040205080304" pitchFamily="17" charset="-128"/>
                <a:ea typeface="ＭＳ 明朝" panose="02020609040205080304" pitchFamily="17" charset="-128"/>
              </a:rPr>
              <a:t> </a:t>
            </a:r>
            <a:r>
              <a:rPr lang="ja-JP" altLang="en-US" sz="800" u="sng" dirty="0">
                <a:latin typeface="ＭＳ 明朝" panose="02020609040205080304" pitchFamily="17" charset="-128"/>
                <a:ea typeface="ＭＳ 明朝" panose="02020609040205080304" pitchFamily="17" charset="-128"/>
              </a:rPr>
              <a:t>Ｓ</a:t>
            </a:r>
            <a:r>
              <a:rPr lang="en-US" altLang="ja-JP" sz="800" dirty="0" err="1">
                <a:latin typeface="ＭＳ 明朝" panose="02020609040205080304" pitchFamily="17" charset="-128"/>
                <a:ea typeface="ＭＳ 明朝" panose="02020609040205080304" pitchFamily="17" charset="-128"/>
              </a:rPr>
              <a:t>ystem</a:t>
            </a:r>
            <a:r>
              <a:rPr lang="en-US" altLang="ja-JP" sz="800" dirty="0">
                <a:latin typeface="ＭＳ 明朝" panose="02020609040205080304" pitchFamily="17" charset="-128"/>
                <a:ea typeface="ＭＳ 明朝" panose="02020609040205080304" pitchFamily="17" charset="-128"/>
              </a:rPr>
              <a:t> </a:t>
            </a:r>
            <a:r>
              <a:rPr lang="ja-JP" altLang="en-US" sz="800" dirty="0">
                <a:latin typeface="ＭＳ 明朝" panose="02020609040205080304" pitchFamily="17" charset="-128"/>
                <a:ea typeface="ＭＳ 明朝" panose="02020609040205080304" pitchFamily="17" charset="-128"/>
              </a:rPr>
              <a:t>：ＱＭＳ</a:t>
            </a:r>
            <a:r>
              <a:rPr kumimoji="1" lang="ja-JP" altLang="en-US" sz="800" dirty="0">
                <a:solidFill>
                  <a:schemeClr val="tx1"/>
                </a:solidFill>
                <a:latin typeface="ＭＳ 明朝" panose="02020609040205080304" pitchFamily="17" charset="-128"/>
                <a:ea typeface="ＭＳ 明朝" panose="02020609040205080304" pitchFamily="17" charset="-128"/>
              </a:rPr>
              <a:t>）の国際規格。</a:t>
            </a:r>
          </a:p>
          <a:p>
            <a:pPr>
              <a:lnSpc>
                <a:spcPts val="1100"/>
              </a:lnSpc>
            </a:pPr>
            <a:r>
              <a:rPr kumimoji="1" lang="ja-JP" altLang="en-US" sz="800" dirty="0">
                <a:solidFill>
                  <a:schemeClr val="tx1"/>
                </a:solidFill>
                <a:latin typeface="ＭＳ 明朝" panose="02020609040205080304" pitchFamily="17" charset="-128"/>
                <a:ea typeface="ＭＳ 明朝" panose="02020609040205080304" pitchFamily="17" charset="-128"/>
              </a:rPr>
              <a:t>・医療機器のライフサイクル（設計・開発から製造、保管、流通、設置、廃棄・処分に</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100"/>
              </a:lnSpc>
            </a:pPr>
            <a:r>
              <a:rPr kumimoji="1" lang="ja-JP" altLang="en-US" sz="800" dirty="0">
                <a:solidFill>
                  <a:schemeClr val="tx1"/>
                </a:solidFill>
                <a:latin typeface="ＭＳ 明朝" panose="02020609040205080304" pitchFamily="17" charset="-128"/>
                <a:ea typeface="ＭＳ 明朝" panose="02020609040205080304" pitchFamily="17" charset="-128"/>
              </a:rPr>
              <a:t>　至るまで。関連する技術支援の提供などを含む。）に関するＱＭＳの要求事項を規定。</a:t>
            </a:r>
            <a:endParaRPr kumimoji="1" lang="en-US" altLang="ja-JP" sz="800" dirty="0">
              <a:solidFill>
                <a:schemeClr val="tx1"/>
              </a:solidFill>
              <a:latin typeface="ＭＳ 明朝" panose="02020609040205080304" pitchFamily="17" charset="-128"/>
              <a:ea typeface="ＭＳ 明朝" panose="02020609040205080304" pitchFamily="17" charset="-128"/>
            </a:endParaRPr>
          </a:p>
        </p:txBody>
      </p:sp>
      <p:sp>
        <p:nvSpPr>
          <p:cNvPr id="46" name="角丸四角形 45"/>
          <p:cNvSpPr/>
          <p:nvPr/>
        </p:nvSpPr>
        <p:spPr>
          <a:xfrm>
            <a:off x="259346" y="5401853"/>
            <a:ext cx="4088686" cy="370621"/>
          </a:xfrm>
          <a:prstGeom prst="roundRect">
            <a:avLst>
              <a:gd name="adj" fmla="val 6990"/>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800" dirty="0">
                <a:solidFill>
                  <a:schemeClr val="tx1"/>
                </a:solidFill>
                <a:latin typeface="ＭＳ 明朝" panose="02020609040205080304" pitchFamily="17" charset="-128"/>
                <a:ea typeface="ＭＳ 明朝" panose="02020609040205080304" pitchFamily="17" charset="-128"/>
              </a:rPr>
              <a:t>公布 、施行　：　令和３年３月</a:t>
            </a:r>
            <a:r>
              <a:rPr kumimoji="1" lang="en-US" altLang="ja-JP" sz="800" dirty="0">
                <a:solidFill>
                  <a:schemeClr val="tx1"/>
                </a:solidFill>
                <a:latin typeface="ＭＳ 明朝" panose="02020609040205080304" pitchFamily="17" charset="-128"/>
                <a:ea typeface="ＭＳ 明朝" panose="02020609040205080304" pitchFamily="17" charset="-128"/>
              </a:rPr>
              <a:t>26</a:t>
            </a:r>
            <a:r>
              <a:rPr kumimoji="1" lang="ja-JP" altLang="en-US" sz="800" dirty="0">
                <a:solidFill>
                  <a:schemeClr val="tx1"/>
                </a:solidFill>
                <a:latin typeface="ＭＳ 明朝" panose="02020609040205080304" pitchFamily="17" charset="-128"/>
                <a:ea typeface="ＭＳ 明朝" panose="02020609040205080304" pitchFamily="17" charset="-128"/>
              </a:rPr>
              <a:t>日</a:t>
            </a:r>
          </a:p>
          <a:p>
            <a:r>
              <a:rPr kumimoji="1" lang="ja-JP" altLang="en-US" sz="800" dirty="0">
                <a:solidFill>
                  <a:schemeClr val="tx1"/>
                </a:solidFill>
                <a:latin typeface="ＭＳ 明朝" panose="02020609040205080304" pitchFamily="17" charset="-128"/>
                <a:ea typeface="ＭＳ 明朝" panose="02020609040205080304" pitchFamily="17" charset="-128"/>
              </a:rPr>
              <a:t>経 過 措 置　：　施行後３年（～令和６年３月</a:t>
            </a:r>
            <a:r>
              <a:rPr kumimoji="1" lang="en-US" altLang="ja-JP" sz="800" dirty="0">
                <a:solidFill>
                  <a:schemeClr val="tx1"/>
                </a:solidFill>
                <a:latin typeface="ＭＳ 明朝" panose="02020609040205080304" pitchFamily="17" charset="-128"/>
                <a:ea typeface="ＭＳ 明朝" panose="02020609040205080304" pitchFamily="17" charset="-128"/>
              </a:rPr>
              <a:t>25</a:t>
            </a:r>
            <a:r>
              <a:rPr kumimoji="1" lang="ja-JP" altLang="en-US" sz="800" dirty="0">
                <a:solidFill>
                  <a:schemeClr val="tx1"/>
                </a:solidFill>
                <a:latin typeface="ＭＳ 明朝" panose="02020609040205080304" pitchFamily="17" charset="-128"/>
                <a:ea typeface="ＭＳ 明朝" panose="02020609040205080304" pitchFamily="17" charset="-128"/>
              </a:rPr>
              <a:t>日）</a:t>
            </a:r>
          </a:p>
        </p:txBody>
      </p:sp>
      <p:sp>
        <p:nvSpPr>
          <p:cNvPr id="48" name="正方形/長方形 47"/>
          <p:cNvSpPr/>
          <p:nvPr/>
        </p:nvSpPr>
        <p:spPr>
          <a:xfrm>
            <a:off x="4584789" y="363962"/>
            <a:ext cx="4527461" cy="649403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u="sng" dirty="0">
                <a:solidFill>
                  <a:schemeClr val="tx1"/>
                </a:solidFill>
                <a:latin typeface="ＭＳ 明朝" panose="02020609040205080304" pitchFamily="17" charset="-128"/>
                <a:ea typeface="ＭＳ 明朝" panose="02020609040205080304" pitchFamily="17" charset="-128"/>
              </a:rPr>
              <a:t>４．本府の取組み（今年度の審議内容）</a:t>
            </a:r>
            <a:endParaRPr kumimoji="1" lang="en-US" altLang="ja-JP" sz="1000" u="sng" dirty="0">
              <a:solidFill>
                <a:schemeClr val="tx1"/>
              </a:solidFill>
              <a:latin typeface="ＭＳ 明朝" panose="02020609040205080304" pitchFamily="17" charset="-128"/>
              <a:ea typeface="ＭＳ 明朝" panose="02020609040205080304" pitchFamily="17" charset="-128"/>
            </a:endParaRPr>
          </a:p>
          <a:p>
            <a:pPr>
              <a:lnSpc>
                <a:spcPts val="500"/>
              </a:lnSpc>
            </a:pPr>
            <a:endParaRPr kumimoji="1" lang="en-US" altLang="ja-JP" sz="1000" dirty="0">
              <a:solidFill>
                <a:schemeClr val="tx1"/>
              </a:solidFill>
              <a:latin typeface="ＭＳ 明朝" panose="02020609040205080304" pitchFamily="17" charset="-128"/>
              <a:ea typeface="ＭＳ 明朝" panose="02020609040205080304" pitchFamily="17" charset="-128"/>
            </a:endParaRPr>
          </a:p>
          <a:p>
            <a:pPr>
              <a:lnSpc>
                <a:spcPts val="1200"/>
              </a:lnSpc>
            </a:pPr>
            <a:r>
              <a:rPr kumimoji="1" lang="ja-JP" altLang="en-US" sz="800" dirty="0">
                <a:solidFill>
                  <a:schemeClr val="tx1"/>
                </a:solidFill>
                <a:latin typeface="ＭＳ 明朝" panose="02020609040205080304" pitchFamily="17" charset="-128"/>
                <a:ea typeface="ＭＳ 明朝" panose="02020609040205080304" pitchFamily="17" charset="-128"/>
              </a:rPr>
              <a:t>　◆ＱＭＳ省令で文書化が要求されている事項（</a:t>
            </a:r>
            <a:r>
              <a:rPr kumimoji="1" lang="en-US" altLang="ja-JP" sz="800" dirty="0">
                <a:solidFill>
                  <a:schemeClr val="tx1"/>
                </a:solidFill>
                <a:latin typeface="ＭＳ 明朝" panose="02020609040205080304" pitchFamily="17" charset="-128"/>
                <a:ea typeface="ＭＳ 明朝" panose="02020609040205080304" pitchFamily="17" charset="-128"/>
              </a:rPr>
              <a:t>36</a:t>
            </a:r>
            <a:r>
              <a:rPr kumimoji="1" lang="ja-JP" altLang="en-US" sz="800" dirty="0">
                <a:solidFill>
                  <a:schemeClr val="tx1"/>
                </a:solidFill>
                <a:latin typeface="ＭＳ 明朝" panose="02020609040205080304" pitchFamily="17" charset="-128"/>
                <a:ea typeface="ＭＳ 明朝" panose="02020609040205080304" pitchFamily="17" charset="-128"/>
              </a:rPr>
              <a:t>項目）について、手引きを作成。</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1000" u="sng"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1000" u="sng" dirty="0">
              <a:solidFill>
                <a:schemeClr val="tx1"/>
              </a:solidFill>
              <a:latin typeface="ＭＳ 明朝" panose="02020609040205080304" pitchFamily="17" charset="-128"/>
              <a:ea typeface="ＭＳ 明朝" panose="02020609040205080304" pitchFamily="17" charset="-128"/>
            </a:endParaRPr>
          </a:p>
          <a:p>
            <a:pPr>
              <a:lnSpc>
                <a:spcPts val="1000"/>
              </a:lnSpc>
            </a:pPr>
            <a:r>
              <a:rPr kumimoji="1" lang="ja-JP" altLang="en-US" sz="1000" u="sng" dirty="0">
                <a:solidFill>
                  <a:schemeClr val="tx1"/>
                </a:solidFill>
                <a:latin typeface="ＭＳ 明朝" panose="02020609040205080304" pitchFamily="17" charset="-128"/>
                <a:ea typeface="ＭＳ 明朝" panose="02020609040205080304" pitchFamily="17" charset="-128"/>
              </a:rPr>
              <a:t>５．今後の予定</a:t>
            </a:r>
            <a:endParaRPr kumimoji="1" lang="en-US" altLang="ja-JP" sz="1000" u="sng" dirty="0">
              <a:solidFill>
                <a:schemeClr val="tx1"/>
              </a:solidFill>
              <a:latin typeface="ＭＳ 明朝" panose="02020609040205080304" pitchFamily="17" charset="-128"/>
              <a:ea typeface="ＭＳ 明朝" panose="02020609040205080304" pitchFamily="17" charset="-128"/>
            </a:endParaRPr>
          </a:p>
          <a:p>
            <a:pPr>
              <a:lnSpc>
                <a:spcPts val="5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r>
              <a:rPr kumimoji="1" lang="ja-JP" altLang="en-US" sz="800" dirty="0">
                <a:solidFill>
                  <a:schemeClr val="tx1"/>
                </a:solidFill>
                <a:latin typeface="ＭＳ 明朝" panose="02020609040205080304" pitchFamily="17" charset="-128"/>
                <a:ea typeface="ＭＳ 明朝" panose="02020609040205080304" pitchFamily="17" charset="-128"/>
              </a:rPr>
              <a:t>　◆各成果物の周知 </a:t>
            </a:r>
            <a:r>
              <a:rPr kumimoji="1" lang="en-US" altLang="ja-JP" sz="800" dirty="0">
                <a:solidFill>
                  <a:schemeClr val="tx1"/>
                </a:solidFill>
                <a:latin typeface="ＭＳ 明朝" panose="02020609040205080304" pitchFamily="17" charset="-128"/>
                <a:ea typeface="ＭＳ 明朝" panose="02020609040205080304" pitchFamily="17" charset="-128"/>
              </a:rPr>
              <a:t>…</a:t>
            </a:r>
            <a:r>
              <a:rPr kumimoji="1" lang="ja-JP" altLang="en-US" sz="800" dirty="0">
                <a:solidFill>
                  <a:schemeClr val="tx1"/>
                </a:solidFill>
                <a:latin typeface="ＭＳ 明朝" panose="02020609040205080304" pitchFamily="17" charset="-128"/>
                <a:ea typeface="ＭＳ 明朝" panose="02020609040205080304" pitchFamily="17" charset="-128"/>
              </a:rPr>
              <a:t>　①関係団体へ通知、②本府のホームページに掲載、③講習会で周知</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000"/>
              </a:lnSpc>
            </a:pPr>
            <a:r>
              <a:rPr kumimoji="1" lang="ja-JP" altLang="en-US" sz="1000" u="sng" dirty="0">
                <a:solidFill>
                  <a:schemeClr val="tx1"/>
                </a:solidFill>
                <a:latin typeface="ＭＳ 明朝" panose="02020609040205080304" pitchFamily="17" charset="-128"/>
                <a:ea typeface="ＭＳ 明朝" panose="02020609040205080304" pitchFamily="17" charset="-128"/>
              </a:rPr>
              <a:t>６．次年度以降の取組み</a:t>
            </a:r>
            <a:endParaRPr kumimoji="1" lang="en-US" altLang="ja-JP" sz="1000" u="sng" dirty="0">
              <a:solidFill>
                <a:schemeClr val="tx1"/>
              </a:solidFill>
              <a:latin typeface="ＭＳ 明朝" panose="02020609040205080304" pitchFamily="17" charset="-128"/>
              <a:ea typeface="ＭＳ 明朝" panose="02020609040205080304" pitchFamily="17" charset="-128"/>
            </a:endParaRPr>
          </a:p>
          <a:p>
            <a:pPr>
              <a:lnSpc>
                <a:spcPts val="500"/>
              </a:lnSpc>
            </a:pP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200"/>
              </a:lnSpc>
            </a:pPr>
            <a:r>
              <a:rPr kumimoji="1" lang="ja-JP" altLang="en-US" sz="800" dirty="0">
                <a:solidFill>
                  <a:schemeClr val="tx1"/>
                </a:solidFill>
                <a:latin typeface="ＭＳ 明朝" panose="02020609040205080304" pitchFamily="17" charset="-128"/>
                <a:ea typeface="ＭＳ 明朝" panose="02020609040205080304" pitchFamily="17" charset="-128"/>
              </a:rPr>
              <a:t>　◆改正ＱＭＳ省令に対応した品質管理監督システム基準書モデル等の有用性の検証</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200"/>
              </a:lnSpc>
            </a:pPr>
            <a:r>
              <a:rPr kumimoji="1" lang="ja-JP" altLang="en-US" sz="800" dirty="0">
                <a:solidFill>
                  <a:schemeClr val="tx1"/>
                </a:solidFill>
                <a:latin typeface="ＭＳ 明朝" panose="02020609040205080304" pitchFamily="17" charset="-128"/>
                <a:ea typeface="ＭＳ 明朝" panose="02020609040205080304" pitchFamily="17" charset="-128"/>
              </a:rPr>
              <a:t>　　　令和３年度より取り組んだ「品質管理監督システム基準書モデル」等の文書の活用状況</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200"/>
              </a:lnSpc>
            </a:pPr>
            <a:r>
              <a:rPr kumimoji="1" lang="ja-JP" altLang="en-US" sz="800" dirty="0">
                <a:solidFill>
                  <a:schemeClr val="tx1"/>
                </a:solidFill>
                <a:latin typeface="ＭＳ 明朝" panose="02020609040205080304" pitchFamily="17" charset="-128"/>
                <a:ea typeface="ＭＳ 明朝" panose="02020609040205080304" pitchFamily="17" charset="-128"/>
              </a:rPr>
              <a:t>　　等を医療機器等製造販売業者に対してアンケート調査を実施し、ＱＭＳ省令等の把握や文</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200"/>
              </a:lnSpc>
            </a:pPr>
            <a:r>
              <a:rPr kumimoji="1" lang="ja-JP" altLang="en-US" sz="800" dirty="0">
                <a:solidFill>
                  <a:schemeClr val="tx1"/>
                </a:solidFill>
                <a:latin typeface="ＭＳ 明朝" panose="02020609040205080304" pitchFamily="17" charset="-128"/>
                <a:ea typeface="ＭＳ 明朝" panose="02020609040205080304" pitchFamily="17" charset="-128"/>
              </a:rPr>
              <a:t>　　書化に寄与したかを検証し、文書の改訂や今後の取組みに活用する。</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200"/>
              </a:lnSpc>
            </a:pPr>
            <a:r>
              <a:rPr kumimoji="1" lang="ja-JP" altLang="en-US" sz="800" dirty="0">
                <a:solidFill>
                  <a:schemeClr val="tx1"/>
                </a:solidFill>
                <a:latin typeface="ＭＳ 明朝" panose="02020609040205080304" pitchFamily="17" charset="-128"/>
                <a:ea typeface="ＭＳ 明朝" panose="02020609040205080304" pitchFamily="17" charset="-128"/>
              </a:rPr>
              <a:t>　◆医療機器安全管理業務手順書の改訂</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200"/>
              </a:lnSpc>
            </a:pPr>
            <a:r>
              <a:rPr kumimoji="1" lang="ja-JP" altLang="en-US" sz="800" dirty="0">
                <a:solidFill>
                  <a:schemeClr val="tx1"/>
                </a:solidFill>
                <a:latin typeface="ＭＳ 明朝" panose="02020609040205080304" pitchFamily="17" charset="-128"/>
                <a:ea typeface="ＭＳ 明朝" panose="02020609040205080304" pitchFamily="17" charset="-128"/>
              </a:rPr>
              <a:t>　　　医薬品、医薬部外品、化粧品、医療機器及び再生医療等製品の製造販売後安全管理の基</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200"/>
              </a:lnSpc>
            </a:pPr>
            <a:r>
              <a:rPr kumimoji="1" lang="ja-JP" altLang="en-US" sz="800" dirty="0">
                <a:solidFill>
                  <a:schemeClr val="tx1"/>
                </a:solidFill>
                <a:latin typeface="ＭＳ 明朝" panose="02020609040205080304" pitchFamily="17" charset="-128"/>
                <a:ea typeface="ＭＳ 明朝" panose="02020609040205080304" pitchFamily="17" charset="-128"/>
              </a:rPr>
              <a:t>　　準に関する省令</a:t>
            </a:r>
            <a:r>
              <a:rPr kumimoji="1" lang="en-US" altLang="ja-JP" sz="800" dirty="0">
                <a:solidFill>
                  <a:schemeClr val="tx1"/>
                </a:solidFill>
                <a:latin typeface="ＭＳ 明朝" panose="02020609040205080304" pitchFamily="17" charset="-128"/>
                <a:ea typeface="ＭＳ 明朝" panose="02020609040205080304" pitchFamily="17" charset="-128"/>
              </a:rPr>
              <a:t>(</a:t>
            </a:r>
            <a:r>
              <a:rPr kumimoji="1" lang="ja-JP" altLang="en-US" sz="800" dirty="0">
                <a:solidFill>
                  <a:schemeClr val="tx1"/>
                </a:solidFill>
                <a:latin typeface="ＭＳ 明朝" panose="02020609040205080304" pitchFamily="17" charset="-128"/>
                <a:ea typeface="ＭＳ 明朝" panose="02020609040205080304" pitchFamily="17" charset="-128"/>
              </a:rPr>
              <a:t>平成</a:t>
            </a:r>
            <a:r>
              <a:rPr kumimoji="1" lang="en-US" altLang="ja-JP" sz="800" dirty="0">
                <a:solidFill>
                  <a:schemeClr val="tx1"/>
                </a:solidFill>
                <a:latin typeface="ＭＳ 明朝" panose="02020609040205080304" pitchFamily="17" charset="-128"/>
                <a:ea typeface="ＭＳ 明朝" panose="02020609040205080304" pitchFamily="17" charset="-128"/>
              </a:rPr>
              <a:t>16</a:t>
            </a:r>
            <a:r>
              <a:rPr kumimoji="1" lang="ja-JP" altLang="en-US" sz="800" dirty="0">
                <a:solidFill>
                  <a:schemeClr val="tx1"/>
                </a:solidFill>
                <a:latin typeface="ＭＳ 明朝" panose="02020609040205080304" pitchFamily="17" charset="-128"/>
                <a:ea typeface="ＭＳ 明朝" panose="02020609040205080304" pitchFamily="17" charset="-128"/>
              </a:rPr>
              <a:t>年厚生労働省令第</a:t>
            </a:r>
            <a:r>
              <a:rPr kumimoji="1" lang="en-US" altLang="ja-JP" sz="800" dirty="0">
                <a:solidFill>
                  <a:schemeClr val="tx1"/>
                </a:solidFill>
                <a:latin typeface="ＭＳ 明朝" panose="02020609040205080304" pitchFamily="17" charset="-128"/>
                <a:ea typeface="ＭＳ 明朝" panose="02020609040205080304" pitchFamily="17" charset="-128"/>
              </a:rPr>
              <a:t>135</a:t>
            </a:r>
            <a:r>
              <a:rPr kumimoji="1" lang="ja-JP" altLang="en-US" sz="800" dirty="0">
                <a:solidFill>
                  <a:schemeClr val="tx1"/>
                </a:solidFill>
                <a:latin typeface="ＭＳ 明朝" panose="02020609040205080304" pitchFamily="17" charset="-128"/>
                <a:ea typeface="ＭＳ 明朝" panose="02020609040205080304" pitchFamily="17" charset="-128"/>
              </a:rPr>
              <a:t>号</a:t>
            </a:r>
            <a:r>
              <a:rPr kumimoji="1" lang="en-US" altLang="ja-JP" sz="800" dirty="0">
                <a:solidFill>
                  <a:schemeClr val="tx1"/>
                </a:solidFill>
                <a:latin typeface="ＭＳ 明朝" panose="02020609040205080304" pitchFamily="17" charset="-128"/>
                <a:ea typeface="ＭＳ 明朝" panose="02020609040205080304" pitchFamily="17" charset="-128"/>
              </a:rPr>
              <a:t>)</a:t>
            </a:r>
            <a:r>
              <a:rPr kumimoji="1" lang="ja-JP" altLang="en-US" sz="800" dirty="0">
                <a:solidFill>
                  <a:schemeClr val="tx1"/>
                </a:solidFill>
                <a:latin typeface="ＭＳ 明朝" panose="02020609040205080304" pitchFamily="17" charset="-128"/>
                <a:ea typeface="ＭＳ 明朝" panose="02020609040205080304" pitchFamily="17" charset="-128"/>
              </a:rPr>
              <a:t>に規定される手順書について、平成</a:t>
            </a:r>
            <a:r>
              <a:rPr kumimoji="1" lang="en-US" altLang="ja-JP" sz="800" dirty="0">
                <a:solidFill>
                  <a:schemeClr val="tx1"/>
                </a:solidFill>
                <a:latin typeface="ＭＳ 明朝" panose="02020609040205080304" pitchFamily="17" charset="-128"/>
                <a:ea typeface="ＭＳ 明朝" panose="02020609040205080304" pitchFamily="17" charset="-128"/>
              </a:rPr>
              <a:t>16</a:t>
            </a:r>
            <a:r>
              <a:rPr kumimoji="1" lang="ja-JP" altLang="en-US" sz="800" dirty="0">
                <a:solidFill>
                  <a:schemeClr val="tx1"/>
                </a:solidFill>
                <a:latin typeface="ＭＳ 明朝" panose="02020609040205080304" pitchFamily="17" charset="-128"/>
                <a:ea typeface="ＭＳ 明朝" panose="02020609040205080304" pitchFamily="17" charset="-128"/>
              </a:rPr>
              <a:t>年</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200"/>
              </a:lnSpc>
            </a:pPr>
            <a:r>
              <a:rPr kumimoji="1" lang="ja-JP" altLang="en-US" sz="800" dirty="0">
                <a:solidFill>
                  <a:schemeClr val="tx1"/>
                </a:solidFill>
                <a:latin typeface="ＭＳ 明朝" panose="02020609040205080304" pitchFamily="17" charset="-128"/>
                <a:ea typeface="ＭＳ 明朝" panose="02020609040205080304" pitchFamily="17" charset="-128"/>
              </a:rPr>
              <a:t>　　作成したモデル手順書を改訂する。</a:t>
            </a:r>
            <a:endParaRPr kumimoji="1" lang="en-US" altLang="ja-JP" sz="800" dirty="0">
              <a:solidFill>
                <a:schemeClr val="tx1"/>
              </a:solidFill>
              <a:latin typeface="ＭＳ 明朝" panose="02020609040205080304" pitchFamily="17" charset="-128"/>
              <a:ea typeface="ＭＳ 明朝" panose="02020609040205080304" pitchFamily="17" charset="-128"/>
            </a:endParaRPr>
          </a:p>
        </p:txBody>
      </p:sp>
      <p:sp>
        <p:nvSpPr>
          <p:cNvPr id="62" name="四角形吹き出し 61"/>
          <p:cNvSpPr/>
          <p:nvPr/>
        </p:nvSpPr>
        <p:spPr>
          <a:xfrm>
            <a:off x="4625934" y="2702464"/>
            <a:ext cx="4434883" cy="1877156"/>
          </a:xfrm>
          <a:prstGeom prst="wedgeRectCallout">
            <a:avLst>
              <a:gd name="adj1" fmla="val 11309"/>
              <a:gd name="adj2" fmla="val 5015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chemeClr val="tx1"/>
                </a:solidFill>
                <a:latin typeface="ＭＳ 明朝" panose="02020609040205080304" pitchFamily="17" charset="-128"/>
                <a:ea typeface="ＭＳ 明朝" panose="02020609040205080304" pitchFamily="17" charset="-128"/>
              </a:rPr>
              <a:t>　</a:t>
            </a:r>
            <a:r>
              <a:rPr kumimoji="1" lang="ja-JP" altLang="en-US" sz="800" b="1" u="sng" dirty="0">
                <a:solidFill>
                  <a:schemeClr val="tx1"/>
                </a:solidFill>
                <a:latin typeface="ＭＳ 明朝" panose="02020609040205080304" pitchFamily="17" charset="-128"/>
                <a:ea typeface="ＭＳ 明朝" panose="02020609040205080304" pitchFamily="17" charset="-128"/>
              </a:rPr>
              <a:t>手引きの作成のポイント</a:t>
            </a:r>
            <a:endParaRPr kumimoji="1" lang="en-US" altLang="ja-JP" sz="800" b="1" u="sng" dirty="0">
              <a:solidFill>
                <a:schemeClr val="tx1"/>
              </a:solidFill>
              <a:latin typeface="ＭＳ 明朝" panose="02020609040205080304" pitchFamily="17" charset="-128"/>
              <a:ea typeface="ＭＳ 明朝" panose="02020609040205080304" pitchFamily="17" charset="-128"/>
            </a:endParaRPr>
          </a:p>
          <a:p>
            <a:pPr marL="171450" indent="-171450">
              <a:lnSpc>
                <a:spcPts val="1300"/>
              </a:lnSpc>
              <a:buFont typeface="Wingdings" panose="05000000000000000000" pitchFamily="2" charset="2"/>
              <a:buChar char="Ø"/>
            </a:pPr>
            <a:r>
              <a:rPr kumimoji="1" lang="ja-JP" altLang="en-US" sz="800" dirty="0">
                <a:solidFill>
                  <a:schemeClr val="tx1"/>
                </a:solidFill>
                <a:latin typeface="ＭＳ 明朝" panose="02020609040205080304" pitchFamily="17" charset="-128"/>
                <a:ea typeface="ＭＳ 明朝" panose="02020609040205080304" pitchFamily="17" charset="-128"/>
              </a:rPr>
              <a:t>各メーカーが作成する文書（規程・計画・記録等）は、製品特性等の違いから多種多様であるため、一律の文書モデルではなく、文書作成の考え方やポイントをまとめた解説書とした</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marL="171450" indent="-171450">
              <a:lnSpc>
                <a:spcPts val="1300"/>
              </a:lnSpc>
              <a:buFont typeface="Wingdings" panose="05000000000000000000" pitchFamily="2" charset="2"/>
              <a:buChar char="Ø"/>
            </a:pPr>
            <a:r>
              <a:rPr kumimoji="1" lang="ja-JP" altLang="en-US" sz="800" dirty="0">
                <a:solidFill>
                  <a:schemeClr val="tx1"/>
                </a:solidFill>
                <a:latin typeface="ＭＳ 明朝" panose="02020609040205080304" pitchFamily="17" charset="-128"/>
                <a:ea typeface="ＭＳ 明朝" panose="02020609040205080304" pitchFamily="17" charset="-128"/>
              </a:rPr>
              <a:t>次のように項目を立てて作成</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300"/>
              </a:lnSpc>
            </a:pPr>
            <a:r>
              <a:rPr kumimoji="1" lang="ja-JP" altLang="en-US" sz="800" dirty="0">
                <a:solidFill>
                  <a:schemeClr val="tx1"/>
                </a:solidFill>
                <a:latin typeface="ＭＳ 明朝" panose="02020609040205080304" pitchFamily="17" charset="-128"/>
                <a:ea typeface="ＭＳ 明朝" panose="02020609040205080304" pitchFamily="17" charset="-128"/>
              </a:rPr>
              <a:t>　１．要求事項の趣旨</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300"/>
              </a:lnSpc>
            </a:pPr>
            <a:r>
              <a:rPr kumimoji="1" lang="ja-JP" altLang="en-US" sz="800" dirty="0">
                <a:solidFill>
                  <a:schemeClr val="tx1"/>
                </a:solidFill>
                <a:latin typeface="ＭＳ 明朝" panose="02020609040205080304" pitchFamily="17" charset="-128"/>
                <a:ea typeface="ＭＳ 明朝" panose="02020609040205080304" pitchFamily="17" charset="-128"/>
              </a:rPr>
              <a:t>　２．作成時のポイント：含めるべき内容や関与すべき部門、見直し時期等を記載</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indent="-1800000">
              <a:lnSpc>
                <a:spcPts val="1300"/>
              </a:lnSpc>
            </a:pPr>
            <a:r>
              <a:rPr kumimoji="1" lang="ja-JP" altLang="en-US" sz="800" dirty="0">
                <a:solidFill>
                  <a:schemeClr val="tx1"/>
                </a:solidFill>
                <a:latin typeface="ＭＳ 明朝" panose="02020609040205080304" pitchFamily="17" charset="-128"/>
                <a:ea typeface="ＭＳ 明朝" panose="02020609040205080304" pitchFamily="17" charset="-128"/>
              </a:rPr>
              <a:t>　３．作成例：文書の一例を提示。「品質管理監督システム基準書モデル　別冊様式集」に</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indent="-1800000">
              <a:lnSpc>
                <a:spcPts val="1300"/>
              </a:lnSpc>
            </a:pPr>
            <a:r>
              <a:rPr kumimoji="1" lang="en-US" altLang="ja-JP" sz="800" dirty="0">
                <a:solidFill>
                  <a:schemeClr val="tx1"/>
                </a:solidFill>
                <a:latin typeface="ＭＳ 明朝" panose="02020609040205080304" pitchFamily="17" charset="-128"/>
                <a:ea typeface="ＭＳ 明朝" panose="02020609040205080304" pitchFamily="17" charset="-128"/>
              </a:rPr>
              <a:t>      </a:t>
            </a:r>
            <a:r>
              <a:rPr kumimoji="1" lang="ja-JP" altLang="en-US" sz="800" dirty="0">
                <a:solidFill>
                  <a:schemeClr val="tx1"/>
                </a:solidFill>
                <a:latin typeface="ＭＳ 明朝" panose="02020609040205080304" pitchFamily="17" charset="-128"/>
                <a:ea typeface="ＭＳ 明朝" panose="02020609040205080304" pitchFamily="17" charset="-128"/>
              </a:rPr>
              <a:t>含まれる場合は当該様式を活用</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300"/>
              </a:lnSpc>
            </a:pPr>
            <a:r>
              <a:rPr kumimoji="1" lang="ja-JP" altLang="en-US" sz="800" dirty="0">
                <a:solidFill>
                  <a:schemeClr val="tx1"/>
                </a:solidFill>
                <a:latin typeface="ＭＳ 明朝" panose="02020609040205080304" pitchFamily="17" charset="-128"/>
                <a:ea typeface="ＭＳ 明朝" panose="02020609040205080304" pitchFamily="17" charset="-128"/>
              </a:rPr>
              <a:t>　４．関連文書：「品質管理監督システム基準書　手順書モデル集」や「品質管理監督シス</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nSpc>
                <a:spcPts val="1300"/>
              </a:lnSpc>
            </a:pPr>
            <a:r>
              <a:rPr kumimoji="1" lang="ja-JP" altLang="en-US" sz="800" dirty="0">
                <a:solidFill>
                  <a:schemeClr val="tx1"/>
                </a:solidFill>
                <a:latin typeface="ＭＳ 明朝" panose="02020609040205080304" pitchFamily="17" charset="-128"/>
                <a:ea typeface="ＭＳ 明朝" panose="02020609040205080304" pitchFamily="17" charset="-128"/>
              </a:rPr>
              <a:t>　　　テム基準書モデル　別冊</a:t>
            </a:r>
            <a:r>
              <a:rPr kumimoji="1" lang="ja-JP" altLang="en-US" sz="800">
                <a:solidFill>
                  <a:schemeClr val="tx1"/>
                </a:solidFill>
                <a:latin typeface="ＭＳ 明朝" panose="02020609040205080304" pitchFamily="17" charset="-128"/>
                <a:ea typeface="ＭＳ 明朝" panose="02020609040205080304" pitchFamily="17" charset="-128"/>
              </a:rPr>
              <a:t>様式集」にある関連文書と紐づけ</a:t>
            </a:r>
            <a:endParaRPr kumimoji="1" lang="ja-JP" altLang="en-US" sz="800" dirty="0">
              <a:solidFill>
                <a:schemeClr val="tx1"/>
              </a:solidFill>
              <a:latin typeface="ＭＳ 明朝" panose="02020609040205080304" pitchFamily="17" charset="-128"/>
              <a:ea typeface="ＭＳ 明朝" panose="02020609040205080304" pitchFamily="17" charset="-128"/>
            </a:endParaRPr>
          </a:p>
        </p:txBody>
      </p:sp>
      <p:grpSp>
        <p:nvGrpSpPr>
          <p:cNvPr id="25" name="グループ化 24"/>
          <p:cNvGrpSpPr/>
          <p:nvPr/>
        </p:nvGrpSpPr>
        <p:grpSpPr>
          <a:xfrm>
            <a:off x="4713593" y="877825"/>
            <a:ext cx="1853889" cy="1741887"/>
            <a:chOff x="6983801" y="2395783"/>
            <a:chExt cx="1693595" cy="1741887"/>
          </a:xfrm>
        </p:grpSpPr>
        <p:graphicFrame>
          <p:nvGraphicFramePr>
            <p:cNvPr id="78" name="図表 77"/>
            <p:cNvGraphicFramePr/>
            <p:nvPr>
              <p:extLst>
                <p:ext uri="{D42A27DB-BD31-4B8C-83A1-F6EECF244321}">
                  <p14:modId xmlns:p14="http://schemas.microsoft.com/office/powerpoint/2010/main" val="2275873375"/>
                </p:ext>
              </p:extLst>
            </p:nvPr>
          </p:nvGraphicFramePr>
          <p:xfrm>
            <a:off x="6983801" y="2395783"/>
            <a:ext cx="1693595" cy="1490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4" name="テキスト ボックス 83"/>
            <p:cNvSpPr txBox="1"/>
            <p:nvPr/>
          </p:nvSpPr>
          <p:spPr>
            <a:xfrm>
              <a:off x="7477131" y="3634437"/>
              <a:ext cx="704285" cy="215444"/>
            </a:xfrm>
            <a:prstGeom prst="rect">
              <a:avLst/>
            </a:prstGeom>
            <a:noFill/>
            <a:ln w="12700">
              <a:noFill/>
            </a:ln>
          </p:spPr>
          <p:txBody>
            <a:bodyPr wrap="square" rtlCol="0">
              <a:spAutoFit/>
            </a:bodyPr>
            <a:lstStyle/>
            <a:p>
              <a:pPr algn="ctr"/>
              <a:r>
                <a:rPr kumimoji="1" lang="ja-JP" altLang="en-US" sz="800" dirty="0">
                  <a:latin typeface="ＭＳ 明朝" panose="02020609040205080304" pitchFamily="17" charset="-128"/>
                  <a:ea typeface="ＭＳ 明朝" panose="02020609040205080304" pitchFamily="17" charset="-128"/>
                </a:rPr>
                <a:t>記　録</a:t>
              </a:r>
              <a:endParaRPr kumimoji="1" lang="en-US" altLang="ja-JP" sz="800" dirty="0">
                <a:latin typeface="ＭＳ 明朝" panose="02020609040205080304" pitchFamily="17" charset="-128"/>
                <a:ea typeface="ＭＳ 明朝" panose="02020609040205080304" pitchFamily="17" charset="-128"/>
              </a:endParaRPr>
            </a:p>
          </p:txBody>
        </p:sp>
        <p:sp>
          <p:nvSpPr>
            <p:cNvPr id="86" name="テキスト ボックス 85"/>
            <p:cNvSpPr txBox="1"/>
            <p:nvPr/>
          </p:nvSpPr>
          <p:spPr>
            <a:xfrm>
              <a:off x="6987920" y="3922226"/>
              <a:ext cx="1681898" cy="215444"/>
            </a:xfrm>
            <a:prstGeom prst="rect">
              <a:avLst/>
            </a:prstGeom>
            <a:no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altLang="ja-JP" sz="800" dirty="0">
                  <a:latin typeface="ＭＳ 明朝" panose="02020609040205080304" pitchFamily="17" charset="-128"/>
                  <a:ea typeface="ＭＳ 明朝" panose="02020609040205080304" pitchFamily="17" charset="-128"/>
                </a:rPr>
                <a:t>【</a:t>
              </a:r>
              <a:r>
                <a:rPr lang="ja-JP" altLang="en-US" sz="800" dirty="0">
                  <a:latin typeface="ＭＳ 明朝" panose="02020609040205080304" pitchFamily="17" charset="-128"/>
                  <a:ea typeface="ＭＳ 明朝" panose="02020609040205080304" pitchFamily="17" charset="-128"/>
                </a:rPr>
                <a:t>文書の体系（イメージ）</a:t>
              </a:r>
              <a:r>
                <a:rPr lang="en-US" altLang="ja-JP" sz="800" dirty="0">
                  <a:latin typeface="ＭＳ 明朝" panose="02020609040205080304" pitchFamily="17" charset="-128"/>
                  <a:ea typeface="ＭＳ 明朝" panose="02020609040205080304" pitchFamily="17" charset="-128"/>
                </a:rPr>
                <a:t>】</a:t>
              </a:r>
              <a:endParaRPr kumimoji="1" lang="ja-JP" altLang="en-US" sz="800" dirty="0">
                <a:latin typeface="ＭＳ 明朝" panose="02020609040205080304" pitchFamily="17" charset="-128"/>
                <a:ea typeface="ＭＳ 明朝" panose="02020609040205080304" pitchFamily="17" charset="-128"/>
              </a:endParaRPr>
            </a:p>
          </p:txBody>
        </p:sp>
      </p:grpSp>
      <p:sp>
        <p:nvSpPr>
          <p:cNvPr id="45" name="テキスト ボックス 10"/>
          <p:cNvSpPr txBox="1"/>
          <p:nvPr/>
        </p:nvSpPr>
        <p:spPr>
          <a:xfrm>
            <a:off x="8405017" y="54701"/>
            <a:ext cx="684069" cy="19912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700" b="1" kern="100">
                <a:effectLst/>
                <a:latin typeface="ＭＳ ゴシック" panose="020B0609070205080204" pitchFamily="49" charset="-128"/>
                <a:ea typeface="ＭＳ ゴシック" panose="020B0609070205080204" pitchFamily="49" charset="-128"/>
                <a:cs typeface="Times New Roman" panose="02020603050405020304" pitchFamily="18" charset="0"/>
              </a:rPr>
              <a:t>資料</a:t>
            </a:r>
            <a:r>
              <a:rPr lang="ja-JP" altLang="en-US" sz="7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４</a:t>
            </a:r>
            <a:r>
              <a:rPr lang="ja-JP" sz="700" b="1" kern="100">
                <a:effectLst/>
                <a:latin typeface="ＭＳ ゴシック" panose="020B0609070205080204" pitchFamily="49" charset="-128"/>
                <a:ea typeface="ＭＳ ゴシック" panose="020B0609070205080204" pitchFamily="49" charset="-128"/>
                <a:cs typeface="Times New Roman" panose="02020603050405020304" pitchFamily="18" charset="0"/>
              </a:rPr>
              <a:t>－２</a:t>
            </a:r>
            <a:endParaRPr lang="ja-JP" sz="7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1" name="線吹き出し 1 (枠付き) 10"/>
          <p:cNvSpPr/>
          <p:nvPr/>
        </p:nvSpPr>
        <p:spPr>
          <a:xfrm>
            <a:off x="6461760" y="901129"/>
            <a:ext cx="2511345" cy="336215"/>
          </a:xfrm>
          <a:prstGeom prst="borderCallout1">
            <a:avLst>
              <a:gd name="adj1" fmla="val 54533"/>
              <a:gd name="adj2" fmla="val -692"/>
              <a:gd name="adj3" fmla="val 87352"/>
              <a:gd name="adj4" fmla="val -25890"/>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ＭＳ 明朝" panose="02020609040205080304" pitchFamily="17" charset="-128"/>
                <a:ea typeface="ＭＳ 明朝" panose="02020609040205080304" pitchFamily="17" charset="-128"/>
              </a:rPr>
              <a:t>品質管理監督システム基準書モデル</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gn="ctr"/>
            <a:r>
              <a:rPr kumimoji="1" lang="ja-JP" altLang="en-US" sz="800" dirty="0">
                <a:solidFill>
                  <a:schemeClr val="tx1"/>
                </a:solidFill>
                <a:latin typeface="ＭＳ 明朝" panose="02020609040205080304" pitchFamily="17" charset="-128"/>
                <a:ea typeface="ＭＳ 明朝" panose="02020609040205080304" pitchFamily="17" charset="-128"/>
              </a:rPr>
              <a:t>（令和３年度改訂・令和４年度記載整備）</a:t>
            </a:r>
          </a:p>
        </p:txBody>
      </p:sp>
      <p:sp>
        <p:nvSpPr>
          <p:cNvPr id="27" name="線吹き出し 1 (枠付き) 26"/>
          <p:cNvSpPr/>
          <p:nvPr/>
        </p:nvSpPr>
        <p:spPr>
          <a:xfrm>
            <a:off x="6469438" y="2143138"/>
            <a:ext cx="2503667" cy="337349"/>
          </a:xfrm>
          <a:prstGeom prst="borderCallout1">
            <a:avLst>
              <a:gd name="adj1" fmla="val 50000"/>
              <a:gd name="adj2" fmla="val -263"/>
              <a:gd name="adj3" fmla="val 27306"/>
              <a:gd name="adj4" fmla="val -24135"/>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kumimoji="1" lang="ja-JP" altLang="en-US" sz="800" dirty="0">
                <a:solidFill>
                  <a:schemeClr val="tx1"/>
                </a:solidFill>
                <a:latin typeface="ＭＳ 明朝" panose="02020609040205080304" pitchFamily="17" charset="-128"/>
                <a:ea typeface="ＭＳ 明朝" panose="02020609040205080304" pitchFamily="17" charset="-128"/>
              </a:rPr>
              <a:t>品質管理監督システム基準書モデル　別冊様式集（令和３年度改訂・令和４年度記載整備）</a:t>
            </a:r>
          </a:p>
        </p:txBody>
      </p:sp>
      <p:sp>
        <p:nvSpPr>
          <p:cNvPr id="28" name="線吹き出し 1 (枠付き) 27"/>
          <p:cNvSpPr/>
          <p:nvPr/>
        </p:nvSpPr>
        <p:spPr>
          <a:xfrm>
            <a:off x="6461758" y="1258729"/>
            <a:ext cx="2511347" cy="339650"/>
          </a:xfrm>
          <a:prstGeom prst="borderCallout1">
            <a:avLst>
              <a:gd name="adj1" fmla="val 50000"/>
              <a:gd name="adj2" fmla="val -263"/>
              <a:gd name="adj3" fmla="val 94750"/>
              <a:gd name="adj4" fmla="val -24988"/>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ＭＳ 明朝" panose="02020609040205080304" pitchFamily="17" charset="-128"/>
                <a:ea typeface="ＭＳ 明朝" panose="02020609040205080304" pitchFamily="17" charset="-128"/>
              </a:rPr>
              <a:t>品質管理監督システム　手順書モデル集</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gn="ctr"/>
            <a:r>
              <a:rPr kumimoji="1" lang="ja-JP" altLang="en-US" sz="800" dirty="0">
                <a:solidFill>
                  <a:schemeClr val="tx1"/>
                </a:solidFill>
                <a:latin typeface="ＭＳ 明朝" panose="02020609040205080304" pitchFamily="17" charset="-128"/>
                <a:ea typeface="ＭＳ 明朝" panose="02020609040205080304" pitchFamily="17" charset="-128"/>
              </a:rPr>
              <a:t>（令和４年度作成）</a:t>
            </a:r>
          </a:p>
        </p:txBody>
      </p:sp>
      <p:sp>
        <p:nvSpPr>
          <p:cNvPr id="51" name="テキスト ボックス 50"/>
          <p:cNvSpPr txBox="1"/>
          <p:nvPr/>
        </p:nvSpPr>
        <p:spPr>
          <a:xfrm>
            <a:off x="5381664" y="1775347"/>
            <a:ext cx="513956" cy="215444"/>
          </a:xfrm>
          <a:prstGeom prst="rect">
            <a:avLst/>
          </a:prstGeom>
          <a:noFill/>
        </p:spPr>
        <p:txBody>
          <a:bodyPr wrap="square" rtlCol="0">
            <a:spAutoFit/>
          </a:bodyPr>
          <a:lstStyle/>
          <a:p>
            <a:pPr algn="ctr"/>
            <a:r>
              <a:rPr kumimoji="1" lang="ja-JP" altLang="en-US" sz="800" dirty="0">
                <a:latin typeface="ＭＳ 明朝" panose="02020609040205080304" pitchFamily="17" charset="-128"/>
                <a:ea typeface="ＭＳ 明朝" panose="02020609040205080304" pitchFamily="17" charset="-128"/>
              </a:rPr>
              <a:t>文　書</a:t>
            </a:r>
            <a:endParaRPr kumimoji="1" lang="en-US" altLang="ja-JP" sz="800" dirty="0">
              <a:latin typeface="ＭＳ 明朝" panose="02020609040205080304" pitchFamily="17" charset="-128"/>
              <a:ea typeface="ＭＳ 明朝" panose="02020609040205080304" pitchFamily="17" charset="-128"/>
            </a:endParaRPr>
          </a:p>
        </p:txBody>
      </p:sp>
      <p:sp>
        <p:nvSpPr>
          <p:cNvPr id="54" name="テキスト ボックス 53"/>
          <p:cNvSpPr txBox="1"/>
          <p:nvPr/>
        </p:nvSpPr>
        <p:spPr>
          <a:xfrm>
            <a:off x="5253170" y="976198"/>
            <a:ext cx="771389" cy="461665"/>
          </a:xfrm>
          <a:prstGeom prst="rect">
            <a:avLst/>
          </a:prstGeom>
          <a:noFill/>
        </p:spPr>
        <p:txBody>
          <a:bodyPr wrap="square" rtlCol="0">
            <a:spAutoFit/>
          </a:bodyPr>
          <a:lstStyle/>
          <a:p>
            <a:pPr algn="ctr"/>
            <a:endParaRPr kumimoji="1" lang="en-US" altLang="ja-JP" sz="800" b="1" u="sng" dirty="0">
              <a:latin typeface="ＭＳ 明朝" panose="02020609040205080304" pitchFamily="17" charset="-128"/>
              <a:ea typeface="ＭＳ 明朝" panose="02020609040205080304" pitchFamily="17" charset="-128"/>
            </a:endParaRPr>
          </a:p>
          <a:p>
            <a:pPr algn="ctr"/>
            <a:r>
              <a:rPr kumimoji="1" lang="ja-JP" altLang="en-US" sz="800" dirty="0">
                <a:latin typeface="ＭＳ 明朝" panose="02020609040205080304" pitchFamily="17" charset="-128"/>
                <a:ea typeface="ＭＳ 明朝" panose="02020609040205080304" pitchFamily="17" charset="-128"/>
              </a:rPr>
              <a:t>品質</a:t>
            </a:r>
            <a:endParaRPr kumimoji="1" lang="en-US" altLang="ja-JP" sz="800" dirty="0">
              <a:latin typeface="ＭＳ 明朝" panose="02020609040205080304" pitchFamily="17" charset="-128"/>
              <a:ea typeface="ＭＳ 明朝" panose="02020609040205080304" pitchFamily="17" charset="-128"/>
            </a:endParaRPr>
          </a:p>
          <a:p>
            <a:pPr algn="ctr"/>
            <a:r>
              <a:rPr kumimoji="1" lang="ja-JP" altLang="en-US" sz="800" dirty="0">
                <a:latin typeface="ＭＳ 明朝" panose="02020609040205080304" pitchFamily="17" charset="-128"/>
                <a:ea typeface="ＭＳ 明朝" panose="02020609040205080304" pitchFamily="17" charset="-128"/>
              </a:rPr>
              <a:t>マニュアル</a:t>
            </a:r>
            <a:endParaRPr kumimoji="1" lang="en-US" altLang="ja-JP" sz="800" dirty="0">
              <a:latin typeface="ＭＳ 明朝" panose="02020609040205080304" pitchFamily="17" charset="-128"/>
              <a:ea typeface="ＭＳ 明朝" panose="02020609040205080304" pitchFamily="17" charset="-128"/>
            </a:endParaRPr>
          </a:p>
        </p:txBody>
      </p:sp>
      <p:sp>
        <p:nvSpPr>
          <p:cNvPr id="57" name="テキスト ボックス 56"/>
          <p:cNvSpPr txBox="1"/>
          <p:nvPr/>
        </p:nvSpPr>
        <p:spPr>
          <a:xfrm>
            <a:off x="5381664" y="1490066"/>
            <a:ext cx="513956" cy="215444"/>
          </a:xfrm>
          <a:prstGeom prst="rect">
            <a:avLst/>
          </a:prstGeom>
          <a:noFill/>
        </p:spPr>
        <p:txBody>
          <a:bodyPr wrap="square" rtlCol="0">
            <a:spAutoFit/>
          </a:bodyPr>
          <a:lstStyle/>
          <a:p>
            <a:pPr algn="ctr"/>
            <a:r>
              <a:rPr kumimoji="1" lang="ja-JP" altLang="en-US" sz="800" dirty="0">
                <a:latin typeface="ＭＳ 明朝" panose="02020609040205080304" pitchFamily="17" charset="-128"/>
                <a:ea typeface="ＭＳ 明朝" panose="02020609040205080304" pitchFamily="17" charset="-128"/>
              </a:rPr>
              <a:t>手順書</a:t>
            </a:r>
            <a:endParaRPr kumimoji="1" lang="en-US" altLang="ja-JP" sz="800" dirty="0">
              <a:latin typeface="ＭＳ 明朝" panose="02020609040205080304" pitchFamily="17" charset="-128"/>
              <a:ea typeface="ＭＳ 明朝" panose="02020609040205080304" pitchFamily="17" charset="-128"/>
            </a:endParaRPr>
          </a:p>
        </p:txBody>
      </p:sp>
      <p:sp>
        <p:nvSpPr>
          <p:cNvPr id="29" name="線吹き出し 1 (枠付き) 27">
            <a:extLst>
              <a:ext uri="{FF2B5EF4-FFF2-40B4-BE49-F238E27FC236}">
                <a16:creationId xmlns:a16="http://schemas.microsoft.com/office/drawing/2014/main" id="{E787516B-D94F-496C-9D61-95E7A0EBE5B7}"/>
              </a:ext>
            </a:extLst>
          </p:cNvPr>
          <p:cNvSpPr/>
          <p:nvPr/>
        </p:nvSpPr>
        <p:spPr>
          <a:xfrm>
            <a:off x="6461757" y="1634666"/>
            <a:ext cx="2511347" cy="426674"/>
          </a:xfrm>
          <a:prstGeom prst="borderCallout1">
            <a:avLst>
              <a:gd name="adj1" fmla="val 50000"/>
              <a:gd name="adj2" fmla="val -263"/>
              <a:gd name="adj3" fmla="val 55002"/>
              <a:gd name="adj4" fmla="val -22864"/>
            </a:avLst>
          </a:prstGeom>
          <a:solidFill>
            <a:schemeClr val="bg1"/>
          </a:solid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ＭＳ 明朝" panose="02020609040205080304" pitchFamily="17" charset="-128"/>
                <a:ea typeface="ＭＳ 明朝" panose="02020609040205080304" pitchFamily="17" charset="-128"/>
              </a:rPr>
              <a:t>品質管理監督システム　</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gn="ctr"/>
            <a:r>
              <a:rPr kumimoji="1" lang="ja-JP" altLang="en-US" sz="800" dirty="0">
                <a:solidFill>
                  <a:schemeClr val="tx1"/>
                </a:solidFill>
                <a:latin typeface="ＭＳ 明朝" panose="02020609040205080304" pitchFamily="17" charset="-128"/>
                <a:ea typeface="ＭＳ 明朝" panose="02020609040205080304" pitchFamily="17" charset="-128"/>
              </a:rPr>
              <a:t>文書化要求事項に係る文書作成の手引き</a:t>
            </a:r>
            <a:endParaRPr kumimoji="1" lang="en-US" altLang="ja-JP" sz="800" dirty="0">
              <a:solidFill>
                <a:schemeClr val="tx1"/>
              </a:solidFill>
              <a:latin typeface="ＭＳ 明朝" panose="02020609040205080304" pitchFamily="17" charset="-128"/>
              <a:ea typeface="ＭＳ 明朝" panose="02020609040205080304" pitchFamily="17" charset="-128"/>
            </a:endParaRPr>
          </a:p>
          <a:p>
            <a:pPr algn="ctr"/>
            <a:r>
              <a:rPr kumimoji="1" lang="ja-JP" altLang="en-US" sz="800" dirty="0">
                <a:solidFill>
                  <a:schemeClr val="tx1"/>
                </a:solidFill>
                <a:latin typeface="ＭＳ 明朝" panose="02020609040205080304" pitchFamily="17" charset="-128"/>
                <a:ea typeface="ＭＳ 明朝" panose="02020609040205080304" pitchFamily="17" charset="-128"/>
              </a:rPr>
              <a:t>（今年度作成）</a:t>
            </a:r>
          </a:p>
        </p:txBody>
      </p:sp>
      <p:sp>
        <p:nvSpPr>
          <p:cNvPr id="4" name="四角形: 角を丸くする 3">
            <a:extLst>
              <a:ext uri="{FF2B5EF4-FFF2-40B4-BE49-F238E27FC236}">
                <a16:creationId xmlns:a16="http://schemas.microsoft.com/office/drawing/2014/main" id="{E1DAC705-15E0-44A8-A98B-C29C02385189}"/>
              </a:ext>
            </a:extLst>
          </p:cNvPr>
          <p:cNvSpPr/>
          <p:nvPr/>
        </p:nvSpPr>
        <p:spPr>
          <a:xfrm>
            <a:off x="5381664" y="1757713"/>
            <a:ext cx="513956" cy="233078"/>
          </a:xfrm>
          <a:prstGeom prst="roundRect">
            <a:avLst/>
          </a:prstGeom>
          <a:noFill/>
          <a:ln w="28575">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767544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1004</Words>
  <Application>Microsoft Office PowerPoint</Application>
  <PresentationFormat>画面に合わせる (4:3)</PresentationFormat>
  <Paragraphs>116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ゴシック</vt:lpstr>
      <vt:lpstr>ＭＳ 明朝</vt:lpstr>
      <vt:lpstr>游ゴシック</vt:lpstr>
      <vt:lpstr>Arial</vt:lpstr>
      <vt:lpstr>Calibri</vt:lpstr>
      <vt:lpstr>Calibri Light</vt:lpstr>
      <vt:lpstr>Wingdings</vt:lpstr>
      <vt:lpstr>Office テーマ</vt:lpstr>
      <vt:lpstr>令和５年度医療機器等基準評価検討部会  　　　　　　　　　～「ＱＭＳ省令における文書化要求事項に係る文書作成の手引き」の作成について～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2024-02-08T02:10:51Z</dcterms:created>
  <dcterms:modified xsi:type="dcterms:W3CDTF">2024-02-08T02:10:55Z</dcterms:modified>
</cp:coreProperties>
</file>