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10.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11.xml" ContentType="application/vnd.openxmlformats-officedocument.theme+xml"/>
  <Override PartName="/ppt/slideLayouts/slideLayout109.xml" ContentType="application/vnd.openxmlformats-officedocument.presentationml.slideLayout+xml"/>
  <Override PartName="/ppt/theme/theme12.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3.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660" r:id="rId1"/>
    <p:sldMasterId id="2147484009" r:id="rId2"/>
    <p:sldMasterId id="2147484206" r:id="rId3"/>
    <p:sldMasterId id="2147484874" r:id="rId4"/>
    <p:sldMasterId id="2147485047" r:id="rId5"/>
    <p:sldMasterId id="2147485059" r:id="rId6"/>
    <p:sldMasterId id="2147485097" r:id="rId7"/>
    <p:sldMasterId id="2147485121" r:id="rId8"/>
    <p:sldMasterId id="2147485133" r:id="rId9"/>
    <p:sldMasterId id="2147485157" r:id="rId10"/>
    <p:sldMasterId id="2147485162" r:id="rId11"/>
    <p:sldMasterId id="2147485174" r:id="rId12"/>
    <p:sldMasterId id="2147485176" r:id="rId13"/>
    <p:sldMasterId id="2147485178" r:id="rId14"/>
  </p:sldMasterIdLst>
  <p:notesMasterIdLst>
    <p:notesMasterId r:id="rId43"/>
  </p:notesMasterIdLst>
  <p:handoutMasterIdLst>
    <p:handoutMasterId r:id="rId44"/>
  </p:handoutMasterIdLst>
  <p:sldIdLst>
    <p:sldId id="1193" r:id="rId15"/>
    <p:sldId id="3509" r:id="rId16"/>
    <p:sldId id="3503" r:id="rId17"/>
    <p:sldId id="1237" r:id="rId18"/>
    <p:sldId id="1200" r:id="rId19"/>
    <p:sldId id="1066" r:id="rId20"/>
    <p:sldId id="1067" r:id="rId21"/>
    <p:sldId id="3528" r:id="rId22"/>
    <p:sldId id="1257" r:id="rId23"/>
    <p:sldId id="1077" r:id="rId24"/>
    <p:sldId id="1082" r:id="rId25"/>
    <p:sldId id="3514" r:id="rId26"/>
    <p:sldId id="1081" r:id="rId27"/>
    <p:sldId id="3530" r:id="rId28"/>
    <p:sldId id="3511" r:id="rId29"/>
    <p:sldId id="3512" r:id="rId30"/>
    <p:sldId id="3544" r:id="rId31"/>
    <p:sldId id="1247" r:id="rId32"/>
    <p:sldId id="1258" r:id="rId33"/>
    <p:sldId id="3521" r:id="rId34"/>
    <p:sldId id="3517" r:id="rId35"/>
    <p:sldId id="3539" r:id="rId36"/>
    <p:sldId id="3540" r:id="rId37"/>
    <p:sldId id="3537" r:id="rId38"/>
    <p:sldId id="3538" r:id="rId39"/>
    <p:sldId id="3542" r:id="rId40"/>
    <p:sldId id="3543" r:id="rId41"/>
    <p:sldId id="1251" r:id="rId42"/>
  </p:sldIdLst>
  <p:sldSz cx="9906000" cy="6858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2EF0BD6F-8BDF-4203-A850-EA302177DC2B}">
          <p14:sldIdLst>
            <p14:sldId id="1193"/>
            <p14:sldId id="3509"/>
            <p14:sldId id="3503"/>
            <p14:sldId id="1237"/>
            <p14:sldId id="1200"/>
            <p14:sldId id="1066"/>
            <p14:sldId id="1067"/>
            <p14:sldId id="3528"/>
            <p14:sldId id="1257"/>
            <p14:sldId id="1077"/>
            <p14:sldId id="1082"/>
            <p14:sldId id="3514"/>
            <p14:sldId id="1081"/>
            <p14:sldId id="3530"/>
            <p14:sldId id="3511"/>
            <p14:sldId id="3512"/>
            <p14:sldId id="3544"/>
            <p14:sldId id="1247"/>
            <p14:sldId id="1258"/>
            <p14:sldId id="3521"/>
            <p14:sldId id="3517"/>
            <p14:sldId id="3539"/>
            <p14:sldId id="3540"/>
            <p14:sldId id="3537"/>
            <p14:sldId id="3538"/>
            <p14:sldId id="3542"/>
            <p14:sldId id="3543"/>
            <p14:sldId id="1251"/>
          </p14:sldIdLst>
        </p14:section>
      </p14:sectionLst>
    </p:ex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CAF"/>
    <a:srgbClr val="F2F2F2"/>
    <a:srgbClr val="4F81BD"/>
    <a:srgbClr val="FFFFCC"/>
    <a:srgbClr val="FFCC66"/>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817" autoAdjust="0"/>
  </p:normalViewPr>
  <p:slideViewPr>
    <p:cSldViewPr>
      <p:cViewPr varScale="1">
        <p:scale>
          <a:sx n="60" d="100"/>
          <a:sy n="60" d="100"/>
        </p:scale>
        <p:origin x="1458" y="72"/>
      </p:cViewPr>
      <p:guideLst>
        <p:guide orient="horz" pos="2160"/>
        <p:guide pos="3120"/>
      </p:guideLst>
    </p:cSldViewPr>
  </p:slideViewPr>
  <p:notesTextViewPr>
    <p:cViewPr>
      <p:scale>
        <a:sx n="1" d="1"/>
        <a:sy n="1" d="1"/>
      </p:scale>
      <p:origin x="0" y="0"/>
    </p:cViewPr>
  </p:notesTextViewPr>
  <p:sorterViewPr>
    <p:cViewPr varScale="1">
      <p:scale>
        <a:sx n="1" d="1"/>
        <a:sy n="1" d="1"/>
      </p:scale>
      <p:origin x="0" y="-144"/>
    </p:cViewPr>
  </p:sorterViewPr>
  <p:notesViewPr>
    <p:cSldViewPr>
      <p:cViewPr varScale="1">
        <p:scale>
          <a:sx n="50" d="100"/>
          <a:sy n="50" d="100"/>
        </p:scale>
        <p:origin x="2898" y="4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2.xml"/><Relationship Id="rId29"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viewProps" Target="viewProps.xml"/><Relationship Id="rId20" Type="http://schemas.openxmlformats.org/officeDocument/2006/relationships/slide" Target="slides/slide6.xml"/><Relationship Id="rId41" Type="http://schemas.openxmlformats.org/officeDocument/2006/relationships/slide" Target="slides/slide2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___.xlsx"/></Relationships>
</file>

<file path=ppt/charts/_rels/chart2.xml.rels><?xml version="1.0" encoding="UTF-8" standalone="yes"?>
<Relationships xmlns="http://schemas.openxmlformats.org/package/2006/relationships"><Relationship Id="rId1" Type="http://schemas.openxmlformats.org/officeDocument/2006/relationships/oleObject" Target="file:///\\file1.inside.mhlw.go.jp\&#35506;&#23460;&#38936;&#22495;1\11141000_&#21307;&#34220;&#12539;&#29983;&#27963;&#34907;&#29983;&#23616;&#12288;&#32207;&#21209;&#35506;\&#9734;&#65300;&#32207;&#34220;&#12521;&#12452;&#12531;&#65288;&#65314;&#25991;&#26360;&#65289;\&#65314;&#25991;&#26360;\B&#25991;&#26360;\00.%20&#22522;&#30990;&#36039;&#26009;&#12539;&#26989;&#21209;&#36914;&#25431;&#31649;&#29702;\&#9675;&#22522;&#30990;&#36039;&#26009;\&#12304;&#22522;&#30990;&#36039;&#26009;&#65297;&#12305;&#65288;&#35201;&#12450;&#12483;&#12503;&#12487;&#12540;&#12488;&#65289;\04.%20&#20966;&#26041;&#31627;&#21463;&#21462;&#29575;&#12487;&#12540;&#12479;&#65288;&#26085;&#34220;&#24773;&#22577;&#65289;\&#12304;R1&#12414;&#12391;&#12305;&#20998;&#26989;&#29575;&#12487;&#12540;&#12479;&#65288;&#25968;&#20516;&#20837;&#12426;&#65289;.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14歳以下</c:v>
                </c:pt>
              </c:strCache>
            </c:strRef>
          </c:tx>
          <c:spPr>
            <a:solidFill>
              <a:schemeClr val="accent3">
                <a:lumMod val="60000"/>
                <a:lumOff val="40000"/>
              </a:schemeClr>
            </a:solidFill>
            <a:ln w="6350">
              <a:solidFill>
                <a:prstClr val="black"/>
              </a:solidFill>
            </a:ln>
          </c:spPr>
          <c:invertIfNegative val="0"/>
          <c:dPt>
            <c:idx val="13"/>
            <c:invertIfNegative val="0"/>
            <c:bubble3D val="0"/>
            <c:spPr>
              <a:solidFill>
                <a:srgbClr val="9BBB59">
                  <a:lumMod val="60000"/>
                  <a:lumOff val="40000"/>
                </a:srgbClr>
              </a:solidFill>
              <a:ln w="6350">
                <a:solidFill>
                  <a:prstClr val="black"/>
                </a:solidFill>
              </a:ln>
            </c:spPr>
            <c:extLst>
              <c:ext xmlns:c16="http://schemas.microsoft.com/office/drawing/2014/chart" uri="{C3380CC4-5D6E-409C-BE32-E72D297353CC}">
                <c16:uniqueId val="{00000001-0E7F-429D-AF66-B213048BA40B}"/>
              </c:ext>
            </c:extLst>
          </c:dPt>
          <c:dPt>
            <c:idx val="14"/>
            <c:invertIfNegative val="0"/>
            <c:bubble3D val="0"/>
            <c:spPr>
              <a:solidFill>
                <a:srgbClr val="9BBB59">
                  <a:lumMod val="60000"/>
                  <a:lumOff val="40000"/>
                  <a:alpha val="40000"/>
                </a:srgbClr>
              </a:solidFill>
              <a:ln w="6350">
                <a:solidFill>
                  <a:prstClr val="black"/>
                </a:solidFill>
              </a:ln>
            </c:spPr>
            <c:extLst>
              <c:ext xmlns:c16="http://schemas.microsoft.com/office/drawing/2014/chart" uri="{C3380CC4-5D6E-409C-BE32-E72D297353CC}">
                <c16:uniqueId val="{00000003-0E7F-429D-AF66-B213048BA40B}"/>
              </c:ext>
            </c:extLst>
          </c:dPt>
          <c:dPt>
            <c:idx val="15"/>
            <c:invertIfNegative val="0"/>
            <c:bubble3D val="0"/>
            <c:spPr>
              <a:solidFill>
                <a:srgbClr val="9BBB59">
                  <a:lumMod val="60000"/>
                  <a:lumOff val="40000"/>
                  <a:alpha val="40000"/>
                </a:srgbClr>
              </a:solidFill>
              <a:ln w="6350">
                <a:solidFill>
                  <a:prstClr val="black"/>
                </a:solidFill>
              </a:ln>
            </c:spPr>
            <c:extLst>
              <c:ext xmlns:c16="http://schemas.microsoft.com/office/drawing/2014/chart" uri="{C3380CC4-5D6E-409C-BE32-E72D297353CC}">
                <c16:uniqueId val="{00000005-0E7F-429D-AF66-B213048BA40B}"/>
              </c:ext>
            </c:extLst>
          </c:dPt>
          <c:dPt>
            <c:idx val="16"/>
            <c:invertIfNegative val="0"/>
            <c:bubble3D val="0"/>
            <c:spPr>
              <a:solidFill>
                <a:srgbClr val="9BBB59">
                  <a:lumMod val="60000"/>
                  <a:lumOff val="40000"/>
                  <a:alpha val="40000"/>
                </a:srgbClr>
              </a:solidFill>
              <a:ln w="6350">
                <a:solidFill>
                  <a:prstClr val="black"/>
                </a:solidFill>
              </a:ln>
            </c:spPr>
            <c:extLst>
              <c:ext xmlns:c16="http://schemas.microsoft.com/office/drawing/2014/chart" uri="{C3380CC4-5D6E-409C-BE32-E72D297353CC}">
                <c16:uniqueId val="{00000007-0E7F-429D-AF66-B213048BA40B}"/>
              </c:ext>
            </c:extLst>
          </c:dPt>
          <c:dPt>
            <c:idx val="17"/>
            <c:invertIfNegative val="0"/>
            <c:bubble3D val="0"/>
            <c:spPr>
              <a:solidFill>
                <a:srgbClr val="9BBB59">
                  <a:lumMod val="60000"/>
                  <a:lumOff val="40000"/>
                  <a:alpha val="40000"/>
                </a:srgbClr>
              </a:solidFill>
              <a:ln w="6350">
                <a:solidFill>
                  <a:prstClr val="black"/>
                </a:solidFill>
              </a:ln>
            </c:spPr>
            <c:extLst>
              <c:ext xmlns:c16="http://schemas.microsoft.com/office/drawing/2014/chart" uri="{C3380CC4-5D6E-409C-BE32-E72D297353CC}">
                <c16:uniqueId val="{00000009-0E7F-429D-AF66-B213048BA40B}"/>
              </c:ext>
            </c:extLst>
          </c:dPt>
          <c:dPt>
            <c:idx val="18"/>
            <c:invertIfNegative val="0"/>
            <c:bubble3D val="0"/>
            <c:spPr>
              <a:solidFill>
                <a:srgbClr val="9BBB59">
                  <a:lumMod val="60000"/>
                  <a:lumOff val="40000"/>
                  <a:alpha val="40000"/>
                </a:srgbClr>
              </a:solidFill>
              <a:ln w="6350">
                <a:solidFill>
                  <a:prstClr val="black"/>
                </a:solidFill>
              </a:ln>
            </c:spPr>
            <c:extLst>
              <c:ext xmlns:c16="http://schemas.microsoft.com/office/drawing/2014/chart" uri="{C3380CC4-5D6E-409C-BE32-E72D297353CC}">
                <c16:uniqueId val="{0000000B-0E7F-429D-AF66-B213048BA40B}"/>
              </c:ext>
            </c:extLst>
          </c:dPt>
          <c:dPt>
            <c:idx val="19"/>
            <c:invertIfNegative val="0"/>
            <c:bubble3D val="0"/>
            <c:spPr>
              <a:solidFill>
                <a:srgbClr val="9BBB59">
                  <a:lumMod val="60000"/>
                  <a:lumOff val="40000"/>
                  <a:alpha val="40000"/>
                </a:srgbClr>
              </a:solidFill>
              <a:ln w="6350">
                <a:solidFill>
                  <a:prstClr val="black"/>
                </a:solidFill>
              </a:ln>
            </c:spPr>
            <c:extLst>
              <c:ext xmlns:c16="http://schemas.microsoft.com/office/drawing/2014/chart" uri="{C3380CC4-5D6E-409C-BE32-E72D297353CC}">
                <c16:uniqueId val="{0000000D-0E7F-429D-AF66-B213048BA40B}"/>
              </c:ext>
            </c:extLst>
          </c:dPt>
          <c:dPt>
            <c:idx val="20"/>
            <c:invertIfNegative val="0"/>
            <c:bubble3D val="0"/>
            <c:spPr>
              <a:solidFill>
                <a:srgbClr val="9BBB59">
                  <a:lumMod val="60000"/>
                  <a:lumOff val="40000"/>
                  <a:alpha val="40000"/>
                </a:srgbClr>
              </a:solidFill>
              <a:ln w="6350">
                <a:solidFill>
                  <a:prstClr val="black"/>
                </a:solidFill>
              </a:ln>
            </c:spPr>
            <c:extLst>
              <c:ext xmlns:c16="http://schemas.microsoft.com/office/drawing/2014/chart" uri="{C3380CC4-5D6E-409C-BE32-E72D297353CC}">
                <c16:uniqueId val="{0000000F-0E7F-429D-AF66-B213048BA40B}"/>
              </c:ext>
            </c:extLst>
          </c:dPt>
          <c:dPt>
            <c:idx val="21"/>
            <c:invertIfNegative val="0"/>
            <c:bubble3D val="0"/>
            <c:spPr>
              <a:solidFill>
                <a:srgbClr val="9BBB59">
                  <a:lumMod val="60000"/>
                  <a:lumOff val="40000"/>
                  <a:alpha val="40000"/>
                </a:srgbClr>
              </a:solidFill>
              <a:ln w="6350">
                <a:solidFill>
                  <a:prstClr val="black"/>
                </a:solidFill>
              </a:ln>
            </c:spPr>
            <c:extLst>
              <c:ext xmlns:c16="http://schemas.microsoft.com/office/drawing/2014/chart" uri="{C3380CC4-5D6E-409C-BE32-E72D297353CC}">
                <c16:uniqueId val="{00000011-0E7F-429D-AF66-B213048BA40B}"/>
              </c:ext>
            </c:extLst>
          </c:dPt>
          <c:dPt>
            <c:idx val="22"/>
            <c:invertIfNegative val="0"/>
            <c:bubble3D val="0"/>
            <c:spPr>
              <a:solidFill>
                <a:srgbClr val="9BBB59">
                  <a:lumMod val="60000"/>
                  <a:lumOff val="40000"/>
                  <a:alpha val="40000"/>
                </a:srgbClr>
              </a:solidFill>
              <a:ln w="6350">
                <a:solidFill>
                  <a:prstClr val="black"/>
                </a:solidFill>
              </a:ln>
            </c:spPr>
            <c:extLst>
              <c:ext xmlns:c16="http://schemas.microsoft.com/office/drawing/2014/chart" uri="{C3380CC4-5D6E-409C-BE32-E72D297353CC}">
                <c16:uniqueId val="{00000013-0E7F-429D-AF66-B213048BA40B}"/>
              </c:ext>
            </c:extLst>
          </c:dPt>
          <c:dPt>
            <c:idx val="23"/>
            <c:invertIfNegative val="0"/>
            <c:bubble3D val="0"/>
            <c:spPr>
              <a:solidFill>
                <a:schemeClr val="accent3">
                  <a:lumMod val="60000"/>
                  <a:lumOff val="40000"/>
                  <a:alpha val="40000"/>
                </a:schemeClr>
              </a:solidFill>
              <a:ln w="6350">
                <a:solidFill>
                  <a:prstClr val="black"/>
                </a:solidFill>
              </a:ln>
            </c:spPr>
            <c:extLst>
              <c:ext xmlns:c16="http://schemas.microsoft.com/office/drawing/2014/chart" uri="{C3380CC4-5D6E-409C-BE32-E72D297353CC}">
                <c16:uniqueId val="{00000015-0E7F-429D-AF66-B213048BA40B}"/>
              </c:ext>
            </c:extLst>
          </c:dPt>
          <c:cat>
            <c:numRef>
              <c:f>Sheet1!$A$2:$A$25</c:f>
              <c:numCache>
                <c:formatCode>General</c:formatCode>
                <c:ptCount val="24"/>
                <c:pt idx="0">
                  <c:v>1950</c:v>
                </c:pt>
                <c:pt idx="1">
                  <c:v>1955</c:v>
                </c:pt>
                <c:pt idx="2">
                  <c:v>1960</c:v>
                </c:pt>
                <c:pt idx="3">
                  <c:v>1965</c:v>
                </c:pt>
                <c:pt idx="4">
                  <c:v>1970</c:v>
                </c:pt>
                <c:pt idx="5">
                  <c:v>1975</c:v>
                </c:pt>
                <c:pt idx="6">
                  <c:v>1980</c:v>
                </c:pt>
                <c:pt idx="7">
                  <c:v>1985</c:v>
                </c:pt>
                <c:pt idx="8">
                  <c:v>1990</c:v>
                </c:pt>
                <c:pt idx="9">
                  <c:v>1995</c:v>
                </c:pt>
                <c:pt idx="10">
                  <c:v>2000</c:v>
                </c:pt>
                <c:pt idx="11">
                  <c:v>2005</c:v>
                </c:pt>
                <c:pt idx="12">
                  <c:v>2010</c:v>
                </c:pt>
                <c:pt idx="13">
                  <c:v>2015</c:v>
                </c:pt>
                <c:pt idx="14">
                  <c:v>2020</c:v>
                </c:pt>
                <c:pt idx="15">
                  <c:v>2025</c:v>
                </c:pt>
                <c:pt idx="16">
                  <c:v>2030</c:v>
                </c:pt>
                <c:pt idx="17">
                  <c:v>2035</c:v>
                </c:pt>
                <c:pt idx="18">
                  <c:v>2040</c:v>
                </c:pt>
                <c:pt idx="19">
                  <c:v>2045</c:v>
                </c:pt>
                <c:pt idx="20">
                  <c:v>2050</c:v>
                </c:pt>
                <c:pt idx="21">
                  <c:v>2055</c:v>
                </c:pt>
                <c:pt idx="22">
                  <c:v>2060</c:v>
                </c:pt>
                <c:pt idx="23">
                  <c:v>2065</c:v>
                </c:pt>
              </c:numCache>
            </c:numRef>
          </c:cat>
          <c:val>
            <c:numRef>
              <c:f>Sheet1!$B$2:$B$25</c:f>
              <c:numCache>
                <c:formatCode>#,##0_);[Red]\(#,##0\)</c:formatCode>
                <c:ptCount val="24"/>
                <c:pt idx="0">
                  <c:v>2942.8</c:v>
                </c:pt>
                <c:pt idx="1">
                  <c:v>2979.8</c:v>
                </c:pt>
                <c:pt idx="2">
                  <c:v>2806.7</c:v>
                </c:pt>
                <c:pt idx="3">
                  <c:v>2516.6</c:v>
                </c:pt>
                <c:pt idx="4">
                  <c:v>2482.3000000000002</c:v>
                </c:pt>
                <c:pt idx="5">
                  <c:v>2722.1</c:v>
                </c:pt>
                <c:pt idx="6">
                  <c:v>2750.7</c:v>
                </c:pt>
                <c:pt idx="7">
                  <c:v>2603.3000000000002</c:v>
                </c:pt>
                <c:pt idx="8">
                  <c:v>2248.6</c:v>
                </c:pt>
                <c:pt idx="9">
                  <c:v>2001.4</c:v>
                </c:pt>
                <c:pt idx="10">
                  <c:v>1847.2</c:v>
                </c:pt>
                <c:pt idx="11">
                  <c:v>1752.1</c:v>
                </c:pt>
                <c:pt idx="12">
                  <c:v>1680</c:v>
                </c:pt>
                <c:pt idx="13">
                  <c:v>1588.681</c:v>
                </c:pt>
                <c:pt idx="14">
                  <c:v>1507.4958000000001</c:v>
                </c:pt>
                <c:pt idx="15">
                  <c:v>1407.2739999999999</c:v>
                </c:pt>
                <c:pt idx="16">
                  <c:v>1321.1913</c:v>
                </c:pt>
                <c:pt idx="17">
                  <c:v>1245.7213999999999</c:v>
                </c:pt>
                <c:pt idx="18">
                  <c:v>1193.5951</c:v>
                </c:pt>
                <c:pt idx="19">
                  <c:v>1138.4190000000001</c:v>
                </c:pt>
                <c:pt idx="20">
                  <c:v>1076.7182</c:v>
                </c:pt>
                <c:pt idx="21">
                  <c:v>1012.3119</c:v>
                </c:pt>
                <c:pt idx="22">
                  <c:v>950.84460000000001</c:v>
                </c:pt>
                <c:pt idx="23" formatCode="0">
                  <c:v>897.53660000000002</c:v>
                </c:pt>
              </c:numCache>
            </c:numRef>
          </c:val>
          <c:extLst>
            <c:ext xmlns:c16="http://schemas.microsoft.com/office/drawing/2014/chart" uri="{C3380CC4-5D6E-409C-BE32-E72D297353CC}">
              <c16:uniqueId val="{00000016-0E7F-429D-AF66-B213048BA40B}"/>
            </c:ext>
          </c:extLst>
        </c:ser>
        <c:ser>
          <c:idx val="1"/>
          <c:order val="1"/>
          <c:tx>
            <c:strRef>
              <c:f>Sheet1!$C$1</c:f>
              <c:strCache>
                <c:ptCount val="1"/>
                <c:pt idx="0">
                  <c:v>15～64歳</c:v>
                </c:pt>
              </c:strCache>
            </c:strRef>
          </c:tx>
          <c:spPr>
            <a:solidFill>
              <a:schemeClr val="tx2">
                <a:lumMod val="60000"/>
                <a:lumOff val="40000"/>
              </a:schemeClr>
            </a:solidFill>
            <a:ln w="6350">
              <a:solidFill>
                <a:schemeClr val="tx1"/>
              </a:solidFill>
            </a:ln>
          </c:spPr>
          <c:invertIfNegative val="0"/>
          <c:dPt>
            <c:idx val="13"/>
            <c:invertIfNegative val="0"/>
            <c:bubble3D val="0"/>
            <c:spPr>
              <a:solidFill>
                <a:srgbClr val="1F497D">
                  <a:lumMod val="60000"/>
                  <a:lumOff val="40000"/>
                </a:srgbClr>
              </a:solidFill>
              <a:ln w="6350">
                <a:solidFill>
                  <a:schemeClr val="tx1"/>
                </a:solidFill>
              </a:ln>
            </c:spPr>
            <c:extLst>
              <c:ext xmlns:c16="http://schemas.microsoft.com/office/drawing/2014/chart" uri="{C3380CC4-5D6E-409C-BE32-E72D297353CC}">
                <c16:uniqueId val="{00000018-0E7F-429D-AF66-B213048BA40B}"/>
              </c:ext>
            </c:extLst>
          </c:dPt>
          <c:dPt>
            <c:idx val="14"/>
            <c:invertIfNegative val="0"/>
            <c:bubble3D val="0"/>
            <c:spPr>
              <a:solidFill>
                <a:srgbClr val="1F497D">
                  <a:lumMod val="60000"/>
                  <a:lumOff val="40000"/>
                  <a:alpha val="40000"/>
                </a:srgbClr>
              </a:solidFill>
              <a:ln w="6350">
                <a:solidFill>
                  <a:schemeClr val="tx1"/>
                </a:solidFill>
              </a:ln>
            </c:spPr>
            <c:extLst>
              <c:ext xmlns:c16="http://schemas.microsoft.com/office/drawing/2014/chart" uri="{C3380CC4-5D6E-409C-BE32-E72D297353CC}">
                <c16:uniqueId val="{0000001A-0E7F-429D-AF66-B213048BA40B}"/>
              </c:ext>
            </c:extLst>
          </c:dPt>
          <c:dPt>
            <c:idx val="15"/>
            <c:invertIfNegative val="0"/>
            <c:bubble3D val="0"/>
            <c:spPr>
              <a:solidFill>
                <a:srgbClr val="1F497D">
                  <a:lumMod val="60000"/>
                  <a:lumOff val="40000"/>
                  <a:alpha val="40000"/>
                </a:srgbClr>
              </a:solidFill>
              <a:ln w="6350">
                <a:solidFill>
                  <a:schemeClr val="tx1"/>
                </a:solidFill>
              </a:ln>
            </c:spPr>
            <c:extLst>
              <c:ext xmlns:c16="http://schemas.microsoft.com/office/drawing/2014/chart" uri="{C3380CC4-5D6E-409C-BE32-E72D297353CC}">
                <c16:uniqueId val="{0000001C-0E7F-429D-AF66-B213048BA40B}"/>
              </c:ext>
            </c:extLst>
          </c:dPt>
          <c:dPt>
            <c:idx val="16"/>
            <c:invertIfNegative val="0"/>
            <c:bubble3D val="0"/>
            <c:spPr>
              <a:solidFill>
                <a:srgbClr val="1F497D">
                  <a:lumMod val="60000"/>
                  <a:lumOff val="40000"/>
                  <a:alpha val="40000"/>
                </a:srgbClr>
              </a:solidFill>
              <a:ln w="6350">
                <a:solidFill>
                  <a:schemeClr val="tx1"/>
                </a:solidFill>
              </a:ln>
            </c:spPr>
            <c:extLst>
              <c:ext xmlns:c16="http://schemas.microsoft.com/office/drawing/2014/chart" uri="{C3380CC4-5D6E-409C-BE32-E72D297353CC}">
                <c16:uniqueId val="{0000001E-0E7F-429D-AF66-B213048BA40B}"/>
              </c:ext>
            </c:extLst>
          </c:dPt>
          <c:dPt>
            <c:idx val="17"/>
            <c:invertIfNegative val="0"/>
            <c:bubble3D val="0"/>
            <c:spPr>
              <a:solidFill>
                <a:srgbClr val="1F497D">
                  <a:lumMod val="60000"/>
                  <a:lumOff val="40000"/>
                  <a:alpha val="40000"/>
                </a:srgbClr>
              </a:solidFill>
              <a:ln w="6350">
                <a:solidFill>
                  <a:schemeClr val="tx1"/>
                </a:solidFill>
              </a:ln>
            </c:spPr>
            <c:extLst>
              <c:ext xmlns:c16="http://schemas.microsoft.com/office/drawing/2014/chart" uri="{C3380CC4-5D6E-409C-BE32-E72D297353CC}">
                <c16:uniqueId val="{00000020-0E7F-429D-AF66-B213048BA40B}"/>
              </c:ext>
            </c:extLst>
          </c:dPt>
          <c:dPt>
            <c:idx val="18"/>
            <c:invertIfNegative val="0"/>
            <c:bubble3D val="0"/>
            <c:spPr>
              <a:solidFill>
                <a:srgbClr val="1F497D">
                  <a:lumMod val="60000"/>
                  <a:lumOff val="40000"/>
                  <a:alpha val="40000"/>
                </a:srgbClr>
              </a:solidFill>
              <a:ln w="6350">
                <a:solidFill>
                  <a:schemeClr val="tx1"/>
                </a:solidFill>
              </a:ln>
            </c:spPr>
            <c:extLst>
              <c:ext xmlns:c16="http://schemas.microsoft.com/office/drawing/2014/chart" uri="{C3380CC4-5D6E-409C-BE32-E72D297353CC}">
                <c16:uniqueId val="{00000022-0E7F-429D-AF66-B213048BA40B}"/>
              </c:ext>
            </c:extLst>
          </c:dPt>
          <c:dPt>
            <c:idx val="19"/>
            <c:invertIfNegative val="0"/>
            <c:bubble3D val="0"/>
            <c:spPr>
              <a:solidFill>
                <a:srgbClr val="1F497D">
                  <a:lumMod val="60000"/>
                  <a:lumOff val="40000"/>
                  <a:alpha val="40000"/>
                </a:srgbClr>
              </a:solidFill>
              <a:ln w="6350">
                <a:solidFill>
                  <a:schemeClr val="tx1"/>
                </a:solidFill>
              </a:ln>
            </c:spPr>
            <c:extLst>
              <c:ext xmlns:c16="http://schemas.microsoft.com/office/drawing/2014/chart" uri="{C3380CC4-5D6E-409C-BE32-E72D297353CC}">
                <c16:uniqueId val="{00000024-0E7F-429D-AF66-B213048BA40B}"/>
              </c:ext>
            </c:extLst>
          </c:dPt>
          <c:dPt>
            <c:idx val="20"/>
            <c:invertIfNegative val="0"/>
            <c:bubble3D val="0"/>
            <c:spPr>
              <a:solidFill>
                <a:srgbClr val="1F497D">
                  <a:lumMod val="60000"/>
                  <a:lumOff val="40000"/>
                  <a:alpha val="40000"/>
                </a:srgbClr>
              </a:solidFill>
              <a:ln w="6350">
                <a:solidFill>
                  <a:schemeClr val="tx1"/>
                </a:solidFill>
              </a:ln>
            </c:spPr>
            <c:extLst>
              <c:ext xmlns:c16="http://schemas.microsoft.com/office/drawing/2014/chart" uri="{C3380CC4-5D6E-409C-BE32-E72D297353CC}">
                <c16:uniqueId val="{00000026-0E7F-429D-AF66-B213048BA40B}"/>
              </c:ext>
            </c:extLst>
          </c:dPt>
          <c:dPt>
            <c:idx val="21"/>
            <c:invertIfNegative val="0"/>
            <c:bubble3D val="0"/>
            <c:spPr>
              <a:solidFill>
                <a:srgbClr val="1F497D">
                  <a:lumMod val="60000"/>
                  <a:lumOff val="40000"/>
                  <a:alpha val="40000"/>
                </a:srgbClr>
              </a:solidFill>
              <a:ln w="6350">
                <a:solidFill>
                  <a:schemeClr val="tx1"/>
                </a:solidFill>
              </a:ln>
            </c:spPr>
            <c:extLst>
              <c:ext xmlns:c16="http://schemas.microsoft.com/office/drawing/2014/chart" uri="{C3380CC4-5D6E-409C-BE32-E72D297353CC}">
                <c16:uniqueId val="{00000028-0E7F-429D-AF66-B213048BA40B}"/>
              </c:ext>
            </c:extLst>
          </c:dPt>
          <c:dPt>
            <c:idx val="22"/>
            <c:invertIfNegative val="0"/>
            <c:bubble3D val="0"/>
            <c:spPr>
              <a:solidFill>
                <a:srgbClr val="1F497D">
                  <a:lumMod val="60000"/>
                  <a:lumOff val="40000"/>
                  <a:alpha val="40000"/>
                </a:srgbClr>
              </a:solidFill>
              <a:ln w="6350">
                <a:solidFill>
                  <a:schemeClr val="tx1"/>
                </a:solidFill>
              </a:ln>
            </c:spPr>
            <c:extLst>
              <c:ext xmlns:c16="http://schemas.microsoft.com/office/drawing/2014/chart" uri="{C3380CC4-5D6E-409C-BE32-E72D297353CC}">
                <c16:uniqueId val="{0000002A-0E7F-429D-AF66-B213048BA40B}"/>
              </c:ext>
            </c:extLst>
          </c:dPt>
          <c:dPt>
            <c:idx val="23"/>
            <c:invertIfNegative val="0"/>
            <c:bubble3D val="0"/>
            <c:spPr>
              <a:solidFill>
                <a:schemeClr val="tx2">
                  <a:lumMod val="60000"/>
                  <a:lumOff val="40000"/>
                  <a:alpha val="40000"/>
                </a:schemeClr>
              </a:solidFill>
              <a:ln w="6350">
                <a:solidFill>
                  <a:schemeClr val="tx1"/>
                </a:solidFill>
              </a:ln>
            </c:spPr>
            <c:extLst>
              <c:ext xmlns:c16="http://schemas.microsoft.com/office/drawing/2014/chart" uri="{C3380CC4-5D6E-409C-BE32-E72D297353CC}">
                <c16:uniqueId val="{0000002C-0E7F-429D-AF66-B213048BA40B}"/>
              </c:ext>
            </c:extLst>
          </c:dPt>
          <c:cat>
            <c:numRef>
              <c:f>Sheet1!$A$2:$A$25</c:f>
              <c:numCache>
                <c:formatCode>General</c:formatCode>
                <c:ptCount val="24"/>
                <c:pt idx="0">
                  <c:v>1950</c:v>
                </c:pt>
                <c:pt idx="1">
                  <c:v>1955</c:v>
                </c:pt>
                <c:pt idx="2">
                  <c:v>1960</c:v>
                </c:pt>
                <c:pt idx="3">
                  <c:v>1965</c:v>
                </c:pt>
                <c:pt idx="4">
                  <c:v>1970</c:v>
                </c:pt>
                <c:pt idx="5">
                  <c:v>1975</c:v>
                </c:pt>
                <c:pt idx="6">
                  <c:v>1980</c:v>
                </c:pt>
                <c:pt idx="7">
                  <c:v>1985</c:v>
                </c:pt>
                <c:pt idx="8">
                  <c:v>1990</c:v>
                </c:pt>
                <c:pt idx="9">
                  <c:v>1995</c:v>
                </c:pt>
                <c:pt idx="10">
                  <c:v>2000</c:v>
                </c:pt>
                <c:pt idx="11">
                  <c:v>2005</c:v>
                </c:pt>
                <c:pt idx="12">
                  <c:v>2010</c:v>
                </c:pt>
                <c:pt idx="13">
                  <c:v>2015</c:v>
                </c:pt>
                <c:pt idx="14">
                  <c:v>2020</c:v>
                </c:pt>
                <c:pt idx="15">
                  <c:v>2025</c:v>
                </c:pt>
                <c:pt idx="16">
                  <c:v>2030</c:v>
                </c:pt>
                <c:pt idx="17">
                  <c:v>2035</c:v>
                </c:pt>
                <c:pt idx="18">
                  <c:v>2040</c:v>
                </c:pt>
                <c:pt idx="19">
                  <c:v>2045</c:v>
                </c:pt>
                <c:pt idx="20">
                  <c:v>2050</c:v>
                </c:pt>
                <c:pt idx="21">
                  <c:v>2055</c:v>
                </c:pt>
                <c:pt idx="22">
                  <c:v>2060</c:v>
                </c:pt>
                <c:pt idx="23">
                  <c:v>2065</c:v>
                </c:pt>
              </c:numCache>
            </c:numRef>
          </c:cat>
          <c:val>
            <c:numRef>
              <c:f>Sheet1!$C$2:$C$25</c:f>
              <c:numCache>
                <c:formatCode>#,##0_);[Red]\(#,##0\)</c:formatCode>
                <c:ptCount val="24"/>
                <c:pt idx="0">
                  <c:v>4965.8</c:v>
                </c:pt>
                <c:pt idx="1">
                  <c:v>5472.9</c:v>
                </c:pt>
                <c:pt idx="2">
                  <c:v>6000.2</c:v>
                </c:pt>
                <c:pt idx="3">
                  <c:v>6692.8</c:v>
                </c:pt>
                <c:pt idx="4">
                  <c:v>7156.6</c:v>
                </c:pt>
                <c:pt idx="5">
                  <c:v>7580.7</c:v>
                </c:pt>
                <c:pt idx="6">
                  <c:v>7883.5</c:v>
                </c:pt>
                <c:pt idx="7">
                  <c:v>8250.6</c:v>
                </c:pt>
                <c:pt idx="8">
                  <c:v>8590.4</c:v>
                </c:pt>
                <c:pt idx="9">
                  <c:v>8716.5</c:v>
                </c:pt>
                <c:pt idx="10">
                  <c:v>8622</c:v>
                </c:pt>
                <c:pt idx="11">
                  <c:v>8409.2000000000007</c:v>
                </c:pt>
                <c:pt idx="12">
                  <c:v>8103</c:v>
                </c:pt>
                <c:pt idx="13">
                  <c:v>7628.8735999999999</c:v>
                </c:pt>
                <c:pt idx="14">
                  <c:v>7405.7906000000003</c:v>
                </c:pt>
                <c:pt idx="15">
                  <c:v>7170.0511999999999</c:v>
                </c:pt>
                <c:pt idx="16">
                  <c:v>6875.3638999999994</c:v>
                </c:pt>
                <c:pt idx="17">
                  <c:v>6494.1881999999996</c:v>
                </c:pt>
                <c:pt idx="18">
                  <c:v>5977.6889000000001</c:v>
                </c:pt>
                <c:pt idx="19">
                  <c:v>5584.4718000000003</c:v>
                </c:pt>
                <c:pt idx="20">
                  <c:v>5275.0105999999996</c:v>
                </c:pt>
                <c:pt idx="21">
                  <c:v>5027.5588000000007</c:v>
                </c:pt>
                <c:pt idx="22">
                  <c:v>4792.8330999999998</c:v>
                </c:pt>
                <c:pt idx="23" formatCode="0">
                  <c:v>4529.1266000000005</c:v>
                </c:pt>
              </c:numCache>
            </c:numRef>
          </c:val>
          <c:extLst>
            <c:ext xmlns:c16="http://schemas.microsoft.com/office/drawing/2014/chart" uri="{C3380CC4-5D6E-409C-BE32-E72D297353CC}">
              <c16:uniqueId val="{0000002D-0E7F-429D-AF66-B213048BA40B}"/>
            </c:ext>
          </c:extLst>
        </c:ser>
        <c:ser>
          <c:idx val="2"/>
          <c:order val="2"/>
          <c:tx>
            <c:strRef>
              <c:f>Sheet1!$D$1</c:f>
              <c:strCache>
                <c:ptCount val="1"/>
                <c:pt idx="0">
                  <c:v>65歳以上</c:v>
                </c:pt>
              </c:strCache>
            </c:strRef>
          </c:tx>
          <c:spPr>
            <a:solidFill>
              <a:schemeClr val="accent6">
                <a:lumMod val="40000"/>
                <a:lumOff val="60000"/>
              </a:schemeClr>
            </a:solidFill>
            <a:ln w="6350">
              <a:solidFill>
                <a:prstClr val="black"/>
              </a:solidFill>
            </a:ln>
          </c:spPr>
          <c:invertIfNegative val="0"/>
          <c:dPt>
            <c:idx val="13"/>
            <c:invertIfNegative val="0"/>
            <c:bubble3D val="0"/>
            <c:extLst>
              <c:ext xmlns:c16="http://schemas.microsoft.com/office/drawing/2014/chart" uri="{C3380CC4-5D6E-409C-BE32-E72D297353CC}">
                <c16:uniqueId val="{0000002E-0E7F-429D-AF66-B213048BA40B}"/>
              </c:ext>
            </c:extLst>
          </c:dPt>
          <c:dPt>
            <c:idx val="14"/>
            <c:invertIfNegative val="0"/>
            <c:bubble3D val="0"/>
            <c:spPr>
              <a:solidFill>
                <a:srgbClr val="F79646">
                  <a:lumMod val="40000"/>
                  <a:lumOff val="60000"/>
                  <a:alpha val="40000"/>
                </a:srgbClr>
              </a:solidFill>
              <a:ln w="6350">
                <a:solidFill>
                  <a:prstClr val="black"/>
                </a:solidFill>
              </a:ln>
            </c:spPr>
            <c:extLst>
              <c:ext xmlns:c16="http://schemas.microsoft.com/office/drawing/2014/chart" uri="{C3380CC4-5D6E-409C-BE32-E72D297353CC}">
                <c16:uniqueId val="{00000030-0E7F-429D-AF66-B213048BA40B}"/>
              </c:ext>
            </c:extLst>
          </c:dPt>
          <c:dPt>
            <c:idx val="15"/>
            <c:invertIfNegative val="0"/>
            <c:bubble3D val="0"/>
            <c:spPr>
              <a:solidFill>
                <a:srgbClr val="F79646">
                  <a:lumMod val="40000"/>
                  <a:lumOff val="60000"/>
                  <a:alpha val="40000"/>
                </a:srgbClr>
              </a:solidFill>
              <a:ln w="6350">
                <a:solidFill>
                  <a:prstClr val="black"/>
                </a:solidFill>
              </a:ln>
            </c:spPr>
            <c:extLst>
              <c:ext xmlns:c16="http://schemas.microsoft.com/office/drawing/2014/chart" uri="{C3380CC4-5D6E-409C-BE32-E72D297353CC}">
                <c16:uniqueId val="{00000032-0E7F-429D-AF66-B213048BA40B}"/>
              </c:ext>
            </c:extLst>
          </c:dPt>
          <c:dPt>
            <c:idx val="16"/>
            <c:invertIfNegative val="0"/>
            <c:bubble3D val="0"/>
            <c:spPr>
              <a:solidFill>
                <a:srgbClr val="F79646">
                  <a:lumMod val="40000"/>
                  <a:lumOff val="60000"/>
                  <a:alpha val="40000"/>
                </a:srgbClr>
              </a:solidFill>
              <a:ln w="6350">
                <a:solidFill>
                  <a:prstClr val="black"/>
                </a:solidFill>
              </a:ln>
            </c:spPr>
            <c:extLst>
              <c:ext xmlns:c16="http://schemas.microsoft.com/office/drawing/2014/chart" uri="{C3380CC4-5D6E-409C-BE32-E72D297353CC}">
                <c16:uniqueId val="{00000034-0E7F-429D-AF66-B213048BA40B}"/>
              </c:ext>
            </c:extLst>
          </c:dPt>
          <c:dPt>
            <c:idx val="17"/>
            <c:invertIfNegative val="0"/>
            <c:bubble3D val="0"/>
            <c:spPr>
              <a:solidFill>
                <a:srgbClr val="F79646">
                  <a:lumMod val="40000"/>
                  <a:lumOff val="60000"/>
                  <a:alpha val="40000"/>
                </a:srgbClr>
              </a:solidFill>
              <a:ln w="6350">
                <a:solidFill>
                  <a:prstClr val="black"/>
                </a:solidFill>
              </a:ln>
            </c:spPr>
            <c:extLst>
              <c:ext xmlns:c16="http://schemas.microsoft.com/office/drawing/2014/chart" uri="{C3380CC4-5D6E-409C-BE32-E72D297353CC}">
                <c16:uniqueId val="{00000036-0E7F-429D-AF66-B213048BA40B}"/>
              </c:ext>
            </c:extLst>
          </c:dPt>
          <c:dPt>
            <c:idx val="18"/>
            <c:invertIfNegative val="0"/>
            <c:bubble3D val="0"/>
            <c:spPr>
              <a:solidFill>
                <a:srgbClr val="F79646">
                  <a:lumMod val="40000"/>
                  <a:lumOff val="60000"/>
                  <a:alpha val="40000"/>
                </a:srgbClr>
              </a:solidFill>
              <a:ln w="6350">
                <a:solidFill>
                  <a:prstClr val="black"/>
                </a:solidFill>
              </a:ln>
            </c:spPr>
            <c:extLst>
              <c:ext xmlns:c16="http://schemas.microsoft.com/office/drawing/2014/chart" uri="{C3380CC4-5D6E-409C-BE32-E72D297353CC}">
                <c16:uniqueId val="{00000038-0E7F-429D-AF66-B213048BA40B}"/>
              </c:ext>
            </c:extLst>
          </c:dPt>
          <c:dPt>
            <c:idx val="19"/>
            <c:invertIfNegative val="0"/>
            <c:bubble3D val="0"/>
            <c:spPr>
              <a:solidFill>
                <a:srgbClr val="F79646">
                  <a:lumMod val="40000"/>
                  <a:lumOff val="60000"/>
                  <a:alpha val="40000"/>
                </a:srgbClr>
              </a:solidFill>
              <a:ln w="6350">
                <a:solidFill>
                  <a:prstClr val="black"/>
                </a:solidFill>
              </a:ln>
            </c:spPr>
            <c:extLst>
              <c:ext xmlns:c16="http://schemas.microsoft.com/office/drawing/2014/chart" uri="{C3380CC4-5D6E-409C-BE32-E72D297353CC}">
                <c16:uniqueId val="{0000003A-0E7F-429D-AF66-B213048BA40B}"/>
              </c:ext>
            </c:extLst>
          </c:dPt>
          <c:dPt>
            <c:idx val="20"/>
            <c:invertIfNegative val="0"/>
            <c:bubble3D val="0"/>
            <c:spPr>
              <a:solidFill>
                <a:srgbClr val="F79646">
                  <a:lumMod val="40000"/>
                  <a:lumOff val="60000"/>
                  <a:alpha val="40000"/>
                </a:srgbClr>
              </a:solidFill>
              <a:ln w="6350">
                <a:solidFill>
                  <a:prstClr val="black"/>
                </a:solidFill>
              </a:ln>
            </c:spPr>
            <c:extLst>
              <c:ext xmlns:c16="http://schemas.microsoft.com/office/drawing/2014/chart" uri="{C3380CC4-5D6E-409C-BE32-E72D297353CC}">
                <c16:uniqueId val="{0000003C-0E7F-429D-AF66-B213048BA40B}"/>
              </c:ext>
            </c:extLst>
          </c:dPt>
          <c:dPt>
            <c:idx val="21"/>
            <c:invertIfNegative val="0"/>
            <c:bubble3D val="0"/>
            <c:spPr>
              <a:solidFill>
                <a:srgbClr val="F79646">
                  <a:lumMod val="40000"/>
                  <a:lumOff val="60000"/>
                  <a:alpha val="40000"/>
                </a:srgbClr>
              </a:solidFill>
              <a:ln w="6350">
                <a:solidFill>
                  <a:prstClr val="black"/>
                </a:solidFill>
              </a:ln>
            </c:spPr>
            <c:extLst>
              <c:ext xmlns:c16="http://schemas.microsoft.com/office/drawing/2014/chart" uri="{C3380CC4-5D6E-409C-BE32-E72D297353CC}">
                <c16:uniqueId val="{0000003E-0E7F-429D-AF66-B213048BA40B}"/>
              </c:ext>
            </c:extLst>
          </c:dPt>
          <c:dPt>
            <c:idx val="22"/>
            <c:invertIfNegative val="0"/>
            <c:bubble3D val="0"/>
            <c:spPr>
              <a:solidFill>
                <a:srgbClr val="F79646">
                  <a:lumMod val="40000"/>
                  <a:lumOff val="60000"/>
                  <a:alpha val="40000"/>
                </a:srgbClr>
              </a:solidFill>
              <a:ln w="6350">
                <a:solidFill>
                  <a:prstClr val="black"/>
                </a:solidFill>
              </a:ln>
            </c:spPr>
            <c:extLst>
              <c:ext xmlns:c16="http://schemas.microsoft.com/office/drawing/2014/chart" uri="{C3380CC4-5D6E-409C-BE32-E72D297353CC}">
                <c16:uniqueId val="{00000040-0E7F-429D-AF66-B213048BA40B}"/>
              </c:ext>
            </c:extLst>
          </c:dPt>
          <c:dPt>
            <c:idx val="23"/>
            <c:invertIfNegative val="0"/>
            <c:bubble3D val="0"/>
            <c:spPr>
              <a:solidFill>
                <a:schemeClr val="accent6">
                  <a:lumMod val="40000"/>
                  <a:lumOff val="60000"/>
                  <a:alpha val="40000"/>
                </a:schemeClr>
              </a:solidFill>
              <a:ln w="6350">
                <a:solidFill>
                  <a:prstClr val="black"/>
                </a:solidFill>
              </a:ln>
            </c:spPr>
            <c:extLst>
              <c:ext xmlns:c16="http://schemas.microsoft.com/office/drawing/2014/chart" uri="{C3380CC4-5D6E-409C-BE32-E72D297353CC}">
                <c16:uniqueId val="{00000042-0E7F-429D-AF66-B213048BA40B}"/>
              </c:ext>
            </c:extLst>
          </c:dPt>
          <c:cat>
            <c:numRef>
              <c:f>Sheet1!$A$2:$A$25</c:f>
              <c:numCache>
                <c:formatCode>General</c:formatCode>
                <c:ptCount val="24"/>
                <c:pt idx="0">
                  <c:v>1950</c:v>
                </c:pt>
                <c:pt idx="1">
                  <c:v>1955</c:v>
                </c:pt>
                <c:pt idx="2">
                  <c:v>1960</c:v>
                </c:pt>
                <c:pt idx="3">
                  <c:v>1965</c:v>
                </c:pt>
                <c:pt idx="4">
                  <c:v>1970</c:v>
                </c:pt>
                <c:pt idx="5">
                  <c:v>1975</c:v>
                </c:pt>
                <c:pt idx="6">
                  <c:v>1980</c:v>
                </c:pt>
                <c:pt idx="7">
                  <c:v>1985</c:v>
                </c:pt>
                <c:pt idx="8">
                  <c:v>1990</c:v>
                </c:pt>
                <c:pt idx="9">
                  <c:v>1995</c:v>
                </c:pt>
                <c:pt idx="10">
                  <c:v>2000</c:v>
                </c:pt>
                <c:pt idx="11">
                  <c:v>2005</c:v>
                </c:pt>
                <c:pt idx="12">
                  <c:v>2010</c:v>
                </c:pt>
                <c:pt idx="13">
                  <c:v>2015</c:v>
                </c:pt>
                <c:pt idx="14">
                  <c:v>2020</c:v>
                </c:pt>
                <c:pt idx="15">
                  <c:v>2025</c:v>
                </c:pt>
                <c:pt idx="16">
                  <c:v>2030</c:v>
                </c:pt>
                <c:pt idx="17">
                  <c:v>2035</c:v>
                </c:pt>
                <c:pt idx="18">
                  <c:v>2040</c:v>
                </c:pt>
                <c:pt idx="19">
                  <c:v>2045</c:v>
                </c:pt>
                <c:pt idx="20">
                  <c:v>2050</c:v>
                </c:pt>
                <c:pt idx="21">
                  <c:v>2055</c:v>
                </c:pt>
                <c:pt idx="22">
                  <c:v>2060</c:v>
                </c:pt>
                <c:pt idx="23">
                  <c:v>2065</c:v>
                </c:pt>
              </c:numCache>
            </c:numRef>
          </c:cat>
          <c:val>
            <c:numRef>
              <c:f>Sheet1!$D$2:$D$25</c:f>
              <c:numCache>
                <c:formatCode>#,##0_);[Red]\(#,##0\)</c:formatCode>
                <c:ptCount val="24"/>
                <c:pt idx="0">
                  <c:v>410.9</c:v>
                </c:pt>
                <c:pt idx="1">
                  <c:v>474.7</c:v>
                </c:pt>
                <c:pt idx="2">
                  <c:v>535</c:v>
                </c:pt>
                <c:pt idx="3">
                  <c:v>618.1</c:v>
                </c:pt>
                <c:pt idx="4">
                  <c:v>733.1</c:v>
                </c:pt>
                <c:pt idx="5">
                  <c:v>886.5</c:v>
                </c:pt>
                <c:pt idx="6">
                  <c:v>1064.7</c:v>
                </c:pt>
                <c:pt idx="7">
                  <c:v>1246.8</c:v>
                </c:pt>
                <c:pt idx="8">
                  <c:v>1489.5</c:v>
                </c:pt>
                <c:pt idx="9">
                  <c:v>1826.1</c:v>
                </c:pt>
                <c:pt idx="10">
                  <c:v>2200.5</c:v>
                </c:pt>
                <c:pt idx="11">
                  <c:v>2567.1999999999998</c:v>
                </c:pt>
                <c:pt idx="12">
                  <c:v>2925</c:v>
                </c:pt>
                <c:pt idx="13">
                  <c:v>3346.5441000000001</c:v>
                </c:pt>
                <c:pt idx="14">
                  <c:v>3619.1978000000004</c:v>
                </c:pt>
                <c:pt idx="15">
                  <c:v>3677.0849000000003</c:v>
                </c:pt>
                <c:pt idx="16">
                  <c:v>3715.9584999999997</c:v>
                </c:pt>
                <c:pt idx="17">
                  <c:v>3781.6601999999998</c:v>
                </c:pt>
                <c:pt idx="18">
                  <c:v>3920.5713999999998</c:v>
                </c:pt>
                <c:pt idx="19">
                  <c:v>3919.2275999999997</c:v>
                </c:pt>
                <c:pt idx="20">
                  <c:v>3840.5817999999999</c:v>
                </c:pt>
                <c:pt idx="21">
                  <c:v>3704.2245000000003</c:v>
                </c:pt>
                <c:pt idx="22">
                  <c:v>3540.2896000000001</c:v>
                </c:pt>
                <c:pt idx="23" formatCode="0">
                  <c:v>3380.9874000000004</c:v>
                </c:pt>
              </c:numCache>
            </c:numRef>
          </c:val>
          <c:extLst>
            <c:ext xmlns:c16="http://schemas.microsoft.com/office/drawing/2014/chart" uri="{C3380CC4-5D6E-409C-BE32-E72D297353CC}">
              <c16:uniqueId val="{00000043-0E7F-429D-AF66-B213048BA40B}"/>
            </c:ext>
          </c:extLst>
        </c:ser>
        <c:dLbls>
          <c:showLegendKey val="0"/>
          <c:showVal val="0"/>
          <c:showCatName val="0"/>
          <c:showSerName val="0"/>
          <c:showPercent val="0"/>
          <c:showBubbleSize val="0"/>
        </c:dLbls>
        <c:gapWidth val="120"/>
        <c:overlap val="100"/>
        <c:axId val="133974656"/>
        <c:axId val="133976448"/>
      </c:barChart>
      <c:lineChart>
        <c:grouping val="standard"/>
        <c:varyColors val="0"/>
        <c:ser>
          <c:idx val="3"/>
          <c:order val="3"/>
          <c:tx>
            <c:strRef>
              <c:f>Sheet1!$G$1</c:f>
              <c:strCache>
                <c:ptCount val="1"/>
                <c:pt idx="0">
                  <c:v>生産年齢人口割合</c:v>
                </c:pt>
              </c:strCache>
            </c:strRef>
          </c:tx>
          <c:spPr>
            <a:ln w="19050">
              <a:solidFill>
                <a:schemeClr val="accent4">
                  <a:lumMod val="50000"/>
                </a:schemeClr>
              </a:solidFill>
            </a:ln>
          </c:spPr>
          <c:marker>
            <c:symbol val="diamond"/>
            <c:size val="6"/>
            <c:spPr>
              <a:solidFill>
                <a:schemeClr val="accent4">
                  <a:lumMod val="50000"/>
                </a:schemeClr>
              </a:solidFill>
              <a:ln>
                <a:solidFill>
                  <a:srgbClr val="8064A2">
                    <a:lumMod val="50000"/>
                  </a:srgbClr>
                </a:solidFill>
              </a:ln>
            </c:spPr>
          </c:marker>
          <c:dPt>
            <c:idx val="13"/>
            <c:bubble3D val="0"/>
            <c:spPr>
              <a:ln w="19050">
                <a:solidFill>
                  <a:schemeClr val="accent4">
                    <a:lumMod val="50000"/>
                  </a:schemeClr>
                </a:solidFill>
                <a:prstDash val="solid"/>
              </a:ln>
            </c:spPr>
            <c:extLst>
              <c:ext xmlns:c16="http://schemas.microsoft.com/office/drawing/2014/chart" uri="{C3380CC4-5D6E-409C-BE32-E72D297353CC}">
                <c16:uniqueId val="{00000045-0E7F-429D-AF66-B213048BA40B}"/>
              </c:ext>
            </c:extLst>
          </c:dPt>
          <c:dPt>
            <c:idx val="14"/>
            <c:bubble3D val="0"/>
            <c:spPr>
              <a:ln w="19050">
                <a:solidFill>
                  <a:schemeClr val="accent4">
                    <a:lumMod val="50000"/>
                  </a:schemeClr>
                </a:solidFill>
                <a:prstDash val="sysDash"/>
              </a:ln>
            </c:spPr>
            <c:extLst>
              <c:ext xmlns:c16="http://schemas.microsoft.com/office/drawing/2014/chart" uri="{C3380CC4-5D6E-409C-BE32-E72D297353CC}">
                <c16:uniqueId val="{00000047-0E7F-429D-AF66-B213048BA40B}"/>
              </c:ext>
            </c:extLst>
          </c:dPt>
          <c:dPt>
            <c:idx val="15"/>
            <c:bubble3D val="0"/>
            <c:spPr>
              <a:ln w="19050">
                <a:solidFill>
                  <a:schemeClr val="accent4">
                    <a:lumMod val="50000"/>
                  </a:schemeClr>
                </a:solidFill>
                <a:prstDash val="sysDash"/>
              </a:ln>
            </c:spPr>
            <c:extLst>
              <c:ext xmlns:c16="http://schemas.microsoft.com/office/drawing/2014/chart" uri="{C3380CC4-5D6E-409C-BE32-E72D297353CC}">
                <c16:uniqueId val="{00000049-0E7F-429D-AF66-B213048BA40B}"/>
              </c:ext>
            </c:extLst>
          </c:dPt>
          <c:dPt>
            <c:idx val="16"/>
            <c:bubble3D val="0"/>
            <c:spPr>
              <a:ln w="19050">
                <a:solidFill>
                  <a:schemeClr val="accent4">
                    <a:lumMod val="50000"/>
                  </a:schemeClr>
                </a:solidFill>
                <a:prstDash val="sysDash"/>
              </a:ln>
            </c:spPr>
            <c:extLst>
              <c:ext xmlns:c16="http://schemas.microsoft.com/office/drawing/2014/chart" uri="{C3380CC4-5D6E-409C-BE32-E72D297353CC}">
                <c16:uniqueId val="{0000004B-0E7F-429D-AF66-B213048BA40B}"/>
              </c:ext>
            </c:extLst>
          </c:dPt>
          <c:dPt>
            <c:idx val="17"/>
            <c:bubble3D val="0"/>
            <c:spPr>
              <a:ln w="19050">
                <a:solidFill>
                  <a:schemeClr val="accent4">
                    <a:lumMod val="50000"/>
                  </a:schemeClr>
                </a:solidFill>
                <a:prstDash val="sysDash"/>
              </a:ln>
            </c:spPr>
            <c:extLst>
              <c:ext xmlns:c16="http://schemas.microsoft.com/office/drawing/2014/chart" uri="{C3380CC4-5D6E-409C-BE32-E72D297353CC}">
                <c16:uniqueId val="{0000004D-0E7F-429D-AF66-B213048BA40B}"/>
              </c:ext>
            </c:extLst>
          </c:dPt>
          <c:dPt>
            <c:idx val="18"/>
            <c:bubble3D val="0"/>
            <c:spPr>
              <a:ln w="19050">
                <a:solidFill>
                  <a:schemeClr val="accent4">
                    <a:lumMod val="50000"/>
                  </a:schemeClr>
                </a:solidFill>
                <a:prstDash val="sysDash"/>
              </a:ln>
            </c:spPr>
            <c:extLst>
              <c:ext xmlns:c16="http://schemas.microsoft.com/office/drawing/2014/chart" uri="{C3380CC4-5D6E-409C-BE32-E72D297353CC}">
                <c16:uniqueId val="{0000004F-0E7F-429D-AF66-B213048BA40B}"/>
              </c:ext>
            </c:extLst>
          </c:dPt>
          <c:dPt>
            <c:idx val="19"/>
            <c:bubble3D val="0"/>
            <c:spPr>
              <a:ln w="19050">
                <a:solidFill>
                  <a:schemeClr val="accent4">
                    <a:lumMod val="50000"/>
                  </a:schemeClr>
                </a:solidFill>
                <a:prstDash val="sysDash"/>
              </a:ln>
            </c:spPr>
            <c:extLst>
              <c:ext xmlns:c16="http://schemas.microsoft.com/office/drawing/2014/chart" uri="{C3380CC4-5D6E-409C-BE32-E72D297353CC}">
                <c16:uniqueId val="{00000051-0E7F-429D-AF66-B213048BA40B}"/>
              </c:ext>
            </c:extLst>
          </c:dPt>
          <c:dPt>
            <c:idx val="20"/>
            <c:bubble3D val="0"/>
            <c:spPr>
              <a:ln w="19050">
                <a:solidFill>
                  <a:schemeClr val="accent4">
                    <a:lumMod val="50000"/>
                  </a:schemeClr>
                </a:solidFill>
                <a:prstDash val="sysDash"/>
              </a:ln>
            </c:spPr>
            <c:extLst>
              <c:ext xmlns:c16="http://schemas.microsoft.com/office/drawing/2014/chart" uri="{C3380CC4-5D6E-409C-BE32-E72D297353CC}">
                <c16:uniqueId val="{00000053-0E7F-429D-AF66-B213048BA40B}"/>
              </c:ext>
            </c:extLst>
          </c:dPt>
          <c:dPt>
            <c:idx val="21"/>
            <c:bubble3D val="0"/>
            <c:spPr>
              <a:ln w="19050">
                <a:solidFill>
                  <a:schemeClr val="accent4">
                    <a:lumMod val="50000"/>
                  </a:schemeClr>
                </a:solidFill>
                <a:prstDash val="sysDash"/>
              </a:ln>
            </c:spPr>
            <c:extLst>
              <c:ext xmlns:c16="http://schemas.microsoft.com/office/drawing/2014/chart" uri="{C3380CC4-5D6E-409C-BE32-E72D297353CC}">
                <c16:uniqueId val="{00000055-0E7F-429D-AF66-B213048BA40B}"/>
              </c:ext>
            </c:extLst>
          </c:dPt>
          <c:dPt>
            <c:idx val="22"/>
            <c:bubble3D val="0"/>
            <c:spPr>
              <a:ln w="19050">
                <a:solidFill>
                  <a:schemeClr val="accent4">
                    <a:lumMod val="50000"/>
                  </a:schemeClr>
                </a:solidFill>
                <a:prstDash val="sysDash"/>
              </a:ln>
            </c:spPr>
            <c:extLst>
              <c:ext xmlns:c16="http://schemas.microsoft.com/office/drawing/2014/chart" uri="{C3380CC4-5D6E-409C-BE32-E72D297353CC}">
                <c16:uniqueId val="{00000057-0E7F-429D-AF66-B213048BA40B}"/>
              </c:ext>
            </c:extLst>
          </c:dPt>
          <c:dPt>
            <c:idx val="23"/>
            <c:bubble3D val="0"/>
            <c:spPr>
              <a:ln w="19050">
                <a:solidFill>
                  <a:schemeClr val="accent4">
                    <a:lumMod val="50000"/>
                  </a:schemeClr>
                </a:solidFill>
                <a:prstDash val="sysDash"/>
              </a:ln>
            </c:spPr>
            <c:extLst>
              <c:ext xmlns:c16="http://schemas.microsoft.com/office/drawing/2014/chart" uri="{C3380CC4-5D6E-409C-BE32-E72D297353CC}">
                <c16:uniqueId val="{00000059-0E7F-429D-AF66-B213048BA40B}"/>
              </c:ext>
            </c:extLst>
          </c:dPt>
          <c:val>
            <c:numRef>
              <c:f>Sheet1!$G$2:$G$25</c:f>
              <c:numCache>
                <c:formatCode>0.0;_耀</c:formatCode>
                <c:ptCount val="24"/>
                <c:pt idx="0">
                  <c:v>59.7</c:v>
                </c:pt>
                <c:pt idx="1">
                  <c:v>61.3</c:v>
                </c:pt>
                <c:pt idx="2">
                  <c:v>64.2</c:v>
                </c:pt>
                <c:pt idx="3">
                  <c:v>68.099999999999994</c:v>
                </c:pt>
                <c:pt idx="4">
                  <c:v>69</c:v>
                </c:pt>
                <c:pt idx="5">
                  <c:v>67.7</c:v>
                </c:pt>
                <c:pt idx="6">
                  <c:v>67.400000000000006</c:v>
                </c:pt>
                <c:pt idx="7">
                  <c:v>68.2</c:v>
                </c:pt>
                <c:pt idx="8">
                  <c:v>69.7</c:v>
                </c:pt>
                <c:pt idx="9">
                  <c:v>69.5</c:v>
                </c:pt>
                <c:pt idx="10">
                  <c:v>68.099999999999994</c:v>
                </c:pt>
                <c:pt idx="11">
                  <c:v>66.099999999999994</c:v>
                </c:pt>
                <c:pt idx="12">
                  <c:v>63.8</c:v>
                </c:pt>
                <c:pt idx="13" formatCode="0.0">
                  <c:v>60.719624878499999</c:v>
                </c:pt>
                <c:pt idx="14" formatCode="General">
                  <c:v>59.1</c:v>
                </c:pt>
                <c:pt idx="15" formatCode="General">
                  <c:v>58.5</c:v>
                </c:pt>
                <c:pt idx="16" formatCode="General">
                  <c:v>57.7</c:v>
                </c:pt>
                <c:pt idx="17" formatCode="General">
                  <c:v>56.4</c:v>
                </c:pt>
                <c:pt idx="18" formatCode="General">
                  <c:v>53.9</c:v>
                </c:pt>
                <c:pt idx="19" formatCode="General">
                  <c:v>52.5</c:v>
                </c:pt>
                <c:pt idx="20" formatCode="General">
                  <c:v>51.8</c:v>
                </c:pt>
                <c:pt idx="21" formatCode="General">
                  <c:v>51.6</c:v>
                </c:pt>
                <c:pt idx="22" formatCode="General">
                  <c:v>51.6</c:v>
                </c:pt>
                <c:pt idx="23" formatCode="General">
                  <c:v>51.4</c:v>
                </c:pt>
              </c:numCache>
            </c:numRef>
          </c:val>
          <c:smooth val="0"/>
          <c:extLst>
            <c:ext xmlns:c16="http://schemas.microsoft.com/office/drawing/2014/chart" uri="{C3380CC4-5D6E-409C-BE32-E72D297353CC}">
              <c16:uniqueId val="{0000005A-0E7F-429D-AF66-B213048BA40B}"/>
            </c:ext>
          </c:extLst>
        </c:ser>
        <c:ser>
          <c:idx val="4"/>
          <c:order val="4"/>
          <c:tx>
            <c:strRef>
              <c:f>Sheet1!$H$1</c:f>
              <c:strCache>
                <c:ptCount val="1"/>
                <c:pt idx="0">
                  <c:v>高齢化率</c:v>
                </c:pt>
              </c:strCache>
            </c:strRef>
          </c:tx>
          <c:spPr>
            <a:ln w="19050">
              <a:solidFill>
                <a:schemeClr val="tx1"/>
              </a:solidFill>
            </a:ln>
          </c:spPr>
          <c:marker>
            <c:symbol val="square"/>
            <c:size val="6"/>
            <c:spPr>
              <a:solidFill>
                <a:schemeClr val="tx1"/>
              </a:solidFill>
              <a:ln>
                <a:solidFill>
                  <a:prstClr val="black"/>
                </a:solidFill>
              </a:ln>
            </c:spPr>
          </c:marker>
          <c:dPt>
            <c:idx val="13"/>
            <c:bubble3D val="0"/>
            <c:spPr>
              <a:ln w="19050">
                <a:solidFill>
                  <a:schemeClr val="tx1"/>
                </a:solidFill>
                <a:prstDash val="solid"/>
              </a:ln>
            </c:spPr>
            <c:extLst>
              <c:ext xmlns:c16="http://schemas.microsoft.com/office/drawing/2014/chart" uri="{C3380CC4-5D6E-409C-BE32-E72D297353CC}">
                <c16:uniqueId val="{0000005C-0E7F-429D-AF66-B213048BA40B}"/>
              </c:ext>
            </c:extLst>
          </c:dPt>
          <c:dPt>
            <c:idx val="14"/>
            <c:bubble3D val="0"/>
            <c:spPr>
              <a:ln w="19050">
                <a:solidFill>
                  <a:schemeClr val="tx1"/>
                </a:solidFill>
                <a:prstDash val="sysDash"/>
              </a:ln>
            </c:spPr>
            <c:extLst>
              <c:ext xmlns:c16="http://schemas.microsoft.com/office/drawing/2014/chart" uri="{C3380CC4-5D6E-409C-BE32-E72D297353CC}">
                <c16:uniqueId val="{0000005E-0E7F-429D-AF66-B213048BA40B}"/>
              </c:ext>
            </c:extLst>
          </c:dPt>
          <c:dPt>
            <c:idx val="15"/>
            <c:bubble3D val="0"/>
            <c:spPr>
              <a:ln w="19050">
                <a:solidFill>
                  <a:schemeClr val="tx1"/>
                </a:solidFill>
                <a:prstDash val="sysDash"/>
              </a:ln>
            </c:spPr>
            <c:extLst>
              <c:ext xmlns:c16="http://schemas.microsoft.com/office/drawing/2014/chart" uri="{C3380CC4-5D6E-409C-BE32-E72D297353CC}">
                <c16:uniqueId val="{00000060-0E7F-429D-AF66-B213048BA40B}"/>
              </c:ext>
            </c:extLst>
          </c:dPt>
          <c:dPt>
            <c:idx val="16"/>
            <c:bubble3D val="0"/>
            <c:spPr>
              <a:ln w="19050">
                <a:solidFill>
                  <a:schemeClr val="tx1"/>
                </a:solidFill>
                <a:prstDash val="sysDash"/>
              </a:ln>
            </c:spPr>
            <c:extLst>
              <c:ext xmlns:c16="http://schemas.microsoft.com/office/drawing/2014/chart" uri="{C3380CC4-5D6E-409C-BE32-E72D297353CC}">
                <c16:uniqueId val="{00000062-0E7F-429D-AF66-B213048BA40B}"/>
              </c:ext>
            </c:extLst>
          </c:dPt>
          <c:dPt>
            <c:idx val="17"/>
            <c:bubble3D val="0"/>
            <c:spPr>
              <a:ln w="19050">
                <a:solidFill>
                  <a:schemeClr val="tx1"/>
                </a:solidFill>
                <a:prstDash val="sysDash"/>
              </a:ln>
            </c:spPr>
            <c:extLst>
              <c:ext xmlns:c16="http://schemas.microsoft.com/office/drawing/2014/chart" uri="{C3380CC4-5D6E-409C-BE32-E72D297353CC}">
                <c16:uniqueId val="{00000064-0E7F-429D-AF66-B213048BA40B}"/>
              </c:ext>
            </c:extLst>
          </c:dPt>
          <c:dPt>
            <c:idx val="18"/>
            <c:bubble3D val="0"/>
            <c:spPr>
              <a:ln w="19050">
                <a:solidFill>
                  <a:schemeClr val="tx1"/>
                </a:solidFill>
                <a:prstDash val="sysDash"/>
              </a:ln>
            </c:spPr>
            <c:extLst>
              <c:ext xmlns:c16="http://schemas.microsoft.com/office/drawing/2014/chart" uri="{C3380CC4-5D6E-409C-BE32-E72D297353CC}">
                <c16:uniqueId val="{00000066-0E7F-429D-AF66-B213048BA40B}"/>
              </c:ext>
            </c:extLst>
          </c:dPt>
          <c:dPt>
            <c:idx val="19"/>
            <c:bubble3D val="0"/>
            <c:spPr>
              <a:ln w="19050">
                <a:solidFill>
                  <a:schemeClr val="tx1"/>
                </a:solidFill>
                <a:prstDash val="sysDash"/>
              </a:ln>
            </c:spPr>
            <c:extLst>
              <c:ext xmlns:c16="http://schemas.microsoft.com/office/drawing/2014/chart" uri="{C3380CC4-5D6E-409C-BE32-E72D297353CC}">
                <c16:uniqueId val="{00000068-0E7F-429D-AF66-B213048BA40B}"/>
              </c:ext>
            </c:extLst>
          </c:dPt>
          <c:dPt>
            <c:idx val="20"/>
            <c:bubble3D val="0"/>
            <c:spPr>
              <a:ln w="19050">
                <a:solidFill>
                  <a:schemeClr val="tx1"/>
                </a:solidFill>
                <a:prstDash val="sysDash"/>
              </a:ln>
            </c:spPr>
            <c:extLst>
              <c:ext xmlns:c16="http://schemas.microsoft.com/office/drawing/2014/chart" uri="{C3380CC4-5D6E-409C-BE32-E72D297353CC}">
                <c16:uniqueId val="{0000006A-0E7F-429D-AF66-B213048BA40B}"/>
              </c:ext>
            </c:extLst>
          </c:dPt>
          <c:dPt>
            <c:idx val="21"/>
            <c:bubble3D val="0"/>
            <c:spPr>
              <a:ln w="19050">
                <a:solidFill>
                  <a:schemeClr val="tx1"/>
                </a:solidFill>
                <a:prstDash val="sysDash"/>
              </a:ln>
            </c:spPr>
            <c:extLst>
              <c:ext xmlns:c16="http://schemas.microsoft.com/office/drawing/2014/chart" uri="{C3380CC4-5D6E-409C-BE32-E72D297353CC}">
                <c16:uniqueId val="{0000006C-0E7F-429D-AF66-B213048BA40B}"/>
              </c:ext>
            </c:extLst>
          </c:dPt>
          <c:dPt>
            <c:idx val="22"/>
            <c:bubble3D val="0"/>
            <c:spPr>
              <a:ln w="19050">
                <a:solidFill>
                  <a:schemeClr val="tx1"/>
                </a:solidFill>
                <a:prstDash val="sysDash"/>
              </a:ln>
            </c:spPr>
            <c:extLst>
              <c:ext xmlns:c16="http://schemas.microsoft.com/office/drawing/2014/chart" uri="{C3380CC4-5D6E-409C-BE32-E72D297353CC}">
                <c16:uniqueId val="{0000006E-0E7F-429D-AF66-B213048BA40B}"/>
              </c:ext>
            </c:extLst>
          </c:dPt>
          <c:dPt>
            <c:idx val="23"/>
            <c:bubble3D val="0"/>
            <c:spPr>
              <a:ln w="19050">
                <a:solidFill>
                  <a:schemeClr val="tx1"/>
                </a:solidFill>
                <a:prstDash val="sysDash"/>
              </a:ln>
            </c:spPr>
            <c:extLst>
              <c:ext xmlns:c16="http://schemas.microsoft.com/office/drawing/2014/chart" uri="{C3380CC4-5D6E-409C-BE32-E72D297353CC}">
                <c16:uniqueId val="{00000070-0E7F-429D-AF66-B213048BA40B}"/>
              </c:ext>
            </c:extLst>
          </c:dPt>
          <c:val>
            <c:numRef>
              <c:f>Sheet1!$H$2:$H$25</c:f>
              <c:numCache>
                <c:formatCode>General</c:formatCode>
                <c:ptCount val="24"/>
                <c:pt idx="0">
                  <c:v>4.9000000000000004</c:v>
                </c:pt>
                <c:pt idx="1">
                  <c:v>5.3</c:v>
                </c:pt>
                <c:pt idx="2">
                  <c:v>5.7</c:v>
                </c:pt>
                <c:pt idx="3">
                  <c:v>6.3</c:v>
                </c:pt>
                <c:pt idx="4">
                  <c:v>7.1</c:v>
                </c:pt>
                <c:pt idx="5">
                  <c:v>7.9</c:v>
                </c:pt>
                <c:pt idx="6">
                  <c:v>9.1</c:v>
                </c:pt>
                <c:pt idx="7">
                  <c:v>10.3</c:v>
                </c:pt>
                <c:pt idx="8">
                  <c:v>12.1</c:v>
                </c:pt>
                <c:pt idx="9">
                  <c:v>14.6</c:v>
                </c:pt>
                <c:pt idx="10">
                  <c:v>17.399999999999999</c:v>
                </c:pt>
                <c:pt idx="11">
                  <c:v>20.2</c:v>
                </c:pt>
                <c:pt idx="12">
                  <c:v>23</c:v>
                </c:pt>
                <c:pt idx="13" formatCode="0.0">
                  <c:v>26.6357673551</c:v>
                </c:pt>
                <c:pt idx="14">
                  <c:v>28.9</c:v>
                </c:pt>
                <c:pt idx="15">
                  <c:v>30</c:v>
                </c:pt>
                <c:pt idx="16">
                  <c:v>31.2</c:v>
                </c:pt>
                <c:pt idx="17">
                  <c:v>32.799999999999997</c:v>
                </c:pt>
                <c:pt idx="18">
                  <c:v>35.299999999999997</c:v>
                </c:pt>
                <c:pt idx="19">
                  <c:v>36.799999999999997</c:v>
                </c:pt>
                <c:pt idx="20">
                  <c:v>37.700000000000003</c:v>
                </c:pt>
                <c:pt idx="21">
                  <c:v>38</c:v>
                </c:pt>
                <c:pt idx="22">
                  <c:v>38.1</c:v>
                </c:pt>
                <c:pt idx="23">
                  <c:v>38.4</c:v>
                </c:pt>
              </c:numCache>
            </c:numRef>
          </c:val>
          <c:smooth val="0"/>
          <c:extLst>
            <c:ext xmlns:c16="http://schemas.microsoft.com/office/drawing/2014/chart" uri="{C3380CC4-5D6E-409C-BE32-E72D297353CC}">
              <c16:uniqueId val="{00000071-0E7F-429D-AF66-B213048BA40B}"/>
            </c:ext>
          </c:extLst>
        </c:ser>
        <c:ser>
          <c:idx val="5"/>
          <c:order val="5"/>
          <c:tx>
            <c:strRef>
              <c:f>Sheet1!$I$1</c:f>
              <c:strCache>
                <c:ptCount val="1"/>
                <c:pt idx="0">
                  <c:v>合計特殊出生率</c:v>
                </c:pt>
              </c:strCache>
            </c:strRef>
          </c:tx>
          <c:spPr>
            <a:ln w="19050">
              <a:solidFill>
                <a:schemeClr val="accent6">
                  <a:lumMod val="50000"/>
                </a:schemeClr>
              </a:solidFill>
            </a:ln>
          </c:spPr>
          <c:marker>
            <c:symbol val="circle"/>
            <c:size val="6"/>
            <c:spPr>
              <a:solidFill>
                <a:schemeClr val="accent6">
                  <a:lumMod val="50000"/>
                </a:schemeClr>
              </a:solidFill>
              <a:ln>
                <a:solidFill>
                  <a:srgbClr val="F79646">
                    <a:lumMod val="50000"/>
                  </a:srgbClr>
                </a:solidFill>
              </a:ln>
            </c:spPr>
          </c:marker>
          <c:dPt>
            <c:idx val="13"/>
            <c:bubble3D val="0"/>
            <c:spPr>
              <a:ln w="19050">
                <a:solidFill>
                  <a:schemeClr val="accent6">
                    <a:lumMod val="50000"/>
                  </a:schemeClr>
                </a:solidFill>
                <a:prstDash val="solid"/>
              </a:ln>
            </c:spPr>
            <c:extLst>
              <c:ext xmlns:c16="http://schemas.microsoft.com/office/drawing/2014/chart" uri="{C3380CC4-5D6E-409C-BE32-E72D297353CC}">
                <c16:uniqueId val="{00000073-0E7F-429D-AF66-B213048BA40B}"/>
              </c:ext>
            </c:extLst>
          </c:dPt>
          <c:dPt>
            <c:idx val="14"/>
            <c:bubble3D val="0"/>
            <c:spPr>
              <a:ln w="19050">
                <a:solidFill>
                  <a:schemeClr val="accent6">
                    <a:lumMod val="50000"/>
                  </a:schemeClr>
                </a:solidFill>
                <a:prstDash val="sysDash"/>
              </a:ln>
            </c:spPr>
            <c:extLst>
              <c:ext xmlns:c16="http://schemas.microsoft.com/office/drawing/2014/chart" uri="{C3380CC4-5D6E-409C-BE32-E72D297353CC}">
                <c16:uniqueId val="{00000075-0E7F-429D-AF66-B213048BA40B}"/>
              </c:ext>
            </c:extLst>
          </c:dPt>
          <c:dPt>
            <c:idx val="15"/>
            <c:bubble3D val="0"/>
            <c:spPr>
              <a:ln w="19050">
                <a:solidFill>
                  <a:schemeClr val="accent6">
                    <a:lumMod val="50000"/>
                  </a:schemeClr>
                </a:solidFill>
                <a:prstDash val="sysDash"/>
              </a:ln>
            </c:spPr>
            <c:extLst>
              <c:ext xmlns:c16="http://schemas.microsoft.com/office/drawing/2014/chart" uri="{C3380CC4-5D6E-409C-BE32-E72D297353CC}">
                <c16:uniqueId val="{00000077-0E7F-429D-AF66-B213048BA40B}"/>
              </c:ext>
            </c:extLst>
          </c:dPt>
          <c:dPt>
            <c:idx val="16"/>
            <c:bubble3D val="0"/>
            <c:spPr>
              <a:ln w="19050">
                <a:solidFill>
                  <a:schemeClr val="accent6">
                    <a:lumMod val="50000"/>
                  </a:schemeClr>
                </a:solidFill>
                <a:prstDash val="sysDash"/>
              </a:ln>
            </c:spPr>
            <c:extLst>
              <c:ext xmlns:c16="http://schemas.microsoft.com/office/drawing/2014/chart" uri="{C3380CC4-5D6E-409C-BE32-E72D297353CC}">
                <c16:uniqueId val="{00000079-0E7F-429D-AF66-B213048BA40B}"/>
              </c:ext>
            </c:extLst>
          </c:dPt>
          <c:dPt>
            <c:idx val="17"/>
            <c:bubble3D val="0"/>
            <c:spPr>
              <a:ln w="19050">
                <a:solidFill>
                  <a:schemeClr val="accent6">
                    <a:lumMod val="50000"/>
                  </a:schemeClr>
                </a:solidFill>
                <a:prstDash val="sysDash"/>
              </a:ln>
            </c:spPr>
            <c:extLst>
              <c:ext xmlns:c16="http://schemas.microsoft.com/office/drawing/2014/chart" uri="{C3380CC4-5D6E-409C-BE32-E72D297353CC}">
                <c16:uniqueId val="{0000007B-0E7F-429D-AF66-B213048BA40B}"/>
              </c:ext>
            </c:extLst>
          </c:dPt>
          <c:dPt>
            <c:idx val="18"/>
            <c:bubble3D val="0"/>
            <c:spPr>
              <a:ln w="19050">
                <a:solidFill>
                  <a:schemeClr val="accent6">
                    <a:lumMod val="50000"/>
                  </a:schemeClr>
                </a:solidFill>
                <a:prstDash val="sysDash"/>
              </a:ln>
            </c:spPr>
            <c:extLst>
              <c:ext xmlns:c16="http://schemas.microsoft.com/office/drawing/2014/chart" uri="{C3380CC4-5D6E-409C-BE32-E72D297353CC}">
                <c16:uniqueId val="{0000007D-0E7F-429D-AF66-B213048BA40B}"/>
              </c:ext>
            </c:extLst>
          </c:dPt>
          <c:dPt>
            <c:idx val="19"/>
            <c:bubble3D val="0"/>
            <c:spPr>
              <a:ln w="19050">
                <a:solidFill>
                  <a:schemeClr val="accent6">
                    <a:lumMod val="50000"/>
                  </a:schemeClr>
                </a:solidFill>
                <a:prstDash val="sysDash"/>
              </a:ln>
            </c:spPr>
            <c:extLst>
              <c:ext xmlns:c16="http://schemas.microsoft.com/office/drawing/2014/chart" uri="{C3380CC4-5D6E-409C-BE32-E72D297353CC}">
                <c16:uniqueId val="{0000007F-0E7F-429D-AF66-B213048BA40B}"/>
              </c:ext>
            </c:extLst>
          </c:dPt>
          <c:dPt>
            <c:idx val="20"/>
            <c:bubble3D val="0"/>
            <c:spPr>
              <a:ln w="19050">
                <a:solidFill>
                  <a:schemeClr val="accent6">
                    <a:lumMod val="50000"/>
                  </a:schemeClr>
                </a:solidFill>
                <a:prstDash val="sysDash"/>
              </a:ln>
            </c:spPr>
            <c:extLst>
              <c:ext xmlns:c16="http://schemas.microsoft.com/office/drawing/2014/chart" uri="{C3380CC4-5D6E-409C-BE32-E72D297353CC}">
                <c16:uniqueId val="{00000081-0E7F-429D-AF66-B213048BA40B}"/>
              </c:ext>
            </c:extLst>
          </c:dPt>
          <c:dPt>
            <c:idx val="21"/>
            <c:bubble3D val="0"/>
            <c:spPr>
              <a:ln w="19050">
                <a:solidFill>
                  <a:schemeClr val="accent6">
                    <a:lumMod val="50000"/>
                  </a:schemeClr>
                </a:solidFill>
                <a:prstDash val="sysDash"/>
              </a:ln>
            </c:spPr>
            <c:extLst>
              <c:ext xmlns:c16="http://schemas.microsoft.com/office/drawing/2014/chart" uri="{C3380CC4-5D6E-409C-BE32-E72D297353CC}">
                <c16:uniqueId val="{00000083-0E7F-429D-AF66-B213048BA40B}"/>
              </c:ext>
            </c:extLst>
          </c:dPt>
          <c:dPt>
            <c:idx val="22"/>
            <c:bubble3D val="0"/>
            <c:spPr>
              <a:ln w="19050">
                <a:solidFill>
                  <a:schemeClr val="accent6">
                    <a:lumMod val="50000"/>
                  </a:schemeClr>
                </a:solidFill>
                <a:prstDash val="sysDash"/>
              </a:ln>
            </c:spPr>
            <c:extLst>
              <c:ext xmlns:c16="http://schemas.microsoft.com/office/drawing/2014/chart" uri="{C3380CC4-5D6E-409C-BE32-E72D297353CC}">
                <c16:uniqueId val="{00000085-0E7F-429D-AF66-B213048BA40B}"/>
              </c:ext>
            </c:extLst>
          </c:dPt>
          <c:dPt>
            <c:idx val="23"/>
            <c:bubble3D val="0"/>
            <c:spPr>
              <a:ln w="19050">
                <a:solidFill>
                  <a:schemeClr val="accent6">
                    <a:lumMod val="50000"/>
                  </a:schemeClr>
                </a:solidFill>
                <a:prstDash val="sysDash"/>
              </a:ln>
            </c:spPr>
            <c:extLst>
              <c:ext xmlns:c16="http://schemas.microsoft.com/office/drawing/2014/chart" uri="{C3380CC4-5D6E-409C-BE32-E72D297353CC}">
                <c16:uniqueId val="{00000087-0E7F-429D-AF66-B213048BA40B}"/>
              </c:ext>
            </c:extLst>
          </c:dPt>
          <c:val>
            <c:numRef>
              <c:f>Sheet1!$J$2:$J$25</c:f>
              <c:numCache>
                <c:formatCode>General</c:formatCode>
                <c:ptCount val="24"/>
                <c:pt idx="0">
                  <c:v>36.5</c:v>
                </c:pt>
                <c:pt idx="1">
                  <c:v>23.700000000000003</c:v>
                </c:pt>
                <c:pt idx="2">
                  <c:v>20</c:v>
                </c:pt>
                <c:pt idx="3">
                  <c:v>21.400000000000002</c:v>
                </c:pt>
                <c:pt idx="4">
                  <c:v>21.299999999999997</c:v>
                </c:pt>
                <c:pt idx="5">
                  <c:v>19.099999999999998</c:v>
                </c:pt>
                <c:pt idx="6">
                  <c:v>17.5</c:v>
                </c:pt>
                <c:pt idx="7">
                  <c:v>17.600000000000001</c:v>
                </c:pt>
                <c:pt idx="8">
                  <c:v>15.4</c:v>
                </c:pt>
                <c:pt idx="9">
                  <c:v>14.2</c:v>
                </c:pt>
                <c:pt idx="10">
                  <c:v>13.600000000000001</c:v>
                </c:pt>
                <c:pt idx="11">
                  <c:v>12.6</c:v>
                </c:pt>
                <c:pt idx="12">
                  <c:v>13.872999999999999</c:v>
                </c:pt>
                <c:pt idx="13">
                  <c:v>14.5</c:v>
                </c:pt>
                <c:pt idx="14">
                  <c:v>14.262999999999998</c:v>
                </c:pt>
                <c:pt idx="15">
                  <c:v>14.193</c:v>
                </c:pt>
                <c:pt idx="16">
                  <c:v>14.28</c:v>
                </c:pt>
                <c:pt idx="17">
                  <c:v>14.318999999999999</c:v>
                </c:pt>
                <c:pt idx="18">
                  <c:v>14.348000000000001</c:v>
                </c:pt>
                <c:pt idx="19">
                  <c:v>14.379999999999999</c:v>
                </c:pt>
                <c:pt idx="20">
                  <c:v>14.409000000000001</c:v>
                </c:pt>
                <c:pt idx="21">
                  <c:v>14.42</c:v>
                </c:pt>
                <c:pt idx="22">
                  <c:v>14.423999999999999</c:v>
                </c:pt>
                <c:pt idx="23">
                  <c:v>14.433</c:v>
                </c:pt>
              </c:numCache>
            </c:numRef>
          </c:val>
          <c:smooth val="0"/>
          <c:extLst>
            <c:ext xmlns:c16="http://schemas.microsoft.com/office/drawing/2014/chart" uri="{C3380CC4-5D6E-409C-BE32-E72D297353CC}">
              <c16:uniqueId val="{00000088-0E7F-429D-AF66-B213048BA40B}"/>
            </c:ext>
          </c:extLst>
        </c:ser>
        <c:dLbls>
          <c:showLegendKey val="0"/>
          <c:showVal val="0"/>
          <c:showCatName val="0"/>
          <c:showSerName val="0"/>
          <c:showPercent val="0"/>
          <c:showBubbleSize val="0"/>
        </c:dLbls>
        <c:marker val="1"/>
        <c:smooth val="0"/>
        <c:axId val="133979520"/>
        <c:axId val="133977984"/>
      </c:lineChart>
      <c:catAx>
        <c:axId val="133974656"/>
        <c:scaling>
          <c:orientation val="minMax"/>
        </c:scaling>
        <c:delete val="0"/>
        <c:axPos val="b"/>
        <c:numFmt formatCode="General" sourceLinked="1"/>
        <c:majorTickMark val="out"/>
        <c:minorTickMark val="none"/>
        <c:tickLblPos val="nextTo"/>
        <c:txPr>
          <a:bodyPr/>
          <a:lstStyle/>
          <a:p>
            <a:pPr>
              <a:defRPr sz="1200"/>
            </a:pPr>
            <a:endParaRPr lang="ja-JP"/>
          </a:p>
        </c:txPr>
        <c:crossAx val="133976448"/>
        <c:crosses val="autoZero"/>
        <c:auto val="1"/>
        <c:lblAlgn val="ctr"/>
        <c:lblOffset val="100"/>
        <c:tickLblSkip val="2"/>
        <c:noMultiLvlLbl val="0"/>
      </c:catAx>
      <c:valAx>
        <c:axId val="133976448"/>
        <c:scaling>
          <c:orientation val="minMax"/>
        </c:scaling>
        <c:delete val="0"/>
        <c:axPos val="l"/>
        <c:numFmt formatCode="#,##0_);[Red]\(#,##0\)" sourceLinked="1"/>
        <c:majorTickMark val="out"/>
        <c:minorTickMark val="none"/>
        <c:tickLblPos val="nextTo"/>
        <c:txPr>
          <a:bodyPr/>
          <a:lstStyle/>
          <a:p>
            <a:pPr>
              <a:defRPr sz="1200"/>
            </a:pPr>
            <a:endParaRPr lang="ja-JP"/>
          </a:p>
        </c:txPr>
        <c:crossAx val="133974656"/>
        <c:crosses val="autoZero"/>
        <c:crossBetween val="between"/>
      </c:valAx>
      <c:valAx>
        <c:axId val="133977984"/>
        <c:scaling>
          <c:orientation val="minMax"/>
        </c:scaling>
        <c:delete val="0"/>
        <c:axPos val="r"/>
        <c:numFmt formatCode="General" sourceLinked="0"/>
        <c:majorTickMark val="out"/>
        <c:minorTickMark val="none"/>
        <c:tickLblPos val="none"/>
        <c:txPr>
          <a:bodyPr/>
          <a:lstStyle/>
          <a:p>
            <a:pPr>
              <a:defRPr sz="1200">
                <a:solidFill>
                  <a:schemeClr val="tx1"/>
                </a:solidFill>
              </a:defRPr>
            </a:pPr>
            <a:endParaRPr lang="ja-JP"/>
          </a:p>
        </c:txPr>
        <c:crossAx val="133979520"/>
        <c:crosses val="max"/>
        <c:crossBetween val="between"/>
      </c:valAx>
      <c:catAx>
        <c:axId val="133979520"/>
        <c:scaling>
          <c:orientation val="minMax"/>
        </c:scaling>
        <c:delete val="1"/>
        <c:axPos val="b"/>
        <c:majorTickMark val="out"/>
        <c:minorTickMark val="none"/>
        <c:tickLblPos val="none"/>
        <c:crossAx val="133977984"/>
        <c:crosses val="autoZero"/>
        <c:auto val="1"/>
        <c:lblAlgn val="ctr"/>
        <c:lblOffset val="100"/>
        <c:noMultiLvlLbl val="0"/>
      </c:cat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00392829791341"/>
          <c:y val="0.10732515747458002"/>
          <c:w val="0.785377358490566"/>
          <c:h val="0.76912670915341785"/>
        </c:manualLayout>
      </c:layout>
      <c:barChart>
        <c:barDir val="col"/>
        <c:grouping val="clustered"/>
        <c:varyColors val="0"/>
        <c:ser>
          <c:idx val="0"/>
          <c:order val="1"/>
          <c:tx>
            <c:strRef>
              <c:f>分業率データ!$E$3</c:f>
              <c:strCache>
                <c:ptCount val="1"/>
                <c:pt idx="0">
                  <c:v>処方箋発行枚数
（百万枚）</c:v>
                </c:pt>
              </c:strCache>
            </c:strRef>
          </c:tx>
          <c:spPr>
            <a:solidFill>
              <a:srgbClr val="9999FF"/>
            </a:solidFill>
            <a:ln w="12700">
              <a:solidFill>
                <a:srgbClr val="000000"/>
              </a:solidFill>
              <a:prstDash val="solid"/>
            </a:ln>
          </c:spPr>
          <c:invertIfNegative val="0"/>
          <c:cat>
            <c:strRef>
              <c:f>分業率データ!$A$100:$A$149</c:f>
              <c:strCache>
                <c:ptCount val="50"/>
                <c:pt idx="0">
                  <c:v>昭和45年</c:v>
                </c:pt>
                <c:pt idx="1">
                  <c:v>46年</c:v>
                </c:pt>
                <c:pt idx="2">
                  <c:v>47年</c:v>
                </c:pt>
                <c:pt idx="3">
                  <c:v>48年</c:v>
                </c:pt>
                <c:pt idx="4">
                  <c:v>49年</c:v>
                </c:pt>
                <c:pt idx="5">
                  <c:v>50年</c:v>
                </c:pt>
                <c:pt idx="6">
                  <c:v>51年</c:v>
                </c:pt>
                <c:pt idx="7">
                  <c:v>52年</c:v>
                </c:pt>
                <c:pt idx="8">
                  <c:v>53年</c:v>
                </c:pt>
                <c:pt idx="9">
                  <c:v>54年</c:v>
                </c:pt>
                <c:pt idx="10">
                  <c:v>55年</c:v>
                </c:pt>
                <c:pt idx="11">
                  <c:v>56年</c:v>
                </c:pt>
                <c:pt idx="12">
                  <c:v>57年</c:v>
                </c:pt>
                <c:pt idx="13">
                  <c:v>58年</c:v>
                </c:pt>
                <c:pt idx="14">
                  <c:v>59年</c:v>
                </c:pt>
                <c:pt idx="15">
                  <c:v>60年</c:v>
                </c:pt>
                <c:pt idx="16">
                  <c:v>61年</c:v>
                </c:pt>
                <c:pt idx="17">
                  <c:v>62年</c:v>
                </c:pt>
                <c:pt idx="18">
                  <c:v>63年</c:v>
                </c:pt>
                <c:pt idx="19">
                  <c:v>平成元年</c:v>
                </c:pt>
                <c:pt idx="20">
                  <c:v> 平成2年</c:v>
                </c:pt>
                <c:pt idx="21">
                  <c:v> 3年</c:v>
                </c:pt>
                <c:pt idx="22">
                  <c:v> 4年</c:v>
                </c:pt>
                <c:pt idx="23">
                  <c:v> 5年</c:v>
                </c:pt>
                <c:pt idx="24">
                  <c:v> 6年</c:v>
                </c:pt>
                <c:pt idx="25">
                  <c:v> 7年</c:v>
                </c:pt>
                <c:pt idx="26">
                  <c:v> 8年</c:v>
                </c:pt>
                <c:pt idx="27">
                  <c:v> 9年</c:v>
                </c:pt>
                <c:pt idx="28">
                  <c:v>10年</c:v>
                </c:pt>
                <c:pt idx="29">
                  <c:v>11年</c:v>
                </c:pt>
                <c:pt idx="30">
                  <c:v>12年</c:v>
                </c:pt>
                <c:pt idx="31">
                  <c:v>13年</c:v>
                </c:pt>
                <c:pt idx="32">
                  <c:v>14年</c:v>
                </c:pt>
                <c:pt idx="33">
                  <c:v>15年</c:v>
                </c:pt>
                <c:pt idx="34">
                  <c:v>16年</c:v>
                </c:pt>
                <c:pt idx="35">
                  <c:v>17年</c:v>
                </c:pt>
                <c:pt idx="36">
                  <c:v>18年</c:v>
                </c:pt>
                <c:pt idx="37">
                  <c:v>19年</c:v>
                </c:pt>
                <c:pt idx="38">
                  <c:v>20年</c:v>
                </c:pt>
                <c:pt idx="39">
                  <c:v>21年</c:v>
                </c:pt>
                <c:pt idx="40">
                  <c:v>22年</c:v>
                </c:pt>
                <c:pt idx="41">
                  <c:v>23年</c:v>
                </c:pt>
                <c:pt idx="42">
                  <c:v>24年</c:v>
                </c:pt>
                <c:pt idx="43">
                  <c:v>25年</c:v>
                </c:pt>
                <c:pt idx="44">
                  <c:v>26年</c:v>
                </c:pt>
                <c:pt idx="45">
                  <c:v>27年</c:v>
                </c:pt>
                <c:pt idx="46">
                  <c:v>28年</c:v>
                </c:pt>
                <c:pt idx="47">
                  <c:v>29年</c:v>
                </c:pt>
                <c:pt idx="48">
                  <c:v>30年</c:v>
                </c:pt>
                <c:pt idx="49">
                  <c:v>令和元年</c:v>
                </c:pt>
              </c:strCache>
            </c:strRef>
          </c:cat>
          <c:val>
            <c:numRef>
              <c:f>分業率データ!$E$100:$E$149</c:f>
              <c:numCache>
                <c:formatCode>General</c:formatCode>
                <c:ptCount val="50"/>
                <c:pt idx="0">
                  <c:v>4.7267580000000002</c:v>
                </c:pt>
                <c:pt idx="1">
                  <c:v>4.743487</c:v>
                </c:pt>
                <c:pt idx="2">
                  <c:v>4.8920399999999997</c:v>
                </c:pt>
                <c:pt idx="3">
                  <c:v>5.142906</c:v>
                </c:pt>
                <c:pt idx="4">
                  <c:v>7.2995049999999999</c:v>
                </c:pt>
                <c:pt idx="5">
                  <c:v>14.379875</c:v>
                </c:pt>
                <c:pt idx="6">
                  <c:v>20.205027999999999</c:v>
                </c:pt>
                <c:pt idx="7">
                  <c:v>24.679314000000002</c:v>
                </c:pt>
                <c:pt idx="8">
                  <c:v>30.553467000000001</c:v>
                </c:pt>
                <c:pt idx="9">
                  <c:v>40.554184999999997</c:v>
                </c:pt>
                <c:pt idx="10">
                  <c:v>56.001497999999998</c:v>
                </c:pt>
                <c:pt idx="11">
                  <c:v>71.091712000000001</c:v>
                </c:pt>
                <c:pt idx="12">
                  <c:v>87.031606999999994</c:v>
                </c:pt>
                <c:pt idx="13">
                  <c:v>94.987836999999999</c:v>
                </c:pt>
                <c:pt idx="14">
                  <c:v>102.427053</c:v>
                </c:pt>
                <c:pt idx="15">
                  <c:v>106.15642699999999</c:v>
                </c:pt>
                <c:pt idx="16">
                  <c:v>112.527286</c:v>
                </c:pt>
                <c:pt idx="17">
                  <c:v>118.67769199999999</c:v>
                </c:pt>
                <c:pt idx="18">
                  <c:v>126.866395</c:v>
                </c:pt>
                <c:pt idx="19">
                  <c:v>135.41885300000001</c:v>
                </c:pt>
                <c:pt idx="20">
                  <c:v>145.732786</c:v>
                </c:pt>
                <c:pt idx="21">
                  <c:v>159.566192</c:v>
                </c:pt>
                <c:pt idx="22">
                  <c:v>178.97481300000001</c:v>
                </c:pt>
                <c:pt idx="23">
                  <c:v>201.493504</c:v>
                </c:pt>
                <c:pt idx="24">
                  <c:v>235.013004</c:v>
                </c:pt>
                <c:pt idx="25">
                  <c:v>265.07827700000001</c:v>
                </c:pt>
                <c:pt idx="26">
                  <c:v>296.43073900000002</c:v>
                </c:pt>
                <c:pt idx="27">
                  <c:v>337.821439</c:v>
                </c:pt>
                <c:pt idx="28">
                  <c:v>400.06131299999998</c:v>
                </c:pt>
                <c:pt idx="29">
                  <c:v>455.36939000000001</c:v>
                </c:pt>
                <c:pt idx="30">
                  <c:v>506.20313399999998</c:v>
                </c:pt>
                <c:pt idx="31">
                  <c:v>559.59597399999996</c:v>
                </c:pt>
                <c:pt idx="32">
                  <c:v>584.61515299999996</c:v>
                </c:pt>
                <c:pt idx="33">
                  <c:v>598.12152000000003</c:v>
                </c:pt>
                <c:pt idx="34">
                  <c:v>618.88939700000003</c:v>
                </c:pt>
                <c:pt idx="35">
                  <c:v>645.07525999999996</c:v>
                </c:pt>
                <c:pt idx="36">
                  <c:v>660.83327799999995</c:v>
                </c:pt>
                <c:pt idx="37">
                  <c:v>683.74972700000001</c:v>
                </c:pt>
                <c:pt idx="38">
                  <c:v>694.35888399999999</c:v>
                </c:pt>
                <c:pt idx="39">
                  <c:v>702.22034199999996</c:v>
                </c:pt>
                <c:pt idx="40" formatCode="#,##0.000000">
                  <c:v>729.39391699999999</c:v>
                </c:pt>
                <c:pt idx="41" formatCode="#,##0.000000">
                  <c:v>746.887201</c:v>
                </c:pt>
                <c:pt idx="42" formatCode="#,##0.000000">
                  <c:v>758.87555199999997</c:v>
                </c:pt>
                <c:pt idx="43" formatCode="#,##0.000000">
                  <c:v>763.03396699999996</c:v>
                </c:pt>
                <c:pt idx="44" formatCode="#,##0.000000_ ">
                  <c:v>775.58488599999998</c:v>
                </c:pt>
                <c:pt idx="45" formatCode="#,##0.000000_ ">
                  <c:v>788.18375000000003</c:v>
                </c:pt>
                <c:pt idx="46" formatCode="#,##0.000000_ ">
                  <c:v>799.29166899999996</c:v>
                </c:pt>
                <c:pt idx="47" formatCode="#,##0.000000_ ">
                  <c:v>803.85567700000001</c:v>
                </c:pt>
                <c:pt idx="48" formatCode="#,##0.000000_ ">
                  <c:v>812.28867100000002</c:v>
                </c:pt>
                <c:pt idx="49">
                  <c:v>818.02621399999998</c:v>
                </c:pt>
              </c:numCache>
            </c:numRef>
          </c:val>
          <c:extLst>
            <c:ext xmlns:c16="http://schemas.microsoft.com/office/drawing/2014/chart" uri="{C3380CC4-5D6E-409C-BE32-E72D297353CC}">
              <c16:uniqueId val="{00000000-E5BD-44EC-A9D0-08A273246FF7}"/>
            </c:ext>
          </c:extLst>
        </c:ser>
        <c:dLbls>
          <c:showLegendKey val="0"/>
          <c:showVal val="0"/>
          <c:showCatName val="0"/>
          <c:showSerName val="0"/>
          <c:showPercent val="0"/>
          <c:showBubbleSize val="0"/>
        </c:dLbls>
        <c:gapWidth val="150"/>
        <c:axId val="116320896"/>
        <c:axId val="119136640"/>
      </c:barChart>
      <c:lineChart>
        <c:grouping val="standard"/>
        <c:varyColors val="0"/>
        <c:ser>
          <c:idx val="1"/>
          <c:order val="0"/>
          <c:tx>
            <c:strRef>
              <c:f>分業率データ!$C$3</c:f>
              <c:strCache>
                <c:ptCount val="1"/>
                <c:pt idx="0">
                  <c:v>処方箋受取率（％）</c:v>
                </c:pt>
              </c:strCache>
            </c:strRef>
          </c:tx>
          <c:spPr>
            <a:ln w="12700">
              <a:solidFill>
                <a:srgbClr val="000000"/>
              </a:solidFill>
              <a:prstDash val="solid"/>
            </a:ln>
          </c:spPr>
          <c:marker>
            <c:symbol val="circle"/>
            <c:size val="5"/>
            <c:spPr>
              <a:solidFill>
                <a:srgbClr val="000000"/>
              </a:solidFill>
              <a:ln>
                <a:solidFill>
                  <a:srgbClr val="000000"/>
                </a:solidFill>
                <a:prstDash val="solid"/>
              </a:ln>
            </c:spPr>
          </c:marker>
          <c:cat>
            <c:strRef>
              <c:f>分業率データ!$A$100:$A$149</c:f>
              <c:strCache>
                <c:ptCount val="50"/>
                <c:pt idx="0">
                  <c:v>昭和45年</c:v>
                </c:pt>
                <c:pt idx="1">
                  <c:v>46年</c:v>
                </c:pt>
                <c:pt idx="2">
                  <c:v>47年</c:v>
                </c:pt>
                <c:pt idx="3">
                  <c:v>48年</c:v>
                </c:pt>
                <c:pt idx="4">
                  <c:v>49年</c:v>
                </c:pt>
                <c:pt idx="5">
                  <c:v>50年</c:v>
                </c:pt>
                <c:pt idx="6">
                  <c:v>51年</c:v>
                </c:pt>
                <c:pt idx="7">
                  <c:v>52年</c:v>
                </c:pt>
                <c:pt idx="8">
                  <c:v>53年</c:v>
                </c:pt>
                <c:pt idx="9">
                  <c:v>54年</c:v>
                </c:pt>
                <c:pt idx="10">
                  <c:v>55年</c:v>
                </c:pt>
                <c:pt idx="11">
                  <c:v>56年</c:v>
                </c:pt>
                <c:pt idx="12">
                  <c:v>57年</c:v>
                </c:pt>
                <c:pt idx="13">
                  <c:v>58年</c:v>
                </c:pt>
                <c:pt idx="14">
                  <c:v>59年</c:v>
                </c:pt>
                <c:pt idx="15">
                  <c:v>60年</c:v>
                </c:pt>
                <c:pt idx="16">
                  <c:v>61年</c:v>
                </c:pt>
                <c:pt idx="17">
                  <c:v>62年</c:v>
                </c:pt>
                <c:pt idx="18">
                  <c:v>63年</c:v>
                </c:pt>
                <c:pt idx="19">
                  <c:v>平成元年</c:v>
                </c:pt>
                <c:pt idx="20">
                  <c:v> 平成2年</c:v>
                </c:pt>
                <c:pt idx="21">
                  <c:v> 3年</c:v>
                </c:pt>
                <c:pt idx="22">
                  <c:v> 4年</c:v>
                </c:pt>
                <c:pt idx="23">
                  <c:v> 5年</c:v>
                </c:pt>
                <c:pt idx="24">
                  <c:v> 6年</c:v>
                </c:pt>
                <c:pt idx="25">
                  <c:v> 7年</c:v>
                </c:pt>
                <c:pt idx="26">
                  <c:v> 8年</c:v>
                </c:pt>
                <c:pt idx="27">
                  <c:v> 9年</c:v>
                </c:pt>
                <c:pt idx="28">
                  <c:v>10年</c:v>
                </c:pt>
                <c:pt idx="29">
                  <c:v>11年</c:v>
                </c:pt>
                <c:pt idx="30">
                  <c:v>12年</c:v>
                </c:pt>
                <c:pt idx="31">
                  <c:v>13年</c:v>
                </c:pt>
                <c:pt idx="32">
                  <c:v>14年</c:v>
                </c:pt>
                <c:pt idx="33">
                  <c:v>15年</c:v>
                </c:pt>
                <c:pt idx="34">
                  <c:v>16年</c:v>
                </c:pt>
                <c:pt idx="35">
                  <c:v>17年</c:v>
                </c:pt>
                <c:pt idx="36">
                  <c:v>18年</c:v>
                </c:pt>
                <c:pt idx="37">
                  <c:v>19年</c:v>
                </c:pt>
                <c:pt idx="38">
                  <c:v>20年</c:v>
                </c:pt>
                <c:pt idx="39">
                  <c:v>21年</c:v>
                </c:pt>
                <c:pt idx="40">
                  <c:v>22年</c:v>
                </c:pt>
                <c:pt idx="41">
                  <c:v>23年</c:v>
                </c:pt>
                <c:pt idx="42">
                  <c:v>24年</c:v>
                </c:pt>
                <c:pt idx="43">
                  <c:v>25年</c:v>
                </c:pt>
                <c:pt idx="44">
                  <c:v>26年</c:v>
                </c:pt>
                <c:pt idx="45">
                  <c:v>27年</c:v>
                </c:pt>
                <c:pt idx="46">
                  <c:v>28年</c:v>
                </c:pt>
                <c:pt idx="47">
                  <c:v>29年</c:v>
                </c:pt>
                <c:pt idx="48">
                  <c:v>30年</c:v>
                </c:pt>
                <c:pt idx="49">
                  <c:v>令和元年</c:v>
                </c:pt>
              </c:strCache>
            </c:strRef>
          </c:cat>
          <c:val>
            <c:numRef>
              <c:f>分業率データ!$C$100:$C$149</c:f>
              <c:numCache>
                <c:formatCode>0.0_ </c:formatCode>
                <c:ptCount val="50"/>
                <c:pt idx="0">
                  <c:v>0.5</c:v>
                </c:pt>
                <c:pt idx="1">
                  <c:v>0.5</c:v>
                </c:pt>
                <c:pt idx="2">
                  <c:v>0.5</c:v>
                </c:pt>
                <c:pt idx="3">
                  <c:v>0.5</c:v>
                </c:pt>
                <c:pt idx="4">
                  <c:v>0.6</c:v>
                </c:pt>
                <c:pt idx="5">
                  <c:v>1.2</c:v>
                </c:pt>
                <c:pt idx="6">
                  <c:v>1.7</c:v>
                </c:pt>
                <c:pt idx="7">
                  <c:v>2.1</c:v>
                </c:pt>
                <c:pt idx="8">
                  <c:v>2.6</c:v>
                </c:pt>
                <c:pt idx="9">
                  <c:v>3.5</c:v>
                </c:pt>
                <c:pt idx="10">
                  <c:v>4.8</c:v>
                </c:pt>
                <c:pt idx="11">
                  <c:v>6</c:v>
                </c:pt>
                <c:pt idx="12">
                  <c:v>7.2</c:v>
                </c:pt>
                <c:pt idx="13">
                  <c:v>7.2</c:v>
                </c:pt>
                <c:pt idx="14">
                  <c:v>7.7</c:v>
                </c:pt>
                <c:pt idx="15">
                  <c:v>8.1</c:v>
                </c:pt>
                <c:pt idx="16">
                  <c:v>9.6999999999999993</c:v>
                </c:pt>
                <c:pt idx="17">
                  <c:v>10.1</c:v>
                </c:pt>
                <c:pt idx="18">
                  <c:v>10.6</c:v>
                </c:pt>
                <c:pt idx="19">
                  <c:v>11.3</c:v>
                </c:pt>
                <c:pt idx="20">
                  <c:v>12</c:v>
                </c:pt>
                <c:pt idx="21">
                  <c:v>12.8</c:v>
                </c:pt>
                <c:pt idx="22">
                  <c:v>14.1</c:v>
                </c:pt>
                <c:pt idx="23">
                  <c:v>15.8</c:v>
                </c:pt>
                <c:pt idx="24">
                  <c:v>18.100000000000001</c:v>
                </c:pt>
                <c:pt idx="25">
                  <c:v>20.3</c:v>
                </c:pt>
                <c:pt idx="26">
                  <c:v>22.5</c:v>
                </c:pt>
                <c:pt idx="27">
                  <c:v>26</c:v>
                </c:pt>
                <c:pt idx="28">
                  <c:v>30.5</c:v>
                </c:pt>
                <c:pt idx="29">
                  <c:v>34.812375786278871</c:v>
                </c:pt>
                <c:pt idx="30">
                  <c:v>39.461299409793583</c:v>
                </c:pt>
                <c:pt idx="31">
                  <c:v>44.523180441819697</c:v>
                </c:pt>
                <c:pt idx="32">
                  <c:v>48.811815445495974</c:v>
                </c:pt>
                <c:pt idx="33">
                  <c:v>51.6</c:v>
                </c:pt>
                <c:pt idx="34">
                  <c:v>53.8</c:v>
                </c:pt>
                <c:pt idx="35">
                  <c:v>54.1</c:v>
                </c:pt>
                <c:pt idx="36">
                  <c:v>55.8</c:v>
                </c:pt>
                <c:pt idx="37">
                  <c:v>57.2</c:v>
                </c:pt>
                <c:pt idx="38">
                  <c:v>59.1</c:v>
                </c:pt>
                <c:pt idx="39">
                  <c:v>60.7</c:v>
                </c:pt>
                <c:pt idx="40">
                  <c:v>63.1</c:v>
                </c:pt>
                <c:pt idx="41">
                  <c:v>65.099999999999994</c:v>
                </c:pt>
                <c:pt idx="42">
                  <c:v>66.099999999999994</c:v>
                </c:pt>
                <c:pt idx="43">
                  <c:v>67</c:v>
                </c:pt>
                <c:pt idx="44">
                  <c:v>68.7</c:v>
                </c:pt>
                <c:pt idx="45">
                  <c:v>70</c:v>
                </c:pt>
                <c:pt idx="46">
                  <c:v>71.7</c:v>
                </c:pt>
                <c:pt idx="47">
                  <c:v>72.8</c:v>
                </c:pt>
                <c:pt idx="48">
                  <c:v>74</c:v>
                </c:pt>
                <c:pt idx="49" formatCode="General">
                  <c:v>74.900000000000006</c:v>
                </c:pt>
              </c:numCache>
            </c:numRef>
          </c:val>
          <c:smooth val="0"/>
          <c:extLst>
            <c:ext xmlns:c16="http://schemas.microsoft.com/office/drawing/2014/chart" uri="{C3380CC4-5D6E-409C-BE32-E72D297353CC}">
              <c16:uniqueId val="{00000001-E5BD-44EC-A9D0-08A273246FF7}"/>
            </c:ext>
          </c:extLst>
        </c:ser>
        <c:dLbls>
          <c:showLegendKey val="0"/>
          <c:showVal val="0"/>
          <c:showCatName val="0"/>
          <c:showSerName val="0"/>
          <c:showPercent val="0"/>
          <c:showBubbleSize val="0"/>
        </c:dLbls>
        <c:marker val="1"/>
        <c:smooth val="0"/>
        <c:axId val="106013824"/>
        <c:axId val="116318592"/>
      </c:lineChart>
      <c:catAx>
        <c:axId val="106013824"/>
        <c:scaling>
          <c:orientation val="minMax"/>
        </c:scaling>
        <c:delete val="0"/>
        <c:axPos val="b"/>
        <c:numFmt formatCode="General" sourceLinked="1"/>
        <c:majorTickMark val="in"/>
        <c:minorTickMark val="none"/>
        <c:tickLblPos val="nextTo"/>
        <c:spPr>
          <a:ln w="3175">
            <a:solidFill>
              <a:srgbClr val="000000"/>
            </a:solidFill>
            <a:prstDash val="solid"/>
          </a:ln>
        </c:spPr>
        <c:txPr>
          <a:bodyPr rot="-5400000" vert="horz" anchor="ctr" anchorCtr="0"/>
          <a:lstStyle/>
          <a:p>
            <a:pPr>
              <a:lnSpc>
                <a:spcPts val="1000"/>
              </a:lnSpc>
              <a:defRPr sz="900" b="0" i="0" u="none" strike="noStrike" baseline="0">
                <a:solidFill>
                  <a:srgbClr val="000000"/>
                </a:solidFill>
                <a:latin typeface="Meiryo UI" panose="020B0604030504040204" pitchFamily="50" charset="-128"/>
                <a:ea typeface="Meiryo UI" panose="020B0604030504040204" pitchFamily="50" charset="-128"/>
                <a:cs typeface="ＭＳ Ｐゴシック"/>
              </a:defRPr>
            </a:pPr>
            <a:endParaRPr lang="ja-JP"/>
          </a:p>
        </c:txPr>
        <c:crossAx val="116318592"/>
        <c:crosses val="autoZero"/>
        <c:auto val="0"/>
        <c:lblAlgn val="ctr"/>
        <c:lblOffset val="100"/>
        <c:tickMarkSkip val="1"/>
        <c:noMultiLvlLbl val="0"/>
      </c:catAx>
      <c:valAx>
        <c:axId val="116318592"/>
        <c:scaling>
          <c:orientation val="minMax"/>
        </c:scaling>
        <c:delete val="0"/>
        <c:axPos val="l"/>
        <c:numFmt formatCode="0.0_ " sourceLinked="1"/>
        <c:majorTickMark val="in"/>
        <c:minorTickMark val="none"/>
        <c:tickLblPos val="nextTo"/>
        <c:spPr>
          <a:ln w="3175">
            <a:solidFill>
              <a:srgbClr val="000000"/>
            </a:solidFill>
            <a:prstDash val="solid"/>
          </a:ln>
        </c:spPr>
        <c:txPr>
          <a:bodyPr rot="0" vert="horz"/>
          <a:lstStyle/>
          <a:p>
            <a:pPr>
              <a:defRPr sz="1100" b="0" i="0" u="none" strike="noStrike" baseline="0">
                <a:solidFill>
                  <a:schemeClr val="tx1"/>
                </a:solidFill>
                <a:latin typeface="Meiryo UI" panose="020B0604030504040204" pitchFamily="50" charset="-128"/>
                <a:ea typeface="Meiryo UI" panose="020B0604030504040204" pitchFamily="50" charset="-128"/>
                <a:cs typeface="ＭＳ Ｐゴシック"/>
              </a:defRPr>
            </a:pPr>
            <a:endParaRPr lang="ja-JP"/>
          </a:p>
        </c:txPr>
        <c:crossAx val="106013824"/>
        <c:crossesAt val="1"/>
        <c:crossBetween val="between"/>
      </c:valAx>
      <c:catAx>
        <c:axId val="116320896"/>
        <c:scaling>
          <c:orientation val="minMax"/>
        </c:scaling>
        <c:delete val="1"/>
        <c:axPos val="b"/>
        <c:numFmt formatCode="General" sourceLinked="1"/>
        <c:majorTickMark val="out"/>
        <c:minorTickMark val="none"/>
        <c:tickLblPos val="none"/>
        <c:crossAx val="119136640"/>
        <c:crosses val="autoZero"/>
        <c:auto val="0"/>
        <c:lblAlgn val="ctr"/>
        <c:lblOffset val="100"/>
        <c:noMultiLvlLbl val="0"/>
      </c:catAx>
      <c:valAx>
        <c:axId val="119136640"/>
        <c:scaling>
          <c:orientation val="minMax"/>
          <c:max val="850"/>
          <c:min val="0"/>
        </c:scaling>
        <c:delete val="0"/>
        <c:axPos val="r"/>
        <c:numFmt formatCode="General" sourceLinked="1"/>
        <c:majorTickMark val="in"/>
        <c:minorTickMark val="none"/>
        <c:tickLblPos val="nextTo"/>
        <c:spPr>
          <a:ln w="3175">
            <a:solidFill>
              <a:srgbClr val="000000"/>
            </a:solidFill>
            <a:prstDash val="solid"/>
          </a:ln>
        </c:spPr>
        <c:txPr>
          <a:bodyPr rot="0" vert="horz"/>
          <a:lstStyle/>
          <a:p>
            <a:pPr>
              <a:defRPr sz="1100" b="0" i="0" u="none" strike="noStrike" baseline="0">
                <a:solidFill>
                  <a:srgbClr val="000000"/>
                </a:solidFill>
                <a:latin typeface="ＭＳ Ｐゴシック"/>
                <a:ea typeface="ＭＳ Ｐゴシック"/>
                <a:cs typeface="ＭＳ Ｐゴシック"/>
              </a:defRPr>
            </a:pPr>
            <a:endParaRPr lang="ja-JP"/>
          </a:p>
        </c:txPr>
        <c:crossAx val="116320896"/>
        <c:crosses val="max"/>
        <c:crossBetween val="between"/>
      </c:valAx>
      <c:spPr>
        <a:noFill/>
        <a:ln w="25400">
          <a:noFill/>
        </a:ln>
      </c:spPr>
    </c:plotArea>
    <c:legend>
      <c:legendPos val="r"/>
      <c:layout>
        <c:manualLayout>
          <c:xMode val="edge"/>
          <c:yMode val="edge"/>
          <c:x val="0.1159403946788411"/>
          <c:y val="0.18408383993516034"/>
          <c:w val="0.28259763718911585"/>
          <c:h val="0.17213137546995813"/>
        </c:manualLayout>
      </c:layout>
      <c:overlay val="0"/>
      <c:spPr>
        <a:solidFill>
          <a:srgbClr val="FFFFFF"/>
        </a:solidFill>
        <a:ln w="3175">
          <a:noFill/>
          <a:prstDash val="solid"/>
        </a:ln>
      </c:spPr>
      <c:txPr>
        <a:bodyPr/>
        <a:lstStyle/>
        <a:p>
          <a:pPr>
            <a:defRPr sz="1285" b="0" i="0" u="none" strike="noStrike" baseline="0">
              <a:solidFill>
                <a:srgbClr val="000000"/>
              </a:solidFill>
              <a:latin typeface="Meiryo UI" panose="020B0604030504040204" pitchFamily="50" charset="-128"/>
              <a:ea typeface="Meiryo UI" panose="020B0604030504040204" pitchFamily="50" charset="-128"/>
              <a:cs typeface="ＭＳ Ｐゴシック"/>
            </a:defRPr>
          </a:pPr>
          <a:endParaRPr lang="ja-JP"/>
        </a:p>
      </c:txPr>
    </c:legend>
    <c:plotVisOnly val="1"/>
    <c:dispBlanksAs val="gap"/>
    <c:showDLblsOverMax val="0"/>
  </c:chart>
  <c:spPr>
    <a:solidFill>
      <a:srgbClr val="FFFFFF"/>
    </a:solidFill>
    <a:ln w="3175">
      <a:noFill/>
      <a:prstDash val="solid"/>
    </a:ln>
  </c:spPr>
  <c:txPr>
    <a:bodyPr/>
    <a:lstStyle/>
    <a:p>
      <a:pPr>
        <a:defRPr sz="1100" b="0" i="0" u="none" strike="noStrike" baseline="0">
          <a:solidFill>
            <a:srgbClr val="000000"/>
          </a:solidFill>
          <a:latin typeface="ＭＳ Ｐゴシック"/>
          <a:ea typeface="ＭＳ Ｐゴシック"/>
          <a:cs typeface="ＭＳ Ｐゴシック"/>
        </a:defRPr>
      </a:pPr>
      <a:endParaRPr lang="ja-JP"/>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6888"/>
          </a:xfrm>
          <a:prstGeom prst="rect">
            <a:avLst/>
          </a:prstGeom>
        </p:spPr>
        <p:txBody>
          <a:bodyPr vert="horz" lIns="91440" tIns="45720" rIns="91440" bIns="45720" rtlCol="0"/>
          <a:lstStyle>
            <a:lvl1pPr algn="r">
              <a:defRPr sz="1200"/>
            </a:lvl1pPr>
          </a:lstStyle>
          <a:p>
            <a:fld id="{FBF3909E-6AD2-441B-8C55-DC9D942D3597}" type="datetimeFigureOut">
              <a:rPr kumimoji="1" lang="ja-JP" altLang="en-US" smtClean="0"/>
              <a:t>2022/11/28</a:t>
            </a:fld>
            <a:endParaRPr kumimoji="1" lang="ja-JP" altLang="en-US"/>
          </a:p>
        </p:txBody>
      </p:sp>
      <p:sp>
        <p:nvSpPr>
          <p:cNvPr id="4" name="フッター プレースホルダー 3"/>
          <p:cNvSpPr>
            <a:spLocks noGrp="1"/>
          </p:cNvSpPr>
          <p:nvPr>
            <p:ph type="ftr" sz="quarter" idx="2"/>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6887"/>
          </a:xfrm>
          <a:prstGeom prst="rect">
            <a:avLst/>
          </a:prstGeom>
        </p:spPr>
        <p:txBody>
          <a:bodyPr vert="horz" lIns="91440" tIns="45720" rIns="91440" bIns="45720" rtlCol="0" anchor="b"/>
          <a:lstStyle>
            <a:lvl1pPr algn="r">
              <a:defRPr sz="1200"/>
            </a:lvl1pPr>
          </a:lstStyle>
          <a:p>
            <a:fld id="{3F63E3F8-EF32-4C33-8820-82A5A2262033}" type="slidenum">
              <a:rPr kumimoji="1" lang="ja-JP" altLang="en-US" smtClean="0"/>
              <a:t>‹#›</a:t>
            </a:fld>
            <a:endParaRPr kumimoji="1" lang="ja-JP" altLang="en-US"/>
          </a:p>
        </p:txBody>
      </p:sp>
    </p:spTree>
    <p:extLst>
      <p:ext uri="{BB962C8B-B14F-4D97-AF65-F5344CB8AC3E}">
        <p14:creationId xmlns:p14="http://schemas.microsoft.com/office/powerpoint/2010/main" val="339189164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0B0925AE-C56D-4DBA-A380-31C81C4E781A}" type="datetimeFigureOut">
              <a:rPr kumimoji="1" lang="ja-JP" altLang="en-US" smtClean="0"/>
              <a:t>2022/11/28</a:t>
            </a:fld>
            <a:endParaRPr kumimoji="1" lang="ja-JP" altLang="en-US"/>
          </a:p>
        </p:txBody>
      </p:sp>
      <p:sp>
        <p:nvSpPr>
          <p:cNvPr id="4" name="スライド イメージ プレースホルダー 3"/>
          <p:cNvSpPr>
            <a:spLocks noGrp="1" noRot="1" noChangeAspect="1"/>
          </p:cNvSpPr>
          <p:nvPr>
            <p:ph type="sldImg" idx="2"/>
          </p:nvPr>
        </p:nvSpPr>
        <p:spPr>
          <a:xfrm>
            <a:off x="712788" y="746125"/>
            <a:ext cx="5381625"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Tree>
    <p:extLst>
      <p:ext uri="{BB962C8B-B14F-4D97-AF65-F5344CB8AC3E}">
        <p14:creationId xmlns:p14="http://schemas.microsoft.com/office/powerpoint/2010/main" val="57461194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mn-ea"/>
              <a:ea typeface="+mn-ea"/>
            </a:endParaRPr>
          </a:p>
        </p:txBody>
      </p:sp>
    </p:spTree>
    <p:extLst>
      <p:ext uri="{BB962C8B-B14F-4D97-AF65-F5344CB8AC3E}">
        <p14:creationId xmlns:p14="http://schemas.microsoft.com/office/powerpoint/2010/main" val="15929328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3" name="スライド イメージ プレースホルダー 1"/>
          <p:cNvSpPr>
            <a:spLocks noGrp="1" noRot="1" noChangeAspect="1"/>
          </p:cNvSpPr>
          <p:nvPr>
            <p:ph type="sldImg"/>
          </p:nvPr>
        </p:nvSpPr>
        <p:spPr/>
      </p:sp>
      <p:sp>
        <p:nvSpPr>
          <p:cNvPr id="1774"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5762127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7" name="スライド イメージ プレースホルダー 1"/>
          <p:cNvSpPr>
            <a:spLocks noGrp="1" noRot="1" noChangeAspect="1"/>
          </p:cNvSpPr>
          <p:nvPr>
            <p:ph type="sldImg"/>
          </p:nvPr>
        </p:nvSpPr>
        <p:spPr/>
      </p:sp>
      <p:sp>
        <p:nvSpPr>
          <p:cNvPr id="1388"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5283428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7" name="スライド イメージ プレースホルダー 1"/>
          <p:cNvSpPr>
            <a:spLocks noGrp="1" noRot="1" noChangeAspect="1"/>
          </p:cNvSpPr>
          <p:nvPr>
            <p:ph type="sldImg"/>
          </p:nvPr>
        </p:nvSpPr>
        <p:spPr/>
      </p:sp>
      <p:sp>
        <p:nvSpPr>
          <p:cNvPr id="1638"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4560880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7" name="スライド イメージ プレースホルダー 1"/>
          <p:cNvSpPr>
            <a:spLocks noGrp="1" noRot="1" noChangeAspect="1"/>
          </p:cNvSpPr>
          <p:nvPr>
            <p:ph type="sldImg"/>
          </p:nvPr>
        </p:nvSpPr>
        <p:spPr/>
      </p:sp>
      <p:sp>
        <p:nvSpPr>
          <p:cNvPr id="1638"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5100264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a:xfrm>
            <a:off x="3855838" y="9440646"/>
            <a:ext cx="2949787" cy="496967"/>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82F711-8460-44F0-B145-010A647A073E}"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855125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4375" y="746125"/>
            <a:ext cx="5380038" cy="3725863"/>
          </a:xfrm>
        </p:spPr>
      </p:sp>
      <p:sp>
        <p:nvSpPr>
          <p:cNvPr id="3" name="ノート プレースホルダー 2"/>
          <p:cNvSpPr>
            <a:spLocks noGrp="1"/>
          </p:cNvSpPr>
          <p:nvPr>
            <p:ph type="body" idx="1"/>
          </p:nvPr>
        </p:nvSpPr>
        <p:spPr/>
        <p:txBody>
          <a:bodyPr/>
          <a:lstStyle/>
          <a:p>
            <a:endParaRPr kumimoji="1"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a:xfrm>
            <a:off x="3855838" y="9440646"/>
            <a:ext cx="2949787" cy="496967"/>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4C97A7-1F3F-4E66-8E80-4C266C1D86EA}" type="slidenum">
              <a:rPr kumimoji="1" lang="en-US" altLang="ja-JP"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759113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672302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latin typeface="+mn-ea"/>
              <a:ea typeface="+mn-ea"/>
            </a:endParaRPr>
          </a:p>
        </p:txBody>
      </p:sp>
    </p:spTree>
    <p:extLst>
      <p:ext uri="{BB962C8B-B14F-4D97-AF65-F5344CB8AC3E}">
        <p14:creationId xmlns:p14="http://schemas.microsoft.com/office/powerpoint/2010/main" val="1874576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a:xfrm>
            <a:off x="3855838" y="9440646"/>
            <a:ext cx="2949787" cy="496967"/>
          </a:xfrm>
          <a:prstGeom prst="rect">
            <a:avLst/>
          </a:prstGeom>
        </p:spPr>
        <p:txBody>
          <a:bodyPr/>
          <a:lstStyle/>
          <a:p>
            <a:pPr marL="0" marR="0" lvl="0" indent="0" algn="r" defTabSz="913582" rtl="0" eaLnBrk="1" fontAlgn="auto" latinLnBrk="0" hangingPunct="1">
              <a:lnSpc>
                <a:spcPct val="100000"/>
              </a:lnSpc>
              <a:spcBef>
                <a:spcPts val="0"/>
              </a:spcBef>
              <a:spcAft>
                <a:spcPts val="0"/>
              </a:spcAft>
              <a:buClrTx/>
              <a:buSzTx/>
              <a:buFontTx/>
              <a:buNone/>
              <a:tabLst/>
              <a:defRPr/>
            </a:pPr>
            <a:fld id="{52B59954-83C6-4DCF-BF84-9DBB9C97B7C7}"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3582" rtl="0" eaLnBrk="1" fontAlgn="auto" latinLnBrk="0" hangingPunct="1">
                <a:lnSpc>
                  <a:spcPct val="100000"/>
                </a:lnSpc>
                <a:spcBef>
                  <a:spcPts val="0"/>
                </a:spcBef>
                <a:spcAft>
                  <a:spcPts val="0"/>
                </a:spcAft>
                <a:buClrTx/>
                <a:buSzTx/>
                <a:buFontTx/>
                <a:buNone/>
                <a:tabLst/>
                <a:defRPr/>
              </a:pPr>
              <a:t>9</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8669337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5905406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9" name="スライド イメージ プレースホルダー 1"/>
          <p:cNvSpPr>
            <a:spLocks noGrp="1" noRot="1" noChangeAspect="1"/>
          </p:cNvSpPr>
          <p:nvPr>
            <p:ph type="sldImg"/>
          </p:nvPr>
        </p:nvSpPr>
        <p:spPr/>
      </p:sp>
      <p:sp>
        <p:nvSpPr>
          <p:cNvPr id="1750"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435906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21461885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3582" rtl="0" eaLnBrk="1" fontAlgn="auto" latinLnBrk="0" hangingPunct="1">
              <a:lnSpc>
                <a:spcPct val="100000"/>
              </a:lnSpc>
              <a:spcBef>
                <a:spcPts val="0"/>
              </a:spcBef>
              <a:spcAft>
                <a:spcPts val="0"/>
              </a:spcAft>
              <a:buClrTx/>
              <a:buSzTx/>
              <a:buFontTx/>
              <a:buNone/>
              <a:tabLst/>
              <a:defRPr/>
            </a:pPr>
            <a:fld id="{52B59954-83C6-4DCF-BF84-9DBB9C97B7C7}"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3582" rtl="0" eaLnBrk="1" fontAlgn="auto" latinLnBrk="0" hangingPunct="1">
                <a:lnSpc>
                  <a:spcPct val="100000"/>
                </a:lnSpc>
                <a:spcBef>
                  <a:spcPts val="0"/>
                </a:spcBef>
                <a:spcAft>
                  <a:spcPts val="0"/>
                </a:spcAft>
                <a:buClrTx/>
                <a:buSzTx/>
                <a:buFontTx/>
                <a:buNone/>
                <a:tabLst/>
                <a:defRPr/>
              </a:pPr>
              <a:t>18</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3990153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667"/>
            <a:ext cx="84201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485906" y="3886200"/>
            <a:ext cx="6934200" cy="1752600"/>
          </a:xfrm>
        </p:spPr>
        <p:txBody>
          <a:bodyPr/>
          <a:lstStyle>
            <a:lvl1pPr marL="0" indent="0" algn="ctr">
              <a:buNone/>
              <a:defRPr>
                <a:solidFill>
                  <a:schemeClr val="tx1">
                    <a:tint val="75000"/>
                  </a:schemeClr>
                </a:solidFill>
              </a:defRPr>
            </a:lvl1pPr>
            <a:lvl2pPr marL="456765" indent="0" algn="ctr">
              <a:buNone/>
              <a:defRPr>
                <a:solidFill>
                  <a:schemeClr val="tx1">
                    <a:tint val="75000"/>
                  </a:schemeClr>
                </a:solidFill>
              </a:defRPr>
            </a:lvl2pPr>
            <a:lvl3pPr marL="913530" indent="0" algn="ctr">
              <a:buNone/>
              <a:defRPr>
                <a:solidFill>
                  <a:schemeClr val="tx1">
                    <a:tint val="75000"/>
                  </a:schemeClr>
                </a:solidFill>
              </a:defRPr>
            </a:lvl3pPr>
            <a:lvl4pPr marL="1370294" indent="0" algn="ctr">
              <a:buNone/>
              <a:defRPr>
                <a:solidFill>
                  <a:schemeClr val="tx1">
                    <a:tint val="75000"/>
                  </a:schemeClr>
                </a:solidFill>
              </a:defRPr>
            </a:lvl4pPr>
            <a:lvl5pPr marL="1827056" indent="0" algn="ctr">
              <a:buNone/>
              <a:defRPr>
                <a:solidFill>
                  <a:schemeClr val="tx1">
                    <a:tint val="75000"/>
                  </a:schemeClr>
                </a:solidFill>
              </a:defRPr>
            </a:lvl5pPr>
            <a:lvl6pPr marL="2283820" indent="0" algn="ctr">
              <a:buNone/>
              <a:defRPr>
                <a:solidFill>
                  <a:schemeClr val="tx1">
                    <a:tint val="75000"/>
                  </a:schemeClr>
                </a:solidFill>
              </a:defRPr>
            </a:lvl6pPr>
            <a:lvl7pPr marL="2740583" indent="0" algn="ctr">
              <a:buNone/>
              <a:defRPr>
                <a:solidFill>
                  <a:schemeClr val="tx1">
                    <a:tint val="75000"/>
                  </a:schemeClr>
                </a:solidFill>
              </a:defRPr>
            </a:lvl7pPr>
            <a:lvl8pPr marL="3197348" indent="0" algn="ctr">
              <a:buNone/>
              <a:defRPr>
                <a:solidFill>
                  <a:schemeClr val="tx1">
                    <a:tint val="75000"/>
                  </a:schemeClr>
                </a:solidFill>
              </a:defRPr>
            </a:lvl8pPr>
            <a:lvl9pPr marL="3654113"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a:xfrm>
            <a:off x="7099300" y="6356423"/>
            <a:ext cx="2311400" cy="365125"/>
          </a:xfrm>
          <a:prstGeom prst="rect">
            <a:avLst/>
          </a:prstGeom>
        </p:spPr>
        <p:txBody>
          <a:bodyPr/>
          <a:lstStyle>
            <a:lvl1pPr>
              <a:defRPr/>
            </a:lvl1pPr>
          </a:lstStyle>
          <a:p>
            <a:pPr>
              <a:defRPr/>
            </a:pPr>
            <a:fld id="{9C17C6DD-345F-406B-94A2-7A185CA42A49}" type="slidenum">
              <a:rPr lang="ja-JP" altLang="en-US"/>
              <a:pPr>
                <a:defRPr/>
              </a:pPr>
              <a:t>‹#›</a:t>
            </a:fld>
            <a:endParaRPr lang="ja-JP" altLang="en-US"/>
          </a:p>
        </p:txBody>
      </p:sp>
    </p:spTree>
    <p:extLst>
      <p:ext uri="{BB962C8B-B14F-4D97-AF65-F5344CB8AC3E}">
        <p14:creationId xmlns:p14="http://schemas.microsoft.com/office/powerpoint/2010/main" val="3648433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a:xfrm>
            <a:off x="7099300" y="6356423"/>
            <a:ext cx="2311400" cy="365125"/>
          </a:xfrm>
          <a:prstGeom prst="rect">
            <a:avLst/>
          </a:prstGeom>
        </p:spPr>
        <p:txBody>
          <a:bodyPr/>
          <a:lstStyle>
            <a:lvl1pPr>
              <a:defRPr/>
            </a:lvl1pPr>
          </a:lstStyle>
          <a:p>
            <a:pPr>
              <a:defRPr/>
            </a:pPr>
            <a:fld id="{10BCC721-A4A1-47FC-84D4-D30B487F12E8}" type="slidenum">
              <a:rPr lang="ja-JP" altLang="en-US"/>
              <a:pPr>
                <a:defRPr/>
              </a:pPr>
              <a:t>‹#›</a:t>
            </a:fld>
            <a:endParaRPr lang="ja-JP" altLang="en-US"/>
          </a:p>
        </p:txBody>
      </p:sp>
    </p:spTree>
    <p:extLst>
      <p:ext uri="{BB962C8B-B14F-4D97-AF65-F5344CB8AC3E}">
        <p14:creationId xmlns:p14="http://schemas.microsoft.com/office/powerpoint/2010/main" val="17708896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337" y="274647"/>
            <a:ext cx="2414588"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536578" y="274647"/>
            <a:ext cx="7078663"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C9E2245-9803-42D9-8DDC-000A3E6359FD}" type="datetimeFigureOut">
              <a:rPr kumimoji="1" lang="ja-JP" altLang="en-US" smtClean="0"/>
              <a:pPr/>
              <a:t>2022/11/28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099300" y="6356359"/>
            <a:ext cx="2311400" cy="365125"/>
          </a:xfrm>
          <a:prstGeom prst="rect">
            <a:avLst/>
          </a:prstGeom>
        </p:spPr>
        <p:txBody>
          <a:bodyPr/>
          <a:lstStyle/>
          <a:p>
            <a:fld id="{8DAE5B54-EA02-45AD-A82C-E2A48294079D}" type="slidenum">
              <a:rPr kumimoji="1" lang="ja-JP" altLang="en-US" smtClean="0"/>
              <a:pPr/>
              <a:t>‹#›</a:t>
            </a:fld>
            <a:endParaRPr kumimoji="1" lang="ja-JP" altLang="en-US"/>
          </a:p>
        </p:txBody>
      </p:sp>
    </p:spTree>
    <p:extLst>
      <p:ext uri="{BB962C8B-B14F-4D97-AF65-F5344CB8AC3E}">
        <p14:creationId xmlns:p14="http://schemas.microsoft.com/office/powerpoint/2010/main" val="822900781"/>
      </p:ext>
    </p:extLst>
  </p:cSld>
  <p:clrMapOvr>
    <a:masterClrMapping/>
  </p:clrMapOvr>
  <p:transition spd="med">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1219" name="タイトル 1"/>
          <p:cNvSpPr>
            <a:spLocks noGrp="1"/>
          </p:cNvSpPr>
          <p:nvPr>
            <p:ph type="ctrTitle"/>
          </p:nvPr>
        </p:nvSpPr>
        <p:spPr>
          <a:xfrm>
            <a:off x="742950" y="2130426"/>
            <a:ext cx="8420100" cy="1470025"/>
          </a:xfrm>
        </p:spPr>
        <p:txBody>
          <a:bodyPr/>
          <a:lstStyle/>
          <a:p>
            <a:r>
              <a:rPr kumimoji="1" lang="ja-JP" altLang="en-US"/>
              <a:t>マスター タイトルの書式設定</a:t>
            </a:r>
          </a:p>
        </p:txBody>
      </p:sp>
      <p:sp>
        <p:nvSpPr>
          <p:cNvPr id="1220"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1221" name="日付プレースホルダー 3"/>
          <p:cNvSpPr>
            <a:spLocks noGrp="1"/>
          </p:cNvSpPr>
          <p:nvPr>
            <p:ph type="dt" sz="half" idx="10"/>
          </p:nvPr>
        </p:nvSpPr>
        <p:spPr/>
        <p:txBody>
          <a:bodyPr/>
          <a:lstStyle/>
          <a:p>
            <a:fld id="{06553FFF-8A88-4784-8C71-3E7F24A0934E}" type="datetime1">
              <a:rPr kumimoji="1" lang="ja-JP" altLang="en-US" smtClean="0"/>
              <a:t>2022/11/28</a:t>
            </a:fld>
            <a:endParaRPr kumimoji="1" lang="ja-JP" altLang="en-US"/>
          </a:p>
        </p:txBody>
      </p:sp>
      <p:sp>
        <p:nvSpPr>
          <p:cNvPr id="1222" name="フッター プレースホルダー 4"/>
          <p:cNvSpPr>
            <a:spLocks noGrp="1"/>
          </p:cNvSpPr>
          <p:nvPr>
            <p:ph type="ftr" sz="quarter" idx="11"/>
          </p:nvPr>
        </p:nvSpPr>
        <p:spPr/>
        <p:txBody>
          <a:bodyPr/>
          <a:lstStyle/>
          <a:p>
            <a:endParaRPr kumimoji="1" lang="ja-JP" altLang="en-US"/>
          </a:p>
        </p:txBody>
      </p:sp>
      <p:sp>
        <p:nvSpPr>
          <p:cNvPr id="1223" name="スライド番号プレースホルダー 5"/>
          <p:cNvSpPr>
            <a:spLocks noGrp="1"/>
          </p:cNvSpPr>
          <p:nvPr>
            <p:ph type="sldNum" sz="quarter" idx="12"/>
          </p:nvPr>
        </p:nvSpPr>
        <p:spPr>
          <a:xfrm>
            <a:off x="7473280" y="6356351"/>
            <a:ext cx="2311400" cy="365125"/>
          </a:xfrm>
        </p:spPr>
        <p:txBody>
          <a:bodyPr/>
          <a:lstStyle>
            <a:lvl1pPr>
              <a:defRPr sz="1600">
                <a:solidFill>
                  <a:schemeClr val="tx1"/>
                </a:solidFill>
              </a:defRPr>
            </a:lvl1pPr>
          </a:lstStyle>
          <a:p>
            <a:fld id="{9E2A29CB-BA86-48A6-80E1-CB8750A963B5}" type="slidenum">
              <a:rPr lang="ja-JP" altLang="en-US" smtClean="0"/>
              <a:pPr/>
              <a:t>‹#›</a:t>
            </a:fld>
            <a:endParaRPr lang="ja-JP" altLang="en-US"/>
          </a:p>
        </p:txBody>
      </p:sp>
    </p:spTree>
    <p:extLst>
      <p:ext uri="{BB962C8B-B14F-4D97-AF65-F5344CB8AC3E}">
        <p14:creationId xmlns:p14="http://schemas.microsoft.com/office/powerpoint/2010/main" val="320018001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1225" name="タイトル 1"/>
          <p:cNvSpPr>
            <a:spLocks noGrp="1"/>
          </p:cNvSpPr>
          <p:nvPr>
            <p:ph type="title"/>
          </p:nvPr>
        </p:nvSpPr>
        <p:spPr/>
        <p:txBody>
          <a:bodyPr/>
          <a:lstStyle/>
          <a:p>
            <a:r>
              <a:rPr kumimoji="1" lang="ja-JP" altLang="en-US"/>
              <a:t>マスター タイトルの書式設定</a:t>
            </a:r>
          </a:p>
        </p:txBody>
      </p:sp>
      <p:sp>
        <p:nvSpPr>
          <p:cNvPr id="1226"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227" name="日付プレースホルダー 3"/>
          <p:cNvSpPr>
            <a:spLocks noGrp="1"/>
          </p:cNvSpPr>
          <p:nvPr>
            <p:ph type="dt" sz="half" idx="10"/>
          </p:nvPr>
        </p:nvSpPr>
        <p:spPr/>
        <p:txBody>
          <a:bodyPr/>
          <a:lstStyle/>
          <a:p>
            <a:fld id="{9CB33DA9-17A8-4B76-B37C-EC0F53A0EB62}" type="datetime1">
              <a:rPr kumimoji="1" lang="ja-JP" altLang="en-US" smtClean="0"/>
              <a:t>2022/11/28</a:t>
            </a:fld>
            <a:endParaRPr kumimoji="1" lang="ja-JP" altLang="en-US"/>
          </a:p>
        </p:txBody>
      </p:sp>
      <p:sp>
        <p:nvSpPr>
          <p:cNvPr id="1228" name="フッター プレースホルダー 4"/>
          <p:cNvSpPr>
            <a:spLocks noGrp="1"/>
          </p:cNvSpPr>
          <p:nvPr>
            <p:ph type="ftr" sz="quarter" idx="11"/>
          </p:nvPr>
        </p:nvSpPr>
        <p:spPr/>
        <p:txBody>
          <a:bodyPr/>
          <a:lstStyle/>
          <a:p>
            <a:endParaRPr kumimoji="1" lang="ja-JP" altLang="en-US"/>
          </a:p>
        </p:txBody>
      </p:sp>
      <p:sp>
        <p:nvSpPr>
          <p:cNvPr id="1229"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292412297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ロゴ無し-タイトル">
    <p:spTree>
      <p:nvGrpSpPr>
        <p:cNvPr id="1" name=""/>
        <p:cNvGrpSpPr/>
        <p:nvPr/>
      </p:nvGrpSpPr>
      <p:grpSpPr>
        <a:xfrm>
          <a:off x="0" y="0"/>
          <a:ext cx="0" cy="0"/>
          <a:chOff x="0" y="0"/>
          <a:chExt cx="0" cy="0"/>
        </a:xfrm>
      </p:grpSpPr>
      <p:sp>
        <p:nvSpPr>
          <p:cNvPr id="1231" name="Footer Placeholder 3"/>
          <p:cNvSpPr>
            <a:spLocks noGrp="1"/>
          </p:cNvSpPr>
          <p:nvPr>
            <p:ph type="ftr" sz="quarter" idx="11"/>
          </p:nvPr>
        </p:nvSpPr>
        <p:spPr/>
        <p:txBody>
          <a:bodyPr/>
          <a:lstStyle/>
          <a:p>
            <a:endParaRPr lang="en-US" dirty="0"/>
          </a:p>
        </p:txBody>
      </p:sp>
      <p:sp>
        <p:nvSpPr>
          <p:cNvPr id="1232" name="テキスト プレースホルダー 6"/>
          <p:cNvSpPr txBox="1"/>
          <p:nvPr userDrawn="1"/>
        </p:nvSpPr>
        <p:spPr>
          <a:xfrm>
            <a:off x="0" y="3027"/>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233" name="テキスト プレースホルダー 6"/>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234" name="Title 1"/>
          <p:cNvSpPr>
            <a:spLocks noGrp="1"/>
          </p:cNvSpPr>
          <p:nvPr>
            <p:ph type="title"/>
          </p:nvPr>
        </p:nvSpPr>
        <p:spPr>
          <a:xfrm>
            <a:off x="0" y="-1"/>
            <a:ext cx="9906000" cy="827999"/>
          </a:xfrm>
        </p:spPr>
        <p:txBody>
          <a:bodyPr/>
          <a:lstStyle/>
          <a:p>
            <a:r>
              <a:rPr lang="ja-JP" altLang="en-US"/>
              <a:t>マスター タイトルの書式設定</a:t>
            </a:r>
            <a:endParaRPr lang="en-US" dirty="0"/>
          </a:p>
        </p:txBody>
      </p:sp>
      <p:sp>
        <p:nvSpPr>
          <p:cNvPr id="1235" name="Date Placeholder 3"/>
          <p:cNvSpPr>
            <a:spLocks noGrp="1"/>
          </p:cNvSpPr>
          <p:nvPr>
            <p:ph type="dt" sz="half" idx="10"/>
          </p:nvPr>
        </p:nvSpPr>
        <p:spPr>
          <a:xfrm>
            <a:off x="7306040" y="427034"/>
            <a:ext cx="2228850" cy="365125"/>
          </a:xfrm>
        </p:spPr>
        <p:txBody>
          <a:bodyPr/>
          <a:lstStyle/>
          <a:p>
            <a:endParaRPr lang="en-US" dirty="0"/>
          </a:p>
        </p:txBody>
      </p:sp>
      <p:sp>
        <p:nvSpPr>
          <p:cNvPr id="1236" name="Slide Number Placeholder 5"/>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1237" name="テキスト プレースホルダー 12"/>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104616534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1285" name="Date Placeholder 1"/>
          <p:cNvSpPr>
            <a:spLocks noGrp="1"/>
          </p:cNvSpPr>
          <p:nvPr>
            <p:ph type="dt" sz="half" idx="10"/>
          </p:nvPr>
        </p:nvSpPr>
        <p:spPr/>
        <p:txBody>
          <a:bodyPr/>
          <a:lstStyle/>
          <a:p>
            <a:fld id="{890ED2C2-8A2E-48DB-96AA-482236419803}" type="datetime1">
              <a:rPr lang="ja-JP" altLang="en-US" smtClean="0">
                <a:solidFill>
                  <a:prstClr val="black">
                    <a:tint val="75000"/>
                  </a:prstClr>
                </a:solidFill>
              </a:rPr>
              <a:t>2022/11/28</a:t>
            </a:fld>
            <a:endParaRPr lang="ja-JP" altLang="en-US">
              <a:solidFill>
                <a:prstClr val="black">
                  <a:tint val="75000"/>
                </a:prstClr>
              </a:solidFill>
            </a:endParaRPr>
          </a:p>
        </p:txBody>
      </p:sp>
      <p:sp>
        <p:nvSpPr>
          <p:cNvPr id="1286" name="Footer Placeholder 2"/>
          <p:cNvSpPr>
            <a:spLocks noGrp="1"/>
          </p:cNvSpPr>
          <p:nvPr>
            <p:ph type="ftr" sz="quarter" idx="11"/>
          </p:nvPr>
        </p:nvSpPr>
        <p:spPr/>
        <p:txBody>
          <a:bodyPr/>
          <a:lstStyle/>
          <a:p>
            <a:endParaRPr lang="ja-JP" altLang="en-US">
              <a:solidFill>
                <a:prstClr val="black">
                  <a:tint val="75000"/>
                </a:prstClr>
              </a:solidFill>
            </a:endParaRPr>
          </a:p>
        </p:txBody>
      </p:sp>
      <p:sp>
        <p:nvSpPr>
          <p:cNvPr id="1287" name="Slide Number Placeholder 3"/>
          <p:cNvSpPr>
            <a:spLocks noGrp="1"/>
          </p:cNvSpPr>
          <p:nvPr>
            <p:ph type="sldNum" sz="quarter" idx="12"/>
          </p:nvPr>
        </p:nvSpPr>
        <p:spPr/>
        <p:txBody>
          <a:bodyPr/>
          <a:lstStyle/>
          <a:p>
            <a:fld id="{3CD7FEE9-580A-4EA0-A7DE-8D177AC2609D}"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51056955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x">
  <p:cSld name="タイトル（上）">
    <p:spTree>
      <p:nvGrpSpPr>
        <p:cNvPr id="1" name=""/>
        <p:cNvGrpSpPr/>
        <p:nvPr/>
      </p:nvGrpSpPr>
      <p:grpSpPr>
        <a:xfrm>
          <a:off x="0" y="0"/>
          <a:ext cx="0" cy="0"/>
          <a:chOff x="0" y="0"/>
          <a:chExt cx="0" cy="0"/>
        </a:xfrm>
      </p:grpSpPr>
      <p:sp>
        <p:nvSpPr>
          <p:cNvPr id="1859" name="四角形"/>
          <p:cNvSpPr/>
          <p:nvPr/>
        </p:nvSpPr>
        <p:spPr>
          <a:xfrm>
            <a:off x="352946" y="753005"/>
            <a:ext cx="9200109" cy="11527"/>
          </a:xfrm>
          <a:prstGeom prst="rect">
            <a:avLst/>
          </a:prstGeom>
          <a:solidFill>
            <a:srgbClr val="E60012"/>
          </a:solidFill>
          <a:ln w="3175">
            <a:miter lim="400000"/>
          </a:ln>
        </p:spPr>
        <p:txBody>
          <a:bodyPr lIns="35718" tIns="35718" rIns="35718" bIns="35718" anchor="ctr"/>
          <a:lstStyle/>
          <a:p>
            <a:pPr algn="ctr">
              <a:defRPr sz="1600">
                <a:solidFill>
                  <a:srgbClr val="FFFFFF"/>
                </a:solidFill>
              </a:defRPr>
            </a:pPr>
            <a:endParaRPr sz="1452"/>
          </a:p>
        </p:txBody>
      </p:sp>
      <p:sp>
        <p:nvSpPr>
          <p:cNvPr id="1860" name="タイトルテキスト"/>
          <p:cNvSpPr txBox="1">
            <a:spLocks noGrp="1"/>
          </p:cNvSpPr>
          <p:nvPr>
            <p:ph type="title"/>
          </p:nvPr>
        </p:nvSpPr>
        <p:spPr>
          <a:xfrm>
            <a:off x="349283" y="348542"/>
            <a:ext cx="7966242" cy="381832"/>
          </a:xfrm>
          <a:prstGeom prst="rect">
            <a:avLst/>
          </a:prstGeom>
        </p:spPr>
        <p:txBody>
          <a:bodyPr lIns="39356" tIns="39356" rIns="39356" bIns="39356"/>
          <a:lstStyle>
            <a:lvl1pPr algn="l" defTabSz="410782">
              <a:defRPr sz="1634">
                <a:solidFill>
                  <a:srgbClr val="404040"/>
                </a:solidFill>
                <a:latin typeface="+mj-lt"/>
                <a:ea typeface="+mj-ea"/>
                <a:cs typeface="+mj-cs"/>
                <a:sym typeface="ヒラギノ角ゴ ProN W6"/>
              </a:defRPr>
            </a:lvl1pPr>
          </a:lstStyle>
          <a:p>
            <a:r>
              <a:t>タイトルテキスト</a:t>
            </a:r>
          </a:p>
        </p:txBody>
      </p:sp>
      <p:sp>
        <p:nvSpPr>
          <p:cNvPr id="1861" name="スライド番号"/>
          <p:cNvSpPr txBox="1">
            <a:spLocks noGrp="1"/>
          </p:cNvSpPr>
          <p:nvPr>
            <p:ph type="sldNum" sz="quarter" idx="2"/>
          </p:nvPr>
        </p:nvSpPr>
        <p:spPr>
          <a:xfrm>
            <a:off x="9379202" y="6398218"/>
            <a:ext cx="291078" cy="247091"/>
          </a:xfrm>
          <a:prstGeom prst="rect">
            <a:avLst/>
          </a:prstGeom>
        </p:spPr>
        <p:txBody>
          <a:bodyPr lIns="39356" tIns="39356" rIns="39356" bIns="39356" anchor="t"/>
          <a:lstStyle>
            <a:lvl1pPr algn="ctr" defTabSz="410782">
              <a:defRPr>
                <a:solidFill>
                  <a:srgbClr val="000000"/>
                </a:solidFill>
                <a:latin typeface="Helvetica Light"/>
                <a:ea typeface="Helvetica Light"/>
                <a:cs typeface="Helvetica Light"/>
                <a:sym typeface="Helvetica Light"/>
              </a:defRPr>
            </a:lvl1pPr>
          </a:lstStyle>
          <a:p>
            <a:fld id="{86CB4B4D-7CA3-9044-876B-883B54F8677D}" type="slidenum">
              <a:t>‹#›</a:t>
            </a:fld>
            <a:endParaRPr/>
          </a:p>
        </p:txBody>
      </p:sp>
      <p:pic>
        <p:nvPicPr>
          <p:cNvPr id="1862" name="image21.png" descr="image21.png"/>
          <p:cNvPicPr>
            <a:picLocks noChangeAspect="1"/>
          </p:cNvPicPr>
          <p:nvPr/>
        </p:nvPicPr>
        <p:blipFill>
          <a:blip r:embed="rId2"/>
          <a:stretch>
            <a:fillRect/>
          </a:stretch>
        </p:blipFill>
        <p:spPr>
          <a:xfrm>
            <a:off x="8476353" y="395298"/>
            <a:ext cx="1012648" cy="173618"/>
          </a:xfrm>
          <a:prstGeom prst="rect">
            <a:avLst/>
          </a:prstGeom>
          <a:ln w="3175">
            <a:miter lim="400000"/>
          </a:ln>
        </p:spPr>
      </p:pic>
    </p:spTree>
    <p:extLst>
      <p:ext uri="{BB962C8B-B14F-4D97-AF65-F5344CB8AC3E}">
        <p14:creationId xmlns:p14="http://schemas.microsoft.com/office/powerpoint/2010/main" val="3385429599"/>
      </p:ext>
    </p:extLst>
  </p:cSld>
  <p:clrMapOvr>
    <a:masterClrMapping/>
  </p:clrMapOvr>
  <p:transition spd="med"/>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ロゴ無し-タイトル">
    <p:spTree>
      <p:nvGrpSpPr>
        <p:cNvPr id="1" name=""/>
        <p:cNvGrpSpPr/>
        <p:nvPr/>
      </p:nvGrpSpPr>
      <p:grpSpPr>
        <a:xfrm>
          <a:off x="0" y="0"/>
          <a:ext cx="0" cy="0"/>
          <a:chOff x="0" y="0"/>
          <a:chExt cx="0" cy="0"/>
        </a:xfrm>
      </p:grpSpPr>
      <p:sp>
        <p:nvSpPr>
          <p:cNvPr id="1950" name="Footer Placeholder 3"/>
          <p:cNvSpPr>
            <a:spLocks noGrp="1"/>
          </p:cNvSpPr>
          <p:nvPr>
            <p:ph type="ftr" sz="quarter" idx="11"/>
          </p:nvPr>
        </p:nvSpPr>
        <p:spPr/>
        <p:txBody>
          <a:bodyPr/>
          <a:lstStyle/>
          <a:p>
            <a:endParaRPr lang="en-US" dirty="0"/>
          </a:p>
        </p:txBody>
      </p:sp>
      <p:sp>
        <p:nvSpPr>
          <p:cNvPr id="1951" name="テキスト プレースホルダー 6"/>
          <p:cNvSpPr txBox="1"/>
          <p:nvPr userDrawn="1"/>
        </p:nvSpPr>
        <p:spPr>
          <a:xfrm>
            <a:off x="0" y="3027"/>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952" name="テキスト プレースホルダー 6"/>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953" name="Title 1"/>
          <p:cNvSpPr>
            <a:spLocks noGrp="1"/>
          </p:cNvSpPr>
          <p:nvPr>
            <p:ph type="title"/>
          </p:nvPr>
        </p:nvSpPr>
        <p:spPr>
          <a:xfrm>
            <a:off x="0" y="-1"/>
            <a:ext cx="9906000" cy="827999"/>
          </a:xfrm>
        </p:spPr>
        <p:txBody>
          <a:bodyPr/>
          <a:lstStyle/>
          <a:p>
            <a:r>
              <a:rPr lang="ja-JP" altLang="en-US" smtClean="0"/>
              <a:t>マスター タイトルの書式設定</a:t>
            </a:r>
            <a:endParaRPr lang="en-US" dirty="0"/>
          </a:p>
        </p:txBody>
      </p:sp>
      <p:sp>
        <p:nvSpPr>
          <p:cNvPr id="1954" name="Date Placeholder 3"/>
          <p:cNvSpPr>
            <a:spLocks noGrp="1"/>
          </p:cNvSpPr>
          <p:nvPr>
            <p:ph type="dt" sz="half" idx="10"/>
          </p:nvPr>
        </p:nvSpPr>
        <p:spPr>
          <a:xfrm>
            <a:off x="7306040" y="427034"/>
            <a:ext cx="2228850" cy="365125"/>
          </a:xfrm>
        </p:spPr>
        <p:txBody>
          <a:bodyPr/>
          <a:lstStyle/>
          <a:p>
            <a:endParaRPr lang="en-US" dirty="0"/>
          </a:p>
        </p:txBody>
      </p:sp>
      <p:sp>
        <p:nvSpPr>
          <p:cNvPr id="1955" name="Slide Number Placeholder 5"/>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1956" name="テキスト プレースホルダー 12"/>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smtClean="0"/>
              <a:t>マスター テキストの書式設定</a:t>
            </a:r>
          </a:p>
        </p:txBody>
      </p:sp>
    </p:spTree>
    <p:extLst>
      <p:ext uri="{BB962C8B-B14F-4D97-AF65-F5344CB8AC3E}">
        <p14:creationId xmlns:p14="http://schemas.microsoft.com/office/powerpoint/2010/main" val="212195280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1966" name="タイトル 1"/>
          <p:cNvSpPr>
            <a:spLocks noGrp="1"/>
          </p:cNvSpPr>
          <p:nvPr>
            <p:ph type="ctrTitle"/>
          </p:nvPr>
        </p:nvSpPr>
        <p:spPr>
          <a:xfrm>
            <a:off x="742950" y="2130426"/>
            <a:ext cx="8420100" cy="1470025"/>
          </a:xfrm>
        </p:spPr>
        <p:txBody>
          <a:bodyPr/>
          <a:lstStyle/>
          <a:p>
            <a:r>
              <a:rPr kumimoji="1" lang="ja-JP" altLang="en-US"/>
              <a:t>マスター タイトルの書式設定</a:t>
            </a:r>
          </a:p>
        </p:txBody>
      </p:sp>
      <p:sp>
        <p:nvSpPr>
          <p:cNvPr id="1967"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1968" name="日付プレースホルダー 3"/>
          <p:cNvSpPr>
            <a:spLocks noGrp="1"/>
          </p:cNvSpPr>
          <p:nvPr>
            <p:ph type="dt" sz="half" idx="10"/>
          </p:nvPr>
        </p:nvSpPr>
        <p:spPr/>
        <p:txBody>
          <a:bodyPr/>
          <a:lstStyle/>
          <a:p>
            <a:fld id="{06553FFF-8A88-4784-8C71-3E7F24A0934E}" type="datetime1">
              <a:rPr kumimoji="1" lang="ja-JP" altLang="en-US" smtClean="0"/>
              <a:t>2022/11/28</a:t>
            </a:fld>
            <a:endParaRPr kumimoji="1" lang="ja-JP" altLang="en-US"/>
          </a:p>
        </p:txBody>
      </p:sp>
      <p:sp>
        <p:nvSpPr>
          <p:cNvPr id="1969" name="フッター プレースホルダー 4"/>
          <p:cNvSpPr>
            <a:spLocks noGrp="1"/>
          </p:cNvSpPr>
          <p:nvPr>
            <p:ph type="ftr" sz="quarter" idx="11"/>
          </p:nvPr>
        </p:nvSpPr>
        <p:spPr/>
        <p:txBody>
          <a:bodyPr/>
          <a:lstStyle/>
          <a:p>
            <a:endParaRPr kumimoji="1" lang="ja-JP" altLang="en-US"/>
          </a:p>
        </p:txBody>
      </p:sp>
      <p:sp>
        <p:nvSpPr>
          <p:cNvPr id="1970" name="スライド番号プレースホルダー 5"/>
          <p:cNvSpPr>
            <a:spLocks noGrp="1"/>
          </p:cNvSpPr>
          <p:nvPr>
            <p:ph type="sldNum" sz="quarter" idx="12"/>
          </p:nvPr>
        </p:nvSpPr>
        <p:spPr>
          <a:xfrm>
            <a:off x="7473280" y="6356351"/>
            <a:ext cx="2311400" cy="365125"/>
          </a:xfrm>
        </p:spPr>
        <p:txBody>
          <a:bodyPr/>
          <a:lstStyle>
            <a:lvl1pPr>
              <a:defRPr sz="1600">
                <a:solidFill>
                  <a:schemeClr val="tx1"/>
                </a:solidFill>
              </a:defRPr>
            </a:lvl1pPr>
          </a:lstStyle>
          <a:p>
            <a:fld id="{9E2A29CB-BA86-48A6-80E1-CB8750A963B5}" type="slidenum">
              <a:rPr lang="ja-JP" altLang="en-US" smtClean="0"/>
              <a:pPr/>
              <a:t>‹#›</a:t>
            </a:fld>
            <a:endParaRPr lang="ja-JP" altLang="en-US"/>
          </a:p>
        </p:txBody>
      </p:sp>
    </p:spTree>
    <p:extLst>
      <p:ext uri="{BB962C8B-B14F-4D97-AF65-F5344CB8AC3E}">
        <p14:creationId xmlns:p14="http://schemas.microsoft.com/office/powerpoint/2010/main" val="104205811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sp>
        <p:nvSpPr>
          <p:cNvPr id="2187" name="タイトル 1"/>
          <p:cNvSpPr>
            <a:spLocks noGrp="1"/>
          </p:cNvSpPr>
          <p:nvPr>
            <p:ph type="title"/>
          </p:nvPr>
        </p:nvSpPr>
        <p:spPr/>
        <p:txBody>
          <a:bodyPr/>
          <a:lstStyle/>
          <a:p>
            <a:r>
              <a:rPr kumimoji="1" lang="ja-JP" altLang="en-US"/>
              <a:t>マスター タイトルの書式設定</a:t>
            </a:r>
          </a:p>
        </p:txBody>
      </p:sp>
      <p:sp>
        <p:nvSpPr>
          <p:cNvPr id="2188" name="日付プレースホルダー 2"/>
          <p:cNvSpPr>
            <a:spLocks noGrp="1"/>
          </p:cNvSpPr>
          <p:nvPr>
            <p:ph type="dt" sz="half" idx="10"/>
          </p:nvPr>
        </p:nvSpPr>
        <p:spPr/>
        <p:txBody>
          <a:bodyPr/>
          <a:lstStyle/>
          <a:p>
            <a:fld id="{0F7E7507-3BC8-4607-A596-16CC60CE52AB}" type="datetime1">
              <a:rPr lang="ja-JP" altLang="en-US" smtClean="0">
                <a:solidFill>
                  <a:prstClr val="black">
                    <a:tint val="75000"/>
                  </a:prstClr>
                </a:solidFill>
              </a:rPr>
              <a:t>2022/11/28</a:t>
            </a:fld>
            <a:endParaRPr lang="ja-JP" altLang="en-US">
              <a:solidFill>
                <a:prstClr val="black">
                  <a:tint val="75000"/>
                </a:prstClr>
              </a:solidFill>
            </a:endParaRPr>
          </a:p>
        </p:txBody>
      </p:sp>
      <p:sp>
        <p:nvSpPr>
          <p:cNvPr id="2189"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2190" name="スライド番号プレースホルダー 4"/>
          <p:cNvSpPr>
            <a:spLocks noGrp="1"/>
          </p:cNvSpPr>
          <p:nvPr>
            <p:ph type="sldNum" sz="quarter" idx="12"/>
          </p:nvPr>
        </p:nvSpPr>
        <p:spPr/>
        <p:txBody>
          <a:bodyPr/>
          <a:lstStyle/>
          <a:p>
            <a:fld id="{4E73E48D-FAC9-42A4-9D55-6B6484A8CEE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3582744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ロゴ無し-タイトル">
    <p:spTree>
      <p:nvGrpSpPr>
        <p:cNvPr id="1" name=""/>
        <p:cNvGrpSpPr/>
        <p:nvPr/>
      </p:nvGrpSpPr>
      <p:grpSpPr>
        <a:xfrm>
          <a:off x="0" y="0"/>
          <a:ext cx="0" cy="0"/>
          <a:chOff x="0" y="0"/>
          <a:chExt cx="0" cy="0"/>
        </a:xfrm>
      </p:grpSpPr>
      <p:sp>
        <p:nvSpPr>
          <p:cNvPr id="1323" name="Footer Placeholder 3"/>
          <p:cNvSpPr>
            <a:spLocks noGrp="1"/>
          </p:cNvSpPr>
          <p:nvPr>
            <p:ph type="ftr" sz="quarter" idx="11"/>
          </p:nvPr>
        </p:nvSpPr>
        <p:spPr/>
        <p:txBody>
          <a:bodyPr/>
          <a:lstStyle/>
          <a:p>
            <a:endParaRPr lang="en-US" dirty="0"/>
          </a:p>
        </p:txBody>
      </p:sp>
      <p:sp>
        <p:nvSpPr>
          <p:cNvPr id="1324" name="テキスト プレースホルダー 6"/>
          <p:cNvSpPr txBox="1"/>
          <p:nvPr userDrawn="1"/>
        </p:nvSpPr>
        <p:spPr>
          <a:xfrm>
            <a:off x="0" y="3027"/>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325" name="テキスト プレースホルダー 6"/>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326" name="Title 1"/>
          <p:cNvSpPr>
            <a:spLocks noGrp="1"/>
          </p:cNvSpPr>
          <p:nvPr>
            <p:ph type="title"/>
          </p:nvPr>
        </p:nvSpPr>
        <p:spPr>
          <a:xfrm>
            <a:off x="0" y="-1"/>
            <a:ext cx="9906000" cy="827999"/>
          </a:xfrm>
        </p:spPr>
        <p:txBody>
          <a:bodyPr/>
          <a:lstStyle/>
          <a:p>
            <a:r>
              <a:rPr lang="ja-JP" altLang="en-US" smtClean="0"/>
              <a:t>マスター タイトルの書式設定</a:t>
            </a:r>
            <a:endParaRPr lang="en-US" dirty="0"/>
          </a:p>
        </p:txBody>
      </p:sp>
      <p:sp>
        <p:nvSpPr>
          <p:cNvPr id="1327" name="Date Placeholder 3"/>
          <p:cNvSpPr>
            <a:spLocks noGrp="1"/>
          </p:cNvSpPr>
          <p:nvPr>
            <p:ph type="dt" sz="half" idx="10"/>
          </p:nvPr>
        </p:nvSpPr>
        <p:spPr>
          <a:xfrm>
            <a:off x="7306040" y="427034"/>
            <a:ext cx="2228850" cy="365125"/>
          </a:xfrm>
        </p:spPr>
        <p:txBody>
          <a:bodyPr/>
          <a:lstStyle/>
          <a:p>
            <a:endParaRPr lang="en-US" dirty="0"/>
          </a:p>
        </p:txBody>
      </p:sp>
      <p:sp>
        <p:nvSpPr>
          <p:cNvPr id="1328" name="Slide Number Placeholder 5"/>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1329" name="テキスト プレースホルダー 12"/>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smtClean="0"/>
              <a:t>マスター テキストの書式設定</a:t>
            </a:r>
          </a:p>
        </p:txBody>
      </p:sp>
    </p:spTree>
    <p:extLst>
      <p:ext uri="{BB962C8B-B14F-4D97-AF65-F5344CB8AC3E}">
        <p14:creationId xmlns:p14="http://schemas.microsoft.com/office/powerpoint/2010/main" val="1112739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1" y="274741"/>
            <a:ext cx="222885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95308" y="274741"/>
            <a:ext cx="653415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a:xfrm>
            <a:off x="7099300" y="6356423"/>
            <a:ext cx="2311400" cy="365125"/>
          </a:xfrm>
          <a:prstGeom prst="rect">
            <a:avLst/>
          </a:prstGeom>
        </p:spPr>
        <p:txBody>
          <a:bodyPr/>
          <a:lstStyle>
            <a:lvl1pPr>
              <a:defRPr/>
            </a:lvl1pPr>
          </a:lstStyle>
          <a:p>
            <a:pPr>
              <a:defRPr/>
            </a:pPr>
            <a:fld id="{D01C2A9D-155F-4581-93D8-F882B634D35D}" type="slidenum">
              <a:rPr lang="ja-JP" altLang="en-US"/>
              <a:pPr>
                <a:defRPr/>
              </a:pPr>
              <a:t>‹#›</a:t>
            </a:fld>
            <a:endParaRPr lang="ja-JP" altLang="en-US"/>
          </a:p>
        </p:txBody>
      </p:sp>
    </p:spTree>
    <p:extLst>
      <p:ext uri="{BB962C8B-B14F-4D97-AF65-F5344CB8AC3E}">
        <p14:creationId xmlns:p14="http://schemas.microsoft.com/office/powerpoint/2010/main" val="351265222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1313" name="日付プレースホルダー 1"/>
          <p:cNvSpPr>
            <a:spLocks noGrp="1"/>
          </p:cNvSpPr>
          <p:nvPr>
            <p:ph type="dt" sz="half" idx="10"/>
          </p:nvPr>
        </p:nvSpPr>
        <p:spPr/>
        <p:txBody>
          <a:bodyPr/>
          <a:lstStyle/>
          <a:p>
            <a:fld id="{7372D545-8467-428C-B4B7-668AFE11EB3F}" type="datetimeFigureOut">
              <a:rPr kumimoji="1" lang="ja-JP" altLang="en-US" smtClean="0"/>
              <a:t>2022/11/28</a:t>
            </a:fld>
            <a:endParaRPr kumimoji="1" lang="ja-JP" altLang="en-US"/>
          </a:p>
        </p:txBody>
      </p:sp>
      <p:sp>
        <p:nvSpPr>
          <p:cNvPr id="1314" name="フッター プレースホルダー 2"/>
          <p:cNvSpPr>
            <a:spLocks noGrp="1"/>
          </p:cNvSpPr>
          <p:nvPr>
            <p:ph type="ftr" sz="quarter" idx="11"/>
          </p:nvPr>
        </p:nvSpPr>
        <p:spPr/>
        <p:txBody>
          <a:bodyPr/>
          <a:lstStyle/>
          <a:p>
            <a:endParaRPr kumimoji="1" lang="ja-JP" altLang="en-US"/>
          </a:p>
        </p:txBody>
      </p:sp>
      <p:sp>
        <p:nvSpPr>
          <p:cNvPr id="1315" name="スライド番号プレースホルダー 3"/>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42136317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1225" name="タイトル 1"/>
          <p:cNvSpPr>
            <a:spLocks noGrp="1"/>
          </p:cNvSpPr>
          <p:nvPr>
            <p:ph type="title"/>
          </p:nvPr>
        </p:nvSpPr>
        <p:spPr/>
        <p:txBody>
          <a:bodyPr/>
          <a:lstStyle/>
          <a:p>
            <a:r>
              <a:rPr kumimoji="1" lang="ja-JP" altLang="en-US"/>
              <a:t>マスター タイトルの書式設定</a:t>
            </a:r>
          </a:p>
        </p:txBody>
      </p:sp>
      <p:sp>
        <p:nvSpPr>
          <p:cNvPr id="1226"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227" name="日付プレースホルダー 3"/>
          <p:cNvSpPr>
            <a:spLocks noGrp="1"/>
          </p:cNvSpPr>
          <p:nvPr>
            <p:ph type="dt" sz="half" idx="10"/>
          </p:nvPr>
        </p:nvSpPr>
        <p:spPr/>
        <p:txBody>
          <a:bodyPr/>
          <a:lstStyle/>
          <a:p>
            <a:fld id="{9CB33DA9-17A8-4B76-B37C-EC0F53A0EB62}" type="datetime1">
              <a:rPr kumimoji="1" lang="ja-JP" altLang="en-US" smtClean="0"/>
              <a:t>2022/11/28</a:t>
            </a:fld>
            <a:endParaRPr kumimoji="1" lang="ja-JP" altLang="en-US"/>
          </a:p>
        </p:txBody>
      </p:sp>
      <p:sp>
        <p:nvSpPr>
          <p:cNvPr id="1228" name="フッター プレースホルダー 4"/>
          <p:cNvSpPr>
            <a:spLocks noGrp="1"/>
          </p:cNvSpPr>
          <p:nvPr>
            <p:ph type="ftr" sz="quarter" idx="11"/>
          </p:nvPr>
        </p:nvSpPr>
        <p:spPr/>
        <p:txBody>
          <a:bodyPr/>
          <a:lstStyle/>
          <a:p>
            <a:endParaRPr kumimoji="1" lang="ja-JP" altLang="en-US"/>
          </a:p>
        </p:txBody>
      </p:sp>
      <p:sp>
        <p:nvSpPr>
          <p:cNvPr id="1229"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331167186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1199" name="タイトル 1"/>
          <p:cNvSpPr>
            <a:spLocks noGrp="1"/>
          </p:cNvSpPr>
          <p:nvPr>
            <p:ph type="title"/>
          </p:nvPr>
        </p:nvSpPr>
        <p:spPr/>
        <p:txBody>
          <a:bodyPr/>
          <a:lstStyle/>
          <a:p>
            <a:r>
              <a:rPr kumimoji="1" lang="ja-JP" altLang="en-US"/>
              <a:t>マスター タイトルの書式設定</a:t>
            </a:r>
          </a:p>
        </p:txBody>
      </p:sp>
      <p:sp>
        <p:nvSpPr>
          <p:cNvPr id="1200"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201" name="日付プレースホルダー 3"/>
          <p:cNvSpPr>
            <a:spLocks noGrp="1"/>
          </p:cNvSpPr>
          <p:nvPr>
            <p:ph type="dt" sz="half" idx="10"/>
          </p:nvPr>
        </p:nvSpPr>
        <p:spPr/>
        <p:txBody>
          <a:bodyPr/>
          <a:lstStyle/>
          <a:p>
            <a:endParaRPr kumimoji="1" lang="ja-JP" altLang="en-US"/>
          </a:p>
        </p:txBody>
      </p:sp>
      <p:sp>
        <p:nvSpPr>
          <p:cNvPr id="1202" name="フッター プレースホルダー 4"/>
          <p:cNvSpPr>
            <a:spLocks noGrp="1"/>
          </p:cNvSpPr>
          <p:nvPr>
            <p:ph type="ftr" sz="quarter" idx="11"/>
          </p:nvPr>
        </p:nvSpPr>
        <p:spPr/>
        <p:txBody>
          <a:bodyPr/>
          <a:lstStyle/>
          <a:p>
            <a:endParaRPr kumimoji="1" lang="ja-JP" altLang="en-US"/>
          </a:p>
        </p:txBody>
      </p:sp>
      <p:sp>
        <p:nvSpPr>
          <p:cNvPr id="1203"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228398758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ロゴ無し-タイトル">
    <p:spTree>
      <p:nvGrpSpPr>
        <p:cNvPr id="1" name=""/>
        <p:cNvGrpSpPr/>
        <p:nvPr/>
      </p:nvGrpSpPr>
      <p:grpSpPr>
        <a:xfrm>
          <a:off x="0" y="0"/>
          <a:ext cx="0" cy="0"/>
          <a:chOff x="0" y="0"/>
          <a:chExt cx="0" cy="0"/>
        </a:xfrm>
      </p:grpSpPr>
      <p:sp>
        <p:nvSpPr>
          <p:cNvPr id="1205" name="Footer Placeholder 3"/>
          <p:cNvSpPr>
            <a:spLocks noGrp="1"/>
          </p:cNvSpPr>
          <p:nvPr>
            <p:ph type="ftr" sz="quarter" idx="11"/>
          </p:nvPr>
        </p:nvSpPr>
        <p:spPr/>
        <p:txBody>
          <a:bodyPr/>
          <a:lstStyle/>
          <a:p>
            <a:endParaRPr lang="en-US" dirty="0"/>
          </a:p>
        </p:txBody>
      </p:sp>
      <p:sp>
        <p:nvSpPr>
          <p:cNvPr id="1206" name="テキスト プレースホルダー 6"/>
          <p:cNvSpPr txBox="1"/>
          <p:nvPr userDrawn="1"/>
        </p:nvSpPr>
        <p:spPr>
          <a:xfrm>
            <a:off x="0" y="3027"/>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207" name="テキスト プレースホルダー 6"/>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208" name="Title 1"/>
          <p:cNvSpPr>
            <a:spLocks noGrp="1"/>
          </p:cNvSpPr>
          <p:nvPr>
            <p:ph type="title"/>
          </p:nvPr>
        </p:nvSpPr>
        <p:spPr>
          <a:xfrm>
            <a:off x="0" y="-1"/>
            <a:ext cx="9906000" cy="827999"/>
          </a:xfrm>
        </p:spPr>
        <p:txBody>
          <a:bodyPr/>
          <a:lstStyle/>
          <a:p>
            <a:r>
              <a:rPr lang="ja-JP" altLang="en-US"/>
              <a:t>マスター タイトルの書式設定</a:t>
            </a:r>
            <a:endParaRPr lang="en-US" dirty="0"/>
          </a:p>
        </p:txBody>
      </p:sp>
      <p:sp>
        <p:nvSpPr>
          <p:cNvPr id="1209" name="Date Placeholder 3"/>
          <p:cNvSpPr>
            <a:spLocks noGrp="1"/>
          </p:cNvSpPr>
          <p:nvPr>
            <p:ph type="dt" sz="half" idx="10"/>
          </p:nvPr>
        </p:nvSpPr>
        <p:spPr>
          <a:xfrm>
            <a:off x="7306040" y="427034"/>
            <a:ext cx="2228850" cy="365125"/>
          </a:xfrm>
        </p:spPr>
        <p:txBody>
          <a:bodyPr/>
          <a:lstStyle/>
          <a:p>
            <a:endParaRPr lang="en-US" dirty="0"/>
          </a:p>
        </p:txBody>
      </p:sp>
      <p:sp>
        <p:nvSpPr>
          <p:cNvPr id="1210" name="Slide Number Placeholder 5"/>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1211" name="テキスト プレースホルダー 12"/>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6775264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9C9E2245-9803-42D9-8DDC-000A3E6359FD}" type="datetimeFigureOut">
              <a:rPr kumimoji="1" lang="ja-JP" altLang="en-US" smtClean="0"/>
              <a:pPr/>
              <a:t>2022/11/28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099300" y="6356351"/>
            <a:ext cx="2311400" cy="365125"/>
          </a:xfrm>
          <a:prstGeom prst="rect">
            <a:avLst/>
          </a:prstGeom>
        </p:spPr>
        <p:txBody>
          <a:bodyPr/>
          <a:lstStyle/>
          <a:p>
            <a:fld id="{8DAE5B54-EA02-45AD-A82C-E2A48294079D}" type="slidenum">
              <a:rPr kumimoji="1" lang="ja-JP" altLang="en-US" smtClean="0"/>
              <a:pPr/>
              <a:t>‹#›</a:t>
            </a:fld>
            <a:endParaRPr kumimoji="1" lang="ja-JP" altLang="en-US"/>
          </a:p>
        </p:txBody>
      </p:sp>
    </p:spTree>
    <p:extLst>
      <p:ext uri="{BB962C8B-B14F-4D97-AF65-F5344CB8AC3E}">
        <p14:creationId xmlns:p14="http://schemas.microsoft.com/office/powerpoint/2010/main" val="1852430259"/>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C9E2245-9803-42D9-8DDC-000A3E6359FD}" type="datetimeFigureOut">
              <a:rPr kumimoji="1" lang="ja-JP" altLang="en-US" smtClean="0"/>
              <a:pPr/>
              <a:t>2022/11/28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099300" y="6356351"/>
            <a:ext cx="2311400" cy="365125"/>
          </a:xfrm>
          <a:prstGeom prst="rect">
            <a:avLst/>
          </a:prstGeom>
        </p:spPr>
        <p:txBody>
          <a:bodyPr/>
          <a:lstStyle/>
          <a:p>
            <a:fld id="{8DAE5B54-EA02-45AD-A82C-E2A48294079D}" type="slidenum">
              <a:rPr kumimoji="1" lang="ja-JP" altLang="en-US" smtClean="0"/>
              <a:pPr/>
              <a:t>‹#›</a:t>
            </a:fld>
            <a:endParaRPr kumimoji="1" lang="ja-JP" altLang="en-US"/>
          </a:p>
        </p:txBody>
      </p:sp>
    </p:spTree>
    <p:extLst>
      <p:ext uri="{BB962C8B-B14F-4D97-AF65-F5344CB8AC3E}">
        <p14:creationId xmlns:p14="http://schemas.microsoft.com/office/powerpoint/2010/main" val="1750777126"/>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9C9E2245-9803-42D9-8DDC-000A3E6359FD}" type="datetimeFigureOut">
              <a:rPr kumimoji="1" lang="ja-JP" altLang="en-US" smtClean="0"/>
              <a:pPr/>
              <a:t>2022/11/28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099300" y="6356351"/>
            <a:ext cx="2311400" cy="365125"/>
          </a:xfrm>
          <a:prstGeom prst="rect">
            <a:avLst/>
          </a:prstGeom>
        </p:spPr>
        <p:txBody>
          <a:bodyPr/>
          <a:lstStyle/>
          <a:p>
            <a:fld id="{8DAE5B54-EA02-45AD-A82C-E2A48294079D}" type="slidenum">
              <a:rPr kumimoji="1" lang="ja-JP" altLang="en-US" smtClean="0"/>
              <a:pPr/>
              <a:t>‹#›</a:t>
            </a:fld>
            <a:endParaRPr kumimoji="1" lang="ja-JP" altLang="en-US"/>
          </a:p>
        </p:txBody>
      </p:sp>
    </p:spTree>
    <p:extLst>
      <p:ext uri="{BB962C8B-B14F-4D97-AF65-F5344CB8AC3E}">
        <p14:creationId xmlns:p14="http://schemas.microsoft.com/office/powerpoint/2010/main" val="2958609876"/>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536575"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448300"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9C9E2245-9803-42D9-8DDC-000A3E6359FD}" type="datetimeFigureOut">
              <a:rPr kumimoji="1" lang="ja-JP" altLang="en-US" smtClean="0"/>
              <a:pPr/>
              <a:t>2022/11/28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a:xfrm>
            <a:off x="7099300" y="6356351"/>
            <a:ext cx="2311400" cy="365125"/>
          </a:xfrm>
          <a:prstGeom prst="rect">
            <a:avLst/>
          </a:prstGeom>
        </p:spPr>
        <p:txBody>
          <a:bodyPr/>
          <a:lstStyle/>
          <a:p>
            <a:fld id="{8DAE5B54-EA02-45AD-A82C-E2A48294079D}" type="slidenum">
              <a:rPr kumimoji="1" lang="ja-JP" altLang="en-US" smtClean="0"/>
              <a:pPr/>
              <a:t>‹#›</a:t>
            </a:fld>
            <a:endParaRPr kumimoji="1" lang="ja-JP" altLang="en-US"/>
          </a:p>
        </p:txBody>
      </p:sp>
    </p:spTree>
    <p:extLst>
      <p:ext uri="{BB962C8B-B14F-4D97-AF65-F5344CB8AC3E}">
        <p14:creationId xmlns:p14="http://schemas.microsoft.com/office/powerpoint/2010/main" val="2294293390"/>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9C9E2245-9803-42D9-8DDC-000A3E6359FD}" type="datetimeFigureOut">
              <a:rPr kumimoji="1" lang="ja-JP" altLang="en-US" smtClean="0"/>
              <a:pPr/>
              <a:t>2022/11/28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a:xfrm>
            <a:off x="7099300" y="6356351"/>
            <a:ext cx="2311400" cy="365125"/>
          </a:xfrm>
          <a:prstGeom prst="rect">
            <a:avLst/>
          </a:prstGeom>
        </p:spPr>
        <p:txBody>
          <a:bodyPr/>
          <a:lstStyle/>
          <a:p>
            <a:fld id="{8DAE5B54-EA02-45AD-A82C-E2A48294079D}" type="slidenum">
              <a:rPr kumimoji="1" lang="ja-JP" altLang="en-US" smtClean="0"/>
              <a:pPr/>
              <a:t>‹#›</a:t>
            </a:fld>
            <a:endParaRPr kumimoji="1" lang="ja-JP" altLang="en-US"/>
          </a:p>
        </p:txBody>
      </p:sp>
    </p:spTree>
    <p:extLst>
      <p:ext uri="{BB962C8B-B14F-4D97-AF65-F5344CB8AC3E}">
        <p14:creationId xmlns:p14="http://schemas.microsoft.com/office/powerpoint/2010/main" val="3844123721"/>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9C9E2245-9803-42D9-8DDC-000A3E6359FD}" type="datetimeFigureOut">
              <a:rPr kumimoji="1" lang="ja-JP" altLang="en-US" smtClean="0"/>
              <a:pPr/>
              <a:t>2022/11/28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a:xfrm>
            <a:off x="7099300" y="6356351"/>
            <a:ext cx="2311400" cy="365125"/>
          </a:xfrm>
          <a:prstGeom prst="rect">
            <a:avLst/>
          </a:prstGeom>
        </p:spPr>
        <p:txBody>
          <a:bodyPr/>
          <a:lstStyle/>
          <a:p>
            <a:fld id="{8DAE5B54-EA02-45AD-A82C-E2A48294079D}" type="slidenum">
              <a:rPr kumimoji="1" lang="ja-JP" altLang="en-US" smtClean="0"/>
              <a:pPr/>
              <a:t>‹#›</a:t>
            </a:fld>
            <a:endParaRPr kumimoji="1" lang="ja-JP" altLang="en-US"/>
          </a:p>
        </p:txBody>
      </p:sp>
    </p:spTree>
    <p:extLst>
      <p:ext uri="{BB962C8B-B14F-4D97-AF65-F5344CB8AC3E}">
        <p14:creationId xmlns:p14="http://schemas.microsoft.com/office/powerpoint/2010/main" val="2452198274"/>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C9E2245-9803-42D9-8DDC-000A3E6359FD}" type="datetimeFigureOut">
              <a:rPr kumimoji="1" lang="ja-JP" altLang="en-US" smtClean="0"/>
              <a:pPr/>
              <a:t>2022/11/28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a:xfrm>
            <a:off x="7099300" y="6356351"/>
            <a:ext cx="2311400" cy="365125"/>
          </a:xfrm>
          <a:prstGeom prst="rect">
            <a:avLst/>
          </a:prstGeom>
        </p:spPr>
        <p:txBody>
          <a:bodyPr/>
          <a:lstStyle/>
          <a:p>
            <a:fld id="{8DAE5B54-EA02-45AD-A82C-E2A48294079D}" type="slidenum">
              <a:rPr kumimoji="1" lang="ja-JP" altLang="en-US" smtClean="0"/>
              <a:pPr/>
              <a:t>‹#›</a:t>
            </a:fld>
            <a:endParaRPr kumimoji="1" lang="ja-JP" altLang="en-US"/>
          </a:p>
        </p:txBody>
      </p:sp>
    </p:spTree>
    <p:extLst>
      <p:ext uri="{BB962C8B-B14F-4D97-AF65-F5344CB8AC3E}">
        <p14:creationId xmlns:p14="http://schemas.microsoft.com/office/powerpoint/2010/main" val="2103083902"/>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C9E2245-9803-42D9-8DDC-000A3E6359FD}" type="datetimeFigureOut">
              <a:rPr kumimoji="1" lang="ja-JP" altLang="en-US" smtClean="0"/>
              <a:pPr/>
              <a:t>2022/11/28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a:xfrm>
            <a:off x="7099300" y="6356351"/>
            <a:ext cx="2311400" cy="365125"/>
          </a:xfrm>
          <a:prstGeom prst="rect">
            <a:avLst/>
          </a:prstGeom>
        </p:spPr>
        <p:txBody>
          <a:bodyPr/>
          <a:lstStyle/>
          <a:p>
            <a:fld id="{8DAE5B54-EA02-45AD-A82C-E2A48294079D}" type="slidenum">
              <a:rPr kumimoji="1" lang="ja-JP" altLang="en-US" smtClean="0"/>
              <a:pPr/>
              <a:t>‹#›</a:t>
            </a:fld>
            <a:endParaRPr kumimoji="1" lang="ja-JP" altLang="en-US"/>
          </a:p>
        </p:txBody>
      </p:sp>
    </p:spTree>
    <p:extLst>
      <p:ext uri="{BB962C8B-B14F-4D97-AF65-F5344CB8AC3E}">
        <p14:creationId xmlns:p14="http://schemas.microsoft.com/office/powerpoint/2010/main" val="1913700272"/>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a:xfrm>
            <a:off x="7099300" y="6356423"/>
            <a:ext cx="2311400" cy="365125"/>
          </a:xfrm>
          <a:prstGeom prst="rect">
            <a:avLst/>
          </a:prstGeom>
        </p:spPr>
        <p:txBody>
          <a:bodyPr/>
          <a:lstStyle>
            <a:lvl1pPr>
              <a:defRPr/>
            </a:lvl1pPr>
          </a:lstStyle>
          <a:p>
            <a:pPr>
              <a:defRPr/>
            </a:pPr>
            <a:fld id="{3F4C0456-1803-43A5-A3F1-0FB13A35BFE3}" type="slidenum">
              <a:rPr lang="ja-JP" altLang="en-US"/>
              <a:pPr>
                <a:defRPr/>
              </a:pPr>
              <a:t>‹#›</a:t>
            </a:fld>
            <a:endParaRPr lang="ja-JP" altLang="en-US"/>
          </a:p>
        </p:txBody>
      </p:sp>
    </p:spTree>
    <p:extLst>
      <p:ext uri="{BB962C8B-B14F-4D97-AF65-F5344CB8AC3E}">
        <p14:creationId xmlns:p14="http://schemas.microsoft.com/office/powerpoint/2010/main" val="11151038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C9E2245-9803-42D9-8DDC-000A3E6359FD}" type="datetimeFigureOut">
              <a:rPr kumimoji="1" lang="ja-JP" altLang="en-US" smtClean="0"/>
              <a:pPr/>
              <a:t>2022/11/28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a:xfrm>
            <a:off x="7099300" y="6356351"/>
            <a:ext cx="2311400" cy="365125"/>
          </a:xfrm>
          <a:prstGeom prst="rect">
            <a:avLst/>
          </a:prstGeom>
        </p:spPr>
        <p:txBody>
          <a:bodyPr/>
          <a:lstStyle/>
          <a:p>
            <a:fld id="{8DAE5B54-EA02-45AD-A82C-E2A48294079D}" type="slidenum">
              <a:rPr kumimoji="1" lang="ja-JP" altLang="en-US" smtClean="0"/>
              <a:pPr/>
              <a:t>‹#›</a:t>
            </a:fld>
            <a:endParaRPr kumimoji="1" lang="ja-JP" altLang="en-US"/>
          </a:p>
        </p:txBody>
      </p:sp>
    </p:spTree>
    <p:extLst>
      <p:ext uri="{BB962C8B-B14F-4D97-AF65-F5344CB8AC3E}">
        <p14:creationId xmlns:p14="http://schemas.microsoft.com/office/powerpoint/2010/main" val="2611870647"/>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C9E2245-9803-42D9-8DDC-000A3E6359FD}" type="datetimeFigureOut">
              <a:rPr kumimoji="1" lang="ja-JP" altLang="en-US" smtClean="0"/>
              <a:pPr/>
              <a:t>2022/11/28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099300" y="6356351"/>
            <a:ext cx="2311400" cy="365125"/>
          </a:xfrm>
          <a:prstGeom prst="rect">
            <a:avLst/>
          </a:prstGeom>
        </p:spPr>
        <p:txBody>
          <a:bodyPr/>
          <a:lstStyle/>
          <a:p>
            <a:fld id="{8DAE5B54-EA02-45AD-A82C-E2A48294079D}" type="slidenum">
              <a:rPr kumimoji="1" lang="ja-JP" altLang="en-US" smtClean="0"/>
              <a:pPr/>
              <a:t>‹#›</a:t>
            </a:fld>
            <a:endParaRPr kumimoji="1" lang="ja-JP" altLang="en-US"/>
          </a:p>
        </p:txBody>
      </p:sp>
    </p:spTree>
    <p:extLst>
      <p:ext uri="{BB962C8B-B14F-4D97-AF65-F5344CB8AC3E}">
        <p14:creationId xmlns:p14="http://schemas.microsoft.com/office/powerpoint/2010/main" val="1508393706"/>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337" y="274639"/>
            <a:ext cx="2414588"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536575" y="274639"/>
            <a:ext cx="7078663"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C9E2245-9803-42D9-8DDC-000A3E6359FD}" type="datetimeFigureOut">
              <a:rPr kumimoji="1" lang="ja-JP" altLang="en-US" smtClean="0"/>
              <a:pPr/>
              <a:t>2022/11/28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099300" y="6356351"/>
            <a:ext cx="2311400" cy="365125"/>
          </a:xfrm>
          <a:prstGeom prst="rect">
            <a:avLst/>
          </a:prstGeom>
        </p:spPr>
        <p:txBody>
          <a:bodyPr/>
          <a:lstStyle/>
          <a:p>
            <a:fld id="{8DAE5B54-EA02-45AD-A82C-E2A48294079D}" type="slidenum">
              <a:rPr kumimoji="1" lang="ja-JP" altLang="en-US" smtClean="0"/>
              <a:pPr/>
              <a:t>‹#›</a:t>
            </a:fld>
            <a:endParaRPr kumimoji="1" lang="ja-JP" altLang="en-US"/>
          </a:p>
        </p:txBody>
      </p:sp>
    </p:spTree>
    <p:extLst>
      <p:ext uri="{BB962C8B-B14F-4D97-AF65-F5344CB8AC3E}">
        <p14:creationId xmlns:p14="http://schemas.microsoft.com/office/powerpoint/2010/main" val="2795211526"/>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667"/>
            <a:ext cx="84201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485906" y="3886200"/>
            <a:ext cx="6934200" cy="1752600"/>
          </a:xfrm>
        </p:spPr>
        <p:txBody>
          <a:bodyPr/>
          <a:lstStyle>
            <a:lvl1pPr marL="0" indent="0" algn="ctr">
              <a:buNone/>
              <a:defRPr>
                <a:solidFill>
                  <a:schemeClr val="tx1">
                    <a:tint val="75000"/>
                  </a:schemeClr>
                </a:solidFill>
              </a:defRPr>
            </a:lvl1pPr>
            <a:lvl2pPr marL="456765" indent="0" algn="ctr">
              <a:buNone/>
              <a:defRPr>
                <a:solidFill>
                  <a:schemeClr val="tx1">
                    <a:tint val="75000"/>
                  </a:schemeClr>
                </a:solidFill>
              </a:defRPr>
            </a:lvl2pPr>
            <a:lvl3pPr marL="913530" indent="0" algn="ctr">
              <a:buNone/>
              <a:defRPr>
                <a:solidFill>
                  <a:schemeClr val="tx1">
                    <a:tint val="75000"/>
                  </a:schemeClr>
                </a:solidFill>
              </a:defRPr>
            </a:lvl3pPr>
            <a:lvl4pPr marL="1370294" indent="0" algn="ctr">
              <a:buNone/>
              <a:defRPr>
                <a:solidFill>
                  <a:schemeClr val="tx1">
                    <a:tint val="75000"/>
                  </a:schemeClr>
                </a:solidFill>
              </a:defRPr>
            </a:lvl4pPr>
            <a:lvl5pPr marL="1827056" indent="0" algn="ctr">
              <a:buNone/>
              <a:defRPr>
                <a:solidFill>
                  <a:schemeClr val="tx1">
                    <a:tint val="75000"/>
                  </a:schemeClr>
                </a:solidFill>
              </a:defRPr>
            </a:lvl5pPr>
            <a:lvl6pPr marL="2283820" indent="0" algn="ctr">
              <a:buNone/>
              <a:defRPr>
                <a:solidFill>
                  <a:schemeClr val="tx1">
                    <a:tint val="75000"/>
                  </a:schemeClr>
                </a:solidFill>
              </a:defRPr>
            </a:lvl6pPr>
            <a:lvl7pPr marL="2740583" indent="0" algn="ctr">
              <a:buNone/>
              <a:defRPr>
                <a:solidFill>
                  <a:schemeClr val="tx1">
                    <a:tint val="75000"/>
                  </a:schemeClr>
                </a:solidFill>
              </a:defRPr>
            </a:lvl7pPr>
            <a:lvl8pPr marL="3197348" indent="0" algn="ctr">
              <a:buNone/>
              <a:defRPr>
                <a:solidFill>
                  <a:schemeClr val="tx1">
                    <a:tint val="75000"/>
                  </a:schemeClr>
                </a:solidFill>
              </a:defRPr>
            </a:lvl8pPr>
            <a:lvl9pPr marL="3654113"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9C17C6DD-345F-406B-94A2-7A185CA42A49}" type="slidenum">
              <a:rPr lang="ja-JP" altLang="en-US"/>
              <a:pPr>
                <a:defRPr/>
              </a:pPr>
              <a:t>‹#›</a:t>
            </a:fld>
            <a:endParaRPr lang="ja-JP" altLang="en-US"/>
          </a:p>
        </p:txBody>
      </p:sp>
    </p:spTree>
    <p:extLst>
      <p:ext uri="{BB962C8B-B14F-4D97-AF65-F5344CB8AC3E}">
        <p14:creationId xmlns:p14="http://schemas.microsoft.com/office/powerpoint/2010/main" val="23560670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3F4C0456-1803-43A5-A3F1-0FB13A35BFE3}" type="slidenum">
              <a:rPr lang="ja-JP" altLang="en-US"/>
              <a:pPr>
                <a:defRPr/>
              </a:pPr>
              <a:t>‹#›</a:t>
            </a:fld>
            <a:endParaRPr lang="ja-JP" altLang="en-US" dirty="0"/>
          </a:p>
        </p:txBody>
      </p:sp>
    </p:spTree>
    <p:extLst>
      <p:ext uri="{BB962C8B-B14F-4D97-AF65-F5344CB8AC3E}">
        <p14:creationId xmlns:p14="http://schemas.microsoft.com/office/powerpoint/2010/main" val="25609035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9" y="4407147"/>
            <a:ext cx="84201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639" y="2906732"/>
            <a:ext cx="8420100" cy="1500187"/>
          </a:xfrm>
        </p:spPr>
        <p:txBody>
          <a:bodyPr anchor="b"/>
          <a:lstStyle>
            <a:lvl1pPr marL="0" indent="0">
              <a:buNone/>
              <a:defRPr sz="2000">
                <a:solidFill>
                  <a:schemeClr val="tx1">
                    <a:tint val="75000"/>
                  </a:schemeClr>
                </a:solidFill>
              </a:defRPr>
            </a:lvl1pPr>
            <a:lvl2pPr marL="456765" indent="0">
              <a:buNone/>
              <a:defRPr sz="1800">
                <a:solidFill>
                  <a:schemeClr val="tx1">
                    <a:tint val="75000"/>
                  </a:schemeClr>
                </a:solidFill>
              </a:defRPr>
            </a:lvl2pPr>
            <a:lvl3pPr marL="913530" indent="0">
              <a:buNone/>
              <a:defRPr sz="1600">
                <a:solidFill>
                  <a:schemeClr val="tx1">
                    <a:tint val="75000"/>
                  </a:schemeClr>
                </a:solidFill>
              </a:defRPr>
            </a:lvl3pPr>
            <a:lvl4pPr marL="1370294" indent="0">
              <a:buNone/>
              <a:defRPr sz="1400">
                <a:solidFill>
                  <a:schemeClr val="tx1">
                    <a:tint val="75000"/>
                  </a:schemeClr>
                </a:solidFill>
              </a:defRPr>
            </a:lvl4pPr>
            <a:lvl5pPr marL="1827056" indent="0">
              <a:buNone/>
              <a:defRPr sz="1400">
                <a:solidFill>
                  <a:schemeClr val="tx1">
                    <a:tint val="75000"/>
                  </a:schemeClr>
                </a:solidFill>
              </a:defRPr>
            </a:lvl5pPr>
            <a:lvl6pPr marL="2283820" indent="0">
              <a:buNone/>
              <a:defRPr sz="1400">
                <a:solidFill>
                  <a:schemeClr val="tx1">
                    <a:tint val="75000"/>
                  </a:schemeClr>
                </a:solidFill>
              </a:defRPr>
            </a:lvl6pPr>
            <a:lvl7pPr marL="2740583" indent="0">
              <a:buNone/>
              <a:defRPr sz="1400">
                <a:solidFill>
                  <a:schemeClr val="tx1">
                    <a:tint val="75000"/>
                  </a:schemeClr>
                </a:solidFill>
              </a:defRPr>
            </a:lvl7pPr>
            <a:lvl8pPr marL="3197348" indent="0">
              <a:buNone/>
              <a:defRPr sz="1400">
                <a:solidFill>
                  <a:schemeClr val="tx1">
                    <a:tint val="75000"/>
                  </a:schemeClr>
                </a:solidFill>
              </a:defRPr>
            </a:lvl8pPr>
            <a:lvl9pPr marL="3654113"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4FD5374A-B00B-4977-AB87-4FCBCAB13F97}" type="slidenum">
              <a:rPr lang="ja-JP" altLang="en-US"/>
              <a:pPr>
                <a:defRPr/>
              </a:pPr>
              <a:t>‹#›</a:t>
            </a:fld>
            <a:endParaRPr lang="ja-JP" altLang="en-US"/>
          </a:p>
        </p:txBody>
      </p:sp>
    </p:spTree>
    <p:extLst>
      <p:ext uri="{BB962C8B-B14F-4D97-AF65-F5344CB8AC3E}">
        <p14:creationId xmlns:p14="http://schemas.microsoft.com/office/powerpoint/2010/main" val="20146175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16" y="1600225"/>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29214" y="1600225"/>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63229343-6B62-4BDA-A65C-4E28CB93864E}" type="slidenum">
              <a:rPr lang="ja-JP" altLang="en-US"/>
              <a:pPr>
                <a:defRPr/>
              </a:pPr>
              <a:t>‹#›</a:t>
            </a:fld>
            <a:endParaRPr lang="ja-JP" altLang="en-US"/>
          </a:p>
        </p:txBody>
      </p:sp>
    </p:spTree>
    <p:extLst>
      <p:ext uri="{BB962C8B-B14F-4D97-AF65-F5344CB8AC3E}">
        <p14:creationId xmlns:p14="http://schemas.microsoft.com/office/powerpoint/2010/main" val="35043504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78" y="1535113"/>
            <a:ext cx="4376737" cy="639762"/>
          </a:xfrm>
        </p:spPr>
        <p:txBody>
          <a:bodyPr anchor="b"/>
          <a:lstStyle>
            <a:lvl1pPr marL="0" indent="0">
              <a:buNone/>
              <a:defRPr sz="2400" b="1"/>
            </a:lvl1pPr>
            <a:lvl2pPr marL="456765" indent="0">
              <a:buNone/>
              <a:defRPr sz="2000" b="1"/>
            </a:lvl2pPr>
            <a:lvl3pPr marL="913530" indent="0">
              <a:buNone/>
              <a:defRPr sz="1800" b="1"/>
            </a:lvl3pPr>
            <a:lvl4pPr marL="1370294" indent="0">
              <a:buNone/>
              <a:defRPr sz="1600" b="1"/>
            </a:lvl4pPr>
            <a:lvl5pPr marL="1827056" indent="0">
              <a:buNone/>
              <a:defRPr sz="1600" b="1"/>
            </a:lvl5pPr>
            <a:lvl6pPr marL="2283820" indent="0">
              <a:buNone/>
              <a:defRPr sz="1600" b="1"/>
            </a:lvl6pPr>
            <a:lvl7pPr marL="2740583" indent="0">
              <a:buNone/>
              <a:defRPr sz="1600" b="1"/>
            </a:lvl7pPr>
            <a:lvl8pPr marL="3197348" indent="0">
              <a:buNone/>
              <a:defRPr sz="1600" b="1"/>
            </a:lvl8pPr>
            <a:lvl9pPr marL="3654113"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78" y="2174875"/>
            <a:ext cx="437673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415" y="1535113"/>
            <a:ext cx="4378325" cy="639762"/>
          </a:xfrm>
        </p:spPr>
        <p:txBody>
          <a:bodyPr anchor="b"/>
          <a:lstStyle>
            <a:lvl1pPr marL="0" indent="0">
              <a:buNone/>
              <a:defRPr sz="2400" b="1"/>
            </a:lvl1pPr>
            <a:lvl2pPr marL="456765" indent="0">
              <a:buNone/>
              <a:defRPr sz="2000" b="1"/>
            </a:lvl2pPr>
            <a:lvl3pPr marL="913530" indent="0">
              <a:buNone/>
              <a:defRPr sz="1800" b="1"/>
            </a:lvl3pPr>
            <a:lvl4pPr marL="1370294" indent="0">
              <a:buNone/>
              <a:defRPr sz="1600" b="1"/>
            </a:lvl4pPr>
            <a:lvl5pPr marL="1827056" indent="0">
              <a:buNone/>
              <a:defRPr sz="1600" b="1"/>
            </a:lvl5pPr>
            <a:lvl6pPr marL="2283820" indent="0">
              <a:buNone/>
              <a:defRPr sz="1600" b="1"/>
            </a:lvl6pPr>
            <a:lvl7pPr marL="2740583" indent="0">
              <a:buNone/>
              <a:defRPr sz="1600" b="1"/>
            </a:lvl7pPr>
            <a:lvl8pPr marL="3197348" indent="0">
              <a:buNone/>
              <a:defRPr sz="1600" b="1"/>
            </a:lvl8pPr>
            <a:lvl9pPr marL="3654113"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41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68C0E16F-FF57-44D4-9F92-2A80A1338607}" type="slidenum">
              <a:rPr lang="ja-JP" altLang="en-US"/>
              <a:pPr>
                <a:defRPr/>
              </a:pPr>
              <a:t>‹#›</a:t>
            </a:fld>
            <a:endParaRPr lang="ja-JP" altLang="en-US"/>
          </a:p>
        </p:txBody>
      </p:sp>
    </p:spTree>
    <p:extLst>
      <p:ext uri="{BB962C8B-B14F-4D97-AF65-F5344CB8AC3E}">
        <p14:creationId xmlns:p14="http://schemas.microsoft.com/office/powerpoint/2010/main" val="23102329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86C0EFBD-D6BA-47BC-863B-E951F09B8B0C}" type="slidenum">
              <a:rPr lang="ja-JP" altLang="en-US"/>
              <a:pPr>
                <a:defRPr/>
              </a:pPr>
              <a:t>‹#›</a:t>
            </a:fld>
            <a:endParaRPr lang="ja-JP" altLang="en-US"/>
          </a:p>
        </p:txBody>
      </p:sp>
    </p:spTree>
    <p:extLst>
      <p:ext uri="{BB962C8B-B14F-4D97-AF65-F5344CB8AC3E}">
        <p14:creationId xmlns:p14="http://schemas.microsoft.com/office/powerpoint/2010/main" val="36683957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357A5D26-256F-476A-8934-57558E71681E}" type="slidenum">
              <a:rPr lang="ja-JP" altLang="en-US"/>
              <a:pPr>
                <a:defRPr/>
              </a:pPr>
              <a:t>‹#›</a:t>
            </a:fld>
            <a:endParaRPr lang="ja-JP" altLang="en-US"/>
          </a:p>
        </p:txBody>
      </p:sp>
    </p:spTree>
    <p:extLst>
      <p:ext uri="{BB962C8B-B14F-4D97-AF65-F5344CB8AC3E}">
        <p14:creationId xmlns:p14="http://schemas.microsoft.com/office/powerpoint/2010/main" val="849868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9" y="4407147"/>
            <a:ext cx="84201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639" y="2906732"/>
            <a:ext cx="8420100" cy="1500187"/>
          </a:xfrm>
        </p:spPr>
        <p:txBody>
          <a:bodyPr anchor="b"/>
          <a:lstStyle>
            <a:lvl1pPr marL="0" indent="0">
              <a:buNone/>
              <a:defRPr sz="2000">
                <a:solidFill>
                  <a:schemeClr val="tx1">
                    <a:tint val="75000"/>
                  </a:schemeClr>
                </a:solidFill>
              </a:defRPr>
            </a:lvl1pPr>
            <a:lvl2pPr marL="456765" indent="0">
              <a:buNone/>
              <a:defRPr sz="1800">
                <a:solidFill>
                  <a:schemeClr val="tx1">
                    <a:tint val="75000"/>
                  </a:schemeClr>
                </a:solidFill>
              </a:defRPr>
            </a:lvl2pPr>
            <a:lvl3pPr marL="913530" indent="0">
              <a:buNone/>
              <a:defRPr sz="1600">
                <a:solidFill>
                  <a:schemeClr val="tx1">
                    <a:tint val="75000"/>
                  </a:schemeClr>
                </a:solidFill>
              </a:defRPr>
            </a:lvl3pPr>
            <a:lvl4pPr marL="1370294" indent="0">
              <a:buNone/>
              <a:defRPr sz="1400">
                <a:solidFill>
                  <a:schemeClr val="tx1">
                    <a:tint val="75000"/>
                  </a:schemeClr>
                </a:solidFill>
              </a:defRPr>
            </a:lvl4pPr>
            <a:lvl5pPr marL="1827056" indent="0">
              <a:buNone/>
              <a:defRPr sz="1400">
                <a:solidFill>
                  <a:schemeClr val="tx1">
                    <a:tint val="75000"/>
                  </a:schemeClr>
                </a:solidFill>
              </a:defRPr>
            </a:lvl5pPr>
            <a:lvl6pPr marL="2283820" indent="0">
              <a:buNone/>
              <a:defRPr sz="1400">
                <a:solidFill>
                  <a:schemeClr val="tx1">
                    <a:tint val="75000"/>
                  </a:schemeClr>
                </a:solidFill>
              </a:defRPr>
            </a:lvl6pPr>
            <a:lvl7pPr marL="2740583" indent="0">
              <a:buNone/>
              <a:defRPr sz="1400">
                <a:solidFill>
                  <a:schemeClr val="tx1">
                    <a:tint val="75000"/>
                  </a:schemeClr>
                </a:solidFill>
              </a:defRPr>
            </a:lvl7pPr>
            <a:lvl8pPr marL="3197348" indent="0">
              <a:buNone/>
              <a:defRPr sz="1400">
                <a:solidFill>
                  <a:schemeClr val="tx1">
                    <a:tint val="75000"/>
                  </a:schemeClr>
                </a:solidFill>
              </a:defRPr>
            </a:lvl8pPr>
            <a:lvl9pPr marL="3654113"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a:xfrm>
            <a:off x="7099300" y="6356423"/>
            <a:ext cx="2311400" cy="365125"/>
          </a:xfrm>
          <a:prstGeom prst="rect">
            <a:avLst/>
          </a:prstGeom>
        </p:spPr>
        <p:txBody>
          <a:bodyPr/>
          <a:lstStyle>
            <a:lvl1pPr>
              <a:defRPr/>
            </a:lvl1pPr>
          </a:lstStyle>
          <a:p>
            <a:pPr>
              <a:defRPr/>
            </a:pPr>
            <a:fld id="{4FD5374A-B00B-4977-AB87-4FCBCAB13F97}" type="slidenum">
              <a:rPr lang="ja-JP" altLang="en-US"/>
              <a:pPr>
                <a:defRPr/>
              </a:pPr>
              <a:t>‹#›</a:t>
            </a:fld>
            <a:endParaRPr lang="ja-JP" altLang="en-US"/>
          </a:p>
        </p:txBody>
      </p:sp>
    </p:spTree>
    <p:extLst>
      <p:ext uri="{BB962C8B-B14F-4D97-AF65-F5344CB8AC3E}">
        <p14:creationId xmlns:p14="http://schemas.microsoft.com/office/powerpoint/2010/main" val="2960135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8" y="273051"/>
            <a:ext cx="3259138"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3500" y="273155"/>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8" y="1435113"/>
            <a:ext cx="3259138" cy="4691063"/>
          </a:xfrm>
        </p:spPr>
        <p:txBody>
          <a:bodyPr/>
          <a:lstStyle>
            <a:lvl1pPr marL="0" indent="0">
              <a:buNone/>
              <a:defRPr sz="1400"/>
            </a:lvl1pPr>
            <a:lvl2pPr marL="456765" indent="0">
              <a:buNone/>
              <a:defRPr sz="1200"/>
            </a:lvl2pPr>
            <a:lvl3pPr marL="913530" indent="0">
              <a:buNone/>
              <a:defRPr sz="1000"/>
            </a:lvl3pPr>
            <a:lvl4pPr marL="1370294" indent="0">
              <a:buNone/>
              <a:defRPr sz="900"/>
            </a:lvl4pPr>
            <a:lvl5pPr marL="1827056" indent="0">
              <a:buNone/>
              <a:defRPr sz="900"/>
            </a:lvl5pPr>
            <a:lvl6pPr marL="2283820" indent="0">
              <a:buNone/>
              <a:defRPr sz="900"/>
            </a:lvl6pPr>
            <a:lvl7pPr marL="2740583" indent="0">
              <a:buNone/>
              <a:defRPr sz="900"/>
            </a:lvl7pPr>
            <a:lvl8pPr marL="3197348" indent="0">
              <a:buNone/>
              <a:defRPr sz="900"/>
            </a:lvl8pPr>
            <a:lvl9pPr marL="3654113"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C8D44B26-98E6-4542-9F1A-98E31B9E2536}" type="slidenum">
              <a:rPr lang="ja-JP" altLang="en-US"/>
              <a:pPr>
                <a:defRPr/>
              </a:pPr>
              <a:t>‹#›</a:t>
            </a:fld>
            <a:endParaRPr lang="ja-JP" altLang="en-US"/>
          </a:p>
        </p:txBody>
      </p:sp>
    </p:spTree>
    <p:extLst>
      <p:ext uri="{BB962C8B-B14F-4D97-AF65-F5344CB8AC3E}">
        <p14:creationId xmlns:p14="http://schemas.microsoft.com/office/powerpoint/2010/main" val="32143519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9" y="4800601"/>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519" y="612775"/>
            <a:ext cx="5943600" cy="4114800"/>
          </a:xfrm>
        </p:spPr>
        <p:txBody>
          <a:bodyPr rtlCol="0">
            <a:normAutofit/>
          </a:bodyPr>
          <a:lstStyle>
            <a:lvl1pPr marL="0" indent="0">
              <a:buNone/>
              <a:defRPr sz="3200"/>
            </a:lvl1pPr>
            <a:lvl2pPr marL="456765" indent="0">
              <a:buNone/>
              <a:defRPr sz="2800"/>
            </a:lvl2pPr>
            <a:lvl3pPr marL="913530" indent="0">
              <a:buNone/>
              <a:defRPr sz="2400"/>
            </a:lvl3pPr>
            <a:lvl4pPr marL="1370294" indent="0">
              <a:buNone/>
              <a:defRPr sz="2000"/>
            </a:lvl4pPr>
            <a:lvl5pPr marL="1827056" indent="0">
              <a:buNone/>
              <a:defRPr sz="2000"/>
            </a:lvl5pPr>
            <a:lvl6pPr marL="2283820" indent="0">
              <a:buNone/>
              <a:defRPr sz="2000"/>
            </a:lvl6pPr>
            <a:lvl7pPr marL="2740583" indent="0">
              <a:buNone/>
              <a:defRPr sz="2000"/>
            </a:lvl7pPr>
            <a:lvl8pPr marL="3197348" indent="0">
              <a:buNone/>
              <a:defRPr sz="2000"/>
            </a:lvl8pPr>
            <a:lvl9pPr marL="3654113"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941519" y="5367339"/>
            <a:ext cx="5943600" cy="804862"/>
          </a:xfrm>
        </p:spPr>
        <p:txBody>
          <a:bodyPr/>
          <a:lstStyle>
            <a:lvl1pPr marL="0" indent="0">
              <a:buNone/>
              <a:defRPr sz="1400"/>
            </a:lvl1pPr>
            <a:lvl2pPr marL="456765" indent="0">
              <a:buNone/>
              <a:defRPr sz="1200"/>
            </a:lvl2pPr>
            <a:lvl3pPr marL="913530" indent="0">
              <a:buNone/>
              <a:defRPr sz="1000"/>
            </a:lvl3pPr>
            <a:lvl4pPr marL="1370294" indent="0">
              <a:buNone/>
              <a:defRPr sz="900"/>
            </a:lvl4pPr>
            <a:lvl5pPr marL="1827056" indent="0">
              <a:buNone/>
              <a:defRPr sz="900"/>
            </a:lvl5pPr>
            <a:lvl6pPr marL="2283820" indent="0">
              <a:buNone/>
              <a:defRPr sz="900"/>
            </a:lvl6pPr>
            <a:lvl7pPr marL="2740583" indent="0">
              <a:buNone/>
              <a:defRPr sz="900"/>
            </a:lvl7pPr>
            <a:lvl8pPr marL="3197348" indent="0">
              <a:buNone/>
              <a:defRPr sz="900"/>
            </a:lvl8pPr>
            <a:lvl9pPr marL="3654113"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8CF38E5C-447E-450A-B539-E923CA594EF5}" type="slidenum">
              <a:rPr lang="ja-JP" altLang="en-US"/>
              <a:pPr>
                <a:defRPr/>
              </a:pPr>
              <a:t>‹#›</a:t>
            </a:fld>
            <a:endParaRPr lang="ja-JP" altLang="en-US"/>
          </a:p>
        </p:txBody>
      </p:sp>
    </p:spTree>
    <p:extLst>
      <p:ext uri="{BB962C8B-B14F-4D97-AF65-F5344CB8AC3E}">
        <p14:creationId xmlns:p14="http://schemas.microsoft.com/office/powerpoint/2010/main" val="12272512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10BCC721-A4A1-47FC-84D4-D30B487F12E8}" type="slidenum">
              <a:rPr lang="ja-JP" altLang="en-US"/>
              <a:pPr>
                <a:defRPr/>
              </a:pPr>
              <a:t>‹#›</a:t>
            </a:fld>
            <a:endParaRPr lang="ja-JP" altLang="en-US"/>
          </a:p>
        </p:txBody>
      </p:sp>
    </p:spTree>
    <p:extLst>
      <p:ext uri="{BB962C8B-B14F-4D97-AF65-F5344CB8AC3E}">
        <p14:creationId xmlns:p14="http://schemas.microsoft.com/office/powerpoint/2010/main" val="16305123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1" y="274741"/>
            <a:ext cx="222885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95308" y="274741"/>
            <a:ext cx="653415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D01C2A9D-155F-4581-93D8-F882B634D35D}" type="slidenum">
              <a:rPr lang="ja-JP" altLang="en-US"/>
              <a:pPr>
                <a:defRPr/>
              </a:pPr>
              <a:t>‹#›</a:t>
            </a:fld>
            <a:endParaRPr lang="ja-JP" altLang="en-US"/>
          </a:p>
        </p:txBody>
      </p:sp>
    </p:spTree>
    <p:extLst>
      <p:ext uri="{BB962C8B-B14F-4D97-AF65-F5344CB8AC3E}">
        <p14:creationId xmlns:p14="http://schemas.microsoft.com/office/powerpoint/2010/main" val="19242564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504"/>
            <a:ext cx="84201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485900" y="3886202"/>
            <a:ext cx="6934200" cy="1752600"/>
          </a:xfrm>
        </p:spPr>
        <p:txBody>
          <a:bodyPr/>
          <a:lstStyle>
            <a:lvl1pPr marL="0" indent="0" algn="ctr">
              <a:buNone/>
              <a:defRPr>
                <a:solidFill>
                  <a:schemeClr val="tx1">
                    <a:tint val="75000"/>
                  </a:schemeClr>
                </a:solidFill>
              </a:defRPr>
            </a:lvl1pPr>
            <a:lvl2pPr marL="457157" indent="0" algn="ctr">
              <a:buNone/>
              <a:defRPr>
                <a:solidFill>
                  <a:schemeClr val="tx1">
                    <a:tint val="75000"/>
                  </a:schemeClr>
                </a:solidFill>
              </a:defRPr>
            </a:lvl2pPr>
            <a:lvl3pPr marL="914314" indent="0" algn="ctr">
              <a:buNone/>
              <a:defRPr>
                <a:solidFill>
                  <a:schemeClr val="tx1">
                    <a:tint val="75000"/>
                  </a:schemeClr>
                </a:solidFill>
              </a:defRPr>
            </a:lvl3pPr>
            <a:lvl4pPr marL="1371471" indent="0" algn="ctr">
              <a:buNone/>
              <a:defRPr>
                <a:solidFill>
                  <a:schemeClr val="tx1">
                    <a:tint val="75000"/>
                  </a:schemeClr>
                </a:solidFill>
              </a:defRPr>
            </a:lvl4pPr>
            <a:lvl5pPr marL="1828626" indent="0" algn="ctr">
              <a:buNone/>
              <a:defRPr>
                <a:solidFill>
                  <a:schemeClr val="tx1">
                    <a:tint val="75000"/>
                  </a:schemeClr>
                </a:solidFill>
              </a:defRPr>
            </a:lvl5pPr>
            <a:lvl6pPr marL="2285784" indent="0" algn="ctr">
              <a:buNone/>
              <a:defRPr>
                <a:solidFill>
                  <a:schemeClr val="tx1">
                    <a:tint val="75000"/>
                  </a:schemeClr>
                </a:solidFill>
              </a:defRPr>
            </a:lvl6pPr>
            <a:lvl7pPr marL="2742940" indent="0" algn="ctr">
              <a:buNone/>
              <a:defRPr>
                <a:solidFill>
                  <a:schemeClr val="tx1">
                    <a:tint val="75000"/>
                  </a:schemeClr>
                </a:solidFill>
              </a:defRPr>
            </a:lvl7pPr>
            <a:lvl8pPr marL="3200098" indent="0" algn="ctr">
              <a:buNone/>
              <a:defRPr>
                <a:solidFill>
                  <a:schemeClr val="tx1">
                    <a:tint val="75000"/>
                  </a:schemeClr>
                </a:solidFill>
              </a:defRPr>
            </a:lvl8pPr>
            <a:lvl9pPr marL="3657256"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55FCB33D-6E2F-4289-B9D8-450875F3D377}" type="datetime1">
              <a:rPr kumimoji="1" lang="ja-JP" altLang="en-US" smtClean="0"/>
              <a:t>2022/11/28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2DC0DD85-B221-4CF5-B0F2-D6DFC9152908}" type="slidenum">
              <a:rPr kumimoji="1" lang="ja-JP" altLang="en-US" smtClean="0"/>
              <a:pPr/>
              <a:t>‹#›</a:t>
            </a:fld>
            <a:endParaRPr kumimoji="1" lang="ja-JP" altLang="en-US"/>
          </a:p>
        </p:txBody>
      </p:sp>
    </p:spTree>
    <p:extLst>
      <p:ext uri="{BB962C8B-B14F-4D97-AF65-F5344CB8AC3E}">
        <p14:creationId xmlns:p14="http://schemas.microsoft.com/office/powerpoint/2010/main" val="7527676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9CEB0632-3BBC-4417-A6D4-FADC608B6F38}" type="datetime1">
              <a:rPr kumimoji="1" lang="ja-JP" altLang="en-US" smtClean="0"/>
              <a:t>2022/11/28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2DC0DD85-B221-4CF5-B0F2-D6DFC9152908}" type="slidenum">
              <a:rPr kumimoji="1" lang="ja-JP" altLang="en-US" smtClean="0"/>
              <a:pPr/>
              <a:t>‹#›</a:t>
            </a:fld>
            <a:endParaRPr kumimoji="1" lang="ja-JP" altLang="en-US"/>
          </a:p>
        </p:txBody>
      </p:sp>
    </p:spTree>
    <p:extLst>
      <p:ext uri="{BB962C8B-B14F-4D97-AF65-F5344CB8AC3E}">
        <p14:creationId xmlns:p14="http://schemas.microsoft.com/office/powerpoint/2010/main" val="12707620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79"/>
            <a:ext cx="84201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82506" y="2906722"/>
            <a:ext cx="8420100" cy="1500187"/>
          </a:xfrm>
        </p:spPr>
        <p:txBody>
          <a:bodyPr anchor="b"/>
          <a:lstStyle>
            <a:lvl1pPr marL="0" indent="0">
              <a:buNone/>
              <a:defRPr sz="2000">
                <a:solidFill>
                  <a:schemeClr val="tx1">
                    <a:tint val="75000"/>
                  </a:schemeClr>
                </a:solidFill>
              </a:defRPr>
            </a:lvl1pPr>
            <a:lvl2pPr marL="457157" indent="0">
              <a:buNone/>
              <a:defRPr sz="1800">
                <a:solidFill>
                  <a:schemeClr val="tx1">
                    <a:tint val="75000"/>
                  </a:schemeClr>
                </a:solidFill>
              </a:defRPr>
            </a:lvl2pPr>
            <a:lvl3pPr marL="914314" indent="0">
              <a:buNone/>
              <a:defRPr sz="1600">
                <a:solidFill>
                  <a:schemeClr val="tx1">
                    <a:tint val="75000"/>
                  </a:schemeClr>
                </a:solidFill>
              </a:defRPr>
            </a:lvl3pPr>
            <a:lvl4pPr marL="1371471" indent="0">
              <a:buNone/>
              <a:defRPr sz="1400">
                <a:solidFill>
                  <a:schemeClr val="tx1">
                    <a:tint val="75000"/>
                  </a:schemeClr>
                </a:solidFill>
              </a:defRPr>
            </a:lvl4pPr>
            <a:lvl5pPr marL="1828626" indent="0">
              <a:buNone/>
              <a:defRPr sz="1400">
                <a:solidFill>
                  <a:schemeClr val="tx1">
                    <a:tint val="75000"/>
                  </a:schemeClr>
                </a:solidFill>
              </a:defRPr>
            </a:lvl5pPr>
            <a:lvl6pPr marL="2285784" indent="0">
              <a:buNone/>
              <a:defRPr sz="1400">
                <a:solidFill>
                  <a:schemeClr val="tx1">
                    <a:tint val="75000"/>
                  </a:schemeClr>
                </a:solidFill>
              </a:defRPr>
            </a:lvl6pPr>
            <a:lvl7pPr marL="2742940" indent="0">
              <a:buNone/>
              <a:defRPr sz="1400">
                <a:solidFill>
                  <a:schemeClr val="tx1">
                    <a:tint val="75000"/>
                  </a:schemeClr>
                </a:solidFill>
              </a:defRPr>
            </a:lvl7pPr>
            <a:lvl8pPr marL="3200098" indent="0">
              <a:buNone/>
              <a:defRPr sz="1400">
                <a:solidFill>
                  <a:schemeClr val="tx1">
                    <a:tint val="75000"/>
                  </a:schemeClr>
                </a:solidFill>
              </a:defRPr>
            </a:lvl8pPr>
            <a:lvl9pPr marL="3657256"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0F06C784-C45E-4D37-BC43-EF1CE90DA3BF}" type="datetime1">
              <a:rPr kumimoji="1" lang="ja-JP" altLang="en-US" smtClean="0"/>
              <a:t>2022/11/28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2DC0DD85-B221-4CF5-B0F2-D6DFC9152908}" type="slidenum">
              <a:rPr kumimoji="1" lang="ja-JP" altLang="en-US" smtClean="0"/>
              <a:pPr/>
              <a:t>‹#›</a:t>
            </a:fld>
            <a:endParaRPr kumimoji="1" lang="ja-JP" altLang="en-US"/>
          </a:p>
        </p:txBody>
      </p:sp>
    </p:spTree>
    <p:extLst>
      <p:ext uri="{BB962C8B-B14F-4D97-AF65-F5344CB8AC3E}">
        <p14:creationId xmlns:p14="http://schemas.microsoft.com/office/powerpoint/2010/main" val="4901785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048CAE46-3BC6-4FA8-8A88-ED40DB0C97B1}" type="datetime1">
              <a:rPr kumimoji="1" lang="ja-JP" altLang="en-US" smtClean="0"/>
              <a:t>2022/11/28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2DC0DD85-B221-4CF5-B0F2-D6DFC9152908}" type="slidenum">
              <a:rPr kumimoji="1" lang="ja-JP" altLang="en-US" smtClean="0"/>
              <a:pPr/>
              <a:t>‹#›</a:t>
            </a:fld>
            <a:endParaRPr kumimoji="1" lang="ja-JP" altLang="en-US"/>
          </a:p>
        </p:txBody>
      </p:sp>
    </p:spTree>
    <p:extLst>
      <p:ext uri="{BB962C8B-B14F-4D97-AF65-F5344CB8AC3E}">
        <p14:creationId xmlns:p14="http://schemas.microsoft.com/office/powerpoint/2010/main" val="10513280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157" indent="0">
              <a:buNone/>
              <a:defRPr sz="2000" b="1"/>
            </a:lvl2pPr>
            <a:lvl3pPr marL="914314" indent="0">
              <a:buNone/>
              <a:defRPr sz="1800" b="1"/>
            </a:lvl3pPr>
            <a:lvl4pPr marL="1371471" indent="0">
              <a:buNone/>
              <a:defRPr sz="1600" b="1"/>
            </a:lvl4pPr>
            <a:lvl5pPr marL="1828626" indent="0">
              <a:buNone/>
              <a:defRPr sz="1600" b="1"/>
            </a:lvl5pPr>
            <a:lvl6pPr marL="2285784" indent="0">
              <a:buNone/>
              <a:defRPr sz="1600" b="1"/>
            </a:lvl6pPr>
            <a:lvl7pPr marL="2742940" indent="0">
              <a:buNone/>
              <a:defRPr sz="1600" b="1"/>
            </a:lvl7pPr>
            <a:lvl8pPr marL="3200098" indent="0">
              <a:buNone/>
              <a:defRPr sz="1600" b="1"/>
            </a:lvl8pPr>
            <a:lvl9pPr marL="3657256"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157" indent="0">
              <a:buNone/>
              <a:defRPr sz="2000" b="1"/>
            </a:lvl2pPr>
            <a:lvl3pPr marL="914314" indent="0">
              <a:buNone/>
              <a:defRPr sz="1800" b="1"/>
            </a:lvl3pPr>
            <a:lvl4pPr marL="1371471" indent="0">
              <a:buNone/>
              <a:defRPr sz="1600" b="1"/>
            </a:lvl4pPr>
            <a:lvl5pPr marL="1828626" indent="0">
              <a:buNone/>
              <a:defRPr sz="1600" b="1"/>
            </a:lvl5pPr>
            <a:lvl6pPr marL="2285784" indent="0">
              <a:buNone/>
              <a:defRPr sz="1600" b="1"/>
            </a:lvl6pPr>
            <a:lvl7pPr marL="2742940" indent="0">
              <a:buNone/>
              <a:defRPr sz="1600" b="1"/>
            </a:lvl7pPr>
            <a:lvl8pPr marL="3200098" indent="0">
              <a:buNone/>
              <a:defRPr sz="1600" b="1"/>
            </a:lvl8pPr>
            <a:lvl9pPr marL="3657256"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9FF12C20-B163-47C9-AC6C-98033F5EFABB}" type="datetime1">
              <a:rPr kumimoji="1" lang="ja-JP" altLang="en-US" smtClean="0"/>
              <a:t>2022/11/28</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2DC0DD85-B221-4CF5-B0F2-D6DFC9152908}" type="slidenum">
              <a:rPr kumimoji="1" lang="ja-JP" altLang="en-US" smtClean="0"/>
              <a:pPr/>
              <a:t>‹#›</a:t>
            </a:fld>
            <a:endParaRPr kumimoji="1" lang="ja-JP" altLang="en-US"/>
          </a:p>
        </p:txBody>
      </p:sp>
    </p:spTree>
    <p:extLst>
      <p:ext uri="{BB962C8B-B14F-4D97-AF65-F5344CB8AC3E}">
        <p14:creationId xmlns:p14="http://schemas.microsoft.com/office/powerpoint/2010/main" val="10878902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8C79AC8D-506D-41B2-AC0B-3C12400101FF}" type="datetime1">
              <a:rPr kumimoji="1" lang="ja-JP" altLang="en-US" smtClean="0"/>
              <a:t>2022/11/28</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2DC0DD85-B221-4CF5-B0F2-D6DFC9152908}" type="slidenum">
              <a:rPr kumimoji="1" lang="ja-JP" altLang="en-US" smtClean="0"/>
              <a:pPr/>
              <a:t>‹#›</a:t>
            </a:fld>
            <a:endParaRPr kumimoji="1" lang="ja-JP" altLang="en-US"/>
          </a:p>
        </p:txBody>
      </p:sp>
    </p:spTree>
    <p:extLst>
      <p:ext uri="{BB962C8B-B14F-4D97-AF65-F5344CB8AC3E}">
        <p14:creationId xmlns:p14="http://schemas.microsoft.com/office/powerpoint/2010/main" val="3184617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16" y="1600225"/>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29214" y="1600225"/>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a:xfrm>
            <a:off x="7099300" y="6356423"/>
            <a:ext cx="2311400" cy="365125"/>
          </a:xfrm>
          <a:prstGeom prst="rect">
            <a:avLst/>
          </a:prstGeom>
        </p:spPr>
        <p:txBody>
          <a:bodyPr/>
          <a:lstStyle>
            <a:lvl1pPr>
              <a:defRPr/>
            </a:lvl1pPr>
          </a:lstStyle>
          <a:p>
            <a:pPr>
              <a:defRPr/>
            </a:pPr>
            <a:fld id="{63229343-6B62-4BDA-A65C-4E28CB93864E}" type="slidenum">
              <a:rPr lang="ja-JP" altLang="en-US"/>
              <a:pPr>
                <a:defRPr/>
              </a:pPr>
              <a:t>‹#›</a:t>
            </a:fld>
            <a:endParaRPr lang="ja-JP" altLang="en-US"/>
          </a:p>
        </p:txBody>
      </p:sp>
    </p:spTree>
    <p:extLst>
      <p:ext uri="{BB962C8B-B14F-4D97-AF65-F5344CB8AC3E}">
        <p14:creationId xmlns:p14="http://schemas.microsoft.com/office/powerpoint/2010/main" val="8716434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6170B29B-7E19-4A82-B279-9605E4305966}" type="datetime1">
              <a:rPr kumimoji="1" lang="ja-JP" altLang="en-US" smtClean="0"/>
              <a:t>2022/11/28</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2DC0DD85-B221-4CF5-B0F2-D6DFC9152908}" type="slidenum">
              <a:rPr kumimoji="1" lang="ja-JP" altLang="en-US" smtClean="0"/>
              <a:pPr/>
              <a:t>‹#›</a:t>
            </a:fld>
            <a:endParaRPr kumimoji="1" lang="ja-JP" altLang="en-US"/>
          </a:p>
        </p:txBody>
      </p:sp>
    </p:spTree>
    <p:extLst>
      <p:ext uri="{BB962C8B-B14F-4D97-AF65-F5344CB8AC3E}">
        <p14:creationId xmlns:p14="http://schemas.microsoft.com/office/powerpoint/2010/main" val="39154332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9" y="273050"/>
            <a:ext cx="3259006"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872974" y="273055"/>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95309" y="1435103"/>
            <a:ext cx="3259006" cy="4691063"/>
          </a:xfrm>
        </p:spPr>
        <p:txBody>
          <a:bodyPr/>
          <a:lstStyle>
            <a:lvl1pPr marL="0" indent="0">
              <a:buNone/>
              <a:defRPr sz="1400"/>
            </a:lvl1pPr>
            <a:lvl2pPr marL="457157" indent="0">
              <a:buNone/>
              <a:defRPr sz="1200"/>
            </a:lvl2pPr>
            <a:lvl3pPr marL="914314" indent="0">
              <a:buNone/>
              <a:defRPr sz="1000"/>
            </a:lvl3pPr>
            <a:lvl4pPr marL="1371471" indent="0">
              <a:buNone/>
              <a:defRPr sz="900"/>
            </a:lvl4pPr>
            <a:lvl5pPr marL="1828626" indent="0">
              <a:buNone/>
              <a:defRPr sz="900"/>
            </a:lvl5pPr>
            <a:lvl6pPr marL="2285784" indent="0">
              <a:buNone/>
              <a:defRPr sz="900"/>
            </a:lvl6pPr>
            <a:lvl7pPr marL="2742940" indent="0">
              <a:buNone/>
              <a:defRPr sz="900"/>
            </a:lvl7pPr>
            <a:lvl8pPr marL="3200098" indent="0">
              <a:buNone/>
              <a:defRPr sz="900"/>
            </a:lvl8pPr>
            <a:lvl9pPr marL="3657256"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1F2F5CB4-5C01-485A-BD2F-169252BB8F76}" type="datetime1">
              <a:rPr kumimoji="1" lang="ja-JP" altLang="en-US" smtClean="0"/>
              <a:t>2022/11/28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2DC0DD85-B221-4CF5-B0F2-D6DFC9152908}" type="slidenum">
              <a:rPr kumimoji="1" lang="ja-JP" altLang="en-US" smtClean="0"/>
              <a:pPr/>
              <a:t>‹#›</a:t>
            </a:fld>
            <a:endParaRPr kumimoji="1" lang="ja-JP" altLang="en-US"/>
          </a:p>
        </p:txBody>
      </p:sp>
    </p:spTree>
    <p:extLst>
      <p:ext uri="{BB962C8B-B14F-4D97-AF65-F5344CB8AC3E}">
        <p14:creationId xmlns:p14="http://schemas.microsoft.com/office/powerpoint/2010/main" val="1868919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157" indent="0">
              <a:buNone/>
              <a:defRPr sz="2800"/>
            </a:lvl2pPr>
            <a:lvl3pPr marL="914314" indent="0">
              <a:buNone/>
              <a:defRPr sz="2400"/>
            </a:lvl3pPr>
            <a:lvl4pPr marL="1371471" indent="0">
              <a:buNone/>
              <a:defRPr sz="2000"/>
            </a:lvl4pPr>
            <a:lvl5pPr marL="1828626" indent="0">
              <a:buNone/>
              <a:defRPr sz="2000"/>
            </a:lvl5pPr>
            <a:lvl6pPr marL="2285784" indent="0">
              <a:buNone/>
              <a:defRPr sz="2000"/>
            </a:lvl6pPr>
            <a:lvl7pPr marL="2742940" indent="0">
              <a:buNone/>
              <a:defRPr sz="2000"/>
            </a:lvl7pPr>
            <a:lvl8pPr marL="3200098" indent="0">
              <a:buNone/>
              <a:defRPr sz="2000"/>
            </a:lvl8pPr>
            <a:lvl9pPr marL="3657256" indent="0">
              <a:buNone/>
              <a:defRPr sz="2000"/>
            </a:lvl9pPr>
          </a:lstStyle>
          <a:p>
            <a:endParaRPr kumimoji="1" lang="ja-JP" altLang="en-US"/>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157" indent="0">
              <a:buNone/>
              <a:defRPr sz="1200"/>
            </a:lvl2pPr>
            <a:lvl3pPr marL="914314" indent="0">
              <a:buNone/>
              <a:defRPr sz="1000"/>
            </a:lvl3pPr>
            <a:lvl4pPr marL="1371471" indent="0">
              <a:buNone/>
              <a:defRPr sz="900"/>
            </a:lvl4pPr>
            <a:lvl5pPr marL="1828626" indent="0">
              <a:buNone/>
              <a:defRPr sz="900"/>
            </a:lvl5pPr>
            <a:lvl6pPr marL="2285784" indent="0">
              <a:buNone/>
              <a:defRPr sz="900"/>
            </a:lvl6pPr>
            <a:lvl7pPr marL="2742940" indent="0">
              <a:buNone/>
              <a:defRPr sz="900"/>
            </a:lvl7pPr>
            <a:lvl8pPr marL="3200098" indent="0">
              <a:buNone/>
              <a:defRPr sz="900"/>
            </a:lvl8pPr>
            <a:lvl9pPr marL="3657256"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54115B23-B8A1-4BF2-A93D-61CB68375454}" type="datetime1">
              <a:rPr kumimoji="1" lang="ja-JP" altLang="en-US" smtClean="0"/>
              <a:t>2022/11/28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2DC0DD85-B221-4CF5-B0F2-D6DFC9152908}" type="slidenum">
              <a:rPr kumimoji="1" lang="ja-JP" altLang="en-US" smtClean="0"/>
              <a:pPr/>
              <a:t>‹#›</a:t>
            </a:fld>
            <a:endParaRPr kumimoji="1" lang="ja-JP" altLang="en-US"/>
          </a:p>
        </p:txBody>
      </p:sp>
    </p:spTree>
    <p:extLst>
      <p:ext uri="{BB962C8B-B14F-4D97-AF65-F5344CB8AC3E}">
        <p14:creationId xmlns:p14="http://schemas.microsoft.com/office/powerpoint/2010/main" val="31200066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CDBE95FE-FC7E-45DC-89B9-91EF275E343C}" type="datetime1">
              <a:rPr kumimoji="1" lang="ja-JP" altLang="en-US" smtClean="0"/>
              <a:t>2022/11/28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2DC0DD85-B221-4CF5-B0F2-D6DFC9152908}" type="slidenum">
              <a:rPr kumimoji="1" lang="ja-JP" altLang="en-US" smtClean="0"/>
              <a:pPr/>
              <a:t>‹#›</a:t>
            </a:fld>
            <a:endParaRPr kumimoji="1" lang="ja-JP" altLang="en-US"/>
          </a:p>
        </p:txBody>
      </p:sp>
    </p:spTree>
    <p:extLst>
      <p:ext uri="{BB962C8B-B14F-4D97-AF65-F5344CB8AC3E}">
        <p14:creationId xmlns:p14="http://schemas.microsoft.com/office/powerpoint/2010/main" val="14607197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1" y="274641"/>
            <a:ext cx="222885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95300" y="274641"/>
            <a:ext cx="652145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348BEC1F-C177-44D2-ACAC-CD04921DFBF0}" type="datetime1">
              <a:rPr kumimoji="1" lang="ja-JP" altLang="en-US" smtClean="0"/>
              <a:t>2022/11/28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2DC0DD85-B221-4CF5-B0F2-D6DFC9152908}" type="slidenum">
              <a:rPr kumimoji="1" lang="ja-JP" altLang="en-US" smtClean="0"/>
              <a:pPr/>
              <a:t>‹#›</a:t>
            </a:fld>
            <a:endParaRPr kumimoji="1" lang="ja-JP" altLang="en-US"/>
          </a:p>
        </p:txBody>
      </p:sp>
    </p:spTree>
    <p:extLst>
      <p:ext uri="{BB962C8B-B14F-4D97-AF65-F5344CB8AC3E}">
        <p14:creationId xmlns:p14="http://schemas.microsoft.com/office/powerpoint/2010/main" val="41466012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ロゴ無し-タイトル">
    <p:spTree>
      <p:nvGrpSpPr>
        <p:cNvPr id="1" name=""/>
        <p:cNvGrpSpPr/>
        <p:nvPr/>
      </p:nvGrpSpPr>
      <p:grpSpPr>
        <a:xfrm>
          <a:off x="0" y="0"/>
          <a:ext cx="0" cy="0"/>
          <a:chOff x="0" y="0"/>
          <a:chExt cx="0" cy="0"/>
        </a:xfrm>
      </p:grpSpPr>
      <p:sp>
        <p:nvSpPr>
          <p:cNvPr id="1041" name="Footer Placeholder 3"/>
          <p:cNvSpPr>
            <a:spLocks noGrp="1"/>
          </p:cNvSpPr>
          <p:nvPr>
            <p:ph type="ftr" sz="quarter" idx="11"/>
          </p:nvPr>
        </p:nvSpPr>
        <p:spPr/>
        <p:txBody>
          <a:bodyPr/>
          <a:lstStyle/>
          <a:p>
            <a:endParaRPr lang="en-US" dirty="0"/>
          </a:p>
        </p:txBody>
      </p:sp>
      <p:sp>
        <p:nvSpPr>
          <p:cNvPr id="1042" name="テキスト プレースホルダー 6"/>
          <p:cNvSpPr txBox="1"/>
          <p:nvPr userDrawn="1"/>
        </p:nvSpPr>
        <p:spPr>
          <a:xfrm>
            <a:off x="0" y="3029"/>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dirty="0">
              <a:solidFill>
                <a:schemeClr val="bg1"/>
              </a:solidFill>
              <a:latin typeface="Meiryo" panose="020B0604030504040204" pitchFamily="34" charset="-128"/>
              <a:ea typeface="Meiryo" panose="020B0604030504040204" pitchFamily="34" charset="-128"/>
            </a:endParaRPr>
          </a:p>
        </p:txBody>
      </p:sp>
      <p:sp>
        <p:nvSpPr>
          <p:cNvPr id="1043" name="テキスト プレースホルダー 6"/>
          <p:cNvSpPr/>
          <p:nvPr userDrawn="1"/>
        </p:nvSpPr>
        <p:spPr>
          <a:xfrm>
            <a:off x="6019801" y="2"/>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dirty="0">
              <a:solidFill>
                <a:schemeClr val="bg1"/>
              </a:solidFill>
              <a:latin typeface="Meiryo" panose="020B0604030504040204" pitchFamily="34" charset="-128"/>
              <a:ea typeface="Meiryo" panose="020B0604030504040204" pitchFamily="34" charset="-128"/>
            </a:endParaRPr>
          </a:p>
        </p:txBody>
      </p:sp>
      <p:sp>
        <p:nvSpPr>
          <p:cNvPr id="1044" name="Title 1"/>
          <p:cNvSpPr>
            <a:spLocks noGrp="1"/>
          </p:cNvSpPr>
          <p:nvPr>
            <p:ph type="title"/>
          </p:nvPr>
        </p:nvSpPr>
        <p:spPr>
          <a:xfrm>
            <a:off x="0" y="-1"/>
            <a:ext cx="9906000" cy="827999"/>
          </a:xfrm>
        </p:spPr>
        <p:txBody>
          <a:bodyPr/>
          <a:lstStyle/>
          <a:p>
            <a:r>
              <a:rPr lang="ja-JP" altLang="en-US"/>
              <a:t>マスター タイトルの書式設定</a:t>
            </a:r>
            <a:endParaRPr lang="en-US" dirty="0"/>
          </a:p>
        </p:txBody>
      </p:sp>
      <p:sp>
        <p:nvSpPr>
          <p:cNvPr id="1045" name="Date Placeholder 3"/>
          <p:cNvSpPr>
            <a:spLocks noGrp="1"/>
          </p:cNvSpPr>
          <p:nvPr>
            <p:ph type="dt" sz="half" idx="10"/>
          </p:nvPr>
        </p:nvSpPr>
        <p:spPr>
          <a:xfrm>
            <a:off x="7306040" y="427036"/>
            <a:ext cx="2228850" cy="365125"/>
          </a:xfrm>
        </p:spPr>
        <p:txBody>
          <a:bodyPr/>
          <a:lstStyle/>
          <a:p>
            <a:fld id="{34BDB0E3-2881-4105-BE42-A45E14F3EFC5}" type="datetime1">
              <a:rPr lang="ja-JP" altLang="en-US" smtClean="0"/>
              <a:t>2022/11/28</a:t>
            </a:fld>
            <a:endParaRPr lang="en-US" dirty="0"/>
          </a:p>
        </p:txBody>
      </p:sp>
      <p:sp>
        <p:nvSpPr>
          <p:cNvPr id="1046" name="Slide Number Placeholder 5"/>
          <p:cNvSpPr>
            <a:spLocks noGrp="1"/>
          </p:cNvSpPr>
          <p:nvPr>
            <p:ph type="sldNum" sz="quarter" idx="4"/>
          </p:nvPr>
        </p:nvSpPr>
        <p:spPr>
          <a:xfrm>
            <a:off x="8915314" y="6536160"/>
            <a:ext cx="630513" cy="278421"/>
          </a:xfrm>
          <a:prstGeom prst="rect">
            <a:avLst/>
          </a:prstGeom>
        </p:spPr>
        <p:txBody>
          <a:bodyPr vert="horz" lIns="0" tIns="0" rIns="0" bIns="0" rtlCol="0" anchor="t"/>
          <a:lstStyle>
            <a:lvl1pPr algn="r">
              <a:defRPr sz="1108"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1047" name="テキスト プレースホルダー 12"/>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200" kern="900" spc="64" smtClean="0">
                <a:solidFill>
                  <a:schemeClr val="tx1"/>
                </a:solidFill>
              </a:defRPr>
            </a:lvl1pPr>
            <a:lvl2pPr>
              <a:defRPr lang="ja-JP" altLang="en-US" sz="1662" smtClean="0">
                <a:solidFill>
                  <a:schemeClr val="tx1"/>
                </a:solidFill>
                <a:latin typeface="+mn-lt"/>
                <a:ea typeface="+mn-ea"/>
              </a:defRPr>
            </a:lvl2pPr>
            <a:lvl3pPr>
              <a:defRPr lang="ja-JP" altLang="en-US" sz="1662" smtClean="0">
                <a:solidFill>
                  <a:schemeClr val="tx1"/>
                </a:solidFill>
                <a:latin typeface="+mn-lt"/>
                <a:ea typeface="+mn-ea"/>
              </a:defRPr>
            </a:lvl3pPr>
            <a:lvl4pPr>
              <a:defRPr lang="ja-JP" altLang="en-US" sz="1662" smtClean="0">
                <a:solidFill>
                  <a:schemeClr val="tx1"/>
                </a:solidFill>
                <a:latin typeface="+mn-lt"/>
                <a:ea typeface="+mn-ea"/>
              </a:defRPr>
            </a:lvl4pPr>
            <a:lvl5pPr>
              <a:defRPr lang="ja-JP" altLang="en-US" sz="1662">
                <a:solidFill>
                  <a:schemeClr val="tx1"/>
                </a:solidFill>
                <a:latin typeface="+mn-lt"/>
                <a:ea typeface="+mn-ea"/>
              </a:defRPr>
            </a:lvl5pPr>
          </a:lstStyle>
          <a:p>
            <a:pPr marL="0" lvl="0" defTabSz="422041">
              <a:spcAft>
                <a:spcPts val="923"/>
              </a:spcAft>
            </a:pPr>
            <a:r>
              <a:rPr kumimoji="1" lang="ja-JP" altLang="en-US"/>
              <a:t>マスター テキストの書式設定</a:t>
            </a:r>
          </a:p>
        </p:txBody>
      </p:sp>
    </p:spTree>
    <p:extLst>
      <p:ext uri="{BB962C8B-B14F-4D97-AF65-F5344CB8AC3E}">
        <p14:creationId xmlns:p14="http://schemas.microsoft.com/office/powerpoint/2010/main" val="2733490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55"/>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0" y="3886205"/>
            <a:ext cx="6934200" cy="1752600"/>
          </a:xfrm>
        </p:spPr>
        <p:txBody>
          <a:bodyPr/>
          <a:lstStyle>
            <a:lvl1pPr marL="0" indent="0" algn="ctr">
              <a:buNone/>
              <a:defRPr>
                <a:solidFill>
                  <a:schemeClr val="tx1">
                    <a:tint val="75000"/>
                  </a:schemeClr>
                </a:solidFill>
              </a:defRPr>
            </a:lvl1pPr>
            <a:lvl2pPr marL="456458" indent="0" algn="ctr">
              <a:buNone/>
              <a:defRPr>
                <a:solidFill>
                  <a:schemeClr val="tx1">
                    <a:tint val="75000"/>
                  </a:schemeClr>
                </a:solidFill>
              </a:defRPr>
            </a:lvl2pPr>
            <a:lvl3pPr marL="912917" indent="0" algn="ctr">
              <a:buNone/>
              <a:defRPr>
                <a:solidFill>
                  <a:schemeClr val="tx1">
                    <a:tint val="75000"/>
                  </a:schemeClr>
                </a:solidFill>
              </a:defRPr>
            </a:lvl3pPr>
            <a:lvl4pPr marL="1369375" indent="0" algn="ctr">
              <a:buNone/>
              <a:defRPr>
                <a:solidFill>
                  <a:schemeClr val="tx1">
                    <a:tint val="75000"/>
                  </a:schemeClr>
                </a:solidFill>
              </a:defRPr>
            </a:lvl4pPr>
            <a:lvl5pPr marL="1825832" indent="0" algn="ctr">
              <a:buNone/>
              <a:defRPr>
                <a:solidFill>
                  <a:schemeClr val="tx1">
                    <a:tint val="75000"/>
                  </a:schemeClr>
                </a:solidFill>
              </a:defRPr>
            </a:lvl5pPr>
            <a:lvl6pPr marL="2282290" indent="0" algn="ctr">
              <a:buNone/>
              <a:defRPr>
                <a:solidFill>
                  <a:schemeClr val="tx1">
                    <a:tint val="75000"/>
                  </a:schemeClr>
                </a:solidFill>
              </a:defRPr>
            </a:lvl6pPr>
            <a:lvl7pPr marL="2738751" indent="0" algn="ctr">
              <a:buNone/>
              <a:defRPr>
                <a:solidFill>
                  <a:schemeClr val="tx1">
                    <a:tint val="75000"/>
                  </a:schemeClr>
                </a:solidFill>
              </a:defRPr>
            </a:lvl7pPr>
            <a:lvl8pPr marL="3195205" indent="0" algn="ctr">
              <a:buNone/>
              <a:defRPr>
                <a:solidFill>
                  <a:schemeClr val="tx1">
                    <a:tint val="75000"/>
                  </a:schemeClr>
                </a:solidFill>
              </a:defRPr>
            </a:lvl8pPr>
            <a:lvl9pPr marL="3651664"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3DBFF91E-6445-AF4D-8726-0F9391888CDC}" type="datetime1">
              <a:rPr lang="ja-JP" altLang="en-US" smtClean="0">
                <a:solidFill>
                  <a:prstClr val="black">
                    <a:tint val="75000"/>
                  </a:prstClr>
                </a:solidFill>
              </a:rPr>
              <a:pPr/>
              <a:t>2022/11/28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a:xfrm>
            <a:off x="7099300" y="6356380"/>
            <a:ext cx="2311400" cy="365125"/>
          </a:xfrm>
          <a:prstGeom prst="rect">
            <a:avLst/>
          </a:prstGeom>
        </p:spPr>
        <p:txBody>
          <a:bodyPr/>
          <a:lstStyle/>
          <a:p>
            <a:fld id="{8DAE5B54-EA02-45AD-A82C-E2A48294079D}" type="slidenum">
              <a:rPr lang="ja-JP" altLang="en-US" smtClean="0">
                <a:solidFill>
                  <a:prstClr val="white">
                    <a:lumMod val="50000"/>
                  </a:prstClr>
                </a:solidFill>
              </a:rPr>
              <a:pPr/>
              <a:t>‹#›</a:t>
            </a:fld>
            <a:endParaRPr lang="ja-JP" altLang="en-US">
              <a:solidFill>
                <a:prstClr val="white">
                  <a:lumMod val="50000"/>
                </a:prstClr>
              </a:solidFill>
            </a:endParaRPr>
          </a:p>
        </p:txBody>
      </p:sp>
    </p:spTree>
    <p:extLst>
      <p:ext uri="{BB962C8B-B14F-4D97-AF65-F5344CB8AC3E}">
        <p14:creationId xmlns:p14="http://schemas.microsoft.com/office/powerpoint/2010/main" val="21048835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830BD95-6D68-4945-91F9-F3BD8BBF5FA5}" type="datetime1">
              <a:rPr lang="ja-JP" altLang="en-US" smtClean="0">
                <a:solidFill>
                  <a:prstClr val="black">
                    <a:tint val="75000"/>
                  </a:prstClr>
                </a:solidFill>
              </a:rPr>
              <a:pPr/>
              <a:t>2022/11/28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a:xfrm>
            <a:off x="7099300" y="6356380"/>
            <a:ext cx="2311400" cy="365125"/>
          </a:xfrm>
          <a:prstGeom prst="rect">
            <a:avLst/>
          </a:prstGeom>
        </p:spPr>
        <p:txBody>
          <a:bodyPr/>
          <a:lstStyle/>
          <a:p>
            <a:fld id="{8DAE5B54-EA02-45AD-A82C-E2A48294079D}" type="slidenum">
              <a:rPr lang="ja-JP" altLang="en-US" smtClean="0">
                <a:solidFill>
                  <a:prstClr val="white">
                    <a:lumMod val="50000"/>
                  </a:prstClr>
                </a:solidFill>
              </a:rPr>
              <a:pPr/>
              <a:t>‹#›</a:t>
            </a:fld>
            <a:endParaRPr lang="ja-JP" altLang="en-US">
              <a:solidFill>
                <a:prstClr val="white">
                  <a:lumMod val="50000"/>
                </a:prstClr>
              </a:solidFill>
            </a:endParaRPr>
          </a:p>
        </p:txBody>
      </p:sp>
    </p:spTree>
    <p:extLst>
      <p:ext uri="{BB962C8B-B14F-4D97-AF65-F5344CB8AC3E}">
        <p14:creationId xmlns:p14="http://schemas.microsoft.com/office/powerpoint/2010/main" val="392075165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30"/>
            <a:ext cx="84201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82506" y="2906718"/>
            <a:ext cx="8420100" cy="1500187"/>
          </a:xfrm>
        </p:spPr>
        <p:txBody>
          <a:bodyPr anchor="b"/>
          <a:lstStyle>
            <a:lvl1pPr marL="0" indent="0">
              <a:buNone/>
              <a:defRPr sz="2000">
                <a:solidFill>
                  <a:schemeClr val="tx1">
                    <a:tint val="75000"/>
                  </a:schemeClr>
                </a:solidFill>
              </a:defRPr>
            </a:lvl1pPr>
            <a:lvl2pPr marL="456458" indent="0">
              <a:buNone/>
              <a:defRPr sz="1800">
                <a:solidFill>
                  <a:schemeClr val="tx1">
                    <a:tint val="75000"/>
                  </a:schemeClr>
                </a:solidFill>
              </a:defRPr>
            </a:lvl2pPr>
            <a:lvl3pPr marL="912917" indent="0">
              <a:buNone/>
              <a:defRPr sz="1600">
                <a:solidFill>
                  <a:schemeClr val="tx1">
                    <a:tint val="75000"/>
                  </a:schemeClr>
                </a:solidFill>
              </a:defRPr>
            </a:lvl3pPr>
            <a:lvl4pPr marL="1369375" indent="0">
              <a:buNone/>
              <a:defRPr sz="1400">
                <a:solidFill>
                  <a:schemeClr val="tx1">
                    <a:tint val="75000"/>
                  </a:schemeClr>
                </a:solidFill>
              </a:defRPr>
            </a:lvl4pPr>
            <a:lvl5pPr marL="1825832" indent="0">
              <a:buNone/>
              <a:defRPr sz="1400">
                <a:solidFill>
                  <a:schemeClr val="tx1">
                    <a:tint val="75000"/>
                  </a:schemeClr>
                </a:solidFill>
              </a:defRPr>
            </a:lvl5pPr>
            <a:lvl6pPr marL="2282290" indent="0">
              <a:buNone/>
              <a:defRPr sz="1400">
                <a:solidFill>
                  <a:schemeClr val="tx1">
                    <a:tint val="75000"/>
                  </a:schemeClr>
                </a:solidFill>
              </a:defRPr>
            </a:lvl6pPr>
            <a:lvl7pPr marL="2738751" indent="0">
              <a:buNone/>
              <a:defRPr sz="1400">
                <a:solidFill>
                  <a:schemeClr val="tx1">
                    <a:tint val="75000"/>
                  </a:schemeClr>
                </a:solidFill>
              </a:defRPr>
            </a:lvl7pPr>
            <a:lvl8pPr marL="3195205" indent="0">
              <a:buNone/>
              <a:defRPr sz="1400">
                <a:solidFill>
                  <a:schemeClr val="tx1">
                    <a:tint val="75000"/>
                  </a:schemeClr>
                </a:solidFill>
              </a:defRPr>
            </a:lvl8pPr>
            <a:lvl9pPr marL="3651664"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F7D7DC4B-02C0-334A-8E6B-C67D2E2ADA87}" type="datetime1">
              <a:rPr lang="ja-JP" altLang="en-US" smtClean="0">
                <a:solidFill>
                  <a:prstClr val="black">
                    <a:tint val="75000"/>
                  </a:prstClr>
                </a:solidFill>
              </a:rPr>
              <a:pPr/>
              <a:t>2022/11/28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a:xfrm>
            <a:off x="7099300" y="6356380"/>
            <a:ext cx="2311400" cy="365125"/>
          </a:xfrm>
          <a:prstGeom prst="rect">
            <a:avLst/>
          </a:prstGeom>
        </p:spPr>
        <p:txBody>
          <a:bodyPr/>
          <a:lstStyle/>
          <a:p>
            <a:fld id="{8DAE5B54-EA02-45AD-A82C-E2A48294079D}" type="slidenum">
              <a:rPr lang="ja-JP" altLang="en-US" smtClean="0">
                <a:solidFill>
                  <a:prstClr val="white">
                    <a:lumMod val="50000"/>
                  </a:prstClr>
                </a:solidFill>
              </a:rPr>
              <a:pPr/>
              <a:t>‹#›</a:t>
            </a:fld>
            <a:endParaRPr lang="ja-JP" altLang="en-US">
              <a:solidFill>
                <a:prstClr val="white">
                  <a:lumMod val="50000"/>
                </a:prstClr>
              </a:solidFill>
            </a:endParaRPr>
          </a:p>
        </p:txBody>
      </p:sp>
    </p:spTree>
    <p:extLst>
      <p:ext uri="{BB962C8B-B14F-4D97-AF65-F5344CB8AC3E}">
        <p14:creationId xmlns:p14="http://schemas.microsoft.com/office/powerpoint/2010/main" val="324279929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536604"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448329"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8647D684-5476-2F4F-BDCD-B677A6139C92}" type="datetime1">
              <a:rPr lang="ja-JP" altLang="en-US" smtClean="0">
                <a:solidFill>
                  <a:prstClr val="black">
                    <a:tint val="75000"/>
                  </a:prstClr>
                </a:solidFill>
              </a:rPr>
              <a:pPr/>
              <a:t>2022/11/28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a:xfrm>
            <a:off x="7099300" y="6356380"/>
            <a:ext cx="2311400" cy="365125"/>
          </a:xfrm>
          <a:prstGeom prst="rect">
            <a:avLst/>
          </a:prstGeom>
        </p:spPr>
        <p:txBody>
          <a:bodyPr/>
          <a:lstStyle/>
          <a:p>
            <a:fld id="{8DAE5B54-EA02-45AD-A82C-E2A48294079D}" type="slidenum">
              <a:rPr lang="ja-JP" altLang="en-US" smtClean="0">
                <a:solidFill>
                  <a:prstClr val="white">
                    <a:lumMod val="50000"/>
                  </a:prstClr>
                </a:solidFill>
              </a:rPr>
              <a:pPr/>
              <a:t>‹#›</a:t>
            </a:fld>
            <a:endParaRPr lang="ja-JP" altLang="en-US">
              <a:solidFill>
                <a:prstClr val="white">
                  <a:lumMod val="50000"/>
                </a:prstClr>
              </a:solidFill>
            </a:endParaRPr>
          </a:p>
        </p:txBody>
      </p:sp>
    </p:spTree>
    <p:extLst>
      <p:ext uri="{BB962C8B-B14F-4D97-AF65-F5344CB8AC3E}">
        <p14:creationId xmlns:p14="http://schemas.microsoft.com/office/powerpoint/2010/main" val="2233812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78" y="1535113"/>
            <a:ext cx="4376737" cy="639762"/>
          </a:xfrm>
        </p:spPr>
        <p:txBody>
          <a:bodyPr anchor="b"/>
          <a:lstStyle>
            <a:lvl1pPr marL="0" indent="0">
              <a:buNone/>
              <a:defRPr sz="2400" b="1"/>
            </a:lvl1pPr>
            <a:lvl2pPr marL="456765" indent="0">
              <a:buNone/>
              <a:defRPr sz="2000" b="1"/>
            </a:lvl2pPr>
            <a:lvl3pPr marL="913530" indent="0">
              <a:buNone/>
              <a:defRPr sz="1800" b="1"/>
            </a:lvl3pPr>
            <a:lvl4pPr marL="1370294" indent="0">
              <a:buNone/>
              <a:defRPr sz="1600" b="1"/>
            </a:lvl4pPr>
            <a:lvl5pPr marL="1827056" indent="0">
              <a:buNone/>
              <a:defRPr sz="1600" b="1"/>
            </a:lvl5pPr>
            <a:lvl6pPr marL="2283820" indent="0">
              <a:buNone/>
              <a:defRPr sz="1600" b="1"/>
            </a:lvl6pPr>
            <a:lvl7pPr marL="2740583" indent="0">
              <a:buNone/>
              <a:defRPr sz="1600" b="1"/>
            </a:lvl7pPr>
            <a:lvl8pPr marL="3197348" indent="0">
              <a:buNone/>
              <a:defRPr sz="1600" b="1"/>
            </a:lvl8pPr>
            <a:lvl9pPr marL="3654113"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78" y="2174875"/>
            <a:ext cx="437673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415" y="1535113"/>
            <a:ext cx="4378325" cy="639762"/>
          </a:xfrm>
        </p:spPr>
        <p:txBody>
          <a:bodyPr anchor="b"/>
          <a:lstStyle>
            <a:lvl1pPr marL="0" indent="0">
              <a:buNone/>
              <a:defRPr sz="2400" b="1"/>
            </a:lvl1pPr>
            <a:lvl2pPr marL="456765" indent="0">
              <a:buNone/>
              <a:defRPr sz="2000" b="1"/>
            </a:lvl2pPr>
            <a:lvl3pPr marL="913530" indent="0">
              <a:buNone/>
              <a:defRPr sz="1800" b="1"/>
            </a:lvl3pPr>
            <a:lvl4pPr marL="1370294" indent="0">
              <a:buNone/>
              <a:defRPr sz="1600" b="1"/>
            </a:lvl4pPr>
            <a:lvl5pPr marL="1827056" indent="0">
              <a:buNone/>
              <a:defRPr sz="1600" b="1"/>
            </a:lvl5pPr>
            <a:lvl6pPr marL="2283820" indent="0">
              <a:buNone/>
              <a:defRPr sz="1600" b="1"/>
            </a:lvl6pPr>
            <a:lvl7pPr marL="2740583" indent="0">
              <a:buNone/>
              <a:defRPr sz="1600" b="1"/>
            </a:lvl7pPr>
            <a:lvl8pPr marL="3197348" indent="0">
              <a:buNone/>
              <a:defRPr sz="1600" b="1"/>
            </a:lvl8pPr>
            <a:lvl9pPr marL="3654113"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41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a:xfrm>
            <a:off x="7099300" y="6356423"/>
            <a:ext cx="2311400" cy="365125"/>
          </a:xfrm>
          <a:prstGeom prst="rect">
            <a:avLst/>
          </a:prstGeom>
        </p:spPr>
        <p:txBody>
          <a:bodyPr/>
          <a:lstStyle>
            <a:lvl1pPr>
              <a:defRPr/>
            </a:lvl1pPr>
          </a:lstStyle>
          <a:p>
            <a:pPr>
              <a:defRPr/>
            </a:pPr>
            <a:fld id="{68C0E16F-FF57-44D4-9F92-2A80A1338607}" type="slidenum">
              <a:rPr lang="ja-JP" altLang="en-US"/>
              <a:pPr>
                <a:defRPr/>
              </a:pPr>
              <a:t>‹#›</a:t>
            </a:fld>
            <a:endParaRPr lang="ja-JP" altLang="en-US"/>
          </a:p>
        </p:txBody>
      </p:sp>
    </p:spTree>
    <p:extLst>
      <p:ext uri="{BB962C8B-B14F-4D97-AF65-F5344CB8AC3E}">
        <p14:creationId xmlns:p14="http://schemas.microsoft.com/office/powerpoint/2010/main" val="117835502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6458" indent="0">
              <a:buNone/>
              <a:defRPr sz="2000" b="1"/>
            </a:lvl2pPr>
            <a:lvl3pPr marL="912917" indent="0">
              <a:buNone/>
              <a:defRPr sz="1800" b="1"/>
            </a:lvl3pPr>
            <a:lvl4pPr marL="1369375" indent="0">
              <a:buNone/>
              <a:defRPr sz="1600" b="1"/>
            </a:lvl4pPr>
            <a:lvl5pPr marL="1825832" indent="0">
              <a:buNone/>
              <a:defRPr sz="1600" b="1"/>
            </a:lvl5pPr>
            <a:lvl6pPr marL="2282290" indent="0">
              <a:buNone/>
              <a:defRPr sz="1600" b="1"/>
            </a:lvl6pPr>
            <a:lvl7pPr marL="2738751" indent="0">
              <a:buNone/>
              <a:defRPr sz="1600" b="1"/>
            </a:lvl7pPr>
            <a:lvl8pPr marL="3195205" indent="0">
              <a:buNone/>
              <a:defRPr sz="1600" b="1"/>
            </a:lvl8pPr>
            <a:lvl9pPr marL="3651664"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6458" indent="0">
              <a:buNone/>
              <a:defRPr sz="2000" b="1"/>
            </a:lvl2pPr>
            <a:lvl3pPr marL="912917" indent="0">
              <a:buNone/>
              <a:defRPr sz="1800" b="1"/>
            </a:lvl3pPr>
            <a:lvl4pPr marL="1369375" indent="0">
              <a:buNone/>
              <a:defRPr sz="1600" b="1"/>
            </a:lvl4pPr>
            <a:lvl5pPr marL="1825832" indent="0">
              <a:buNone/>
              <a:defRPr sz="1600" b="1"/>
            </a:lvl5pPr>
            <a:lvl6pPr marL="2282290" indent="0">
              <a:buNone/>
              <a:defRPr sz="1600" b="1"/>
            </a:lvl6pPr>
            <a:lvl7pPr marL="2738751" indent="0">
              <a:buNone/>
              <a:defRPr sz="1600" b="1"/>
            </a:lvl7pPr>
            <a:lvl8pPr marL="3195205" indent="0">
              <a:buNone/>
              <a:defRPr sz="1600" b="1"/>
            </a:lvl8pPr>
            <a:lvl9pPr marL="3651664"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E1AEF0C6-63AE-8A4A-85D3-BEF153B96563}" type="datetime1">
              <a:rPr lang="ja-JP" altLang="en-US" smtClean="0">
                <a:solidFill>
                  <a:prstClr val="black">
                    <a:tint val="75000"/>
                  </a:prstClr>
                </a:solidFill>
              </a:rPr>
              <a:pPr/>
              <a:t>2022/11/28</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a:xfrm>
            <a:off x="7099300" y="6356380"/>
            <a:ext cx="2311400" cy="365125"/>
          </a:xfrm>
          <a:prstGeom prst="rect">
            <a:avLst/>
          </a:prstGeom>
        </p:spPr>
        <p:txBody>
          <a:bodyPr/>
          <a:lstStyle/>
          <a:p>
            <a:fld id="{8DAE5B54-EA02-45AD-A82C-E2A48294079D}" type="slidenum">
              <a:rPr lang="ja-JP" altLang="en-US" smtClean="0">
                <a:solidFill>
                  <a:prstClr val="white">
                    <a:lumMod val="50000"/>
                  </a:prstClr>
                </a:solidFill>
              </a:rPr>
              <a:pPr/>
              <a:t>‹#›</a:t>
            </a:fld>
            <a:endParaRPr lang="ja-JP" altLang="en-US">
              <a:solidFill>
                <a:prstClr val="white">
                  <a:lumMod val="50000"/>
                </a:prstClr>
              </a:solidFill>
            </a:endParaRPr>
          </a:p>
        </p:txBody>
      </p:sp>
    </p:spTree>
    <p:extLst>
      <p:ext uri="{BB962C8B-B14F-4D97-AF65-F5344CB8AC3E}">
        <p14:creationId xmlns:p14="http://schemas.microsoft.com/office/powerpoint/2010/main" val="29552447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DADE5BC7-99D0-B448-A397-405AD0D95E8E}" type="datetime1">
              <a:rPr lang="ja-JP" altLang="en-US" smtClean="0">
                <a:solidFill>
                  <a:prstClr val="black">
                    <a:tint val="75000"/>
                  </a:prstClr>
                </a:solidFill>
              </a:rPr>
              <a:pPr/>
              <a:t>2022/11/28</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a:xfrm>
            <a:off x="7099300" y="6356380"/>
            <a:ext cx="2311400" cy="365125"/>
          </a:xfrm>
          <a:prstGeom prst="rect">
            <a:avLst/>
          </a:prstGeom>
        </p:spPr>
        <p:txBody>
          <a:bodyPr/>
          <a:lstStyle/>
          <a:p>
            <a:fld id="{8DAE5B54-EA02-45AD-A82C-E2A48294079D}" type="slidenum">
              <a:rPr lang="ja-JP" altLang="en-US" smtClean="0">
                <a:solidFill>
                  <a:prstClr val="white">
                    <a:lumMod val="50000"/>
                  </a:prstClr>
                </a:solidFill>
              </a:rPr>
              <a:pPr/>
              <a:t>‹#›</a:t>
            </a:fld>
            <a:endParaRPr lang="ja-JP" altLang="en-US">
              <a:solidFill>
                <a:prstClr val="white">
                  <a:lumMod val="50000"/>
                </a:prstClr>
              </a:solidFill>
            </a:endParaRPr>
          </a:p>
        </p:txBody>
      </p:sp>
    </p:spTree>
    <p:extLst>
      <p:ext uri="{BB962C8B-B14F-4D97-AF65-F5344CB8AC3E}">
        <p14:creationId xmlns:p14="http://schemas.microsoft.com/office/powerpoint/2010/main" val="103157890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6C137FC-5EA9-5246-A285-DCEC1E63DA1B}" type="datetime1">
              <a:rPr lang="ja-JP" altLang="en-US" smtClean="0">
                <a:solidFill>
                  <a:prstClr val="black">
                    <a:tint val="75000"/>
                  </a:prstClr>
                </a:solidFill>
              </a:rPr>
              <a:pPr/>
              <a:t>2022/11/28</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a:xfrm>
            <a:off x="7099300" y="6356380"/>
            <a:ext cx="2311400" cy="365125"/>
          </a:xfrm>
          <a:prstGeom prst="rect">
            <a:avLst/>
          </a:prstGeom>
        </p:spPr>
        <p:txBody>
          <a:bodyPr/>
          <a:lstStyle/>
          <a:p>
            <a:fld id="{8DAE5B54-EA02-45AD-A82C-E2A48294079D}" type="slidenum">
              <a:rPr lang="ja-JP" altLang="en-US" smtClean="0">
                <a:solidFill>
                  <a:prstClr val="white">
                    <a:lumMod val="50000"/>
                  </a:prstClr>
                </a:solidFill>
              </a:rPr>
              <a:pPr/>
              <a:t>‹#›</a:t>
            </a:fld>
            <a:endParaRPr lang="ja-JP" altLang="en-US">
              <a:solidFill>
                <a:prstClr val="white">
                  <a:lumMod val="50000"/>
                </a:prstClr>
              </a:solidFill>
            </a:endParaRPr>
          </a:p>
        </p:txBody>
      </p:sp>
    </p:spTree>
    <p:extLst>
      <p:ext uri="{BB962C8B-B14F-4D97-AF65-F5344CB8AC3E}">
        <p14:creationId xmlns:p14="http://schemas.microsoft.com/office/powerpoint/2010/main" val="3158570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873000" y="273080"/>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95300" y="1435101"/>
            <a:ext cx="3259006" cy="4691063"/>
          </a:xfrm>
        </p:spPr>
        <p:txBody>
          <a:bodyPr/>
          <a:lstStyle>
            <a:lvl1pPr marL="0" indent="0">
              <a:buNone/>
              <a:defRPr sz="1400"/>
            </a:lvl1pPr>
            <a:lvl2pPr marL="456458" indent="0">
              <a:buNone/>
              <a:defRPr sz="1200"/>
            </a:lvl2pPr>
            <a:lvl3pPr marL="912917" indent="0">
              <a:buNone/>
              <a:defRPr sz="1000"/>
            </a:lvl3pPr>
            <a:lvl4pPr marL="1369375" indent="0">
              <a:buNone/>
              <a:defRPr sz="900"/>
            </a:lvl4pPr>
            <a:lvl5pPr marL="1825832" indent="0">
              <a:buNone/>
              <a:defRPr sz="900"/>
            </a:lvl5pPr>
            <a:lvl6pPr marL="2282290" indent="0">
              <a:buNone/>
              <a:defRPr sz="900"/>
            </a:lvl6pPr>
            <a:lvl7pPr marL="2738751" indent="0">
              <a:buNone/>
              <a:defRPr sz="900"/>
            </a:lvl7pPr>
            <a:lvl8pPr marL="3195205" indent="0">
              <a:buNone/>
              <a:defRPr sz="900"/>
            </a:lvl8pPr>
            <a:lvl9pPr marL="3651664"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0476781-9A23-394C-8885-A7179DC1AAFB}" type="datetime1">
              <a:rPr lang="ja-JP" altLang="en-US" smtClean="0">
                <a:solidFill>
                  <a:prstClr val="black">
                    <a:tint val="75000"/>
                  </a:prstClr>
                </a:solidFill>
              </a:rPr>
              <a:pPr/>
              <a:t>2022/11/28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a:xfrm>
            <a:off x="7099300" y="6356380"/>
            <a:ext cx="2311400" cy="365125"/>
          </a:xfrm>
          <a:prstGeom prst="rect">
            <a:avLst/>
          </a:prstGeom>
        </p:spPr>
        <p:txBody>
          <a:bodyPr/>
          <a:lstStyle/>
          <a:p>
            <a:fld id="{8DAE5B54-EA02-45AD-A82C-E2A48294079D}" type="slidenum">
              <a:rPr lang="ja-JP" altLang="en-US" smtClean="0">
                <a:solidFill>
                  <a:prstClr val="white">
                    <a:lumMod val="50000"/>
                  </a:prstClr>
                </a:solidFill>
              </a:rPr>
              <a:pPr/>
              <a:t>‹#›</a:t>
            </a:fld>
            <a:endParaRPr lang="ja-JP" altLang="en-US">
              <a:solidFill>
                <a:prstClr val="white">
                  <a:lumMod val="50000"/>
                </a:prstClr>
              </a:solidFill>
            </a:endParaRPr>
          </a:p>
        </p:txBody>
      </p:sp>
    </p:spTree>
    <p:extLst>
      <p:ext uri="{BB962C8B-B14F-4D97-AF65-F5344CB8AC3E}">
        <p14:creationId xmlns:p14="http://schemas.microsoft.com/office/powerpoint/2010/main" val="308338577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61" y="4800600"/>
            <a:ext cx="59436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941661" y="612775"/>
            <a:ext cx="5943600" cy="4114800"/>
          </a:xfrm>
        </p:spPr>
        <p:txBody>
          <a:bodyPr/>
          <a:lstStyle>
            <a:lvl1pPr marL="0" indent="0">
              <a:buNone/>
              <a:defRPr sz="3200"/>
            </a:lvl1pPr>
            <a:lvl2pPr marL="456458" indent="0">
              <a:buNone/>
              <a:defRPr sz="2800"/>
            </a:lvl2pPr>
            <a:lvl3pPr marL="912917" indent="0">
              <a:buNone/>
              <a:defRPr sz="2400"/>
            </a:lvl3pPr>
            <a:lvl4pPr marL="1369375" indent="0">
              <a:buNone/>
              <a:defRPr sz="2000"/>
            </a:lvl4pPr>
            <a:lvl5pPr marL="1825832" indent="0">
              <a:buNone/>
              <a:defRPr sz="2000"/>
            </a:lvl5pPr>
            <a:lvl6pPr marL="2282290" indent="0">
              <a:buNone/>
              <a:defRPr sz="2000"/>
            </a:lvl6pPr>
            <a:lvl7pPr marL="2738751" indent="0">
              <a:buNone/>
              <a:defRPr sz="2000"/>
            </a:lvl7pPr>
            <a:lvl8pPr marL="3195205" indent="0">
              <a:buNone/>
              <a:defRPr sz="2000"/>
            </a:lvl8pPr>
            <a:lvl9pPr marL="3651664"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61" y="5367338"/>
            <a:ext cx="5943600" cy="804862"/>
          </a:xfrm>
        </p:spPr>
        <p:txBody>
          <a:bodyPr/>
          <a:lstStyle>
            <a:lvl1pPr marL="0" indent="0">
              <a:buNone/>
              <a:defRPr sz="1400"/>
            </a:lvl1pPr>
            <a:lvl2pPr marL="456458" indent="0">
              <a:buNone/>
              <a:defRPr sz="1200"/>
            </a:lvl2pPr>
            <a:lvl3pPr marL="912917" indent="0">
              <a:buNone/>
              <a:defRPr sz="1000"/>
            </a:lvl3pPr>
            <a:lvl4pPr marL="1369375" indent="0">
              <a:buNone/>
              <a:defRPr sz="900"/>
            </a:lvl4pPr>
            <a:lvl5pPr marL="1825832" indent="0">
              <a:buNone/>
              <a:defRPr sz="900"/>
            </a:lvl5pPr>
            <a:lvl6pPr marL="2282290" indent="0">
              <a:buNone/>
              <a:defRPr sz="900"/>
            </a:lvl6pPr>
            <a:lvl7pPr marL="2738751" indent="0">
              <a:buNone/>
              <a:defRPr sz="900"/>
            </a:lvl7pPr>
            <a:lvl8pPr marL="3195205" indent="0">
              <a:buNone/>
              <a:defRPr sz="900"/>
            </a:lvl8pPr>
            <a:lvl9pPr marL="3651664"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645F114-E782-F24A-8841-DB91F4C8EF3E}" type="datetime1">
              <a:rPr lang="ja-JP" altLang="en-US" smtClean="0">
                <a:solidFill>
                  <a:prstClr val="black">
                    <a:tint val="75000"/>
                  </a:prstClr>
                </a:solidFill>
              </a:rPr>
              <a:pPr/>
              <a:t>2022/11/28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a:xfrm>
            <a:off x="7099300" y="6356380"/>
            <a:ext cx="2311400" cy="365125"/>
          </a:xfrm>
          <a:prstGeom prst="rect">
            <a:avLst/>
          </a:prstGeom>
        </p:spPr>
        <p:txBody>
          <a:bodyPr/>
          <a:lstStyle/>
          <a:p>
            <a:fld id="{8DAE5B54-EA02-45AD-A82C-E2A48294079D}" type="slidenum">
              <a:rPr lang="ja-JP" altLang="en-US" smtClean="0">
                <a:solidFill>
                  <a:prstClr val="white">
                    <a:lumMod val="50000"/>
                  </a:prstClr>
                </a:solidFill>
              </a:rPr>
              <a:pPr/>
              <a:t>‹#›</a:t>
            </a:fld>
            <a:endParaRPr lang="ja-JP" altLang="en-US">
              <a:solidFill>
                <a:prstClr val="white">
                  <a:lumMod val="50000"/>
                </a:prstClr>
              </a:solidFill>
            </a:endParaRPr>
          </a:p>
        </p:txBody>
      </p:sp>
    </p:spTree>
    <p:extLst>
      <p:ext uri="{BB962C8B-B14F-4D97-AF65-F5344CB8AC3E}">
        <p14:creationId xmlns:p14="http://schemas.microsoft.com/office/powerpoint/2010/main" val="355118683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56DE5DE-BFAA-E34C-8E04-C747B48C32FE}" type="datetime1">
              <a:rPr lang="ja-JP" altLang="en-US" smtClean="0">
                <a:solidFill>
                  <a:prstClr val="black">
                    <a:tint val="75000"/>
                  </a:prstClr>
                </a:solidFill>
              </a:rPr>
              <a:pPr/>
              <a:t>2022/11/28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a:xfrm>
            <a:off x="7099300" y="6356380"/>
            <a:ext cx="2311400" cy="365125"/>
          </a:xfrm>
          <a:prstGeom prst="rect">
            <a:avLst/>
          </a:prstGeom>
        </p:spPr>
        <p:txBody>
          <a:bodyPr/>
          <a:lstStyle/>
          <a:p>
            <a:fld id="{8DAE5B54-EA02-45AD-A82C-E2A48294079D}" type="slidenum">
              <a:rPr lang="ja-JP" altLang="en-US" smtClean="0">
                <a:solidFill>
                  <a:prstClr val="white">
                    <a:lumMod val="50000"/>
                  </a:prstClr>
                </a:solidFill>
              </a:rPr>
              <a:pPr/>
              <a:t>‹#›</a:t>
            </a:fld>
            <a:endParaRPr lang="ja-JP" altLang="en-US">
              <a:solidFill>
                <a:prstClr val="white">
                  <a:lumMod val="50000"/>
                </a:prstClr>
              </a:solidFill>
            </a:endParaRPr>
          </a:p>
        </p:txBody>
      </p:sp>
    </p:spTree>
    <p:extLst>
      <p:ext uri="{BB962C8B-B14F-4D97-AF65-F5344CB8AC3E}">
        <p14:creationId xmlns:p14="http://schemas.microsoft.com/office/powerpoint/2010/main" val="13417700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337" y="274648"/>
            <a:ext cx="2414588"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536604" y="274648"/>
            <a:ext cx="7078663"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1682AEE-257B-9E41-A4C4-9131C69599F4}" type="datetime1">
              <a:rPr lang="ja-JP" altLang="en-US" smtClean="0">
                <a:solidFill>
                  <a:prstClr val="black">
                    <a:tint val="75000"/>
                  </a:prstClr>
                </a:solidFill>
              </a:rPr>
              <a:pPr/>
              <a:t>2022/11/28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a:xfrm>
            <a:off x="7099300" y="6356380"/>
            <a:ext cx="2311400" cy="365125"/>
          </a:xfrm>
          <a:prstGeom prst="rect">
            <a:avLst/>
          </a:prstGeom>
        </p:spPr>
        <p:txBody>
          <a:bodyPr/>
          <a:lstStyle/>
          <a:p>
            <a:fld id="{8DAE5B54-EA02-45AD-A82C-E2A48294079D}" type="slidenum">
              <a:rPr lang="ja-JP" altLang="en-US" smtClean="0">
                <a:solidFill>
                  <a:prstClr val="white">
                    <a:lumMod val="50000"/>
                  </a:prstClr>
                </a:solidFill>
              </a:rPr>
              <a:pPr/>
              <a:t>‹#›</a:t>
            </a:fld>
            <a:endParaRPr lang="ja-JP" altLang="en-US">
              <a:solidFill>
                <a:prstClr val="white">
                  <a:lumMod val="50000"/>
                </a:prstClr>
              </a:solidFill>
            </a:endParaRPr>
          </a:p>
        </p:txBody>
      </p:sp>
    </p:spTree>
    <p:extLst>
      <p:ext uri="{BB962C8B-B14F-4D97-AF65-F5344CB8AC3E}">
        <p14:creationId xmlns:p14="http://schemas.microsoft.com/office/powerpoint/2010/main" val="97485999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45"/>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0" y="3886205"/>
            <a:ext cx="6934200" cy="1752600"/>
          </a:xfrm>
        </p:spPr>
        <p:txBody>
          <a:bodyPr/>
          <a:lstStyle>
            <a:lvl1pPr marL="0" indent="0" algn="ctr">
              <a:buNone/>
              <a:defRPr>
                <a:solidFill>
                  <a:schemeClr val="tx1">
                    <a:tint val="75000"/>
                  </a:schemeClr>
                </a:solidFill>
              </a:defRPr>
            </a:lvl1pPr>
            <a:lvl2pPr marL="456919" indent="0" algn="ctr">
              <a:buNone/>
              <a:defRPr>
                <a:solidFill>
                  <a:schemeClr val="tx1">
                    <a:tint val="75000"/>
                  </a:schemeClr>
                </a:solidFill>
              </a:defRPr>
            </a:lvl2pPr>
            <a:lvl3pPr marL="913837" indent="0" algn="ctr">
              <a:buNone/>
              <a:defRPr>
                <a:solidFill>
                  <a:schemeClr val="tx1">
                    <a:tint val="75000"/>
                  </a:schemeClr>
                </a:solidFill>
              </a:defRPr>
            </a:lvl3pPr>
            <a:lvl4pPr marL="1370756" indent="0" algn="ctr">
              <a:buNone/>
              <a:defRPr>
                <a:solidFill>
                  <a:schemeClr val="tx1">
                    <a:tint val="75000"/>
                  </a:schemeClr>
                </a:solidFill>
              </a:defRPr>
            </a:lvl4pPr>
            <a:lvl5pPr marL="1827674" indent="0" algn="ctr">
              <a:buNone/>
              <a:defRPr>
                <a:solidFill>
                  <a:schemeClr val="tx1">
                    <a:tint val="75000"/>
                  </a:schemeClr>
                </a:solidFill>
              </a:defRPr>
            </a:lvl5pPr>
            <a:lvl6pPr marL="2284592" indent="0" algn="ctr">
              <a:buNone/>
              <a:defRPr>
                <a:solidFill>
                  <a:schemeClr val="tx1">
                    <a:tint val="75000"/>
                  </a:schemeClr>
                </a:solidFill>
              </a:defRPr>
            </a:lvl6pPr>
            <a:lvl7pPr marL="2741510" indent="0" algn="ctr">
              <a:buNone/>
              <a:defRPr>
                <a:solidFill>
                  <a:schemeClr val="tx1">
                    <a:tint val="75000"/>
                  </a:schemeClr>
                </a:solidFill>
              </a:defRPr>
            </a:lvl7pPr>
            <a:lvl8pPr marL="3198429" indent="0" algn="ctr">
              <a:buNone/>
              <a:defRPr>
                <a:solidFill>
                  <a:schemeClr val="tx1">
                    <a:tint val="75000"/>
                  </a:schemeClr>
                </a:solidFill>
              </a:defRPr>
            </a:lvl8pPr>
            <a:lvl9pPr marL="3655347"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9C9E2245-9803-42D9-8DDC-000A3E6359FD}" type="datetimeFigureOut">
              <a:rPr lang="ja-JP" altLang="en-US" smtClean="0">
                <a:solidFill>
                  <a:prstClr val="black">
                    <a:tint val="75000"/>
                  </a:prstClr>
                </a:solidFill>
              </a:rPr>
              <a:pPr/>
              <a:t>2022/11/28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a:xfrm>
            <a:off x="7099300" y="6356370"/>
            <a:ext cx="2311400" cy="365125"/>
          </a:xfrm>
          <a:prstGeom prst="rect">
            <a:avLst/>
          </a:prstGeom>
        </p:spPr>
        <p:txBody>
          <a:bodyPr/>
          <a:lstStyle/>
          <a:p>
            <a:fld id="{8DAE5B54-EA02-45AD-A82C-E2A48294079D}" type="slidenum">
              <a:rPr lang="ja-JP" altLang="en-US" smtClean="0">
                <a:solidFill>
                  <a:prstClr val="white">
                    <a:lumMod val="50000"/>
                  </a:prstClr>
                </a:solidFill>
              </a:rPr>
              <a:pPr/>
              <a:t>‹#›</a:t>
            </a:fld>
            <a:endParaRPr lang="ja-JP" altLang="en-US">
              <a:solidFill>
                <a:prstClr val="white">
                  <a:lumMod val="50000"/>
                </a:prstClr>
              </a:solidFill>
            </a:endParaRPr>
          </a:p>
        </p:txBody>
      </p:sp>
    </p:spTree>
    <p:extLst>
      <p:ext uri="{BB962C8B-B14F-4D97-AF65-F5344CB8AC3E}">
        <p14:creationId xmlns:p14="http://schemas.microsoft.com/office/powerpoint/2010/main" val="3046772798"/>
      </p:ext>
    </p:extLst>
  </p:cSld>
  <p:clrMapOvr>
    <a:masterClrMapping/>
  </p:clrMapOvr>
  <p:transition spd="med">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C9E2245-9803-42D9-8DDC-000A3E6359FD}" type="datetimeFigureOut">
              <a:rPr lang="ja-JP" altLang="en-US" smtClean="0">
                <a:solidFill>
                  <a:prstClr val="black">
                    <a:tint val="75000"/>
                  </a:prstClr>
                </a:solidFill>
              </a:rPr>
              <a:pPr/>
              <a:t>2022/11/28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a:xfrm>
            <a:off x="7099300" y="6356370"/>
            <a:ext cx="2311400" cy="365125"/>
          </a:xfrm>
          <a:prstGeom prst="rect">
            <a:avLst/>
          </a:prstGeom>
        </p:spPr>
        <p:txBody>
          <a:bodyPr/>
          <a:lstStyle/>
          <a:p>
            <a:fld id="{8DAE5B54-EA02-45AD-A82C-E2A48294079D}" type="slidenum">
              <a:rPr lang="ja-JP" altLang="en-US" smtClean="0">
                <a:solidFill>
                  <a:prstClr val="white">
                    <a:lumMod val="50000"/>
                  </a:prstClr>
                </a:solidFill>
              </a:rPr>
              <a:pPr/>
              <a:t>‹#›</a:t>
            </a:fld>
            <a:endParaRPr lang="ja-JP" altLang="en-US">
              <a:solidFill>
                <a:prstClr val="white">
                  <a:lumMod val="50000"/>
                </a:prstClr>
              </a:solidFill>
            </a:endParaRPr>
          </a:p>
        </p:txBody>
      </p:sp>
    </p:spTree>
    <p:extLst>
      <p:ext uri="{BB962C8B-B14F-4D97-AF65-F5344CB8AC3E}">
        <p14:creationId xmlns:p14="http://schemas.microsoft.com/office/powerpoint/2010/main" val="3594767135"/>
      </p:ext>
    </p:extLst>
  </p:cSld>
  <p:clrMapOvr>
    <a:masterClrMapping/>
  </p:clrMapOvr>
  <p:transition spd="med">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20"/>
            <a:ext cx="84201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82506" y="2906718"/>
            <a:ext cx="8420100" cy="1500187"/>
          </a:xfrm>
        </p:spPr>
        <p:txBody>
          <a:bodyPr anchor="b"/>
          <a:lstStyle>
            <a:lvl1pPr marL="0" indent="0">
              <a:buNone/>
              <a:defRPr sz="2000">
                <a:solidFill>
                  <a:schemeClr val="tx1">
                    <a:tint val="75000"/>
                  </a:schemeClr>
                </a:solidFill>
              </a:defRPr>
            </a:lvl1pPr>
            <a:lvl2pPr marL="456919" indent="0">
              <a:buNone/>
              <a:defRPr sz="1800">
                <a:solidFill>
                  <a:schemeClr val="tx1">
                    <a:tint val="75000"/>
                  </a:schemeClr>
                </a:solidFill>
              </a:defRPr>
            </a:lvl2pPr>
            <a:lvl3pPr marL="913837" indent="0">
              <a:buNone/>
              <a:defRPr sz="1600">
                <a:solidFill>
                  <a:schemeClr val="tx1">
                    <a:tint val="75000"/>
                  </a:schemeClr>
                </a:solidFill>
              </a:defRPr>
            </a:lvl3pPr>
            <a:lvl4pPr marL="1370756" indent="0">
              <a:buNone/>
              <a:defRPr sz="1400">
                <a:solidFill>
                  <a:schemeClr val="tx1">
                    <a:tint val="75000"/>
                  </a:schemeClr>
                </a:solidFill>
              </a:defRPr>
            </a:lvl4pPr>
            <a:lvl5pPr marL="1827674" indent="0">
              <a:buNone/>
              <a:defRPr sz="1400">
                <a:solidFill>
                  <a:schemeClr val="tx1">
                    <a:tint val="75000"/>
                  </a:schemeClr>
                </a:solidFill>
              </a:defRPr>
            </a:lvl5pPr>
            <a:lvl6pPr marL="2284592" indent="0">
              <a:buNone/>
              <a:defRPr sz="1400">
                <a:solidFill>
                  <a:schemeClr val="tx1">
                    <a:tint val="75000"/>
                  </a:schemeClr>
                </a:solidFill>
              </a:defRPr>
            </a:lvl6pPr>
            <a:lvl7pPr marL="2741510" indent="0">
              <a:buNone/>
              <a:defRPr sz="1400">
                <a:solidFill>
                  <a:schemeClr val="tx1">
                    <a:tint val="75000"/>
                  </a:schemeClr>
                </a:solidFill>
              </a:defRPr>
            </a:lvl7pPr>
            <a:lvl8pPr marL="3198429" indent="0">
              <a:buNone/>
              <a:defRPr sz="1400">
                <a:solidFill>
                  <a:schemeClr val="tx1">
                    <a:tint val="75000"/>
                  </a:schemeClr>
                </a:solidFill>
              </a:defRPr>
            </a:lvl8pPr>
            <a:lvl9pPr marL="3655347"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9C9E2245-9803-42D9-8DDC-000A3E6359FD}" type="datetimeFigureOut">
              <a:rPr lang="ja-JP" altLang="en-US" smtClean="0">
                <a:solidFill>
                  <a:prstClr val="black">
                    <a:tint val="75000"/>
                  </a:prstClr>
                </a:solidFill>
              </a:rPr>
              <a:pPr/>
              <a:t>2022/11/28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a:xfrm>
            <a:off x="7099300" y="6356370"/>
            <a:ext cx="2311400" cy="365125"/>
          </a:xfrm>
          <a:prstGeom prst="rect">
            <a:avLst/>
          </a:prstGeom>
        </p:spPr>
        <p:txBody>
          <a:bodyPr/>
          <a:lstStyle/>
          <a:p>
            <a:fld id="{8DAE5B54-EA02-45AD-A82C-E2A48294079D}" type="slidenum">
              <a:rPr lang="ja-JP" altLang="en-US" smtClean="0">
                <a:solidFill>
                  <a:prstClr val="white">
                    <a:lumMod val="50000"/>
                  </a:prstClr>
                </a:solidFill>
              </a:rPr>
              <a:pPr/>
              <a:t>‹#›</a:t>
            </a:fld>
            <a:endParaRPr lang="ja-JP" altLang="en-US">
              <a:solidFill>
                <a:prstClr val="white">
                  <a:lumMod val="50000"/>
                </a:prstClr>
              </a:solidFill>
            </a:endParaRPr>
          </a:p>
        </p:txBody>
      </p:sp>
    </p:spTree>
    <p:extLst>
      <p:ext uri="{BB962C8B-B14F-4D97-AF65-F5344CB8AC3E}">
        <p14:creationId xmlns:p14="http://schemas.microsoft.com/office/powerpoint/2010/main" val="2164742302"/>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a:xfrm>
            <a:off x="7099300" y="6356423"/>
            <a:ext cx="2311400" cy="365125"/>
          </a:xfrm>
          <a:prstGeom prst="rect">
            <a:avLst/>
          </a:prstGeom>
        </p:spPr>
        <p:txBody>
          <a:bodyPr/>
          <a:lstStyle>
            <a:lvl1pPr>
              <a:defRPr/>
            </a:lvl1pPr>
          </a:lstStyle>
          <a:p>
            <a:pPr>
              <a:defRPr/>
            </a:pPr>
            <a:fld id="{86C0EFBD-D6BA-47BC-863B-E951F09B8B0C}" type="slidenum">
              <a:rPr lang="ja-JP" altLang="en-US"/>
              <a:pPr>
                <a:defRPr/>
              </a:pPr>
              <a:t>‹#›</a:t>
            </a:fld>
            <a:endParaRPr lang="ja-JP" altLang="en-US"/>
          </a:p>
        </p:txBody>
      </p:sp>
    </p:spTree>
    <p:extLst>
      <p:ext uri="{BB962C8B-B14F-4D97-AF65-F5344CB8AC3E}">
        <p14:creationId xmlns:p14="http://schemas.microsoft.com/office/powerpoint/2010/main" val="390589799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536586" y="1600204"/>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448311" y="1600204"/>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9C9E2245-9803-42D9-8DDC-000A3E6359FD}" type="datetimeFigureOut">
              <a:rPr lang="ja-JP" altLang="en-US" smtClean="0">
                <a:solidFill>
                  <a:prstClr val="black">
                    <a:tint val="75000"/>
                  </a:prstClr>
                </a:solidFill>
              </a:rPr>
              <a:pPr/>
              <a:t>2022/11/28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a:xfrm>
            <a:off x="7099300" y="6356370"/>
            <a:ext cx="2311400" cy="365125"/>
          </a:xfrm>
          <a:prstGeom prst="rect">
            <a:avLst/>
          </a:prstGeom>
        </p:spPr>
        <p:txBody>
          <a:bodyPr/>
          <a:lstStyle/>
          <a:p>
            <a:fld id="{8DAE5B54-EA02-45AD-A82C-E2A48294079D}" type="slidenum">
              <a:rPr lang="ja-JP" altLang="en-US" smtClean="0">
                <a:solidFill>
                  <a:prstClr val="white">
                    <a:lumMod val="50000"/>
                  </a:prstClr>
                </a:solidFill>
              </a:rPr>
              <a:pPr/>
              <a:t>‹#›</a:t>
            </a:fld>
            <a:endParaRPr lang="ja-JP" altLang="en-US">
              <a:solidFill>
                <a:prstClr val="white">
                  <a:lumMod val="50000"/>
                </a:prstClr>
              </a:solidFill>
            </a:endParaRPr>
          </a:p>
        </p:txBody>
      </p:sp>
    </p:spTree>
    <p:extLst>
      <p:ext uri="{BB962C8B-B14F-4D97-AF65-F5344CB8AC3E}">
        <p14:creationId xmlns:p14="http://schemas.microsoft.com/office/powerpoint/2010/main" val="3866630399"/>
      </p:ext>
    </p:extLst>
  </p:cSld>
  <p:clrMapOvr>
    <a:masterClrMapping/>
  </p:clrMapOvr>
  <p:transition spd="med">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6919" indent="0">
              <a:buNone/>
              <a:defRPr sz="2000" b="1"/>
            </a:lvl2pPr>
            <a:lvl3pPr marL="913837" indent="0">
              <a:buNone/>
              <a:defRPr sz="1800" b="1"/>
            </a:lvl3pPr>
            <a:lvl4pPr marL="1370756" indent="0">
              <a:buNone/>
              <a:defRPr sz="1600" b="1"/>
            </a:lvl4pPr>
            <a:lvl5pPr marL="1827674" indent="0">
              <a:buNone/>
              <a:defRPr sz="1600" b="1"/>
            </a:lvl5pPr>
            <a:lvl6pPr marL="2284592" indent="0">
              <a:buNone/>
              <a:defRPr sz="1600" b="1"/>
            </a:lvl6pPr>
            <a:lvl7pPr marL="2741510" indent="0">
              <a:buNone/>
              <a:defRPr sz="1600" b="1"/>
            </a:lvl7pPr>
            <a:lvl8pPr marL="3198429" indent="0">
              <a:buNone/>
              <a:defRPr sz="1600" b="1"/>
            </a:lvl8pPr>
            <a:lvl9pPr marL="3655347"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6919" indent="0">
              <a:buNone/>
              <a:defRPr sz="2000" b="1"/>
            </a:lvl2pPr>
            <a:lvl3pPr marL="913837" indent="0">
              <a:buNone/>
              <a:defRPr sz="1800" b="1"/>
            </a:lvl3pPr>
            <a:lvl4pPr marL="1370756" indent="0">
              <a:buNone/>
              <a:defRPr sz="1600" b="1"/>
            </a:lvl4pPr>
            <a:lvl5pPr marL="1827674" indent="0">
              <a:buNone/>
              <a:defRPr sz="1600" b="1"/>
            </a:lvl5pPr>
            <a:lvl6pPr marL="2284592" indent="0">
              <a:buNone/>
              <a:defRPr sz="1600" b="1"/>
            </a:lvl6pPr>
            <a:lvl7pPr marL="2741510" indent="0">
              <a:buNone/>
              <a:defRPr sz="1600" b="1"/>
            </a:lvl7pPr>
            <a:lvl8pPr marL="3198429" indent="0">
              <a:buNone/>
              <a:defRPr sz="1600" b="1"/>
            </a:lvl8pPr>
            <a:lvl9pPr marL="3655347"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9C9E2245-9803-42D9-8DDC-000A3E6359FD}" type="datetimeFigureOut">
              <a:rPr lang="ja-JP" altLang="en-US" smtClean="0">
                <a:solidFill>
                  <a:prstClr val="black">
                    <a:tint val="75000"/>
                  </a:prstClr>
                </a:solidFill>
              </a:rPr>
              <a:pPr/>
              <a:t>2022/11/28</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a:xfrm>
            <a:off x="7099300" y="6356370"/>
            <a:ext cx="2311400" cy="365125"/>
          </a:xfrm>
          <a:prstGeom prst="rect">
            <a:avLst/>
          </a:prstGeom>
        </p:spPr>
        <p:txBody>
          <a:bodyPr/>
          <a:lstStyle/>
          <a:p>
            <a:fld id="{8DAE5B54-EA02-45AD-A82C-E2A48294079D}" type="slidenum">
              <a:rPr lang="ja-JP" altLang="en-US" smtClean="0">
                <a:solidFill>
                  <a:prstClr val="white">
                    <a:lumMod val="50000"/>
                  </a:prstClr>
                </a:solidFill>
              </a:rPr>
              <a:pPr/>
              <a:t>‹#›</a:t>
            </a:fld>
            <a:endParaRPr lang="ja-JP" altLang="en-US">
              <a:solidFill>
                <a:prstClr val="white">
                  <a:lumMod val="50000"/>
                </a:prstClr>
              </a:solidFill>
            </a:endParaRPr>
          </a:p>
        </p:txBody>
      </p:sp>
    </p:spTree>
    <p:extLst>
      <p:ext uri="{BB962C8B-B14F-4D97-AF65-F5344CB8AC3E}">
        <p14:creationId xmlns:p14="http://schemas.microsoft.com/office/powerpoint/2010/main" val="3674035158"/>
      </p:ext>
    </p:extLst>
  </p:cSld>
  <p:clrMapOvr>
    <a:masterClrMapping/>
  </p:clrMapOvr>
  <p:transition spd="med">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9C9E2245-9803-42D9-8DDC-000A3E6359FD}" type="datetimeFigureOut">
              <a:rPr lang="ja-JP" altLang="en-US" smtClean="0">
                <a:solidFill>
                  <a:prstClr val="black">
                    <a:tint val="75000"/>
                  </a:prstClr>
                </a:solidFill>
              </a:rPr>
              <a:pPr/>
              <a:t>2022/11/28</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a:xfrm>
            <a:off x="7099300" y="6356370"/>
            <a:ext cx="2311400" cy="365125"/>
          </a:xfrm>
          <a:prstGeom prst="rect">
            <a:avLst/>
          </a:prstGeom>
        </p:spPr>
        <p:txBody>
          <a:bodyPr/>
          <a:lstStyle/>
          <a:p>
            <a:fld id="{8DAE5B54-EA02-45AD-A82C-E2A48294079D}" type="slidenum">
              <a:rPr lang="ja-JP" altLang="en-US" smtClean="0">
                <a:solidFill>
                  <a:prstClr val="white">
                    <a:lumMod val="50000"/>
                  </a:prstClr>
                </a:solidFill>
              </a:rPr>
              <a:pPr/>
              <a:t>‹#›</a:t>
            </a:fld>
            <a:endParaRPr lang="ja-JP" altLang="en-US">
              <a:solidFill>
                <a:prstClr val="white">
                  <a:lumMod val="50000"/>
                </a:prstClr>
              </a:solidFill>
            </a:endParaRPr>
          </a:p>
        </p:txBody>
      </p:sp>
    </p:spTree>
    <p:extLst>
      <p:ext uri="{BB962C8B-B14F-4D97-AF65-F5344CB8AC3E}">
        <p14:creationId xmlns:p14="http://schemas.microsoft.com/office/powerpoint/2010/main" val="2937163020"/>
      </p:ext>
    </p:extLst>
  </p:cSld>
  <p:clrMapOvr>
    <a:masterClrMapping/>
  </p:clrMapOvr>
  <p:transition spd="med">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C9E2245-9803-42D9-8DDC-000A3E6359FD}" type="datetimeFigureOut">
              <a:rPr lang="ja-JP" altLang="en-US" smtClean="0">
                <a:solidFill>
                  <a:prstClr val="black">
                    <a:tint val="75000"/>
                  </a:prstClr>
                </a:solidFill>
              </a:rPr>
              <a:pPr/>
              <a:t>2022/11/28</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a:xfrm>
            <a:off x="7099300" y="6356370"/>
            <a:ext cx="2311400" cy="365125"/>
          </a:xfrm>
          <a:prstGeom prst="rect">
            <a:avLst/>
          </a:prstGeom>
        </p:spPr>
        <p:txBody>
          <a:bodyPr/>
          <a:lstStyle/>
          <a:p>
            <a:fld id="{8DAE5B54-EA02-45AD-A82C-E2A48294079D}" type="slidenum">
              <a:rPr lang="ja-JP" altLang="en-US" smtClean="0">
                <a:solidFill>
                  <a:prstClr val="white">
                    <a:lumMod val="50000"/>
                  </a:prstClr>
                </a:solidFill>
              </a:rPr>
              <a:pPr/>
              <a:t>‹#›</a:t>
            </a:fld>
            <a:endParaRPr lang="ja-JP" altLang="en-US">
              <a:solidFill>
                <a:prstClr val="white">
                  <a:lumMod val="50000"/>
                </a:prstClr>
              </a:solidFill>
            </a:endParaRPr>
          </a:p>
        </p:txBody>
      </p:sp>
    </p:spTree>
    <p:extLst>
      <p:ext uri="{BB962C8B-B14F-4D97-AF65-F5344CB8AC3E}">
        <p14:creationId xmlns:p14="http://schemas.microsoft.com/office/powerpoint/2010/main" val="2101845444"/>
      </p:ext>
    </p:extLst>
  </p:cSld>
  <p:clrMapOvr>
    <a:masterClrMapping/>
  </p:clrMapOvr>
  <p:transition spd="med">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872983" y="27306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95300" y="1435102"/>
            <a:ext cx="3259006" cy="4691063"/>
          </a:xfrm>
        </p:spPr>
        <p:txBody>
          <a:bodyPr/>
          <a:lstStyle>
            <a:lvl1pPr marL="0" indent="0">
              <a:buNone/>
              <a:defRPr sz="1400"/>
            </a:lvl1pPr>
            <a:lvl2pPr marL="456919" indent="0">
              <a:buNone/>
              <a:defRPr sz="1200"/>
            </a:lvl2pPr>
            <a:lvl3pPr marL="913837" indent="0">
              <a:buNone/>
              <a:defRPr sz="1000"/>
            </a:lvl3pPr>
            <a:lvl4pPr marL="1370756" indent="0">
              <a:buNone/>
              <a:defRPr sz="900"/>
            </a:lvl4pPr>
            <a:lvl5pPr marL="1827674" indent="0">
              <a:buNone/>
              <a:defRPr sz="900"/>
            </a:lvl5pPr>
            <a:lvl6pPr marL="2284592" indent="0">
              <a:buNone/>
              <a:defRPr sz="900"/>
            </a:lvl6pPr>
            <a:lvl7pPr marL="2741510" indent="0">
              <a:buNone/>
              <a:defRPr sz="900"/>
            </a:lvl7pPr>
            <a:lvl8pPr marL="3198429" indent="0">
              <a:buNone/>
              <a:defRPr sz="900"/>
            </a:lvl8pPr>
            <a:lvl9pPr marL="3655347"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C9E2245-9803-42D9-8DDC-000A3E6359FD}" type="datetimeFigureOut">
              <a:rPr lang="ja-JP" altLang="en-US" smtClean="0">
                <a:solidFill>
                  <a:prstClr val="black">
                    <a:tint val="75000"/>
                  </a:prstClr>
                </a:solidFill>
              </a:rPr>
              <a:pPr/>
              <a:t>2022/11/28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a:xfrm>
            <a:off x="7099300" y="6356370"/>
            <a:ext cx="2311400" cy="365125"/>
          </a:xfrm>
          <a:prstGeom prst="rect">
            <a:avLst/>
          </a:prstGeom>
        </p:spPr>
        <p:txBody>
          <a:bodyPr/>
          <a:lstStyle/>
          <a:p>
            <a:fld id="{8DAE5B54-EA02-45AD-A82C-E2A48294079D}" type="slidenum">
              <a:rPr lang="ja-JP" altLang="en-US" smtClean="0">
                <a:solidFill>
                  <a:prstClr val="white">
                    <a:lumMod val="50000"/>
                  </a:prstClr>
                </a:solidFill>
              </a:rPr>
              <a:pPr/>
              <a:t>‹#›</a:t>
            </a:fld>
            <a:endParaRPr lang="ja-JP" altLang="en-US">
              <a:solidFill>
                <a:prstClr val="white">
                  <a:lumMod val="50000"/>
                </a:prstClr>
              </a:solidFill>
            </a:endParaRPr>
          </a:p>
        </p:txBody>
      </p:sp>
    </p:spTree>
    <p:extLst>
      <p:ext uri="{BB962C8B-B14F-4D97-AF65-F5344CB8AC3E}">
        <p14:creationId xmlns:p14="http://schemas.microsoft.com/office/powerpoint/2010/main" val="359379566"/>
      </p:ext>
    </p:extLst>
  </p:cSld>
  <p:clrMapOvr>
    <a:masterClrMapping/>
  </p:clrMapOvr>
  <p:transition spd="med">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56" y="4800600"/>
            <a:ext cx="59436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941656" y="612775"/>
            <a:ext cx="5943600" cy="4114800"/>
          </a:xfrm>
        </p:spPr>
        <p:txBody>
          <a:bodyPr/>
          <a:lstStyle>
            <a:lvl1pPr marL="0" indent="0">
              <a:buNone/>
              <a:defRPr sz="3200"/>
            </a:lvl1pPr>
            <a:lvl2pPr marL="456919" indent="0">
              <a:buNone/>
              <a:defRPr sz="2800"/>
            </a:lvl2pPr>
            <a:lvl3pPr marL="913837" indent="0">
              <a:buNone/>
              <a:defRPr sz="2400"/>
            </a:lvl3pPr>
            <a:lvl4pPr marL="1370756" indent="0">
              <a:buNone/>
              <a:defRPr sz="2000"/>
            </a:lvl4pPr>
            <a:lvl5pPr marL="1827674" indent="0">
              <a:buNone/>
              <a:defRPr sz="2000"/>
            </a:lvl5pPr>
            <a:lvl6pPr marL="2284592" indent="0">
              <a:buNone/>
              <a:defRPr sz="2000"/>
            </a:lvl6pPr>
            <a:lvl7pPr marL="2741510" indent="0">
              <a:buNone/>
              <a:defRPr sz="2000"/>
            </a:lvl7pPr>
            <a:lvl8pPr marL="3198429" indent="0">
              <a:buNone/>
              <a:defRPr sz="2000"/>
            </a:lvl8pPr>
            <a:lvl9pPr marL="3655347"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56" y="5367338"/>
            <a:ext cx="5943600" cy="804862"/>
          </a:xfrm>
        </p:spPr>
        <p:txBody>
          <a:bodyPr/>
          <a:lstStyle>
            <a:lvl1pPr marL="0" indent="0">
              <a:buNone/>
              <a:defRPr sz="1400"/>
            </a:lvl1pPr>
            <a:lvl2pPr marL="456919" indent="0">
              <a:buNone/>
              <a:defRPr sz="1200"/>
            </a:lvl2pPr>
            <a:lvl3pPr marL="913837" indent="0">
              <a:buNone/>
              <a:defRPr sz="1000"/>
            </a:lvl3pPr>
            <a:lvl4pPr marL="1370756" indent="0">
              <a:buNone/>
              <a:defRPr sz="900"/>
            </a:lvl4pPr>
            <a:lvl5pPr marL="1827674" indent="0">
              <a:buNone/>
              <a:defRPr sz="900"/>
            </a:lvl5pPr>
            <a:lvl6pPr marL="2284592" indent="0">
              <a:buNone/>
              <a:defRPr sz="900"/>
            </a:lvl6pPr>
            <a:lvl7pPr marL="2741510" indent="0">
              <a:buNone/>
              <a:defRPr sz="900"/>
            </a:lvl7pPr>
            <a:lvl8pPr marL="3198429" indent="0">
              <a:buNone/>
              <a:defRPr sz="900"/>
            </a:lvl8pPr>
            <a:lvl9pPr marL="3655347"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C9E2245-9803-42D9-8DDC-000A3E6359FD}" type="datetimeFigureOut">
              <a:rPr lang="ja-JP" altLang="en-US" smtClean="0">
                <a:solidFill>
                  <a:prstClr val="black">
                    <a:tint val="75000"/>
                  </a:prstClr>
                </a:solidFill>
              </a:rPr>
              <a:pPr/>
              <a:t>2022/11/28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a:xfrm>
            <a:off x="7099300" y="6356370"/>
            <a:ext cx="2311400" cy="365125"/>
          </a:xfrm>
          <a:prstGeom prst="rect">
            <a:avLst/>
          </a:prstGeom>
        </p:spPr>
        <p:txBody>
          <a:bodyPr/>
          <a:lstStyle/>
          <a:p>
            <a:fld id="{8DAE5B54-EA02-45AD-A82C-E2A48294079D}" type="slidenum">
              <a:rPr lang="ja-JP" altLang="en-US" smtClean="0">
                <a:solidFill>
                  <a:prstClr val="white">
                    <a:lumMod val="50000"/>
                  </a:prstClr>
                </a:solidFill>
              </a:rPr>
              <a:pPr/>
              <a:t>‹#›</a:t>
            </a:fld>
            <a:endParaRPr lang="ja-JP" altLang="en-US">
              <a:solidFill>
                <a:prstClr val="white">
                  <a:lumMod val="50000"/>
                </a:prstClr>
              </a:solidFill>
            </a:endParaRPr>
          </a:p>
        </p:txBody>
      </p:sp>
    </p:spTree>
    <p:extLst>
      <p:ext uri="{BB962C8B-B14F-4D97-AF65-F5344CB8AC3E}">
        <p14:creationId xmlns:p14="http://schemas.microsoft.com/office/powerpoint/2010/main" val="1650530263"/>
      </p:ext>
    </p:extLst>
  </p:cSld>
  <p:clrMapOvr>
    <a:masterClrMapping/>
  </p:clrMapOvr>
  <p:transition spd="med">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C9E2245-9803-42D9-8DDC-000A3E6359FD}" type="datetimeFigureOut">
              <a:rPr lang="ja-JP" altLang="en-US" smtClean="0">
                <a:solidFill>
                  <a:prstClr val="black">
                    <a:tint val="75000"/>
                  </a:prstClr>
                </a:solidFill>
              </a:rPr>
              <a:pPr/>
              <a:t>2022/11/28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a:xfrm>
            <a:off x="7099300" y="6356370"/>
            <a:ext cx="2311400" cy="365125"/>
          </a:xfrm>
          <a:prstGeom prst="rect">
            <a:avLst/>
          </a:prstGeom>
        </p:spPr>
        <p:txBody>
          <a:bodyPr/>
          <a:lstStyle/>
          <a:p>
            <a:fld id="{8DAE5B54-EA02-45AD-A82C-E2A48294079D}" type="slidenum">
              <a:rPr lang="ja-JP" altLang="en-US" smtClean="0">
                <a:solidFill>
                  <a:prstClr val="white">
                    <a:lumMod val="50000"/>
                  </a:prstClr>
                </a:solidFill>
              </a:rPr>
              <a:pPr/>
              <a:t>‹#›</a:t>
            </a:fld>
            <a:endParaRPr lang="ja-JP" altLang="en-US">
              <a:solidFill>
                <a:prstClr val="white">
                  <a:lumMod val="50000"/>
                </a:prstClr>
              </a:solidFill>
            </a:endParaRPr>
          </a:p>
        </p:txBody>
      </p:sp>
    </p:spTree>
    <p:extLst>
      <p:ext uri="{BB962C8B-B14F-4D97-AF65-F5344CB8AC3E}">
        <p14:creationId xmlns:p14="http://schemas.microsoft.com/office/powerpoint/2010/main" val="1742795383"/>
      </p:ext>
    </p:extLst>
  </p:cSld>
  <p:clrMapOvr>
    <a:masterClrMapping/>
  </p:clrMapOvr>
  <p:transition spd="med">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337" y="274648"/>
            <a:ext cx="2414588"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536589" y="274648"/>
            <a:ext cx="7078663"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C9E2245-9803-42D9-8DDC-000A3E6359FD}" type="datetimeFigureOut">
              <a:rPr lang="ja-JP" altLang="en-US" smtClean="0">
                <a:solidFill>
                  <a:prstClr val="black">
                    <a:tint val="75000"/>
                  </a:prstClr>
                </a:solidFill>
              </a:rPr>
              <a:pPr/>
              <a:t>2022/11/28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a:xfrm>
            <a:off x="7099300" y="6356370"/>
            <a:ext cx="2311400" cy="365125"/>
          </a:xfrm>
          <a:prstGeom prst="rect">
            <a:avLst/>
          </a:prstGeom>
        </p:spPr>
        <p:txBody>
          <a:bodyPr/>
          <a:lstStyle/>
          <a:p>
            <a:fld id="{8DAE5B54-EA02-45AD-A82C-E2A48294079D}" type="slidenum">
              <a:rPr lang="ja-JP" altLang="en-US" smtClean="0">
                <a:solidFill>
                  <a:prstClr val="white">
                    <a:lumMod val="50000"/>
                  </a:prstClr>
                </a:solidFill>
              </a:rPr>
              <a:pPr/>
              <a:t>‹#›</a:t>
            </a:fld>
            <a:endParaRPr lang="ja-JP" altLang="en-US">
              <a:solidFill>
                <a:prstClr val="white">
                  <a:lumMod val="50000"/>
                </a:prstClr>
              </a:solidFill>
            </a:endParaRPr>
          </a:p>
        </p:txBody>
      </p:sp>
    </p:spTree>
    <p:extLst>
      <p:ext uri="{BB962C8B-B14F-4D97-AF65-F5344CB8AC3E}">
        <p14:creationId xmlns:p14="http://schemas.microsoft.com/office/powerpoint/2010/main" val="2182505236"/>
      </p:ext>
    </p:extLst>
  </p:cSld>
  <p:clrMapOvr>
    <a:masterClrMapping/>
  </p:clrMapOvr>
  <p:transition spd="med">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667"/>
            <a:ext cx="84201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485906" y="3886200"/>
            <a:ext cx="6934200" cy="1752600"/>
          </a:xfrm>
        </p:spPr>
        <p:txBody>
          <a:bodyPr/>
          <a:lstStyle>
            <a:lvl1pPr marL="0" indent="0" algn="ctr">
              <a:buNone/>
              <a:defRPr>
                <a:solidFill>
                  <a:schemeClr val="tx1">
                    <a:tint val="75000"/>
                  </a:schemeClr>
                </a:solidFill>
              </a:defRPr>
            </a:lvl1pPr>
            <a:lvl2pPr marL="456765" indent="0" algn="ctr">
              <a:buNone/>
              <a:defRPr>
                <a:solidFill>
                  <a:schemeClr val="tx1">
                    <a:tint val="75000"/>
                  </a:schemeClr>
                </a:solidFill>
              </a:defRPr>
            </a:lvl2pPr>
            <a:lvl3pPr marL="913530" indent="0" algn="ctr">
              <a:buNone/>
              <a:defRPr>
                <a:solidFill>
                  <a:schemeClr val="tx1">
                    <a:tint val="75000"/>
                  </a:schemeClr>
                </a:solidFill>
              </a:defRPr>
            </a:lvl3pPr>
            <a:lvl4pPr marL="1370294" indent="0" algn="ctr">
              <a:buNone/>
              <a:defRPr>
                <a:solidFill>
                  <a:schemeClr val="tx1">
                    <a:tint val="75000"/>
                  </a:schemeClr>
                </a:solidFill>
              </a:defRPr>
            </a:lvl4pPr>
            <a:lvl5pPr marL="1827056" indent="0" algn="ctr">
              <a:buNone/>
              <a:defRPr>
                <a:solidFill>
                  <a:schemeClr val="tx1">
                    <a:tint val="75000"/>
                  </a:schemeClr>
                </a:solidFill>
              </a:defRPr>
            </a:lvl5pPr>
            <a:lvl6pPr marL="2283820" indent="0" algn="ctr">
              <a:buNone/>
              <a:defRPr>
                <a:solidFill>
                  <a:schemeClr val="tx1">
                    <a:tint val="75000"/>
                  </a:schemeClr>
                </a:solidFill>
              </a:defRPr>
            </a:lvl6pPr>
            <a:lvl7pPr marL="2740583" indent="0" algn="ctr">
              <a:buNone/>
              <a:defRPr>
                <a:solidFill>
                  <a:schemeClr val="tx1">
                    <a:tint val="75000"/>
                  </a:schemeClr>
                </a:solidFill>
              </a:defRPr>
            </a:lvl7pPr>
            <a:lvl8pPr marL="3197348" indent="0" algn="ctr">
              <a:buNone/>
              <a:defRPr>
                <a:solidFill>
                  <a:schemeClr val="tx1">
                    <a:tint val="75000"/>
                  </a:schemeClr>
                </a:solidFill>
              </a:defRPr>
            </a:lvl8pPr>
            <a:lvl9pPr marL="3654113"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fld id="{2381C4D9-3526-449F-9EBA-9B05B4EC99B0}" type="datetime1">
              <a:rPr lang="ja-JP" altLang="en-US" smtClean="0"/>
              <a:t>2022/11/28</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a:xfrm>
            <a:off x="7099300" y="6356423"/>
            <a:ext cx="2311400" cy="365125"/>
          </a:xfrm>
          <a:prstGeom prst="rect">
            <a:avLst/>
          </a:prstGeom>
        </p:spPr>
        <p:txBody>
          <a:bodyPr/>
          <a:lstStyle>
            <a:lvl1pPr>
              <a:defRPr/>
            </a:lvl1pPr>
          </a:lstStyle>
          <a:p>
            <a:pPr>
              <a:defRPr/>
            </a:pPr>
            <a:fld id="{9C17C6DD-345F-406B-94A2-7A185CA42A49}" type="slidenum">
              <a:rPr lang="ja-JP" altLang="en-US"/>
              <a:pPr>
                <a:defRPr/>
              </a:pPr>
              <a:t>‹#›</a:t>
            </a:fld>
            <a:endParaRPr lang="ja-JP" altLang="en-US"/>
          </a:p>
        </p:txBody>
      </p:sp>
    </p:spTree>
    <p:extLst>
      <p:ext uri="{BB962C8B-B14F-4D97-AF65-F5344CB8AC3E}">
        <p14:creationId xmlns:p14="http://schemas.microsoft.com/office/powerpoint/2010/main" val="139968785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383DA02E-A684-4F5B-8196-D7C9FE3B9DBB}" type="datetime1">
              <a:rPr lang="ja-JP" altLang="en-US" smtClean="0"/>
              <a:t>2022/11/28</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a:xfrm>
            <a:off x="7099300" y="6356423"/>
            <a:ext cx="2311400" cy="365125"/>
          </a:xfrm>
          <a:prstGeom prst="rect">
            <a:avLst/>
          </a:prstGeom>
        </p:spPr>
        <p:txBody>
          <a:bodyPr/>
          <a:lstStyle>
            <a:lvl1pPr>
              <a:defRPr/>
            </a:lvl1pPr>
          </a:lstStyle>
          <a:p>
            <a:pPr>
              <a:defRPr/>
            </a:pPr>
            <a:fld id="{3F4C0456-1803-43A5-A3F1-0FB13A35BFE3}" type="slidenum">
              <a:rPr lang="ja-JP" altLang="en-US"/>
              <a:pPr>
                <a:defRPr/>
              </a:pPr>
              <a:t>‹#›</a:t>
            </a:fld>
            <a:endParaRPr lang="ja-JP" altLang="en-US" dirty="0"/>
          </a:p>
        </p:txBody>
      </p:sp>
    </p:spTree>
    <p:extLst>
      <p:ext uri="{BB962C8B-B14F-4D97-AF65-F5344CB8AC3E}">
        <p14:creationId xmlns:p14="http://schemas.microsoft.com/office/powerpoint/2010/main" val="164942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a:xfrm>
            <a:off x="7099300" y="6356423"/>
            <a:ext cx="2311400" cy="365125"/>
          </a:xfrm>
          <a:prstGeom prst="rect">
            <a:avLst/>
          </a:prstGeom>
        </p:spPr>
        <p:txBody>
          <a:bodyPr/>
          <a:lstStyle>
            <a:lvl1pPr>
              <a:defRPr/>
            </a:lvl1pPr>
          </a:lstStyle>
          <a:p>
            <a:pPr>
              <a:defRPr/>
            </a:pPr>
            <a:fld id="{357A5D26-256F-476A-8934-57558E71681E}" type="slidenum">
              <a:rPr lang="ja-JP" altLang="en-US"/>
              <a:pPr>
                <a:defRPr/>
              </a:pPr>
              <a:t>‹#›</a:t>
            </a:fld>
            <a:endParaRPr lang="ja-JP" altLang="en-US"/>
          </a:p>
        </p:txBody>
      </p:sp>
    </p:spTree>
    <p:extLst>
      <p:ext uri="{BB962C8B-B14F-4D97-AF65-F5344CB8AC3E}">
        <p14:creationId xmlns:p14="http://schemas.microsoft.com/office/powerpoint/2010/main" val="428020242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9" y="4407147"/>
            <a:ext cx="84201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639" y="2906732"/>
            <a:ext cx="8420100" cy="1500187"/>
          </a:xfrm>
        </p:spPr>
        <p:txBody>
          <a:bodyPr anchor="b"/>
          <a:lstStyle>
            <a:lvl1pPr marL="0" indent="0">
              <a:buNone/>
              <a:defRPr sz="2000">
                <a:solidFill>
                  <a:schemeClr val="tx1">
                    <a:tint val="75000"/>
                  </a:schemeClr>
                </a:solidFill>
              </a:defRPr>
            </a:lvl1pPr>
            <a:lvl2pPr marL="456765" indent="0">
              <a:buNone/>
              <a:defRPr sz="1800">
                <a:solidFill>
                  <a:schemeClr val="tx1">
                    <a:tint val="75000"/>
                  </a:schemeClr>
                </a:solidFill>
              </a:defRPr>
            </a:lvl2pPr>
            <a:lvl3pPr marL="913530" indent="0">
              <a:buNone/>
              <a:defRPr sz="1600">
                <a:solidFill>
                  <a:schemeClr val="tx1">
                    <a:tint val="75000"/>
                  </a:schemeClr>
                </a:solidFill>
              </a:defRPr>
            </a:lvl3pPr>
            <a:lvl4pPr marL="1370294" indent="0">
              <a:buNone/>
              <a:defRPr sz="1400">
                <a:solidFill>
                  <a:schemeClr val="tx1">
                    <a:tint val="75000"/>
                  </a:schemeClr>
                </a:solidFill>
              </a:defRPr>
            </a:lvl4pPr>
            <a:lvl5pPr marL="1827056" indent="0">
              <a:buNone/>
              <a:defRPr sz="1400">
                <a:solidFill>
                  <a:schemeClr val="tx1">
                    <a:tint val="75000"/>
                  </a:schemeClr>
                </a:solidFill>
              </a:defRPr>
            </a:lvl5pPr>
            <a:lvl6pPr marL="2283820" indent="0">
              <a:buNone/>
              <a:defRPr sz="1400">
                <a:solidFill>
                  <a:schemeClr val="tx1">
                    <a:tint val="75000"/>
                  </a:schemeClr>
                </a:solidFill>
              </a:defRPr>
            </a:lvl6pPr>
            <a:lvl7pPr marL="2740583" indent="0">
              <a:buNone/>
              <a:defRPr sz="1400">
                <a:solidFill>
                  <a:schemeClr val="tx1">
                    <a:tint val="75000"/>
                  </a:schemeClr>
                </a:solidFill>
              </a:defRPr>
            </a:lvl7pPr>
            <a:lvl8pPr marL="3197348" indent="0">
              <a:buNone/>
              <a:defRPr sz="1400">
                <a:solidFill>
                  <a:schemeClr val="tx1">
                    <a:tint val="75000"/>
                  </a:schemeClr>
                </a:solidFill>
              </a:defRPr>
            </a:lvl8pPr>
            <a:lvl9pPr marL="3654113"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B83CA1B8-8542-4ED2-9286-B153DB44BC73}" type="datetime1">
              <a:rPr lang="ja-JP" altLang="en-US" smtClean="0"/>
              <a:t>2022/11/28</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a:xfrm>
            <a:off x="7099300" y="6356423"/>
            <a:ext cx="2311400" cy="365125"/>
          </a:xfrm>
          <a:prstGeom prst="rect">
            <a:avLst/>
          </a:prstGeom>
        </p:spPr>
        <p:txBody>
          <a:bodyPr/>
          <a:lstStyle>
            <a:lvl1pPr>
              <a:defRPr/>
            </a:lvl1pPr>
          </a:lstStyle>
          <a:p>
            <a:pPr>
              <a:defRPr/>
            </a:pPr>
            <a:fld id="{4FD5374A-B00B-4977-AB87-4FCBCAB13F97}" type="slidenum">
              <a:rPr lang="ja-JP" altLang="en-US"/>
              <a:pPr>
                <a:defRPr/>
              </a:pPr>
              <a:t>‹#›</a:t>
            </a:fld>
            <a:endParaRPr lang="ja-JP" altLang="en-US"/>
          </a:p>
        </p:txBody>
      </p:sp>
    </p:spTree>
    <p:extLst>
      <p:ext uri="{BB962C8B-B14F-4D97-AF65-F5344CB8AC3E}">
        <p14:creationId xmlns:p14="http://schemas.microsoft.com/office/powerpoint/2010/main" val="395606717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16" y="1600225"/>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29214" y="1600225"/>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fld id="{41AD34A7-AF4D-4844-B51E-804332756575}" type="datetime1">
              <a:rPr lang="ja-JP" altLang="en-US" smtClean="0"/>
              <a:t>2022/11/28</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a:xfrm>
            <a:off x="7099300" y="6356423"/>
            <a:ext cx="2311400" cy="365125"/>
          </a:xfrm>
          <a:prstGeom prst="rect">
            <a:avLst/>
          </a:prstGeom>
        </p:spPr>
        <p:txBody>
          <a:bodyPr/>
          <a:lstStyle>
            <a:lvl1pPr>
              <a:defRPr/>
            </a:lvl1pPr>
          </a:lstStyle>
          <a:p>
            <a:pPr>
              <a:defRPr/>
            </a:pPr>
            <a:fld id="{63229343-6B62-4BDA-A65C-4E28CB93864E}" type="slidenum">
              <a:rPr lang="ja-JP" altLang="en-US"/>
              <a:pPr>
                <a:defRPr/>
              </a:pPr>
              <a:t>‹#›</a:t>
            </a:fld>
            <a:endParaRPr lang="ja-JP" altLang="en-US"/>
          </a:p>
        </p:txBody>
      </p:sp>
    </p:spTree>
    <p:extLst>
      <p:ext uri="{BB962C8B-B14F-4D97-AF65-F5344CB8AC3E}">
        <p14:creationId xmlns:p14="http://schemas.microsoft.com/office/powerpoint/2010/main" val="373795351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78" y="1535113"/>
            <a:ext cx="4376737" cy="639762"/>
          </a:xfrm>
        </p:spPr>
        <p:txBody>
          <a:bodyPr anchor="b"/>
          <a:lstStyle>
            <a:lvl1pPr marL="0" indent="0">
              <a:buNone/>
              <a:defRPr sz="2400" b="1"/>
            </a:lvl1pPr>
            <a:lvl2pPr marL="456765" indent="0">
              <a:buNone/>
              <a:defRPr sz="2000" b="1"/>
            </a:lvl2pPr>
            <a:lvl3pPr marL="913530" indent="0">
              <a:buNone/>
              <a:defRPr sz="1800" b="1"/>
            </a:lvl3pPr>
            <a:lvl4pPr marL="1370294" indent="0">
              <a:buNone/>
              <a:defRPr sz="1600" b="1"/>
            </a:lvl4pPr>
            <a:lvl5pPr marL="1827056" indent="0">
              <a:buNone/>
              <a:defRPr sz="1600" b="1"/>
            </a:lvl5pPr>
            <a:lvl6pPr marL="2283820" indent="0">
              <a:buNone/>
              <a:defRPr sz="1600" b="1"/>
            </a:lvl6pPr>
            <a:lvl7pPr marL="2740583" indent="0">
              <a:buNone/>
              <a:defRPr sz="1600" b="1"/>
            </a:lvl7pPr>
            <a:lvl8pPr marL="3197348" indent="0">
              <a:buNone/>
              <a:defRPr sz="1600" b="1"/>
            </a:lvl8pPr>
            <a:lvl9pPr marL="3654113"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78" y="2174875"/>
            <a:ext cx="437673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415" y="1535113"/>
            <a:ext cx="4378325" cy="639762"/>
          </a:xfrm>
        </p:spPr>
        <p:txBody>
          <a:bodyPr anchor="b"/>
          <a:lstStyle>
            <a:lvl1pPr marL="0" indent="0">
              <a:buNone/>
              <a:defRPr sz="2400" b="1"/>
            </a:lvl1pPr>
            <a:lvl2pPr marL="456765" indent="0">
              <a:buNone/>
              <a:defRPr sz="2000" b="1"/>
            </a:lvl2pPr>
            <a:lvl3pPr marL="913530" indent="0">
              <a:buNone/>
              <a:defRPr sz="1800" b="1"/>
            </a:lvl3pPr>
            <a:lvl4pPr marL="1370294" indent="0">
              <a:buNone/>
              <a:defRPr sz="1600" b="1"/>
            </a:lvl4pPr>
            <a:lvl5pPr marL="1827056" indent="0">
              <a:buNone/>
              <a:defRPr sz="1600" b="1"/>
            </a:lvl5pPr>
            <a:lvl6pPr marL="2283820" indent="0">
              <a:buNone/>
              <a:defRPr sz="1600" b="1"/>
            </a:lvl6pPr>
            <a:lvl7pPr marL="2740583" indent="0">
              <a:buNone/>
              <a:defRPr sz="1600" b="1"/>
            </a:lvl7pPr>
            <a:lvl8pPr marL="3197348" indent="0">
              <a:buNone/>
              <a:defRPr sz="1600" b="1"/>
            </a:lvl8pPr>
            <a:lvl9pPr marL="3654113"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41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fld id="{990CA7B8-FD69-4F7A-B58A-E43C8003270F}" type="datetime1">
              <a:rPr lang="ja-JP" altLang="en-US" smtClean="0"/>
              <a:t>2022/11/28</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a:xfrm>
            <a:off x="7099300" y="6356423"/>
            <a:ext cx="2311400" cy="365125"/>
          </a:xfrm>
          <a:prstGeom prst="rect">
            <a:avLst/>
          </a:prstGeom>
        </p:spPr>
        <p:txBody>
          <a:bodyPr/>
          <a:lstStyle>
            <a:lvl1pPr>
              <a:defRPr/>
            </a:lvl1pPr>
          </a:lstStyle>
          <a:p>
            <a:pPr>
              <a:defRPr/>
            </a:pPr>
            <a:fld id="{68C0E16F-FF57-44D4-9F92-2A80A1338607}" type="slidenum">
              <a:rPr lang="ja-JP" altLang="en-US"/>
              <a:pPr>
                <a:defRPr/>
              </a:pPr>
              <a:t>‹#›</a:t>
            </a:fld>
            <a:endParaRPr lang="ja-JP" altLang="en-US"/>
          </a:p>
        </p:txBody>
      </p:sp>
    </p:spTree>
    <p:extLst>
      <p:ext uri="{BB962C8B-B14F-4D97-AF65-F5344CB8AC3E}">
        <p14:creationId xmlns:p14="http://schemas.microsoft.com/office/powerpoint/2010/main" val="199493531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fld id="{AB2ECD65-7732-4781-A501-C36800E38470}" type="datetime1">
              <a:rPr lang="ja-JP" altLang="en-US" smtClean="0"/>
              <a:t>2022/11/28</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a:xfrm>
            <a:off x="7099300" y="6356423"/>
            <a:ext cx="2311400" cy="365125"/>
          </a:xfrm>
          <a:prstGeom prst="rect">
            <a:avLst/>
          </a:prstGeom>
        </p:spPr>
        <p:txBody>
          <a:bodyPr/>
          <a:lstStyle>
            <a:lvl1pPr>
              <a:defRPr/>
            </a:lvl1pPr>
          </a:lstStyle>
          <a:p>
            <a:pPr>
              <a:defRPr/>
            </a:pPr>
            <a:fld id="{86C0EFBD-D6BA-47BC-863B-E951F09B8B0C}" type="slidenum">
              <a:rPr lang="ja-JP" altLang="en-US"/>
              <a:pPr>
                <a:defRPr/>
              </a:pPr>
              <a:t>‹#›</a:t>
            </a:fld>
            <a:endParaRPr lang="ja-JP" altLang="en-US"/>
          </a:p>
        </p:txBody>
      </p:sp>
    </p:spTree>
    <p:extLst>
      <p:ext uri="{BB962C8B-B14F-4D97-AF65-F5344CB8AC3E}">
        <p14:creationId xmlns:p14="http://schemas.microsoft.com/office/powerpoint/2010/main" val="258873564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E13936FA-0618-412F-9CEC-C75BE10113C6}" type="datetime1">
              <a:rPr lang="ja-JP" altLang="en-US" smtClean="0"/>
              <a:t>2022/11/28</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a:xfrm>
            <a:off x="7099300" y="6356423"/>
            <a:ext cx="2311400" cy="365125"/>
          </a:xfrm>
          <a:prstGeom prst="rect">
            <a:avLst/>
          </a:prstGeom>
        </p:spPr>
        <p:txBody>
          <a:bodyPr/>
          <a:lstStyle>
            <a:lvl1pPr>
              <a:defRPr/>
            </a:lvl1pPr>
          </a:lstStyle>
          <a:p>
            <a:pPr>
              <a:defRPr/>
            </a:pPr>
            <a:fld id="{357A5D26-256F-476A-8934-57558E71681E}" type="slidenum">
              <a:rPr lang="ja-JP" altLang="en-US"/>
              <a:pPr>
                <a:defRPr/>
              </a:pPr>
              <a:t>‹#›</a:t>
            </a:fld>
            <a:endParaRPr lang="ja-JP" altLang="en-US"/>
          </a:p>
        </p:txBody>
      </p:sp>
    </p:spTree>
    <p:extLst>
      <p:ext uri="{BB962C8B-B14F-4D97-AF65-F5344CB8AC3E}">
        <p14:creationId xmlns:p14="http://schemas.microsoft.com/office/powerpoint/2010/main" val="126058712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8" y="273051"/>
            <a:ext cx="3259138"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3500" y="273155"/>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8" y="1435113"/>
            <a:ext cx="3259138" cy="4691063"/>
          </a:xfrm>
        </p:spPr>
        <p:txBody>
          <a:bodyPr/>
          <a:lstStyle>
            <a:lvl1pPr marL="0" indent="0">
              <a:buNone/>
              <a:defRPr sz="1400"/>
            </a:lvl1pPr>
            <a:lvl2pPr marL="456765" indent="0">
              <a:buNone/>
              <a:defRPr sz="1200"/>
            </a:lvl2pPr>
            <a:lvl3pPr marL="913530" indent="0">
              <a:buNone/>
              <a:defRPr sz="1000"/>
            </a:lvl3pPr>
            <a:lvl4pPr marL="1370294" indent="0">
              <a:buNone/>
              <a:defRPr sz="900"/>
            </a:lvl4pPr>
            <a:lvl5pPr marL="1827056" indent="0">
              <a:buNone/>
              <a:defRPr sz="900"/>
            </a:lvl5pPr>
            <a:lvl6pPr marL="2283820" indent="0">
              <a:buNone/>
              <a:defRPr sz="900"/>
            </a:lvl6pPr>
            <a:lvl7pPr marL="2740583" indent="0">
              <a:buNone/>
              <a:defRPr sz="900"/>
            </a:lvl7pPr>
            <a:lvl8pPr marL="3197348" indent="0">
              <a:buNone/>
              <a:defRPr sz="900"/>
            </a:lvl8pPr>
            <a:lvl9pPr marL="3654113"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51597F5C-F68F-4AC1-934E-DE2F3D12D143}" type="datetime1">
              <a:rPr lang="ja-JP" altLang="en-US" smtClean="0"/>
              <a:t>2022/11/28</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a:xfrm>
            <a:off x="7099300" y="6356423"/>
            <a:ext cx="2311400" cy="365125"/>
          </a:xfrm>
          <a:prstGeom prst="rect">
            <a:avLst/>
          </a:prstGeom>
        </p:spPr>
        <p:txBody>
          <a:bodyPr/>
          <a:lstStyle>
            <a:lvl1pPr>
              <a:defRPr/>
            </a:lvl1pPr>
          </a:lstStyle>
          <a:p>
            <a:pPr>
              <a:defRPr/>
            </a:pPr>
            <a:fld id="{C8D44B26-98E6-4542-9F1A-98E31B9E2536}" type="slidenum">
              <a:rPr lang="ja-JP" altLang="en-US"/>
              <a:pPr>
                <a:defRPr/>
              </a:pPr>
              <a:t>‹#›</a:t>
            </a:fld>
            <a:endParaRPr lang="ja-JP" altLang="en-US"/>
          </a:p>
        </p:txBody>
      </p:sp>
    </p:spTree>
    <p:extLst>
      <p:ext uri="{BB962C8B-B14F-4D97-AF65-F5344CB8AC3E}">
        <p14:creationId xmlns:p14="http://schemas.microsoft.com/office/powerpoint/2010/main" val="324349659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9" y="4800601"/>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519" y="612775"/>
            <a:ext cx="5943600" cy="4114800"/>
          </a:xfrm>
        </p:spPr>
        <p:txBody>
          <a:bodyPr rtlCol="0">
            <a:normAutofit/>
          </a:bodyPr>
          <a:lstStyle>
            <a:lvl1pPr marL="0" indent="0">
              <a:buNone/>
              <a:defRPr sz="3200"/>
            </a:lvl1pPr>
            <a:lvl2pPr marL="456765" indent="0">
              <a:buNone/>
              <a:defRPr sz="2800"/>
            </a:lvl2pPr>
            <a:lvl3pPr marL="913530" indent="0">
              <a:buNone/>
              <a:defRPr sz="2400"/>
            </a:lvl3pPr>
            <a:lvl4pPr marL="1370294" indent="0">
              <a:buNone/>
              <a:defRPr sz="2000"/>
            </a:lvl4pPr>
            <a:lvl5pPr marL="1827056" indent="0">
              <a:buNone/>
              <a:defRPr sz="2000"/>
            </a:lvl5pPr>
            <a:lvl6pPr marL="2283820" indent="0">
              <a:buNone/>
              <a:defRPr sz="2000"/>
            </a:lvl6pPr>
            <a:lvl7pPr marL="2740583" indent="0">
              <a:buNone/>
              <a:defRPr sz="2000"/>
            </a:lvl7pPr>
            <a:lvl8pPr marL="3197348" indent="0">
              <a:buNone/>
              <a:defRPr sz="2000"/>
            </a:lvl8pPr>
            <a:lvl9pPr marL="3654113"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941519" y="5367339"/>
            <a:ext cx="5943600" cy="804862"/>
          </a:xfrm>
        </p:spPr>
        <p:txBody>
          <a:bodyPr/>
          <a:lstStyle>
            <a:lvl1pPr marL="0" indent="0">
              <a:buNone/>
              <a:defRPr sz="1400"/>
            </a:lvl1pPr>
            <a:lvl2pPr marL="456765" indent="0">
              <a:buNone/>
              <a:defRPr sz="1200"/>
            </a:lvl2pPr>
            <a:lvl3pPr marL="913530" indent="0">
              <a:buNone/>
              <a:defRPr sz="1000"/>
            </a:lvl3pPr>
            <a:lvl4pPr marL="1370294" indent="0">
              <a:buNone/>
              <a:defRPr sz="900"/>
            </a:lvl4pPr>
            <a:lvl5pPr marL="1827056" indent="0">
              <a:buNone/>
              <a:defRPr sz="900"/>
            </a:lvl5pPr>
            <a:lvl6pPr marL="2283820" indent="0">
              <a:buNone/>
              <a:defRPr sz="900"/>
            </a:lvl6pPr>
            <a:lvl7pPr marL="2740583" indent="0">
              <a:buNone/>
              <a:defRPr sz="900"/>
            </a:lvl7pPr>
            <a:lvl8pPr marL="3197348" indent="0">
              <a:buNone/>
              <a:defRPr sz="900"/>
            </a:lvl8pPr>
            <a:lvl9pPr marL="3654113"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FD1F395F-8977-4C00-9C88-16E5E9C8993F}" type="datetime1">
              <a:rPr lang="ja-JP" altLang="en-US" smtClean="0"/>
              <a:t>2022/11/28</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a:xfrm>
            <a:off x="7099300" y="6356423"/>
            <a:ext cx="2311400" cy="365125"/>
          </a:xfrm>
          <a:prstGeom prst="rect">
            <a:avLst/>
          </a:prstGeom>
        </p:spPr>
        <p:txBody>
          <a:bodyPr/>
          <a:lstStyle>
            <a:lvl1pPr>
              <a:defRPr/>
            </a:lvl1pPr>
          </a:lstStyle>
          <a:p>
            <a:pPr>
              <a:defRPr/>
            </a:pPr>
            <a:fld id="{8CF38E5C-447E-450A-B539-E923CA594EF5}" type="slidenum">
              <a:rPr lang="ja-JP" altLang="en-US"/>
              <a:pPr>
                <a:defRPr/>
              </a:pPr>
              <a:t>‹#›</a:t>
            </a:fld>
            <a:endParaRPr lang="ja-JP" altLang="en-US"/>
          </a:p>
        </p:txBody>
      </p:sp>
    </p:spTree>
    <p:extLst>
      <p:ext uri="{BB962C8B-B14F-4D97-AF65-F5344CB8AC3E}">
        <p14:creationId xmlns:p14="http://schemas.microsoft.com/office/powerpoint/2010/main" val="40387710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57D8CAF8-E185-4ECE-80B6-C587DFAB9912}" type="datetime1">
              <a:rPr lang="ja-JP" altLang="en-US" smtClean="0"/>
              <a:t>2022/11/28</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a:xfrm>
            <a:off x="7099300" y="6356423"/>
            <a:ext cx="2311400" cy="365125"/>
          </a:xfrm>
          <a:prstGeom prst="rect">
            <a:avLst/>
          </a:prstGeom>
        </p:spPr>
        <p:txBody>
          <a:bodyPr/>
          <a:lstStyle>
            <a:lvl1pPr>
              <a:defRPr/>
            </a:lvl1pPr>
          </a:lstStyle>
          <a:p>
            <a:pPr>
              <a:defRPr/>
            </a:pPr>
            <a:fld id="{10BCC721-A4A1-47FC-84D4-D30B487F12E8}" type="slidenum">
              <a:rPr lang="ja-JP" altLang="en-US"/>
              <a:pPr>
                <a:defRPr/>
              </a:pPr>
              <a:t>‹#›</a:t>
            </a:fld>
            <a:endParaRPr lang="ja-JP" altLang="en-US"/>
          </a:p>
        </p:txBody>
      </p:sp>
    </p:spTree>
    <p:extLst>
      <p:ext uri="{BB962C8B-B14F-4D97-AF65-F5344CB8AC3E}">
        <p14:creationId xmlns:p14="http://schemas.microsoft.com/office/powerpoint/2010/main" val="338734007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1" y="274741"/>
            <a:ext cx="222885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95308" y="274741"/>
            <a:ext cx="653415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E0220E99-267F-4B89-92F9-854E29E193CB}" type="datetime1">
              <a:rPr lang="ja-JP" altLang="en-US" smtClean="0"/>
              <a:t>2022/11/28</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a:xfrm>
            <a:off x="7099300" y="6356423"/>
            <a:ext cx="2311400" cy="365125"/>
          </a:xfrm>
          <a:prstGeom prst="rect">
            <a:avLst/>
          </a:prstGeom>
        </p:spPr>
        <p:txBody>
          <a:bodyPr/>
          <a:lstStyle>
            <a:lvl1pPr>
              <a:defRPr/>
            </a:lvl1pPr>
          </a:lstStyle>
          <a:p>
            <a:pPr>
              <a:defRPr/>
            </a:pPr>
            <a:fld id="{D01C2A9D-155F-4581-93D8-F882B634D35D}" type="slidenum">
              <a:rPr lang="ja-JP" altLang="en-US"/>
              <a:pPr>
                <a:defRPr/>
              </a:pPr>
              <a:t>‹#›</a:t>
            </a:fld>
            <a:endParaRPr lang="ja-JP" altLang="en-US"/>
          </a:p>
        </p:txBody>
      </p:sp>
    </p:spTree>
    <p:extLst>
      <p:ext uri="{BB962C8B-B14F-4D97-AF65-F5344CB8AC3E}">
        <p14:creationId xmlns:p14="http://schemas.microsoft.com/office/powerpoint/2010/main" val="130484256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504"/>
            <a:ext cx="84201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485900" y="3886202"/>
            <a:ext cx="6934200" cy="1752600"/>
          </a:xfrm>
        </p:spPr>
        <p:txBody>
          <a:bodyPr/>
          <a:lstStyle>
            <a:lvl1pPr marL="0" indent="0" algn="ctr">
              <a:buNone/>
              <a:defRPr>
                <a:solidFill>
                  <a:schemeClr val="tx1">
                    <a:tint val="75000"/>
                  </a:schemeClr>
                </a:solidFill>
              </a:defRPr>
            </a:lvl1pPr>
            <a:lvl2pPr marL="457157" indent="0" algn="ctr">
              <a:buNone/>
              <a:defRPr>
                <a:solidFill>
                  <a:schemeClr val="tx1">
                    <a:tint val="75000"/>
                  </a:schemeClr>
                </a:solidFill>
              </a:defRPr>
            </a:lvl2pPr>
            <a:lvl3pPr marL="914314" indent="0" algn="ctr">
              <a:buNone/>
              <a:defRPr>
                <a:solidFill>
                  <a:schemeClr val="tx1">
                    <a:tint val="75000"/>
                  </a:schemeClr>
                </a:solidFill>
              </a:defRPr>
            </a:lvl3pPr>
            <a:lvl4pPr marL="1371471" indent="0" algn="ctr">
              <a:buNone/>
              <a:defRPr>
                <a:solidFill>
                  <a:schemeClr val="tx1">
                    <a:tint val="75000"/>
                  </a:schemeClr>
                </a:solidFill>
              </a:defRPr>
            </a:lvl4pPr>
            <a:lvl5pPr marL="1828626" indent="0" algn="ctr">
              <a:buNone/>
              <a:defRPr>
                <a:solidFill>
                  <a:schemeClr val="tx1">
                    <a:tint val="75000"/>
                  </a:schemeClr>
                </a:solidFill>
              </a:defRPr>
            </a:lvl5pPr>
            <a:lvl6pPr marL="2285784" indent="0" algn="ctr">
              <a:buNone/>
              <a:defRPr>
                <a:solidFill>
                  <a:schemeClr val="tx1">
                    <a:tint val="75000"/>
                  </a:schemeClr>
                </a:solidFill>
              </a:defRPr>
            </a:lvl6pPr>
            <a:lvl7pPr marL="2742940" indent="0" algn="ctr">
              <a:buNone/>
              <a:defRPr>
                <a:solidFill>
                  <a:schemeClr val="tx1">
                    <a:tint val="75000"/>
                  </a:schemeClr>
                </a:solidFill>
              </a:defRPr>
            </a:lvl7pPr>
            <a:lvl8pPr marL="3200098" indent="0" algn="ctr">
              <a:buNone/>
              <a:defRPr>
                <a:solidFill>
                  <a:schemeClr val="tx1">
                    <a:tint val="75000"/>
                  </a:schemeClr>
                </a:solidFill>
              </a:defRPr>
            </a:lvl8pPr>
            <a:lvl9pPr marL="3657256"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55FCB33D-6E2F-4289-B9D8-450875F3D377}" type="datetime1">
              <a:rPr kumimoji="1" lang="ja-JP" altLang="en-US" smtClean="0"/>
              <a:t>2022/11/28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2DC0DD85-B221-4CF5-B0F2-D6DFC9152908}" type="slidenum">
              <a:rPr kumimoji="1" lang="ja-JP" altLang="en-US" smtClean="0"/>
              <a:pPr/>
              <a:t>‹#›</a:t>
            </a:fld>
            <a:endParaRPr kumimoji="1" lang="ja-JP" altLang="en-US"/>
          </a:p>
        </p:txBody>
      </p:sp>
    </p:spTree>
    <p:extLst>
      <p:ext uri="{BB962C8B-B14F-4D97-AF65-F5344CB8AC3E}">
        <p14:creationId xmlns:p14="http://schemas.microsoft.com/office/powerpoint/2010/main" val="3271200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8" y="273051"/>
            <a:ext cx="3259138"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3500" y="273155"/>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8" y="1435113"/>
            <a:ext cx="3259138" cy="4691063"/>
          </a:xfrm>
        </p:spPr>
        <p:txBody>
          <a:bodyPr/>
          <a:lstStyle>
            <a:lvl1pPr marL="0" indent="0">
              <a:buNone/>
              <a:defRPr sz="1400"/>
            </a:lvl1pPr>
            <a:lvl2pPr marL="456765" indent="0">
              <a:buNone/>
              <a:defRPr sz="1200"/>
            </a:lvl2pPr>
            <a:lvl3pPr marL="913530" indent="0">
              <a:buNone/>
              <a:defRPr sz="1000"/>
            </a:lvl3pPr>
            <a:lvl4pPr marL="1370294" indent="0">
              <a:buNone/>
              <a:defRPr sz="900"/>
            </a:lvl4pPr>
            <a:lvl5pPr marL="1827056" indent="0">
              <a:buNone/>
              <a:defRPr sz="900"/>
            </a:lvl5pPr>
            <a:lvl6pPr marL="2283820" indent="0">
              <a:buNone/>
              <a:defRPr sz="900"/>
            </a:lvl6pPr>
            <a:lvl7pPr marL="2740583" indent="0">
              <a:buNone/>
              <a:defRPr sz="900"/>
            </a:lvl7pPr>
            <a:lvl8pPr marL="3197348" indent="0">
              <a:buNone/>
              <a:defRPr sz="900"/>
            </a:lvl8pPr>
            <a:lvl9pPr marL="3654113"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a:xfrm>
            <a:off x="7099300" y="6356423"/>
            <a:ext cx="2311400" cy="365125"/>
          </a:xfrm>
          <a:prstGeom prst="rect">
            <a:avLst/>
          </a:prstGeom>
        </p:spPr>
        <p:txBody>
          <a:bodyPr/>
          <a:lstStyle>
            <a:lvl1pPr>
              <a:defRPr/>
            </a:lvl1pPr>
          </a:lstStyle>
          <a:p>
            <a:pPr>
              <a:defRPr/>
            </a:pPr>
            <a:fld id="{C8D44B26-98E6-4542-9F1A-98E31B9E2536}" type="slidenum">
              <a:rPr lang="ja-JP" altLang="en-US"/>
              <a:pPr>
                <a:defRPr/>
              </a:pPr>
              <a:t>‹#›</a:t>
            </a:fld>
            <a:endParaRPr lang="ja-JP" altLang="en-US"/>
          </a:p>
        </p:txBody>
      </p:sp>
    </p:spTree>
    <p:extLst>
      <p:ext uri="{BB962C8B-B14F-4D97-AF65-F5344CB8AC3E}">
        <p14:creationId xmlns:p14="http://schemas.microsoft.com/office/powerpoint/2010/main" val="230055250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9CEB0632-3BBC-4417-A6D4-FADC608B6F38}" type="datetime1">
              <a:rPr kumimoji="1" lang="ja-JP" altLang="en-US" smtClean="0"/>
              <a:t>2022/11/28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2DC0DD85-B221-4CF5-B0F2-D6DFC9152908}" type="slidenum">
              <a:rPr kumimoji="1" lang="ja-JP" altLang="en-US" smtClean="0"/>
              <a:pPr/>
              <a:t>‹#›</a:t>
            </a:fld>
            <a:endParaRPr kumimoji="1" lang="ja-JP" altLang="en-US"/>
          </a:p>
        </p:txBody>
      </p:sp>
    </p:spTree>
    <p:extLst>
      <p:ext uri="{BB962C8B-B14F-4D97-AF65-F5344CB8AC3E}">
        <p14:creationId xmlns:p14="http://schemas.microsoft.com/office/powerpoint/2010/main" val="380951853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79"/>
            <a:ext cx="84201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82506" y="2906722"/>
            <a:ext cx="8420100" cy="1500187"/>
          </a:xfrm>
        </p:spPr>
        <p:txBody>
          <a:bodyPr anchor="b"/>
          <a:lstStyle>
            <a:lvl1pPr marL="0" indent="0">
              <a:buNone/>
              <a:defRPr sz="2000">
                <a:solidFill>
                  <a:schemeClr val="tx1">
                    <a:tint val="75000"/>
                  </a:schemeClr>
                </a:solidFill>
              </a:defRPr>
            </a:lvl1pPr>
            <a:lvl2pPr marL="457157" indent="0">
              <a:buNone/>
              <a:defRPr sz="1800">
                <a:solidFill>
                  <a:schemeClr val="tx1">
                    <a:tint val="75000"/>
                  </a:schemeClr>
                </a:solidFill>
              </a:defRPr>
            </a:lvl2pPr>
            <a:lvl3pPr marL="914314" indent="0">
              <a:buNone/>
              <a:defRPr sz="1600">
                <a:solidFill>
                  <a:schemeClr val="tx1">
                    <a:tint val="75000"/>
                  </a:schemeClr>
                </a:solidFill>
              </a:defRPr>
            </a:lvl3pPr>
            <a:lvl4pPr marL="1371471" indent="0">
              <a:buNone/>
              <a:defRPr sz="1400">
                <a:solidFill>
                  <a:schemeClr val="tx1">
                    <a:tint val="75000"/>
                  </a:schemeClr>
                </a:solidFill>
              </a:defRPr>
            </a:lvl4pPr>
            <a:lvl5pPr marL="1828626" indent="0">
              <a:buNone/>
              <a:defRPr sz="1400">
                <a:solidFill>
                  <a:schemeClr val="tx1">
                    <a:tint val="75000"/>
                  </a:schemeClr>
                </a:solidFill>
              </a:defRPr>
            </a:lvl5pPr>
            <a:lvl6pPr marL="2285784" indent="0">
              <a:buNone/>
              <a:defRPr sz="1400">
                <a:solidFill>
                  <a:schemeClr val="tx1">
                    <a:tint val="75000"/>
                  </a:schemeClr>
                </a:solidFill>
              </a:defRPr>
            </a:lvl6pPr>
            <a:lvl7pPr marL="2742940" indent="0">
              <a:buNone/>
              <a:defRPr sz="1400">
                <a:solidFill>
                  <a:schemeClr val="tx1">
                    <a:tint val="75000"/>
                  </a:schemeClr>
                </a:solidFill>
              </a:defRPr>
            </a:lvl7pPr>
            <a:lvl8pPr marL="3200098" indent="0">
              <a:buNone/>
              <a:defRPr sz="1400">
                <a:solidFill>
                  <a:schemeClr val="tx1">
                    <a:tint val="75000"/>
                  </a:schemeClr>
                </a:solidFill>
              </a:defRPr>
            </a:lvl8pPr>
            <a:lvl9pPr marL="3657256"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0F06C784-C45E-4D37-BC43-EF1CE90DA3BF}" type="datetime1">
              <a:rPr kumimoji="1" lang="ja-JP" altLang="en-US" smtClean="0"/>
              <a:t>2022/11/28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2DC0DD85-B221-4CF5-B0F2-D6DFC9152908}" type="slidenum">
              <a:rPr kumimoji="1" lang="ja-JP" altLang="en-US" smtClean="0"/>
              <a:pPr/>
              <a:t>‹#›</a:t>
            </a:fld>
            <a:endParaRPr kumimoji="1" lang="ja-JP" altLang="en-US"/>
          </a:p>
        </p:txBody>
      </p:sp>
    </p:spTree>
    <p:extLst>
      <p:ext uri="{BB962C8B-B14F-4D97-AF65-F5344CB8AC3E}">
        <p14:creationId xmlns:p14="http://schemas.microsoft.com/office/powerpoint/2010/main" val="160600244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048CAE46-3BC6-4FA8-8A88-ED40DB0C97B1}" type="datetime1">
              <a:rPr kumimoji="1" lang="ja-JP" altLang="en-US" smtClean="0"/>
              <a:t>2022/11/28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2DC0DD85-B221-4CF5-B0F2-D6DFC9152908}" type="slidenum">
              <a:rPr kumimoji="1" lang="ja-JP" altLang="en-US" smtClean="0"/>
              <a:pPr/>
              <a:t>‹#›</a:t>
            </a:fld>
            <a:endParaRPr kumimoji="1" lang="ja-JP" altLang="en-US"/>
          </a:p>
        </p:txBody>
      </p:sp>
    </p:spTree>
    <p:extLst>
      <p:ext uri="{BB962C8B-B14F-4D97-AF65-F5344CB8AC3E}">
        <p14:creationId xmlns:p14="http://schemas.microsoft.com/office/powerpoint/2010/main" val="311815595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157" indent="0">
              <a:buNone/>
              <a:defRPr sz="2000" b="1"/>
            </a:lvl2pPr>
            <a:lvl3pPr marL="914314" indent="0">
              <a:buNone/>
              <a:defRPr sz="1800" b="1"/>
            </a:lvl3pPr>
            <a:lvl4pPr marL="1371471" indent="0">
              <a:buNone/>
              <a:defRPr sz="1600" b="1"/>
            </a:lvl4pPr>
            <a:lvl5pPr marL="1828626" indent="0">
              <a:buNone/>
              <a:defRPr sz="1600" b="1"/>
            </a:lvl5pPr>
            <a:lvl6pPr marL="2285784" indent="0">
              <a:buNone/>
              <a:defRPr sz="1600" b="1"/>
            </a:lvl6pPr>
            <a:lvl7pPr marL="2742940" indent="0">
              <a:buNone/>
              <a:defRPr sz="1600" b="1"/>
            </a:lvl7pPr>
            <a:lvl8pPr marL="3200098" indent="0">
              <a:buNone/>
              <a:defRPr sz="1600" b="1"/>
            </a:lvl8pPr>
            <a:lvl9pPr marL="3657256"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157" indent="0">
              <a:buNone/>
              <a:defRPr sz="2000" b="1"/>
            </a:lvl2pPr>
            <a:lvl3pPr marL="914314" indent="0">
              <a:buNone/>
              <a:defRPr sz="1800" b="1"/>
            </a:lvl3pPr>
            <a:lvl4pPr marL="1371471" indent="0">
              <a:buNone/>
              <a:defRPr sz="1600" b="1"/>
            </a:lvl4pPr>
            <a:lvl5pPr marL="1828626" indent="0">
              <a:buNone/>
              <a:defRPr sz="1600" b="1"/>
            </a:lvl5pPr>
            <a:lvl6pPr marL="2285784" indent="0">
              <a:buNone/>
              <a:defRPr sz="1600" b="1"/>
            </a:lvl6pPr>
            <a:lvl7pPr marL="2742940" indent="0">
              <a:buNone/>
              <a:defRPr sz="1600" b="1"/>
            </a:lvl7pPr>
            <a:lvl8pPr marL="3200098" indent="0">
              <a:buNone/>
              <a:defRPr sz="1600" b="1"/>
            </a:lvl8pPr>
            <a:lvl9pPr marL="3657256"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9FF12C20-B163-47C9-AC6C-98033F5EFABB}" type="datetime1">
              <a:rPr kumimoji="1" lang="ja-JP" altLang="en-US" smtClean="0"/>
              <a:t>2022/11/28</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2DC0DD85-B221-4CF5-B0F2-D6DFC9152908}" type="slidenum">
              <a:rPr kumimoji="1" lang="ja-JP" altLang="en-US" smtClean="0"/>
              <a:pPr/>
              <a:t>‹#›</a:t>
            </a:fld>
            <a:endParaRPr kumimoji="1" lang="ja-JP" altLang="en-US"/>
          </a:p>
        </p:txBody>
      </p:sp>
    </p:spTree>
    <p:extLst>
      <p:ext uri="{BB962C8B-B14F-4D97-AF65-F5344CB8AC3E}">
        <p14:creationId xmlns:p14="http://schemas.microsoft.com/office/powerpoint/2010/main" val="162924983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8C79AC8D-506D-41B2-AC0B-3C12400101FF}" type="datetime1">
              <a:rPr kumimoji="1" lang="ja-JP" altLang="en-US" smtClean="0"/>
              <a:t>2022/11/28</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2DC0DD85-B221-4CF5-B0F2-D6DFC9152908}" type="slidenum">
              <a:rPr kumimoji="1" lang="ja-JP" altLang="en-US" smtClean="0"/>
              <a:pPr/>
              <a:t>‹#›</a:t>
            </a:fld>
            <a:endParaRPr kumimoji="1" lang="ja-JP" altLang="en-US"/>
          </a:p>
        </p:txBody>
      </p:sp>
    </p:spTree>
    <p:extLst>
      <p:ext uri="{BB962C8B-B14F-4D97-AF65-F5344CB8AC3E}">
        <p14:creationId xmlns:p14="http://schemas.microsoft.com/office/powerpoint/2010/main" val="6874795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6170B29B-7E19-4A82-B279-9605E4305966}" type="datetime1">
              <a:rPr kumimoji="1" lang="ja-JP" altLang="en-US" smtClean="0"/>
              <a:t>2022/11/28</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2DC0DD85-B221-4CF5-B0F2-D6DFC9152908}" type="slidenum">
              <a:rPr kumimoji="1" lang="ja-JP" altLang="en-US" smtClean="0"/>
              <a:pPr/>
              <a:t>‹#›</a:t>
            </a:fld>
            <a:endParaRPr kumimoji="1" lang="ja-JP" altLang="en-US"/>
          </a:p>
        </p:txBody>
      </p:sp>
    </p:spTree>
    <p:extLst>
      <p:ext uri="{BB962C8B-B14F-4D97-AF65-F5344CB8AC3E}">
        <p14:creationId xmlns:p14="http://schemas.microsoft.com/office/powerpoint/2010/main" val="413333139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9" y="273050"/>
            <a:ext cx="3259006"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872974" y="273055"/>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95309" y="1435103"/>
            <a:ext cx="3259006" cy="4691063"/>
          </a:xfrm>
        </p:spPr>
        <p:txBody>
          <a:bodyPr/>
          <a:lstStyle>
            <a:lvl1pPr marL="0" indent="0">
              <a:buNone/>
              <a:defRPr sz="1400"/>
            </a:lvl1pPr>
            <a:lvl2pPr marL="457157" indent="0">
              <a:buNone/>
              <a:defRPr sz="1200"/>
            </a:lvl2pPr>
            <a:lvl3pPr marL="914314" indent="0">
              <a:buNone/>
              <a:defRPr sz="1000"/>
            </a:lvl3pPr>
            <a:lvl4pPr marL="1371471" indent="0">
              <a:buNone/>
              <a:defRPr sz="900"/>
            </a:lvl4pPr>
            <a:lvl5pPr marL="1828626" indent="0">
              <a:buNone/>
              <a:defRPr sz="900"/>
            </a:lvl5pPr>
            <a:lvl6pPr marL="2285784" indent="0">
              <a:buNone/>
              <a:defRPr sz="900"/>
            </a:lvl6pPr>
            <a:lvl7pPr marL="2742940" indent="0">
              <a:buNone/>
              <a:defRPr sz="900"/>
            </a:lvl7pPr>
            <a:lvl8pPr marL="3200098" indent="0">
              <a:buNone/>
              <a:defRPr sz="900"/>
            </a:lvl8pPr>
            <a:lvl9pPr marL="3657256"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1F2F5CB4-5C01-485A-BD2F-169252BB8F76}" type="datetime1">
              <a:rPr kumimoji="1" lang="ja-JP" altLang="en-US" smtClean="0"/>
              <a:t>2022/11/28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2DC0DD85-B221-4CF5-B0F2-D6DFC9152908}" type="slidenum">
              <a:rPr kumimoji="1" lang="ja-JP" altLang="en-US" smtClean="0"/>
              <a:pPr/>
              <a:t>‹#›</a:t>
            </a:fld>
            <a:endParaRPr kumimoji="1" lang="ja-JP" altLang="en-US"/>
          </a:p>
        </p:txBody>
      </p:sp>
    </p:spTree>
    <p:extLst>
      <p:ext uri="{BB962C8B-B14F-4D97-AF65-F5344CB8AC3E}">
        <p14:creationId xmlns:p14="http://schemas.microsoft.com/office/powerpoint/2010/main" val="105329424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157" indent="0">
              <a:buNone/>
              <a:defRPr sz="2800"/>
            </a:lvl2pPr>
            <a:lvl3pPr marL="914314" indent="0">
              <a:buNone/>
              <a:defRPr sz="2400"/>
            </a:lvl3pPr>
            <a:lvl4pPr marL="1371471" indent="0">
              <a:buNone/>
              <a:defRPr sz="2000"/>
            </a:lvl4pPr>
            <a:lvl5pPr marL="1828626" indent="0">
              <a:buNone/>
              <a:defRPr sz="2000"/>
            </a:lvl5pPr>
            <a:lvl6pPr marL="2285784" indent="0">
              <a:buNone/>
              <a:defRPr sz="2000"/>
            </a:lvl6pPr>
            <a:lvl7pPr marL="2742940" indent="0">
              <a:buNone/>
              <a:defRPr sz="2000"/>
            </a:lvl7pPr>
            <a:lvl8pPr marL="3200098" indent="0">
              <a:buNone/>
              <a:defRPr sz="2000"/>
            </a:lvl8pPr>
            <a:lvl9pPr marL="3657256" indent="0">
              <a:buNone/>
              <a:defRPr sz="2000"/>
            </a:lvl9pPr>
          </a:lstStyle>
          <a:p>
            <a:endParaRPr kumimoji="1" lang="ja-JP" altLang="en-US"/>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157" indent="0">
              <a:buNone/>
              <a:defRPr sz="1200"/>
            </a:lvl2pPr>
            <a:lvl3pPr marL="914314" indent="0">
              <a:buNone/>
              <a:defRPr sz="1000"/>
            </a:lvl3pPr>
            <a:lvl4pPr marL="1371471" indent="0">
              <a:buNone/>
              <a:defRPr sz="900"/>
            </a:lvl4pPr>
            <a:lvl5pPr marL="1828626" indent="0">
              <a:buNone/>
              <a:defRPr sz="900"/>
            </a:lvl5pPr>
            <a:lvl6pPr marL="2285784" indent="0">
              <a:buNone/>
              <a:defRPr sz="900"/>
            </a:lvl6pPr>
            <a:lvl7pPr marL="2742940" indent="0">
              <a:buNone/>
              <a:defRPr sz="900"/>
            </a:lvl7pPr>
            <a:lvl8pPr marL="3200098" indent="0">
              <a:buNone/>
              <a:defRPr sz="900"/>
            </a:lvl8pPr>
            <a:lvl9pPr marL="3657256"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54115B23-B8A1-4BF2-A93D-61CB68375454}" type="datetime1">
              <a:rPr kumimoji="1" lang="ja-JP" altLang="en-US" smtClean="0"/>
              <a:t>2022/11/28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2DC0DD85-B221-4CF5-B0F2-D6DFC9152908}" type="slidenum">
              <a:rPr kumimoji="1" lang="ja-JP" altLang="en-US" smtClean="0"/>
              <a:pPr/>
              <a:t>‹#›</a:t>
            </a:fld>
            <a:endParaRPr kumimoji="1" lang="ja-JP" altLang="en-US"/>
          </a:p>
        </p:txBody>
      </p:sp>
    </p:spTree>
    <p:extLst>
      <p:ext uri="{BB962C8B-B14F-4D97-AF65-F5344CB8AC3E}">
        <p14:creationId xmlns:p14="http://schemas.microsoft.com/office/powerpoint/2010/main" val="222649542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CDBE95FE-FC7E-45DC-89B9-91EF275E343C}" type="datetime1">
              <a:rPr kumimoji="1" lang="ja-JP" altLang="en-US" smtClean="0"/>
              <a:t>2022/11/28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2DC0DD85-B221-4CF5-B0F2-D6DFC9152908}" type="slidenum">
              <a:rPr kumimoji="1" lang="ja-JP" altLang="en-US" smtClean="0"/>
              <a:pPr/>
              <a:t>‹#›</a:t>
            </a:fld>
            <a:endParaRPr kumimoji="1" lang="ja-JP" altLang="en-US"/>
          </a:p>
        </p:txBody>
      </p:sp>
    </p:spTree>
    <p:extLst>
      <p:ext uri="{BB962C8B-B14F-4D97-AF65-F5344CB8AC3E}">
        <p14:creationId xmlns:p14="http://schemas.microsoft.com/office/powerpoint/2010/main" val="33538634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1" y="274641"/>
            <a:ext cx="222885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95300" y="274641"/>
            <a:ext cx="652145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348BEC1F-C177-44D2-ACAC-CD04921DFBF0}" type="datetime1">
              <a:rPr kumimoji="1" lang="ja-JP" altLang="en-US" smtClean="0"/>
              <a:t>2022/11/28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2DC0DD85-B221-4CF5-B0F2-D6DFC9152908}" type="slidenum">
              <a:rPr kumimoji="1" lang="ja-JP" altLang="en-US" smtClean="0"/>
              <a:pPr/>
              <a:t>‹#›</a:t>
            </a:fld>
            <a:endParaRPr kumimoji="1" lang="ja-JP" altLang="en-US"/>
          </a:p>
        </p:txBody>
      </p:sp>
    </p:spTree>
    <p:extLst>
      <p:ext uri="{BB962C8B-B14F-4D97-AF65-F5344CB8AC3E}">
        <p14:creationId xmlns:p14="http://schemas.microsoft.com/office/powerpoint/2010/main" val="2928967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9" y="4800601"/>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519" y="612775"/>
            <a:ext cx="5943600" cy="4114800"/>
          </a:xfrm>
        </p:spPr>
        <p:txBody>
          <a:bodyPr rtlCol="0">
            <a:normAutofit/>
          </a:bodyPr>
          <a:lstStyle>
            <a:lvl1pPr marL="0" indent="0">
              <a:buNone/>
              <a:defRPr sz="3200"/>
            </a:lvl1pPr>
            <a:lvl2pPr marL="456765" indent="0">
              <a:buNone/>
              <a:defRPr sz="2800"/>
            </a:lvl2pPr>
            <a:lvl3pPr marL="913530" indent="0">
              <a:buNone/>
              <a:defRPr sz="2400"/>
            </a:lvl3pPr>
            <a:lvl4pPr marL="1370294" indent="0">
              <a:buNone/>
              <a:defRPr sz="2000"/>
            </a:lvl4pPr>
            <a:lvl5pPr marL="1827056" indent="0">
              <a:buNone/>
              <a:defRPr sz="2000"/>
            </a:lvl5pPr>
            <a:lvl6pPr marL="2283820" indent="0">
              <a:buNone/>
              <a:defRPr sz="2000"/>
            </a:lvl6pPr>
            <a:lvl7pPr marL="2740583" indent="0">
              <a:buNone/>
              <a:defRPr sz="2000"/>
            </a:lvl7pPr>
            <a:lvl8pPr marL="3197348" indent="0">
              <a:buNone/>
              <a:defRPr sz="2000"/>
            </a:lvl8pPr>
            <a:lvl9pPr marL="3654113"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941519" y="5367339"/>
            <a:ext cx="5943600" cy="804862"/>
          </a:xfrm>
        </p:spPr>
        <p:txBody>
          <a:bodyPr/>
          <a:lstStyle>
            <a:lvl1pPr marL="0" indent="0">
              <a:buNone/>
              <a:defRPr sz="1400"/>
            </a:lvl1pPr>
            <a:lvl2pPr marL="456765" indent="0">
              <a:buNone/>
              <a:defRPr sz="1200"/>
            </a:lvl2pPr>
            <a:lvl3pPr marL="913530" indent="0">
              <a:buNone/>
              <a:defRPr sz="1000"/>
            </a:lvl3pPr>
            <a:lvl4pPr marL="1370294" indent="0">
              <a:buNone/>
              <a:defRPr sz="900"/>
            </a:lvl4pPr>
            <a:lvl5pPr marL="1827056" indent="0">
              <a:buNone/>
              <a:defRPr sz="900"/>
            </a:lvl5pPr>
            <a:lvl6pPr marL="2283820" indent="0">
              <a:buNone/>
              <a:defRPr sz="900"/>
            </a:lvl6pPr>
            <a:lvl7pPr marL="2740583" indent="0">
              <a:buNone/>
              <a:defRPr sz="900"/>
            </a:lvl7pPr>
            <a:lvl8pPr marL="3197348" indent="0">
              <a:buNone/>
              <a:defRPr sz="900"/>
            </a:lvl8pPr>
            <a:lvl9pPr marL="3654113"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a:xfrm>
            <a:off x="7099300" y="6356423"/>
            <a:ext cx="2311400" cy="365125"/>
          </a:xfrm>
          <a:prstGeom prst="rect">
            <a:avLst/>
          </a:prstGeom>
        </p:spPr>
        <p:txBody>
          <a:bodyPr/>
          <a:lstStyle>
            <a:lvl1pPr>
              <a:defRPr/>
            </a:lvl1pPr>
          </a:lstStyle>
          <a:p>
            <a:pPr>
              <a:defRPr/>
            </a:pPr>
            <a:fld id="{8CF38E5C-447E-450A-B539-E923CA594EF5}" type="slidenum">
              <a:rPr lang="ja-JP" altLang="en-US"/>
              <a:pPr>
                <a:defRPr/>
              </a:pPr>
              <a:t>‹#›</a:t>
            </a:fld>
            <a:endParaRPr lang="ja-JP" altLang="en-US"/>
          </a:p>
        </p:txBody>
      </p:sp>
    </p:spTree>
    <p:extLst>
      <p:ext uri="{BB962C8B-B14F-4D97-AF65-F5344CB8AC3E}">
        <p14:creationId xmlns:p14="http://schemas.microsoft.com/office/powerpoint/2010/main" val="425282749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34"/>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9C9E2245-9803-42D9-8DDC-000A3E6359FD}" type="datetimeFigureOut">
              <a:rPr kumimoji="1" lang="ja-JP" altLang="en-US" smtClean="0"/>
              <a:pPr/>
              <a:t>2022/11/28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099300" y="6356359"/>
            <a:ext cx="2311400" cy="365125"/>
          </a:xfrm>
          <a:prstGeom prst="rect">
            <a:avLst/>
          </a:prstGeom>
        </p:spPr>
        <p:txBody>
          <a:bodyPr/>
          <a:lstStyle/>
          <a:p>
            <a:fld id="{8DAE5B54-EA02-45AD-A82C-E2A48294079D}" type="slidenum">
              <a:rPr kumimoji="1" lang="ja-JP" altLang="en-US" smtClean="0"/>
              <a:pPr/>
              <a:t>‹#›</a:t>
            </a:fld>
            <a:endParaRPr kumimoji="1" lang="ja-JP" altLang="en-US"/>
          </a:p>
        </p:txBody>
      </p:sp>
    </p:spTree>
    <p:extLst>
      <p:ext uri="{BB962C8B-B14F-4D97-AF65-F5344CB8AC3E}">
        <p14:creationId xmlns:p14="http://schemas.microsoft.com/office/powerpoint/2010/main" val="1604841631"/>
      </p:ext>
    </p:extLst>
  </p:cSld>
  <p:clrMapOvr>
    <a:masterClrMapping/>
  </p:clrMapOvr>
  <p:transition spd="med">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C9E2245-9803-42D9-8DDC-000A3E6359FD}" type="datetimeFigureOut">
              <a:rPr kumimoji="1" lang="ja-JP" altLang="en-US" smtClean="0"/>
              <a:pPr/>
              <a:t>2022/11/28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099300" y="6356359"/>
            <a:ext cx="2311400" cy="365125"/>
          </a:xfrm>
          <a:prstGeom prst="rect">
            <a:avLst/>
          </a:prstGeom>
        </p:spPr>
        <p:txBody>
          <a:bodyPr/>
          <a:lstStyle/>
          <a:p>
            <a:fld id="{8DAE5B54-EA02-45AD-A82C-E2A48294079D}" type="slidenum">
              <a:rPr kumimoji="1" lang="ja-JP" altLang="en-US" smtClean="0"/>
              <a:pPr/>
              <a:t>‹#›</a:t>
            </a:fld>
            <a:endParaRPr kumimoji="1" lang="ja-JP" altLang="en-US"/>
          </a:p>
        </p:txBody>
      </p:sp>
    </p:spTree>
    <p:extLst>
      <p:ext uri="{BB962C8B-B14F-4D97-AF65-F5344CB8AC3E}">
        <p14:creationId xmlns:p14="http://schemas.microsoft.com/office/powerpoint/2010/main" val="3730994288"/>
      </p:ext>
    </p:extLst>
  </p:cSld>
  <p:clrMapOvr>
    <a:masterClrMapping/>
  </p:clrMapOvr>
  <p:transition spd="med">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9"/>
            <a:ext cx="84201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9C9E2245-9803-42D9-8DDC-000A3E6359FD}" type="datetimeFigureOut">
              <a:rPr kumimoji="1" lang="ja-JP" altLang="en-US" smtClean="0"/>
              <a:pPr/>
              <a:t>2022/11/28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099300" y="6356359"/>
            <a:ext cx="2311400" cy="365125"/>
          </a:xfrm>
          <a:prstGeom prst="rect">
            <a:avLst/>
          </a:prstGeom>
        </p:spPr>
        <p:txBody>
          <a:bodyPr/>
          <a:lstStyle/>
          <a:p>
            <a:fld id="{8DAE5B54-EA02-45AD-A82C-E2A48294079D}" type="slidenum">
              <a:rPr kumimoji="1" lang="ja-JP" altLang="en-US" smtClean="0"/>
              <a:pPr/>
              <a:t>‹#›</a:t>
            </a:fld>
            <a:endParaRPr kumimoji="1" lang="ja-JP" altLang="en-US"/>
          </a:p>
        </p:txBody>
      </p:sp>
    </p:spTree>
    <p:extLst>
      <p:ext uri="{BB962C8B-B14F-4D97-AF65-F5344CB8AC3E}">
        <p14:creationId xmlns:p14="http://schemas.microsoft.com/office/powerpoint/2010/main" val="1395458210"/>
      </p:ext>
    </p:extLst>
  </p:cSld>
  <p:clrMapOvr>
    <a:masterClrMapping/>
  </p:clrMapOvr>
  <p:transition spd="med">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536575" y="1600206"/>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448300" y="1600206"/>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9C9E2245-9803-42D9-8DDC-000A3E6359FD}" type="datetimeFigureOut">
              <a:rPr kumimoji="1" lang="ja-JP" altLang="en-US" smtClean="0"/>
              <a:pPr/>
              <a:t>2022/11/28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a:xfrm>
            <a:off x="7099300" y="6356359"/>
            <a:ext cx="2311400" cy="365125"/>
          </a:xfrm>
          <a:prstGeom prst="rect">
            <a:avLst/>
          </a:prstGeom>
        </p:spPr>
        <p:txBody>
          <a:bodyPr/>
          <a:lstStyle/>
          <a:p>
            <a:fld id="{8DAE5B54-EA02-45AD-A82C-E2A48294079D}" type="slidenum">
              <a:rPr kumimoji="1" lang="ja-JP" altLang="en-US" smtClean="0"/>
              <a:pPr/>
              <a:t>‹#›</a:t>
            </a:fld>
            <a:endParaRPr kumimoji="1" lang="ja-JP" altLang="en-US"/>
          </a:p>
        </p:txBody>
      </p:sp>
    </p:spTree>
    <p:extLst>
      <p:ext uri="{BB962C8B-B14F-4D97-AF65-F5344CB8AC3E}">
        <p14:creationId xmlns:p14="http://schemas.microsoft.com/office/powerpoint/2010/main" val="2649742953"/>
      </p:ext>
    </p:extLst>
  </p:cSld>
  <p:clrMapOvr>
    <a:masterClrMapping/>
  </p:clrMapOvr>
  <p:transition spd="med">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9C9E2245-9803-42D9-8DDC-000A3E6359FD}" type="datetimeFigureOut">
              <a:rPr kumimoji="1" lang="ja-JP" altLang="en-US" smtClean="0"/>
              <a:pPr/>
              <a:t>2022/11/28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a:xfrm>
            <a:off x="7099300" y="6356359"/>
            <a:ext cx="2311400" cy="365125"/>
          </a:xfrm>
          <a:prstGeom prst="rect">
            <a:avLst/>
          </a:prstGeom>
        </p:spPr>
        <p:txBody>
          <a:bodyPr/>
          <a:lstStyle/>
          <a:p>
            <a:fld id="{8DAE5B54-EA02-45AD-A82C-E2A48294079D}" type="slidenum">
              <a:rPr kumimoji="1" lang="ja-JP" altLang="en-US" smtClean="0"/>
              <a:pPr/>
              <a:t>‹#›</a:t>
            </a:fld>
            <a:endParaRPr kumimoji="1" lang="ja-JP" altLang="en-US"/>
          </a:p>
        </p:txBody>
      </p:sp>
    </p:spTree>
    <p:extLst>
      <p:ext uri="{BB962C8B-B14F-4D97-AF65-F5344CB8AC3E}">
        <p14:creationId xmlns:p14="http://schemas.microsoft.com/office/powerpoint/2010/main" val="2240278387"/>
      </p:ext>
    </p:extLst>
  </p:cSld>
  <p:clrMapOvr>
    <a:masterClrMapping/>
  </p:clrMapOvr>
  <p:transition spd="med">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9C9E2245-9803-42D9-8DDC-000A3E6359FD}" type="datetimeFigureOut">
              <a:rPr kumimoji="1" lang="ja-JP" altLang="en-US" smtClean="0"/>
              <a:pPr/>
              <a:t>2022/11/28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a:xfrm>
            <a:off x="7099300" y="6356359"/>
            <a:ext cx="2311400" cy="365125"/>
          </a:xfrm>
          <a:prstGeom prst="rect">
            <a:avLst/>
          </a:prstGeom>
        </p:spPr>
        <p:txBody>
          <a:bodyPr/>
          <a:lstStyle/>
          <a:p>
            <a:fld id="{8DAE5B54-EA02-45AD-A82C-E2A48294079D}" type="slidenum">
              <a:rPr kumimoji="1" lang="ja-JP" altLang="en-US" smtClean="0"/>
              <a:pPr/>
              <a:t>‹#›</a:t>
            </a:fld>
            <a:endParaRPr kumimoji="1" lang="ja-JP" altLang="en-US"/>
          </a:p>
        </p:txBody>
      </p:sp>
    </p:spTree>
    <p:extLst>
      <p:ext uri="{BB962C8B-B14F-4D97-AF65-F5344CB8AC3E}">
        <p14:creationId xmlns:p14="http://schemas.microsoft.com/office/powerpoint/2010/main" val="1474392196"/>
      </p:ext>
    </p:extLst>
  </p:cSld>
  <p:clrMapOvr>
    <a:masterClrMapping/>
  </p:clrMapOvr>
  <p:transition spd="med">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C9E2245-9803-42D9-8DDC-000A3E6359FD}" type="datetimeFigureOut">
              <a:rPr kumimoji="1" lang="ja-JP" altLang="en-US" smtClean="0"/>
              <a:pPr/>
              <a:t>2022/11/28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a:xfrm>
            <a:off x="7099300" y="6356359"/>
            <a:ext cx="2311400" cy="365125"/>
          </a:xfrm>
          <a:prstGeom prst="rect">
            <a:avLst/>
          </a:prstGeom>
        </p:spPr>
        <p:txBody>
          <a:bodyPr/>
          <a:lstStyle/>
          <a:p>
            <a:fld id="{8DAE5B54-EA02-45AD-A82C-E2A48294079D}" type="slidenum">
              <a:rPr kumimoji="1" lang="ja-JP" altLang="en-US" smtClean="0"/>
              <a:pPr/>
              <a:t>‹#›</a:t>
            </a:fld>
            <a:endParaRPr kumimoji="1" lang="ja-JP" altLang="en-US"/>
          </a:p>
        </p:txBody>
      </p:sp>
    </p:spTree>
    <p:extLst>
      <p:ext uri="{BB962C8B-B14F-4D97-AF65-F5344CB8AC3E}">
        <p14:creationId xmlns:p14="http://schemas.microsoft.com/office/powerpoint/2010/main" val="2666308660"/>
      </p:ext>
    </p:extLst>
  </p:cSld>
  <p:clrMapOvr>
    <a:masterClrMapping/>
  </p:clrMapOvr>
  <p:transition spd="med">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872972" y="273059"/>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C9E2245-9803-42D9-8DDC-000A3E6359FD}" type="datetimeFigureOut">
              <a:rPr kumimoji="1" lang="ja-JP" altLang="en-US" smtClean="0"/>
              <a:pPr/>
              <a:t>2022/11/28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a:xfrm>
            <a:off x="7099300" y="6356359"/>
            <a:ext cx="2311400" cy="365125"/>
          </a:xfrm>
          <a:prstGeom prst="rect">
            <a:avLst/>
          </a:prstGeom>
        </p:spPr>
        <p:txBody>
          <a:bodyPr/>
          <a:lstStyle/>
          <a:p>
            <a:fld id="{8DAE5B54-EA02-45AD-A82C-E2A48294079D}" type="slidenum">
              <a:rPr kumimoji="1" lang="ja-JP" altLang="en-US" smtClean="0"/>
              <a:pPr/>
              <a:t>‹#›</a:t>
            </a:fld>
            <a:endParaRPr kumimoji="1" lang="ja-JP" altLang="en-US"/>
          </a:p>
        </p:txBody>
      </p:sp>
    </p:spTree>
    <p:extLst>
      <p:ext uri="{BB962C8B-B14F-4D97-AF65-F5344CB8AC3E}">
        <p14:creationId xmlns:p14="http://schemas.microsoft.com/office/powerpoint/2010/main" val="3366580257"/>
      </p:ext>
    </p:extLst>
  </p:cSld>
  <p:clrMapOvr>
    <a:masterClrMapping/>
  </p:clrMapOvr>
  <p:transition spd="med">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C9E2245-9803-42D9-8DDC-000A3E6359FD}" type="datetimeFigureOut">
              <a:rPr kumimoji="1" lang="ja-JP" altLang="en-US" smtClean="0"/>
              <a:pPr/>
              <a:t>2022/11/28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a:xfrm>
            <a:off x="7099300" y="6356359"/>
            <a:ext cx="2311400" cy="365125"/>
          </a:xfrm>
          <a:prstGeom prst="rect">
            <a:avLst/>
          </a:prstGeom>
        </p:spPr>
        <p:txBody>
          <a:bodyPr/>
          <a:lstStyle/>
          <a:p>
            <a:fld id="{8DAE5B54-EA02-45AD-A82C-E2A48294079D}" type="slidenum">
              <a:rPr kumimoji="1" lang="ja-JP" altLang="en-US" smtClean="0"/>
              <a:pPr/>
              <a:t>‹#›</a:t>
            </a:fld>
            <a:endParaRPr kumimoji="1" lang="ja-JP" altLang="en-US"/>
          </a:p>
        </p:txBody>
      </p:sp>
    </p:spTree>
    <p:extLst>
      <p:ext uri="{BB962C8B-B14F-4D97-AF65-F5344CB8AC3E}">
        <p14:creationId xmlns:p14="http://schemas.microsoft.com/office/powerpoint/2010/main" val="3218477541"/>
      </p:ext>
    </p:extLst>
  </p:cSld>
  <p:clrMapOvr>
    <a:masterClrMapping/>
  </p:clrMapOvr>
  <p:transition spd="med">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C9E2245-9803-42D9-8DDC-000A3E6359FD}" type="datetimeFigureOut">
              <a:rPr kumimoji="1" lang="ja-JP" altLang="en-US" smtClean="0"/>
              <a:pPr/>
              <a:t>2022/11/28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099300" y="6356359"/>
            <a:ext cx="2311400" cy="365125"/>
          </a:xfrm>
          <a:prstGeom prst="rect">
            <a:avLst/>
          </a:prstGeom>
        </p:spPr>
        <p:txBody>
          <a:bodyPr/>
          <a:lstStyle/>
          <a:p>
            <a:fld id="{8DAE5B54-EA02-45AD-A82C-E2A48294079D}" type="slidenum">
              <a:rPr kumimoji="1" lang="ja-JP" altLang="en-US" smtClean="0"/>
              <a:pPr/>
              <a:t>‹#›</a:t>
            </a:fld>
            <a:endParaRPr kumimoji="1" lang="ja-JP" altLang="en-US"/>
          </a:p>
        </p:txBody>
      </p:sp>
    </p:spTree>
    <p:extLst>
      <p:ext uri="{BB962C8B-B14F-4D97-AF65-F5344CB8AC3E}">
        <p14:creationId xmlns:p14="http://schemas.microsoft.com/office/powerpoint/2010/main" val="1408487164"/>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103.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106.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theme" Target="../theme/theme11.xml"/><Relationship Id="rId5" Type="http://schemas.openxmlformats.org/officeDocument/2006/relationships/slideLayout" Target="../slideLayouts/slideLayout108.xml"/><Relationship Id="rId4" Type="http://schemas.openxmlformats.org/officeDocument/2006/relationships/slideLayout" Target="../slideLayouts/slideLayout107.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109.xml"/></Relationships>
</file>

<file path=ppt/slideMasters/_rels/slideMaster13.xml.rels><?xml version="1.0" encoding="UTF-8" standalone="yes"?>
<Relationships xmlns="http://schemas.openxmlformats.org/package/2006/relationships"><Relationship Id="rId3" Type="http://schemas.openxmlformats.org/officeDocument/2006/relationships/theme" Target="../theme/theme13.xml"/><Relationship Id="rId2" Type="http://schemas.openxmlformats.org/officeDocument/2006/relationships/slideLayout" Target="../slideLayouts/slideLayout111.xml"/><Relationship Id="rId1" Type="http://schemas.openxmlformats.org/officeDocument/2006/relationships/slideLayout" Target="../slideLayouts/slideLayout110.xml"/></Relationships>
</file>

<file path=ppt/slideMasters/_rels/slideMaster14.xml.rels><?xml version="1.0" encoding="UTF-8" standalone="yes"?>
<Relationships xmlns="http://schemas.openxmlformats.org/package/2006/relationships"><Relationship Id="rId3" Type="http://schemas.openxmlformats.org/officeDocument/2006/relationships/theme" Target="../theme/theme14.xml"/><Relationship Id="rId2" Type="http://schemas.openxmlformats.org/officeDocument/2006/relationships/slideLayout" Target="../slideLayouts/slideLayout113.xml"/><Relationship Id="rId1" Type="http://schemas.openxmlformats.org/officeDocument/2006/relationships/slideLayout" Target="../slideLayouts/slideLayout11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タイトル プレースホルダ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53" tIns="45677" rIns="91353" bIns="45677" numCol="1" anchor="ctr" anchorCtr="0" compatLnSpc="1">
            <a:prstTxWarp prst="textNoShape">
              <a:avLst/>
            </a:prstTxWarp>
          </a:bodyPr>
          <a:lstStyle/>
          <a:p>
            <a:pPr lvl="0"/>
            <a:r>
              <a:rPr lang="ja-JP" altLang="en-US"/>
              <a:t>マスタ タイトルの書式設定</a:t>
            </a:r>
          </a:p>
        </p:txBody>
      </p:sp>
      <p:sp>
        <p:nvSpPr>
          <p:cNvPr id="2051" name="テキスト プレースホルダ 2"/>
          <p:cNvSpPr>
            <a:spLocks noGrp="1"/>
          </p:cNvSpPr>
          <p:nvPr>
            <p:ph type="body" idx="1"/>
          </p:nvPr>
        </p:nvSpPr>
        <p:spPr bwMode="auto">
          <a:xfrm>
            <a:off x="495300" y="1600216"/>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53" tIns="45677" rIns="91353" bIns="45677"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95300" y="6356423"/>
            <a:ext cx="2311400" cy="365125"/>
          </a:xfrm>
          <a:prstGeom prst="rect">
            <a:avLst/>
          </a:prstGeom>
        </p:spPr>
        <p:txBody>
          <a:bodyPr vert="horz" lIns="91353" tIns="45677" rIns="91353" bIns="45677" rtlCol="0" anchor="ctr"/>
          <a:lstStyle>
            <a:lvl1pPr algn="l">
              <a:defRPr sz="1200">
                <a:solidFill>
                  <a:schemeClr val="tx1">
                    <a:tint val="75000"/>
                  </a:schemeClr>
                </a:solidFill>
                <a:latin typeface="Arial" charset="0"/>
                <a:ea typeface="ＭＳ Ｐゴシック" charset="-128"/>
              </a:defRPr>
            </a:lvl1pPr>
          </a:lstStyle>
          <a:p>
            <a:pPr>
              <a:defRPr/>
            </a:pPr>
            <a:endParaRPr lang="ja-JP" altLang="en-US"/>
          </a:p>
        </p:txBody>
      </p:sp>
      <p:sp>
        <p:nvSpPr>
          <p:cNvPr id="5" name="フッター プレースホルダ 4"/>
          <p:cNvSpPr>
            <a:spLocks noGrp="1"/>
          </p:cNvSpPr>
          <p:nvPr>
            <p:ph type="ftr" sz="quarter" idx="3"/>
          </p:nvPr>
        </p:nvSpPr>
        <p:spPr>
          <a:xfrm>
            <a:off x="3384556" y="6356423"/>
            <a:ext cx="3136900" cy="365125"/>
          </a:xfrm>
          <a:prstGeom prst="rect">
            <a:avLst/>
          </a:prstGeom>
        </p:spPr>
        <p:txBody>
          <a:bodyPr vert="horz" lIns="91353" tIns="45677" rIns="91353" bIns="45677" rtlCol="0" anchor="ctr"/>
          <a:lstStyle>
            <a:lvl1pPr algn="ctr">
              <a:defRPr sz="1200">
                <a:solidFill>
                  <a:schemeClr val="tx1">
                    <a:tint val="75000"/>
                  </a:schemeClr>
                </a:solidFill>
                <a:latin typeface="Arial" charset="0"/>
                <a:ea typeface="ＭＳ Ｐゴシック" charset="-128"/>
              </a:defRPr>
            </a:lvl1pPr>
          </a:lstStyle>
          <a:p>
            <a:pPr>
              <a:defRPr/>
            </a:pPr>
            <a:endParaRPr lang="ja-JP" altLang="en-US"/>
          </a:p>
        </p:txBody>
      </p:sp>
      <p:sp>
        <p:nvSpPr>
          <p:cNvPr id="7" name="スライド番号プレースホルダー 5"/>
          <p:cNvSpPr txBox="1">
            <a:spLocks/>
          </p:cNvSpPr>
          <p:nvPr userDrawn="1"/>
        </p:nvSpPr>
        <p:spPr>
          <a:xfrm>
            <a:off x="7594600" y="6492875"/>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600" kern="1200">
                <a:solidFill>
                  <a:schemeClr val="bg1">
                    <a:lumMod val="50000"/>
                  </a:schemeClr>
                </a:solidFill>
                <a:latin typeface="Verdana" panose="020B0604030504040204" pitchFamily="34" charset="0"/>
                <a:ea typeface="+mn-ea"/>
                <a:cs typeface="Verdana" panose="020B0604030504040204" pitchFamily="34" charset="0"/>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8DAE5B54-EA02-45AD-A82C-E2A48294079D}" type="slidenum">
              <a:rPr lang="ja-JP" altLang="en-US" sz="2000" b="1" smtClean="0">
                <a:solidFill>
                  <a:schemeClr val="tx1"/>
                </a:solidFill>
                <a:latin typeface="+mn-ea"/>
                <a:ea typeface="+mn-ea"/>
              </a:rPr>
              <a:pPr/>
              <a:t>‹#›</a:t>
            </a:fld>
            <a:endParaRPr lang="ja-JP" altLang="en-US" sz="2000" b="1" dirty="0">
              <a:solidFill>
                <a:schemeClr val="tx1"/>
              </a:solidFill>
              <a:latin typeface="+mn-ea"/>
              <a:ea typeface="+mn-ea"/>
            </a:endParaRPr>
          </a:p>
        </p:txBody>
      </p:sp>
    </p:spTree>
    <p:extLst>
      <p:ext uri="{BB962C8B-B14F-4D97-AF65-F5344CB8AC3E}">
        <p14:creationId xmlns:p14="http://schemas.microsoft.com/office/powerpoint/2010/main" val="4575585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6765" algn="ctr" rtl="0" fontAlgn="base">
        <a:spcBef>
          <a:spcPct val="0"/>
        </a:spcBef>
        <a:spcAft>
          <a:spcPct val="0"/>
        </a:spcAft>
        <a:defRPr kumimoji="1" sz="4400">
          <a:solidFill>
            <a:schemeClr val="tx1"/>
          </a:solidFill>
          <a:latin typeface="Calibri" pitchFamily="34" charset="0"/>
          <a:ea typeface="ＭＳ Ｐゴシック" charset="-128"/>
        </a:defRPr>
      </a:lvl6pPr>
      <a:lvl7pPr marL="913530" algn="ctr" rtl="0" fontAlgn="base">
        <a:spcBef>
          <a:spcPct val="0"/>
        </a:spcBef>
        <a:spcAft>
          <a:spcPct val="0"/>
        </a:spcAft>
        <a:defRPr kumimoji="1" sz="4400">
          <a:solidFill>
            <a:schemeClr val="tx1"/>
          </a:solidFill>
          <a:latin typeface="Calibri" pitchFamily="34" charset="0"/>
          <a:ea typeface="ＭＳ Ｐゴシック" charset="-128"/>
        </a:defRPr>
      </a:lvl7pPr>
      <a:lvl8pPr marL="1370294" algn="ctr" rtl="0" fontAlgn="base">
        <a:spcBef>
          <a:spcPct val="0"/>
        </a:spcBef>
        <a:spcAft>
          <a:spcPct val="0"/>
        </a:spcAft>
        <a:defRPr kumimoji="1" sz="4400">
          <a:solidFill>
            <a:schemeClr val="tx1"/>
          </a:solidFill>
          <a:latin typeface="Calibri" pitchFamily="34" charset="0"/>
          <a:ea typeface="ＭＳ Ｐゴシック" charset="-128"/>
        </a:defRPr>
      </a:lvl8pPr>
      <a:lvl9pPr marL="1827056"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1028" indent="-341028"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0742" indent="-283925"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0458" indent="-226822"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597274" indent="-226822"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4093" indent="-226822"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2202" indent="-228381" algn="l" defTabSz="91353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68966" indent="-228381" algn="l" defTabSz="91353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5730" indent="-228381" algn="l" defTabSz="91353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2494" indent="-228381" algn="l" defTabSz="91353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3530" rtl="0" eaLnBrk="1" latinLnBrk="0" hangingPunct="1">
        <a:defRPr kumimoji="1" sz="1800" kern="1200">
          <a:solidFill>
            <a:schemeClr val="tx1"/>
          </a:solidFill>
          <a:latin typeface="+mn-lt"/>
          <a:ea typeface="+mn-ea"/>
          <a:cs typeface="+mn-cs"/>
        </a:defRPr>
      </a:lvl1pPr>
      <a:lvl2pPr marL="456765" algn="l" defTabSz="913530" rtl="0" eaLnBrk="1" latinLnBrk="0" hangingPunct="1">
        <a:defRPr kumimoji="1" sz="1800" kern="1200">
          <a:solidFill>
            <a:schemeClr val="tx1"/>
          </a:solidFill>
          <a:latin typeface="+mn-lt"/>
          <a:ea typeface="+mn-ea"/>
          <a:cs typeface="+mn-cs"/>
        </a:defRPr>
      </a:lvl2pPr>
      <a:lvl3pPr marL="913530" algn="l" defTabSz="913530" rtl="0" eaLnBrk="1" latinLnBrk="0" hangingPunct="1">
        <a:defRPr kumimoji="1" sz="1800" kern="1200">
          <a:solidFill>
            <a:schemeClr val="tx1"/>
          </a:solidFill>
          <a:latin typeface="+mn-lt"/>
          <a:ea typeface="+mn-ea"/>
          <a:cs typeface="+mn-cs"/>
        </a:defRPr>
      </a:lvl3pPr>
      <a:lvl4pPr marL="1370294" algn="l" defTabSz="913530" rtl="0" eaLnBrk="1" latinLnBrk="0" hangingPunct="1">
        <a:defRPr kumimoji="1" sz="1800" kern="1200">
          <a:solidFill>
            <a:schemeClr val="tx1"/>
          </a:solidFill>
          <a:latin typeface="+mn-lt"/>
          <a:ea typeface="+mn-ea"/>
          <a:cs typeface="+mn-cs"/>
        </a:defRPr>
      </a:lvl4pPr>
      <a:lvl5pPr marL="1827056" algn="l" defTabSz="913530" rtl="0" eaLnBrk="1" latinLnBrk="0" hangingPunct="1">
        <a:defRPr kumimoji="1" sz="1800" kern="1200">
          <a:solidFill>
            <a:schemeClr val="tx1"/>
          </a:solidFill>
          <a:latin typeface="+mn-lt"/>
          <a:ea typeface="+mn-ea"/>
          <a:cs typeface="+mn-cs"/>
        </a:defRPr>
      </a:lvl5pPr>
      <a:lvl6pPr marL="2283820" algn="l" defTabSz="913530" rtl="0" eaLnBrk="1" latinLnBrk="0" hangingPunct="1">
        <a:defRPr kumimoji="1" sz="1800" kern="1200">
          <a:solidFill>
            <a:schemeClr val="tx1"/>
          </a:solidFill>
          <a:latin typeface="+mn-lt"/>
          <a:ea typeface="+mn-ea"/>
          <a:cs typeface="+mn-cs"/>
        </a:defRPr>
      </a:lvl6pPr>
      <a:lvl7pPr marL="2740583" algn="l" defTabSz="913530" rtl="0" eaLnBrk="1" latinLnBrk="0" hangingPunct="1">
        <a:defRPr kumimoji="1" sz="1800" kern="1200">
          <a:solidFill>
            <a:schemeClr val="tx1"/>
          </a:solidFill>
          <a:latin typeface="+mn-lt"/>
          <a:ea typeface="+mn-ea"/>
          <a:cs typeface="+mn-cs"/>
        </a:defRPr>
      </a:lvl7pPr>
      <a:lvl8pPr marL="3197348" algn="l" defTabSz="913530" rtl="0" eaLnBrk="1" latinLnBrk="0" hangingPunct="1">
        <a:defRPr kumimoji="1" sz="1800" kern="1200">
          <a:solidFill>
            <a:schemeClr val="tx1"/>
          </a:solidFill>
          <a:latin typeface="+mn-lt"/>
          <a:ea typeface="+mn-ea"/>
          <a:cs typeface="+mn-cs"/>
        </a:defRPr>
      </a:lvl8pPr>
      <a:lvl9pPr marL="3654113" algn="l" defTabSz="913530" rtl="0" eaLnBrk="1" latinLnBrk="0" hangingPunct="1">
        <a:defRPr kumimoji="1"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13"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1214" name="テキスト プレースホルダー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215" name="日付プレースホルダー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330F34-34BD-4300-8092-ED7E4D8BA6E9}" type="datetime1">
              <a:rPr kumimoji="1" lang="ja-JP" altLang="en-US" smtClean="0"/>
              <a:t>2022/11/28</a:t>
            </a:fld>
            <a:endParaRPr kumimoji="1" lang="ja-JP" altLang="en-US"/>
          </a:p>
        </p:txBody>
      </p:sp>
      <p:sp>
        <p:nvSpPr>
          <p:cNvPr id="1216" name="フッター プレースホルダー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1217" name="スライド番号プレースホルダー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4271274585"/>
      </p:ext>
    </p:extLst>
  </p:cSld>
  <p:clrMap bg1="lt1" tx1="dk1" bg2="lt2" tx2="dk2" accent1="accent1" accent2="accent2" accent3="accent3" accent4="accent4" accent5="accent5" accent6="accent6" hlink="hlink" folHlink="folHlink"/>
  <p:sldLayoutIdLst>
    <p:sldLayoutId id="2147485158" r:id="rId1"/>
    <p:sldLayoutId id="2147485159" r:id="rId2"/>
    <p:sldLayoutId id="2147485160" r:id="rId3"/>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71" name="Title Placeholder 1"/>
          <p:cNvSpPr>
            <a:spLocks noGrp="1"/>
          </p:cNvSpPr>
          <p:nvPr>
            <p:ph type="title"/>
          </p:nvPr>
        </p:nvSpPr>
        <p:spPr>
          <a:xfrm>
            <a:off x="0" y="-1"/>
            <a:ext cx="9906000" cy="827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p>
            <a:pPr marL="0" lvl="0" defTabSz="457200"/>
            <a:r>
              <a:rPr lang="ja-JP" altLang="en-US"/>
              <a:t>マスター タイトルの書式設定</a:t>
            </a:r>
            <a:endParaRPr lang="en-US" dirty="0"/>
          </a:p>
        </p:txBody>
      </p:sp>
      <p:sp>
        <p:nvSpPr>
          <p:cNvPr id="1272" name="Text Placeholder 2"/>
          <p:cNvSpPr>
            <a:spLocks noGrp="1"/>
          </p:cNvSpPr>
          <p:nvPr>
            <p:ph type="body" idx="1"/>
          </p:nvPr>
        </p:nvSpPr>
        <p:spPr>
          <a:xfrm>
            <a:off x="360000" y="1879525"/>
            <a:ext cx="9185828" cy="4652184"/>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1273" name="Date Placeholder 3"/>
          <p:cNvSpPr>
            <a:spLocks noGrp="1"/>
          </p:cNvSpPr>
          <p:nvPr>
            <p:ph type="dt" sz="half" idx="2"/>
          </p:nvPr>
        </p:nvSpPr>
        <p:spPr>
          <a:xfrm>
            <a:off x="7306040" y="427034"/>
            <a:ext cx="2228850" cy="365125"/>
          </a:xfrm>
          <a:prstGeom prst="rect">
            <a:avLst/>
          </a:prstGeom>
        </p:spPr>
        <p:txBody>
          <a:bodyPr vert="horz" lIns="0" tIns="0" rIns="0" bIns="0" rtlCol="0" anchor="ctr"/>
          <a:lstStyle>
            <a:lvl1pPr algn="r">
              <a:defRPr sz="1200">
                <a:solidFill>
                  <a:schemeClr val="bg1"/>
                </a:solidFill>
              </a:defRPr>
            </a:lvl1pPr>
          </a:lstStyle>
          <a:p>
            <a:endParaRPr lang="en-US" dirty="0"/>
          </a:p>
        </p:txBody>
      </p:sp>
      <p:sp>
        <p:nvSpPr>
          <p:cNvPr id="1274" name="Footer Placeholder 4"/>
          <p:cNvSpPr>
            <a:spLocks noGrp="1"/>
          </p:cNvSpPr>
          <p:nvPr>
            <p:ph type="ftr" sz="quarter" idx="3"/>
          </p:nvPr>
        </p:nvSpPr>
        <p:spPr>
          <a:xfrm>
            <a:off x="5146228" y="6551316"/>
            <a:ext cx="3757975" cy="263263"/>
          </a:xfrm>
          <a:prstGeom prst="rect">
            <a:avLst/>
          </a:prstGeom>
        </p:spPr>
        <p:txBody>
          <a:bodyPr vert="horz" lIns="0" tIns="0" rIns="0" bIns="0" rtlCol="0" anchor="t"/>
          <a:lstStyle>
            <a:lvl1pPr algn="l">
              <a:defRPr sz="900">
                <a:solidFill>
                  <a:schemeClr val="bg2">
                    <a:lumMod val="50000"/>
                  </a:schemeClr>
                </a:solidFill>
              </a:defRPr>
            </a:lvl1pPr>
          </a:lstStyle>
          <a:p>
            <a:endParaRPr lang="en-US" dirty="0"/>
          </a:p>
        </p:txBody>
      </p:sp>
      <p:sp>
        <p:nvSpPr>
          <p:cNvPr id="1275" name="Slide Number Placeholder 5"/>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69662544"/>
      </p:ext>
    </p:extLst>
  </p:cSld>
  <p:clrMap bg1="lt1" tx1="dk1" bg2="lt2" tx2="dk2" accent1="accent1" accent2="accent2" accent3="accent3" accent4="accent4" accent5="accent5" accent6="accent6" hlink="hlink" folHlink="folHlink"/>
  <p:sldLayoutIdLst>
    <p:sldLayoutId id="2147485164" r:id="rId1"/>
    <p:sldLayoutId id="2147485166" r:id="rId2"/>
    <p:sldLayoutId id="2147485167" r:id="rId3"/>
    <p:sldLayoutId id="2147485168" r:id="rId4"/>
    <p:sldLayoutId id="2147485170" r:id="rId5"/>
  </p:sldLayoutIdLst>
  <p:hf hdr="0" ftr="0" dt="0"/>
  <p:txStyles>
    <p:titleStyle>
      <a:lvl1pPr algn="l" defTabSz="914400" rtl="0" eaLnBrk="1" latinLnBrk="0" hangingPunct="1">
        <a:lnSpc>
          <a:spcPct val="90000"/>
        </a:lnSpc>
        <a:spcBef>
          <a:spcPct val="0"/>
        </a:spcBef>
        <a:buNone/>
        <a:defRPr kumimoji="1" lang="en-US" altLang="en-US" sz="1814" b="1" i="0" kern="1200" spc="272" dirty="0">
          <a:solidFill>
            <a:schemeClr val="bg1"/>
          </a:solidFill>
          <a:latin typeface="Meiryo" panose="020B0604030504040204" pitchFamily="34" charset="-128"/>
          <a:ea typeface="Meiryo" panose="020B0604030504040204" pitchFamily="34" charset="-128"/>
          <a:cs typeface="+mn-cs"/>
        </a:defRPr>
      </a:lvl1pPr>
    </p:titleStyle>
    <p:body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17" name="Title Placeholder 1"/>
          <p:cNvSpPr>
            <a:spLocks noGrp="1"/>
          </p:cNvSpPr>
          <p:nvPr>
            <p:ph type="title"/>
          </p:nvPr>
        </p:nvSpPr>
        <p:spPr>
          <a:xfrm>
            <a:off x="0" y="-1"/>
            <a:ext cx="9906000" cy="827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p>
            <a:pPr marL="0" lvl="0" defTabSz="457200"/>
            <a:r>
              <a:rPr lang="ja-JP" altLang="en-US"/>
              <a:t>マスター タイトルの書式設定</a:t>
            </a:r>
            <a:endParaRPr lang="en-US" dirty="0"/>
          </a:p>
        </p:txBody>
      </p:sp>
      <p:sp>
        <p:nvSpPr>
          <p:cNvPr id="1318" name="Text Placeholder 2"/>
          <p:cNvSpPr>
            <a:spLocks noGrp="1"/>
          </p:cNvSpPr>
          <p:nvPr>
            <p:ph type="body" idx="1"/>
          </p:nvPr>
        </p:nvSpPr>
        <p:spPr>
          <a:xfrm>
            <a:off x="360000" y="1879525"/>
            <a:ext cx="9185828" cy="4652184"/>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1319" name="Date Placeholder 3"/>
          <p:cNvSpPr>
            <a:spLocks noGrp="1"/>
          </p:cNvSpPr>
          <p:nvPr>
            <p:ph type="dt" sz="half" idx="2"/>
          </p:nvPr>
        </p:nvSpPr>
        <p:spPr>
          <a:xfrm>
            <a:off x="7306040" y="427034"/>
            <a:ext cx="2228850" cy="365125"/>
          </a:xfrm>
          <a:prstGeom prst="rect">
            <a:avLst/>
          </a:prstGeom>
        </p:spPr>
        <p:txBody>
          <a:bodyPr vert="horz" lIns="0" tIns="0" rIns="0" bIns="0" rtlCol="0" anchor="ctr"/>
          <a:lstStyle>
            <a:lvl1pPr algn="r">
              <a:defRPr sz="1200">
                <a:solidFill>
                  <a:schemeClr val="bg1"/>
                </a:solidFill>
              </a:defRPr>
            </a:lvl1pPr>
          </a:lstStyle>
          <a:p>
            <a:endParaRPr lang="en-US" dirty="0"/>
          </a:p>
        </p:txBody>
      </p:sp>
      <p:sp>
        <p:nvSpPr>
          <p:cNvPr id="1320" name="Footer Placeholder 4"/>
          <p:cNvSpPr>
            <a:spLocks noGrp="1"/>
          </p:cNvSpPr>
          <p:nvPr>
            <p:ph type="ftr" sz="quarter" idx="3"/>
          </p:nvPr>
        </p:nvSpPr>
        <p:spPr>
          <a:xfrm>
            <a:off x="5146228" y="6551316"/>
            <a:ext cx="3757975" cy="263263"/>
          </a:xfrm>
          <a:prstGeom prst="rect">
            <a:avLst/>
          </a:prstGeom>
        </p:spPr>
        <p:txBody>
          <a:bodyPr vert="horz" lIns="0" tIns="0" rIns="0" bIns="0" rtlCol="0" anchor="t"/>
          <a:lstStyle>
            <a:lvl1pPr algn="l">
              <a:defRPr sz="900">
                <a:solidFill>
                  <a:schemeClr val="bg2">
                    <a:lumMod val="50000"/>
                  </a:schemeClr>
                </a:solidFill>
              </a:defRPr>
            </a:lvl1pPr>
          </a:lstStyle>
          <a:p>
            <a:endParaRPr lang="en-US" dirty="0"/>
          </a:p>
        </p:txBody>
      </p:sp>
      <p:sp>
        <p:nvSpPr>
          <p:cNvPr id="1321" name="Slide Number Placeholder 5"/>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613588327"/>
      </p:ext>
    </p:extLst>
  </p:cSld>
  <p:clrMap bg1="lt1" tx1="dk1" bg2="lt2" tx2="dk2" accent1="accent1" accent2="accent2" accent3="accent3" accent4="accent4" accent5="accent5" accent6="accent6" hlink="hlink" folHlink="folHlink"/>
  <p:sldLayoutIdLst>
    <p:sldLayoutId id="2147485175" r:id="rId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kumimoji="1" lang="en-US" altLang="en-US" sz="1814" b="1" i="0" kern="1200" spc="272" dirty="0">
          <a:solidFill>
            <a:schemeClr val="bg1"/>
          </a:solidFill>
          <a:latin typeface="Meiryo" panose="020B0604030504040204" pitchFamily="34" charset="-128"/>
          <a:ea typeface="Meiryo" panose="020B0604030504040204" pitchFamily="34" charset="-128"/>
          <a:cs typeface="+mn-cs"/>
        </a:defRPr>
      </a:lvl1pPr>
    </p:titleStyle>
    <p:body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07"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1308" name="テキスト プレースホルダー 2"/>
          <p:cNvSpPr>
            <a:spLocks noGrp="1"/>
          </p:cNvSpPr>
          <p:nvPr>
            <p:ph type="body" idx="1"/>
          </p:nvPr>
        </p:nvSpPr>
        <p:spPr>
          <a:xfrm>
            <a:off x="495300" y="1600203"/>
            <a:ext cx="89154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309" name="日付プレースホルダー 3"/>
          <p:cNvSpPr>
            <a:spLocks noGrp="1"/>
          </p:cNvSpPr>
          <p:nvPr>
            <p:ph type="dt" sz="half" idx="2"/>
          </p:nvPr>
        </p:nvSpPr>
        <p:spPr>
          <a:xfrm>
            <a:off x="495300" y="6356353"/>
            <a:ext cx="2311400" cy="365125"/>
          </a:xfrm>
          <a:prstGeom prst="rect">
            <a:avLst/>
          </a:prstGeom>
        </p:spPr>
        <p:txBody>
          <a:bodyPr vert="horz" lIns="91440" tIns="45720" rIns="91440" bIns="45720" rtlCol="0" anchor="ctr"/>
          <a:lstStyle>
            <a:lvl1pPr algn="l">
              <a:defRPr sz="1300">
                <a:solidFill>
                  <a:schemeClr val="tx1">
                    <a:tint val="75000"/>
                  </a:schemeClr>
                </a:solidFill>
              </a:defRPr>
            </a:lvl1pPr>
          </a:lstStyle>
          <a:p>
            <a:fld id="{7372D545-8467-428C-B4B7-668AFE11EB3F}" type="datetimeFigureOut">
              <a:rPr kumimoji="1" lang="ja-JP" altLang="en-US" smtClean="0"/>
              <a:t>2022/11/28</a:t>
            </a:fld>
            <a:endParaRPr kumimoji="1" lang="ja-JP" altLang="en-US"/>
          </a:p>
        </p:txBody>
      </p:sp>
      <p:sp>
        <p:nvSpPr>
          <p:cNvPr id="1310" name="フッター プレースホルダー 4"/>
          <p:cNvSpPr>
            <a:spLocks noGrp="1"/>
          </p:cNvSpPr>
          <p:nvPr>
            <p:ph type="ftr" sz="quarter" idx="3"/>
          </p:nvPr>
        </p:nvSpPr>
        <p:spPr>
          <a:xfrm>
            <a:off x="3384550" y="6356353"/>
            <a:ext cx="3136900" cy="365125"/>
          </a:xfrm>
          <a:prstGeom prst="rect">
            <a:avLst/>
          </a:prstGeom>
        </p:spPr>
        <p:txBody>
          <a:bodyPr vert="horz" lIns="91440" tIns="45720" rIns="91440" bIns="45720" rtlCol="0" anchor="ctr"/>
          <a:lstStyle>
            <a:lvl1pPr algn="ctr">
              <a:defRPr sz="1300">
                <a:solidFill>
                  <a:schemeClr val="tx1">
                    <a:tint val="75000"/>
                  </a:schemeClr>
                </a:solidFill>
              </a:defRPr>
            </a:lvl1pPr>
          </a:lstStyle>
          <a:p>
            <a:endParaRPr kumimoji="1" lang="ja-JP" altLang="en-US"/>
          </a:p>
        </p:txBody>
      </p:sp>
      <p:sp>
        <p:nvSpPr>
          <p:cNvPr id="1311" name="スライド番号プレースホルダー 5"/>
          <p:cNvSpPr>
            <a:spLocks noGrp="1"/>
          </p:cNvSpPr>
          <p:nvPr>
            <p:ph type="sldNum" sz="quarter" idx="4"/>
          </p:nvPr>
        </p:nvSpPr>
        <p:spPr>
          <a:xfrm>
            <a:off x="7099300" y="6356353"/>
            <a:ext cx="2311400" cy="365125"/>
          </a:xfrm>
          <a:prstGeom prst="rect">
            <a:avLst/>
          </a:prstGeom>
        </p:spPr>
        <p:txBody>
          <a:bodyPr vert="horz" lIns="91440" tIns="45720" rIns="91440" bIns="45720" rtlCol="0" anchor="ctr"/>
          <a:lstStyle>
            <a:lvl1pPr algn="r">
              <a:defRPr sz="1300">
                <a:solidFill>
                  <a:schemeClr val="tx1">
                    <a:tint val="75000"/>
                  </a:schemeClr>
                </a:solidFill>
              </a:defRPr>
            </a:lvl1p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1296855409"/>
      </p:ext>
    </p:extLst>
  </p:cSld>
  <p:clrMap bg1="lt1" tx1="dk1" bg2="lt2" tx2="dk2" accent1="accent1" accent2="accent2" accent3="accent3" accent4="accent4" accent5="accent5" accent6="accent6" hlink="hlink" folHlink="folHlink"/>
  <p:sldLayoutIdLst>
    <p:sldLayoutId id="2147485177" r:id="rId1"/>
    <p:sldLayoutId id="2147485181" r:id="rId2"/>
  </p:sldLayoutIdLst>
  <p:txStyles>
    <p:titleStyle>
      <a:lvl1pPr algn="ctr" defTabSz="990564" rtl="0" eaLnBrk="1" latinLnBrk="0" hangingPunct="1">
        <a:spcBef>
          <a:spcPct val="0"/>
        </a:spcBef>
        <a:buNone/>
        <a:defRPr kumimoji="1" sz="4767" kern="1200">
          <a:solidFill>
            <a:schemeClr val="tx1"/>
          </a:solidFill>
          <a:latin typeface="+mj-lt"/>
          <a:ea typeface="+mj-ea"/>
          <a:cs typeface="+mj-cs"/>
        </a:defRPr>
      </a:lvl1pPr>
    </p:titleStyle>
    <p:bodyStyle>
      <a:lvl1pPr marL="371461" indent="-371461" algn="l" defTabSz="990564" rtl="0" eaLnBrk="1" latinLnBrk="0" hangingPunct="1">
        <a:spcBef>
          <a:spcPct val="20000"/>
        </a:spcBef>
        <a:buFont typeface="Arial" pitchFamily="34" charset="0"/>
        <a:buChar char="•"/>
        <a:defRPr kumimoji="1" sz="3467" kern="1200">
          <a:solidFill>
            <a:schemeClr val="tx1"/>
          </a:solidFill>
          <a:latin typeface="+mn-lt"/>
          <a:ea typeface="+mn-ea"/>
          <a:cs typeface="+mn-cs"/>
        </a:defRPr>
      </a:lvl1pPr>
      <a:lvl2pPr marL="804833" indent="-309551" algn="l" defTabSz="990564" rtl="0" eaLnBrk="1" latinLnBrk="0" hangingPunct="1">
        <a:spcBef>
          <a:spcPct val="20000"/>
        </a:spcBef>
        <a:buFont typeface="Arial" pitchFamily="34" charset="0"/>
        <a:buChar char="–"/>
        <a:defRPr kumimoji="1" sz="3033" kern="1200">
          <a:solidFill>
            <a:schemeClr val="tx1"/>
          </a:solidFill>
          <a:latin typeface="+mn-lt"/>
          <a:ea typeface="+mn-ea"/>
          <a:cs typeface="+mn-cs"/>
        </a:defRPr>
      </a:lvl2pPr>
      <a:lvl3pPr marL="1238204" indent="-247640" algn="l" defTabSz="990564" rtl="0" eaLnBrk="1" latinLnBrk="0" hangingPunct="1">
        <a:spcBef>
          <a:spcPct val="20000"/>
        </a:spcBef>
        <a:buFont typeface="Arial" pitchFamily="34" charset="0"/>
        <a:buChar char="•"/>
        <a:defRPr kumimoji="1" sz="2600" kern="1200">
          <a:solidFill>
            <a:schemeClr val="tx1"/>
          </a:solidFill>
          <a:latin typeface="+mn-lt"/>
          <a:ea typeface="+mn-ea"/>
          <a:cs typeface="+mn-cs"/>
        </a:defRPr>
      </a:lvl3pPr>
      <a:lvl4pPr marL="1733487" indent="-247640" algn="l" defTabSz="990564" rtl="0" eaLnBrk="1" latinLnBrk="0" hangingPunct="1">
        <a:spcBef>
          <a:spcPct val="20000"/>
        </a:spcBef>
        <a:buFont typeface="Arial" pitchFamily="34" charset="0"/>
        <a:buChar char="–"/>
        <a:defRPr kumimoji="1" sz="2167" kern="1200">
          <a:solidFill>
            <a:schemeClr val="tx1"/>
          </a:solidFill>
          <a:latin typeface="+mn-lt"/>
          <a:ea typeface="+mn-ea"/>
          <a:cs typeface="+mn-cs"/>
        </a:defRPr>
      </a:lvl4pPr>
      <a:lvl5pPr marL="2228768" indent="-247640" algn="l" defTabSz="990564" rtl="0" eaLnBrk="1" latinLnBrk="0" hangingPunct="1">
        <a:spcBef>
          <a:spcPct val="20000"/>
        </a:spcBef>
        <a:buFont typeface="Arial" pitchFamily="34" charset="0"/>
        <a:buChar char="»"/>
        <a:defRPr kumimoji="1" sz="2167" kern="1200">
          <a:solidFill>
            <a:schemeClr val="tx1"/>
          </a:solidFill>
          <a:latin typeface="+mn-lt"/>
          <a:ea typeface="+mn-ea"/>
          <a:cs typeface="+mn-cs"/>
        </a:defRPr>
      </a:lvl5pPr>
      <a:lvl6pPr marL="2724050" indent="-247640" algn="l" defTabSz="990564" rtl="0" eaLnBrk="1" latinLnBrk="0" hangingPunct="1">
        <a:spcBef>
          <a:spcPct val="20000"/>
        </a:spcBef>
        <a:buFont typeface="Arial" pitchFamily="34" charset="0"/>
        <a:buChar char="•"/>
        <a:defRPr kumimoji="1" sz="2167" kern="1200">
          <a:solidFill>
            <a:schemeClr val="tx1"/>
          </a:solidFill>
          <a:latin typeface="+mn-lt"/>
          <a:ea typeface="+mn-ea"/>
          <a:cs typeface="+mn-cs"/>
        </a:defRPr>
      </a:lvl6pPr>
      <a:lvl7pPr marL="3219333" indent="-247640" algn="l" defTabSz="990564" rtl="0" eaLnBrk="1" latinLnBrk="0" hangingPunct="1">
        <a:spcBef>
          <a:spcPct val="20000"/>
        </a:spcBef>
        <a:buFont typeface="Arial" pitchFamily="34" charset="0"/>
        <a:buChar char="•"/>
        <a:defRPr kumimoji="1" sz="2167" kern="1200">
          <a:solidFill>
            <a:schemeClr val="tx1"/>
          </a:solidFill>
          <a:latin typeface="+mn-lt"/>
          <a:ea typeface="+mn-ea"/>
          <a:cs typeface="+mn-cs"/>
        </a:defRPr>
      </a:lvl7pPr>
      <a:lvl8pPr marL="3714614" indent="-247640" algn="l" defTabSz="990564" rtl="0" eaLnBrk="1" latinLnBrk="0" hangingPunct="1">
        <a:spcBef>
          <a:spcPct val="20000"/>
        </a:spcBef>
        <a:buFont typeface="Arial" pitchFamily="34" charset="0"/>
        <a:buChar char="•"/>
        <a:defRPr kumimoji="1" sz="2167" kern="1200">
          <a:solidFill>
            <a:schemeClr val="tx1"/>
          </a:solidFill>
          <a:latin typeface="+mn-lt"/>
          <a:ea typeface="+mn-ea"/>
          <a:cs typeface="+mn-cs"/>
        </a:defRPr>
      </a:lvl8pPr>
      <a:lvl9pPr marL="4209896" indent="-247640" algn="l" defTabSz="990564" rtl="0" eaLnBrk="1" latinLnBrk="0" hangingPunct="1">
        <a:spcBef>
          <a:spcPct val="20000"/>
        </a:spcBef>
        <a:buFont typeface="Arial" pitchFamily="34" charset="0"/>
        <a:buChar char="•"/>
        <a:defRPr kumimoji="1" sz="2167" kern="1200">
          <a:solidFill>
            <a:schemeClr val="tx1"/>
          </a:solidFill>
          <a:latin typeface="+mn-lt"/>
          <a:ea typeface="+mn-ea"/>
          <a:cs typeface="+mn-cs"/>
        </a:defRPr>
      </a:lvl9pPr>
    </p:bodyStyle>
    <p:otherStyle>
      <a:defPPr>
        <a:defRPr lang="ja-JP"/>
      </a:defPPr>
      <a:lvl1pPr marL="0" algn="l" defTabSz="990564" rtl="0" eaLnBrk="1" latinLnBrk="0" hangingPunct="1">
        <a:defRPr kumimoji="1" sz="1950" kern="1200">
          <a:solidFill>
            <a:schemeClr val="tx1"/>
          </a:solidFill>
          <a:latin typeface="+mn-lt"/>
          <a:ea typeface="+mn-ea"/>
          <a:cs typeface="+mn-cs"/>
        </a:defRPr>
      </a:lvl1pPr>
      <a:lvl2pPr marL="495283" algn="l" defTabSz="990564" rtl="0" eaLnBrk="1" latinLnBrk="0" hangingPunct="1">
        <a:defRPr kumimoji="1" sz="1950" kern="1200">
          <a:solidFill>
            <a:schemeClr val="tx1"/>
          </a:solidFill>
          <a:latin typeface="+mn-lt"/>
          <a:ea typeface="+mn-ea"/>
          <a:cs typeface="+mn-cs"/>
        </a:defRPr>
      </a:lvl2pPr>
      <a:lvl3pPr marL="990564" algn="l" defTabSz="990564" rtl="0" eaLnBrk="1" latinLnBrk="0" hangingPunct="1">
        <a:defRPr kumimoji="1" sz="1950" kern="1200">
          <a:solidFill>
            <a:schemeClr val="tx1"/>
          </a:solidFill>
          <a:latin typeface="+mn-lt"/>
          <a:ea typeface="+mn-ea"/>
          <a:cs typeface="+mn-cs"/>
        </a:defRPr>
      </a:lvl3pPr>
      <a:lvl4pPr marL="1485846" algn="l" defTabSz="990564" rtl="0" eaLnBrk="1" latinLnBrk="0" hangingPunct="1">
        <a:defRPr kumimoji="1" sz="1950" kern="1200">
          <a:solidFill>
            <a:schemeClr val="tx1"/>
          </a:solidFill>
          <a:latin typeface="+mn-lt"/>
          <a:ea typeface="+mn-ea"/>
          <a:cs typeface="+mn-cs"/>
        </a:defRPr>
      </a:lvl4pPr>
      <a:lvl5pPr marL="1981127" algn="l" defTabSz="990564" rtl="0" eaLnBrk="1" latinLnBrk="0" hangingPunct="1">
        <a:defRPr kumimoji="1" sz="1950" kern="1200">
          <a:solidFill>
            <a:schemeClr val="tx1"/>
          </a:solidFill>
          <a:latin typeface="+mn-lt"/>
          <a:ea typeface="+mn-ea"/>
          <a:cs typeface="+mn-cs"/>
        </a:defRPr>
      </a:lvl5pPr>
      <a:lvl6pPr marL="2476410" algn="l" defTabSz="990564" rtl="0" eaLnBrk="1" latinLnBrk="0" hangingPunct="1">
        <a:defRPr kumimoji="1" sz="1950" kern="1200">
          <a:solidFill>
            <a:schemeClr val="tx1"/>
          </a:solidFill>
          <a:latin typeface="+mn-lt"/>
          <a:ea typeface="+mn-ea"/>
          <a:cs typeface="+mn-cs"/>
        </a:defRPr>
      </a:lvl6pPr>
      <a:lvl7pPr marL="2971692" algn="l" defTabSz="990564" rtl="0" eaLnBrk="1" latinLnBrk="0" hangingPunct="1">
        <a:defRPr kumimoji="1" sz="1950" kern="1200">
          <a:solidFill>
            <a:schemeClr val="tx1"/>
          </a:solidFill>
          <a:latin typeface="+mn-lt"/>
          <a:ea typeface="+mn-ea"/>
          <a:cs typeface="+mn-cs"/>
        </a:defRPr>
      </a:lvl7pPr>
      <a:lvl8pPr marL="3466973" algn="l" defTabSz="990564" rtl="0" eaLnBrk="1" latinLnBrk="0" hangingPunct="1">
        <a:defRPr kumimoji="1" sz="1950" kern="1200">
          <a:solidFill>
            <a:schemeClr val="tx1"/>
          </a:solidFill>
          <a:latin typeface="+mn-lt"/>
          <a:ea typeface="+mn-ea"/>
          <a:cs typeface="+mn-cs"/>
        </a:defRPr>
      </a:lvl8pPr>
      <a:lvl9pPr marL="3962255" algn="l" defTabSz="990564" rtl="0" eaLnBrk="1" latinLnBrk="0" hangingPunct="1">
        <a:defRPr kumimoji="1" sz="195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93"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1194" name="テキスト プレースホルダー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195" name="日付プレースホルダー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1196" name="フッター プレースホルダー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1197" name="スライド番号プレースホルダー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408642080"/>
      </p:ext>
    </p:extLst>
  </p:cSld>
  <p:clrMap bg1="lt1" tx1="dk1" bg2="lt2" tx2="dk2" accent1="accent1" accent2="accent2" accent3="accent3" accent4="accent4" accent5="accent5" accent6="accent6" hlink="hlink" folHlink="folHlink"/>
  <p:sldLayoutIdLst>
    <p:sldLayoutId id="2147485179" r:id="rId1"/>
    <p:sldLayoutId id="2147485180" r:id="rId2"/>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9E2245-9803-42D9-8DDC-000A3E6359FD}" type="datetimeFigureOut">
              <a:rPr kumimoji="1" lang="ja-JP" altLang="en-US" smtClean="0"/>
              <a:pPr/>
              <a:t>2022/11/28</a:t>
            </a:fld>
            <a:endParaRPr kumimoji="1" lang="ja-JP" altLang="en-US"/>
          </a:p>
        </p:txBody>
      </p:sp>
      <p:sp>
        <p:nvSpPr>
          <p:cNvPr id="5" name="フッター プレースホルダー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7" name="スライド番号プレースホルダー 5"/>
          <p:cNvSpPr>
            <a:spLocks noGrp="1"/>
          </p:cNvSpPr>
          <p:nvPr>
            <p:ph type="sldNum" sz="quarter" idx="4"/>
          </p:nvPr>
        </p:nvSpPr>
        <p:spPr>
          <a:xfrm>
            <a:off x="6948214" y="6350985"/>
            <a:ext cx="2311400" cy="365125"/>
          </a:xfrm>
          <a:prstGeom prst="rect">
            <a:avLst/>
          </a:prstGeom>
        </p:spPr>
        <p:txBody>
          <a:bodyPr vert="horz" lIns="91440" tIns="45720" rIns="91440" bIns="45720" rtlCol="0" anchor="ctr"/>
          <a:lstStyle>
            <a:lvl1pPr algn="r">
              <a:defRPr sz="1600">
                <a:solidFill>
                  <a:schemeClr val="bg1">
                    <a:lumMod val="50000"/>
                  </a:schemeClr>
                </a:solidFill>
                <a:latin typeface="Verdana" panose="020B0604030504040204" pitchFamily="34" charset="0"/>
                <a:cs typeface="Verdana" panose="020B0604030504040204" pitchFamily="34" charset="0"/>
              </a:defRPr>
            </a:lvl1pPr>
          </a:lstStyle>
          <a:p>
            <a:fld id="{8DAE5B54-EA02-45AD-A82C-E2A48294079D}" type="slidenum">
              <a:rPr lang="ja-JP" altLang="en-US" smtClean="0"/>
              <a:pPr/>
              <a:t>‹#›</a:t>
            </a:fld>
            <a:endParaRPr lang="ja-JP" altLang="en-US"/>
          </a:p>
        </p:txBody>
      </p:sp>
      <p:sp>
        <p:nvSpPr>
          <p:cNvPr id="8" name="スライド番号プレースホルダー 5"/>
          <p:cNvSpPr txBox="1">
            <a:spLocks/>
          </p:cNvSpPr>
          <p:nvPr userDrawn="1"/>
        </p:nvSpPr>
        <p:spPr>
          <a:xfrm>
            <a:off x="7594600" y="6485101"/>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600" kern="1200">
                <a:solidFill>
                  <a:schemeClr val="bg1">
                    <a:lumMod val="50000"/>
                  </a:schemeClr>
                </a:solidFill>
                <a:latin typeface="Verdana" panose="020B0604030504040204" pitchFamily="34" charset="0"/>
                <a:ea typeface="+mn-ea"/>
                <a:cs typeface="Verdana" panose="020B0604030504040204" pitchFamily="34" charset="0"/>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8DAE5B54-EA02-45AD-A82C-E2A48294079D}" type="slidenum">
              <a:rPr lang="ja-JP" altLang="en-US" smtClean="0"/>
              <a:pPr/>
              <a:t>‹#›</a:t>
            </a:fld>
            <a:endParaRPr lang="ja-JP" altLang="en-US" dirty="0"/>
          </a:p>
        </p:txBody>
      </p:sp>
    </p:spTree>
    <p:extLst>
      <p:ext uri="{BB962C8B-B14F-4D97-AF65-F5344CB8AC3E}">
        <p14:creationId xmlns:p14="http://schemas.microsoft.com/office/powerpoint/2010/main" val="3382727818"/>
      </p:ext>
    </p:extLst>
  </p:cSld>
  <p:clrMap bg1="lt1" tx1="dk1" bg2="lt2" tx2="dk2" accent1="accent1" accent2="accent2" accent3="accent3" accent4="accent4" accent5="accent5" accent6="accent6" hlink="hlink" folHlink="folHlink"/>
  <p:sldLayoutIdLst>
    <p:sldLayoutId id="2147484010" r:id="rId1"/>
    <p:sldLayoutId id="2147484011" r:id="rId2"/>
    <p:sldLayoutId id="2147484012" r:id="rId3"/>
    <p:sldLayoutId id="2147484013" r:id="rId4"/>
    <p:sldLayoutId id="2147484014" r:id="rId5"/>
    <p:sldLayoutId id="2147484015" r:id="rId6"/>
    <p:sldLayoutId id="2147484016" r:id="rId7"/>
    <p:sldLayoutId id="2147484017" r:id="rId8"/>
    <p:sldLayoutId id="2147484018" r:id="rId9"/>
    <p:sldLayoutId id="2147484019" r:id="rId10"/>
    <p:sldLayoutId id="2147484020" r:id="rId11"/>
  </p:sldLayoutIdLst>
  <p:transition spd="med">
    <p:fade/>
  </p:transition>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タイトル プレースホルダ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53" tIns="45677" rIns="91353" bIns="45677" numCol="1" anchor="ctr" anchorCtr="0" compatLnSpc="1">
            <a:prstTxWarp prst="textNoShape">
              <a:avLst/>
            </a:prstTxWarp>
          </a:bodyPr>
          <a:lstStyle/>
          <a:p>
            <a:pPr lvl="0"/>
            <a:r>
              <a:rPr lang="ja-JP" altLang="en-US"/>
              <a:t>マスタ タイトルの書式設定</a:t>
            </a:r>
          </a:p>
        </p:txBody>
      </p:sp>
      <p:sp>
        <p:nvSpPr>
          <p:cNvPr id="2051" name="テキスト プレースホルダ 2"/>
          <p:cNvSpPr>
            <a:spLocks noGrp="1"/>
          </p:cNvSpPr>
          <p:nvPr>
            <p:ph type="body" idx="1"/>
          </p:nvPr>
        </p:nvSpPr>
        <p:spPr bwMode="auto">
          <a:xfrm>
            <a:off x="495300" y="1600216"/>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53" tIns="45677" rIns="91353" bIns="45677"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95300" y="6356423"/>
            <a:ext cx="2311400" cy="365125"/>
          </a:xfrm>
          <a:prstGeom prst="rect">
            <a:avLst/>
          </a:prstGeom>
        </p:spPr>
        <p:txBody>
          <a:bodyPr vert="horz" lIns="91353" tIns="45677" rIns="91353" bIns="45677" rtlCol="0" anchor="ctr"/>
          <a:lstStyle>
            <a:lvl1pPr algn="l">
              <a:defRPr sz="1200">
                <a:solidFill>
                  <a:schemeClr val="tx1">
                    <a:tint val="75000"/>
                  </a:schemeClr>
                </a:solidFill>
                <a:latin typeface="Arial" charset="0"/>
                <a:ea typeface="ＭＳ Ｐゴシック" charset="-128"/>
              </a:defRPr>
            </a:lvl1pPr>
          </a:lstStyle>
          <a:p>
            <a:pPr>
              <a:defRPr/>
            </a:pPr>
            <a:endParaRPr lang="ja-JP" altLang="en-US"/>
          </a:p>
        </p:txBody>
      </p:sp>
      <p:sp>
        <p:nvSpPr>
          <p:cNvPr id="5" name="フッター プレースホルダ 4"/>
          <p:cNvSpPr>
            <a:spLocks noGrp="1"/>
          </p:cNvSpPr>
          <p:nvPr>
            <p:ph type="ftr" sz="quarter" idx="3"/>
          </p:nvPr>
        </p:nvSpPr>
        <p:spPr>
          <a:xfrm>
            <a:off x="3384556" y="6356423"/>
            <a:ext cx="3136900" cy="365125"/>
          </a:xfrm>
          <a:prstGeom prst="rect">
            <a:avLst/>
          </a:prstGeom>
        </p:spPr>
        <p:txBody>
          <a:bodyPr vert="horz" lIns="91353" tIns="45677" rIns="91353" bIns="45677" rtlCol="0" anchor="ctr"/>
          <a:lstStyle>
            <a:lvl1pPr algn="ctr">
              <a:defRPr sz="1200">
                <a:solidFill>
                  <a:schemeClr val="tx1">
                    <a:tint val="75000"/>
                  </a:schemeClr>
                </a:solidFill>
                <a:latin typeface="Arial" charset="0"/>
                <a:ea typeface="ＭＳ Ｐゴシック" charset="-128"/>
              </a:defRPr>
            </a:lvl1pPr>
          </a:lstStyle>
          <a:p>
            <a:pPr>
              <a:defRPr/>
            </a:pPr>
            <a:endParaRPr lang="ja-JP" altLang="en-US"/>
          </a:p>
        </p:txBody>
      </p:sp>
      <p:sp>
        <p:nvSpPr>
          <p:cNvPr id="6" name="スライド番号プレースホルダ 5"/>
          <p:cNvSpPr>
            <a:spLocks noGrp="1"/>
          </p:cNvSpPr>
          <p:nvPr>
            <p:ph type="sldNum" sz="quarter" idx="4"/>
          </p:nvPr>
        </p:nvSpPr>
        <p:spPr>
          <a:xfrm>
            <a:off x="7099300" y="6356423"/>
            <a:ext cx="2311400" cy="365125"/>
          </a:xfrm>
          <a:prstGeom prst="rect">
            <a:avLst/>
          </a:prstGeom>
        </p:spPr>
        <p:txBody>
          <a:bodyPr vert="horz" lIns="91353" tIns="45677" rIns="91353" bIns="45677" rtlCol="0" anchor="ctr"/>
          <a:lstStyle>
            <a:lvl1pPr algn="r">
              <a:defRPr sz="1200">
                <a:solidFill>
                  <a:schemeClr val="tx1">
                    <a:tint val="75000"/>
                  </a:schemeClr>
                </a:solidFill>
                <a:latin typeface="Arial" charset="0"/>
                <a:ea typeface="ＭＳ Ｐゴシック" charset="-128"/>
              </a:defRPr>
            </a:lvl1pPr>
          </a:lstStyle>
          <a:p>
            <a:pPr>
              <a:defRPr/>
            </a:pPr>
            <a:fld id="{8A4A51EA-3066-4A53-8073-E333435E859D}" type="slidenum">
              <a:rPr lang="ja-JP" altLang="en-US"/>
              <a:pPr>
                <a:defRPr/>
              </a:pPr>
              <a:t>‹#›</a:t>
            </a:fld>
            <a:endParaRPr lang="ja-JP" altLang="en-US"/>
          </a:p>
        </p:txBody>
      </p:sp>
    </p:spTree>
    <p:extLst>
      <p:ext uri="{BB962C8B-B14F-4D97-AF65-F5344CB8AC3E}">
        <p14:creationId xmlns:p14="http://schemas.microsoft.com/office/powerpoint/2010/main" val="4032444651"/>
      </p:ext>
    </p:extLst>
  </p:cSld>
  <p:clrMap bg1="lt1" tx1="dk1" bg2="lt2" tx2="dk2" accent1="accent1" accent2="accent2" accent3="accent3" accent4="accent4" accent5="accent5" accent6="accent6" hlink="hlink" folHlink="folHlink"/>
  <p:sldLayoutIdLst>
    <p:sldLayoutId id="2147484207" r:id="rId1"/>
    <p:sldLayoutId id="2147484208" r:id="rId2"/>
    <p:sldLayoutId id="2147484209" r:id="rId3"/>
    <p:sldLayoutId id="2147484210" r:id="rId4"/>
    <p:sldLayoutId id="2147484211" r:id="rId5"/>
    <p:sldLayoutId id="2147484212" r:id="rId6"/>
    <p:sldLayoutId id="2147484213" r:id="rId7"/>
    <p:sldLayoutId id="2147484214" r:id="rId8"/>
    <p:sldLayoutId id="2147484215" r:id="rId9"/>
    <p:sldLayoutId id="2147484216" r:id="rId10"/>
    <p:sldLayoutId id="2147484217" r:id="rId11"/>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6765" algn="ctr" rtl="0" fontAlgn="base">
        <a:spcBef>
          <a:spcPct val="0"/>
        </a:spcBef>
        <a:spcAft>
          <a:spcPct val="0"/>
        </a:spcAft>
        <a:defRPr kumimoji="1" sz="4400">
          <a:solidFill>
            <a:schemeClr val="tx1"/>
          </a:solidFill>
          <a:latin typeface="Calibri" pitchFamily="34" charset="0"/>
          <a:ea typeface="ＭＳ Ｐゴシック" charset="-128"/>
        </a:defRPr>
      </a:lvl6pPr>
      <a:lvl7pPr marL="913530" algn="ctr" rtl="0" fontAlgn="base">
        <a:spcBef>
          <a:spcPct val="0"/>
        </a:spcBef>
        <a:spcAft>
          <a:spcPct val="0"/>
        </a:spcAft>
        <a:defRPr kumimoji="1" sz="4400">
          <a:solidFill>
            <a:schemeClr val="tx1"/>
          </a:solidFill>
          <a:latin typeface="Calibri" pitchFamily="34" charset="0"/>
          <a:ea typeface="ＭＳ Ｐゴシック" charset="-128"/>
        </a:defRPr>
      </a:lvl7pPr>
      <a:lvl8pPr marL="1370294" algn="ctr" rtl="0" fontAlgn="base">
        <a:spcBef>
          <a:spcPct val="0"/>
        </a:spcBef>
        <a:spcAft>
          <a:spcPct val="0"/>
        </a:spcAft>
        <a:defRPr kumimoji="1" sz="4400">
          <a:solidFill>
            <a:schemeClr val="tx1"/>
          </a:solidFill>
          <a:latin typeface="Calibri" pitchFamily="34" charset="0"/>
          <a:ea typeface="ＭＳ Ｐゴシック" charset="-128"/>
        </a:defRPr>
      </a:lvl8pPr>
      <a:lvl9pPr marL="1827056"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1028" indent="-341028"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0742" indent="-283925"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0458" indent="-226822"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597274" indent="-226822"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4093" indent="-226822"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2202" indent="-228381" algn="l" defTabSz="91353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68966" indent="-228381" algn="l" defTabSz="91353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5730" indent="-228381" algn="l" defTabSz="91353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2494" indent="-228381" algn="l" defTabSz="91353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3530" rtl="0" eaLnBrk="1" latinLnBrk="0" hangingPunct="1">
        <a:defRPr kumimoji="1" sz="1800" kern="1200">
          <a:solidFill>
            <a:schemeClr val="tx1"/>
          </a:solidFill>
          <a:latin typeface="+mn-lt"/>
          <a:ea typeface="+mn-ea"/>
          <a:cs typeface="+mn-cs"/>
        </a:defRPr>
      </a:lvl1pPr>
      <a:lvl2pPr marL="456765" algn="l" defTabSz="913530" rtl="0" eaLnBrk="1" latinLnBrk="0" hangingPunct="1">
        <a:defRPr kumimoji="1" sz="1800" kern="1200">
          <a:solidFill>
            <a:schemeClr val="tx1"/>
          </a:solidFill>
          <a:latin typeface="+mn-lt"/>
          <a:ea typeface="+mn-ea"/>
          <a:cs typeface="+mn-cs"/>
        </a:defRPr>
      </a:lvl2pPr>
      <a:lvl3pPr marL="913530" algn="l" defTabSz="913530" rtl="0" eaLnBrk="1" latinLnBrk="0" hangingPunct="1">
        <a:defRPr kumimoji="1" sz="1800" kern="1200">
          <a:solidFill>
            <a:schemeClr val="tx1"/>
          </a:solidFill>
          <a:latin typeface="+mn-lt"/>
          <a:ea typeface="+mn-ea"/>
          <a:cs typeface="+mn-cs"/>
        </a:defRPr>
      </a:lvl3pPr>
      <a:lvl4pPr marL="1370294" algn="l" defTabSz="913530" rtl="0" eaLnBrk="1" latinLnBrk="0" hangingPunct="1">
        <a:defRPr kumimoji="1" sz="1800" kern="1200">
          <a:solidFill>
            <a:schemeClr val="tx1"/>
          </a:solidFill>
          <a:latin typeface="+mn-lt"/>
          <a:ea typeface="+mn-ea"/>
          <a:cs typeface="+mn-cs"/>
        </a:defRPr>
      </a:lvl4pPr>
      <a:lvl5pPr marL="1827056" algn="l" defTabSz="913530" rtl="0" eaLnBrk="1" latinLnBrk="0" hangingPunct="1">
        <a:defRPr kumimoji="1" sz="1800" kern="1200">
          <a:solidFill>
            <a:schemeClr val="tx1"/>
          </a:solidFill>
          <a:latin typeface="+mn-lt"/>
          <a:ea typeface="+mn-ea"/>
          <a:cs typeface="+mn-cs"/>
        </a:defRPr>
      </a:lvl5pPr>
      <a:lvl6pPr marL="2283820" algn="l" defTabSz="913530" rtl="0" eaLnBrk="1" latinLnBrk="0" hangingPunct="1">
        <a:defRPr kumimoji="1" sz="1800" kern="1200">
          <a:solidFill>
            <a:schemeClr val="tx1"/>
          </a:solidFill>
          <a:latin typeface="+mn-lt"/>
          <a:ea typeface="+mn-ea"/>
          <a:cs typeface="+mn-cs"/>
        </a:defRPr>
      </a:lvl6pPr>
      <a:lvl7pPr marL="2740583" algn="l" defTabSz="913530" rtl="0" eaLnBrk="1" latinLnBrk="0" hangingPunct="1">
        <a:defRPr kumimoji="1" sz="1800" kern="1200">
          <a:solidFill>
            <a:schemeClr val="tx1"/>
          </a:solidFill>
          <a:latin typeface="+mn-lt"/>
          <a:ea typeface="+mn-ea"/>
          <a:cs typeface="+mn-cs"/>
        </a:defRPr>
      </a:lvl7pPr>
      <a:lvl8pPr marL="3197348" algn="l" defTabSz="913530" rtl="0" eaLnBrk="1" latinLnBrk="0" hangingPunct="1">
        <a:defRPr kumimoji="1" sz="1800" kern="1200">
          <a:solidFill>
            <a:schemeClr val="tx1"/>
          </a:solidFill>
          <a:latin typeface="+mn-lt"/>
          <a:ea typeface="+mn-ea"/>
          <a:cs typeface="+mn-cs"/>
        </a:defRPr>
      </a:lvl8pPr>
      <a:lvl9pPr marL="3654113" algn="l" defTabSz="91353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31" tIns="45716" rIns="91431" bIns="45716"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95300" y="1600206"/>
            <a:ext cx="8915400" cy="4525963"/>
          </a:xfrm>
          <a:prstGeom prst="rect">
            <a:avLst/>
          </a:prstGeom>
        </p:spPr>
        <p:txBody>
          <a:bodyPr vert="horz" lIns="91431" tIns="45716" rIns="91431" bIns="45716"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95300" y="6356429"/>
            <a:ext cx="2311400" cy="365125"/>
          </a:xfrm>
          <a:prstGeom prst="rect">
            <a:avLst/>
          </a:prstGeom>
        </p:spPr>
        <p:txBody>
          <a:bodyPr vert="horz" lIns="91431" tIns="45716" rIns="91431" bIns="45716" rtlCol="0" anchor="ctr"/>
          <a:lstStyle>
            <a:lvl1pPr algn="l">
              <a:defRPr sz="1200">
                <a:solidFill>
                  <a:schemeClr val="tx1">
                    <a:tint val="75000"/>
                  </a:schemeClr>
                </a:solidFill>
              </a:defRPr>
            </a:lvl1pPr>
          </a:lstStyle>
          <a:p>
            <a:fld id="{C357E3B1-7E7A-4A4F-8B3A-A34B38984FEC}" type="datetime1">
              <a:rPr kumimoji="1" lang="ja-JP" altLang="en-US" smtClean="0"/>
              <a:t>2022/11/28</a:t>
            </a:fld>
            <a:endParaRPr kumimoji="1" lang="ja-JP" altLang="en-US"/>
          </a:p>
        </p:txBody>
      </p:sp>
      <p:sp>
        <p:nvSpPr>
          <p:cNvPr id="5" name="フッター プレースホルダ 4"/>
          <p:cNvSpPr>
            <a:spLocks noGrp="1"/>
          </p:cNvSpPr>
          <p:nvPr>
            <p:ph type="ftr" sz="quarter" idx="3"/>
          </p:nvPr>
        </p:nvSpPr>
        <p:spPr>
          <a:xfrm>
            <a:off x="3384550" y="6356429"/>
            <a:ext cx="3136900" cy="365125"/>
          </a:xfrm>
          <a:prstGeom prst="rect">
            <a:avLst/>
          </a:prstGeom>
        </p:spPr>
        <p:txBody>
          <a:bodyPr vert="horz" lIns="91431" tIns="45716" rIns="91431" bIns="45716"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7099300" y="6356429"/>
            <a:ext cx="2311400" cy="365125"/>
          </a:xfrm>
          <a:prstGeom prst="rect">
            <a:avLst/>
          </a:prstGeom>
        </p:spPr>
        <p:txBody>
          <a:bodyPr vert="horz" lIns="91431" tIns="45716" rIns="91431" bIns="45716" rtlCol="0" anchor="ctr"/>
          <a:lstStyle>
            <a:lvl1pPr algn="r">
              <a:defRPr sz="1200">
                <a:solidFill>
                  <a:schemeClr val="tx1">
                    <a:tint val="75000"/>
                  </a:schemeClr>
                </a:solidFill>
              </a:defRPr>
            </a:lvl1pPr>
          </a:lstStyle>
          <a:p>
            <a:fld id="{2DC0DD85-B221-4CF5-B0F2-D6DFC9152908}" type="slidenum">
              <a:rPr kumimoji="1" lang="ja-JP" altLang="en-US" smtClean="0"/>
              <a:pPr/>
              <a:t>‹#›</a:t>
            </a:fld>
            <a:endParaRPr kumimoji="1" lang="ja-JP" altLang="en-US"/>
          </a:p>
        </p:txBody>
      </p:sp>
    </p:spTree>
    <p:extLst>
      <p:ext uri="{BB962C8B-B14F-4D97-AF65-F5344CB8AC3E}">
        <p14:creationId xmlns:p14="http://schemas.microsoft.com/office/powerpoint/2010/main" val="4216108119"/>
      </p:ext>
    </p:extLst>
  </p:cSld>
  <p:clrMap bg1="lt1" tx1="dk1" bg2="lt2" tx2="dk2" accent1="accent1" accent2="accent2" accent3="accent3" accent4="accent4" accent5="accent5" accent6="accent6" hlink="hlink" folHlink="folHlink"/>
  <p:sldLayoutIdLst>
    <p:sldLayoutId id="2147484875" r:id="rId1"/>
    <p:sldLayoutId id="2147484876" r:id="rId2"/>
    <p:sldLayoutId id="2147484877" r:id="rId3"/>
    <p:sldLayoutId id="2147484878" r:id="rId4"/>
    <p:sldLayoutId id="2147484879" r:id="rId5"/>
    <p:sldLayoutId id="2147484880" r:id="rId6"/>
    <p:sldLayoutId id="2147484881" r:id="rId7"/>
    <p:sldLayoutId id="2147484882" r:id="rId8"/>
    <p:sldLayoutId id="2147484883" r:id="rId9"/>
    <p:sldLayoutId id="2147484884" r:id="rId10"/>
    <p:sldLayoutId id="2147484885" r:id="rId11"/>
    <p:sldLayoutId id="2147485161" r:id="rId12"/>
  </p:sldLayoutIdLst>
  <p:hf hdr="0" ftr="0" dt="0"/>
  <p:txStyles>
    <p:titleStyle>
      <a:lvl1pPr algn="ctr" defTabSz="914314" rtl="0" eaLnBrk="1" latinLnBrk="0" hangingPunct="1">
        <a:spcBef>
          <a:spcPct val="0"/>
        </a:spcBef>
        <a:buNone/>
        <a:defRPr kumimoji="1" sz="4400" kern="1200">
          <a:solidFill>
            <a:schemeClr val="tx1"/>
          </a:solidFill>
          <a:latin typeface="+mj-lt"/>
          <a:ea typeface="+mj-ea"/>
          <a:cs typeface="+mj-cs"/>
        </a:defRPr>
      </a:lvl1pPr>
    </p:titleStyle>
    <p:bodyStyle>
      <a:lvl1pPr marL="342867" indent="-342867" algn="l" defTabSz="914314"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879" indent="-285724" algn="l" defTabSz="914314"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2892" indent="-228578" algn="l" defTabSz="914314"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048" indent="-228578" algn="l" defTabSz="914314"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206" indent="-228578" algn="l" defTabSz="914314"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362" indent="-228578" algn="l" defTabSz="914314"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519" indent="-228578" algn="l" defTabSz="914314"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676" indent="-228578" algn="l" defTabSz="914314"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834" indent="-228578" algn="l" defTabSz="914314"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314" rtl="0" eaLnBrk="1" latinLnBrk="0" hangingPunct="1">
        <a:defRPr kumimoji="1" sz="1800" kern="1200">
          <a:solidFill>
            <a:schemeClr val="tx1"/>
          </a:solidFill>
          <a:latin typeface="+mn-lt"/>
          <a:ea typeface="+mn-ea"/>
          <a:cs typeface="+mn-cs"/>
        </a:defRPr>
      </a:lvl1pPr>
      <a:lvl2pPr marL="457157" algn="l" defTabSz="914314" rtl="0" eaLnBrk="1" latinLnBrk="0" hangingPunct="1">
        <a:defRPr kumimoji="1" sz="1800" kern="1200">
          <a:solidFill>
            <a:schemeClr val="tx1"/>
          </a:solidFill>
          <a:latin typeface="+mn-lt"/>
          <a:ea typeface="+mn-ea"/>
          <a:cs typeface="+mn-cs"/>
        </a:defRPr>
      </a:lvl2pPr>
      <a:lvl3pPr marL="914314" algn="l" defTabSz="914314" rtl="0" eaLnBrk="1" latinLnBrk="0" hangingPunct="1">
        <a:defRPr kumimoji="1" sz="1800" kern="1200">
          <a:solidFill>
            <a:schemeClr val="tx1"/>
          </a:solidFill>
          <a:latin typeface="+mn-lt"/>
          <a:ea typeface="+mn-ea"/>
          <a:cs typeface="+mn-cs"/>
        </a:defRPr>
      </a:lvl3pPr>
      <a:lvl4pPr marL="1371471" algn="l" defTabSz="914314" rtl="0" eaLnBrk="1" latinLnBrk="0" hangingPunct="1">
        <a:defRPr kumimoji="1" sz="1800" kern="1200">
          <a:solidFill>
            <a:schemeClr val="tx1"/>
          </a:solidFill>
          <a:latin typeface="+mn-lt"/>
          <a:ea typeface="+mn-ea"/>
          <a:cs typeface="+mn-cs"/>
        </a:defRPr>
      </a:lvl4pPr>
      <a:lvl5pPr marL="1828626" algn="l" defTabSz="914314" rtl="0" eaLnBrk="1" latinLnBrk="0" hangingPunct="1">
        <a:defRPr kumimoji="1" sz="1800" kern="1200">
          <a:solidFill>
            <a:schemeClr val="tx1"/>
          </a:solidFill>
          <a:latin typeface="+mn-lt"/>
          <a:ea typeface="+mn-ea"/>
          <a:cs typeface="+mn-cs"/>
        </a:defRPr>
      </a:lvl5pPr>
      <a:lvl6pPr marL="2285784" algn="l" defTabSz="914314" rtl="0" eaLnBrk="1" latinLnBrk="0" hangingPunct="1">
        <a:defRPr kumimoji="1" sz="1800" kern="1200">
          <a:solidFill>
            <a:schemeClr val="tx1"/>
          </a:solidFill>
          <a:latin typeface="+mn-lt"/>
          <a:ea typeface="+mn-ea"/>
          <a:cs typeface="+mn-cs"/>
        </a:defRPr>
      </a:lvl6pPr>
      <a:lvl7pPr marL="2742940" algn="l" defTabSz="914314" rtl="0" eaLnBrk="1" latinLnBrk="0" hangingPunct="1">
        <a:defRPr kumimoji="1" sz="1800" kern="1200">
          <a:solidFill>
            <a:schemeClr val="tx1"/>
          </a:solidFill>
          <a:latin typeface="+mn-lt"/>
          <a:ea typeface="+mn-ea"/>
          <a:cs typeface="+mn-cs"/>
        </a:defRPr>
      </a:lvl7pPr>
      <a:lvl8pPr marL="3200098" algn="l" defTabSz="914314" rtl="0" eaLnBrk="1" latinLnBrk="0" hangingPunct="1">
        <a:defRPr kumimoji="1" sz="1800" kern="1200">
          <a:solidFill>
            <a:schemeClr val="tx1"/>
          </a:solidFill>
          <a:latin typeface="+mn-lt"/>
          <a:ea typeface="+mn-ea"/>
          <a:cs typeface="+mn-cs"/>
        </a:defRPr>
      </a:lvl8pPr>
      <a:lvl9pPr marL="3657256" algn="l" defTabSz="914314"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295" tIns="45650" rIns="91295" bIns="4565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600201"/>
            <a:ext cx="8915400" cy="4525963"/>
          </a:xfrm>
          <a:prstGeom prst="rect">
            <a:avLst/>
          </a:prstGeom>
        </p:spPr>
        <p:txBody>
          <a:bodyPr vert="horz" lIns="91295" tIns="45650" rIns="91295" bIns="4565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95300" y="6356380"/>
            <a:ext cx="2311400" cy="365125"/>
          </a:xfrm>
          <a:prstGeom prst="rect">
            <a:avLst/>
          </a:prstGeom>
        </p:spPr>
        <p:txBody>
          <a:bodyPr vert="horz" lIns="91295" tIns="45650" rIns="91295" bIns="45650" rtlCol="0" anchor="ctr"/>
          <a:lstStyle>
            <a:lvl1pPr algn="l">
              <a:defRPr sz="1200">
                <a:solidFill>
                  <a:schemeClr val="tx1">
                    <a:tint val="75000"/>
                  </a:schemeClr>
                </a:solidFill>
              </a:defRPr>
            </a:lvl1pPr>
          </a:lstStyle>
          <a:p>
            <a:pPr defTabSz="912917"/>
            <a:fld id="{F99EEC24-2DBB-EB4E-AE58-40B5AC2023E7}" type="datetime1">
              <a:rPr lang="ja-JP" altLang="en-US" smtClean="0">
                <a:solidFill>
                  <a:prstClr val="black">
                    <a:tint val="75000"/>
                  </a:prstClr>
                </a:solidFill>
              </a:rPr>
              <a:pPr defTabSz="912917"/>
              <a:t>2022/11/28</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84550" y="6356380"/>
            <a:ext cx="3136900" cy="365125"/>
          </a:xfrm>
          <a:prstGeom prst="rect">
            <a:avLst/>
          </a:prstGeom>
        </p:spPr>
        <p:txBody>
          <a:bodyPr vert="horz" lIns="91295" tIns="45650" rIns="91295" bIns="45650" rtlCol="0" anchor="ctr"/>
          <a:lstStyle>
            <a:lvl1pPr algn="ctr">
              <a:defRPr sz="1200">
                <a:solidFill>
                  <a:schemeClr val="tx1">
                    <a:tint val="75000"/>
                  </a:schemeClr>
                </a:solidFill>
              </a:defRPr>
            </a:lvl1pPr>
          </a:lstStyle>
          <a:p>
            <a:pPr defTabSz="912917"/>
            <a:endParaRPr lang="ja-JP" altLang="en-US">
              <a:solidFill>
                <a:prstClr val="black">
                  <a:tint val="75000"/>
                </a:prstClr>
              </a:solidFill>
            </a:endParaRPr>
          </a:p>
        </p:txBody>
      </p:sp>
      <p:sp>
        <p:nvSpPr>
          <p:cNvPr id="7" name="スライド番号プレースホルダー 5"/>
          <p:cNvSpPr>
            <a:spLocks noGrp="1"/>
          </p:cNvSpPr>
          <p:nvPr>
            <p:ph type="sldNum" sz="quarter" idx="4"/>
          </p:nvPr>
        </p:nvSpPr>
        <p:spPr>
          <a:xfrm>
            <a:off x="6948214" y="6351014"/>
            <a:ext cx="2311400" cy="365125"/>
          </a:xfrm>
          <a:prstGeom prst="rect">
            <a:avLst/>
          </a:prstGeom>
        </p:spPr>
        <p:txBody>
          <a:bodyPr vert="horz" lIns="91295" tIns="45650" rIns="91295" bIns="45650" rtlCol="0" anchor="ctr"/>
          <a:lstStyle>
            <a:lvl1pPr algn="r">
              <a:defRPr sz="1600">
                <a:solidFill>
                  <a:schemeClr val="bg1">
                    <a:lumMod val="50000"/>
                  </a:schemeClr>
                </a:solidFill>
                <a:latin typeface="Verdana" panose="020B0604030504040204" pitchFamily="34" charset="0"/>
                <a:cs typeface="Verdana" panose="020B0604030504040204" pitchFamily="34" charset="0"/>
              </a:defRPr>
            </a:lvl1pPr>
          </a:lstStyle>
          <a:p>
            <a:pPr defTabSz="912917"/>
            <a:fld id="{8DAE5B54-EA02-45AD-A82C-E2A48294079D}" type="slidenum">
              <a:rPr lang="ja-JP" altLang="en-US" smtClean="0">
                <a:solidFill>
                  <a:prstClr val="white">
                    <a:lumMod val="50000"/>
                  </a:prstClr>
                </a:solidFill>
              </a:rPr>
              <a:pPr defTabSz="912917"/>
              <a:t>‹#›</a:t>
            </a:fld>
            <a:endParaRPr lang="ja-JP" altLang="en-US">
              <a:solidFill>
                <a:prstClr val="white">
                  <a:lumMod val="50000"/>
                </a:prstClr>
              </a:solidFill>
            </a:endParaRPr>
          </a:p>
        </p:txBody>
      </p:sp>
      <p:sp>
        <p:nvSpPr>
          <p:cNvPr id="8" name="スライド番号プレースホルダー 5"/>
          <p:cNvSpPr txBox="1">
            <a:spLocks/>
          </p:cNvSpPr>
          <p:nvPr userDrawn="1"/>
        </p:nvSpPr>
        <p:spPr>
          <a:xfrm>
            <a:off x="7594600" y="6485130"/>
            <a:ext cx="2311400" cy="365125"/>
          </a:xfrm>
          <a:prstGeom prst="rect">
            <a:avLst/>
          </a:prstGeom>
        </p:spPr>
        <p:txBody>
          <a:bodyPr vert="horz" lIns="91295" tIns="45650" rIns="91295" bIns="45650" rtlCol="0" anchor="ctr"/>
          <a:lstStyle>
            <a:defPPr>
              <a:defRPr lang="ja-JP"/>
            </a:defPPr>
            <a:lvl1pPr marL="0" algn="r" defTabSz="914400" rtl="0" eaLnBrk="1" latinLnBrk="0" hangingPunct="1">
              <a:defRPr kumimoji="1" sz="1600" kern="1200">
                <a:solidFill>
                  <a:schemeClr val="bg1">
                    <a:lumMod val="50000"/>
                  </a:schemeClr>
                </a:solidFill>
                <a:latin typeface="Verdana" panose="020B0604030504040204" pitchFamily="34" charset="0"/>
                <a:ea typeface="+mn-ea"/>
                <a:cs typeface="Verdana" panose="020B0604030504040204" pitchFamily="34" charset="0"/>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8DAE5B54-EA02-45AD-A82C-E2A48294079D}" type="slidenum">
              <a:rPr lang="ja-JP" altLang="en-US" smtClean="0">
                <a:solidFill>
                  <a:prstClr val="white">
                    <a:lumMod val="50000"/>
                  </a:prstClr>
                </a:solidFill>
              </a:rPr>
              <a:pPr/>
              <a:t>‹#›</a:t>
            </a:fld>
            <a:endParaRPr lang="ja-JP" altLang="en-US">
              <a:solidFill>
                <a:prstClr val="white">
                  <a:lumMod val="50000"/>
                </a:prstClr>
              </a:solidFill>
            </a:endParaRPr>
          </a:p>
        </p:txBody>
      </p:sp>
    </p:spTree>
    <p:extLst>
      <p:ext uri="{BB962C8B-B14F-4D97-AF65-F5344CB8AC3E}">
        <p14:creationId xmlns:p14="http://schemas.microsoft.com/office/powerpoint/2010/main" val="957862560"/>
      </p:ext>
    </p:extLst>
  </p:cSld>
  <p:clrMap bg1="lt1" tx1="dk1" bg2="lt2" tx2="dk2" accent1="accent1" accent2="accent2" accent3="accent3" accent4="accent4" accent5="accent5" accent6="accent6" hlink="hlink" folHlink="folHlink"/>
  <p:sldLayoutIdLst>
    <p:sldLayoutId id="2147485048" r:id="rId1"/>
    <p:sldLayoutId id="2147485049" r:id="rId2"/>
    <p:sldLayoutId id="2147485050" r:id="rId3"/>
    <p:sldLayoutId id="2147485051" r:id="rId4"/>
    <p:sldLayoutId id="2147485052" r:id="rId5"/>
    <p:sldLayoutId id="2147485053" r:id="rId6"/>
    <p:sldLayoutId id="2147485054" r:id="rId7"/>
    <p:sldLayoutId id="2147485055" r:id="rId8"/>
    <p:sldLayoutId id="2147485056" r:id="rId9"/>
    <p:sldLayoutId id="2147485057" r:id="rId10"/>
    <p:sldLayoutId id="2147485058" r:id="rId11"/>
  </p:sldLayoutIdLst>
  <p:hf sldNum="0" hdr="0" ftr="0" dt="0"/>
  <p:txStyles>
    <p:titleStyle>
      <a:lvl1pPr algn="ctr" defTabSz="912917" rtl="0" eaLnBrk="1" latinLnBrk="0" hangingPunct="1">
        <a:spcBef>
          <a:spcPct val="0"/>
        </a:spcBef>
        <a:buNone/>
        <a:defRPr kumimoji="1" sz="4400" kern="1200">
          <a:solidFill>
            <a:schemeClr val="tx1"/>
          </a:solidFill>
          <a:latin typeface="+mj-lt"/>
          <a:ea typeface="+mj-ea"/>
          <a:cs typeface="+mj-cs"/>
        </a:defRPr>
      </a:lvl1pPr>
    </p:titleStyle>
    <p:bodyStyle>
      <a:lvl1pPr marL="342345" indent="-342345" algn="l" defTabSz="912917"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1744" indent="-285286" algn="l" defTabSz="912917"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1145" indent="-228228" algn="l" defTabSz="912917"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597599" indent="-228228" algn="l" defTabSz="912917"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4062" indent="-228228" algn="l" defTabSz="912917"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0519" indent="-228228" algn="l" defTabSz="912917"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66976" indent="-228228" algn="l" defTabSz="912917"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3437" indent="-228228" algn="l" defTabSz="912917"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79895" indent="-228228" algn="l" defTabSz="912917"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2917" rtl="0" eaLnBrk="1" latinLnBrk="0" hangingPunct="1">
        <a:defRPr kumimoji="1" sz="1800" kern="1200">
          <a:solidFill>
            <a:schemeClr val="tx1"/>
          </a:solidFill>
          <a:latin typeface="+mn-lt"/>
          <a:ea typeface="+mn-ea"/>
          <a:cs typeface="+mn-cs"/>
        </a:defRPr>
      </a:lvl1pPr>
      <a:lvl2pPr marL="456458" algn="l" defTabSz="912917" rtl="0" eaLnBrk="1" latinLnBrk="0" hangingPunct="1">
        <a:defRPr kumimoji="1" sz="1800" kern="1200">
          <a:solidFill>
            <a:schemeClr val="tx1"/>
          </a:solidFill>
          <a:latin typeface="+mn-lt"/>
          <a:ea typeface="+mn-ea"/>
          <a:cs typeface="+mn-cs"/>
        </a:defRPr>
      </a:lvl2pPr>
      <a:lvl3pPr marL="912917" algn="l" defTabSz="912917" rtl="0" eaLnBrk="1" latinLnBrk="0" hangingPunct="1">
        <a:defRPr kumimoji="1" sz="1800" kern="1200">
          <a:solidFill>
            <a:schemeClr val="tx1"/>
          </a:solidFill>
          <a:latin typeface="+mn-lt"/>
          <a:ea typeface="+mn-ea"/>
          <a:cs typeface="+mn-cs"/>
        </a:defRPr>
      </a:lvl3pPr>
      <a:lvl4pPr marL="1369375" algn="l" defTabSz="912917" rtl="0" eaLnBrk="1" latinLnBrk="0" hangingPunct="1">
        <a:defRPr kumimoji="1" sz="1800" kern="1200">
          <a:solidFill>
            <a:schemeClr val="tx1"/>
          </a:solidFill>
          <a:latin typeface="+mn-lt"/>
          <a:ea typeface="+mn-ea"/>
          <a:cs typeface="+mn-cs"/>
        </a:defRPr>
      </a:lvl4pPr>
      <a:lvl5pPr marL="1825832" algn="l" defTabSz="912917" rtl="0" eaLnBrk="1" latinLnBrk="0" hangingPunct="1">
        <a:defRPr kumimoji="1" sz="1800" kern="1200">
          <a:solidFill>
            <a:schemeClr val="tx1"/>
          </a:solidFill>
          <a:latin typeface="+mn-lt"/>
          <a:ea typeface="+mn-ea"/>
          <a:cs typeface="+mn-cs"/>
        </a:defRPr>
      </a:lvl5pPr>
      <a:lvl6pPr marL="2282290" algn="l" defTabSz="912917" rtl="0" eaLnBrk="1" latinLnBrk="0" hangingPunct="1">
        <a:defRPr kumimoji="1" sz="1800" kern="1200">
          <a:solidFill>
            <a:schemeClr val="tx1"/>
          </a:solidFill>
          <a:latin typeface="+mn-lt"/>
          <a:ea typeface="+mn-ea"/>
          <a:cs typeface="+mn-cs"/>
        </a:defRPr>
      </a:lvl6pPr>
      <a:lvl7pPr marL="2738751" algn="l" defTabSz="912917" rtl="0" eaLnBrk="1" latinLnBrk="0" hangingPunct="1">
        <a:defRPr kumimoji="1" sz="1800" kern="1200">
          <a:solidFill>
            <a:schemeClr val="tx1"/>
          </a:solidFill>
          <a:latin typeface="+mn-lt"/>
          <a:ea typeface="+mn-ea"/>
          <a:cs typeface="+mn-cs"/>
        </a:defRPr>
      </a:lvl7pPr>
      <a:lvl8pPr marL="3195205" algn="l" defTabSz="912917" rtl="0" eaLnBrk="1" latinLnBrk="0" hangingPunct="1">
        <a:defRPr kumimoji="1" sz="1800" kern="1200">
          <a:solidFill>
            <a:schemeClr val="tx1"/>
          </a:solidFill>
          <a:latin typeface="+mn-lt"/>
          <a:ea typeface="+mn-ea"/>
          <a:cs typeface="+mn-cs"/>
        </a:defRPr>
      </a:lvl8pPr>
      <a:lvl9pPr marL="3651664" algn="l" defTabSz="912917"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385" tIns="45692" rIns="91385" bIns="45692"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600204"/>
            <a:ext cx="8915400" cy="4525963"/>
          </a:xfrm>
          <a:prstGeom prst="rect">
            <a:avLst/>
          </a:prstGeom>
        </p:spPr>
        <p:txBody>
          <a:bodyPr vert="horz" lIns="91385" tIns="45692" rIns="91385" bIns="45692"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95300" y="6356370"/>
            <a:ext cx="2311400" cy="365125"/>
          </a:xfrm>
          <a:prstGeom prst="rect">
            <a:avLst/>
          </a:prstGeom>
        </p:spPr>
        <p:txBody>
          <a:bodyPr vert="horz" lIns="91385" tIns="45692" rIns="91385" bIns="45692" rtlCol="0" anchor="ctr"/>
          <a:lstStyle>
            <a:lvl1pPr algn="l">
              <a:defRPr sz="1200">
                <a:solidFill>
                  <a:schemeClr val="tx1">
                    <a:tint val="75000"/>
                  </a:schemeClr>
                </a:solidFill>
              </a:defRPr>
            </a:lvl1pPr>
          </a:lstStyle>
          <a:p>
            <a:pPr defTabSz="913837"/>
            <a:fld id="{9C9E2245-9803-42D9-8DDC-000A3E6359FD}" type="datetimeFigureOut">
              <a:rPr lang="ja-JP" altLang="en-US" smtClean="0">
                <a:solidFill>
                  <a:prstClr val="black">
                    <a:tint val="75000"/>
                  </a:prstClr>
                </a:solidFill>
              </a:rPr>
              <a:pPr defTabSz="913837"/>
              <a:t>2022/11/28</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84550" y="6356370"/>
            <a:ext cx="3136900" cy="365125"/>
          </a:xfrm>
          <a:prstGeom prst="rect">
            <a:avLst/>
          </a:prstGeom>
        </p:spPr>
        <p:txBody>
          <a:bodyPr vert="horz" lIns="91385" tIns="45692" rIns="91385" bIns="45692" rtlCol="0" anchor="ctr"/>
          <a:lstStyle>
            <a:lvl1pPr algn="ctr">
              <a:defRPr sz="1200">
                <a:solidFill>
                  <a:schemeClr val="tx1">
                    <a:tint val="75000"/>
                  </a:schemeClr>
                </a:solidFill>
              </a:defRPr>
            </a:lvl1pPr>
          </a:lstStyle>
          <a:p>
            <a:pPr defTabSz="913837"/>
            <a:endParaRPr lang="ja-JP" altLang="en-US">
              <a:solidFill>
                <a:prstClr val="black">
                  <a:tint val="75000"/>
                </a:prstClr>
              </a:solidFill>
            </a:endParaRPr>
          </a:p>
        </p:txBody>
      </p:sp>
      <p:sp>
        <p:nvSpPr>
          <p:cNvPr id="10" name="スライド番号プレースホルダー 5"/>
          <p:cNvSpPr txBox="1">
            <a:spLocks/>
          </p:cNvSpPr>
          <p:nvPr userDrawn="1"/>
        </p:nvSpPr>
        <p:spPr>
          <a:xfrm>
            <a:off x="7594600" y="6492875"/>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600" kern="1200">
                <a:solidFill>
                  <a:schemeClr val="bg1">
                    <a:lumMod val="50000"/>
                  </a:schemeClr>
                </a:solidFill>
                <a:latin typeface="Verdana" panose="020B0604030504040204" pitchFamily="34" charset="0"/>
                <a:ea typeface="+mn-ea"/>
                <a:cs typeface="Verdana" panose="020B0604030504040204" pitchFamily="34" charset="0"/>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8DAE5B54-EA02-45AD-A82C-E2A48294079D}" type="slidenum">
              <a:rPr lang="ja-JP" altLang="en-US" sz="2000" b="1" smtClean="0">
                <a:solidFill>
                  <a:schemeClr val="tx1"/>
                </a:solidFill>
                <a:latin typeface="+mn-ea"/>
                <a:ea typeface="+mn-ea"/>
              </a:rPr>
              <a:pPr/>
              <a:t>‹#›</a:t>
            </a:fld>
            <a:endParaRPr lang="ja-JP" altLang="en-US" sz="2000" b="1" dirty="0">
              <a:solidFill>
                <a:schemeClr val="tx1"/>
              </a:solidFill>
              <a:latin typeface="+mn-ea"/>
              <a:ea typeface="+mn-ea"/>
            </a:endParaRPr>
          </a:p>
        </p:txBody>
      </p:sp>
    </p:spTree>
    <p:extLst>
      <p:ext uri="{BB962C8B-B14F-4D97-AF65-F5344CB8AC3E}">
        <p14:creationId xmlns:p14="http://schemas.microsoft.com/office/powerpoint/2010/main" val="3429537094"/>
      </p:ext>
    </p:extLst>
  </p:cSld>
  <p:clrMap bg1="lt1" tx1="dk1" bg2="lt2" tx2="dk2" accent1="accent1" accent2="accent2" accent3="accent3" accent4="accent4" accent5="accent5" accent6="accent6" hlink="hlink" folHlink="folHlink"/>
  <p:sldLayoutIdLst>
    <p:sldLayoutId id="2147485060" r:id="rId1"/>
    <p:sldLayoutId id="2147485061" r:id="rId2"/>
    <p:sldLayoutId id="2147485062" r:id="rId3"/>
    <p:sldLayoutId id="2147485063" r:id="rId4"/>
    <p:sldLayoutId id="2147485064" r:id="rId5"/>
    <p:sldLayoutId id="2147485065" r:id="rId6"/>
    <p:sldLayoutId id="2147485066" r:id="rId7"/>
    <p:sldLayoutId id="2147485067" r:id="rId8"/>
    <p:sldLayoutId id="2147485068" r:id="rId9"/>
    <p:sldLayoutId id="2147485069" r:id="rId10"/>
    <p:sldLayoutId id="2147485070" r:id="rId11"/>
  </p:sldLayoutIdLst>
  <p:transition spd="med">
    <p:fade/>
  </p:transition>
  <p:txStyles>
    <p:titleStyle>
      <a:lvl1pPr algn="ctr" defTabSz="913837" rtl="0" eaLnBrk="1" latinLnBrk="0" hangingPunct="1">
        <a:spcBef>
          <a:spcPct val="0"/>
        </a:spcBef>
        <a:buNone/>
        <a:defRPr kumimoji="1" sz="4400" kern="1200">
          <a:solidFill>
            <a:schemeClr val="tx1"/>
          </a:solidFill>
          <a:latin typeface="+mj-lt"/>
          <a:ea typeface="+mj-ea"/>
          <a:cs typeface="+mj-cs"/>
        </a:defRPr>
      </a:lvl1pPr>
    </p:titleStyle>
    <p:bodyStyle>
      <a:lvl1pPr marL="342689" indent="-342689" algn="l" defTabSz="913837"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492" indent="-285574" algn="l" defTabSz="913837"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2296" indent="-228460" algn="l" defTabSz="913837"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599215" indent="-228460" algn="l" defTabSz="913837"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6133" indent="-228460" algn="l" defTabSz="913837"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3051" indent="-228460" algn="l" defTabSz="913837"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69968" indent="-228460" algn="l" defTabSz="913837"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6888" indent="-228460" algn="l" defTabSz="913837"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3807" indent="-228460" algn="l" defTabSz="913837"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3837" rtl="0" eaLnBrk="1" latinLnBrk="0" hangingPunct="1">
        <a:defRPr kumimoji="1" sz="1800" kern="1200">
          <a:solidFill>
            <a:schemeClr val="tx1"/>
          </a:solidFill>
          <a:latin typeface="+mn-lt"/>
          <a:ea typeface="+mn-ea"/>
          <a:cs typeface="+mn-cs"/>
        </a:defRPr>
      </a:lvl1pPr>
      <a:lvl2pPr marL="456919" algn="l" defTabSz="913837" rtl="0" eaLnBrk="1" latinLnBrk="0" hangingPunct="1">
        <a:defRPr kumimoji="1" sz="1800" kern="1200">
          <a:solidFill>
            <a:schemeClr val="tx1"/>
          </a:solidFill>
          <a:latin typeface="+mn-lt"/>
          <a:ea typeface="+mn-ea"/>
          <a:cs typeface="+mn-cs"/>
        </a:defRPr>
      </a:lvl2pPr>
      <a:lvl3pPr marL="913837" algn="l" defTabSz="913837" rtl="0" eaLnBrk="1" latinLnBrk="0" hangingPunct="1">
        <a:defRPr kumimoji="1" sz="1800" kern="1200">
          <a:solidFill>
            <a:schemeClr val="tx1"/>
          </a:solidFill>
          <a:latin typeface="+mn-lt"/>
          <a:ea typeface="+mn-ea"/>
          <a:cs typeface="+mn-cs"/>
        </a:defRPr>
      </a:lvl3pPr>
      <a:lvl4pPr marL="1370756" algn="l" defTabSz="913837" rtl="0" eaLnBrk="1" latinLnBrk="0" hangingPunct="1">
        <a:defRPr kumimoji="1" sz="1800" kern="1200">
          <a:solidFill>
            <a:schemeClr val="tx1"/>
          </a:solidFill>
          <a:latin typeface="+mn-lt"/>
          <a:ea typeface="+mn-ea"/>
          <a:cs typeface="+mn-cs"/>
        </a:defRPr>
      </a:lvl4pPr>
      <a:lvl5pPr marL="1827674" algn="l" defTabSz="913837" rtl="0" eaLnBrk="1" latinLnBrk="0" hangingPunct="1">
        <a:defRPr kumimoji="1" sz="1800" kern="1200">
          <a:solidFill>
            <a:schemeClr val="tx1"/>
          </a:solidFill>
          <a:latin typeface="+mn-lt"/>
          <a:ea typeface="+mn-ea"/>
          <a:cs typeface="+mn-cs"/>
        </a:defRPr>
      </a:lvl5pPr>
      <a:lvl6pPr marL="2284592" algn="l" defTabSz="913837" rtl="0" eaLnBrk="1" latinLnBrk="0" hangingPunct="1">
        <a:defRPr kumimoji="1" sz="1800" kern="1200">
          <a:solidFill>
            <a:schemeClr val="tx1"/>
          </a:solidFill>
          <a:latin typeface="+mn-lt"/>
          <a:ea typeface="+mn-ea"/>
          <a:cs typeface="+mn-cs"/>
        </a:defRPr>
      </a:lvl6pPr>
      <a:lvl7pPr marL="2741510" algn="l" defTabSz="913837" rtl="0" eaLnBrk="1" latinLnBrk="0" hangingPunct="1">
        <a:defRPr kumimoji="1" sz="1800" kern="1200">
          <a:solidFill>
            <a:schemeClr val="tx1"/>
          </a:solidFill>
          <a:latin typeface="+mn-lt"/>
          <a:ea typeface="+mn-ea"/>
          <a:cs typeface="+mn-cs"/>
        </a:defRPr>
      </a:lvl7pPr>
      <a:lvl8pPr marL="3198429" algn="l" defTabSz="913837" rtl="0" eaLnBrk="1" latinLnBrk="0" hangingPunct="1">
        <a:defRPr kumimoji="1" sz="1800" kern="1200">
          <a:solidFill>
            <a:schemeClr val="tx1"/>
          </a:solidFill>
          <a:latin typeface="+mn-lt"/>
          <a:ea typeface="+mn-ea"/>
          <a:cs typeface="+mn-cs"/>
        </a:defRPr>
      </a:lvl8pPr>
      <a:lvl9pPr marL="3655347" algn="l" defTabSz="913837"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タイトル プレースホルダ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53" tIns="45677" rIns="91353" bIns="45677" numCol="1" anchor="ctr" anchorCtr="0" compatLnSpc="1">
            <a:prstTxWarp prst="textNoShape">
              <a:avLst/>
            </a:prstTxWarp>
          </a:bodyPr>
          <a:lstStyle/>
          <a:p>
            <a:pPr lvl="0"/>
            <a:r>
              <a:rPr lang="ja-JP" altLang="en-US"/>
              <a:t>マスタ タイトルの書式設定</a:t>
            </a:r>
          </a:p>
        </p:txBody>
      </p:sp>
      <p:sp>
        <p:nvSpPr>
          <p:cNvPr id="2051" name="テキスト プレースホルダ 2"/>
          <p:cNvSpPr>
            <a:spLocks noGrp="1"/>
          </p:cNvSpPr>
          <p:nvPr>
            <p:ph type="body" idx="1"/>
          </p:nvPr>
        </p:nvSpPr>
        <p:spPr bwMode="auto">
          <a:xfrm>
            <a:off x="495300" y="1600216"/>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53" tIns="45677" rIns="91353" bIns="45677"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95300" y="6356423"/>
            <a:ext cx="2311400" cy="365125"/>
          </a:xfrm>
          <a:prstGeom prst="rect">
            <a:avLst/>
          </a:prstGeom>
        </p:spPr>
        <p:txBody>
          <a:bodyPr vert="horz" lIns="91353" tIns="45677" rIns="91353" bIns="45677" rtlCol="0" anchor="ctr"/>
          <a:lstStyle>
            <a:lvl1pPr algn="l">
              <a:defRPr sz="1200">
                <a:solidFill>
                  <a:schemeClr val="tx1">
                    <a:tint val="75000"/>
                  </a:schemeClr>
                </a:solidFill>
                <a:latin typeface="Arial" charset="0"/>
                <a:ea typeface="ＭＳ Ｐゴシック" charset="-128"/>
              </a:defRPr>
            </a:lvl1pPr>
          </a:lstStyle>
          <a:p>
            <a:pPr>
              <a:defRPr/>
            </a:pPr>
            <a:fld id="{616304CA-5C8F-4442-8579-8F7FAEF239E6}" type="datetime1">
              <a:rPr lang="ja-JP" altLang="en-US" smtClean="0"/>
              <a:t>2022/11/28</a:t>
            </a:fld>
            <a:endParaRPr lang="ja-JP" altLang="en-US"/>
          </a:p>
        </p:txBody>
      </p:sp>
      <p:sp>
        <p:nvSpPr>
          <p:cNvPr id="5" name="フッター プレースホルダ 4"/>
          <p:cNvSpPr>
            <a:spLocks noGrp="1"/>
          </p:cNvSpPr>
          <p:nvPr>
            <p:ph type="ftr" sz="quarter" idx="3"/>
          </p:nvPr>
        </p:nvSpPr>
        <p:spPr>
          <a:xfrm>
            <a:off x="3384556" y="6356423"/>
            <a:ext cx="3136900" cy="365125"/>
          </a:xfrm>
          <a:prstGeom prst="rect">
            <a:avLst/>
          </a:prstGeom>
        </p:spPr>
        <p:txBody>
          <a:bodyPr vert="horz" lIns="91353" tIns="45677" rIns="91353" bIns="45677" rtlCol="0" anchor="ctr"/>
          <a:lstStyle>
            <a:lvl1pPr algn="ctr">
              <a:defRPr sz="1200">
                <a:solidFill>
                  <a:schemeClr val="tx1">
                    <a:tint val="75000"/>
                  </a:schemeClr>
                </a:solidFill>
                <a:latin typeface="Arial" charset="0"/>
                <a:ea typeface="ＭＳ Ｐゴシック" charset="-128"/>
              </a:defRPr>
            </a:lvl1pPr>
          </a:lstStyle>
          <a:p>
            <a:pPr>
              <a:defRPr/>
            </a:pPr>
            <a:endParaRPr lang="ja-JP" altLang="en-US"/>
          </a:p>
        </p:txBody>
      </p:sp>
    </p:spTree>
    <p:extLst>
      <p:ext uri="{BB962C8B-B14F-4D97-AF65-F5344CB8AC3E}">
        <p14:creationId xmlns:p14="http://schemas.microsoft.com/office/powerpoint/2010/main" val="2536889379"/>
      </p:ext>
    </p:extLst>
  </p:cSld>
  <p:clrMap bg1="lt1" tx1="dk1" bg2="lt2" tx2="dk2" accent1="accent1" accent2="accent2" accent3="accent3" accent4="accent4" accent5="accent5" accent6="accent6" hlink="hlink" folHlink="folHlink"/>
  <p:sldLayoutIdLst>
    <p:sldLayoutId id="2147485098" r:id="rId1"/>
    <p:sldLayoutId id="2147485099" r:id="rId2"/>
    <p:sldLayoutId id="2147485100" r:id="rId3"/>
    <p:sldLayoutId id="2147485101" r:id="rId4"/>
    <p:sldLayoutId id="2147485102" r:id="rId5"/>
    <p:sldLayoutId id="2147485103" r:id="rId6"/>
    <p:sldLayoutId id="2147485104" r:id="rId7"/>
    <p:sldLayoutId id="2147485105" r:id="rId8"/>
    <p:sldLayoutId id="2147485106" r:id="rId9"/>
    <p:sldLayoutId id="2147485107" r:id="rId10"/>
    <p:sldLayoutId id="2147485108" r:id="rId11"/>
  </p:sldLayoutIdLst>
  <p:hf sldNum="0"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6765" algn="ctr" rtl="0" fontAlgn="base">
        <a:spcBef>
          <a:spcPct val="0"/>
        </a:spcBef>
        <a:spcAft>
          <a:spcPct val="0"/>
        </a:spcAft>
        <a:defRPr kumimoji="1" sz="4400">
          <a:solidFill>
            <a:schemeClr val="tx1"/>
          </a:solidFill>
          <a:latin typeface="Calibri" pitchFamily="34" charset="0"/>
          <a:ea typeface="ＭＳ Ｐゴシック" charset="-128"/>
        </a:defRPr>
      </a:lvl6pPr>
      <a:lvl7pPr marL="913530" algn="ctr" rtl="0" fontAlgn="base">
        <a:spcBef>
          <a:spcPct val="0"/>
        </a:spcBef>
        <a:spcAft>
          <a:spcPct val="0"/>
        </a:spcAft>
        <a:defRPr kumimoji="1" sz="4400">
          <a:solidFill>
            <a:schemeClr val="tx1"/>
          </a:solidFill>
          <a:latin typeface="Calibri" pitchFamily="34" charset="0"/>
          <a:ea typeface="ＭＳ Ｐゴシック" charset="-128"/>
        </a:defRPr>
      </a:lvl7pPr>
      <a:lvl8pPr marL="1370294" algn="ctr" rtl="0" fontAlgn="base">
        <a:spcBef>
          <a:spcPct val="0"/>
        </a:spcBef>
        <a:spcAft>
          <a:spcPct val="0"/>
        </a:spcAft>
        <a:defRPr kumimoji="1" sz="4400">
          <a:solidFill>
            <a:schemeClr val="tx1"/>
          </a:solidFill>
          <a:latin typeface="Calibri" pitchFamily="34" charset="0"/>
          <a:ea typeface="ＭＳ Ｐゴシック" charset="-128"/>
        </a:defRPr>
      </a:lvl8pPr>
      <a:lvl9pPr marL="1827056"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1028" indent="-341028"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0742" indent="-283925"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0458" indent="-226822"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597274" indent="-226822"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4093" indent="-226822"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2202" indent="-228381" algn="l" defTabSz="91353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68966" indent="-228381" algn="l" defTabSz="91353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5730" indent="-228381" algn="l" defTabSz="91353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2494" indent="-228381" algn="l" defTabSz="91353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3530" rtl="0" eaLnBrk="1" latinLnBrk="0" hangingPunct="1">
        <a:defRPr kumimoji="1" sz="1800" kern="1200">
          <a:solidFill>
            <a:schemeClr val="tx1"/>
          </a:solidFill>
          <a:latin typeface="+mn-lt"/>
          <a:ea typeface="+mn-ea"/>
          <a:cs typeface="+mn-cs"/>
        </a:defRPr>
      </a:lvl1pPr>
      <a:lvl2pPr marL="456765" algn="l" defTabSz="913530" rtl="0" eaLnBrk="1" latinLnBrk="0" hangingPunct="1">
        <a:defRPr kumimoji="1" sz="1800" kern="1200">
          <a:solidFill>
            <a:schemeClr val="tx1"/>
          </a:solidFill>
          <a:latin typeface="+mn-lt"/>
          <a:ea typeface="+mn-ea"/>
          <a:cs typeface="+mn-cs"/>
        </a:defRPr>
      </a:lvl2pPr>
      <a:lvl3pPr marL="913530" algn="l" defTabSz="913530" rtl="0" eaLnBrk="1" latinLnBrk="0" hangingPunct="1">
        <a:defRPr kumimoji="1" sz="1800" kern="1200">
          <a:solidFill>
            <a:schemeClr val="tx1"/>
          </a:solidFill>
          <a:latin typeface="+mn-lt"/>
          <a:ea typeface="+mn-ea"/>
          <a:cs typeface="+mn-cs"/>
        </a:defRPr>
      </a:lvl3pPr>
      <a:lvl4pPr marL="1370294" algn="l" defTabSz="913530" rtl="0" eaLnBrk="1" latinLnBrk="0" hangingPunct="1">
        <a:defRPr kumimoji="1" sz="1800" kern="1200">
          <a:solidFill>
            <a:schemeClr val="tx1"/>
          </a:solidFill>
          <a:latin typeface="+mn-lt"/>
          <a:ea typeface="+mn-ea"/>
          <a:cs typeface="+mn-cs"/>
        </a:defRPr>
      </a:lvl4pPr>
      <a:lvl5pPr marL="1827056" algn="l" defTabSz="913530" rtl="0" eaLnBrk="1" latinLnBrk="0" hangingPunct="1">
        <a:defRPr kumimoji="1" sz="1800" kern="1200">
          <a:solidFill>
            <a:schemeClr val="tx1"/>
          </a:solidFill>
          <a:latin typeface="+mn-lt"/>
          <a:ea typeface="+mn-ea"/>
          <a:cs typeface="+mn-cs"/>
        </a:defRPr>
      </a:lvl5pPr>
      <a:lvl6pPr marL="2283820" algn="l" defTabSz="913530" rtl="0" eaLnBrk="1" latinLnBrk="0" hangingPunct="1">
        <a:defRPr kumimoji="1" sz="1800" kern="1200">
          <a:solidFill>
            <a:schemeClr val="tx1"/>
          </a:solidFill>
          <a:latin typeface="+mn-lt"/>
          <a:ea typeface="+mn-ea"/>
          <a:cs typeface="+mn-cs"/>
        </a:defRPr>
      </a:lvl6pPr>
      <a:lvl7pPr marL="2740583" algn="l" defTabSz="913530" rtl="0" eaLnBrk="1" latinLnBrk="0" hangingPunct="1">
        <a:defRPr kumimoji="1" sz="1800" kern="1200">
          <a:solidFill>
            <a:schemeClr val="tx1"/>
          </a:solidFill>
          <a:latin typeface="+mn-lt"/>
          <a:ea typeface="+mn-ea"/>
          <a:cs typeface="+mn-cs"/>
        </a:defRPr>
      </a:lvl7pPr>
      <a:lvl8pPr marL="3197348" algn="l" defTabSz="913530" rtl="0" eaLnBrk="1" latinLnBrk="0" hangingPunct="1">
        <a:defRPr kumimoji="1" sz="1800" kern="1200">
          <a:solidFill>
            <a:schemeClr val="tx1"/>
          </a:solidFill>
          <a:latin typeface="+mn-lt"/>
          <a:ea typeface="+mn-ea"/>
          <a:cs typeface="+mn-cs"/>
        </a:defRPr>
      </a:lvl8pPr>
      <a:lvl9pPr marL="3654113" algn="l" defTabSz="913530"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31" tIns="45716" rIns="91431" bIns="45716"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95300" y="1600206"/>
            <a:ext cx="8915400" cy="4525963"/>
          </a:xfrm>
          <a:prstGeom prst="rect">
            <a:avLst/>
          </a:prstGeom>
        </p:spPr>
        <p:txBody>
          <a:bodyPr vert="horz" lIns="91431" tIns="45716" rIns="91431" bIns="45716"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95300" y="6356429"/>
            <a:ext cx="2311400" cy="365125"/>
          </a:xfrm>
          <a:prstGeom prst="rect">
            <a:avLst/>
          </a:prstGeom>
        </p:spPr>
        <p:txBody>
          <a:bodyPr vert="horz" lIns="91431" tIns="45716" rIns="91431" bIns="45716" rtlCol="0" anchor="ctr"/>
          <a:lstStyle>
            <a:lvl1pPr algn="l">
              <a:defRPr sz="1200">
                <a:solidFill>
                  <a:schemeClr val="tx1">
                    <a:tint val="75000"/>
                  </a:schemeClr>
                </a:solidFill>
              </a:defRPr>
            </a:lvl1pPr>
          </a:lstStyle>
          <a:p>
            <a:fld id="{C357E3B1-7E7A-4A4F-8B3A-A34B38984FEC}" type="datetime1">
              <a:rPr kumimoji="1" lang="ja-JP" altLang="en-US" smtClean="0"/>
              <a:t>2022/11/28</a:t>
            </a:fld>
            <a:endParaRPr kumimoji="1" lang="ja-JP" altLang="en-US"/>
          </a:p>
        </p:txBody>
      </p:sp>
      <p:sp>
        <p:nvSpPr>
          <p:cNvPr id="5" name="フッター プレースホルダ 4"/>
          <p:cNvSpPr>
            <a:spLocks noGrp="1"/>
          </p:cNvSpPr>
          <p:nvPr>
            <p:ph type="ftr" sz="quarter" idx="3"/>
          </p:nvPr>
        </p:nvSpPr>
        <p:spPr>
          <a:xfrm>
            <a:off x="3384550" y="6356429"/>
            <a:ext cx="3136900" cy="365125"/>
          </a:xfrm>
          <a:prstGeom prst="rect">
            <a:avLst/>
          </a:prstGeom>
        </p:spPr>
        <p:txBody>
          <a:bodyPr vert="horz" lIns="91431" tIns="45716" rIns="91431" bIns="45716"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7099300" y="6356429"/>
            <a:ext cx="2311400" cy="365125"/>
          </a:xfrm>
          <a:prstGeom prst="rect">
            <a:avLst/>
          </a:prstGeom>
        </p:spPr>
        <p:txBody>
          <a:bodyPr vert="horz" lIns="91431" tIns="45716" rIns="91431" bIns="45716" rtlCol="0" anchor="ctr"/>
          <a:lstStyle>
            <a:lvl1pPr algn="r">
              <a:defRPr sz="1200">
                <a:solidFill>
                  <a:schemeClr val="tx1">
                    <a:tint val="75000"/>
                  </a:schemeClr>
                </a:solidFill>
              </a:defRPr>
            </a:lvl1pPr>
          </a:lstStyle>
          <a:p>
            <a:fld id="{2DC0DD85-B221-4CF5-B0F2-D6DFC9152908}" type="slidenum">
              <a:rPr kumimoji="1" lang="ja-JP" altLang="en-US" smtClean="0"/>
              <a:pPr/>
              <a:t>‹#›</a:t>
            </a:fld>
            <a:endParaRPr kumimoji="1" lang="ja-JP" altLang="en-US"/>
          </a:p>
        </p:txBody>
      </p:sp>
    </p:spTree>
    <p:extLst>
      <p:ext uri="{BB962C8B-B14F-4D97-AF65-F5344CB8AC3E}">
        <p14:creationId xmlns:p14="http://schemas.microsoft.com/office/powerpoint/2010/main" val="2786314996"/>
      </p:ext>
    </p:extLst>
  </p:cSld>
  <p:clrMap bg1="lt1" tx1="dk1" bg2="lt2" tx2="dk2" accent1="accent1" accent2="accent2" accent3="accent3" accent4="accent4" accent5="accent5" accent6="accent6" hlink="hlink" folHlink="folHlink"/>
  <p:sldLayoutIdLst>
    <p:sldLayoutId id="2147485122" r:id="rId1"/>
    <p:sldLayoutId id="2147485123" r:id="rId2"/>
    <p:sldLayoutId id="2147485124" r:id="rId3"/>
    <p:sldLayoutId id="2147485125" r:id="rId4"/>
    <p:sldLayoutId id="2147485126" r:id="rId5"/>
    <p:sldLayoutId id="2147485127" r:id="rId6"/>
    <p:sldLayoutId id="2147485128" r:id="rId7"/>
    <p:sldLayoutId id="2147485129" r:id="rId8"/>
    <p:sldLayoutId id="2147485130" r:id="rId9"/>
    <p:sldLayoutId id="2147485131" r:id="rId10"/>
    <p:sldLayoutId id="2147485132" r:id="rId11"/>
  </p:sldLayoutIdLst>
  <p:hf hdr="0" ftr="0" dt="0"/>
  <p:txStyles>
    <p:titleStyle>
      <a:lvl1pPr algn="ctr" defTabSz="914314" rtl="0" eaLnBrk="1" latinLnBrk="0" hangingPunct="1">
        <a:spcBef>
          <a:spcPct val="0"/>
        </a:spcBef>
        <a:buNone/>
        <a:defRPr kumimoji="1" sz="4400" kern="1200">
          <a:solidFill>
            <a:schemeClr val="tx1"/>
          </a:solidFill>
          <a:latin typeface="+mj-lt"/>
          <a:ea typeface="+mj-ea"/>
          <a:cs typeface="+mj-cs"/>
        </a:defRPr>
      </a:lvl1pPr>
    </p:titleStyle>
    <p:bodyStyle>
      <a:lvl1pPr marL="342867" indent="-342867" algn="l" defTabSz="914314"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879" indent="-285724" algn="l" defTabSz="914314"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2892" indent="-228578" algn="l" defTabSz="914314"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048" indent="-228578" algn="l" defTabSz="914314"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206" indent="-228578" algn="l" defTabSz="914314"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362" indent="-228578" algn="l" defTabSz="914314"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519" indent="-228578" algn="l" defTabSz="914314"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676" indent="-228578" algn="l" defTabSz="914314"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834" indent="-228578" algn="l" defTabSz="914314"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314" rtl="0" eaLnBrk="1" latinLnBrk="0" hangingPunct="1">
        <a:defRPr kumimoji="1" sz="1800" kern="1200">
          <a:solidFill>
            <a:schemeClr val="tx1"/>
          </a:solidFill>
          <a:latin typeface="+mn-lt"/>
          <a:ea typeface="+mn-ea"/>
          <a:cs typeface="+mn-cs"/>
        </a:defRPr>
      </a:lvl1pPr>
      <a:lvl2pPr marL="457157" algn="l" defTabSz="914314" rtl="0" eaLnBrk="1" latinLnBrk="0" hangingPunct="1">
        <a:defRPr kumimoji="1" sz="1800" kern="1200">
          <a:solidFill>
            <a:schemeClr val="tx1"/>
          </a:solidFill>
          <a:latin typeface="+mn-lt"/>
          <a:ea typeface="+mn-ea"/>
          <a:cs typeface="+mn-cs"/>
        </a:defRPr>
      </a:lvl2pPr>
      <a:lvl3pPr marL="914314" algn="l" defTabSz="914314" rtl="0" eaLnBrk="1" latinLnBrk="0" hangingPunct="1">
        <a:defRPr kumimoji="1" sz="1800" kern="1200">
          <a:solidFill>
            <a:schemeClr val="tx1"/>
          </a:solidFill>
          <a:latin typeface="+mn-lt"/>
          <a:ea typeface="+mn-ea"/>
          <a:cs typeface="+mn-cs"/>
        </a:defRPr>
      </a:lvl3pPr>
      <a:lvl4pPr marL="1371471" algn="l" defTabSz="914314" rtl="0" eaLnBrk="1" latinLnBrk="0" hangingPunct="1">
        <a:defRPr kumimoji="1" sz="1800" kern="1200">
          <a:solidFill>
            <a:schemeClr val="tx1"/>
          </a:solidFill>
          <a:latin typeface="+mn-lt"/>
          <a:ea typeface="+mn-ea"/>
          <a:cs typeface="+mn-cs"/>
        </a:defRPr>
      </a:lvl4pPr>
      <a:lvl5pPr marL="1828626" algn="l" defTabSz="914314" rtl="0" eaLnBrk="1" latinLnBrk="0" hangingPunct="1">
        <a:defRPr kumimoji="1" sz="1800" kern="1200">
          <a:solidFill>
            <a:schemeClr val="tx1"/>
          </a:solidFill>
          <a:latin typeface="+mn-lt"/>
          <a:ea typeface="+mn-ea"/>
          <a:cs typeface="+mn-cs"/>
        </a:defRPr>
      </a:lvl5pPr>
      <a:lvl6pPr marL="2285784" algn="l" defTabSz="914314" rtl="0" eaLnBrk="1" latinLnBrk="0" hangingPunct="1">
        <a:defRPr kumimoji="1" sz="1800" kern="1200">
          <a:solidFill>
            <a:schemeClr val="tx1"/>
          </a:solidFill>
          <a:latin typeface="+mn-lt"/>
          <a:ea typeface="+mn-ea"/>
          <a:cs typeface="+mn-cs"/>
        </a:defRPr>
      </a:lvl6pPr>
      <a:lvl7pPr marL="2742940" algn="l" defTabSz="914314" rtl="0" eaLnBrk="1" latinLnBrk="0" hangingPunct="1">
        <a:defRPr kumimoji="1" sz="1800" kern="1200">
          <a:solidFill>
            <a:schemeClr val="tx1"/>
          </a:solidFill>
          <a:latin typeface="+mn-lt"/>
          <a:ea typeface="+mn-ea"/>
          <a:cs typeface="+mn-cs"/>
        </a:defRPr>
      </a:lvl7pPr>
      <a:lvl8pPr marL="3200098" algn="l" defTabSz="914314" rtl="0" eaLnBrk="1" latinLnBrk="0" hangingPunct="1">
        <a:defRPr kumimoji="1" sz="1800" kern="1200">
          <a:solidFill>
            <a:schemeClr val="tx1"/>
          </a:solidFill>
          <a:latin typeface="+mn-lt"/>
          <a:ea typeface="+mn-ea"/>
          <a:cs typeface="+mn-cs"/>
        </a:defRPr>
      </a:lvl8pPr>
      <a:lvl9pPr marL="3657256" algn="l" defTabSz="914314" rtl="0" eaLnBrk="1" latinLnBrk="0" hangingPunct="1">
        <a:defRPr kumimoji="1"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600206"/>
            <a:ext cx="89154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95300" y="6356359"/>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9E2245-9803-42D9-8DDC-000A3E6359FD}" type="datetimeFigureOut">
              <a:rPr kumimoji="1" lang="ja-JP" altLang="en-US" smtClean="0"/>
              <a:pPr/>
              <a:t>2022/11/28</a:t>
            </a:fld>
            <a:endParaRPr kumimoji="1" lang="ja-JP" altLang="en-US"/>
          </a:p>
        </p:txBody>
      </p:sp>
      <p:sp>
        <p:nvSpPr>
          <p:cNvPr id="5" name="フッター プレースホルダー 4"/>
          <p:cNvSpPr>
            <a:spLocks noGrp="1"/>
          </p:cNvSpPr>
          <p:nvPr>
            <p:ph type="ftr" sz="quarter" idx="3"/>
          </p:nvPr>
        </p:nvSpPr>
        <p:spPr>
          <a:xfrm>
            <a:off x="3384550" y="6356359"/>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7" name="スライド番号プレースホルダー 5"/>
          <p:cNvSpPr>
            <a:spLocks noGrp="1"/>
          </p:cNvSpPr>
          <p:nvPr>
            <p:ph type="sldNum" sz="quarter" idx="4"/>
          </p:nvPr>
        </p:nvSpPr>
        <p:spPr>
          <a:xfrm>
            <a:off x="6948214" y="6350993"/>
            <a:ext cx="2311400" cy="365125"/>
          </a:xfrm>
          <a:prstGeom prst="rect">
            <a:avLst/>
          </a:prstGeom>
        </p:spPr>
        <p:txBody>
          <a:bodyPr vert="horz" lIns="91440" tIns="45720" rIns="91440" bIns="45720" rtlCol="0" anchor="ctr"/>
          <a:lstStyle>
            <a:lvl1pPr algn="r">
              <a:defRPr sz="1600">
                <a:solidFill>
                  <a:schemeClr val="bg1">
                    <a:lumMod val="50000"/>
                  </a:schemeClr>
                </a:solidFill>
                <a:latin typeface="Verdana" panose="020B0604030504040204" pitchFamily="34" charset="0"/>
                <a:cs typeface="Verdana" panose="020B0604030504040204" pitchFamily="34" charset="0"/>
              </a:defRPr>
            </a:lvl1pPr>
          </a:lstStyle>
          <a:p>
            <a:fld id="{8DAE5B54-EA02-45AD-A82C-E2A48294079D}" type="slidenum">
              <a:rPr lang="ja-JP" altLang="en-US" smtClean="0"/>
              <a:pPr/>
              <a:t>‹#›</a:t>
            </a:fld>
            <a:endParaRPr lang="ja-JP" altLang="en-US"/>
          </a:p>
        </p:txBody>
      </p:sp>
      <p:sp>
        <p:nvSpPr>
          <p:cNvPr id="8" name="スライド番号プレースホルダー 5"/>
          <p:cNvSpPr txBox="1">
            <a:spLocks/>
          </p:cNvSpPr>
          <p:nvPr userDrawn="1"/>
        </p:nvSpPr>
        <p:spPr>
          <a:xfrm>
            <a:off x="7594600" y="6485109"/>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600" kern="1200">
                <a:solidFill>
                  <a:schemeClr val="bg1">
                    <a:lumMod val="50000"/>
                  </a:schemeClr>
                </a:solidFill>
                <a:latin typeface="Verdana" panose="020B0604030504040204" pitchFamily="34" charset="0"/>
                <a:ea typeface="+mn-ea"/>
                <a:cs typeface="Verdana" panose="020B0604030504040204" pitchFamily="34" charset="0"/>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8DAE5B54-EA02-45AD-A82C-E2A48294079D}" type="slidenum">
              <a:rPr lang="ja-JP" altLang="en-US" smtClean="0"/>
              <a:pPr/>
              <a:t>‹#›</a:t>
            </a:fld>
            <a:endParaRPr lang="ja-JP" altLang="en-US" dirty="0"/>
          </a:p>
        </p:txBody>
      </p:sp>
    </p:spTree>
    <p:extLst>
      <p:ext uri="{BB962C8B-B14F-4D97-AF65-F5344CB8AC3E}">
        <p14:creationId xmlns:p14="http://schemas.microsoft.com/office/powerpoint/2010/main" val="2356232774"/>
      </p:ext>
    </p:extLst>
  </p:cSld>
  <p:clrMap bg1="lt1" tx1="dk1" bg2="lt2" tx2="dk2" accent1="accent1" accent2="accent2" accent3="accent3" accent4="accent4" accent5="accent5" accent6="accent6" hlink="hlink" folHlink="folHlink"/>
  <p:sldLayoutIdLst>
    <p:sldLayoutId id="2147485134" r:id="rId1"/>
    <p:sldLayoutId id="2147485135" r:id="rId2"/>
    <p:sldLayoutId id="2147485136" r:id="rId3"/>
    <p:sldLayoutId id="2147485137" r:id="rId4"/>
    <p:sldLayoutId id="2147485138" r:id="rId5"/>
    <p:sldLayoutId id="2147485139" r:id="rId6"/>
    <p:sldLayoutId id="2147485140" r:id="rId7"/>
    <p:sldLayoutId id="2147485141" r:id="rId8"/>
    <p:sldLayoutId id="2147485142" r:id="rId9"/>
    <p:sldLayoutId id="2147485143" r:id="rId10"/>
    <p:sldLayoutId id="2147485144" r:id="rId11"/>
  </p:sldLayoutIdLst>
  <p:transition spd="med">
    <p:fade/>
  </p:transition>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hyperlink" Target="http://2.bp.blogspot.com/-JgR_eMdCgao/VHPgA8dVZlI/AAAAAAAApNs/7OO1gkut8p4/s800/iryou_karute_carte_denshi.png" TargetMode="External"/><Relationship Id="rId2" Type="http://schemas.openxmlformats.org/officeDocument/2006/relationships/notesSlide" Target="../notesSlides/notesSlide6.xml"/><Relationship Id="rId1" Type="http://schemas.openxmlformats.org/officeDocument/2006/relationships/slideLayout" Target="../slideLayouts/slideLayout40.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11.png"/></Relationships>
</file>

<file path=ppt/slides/_rels/slide15.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image" Target="../media/image14.emf"/><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40.xml"/><Relationship Id="rId6" Type="http://schemas.openxmlformats.org/officeDocument/2006/relationships/image" Target="../media/image17.jpeg"/><Relationship Id="rId11" Type="http://schemas.openxmlformats.org/officeDocument/2006/relationships/image" Target="../media/image22.jpeg"/><Relationship Id="rId5" Type="http://schemas.openxmlformats.org/officeDocument/2006/relationships/image" Target="../media/image16.png"/><Relationship Id="rId10" Type="http://schemas.openxmlformats.org/officeDocument/2006/relationships/image" Target="../media/image21.jpeg"/><Relationship Id="rId4" Type="http://schemas.openxmlformats.org/officeDocument/2006/relationships/image" Target="../media/image15.png"/><Relationship Id="rId9"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4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8.xml"/><Relationship Id="rId1" Type="http://schemas.openxmlformats.org/officeDocument/2006/relationships/slideLayout" Target="../slideLayouts/slideLayout68.xml"/><Relationship Id="rId4" Type="http://schemas.openxmlformats.org/officeDocument/2006/relationships/image" Target="../media/image25.e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2.xml"/><Relationship Id="rId1" Type="http://schemas.openxmlformats.org/officeDocument/2006/relationships/slideLayout" Target="../slideLayouts/slideLayout5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8.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1556792"/>
            <a:ext cx="9906000" cy="2376264"/>
          </a:xfrm>
        </p:spPr>
        <p:txBody>
          <a:bodyPr>
            <a:noAutofit/>
          </a:bodyPr>
          <a:lstStyle/>
          <a:p>
            <a:pPr>
              <a:lnSpc>
                <a:spcPct val="150000"/>
              </a:lnSpc>
            </a:pPr>
            <a:r>
              <a:rPr lang="ja-JP" altLang="en-US" sz="3200" b="1" dirty="0" smtClean="0">
                <a:solidFill>
                  <a:schemeClr val="tx2"/>
                </a:solidFill>
                <a:latin typeface="Meiryo UI" panose="020B0604030504040204" pitchFamily="50" charset="-128"/>
                <a:ea typeface="Meiryo UI" panose="020B0604030504040204" pitchFamily="50" charset="-128"/>
              </a:rPr>
              <a:t>薬剤師及び登録販売者の業務や</a:t>
            </a:r>
            <a:r>
              <a:rPr lang="en-US" altLang="ja-JP" sz="3200" b="1" dirty="0" smtClean="0">
                <a:solidFill>
                  <a:schemeClr val="tx2"/>
                </a:solidFill>
                <a:latin typeface="Meiryo UI" panose="020B0604030504040204" pitchFamily="50" charset="-128"/>
                <a:ea typeface="Meiryo UI" panose="020B0604030504040204" pitchFamily="50" charset="-128"/>
              </a:rPr>
              <a:t/>
            </a:r>
            <a:br>
              <a:rPr lang="en-US" altLang="ja-JP" sz="3200" b="1" dirty="0" smtClean="0">
                <a:solidFill>
                  <a:schemeClr val="tx2"/>
                </a:solidFill>
                <a:latin typeface="Meiryo UI" panose="020B0604030504040204" pitchFamily="50" charset="-128"/>
                <a:ea typeface="Meiryo UI" panose="020B0604030504040204" pitchFamily="50" charset="-128"/>
              </a:rPr>
            </a:br>
            <a:r>
              <a:rPr lang="ja-JP" altLang="en-US" sz="3200" b="1" dirty="0" smtClean="0">
                <a:solidFill>
                  <a:schemeClr val="tx2"/>
                </a:solidFill>
                <a:latin typeface="Meiryo UI" panose="020B0604030504040204" pitchFamily="50" charset="-128"/>
                <a:ea typeface="Meiryo UI" panose="020B0604030504040204" pitchFamily="50" charset="-128"/>
              </a:rPr>
              <a:t>取り巻く環境の変化について</a:t>
            </a:r>
            <a:endParaRPr lang="ja-JP" altLang="en-US" sz="3200" b="1" dirty="0">
              <a:solidFill>
                <a:schemeClr val="tx2"/>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10" name="Rectangle 3"/>
          <p:cNvSpPr>
            <a:spLocks noChangeArrowheads="1"/>
          </p:cNvSpPr>
          <p:nvPr/>
        </p:nvSpPr>
        <p:spPr bwMode="auto">
          <a:xfrm>
            <a:off x="546588" y="4378233"/>
            <a:ext cx="8881004" cy="1715063"/>
          </a:xfrm>
          <a:prstGeom prst="rect">
            <a:avLst/>
          </a:prstGeom>
          <a:noFill/>
          <a:ln w="9525">
            <a:noFill/>
            <a:miter lim="800000"/>
            <a:headEnd/>
            <a:tailEnd/>
          </a:ln>
        </p:spPr>
        <p:txBody>
          <a:bodyPr lIns="91125" tIns="45566" rIns="91125" bIns="45566"/>
          <a:lstStyle/>
          <a:p>
            <a:pPr marL="0" marR="0" lvl="0" indent="0" algn="ctr" defTabSz="914400" rtl="0" eaLnBrk="1" fontAlgn="base" latinLnBrk="0" hangingPunct="1">
              <a:lnSpc>
                <a:spcPct val="100000"/>
              </a:lnSpc>
              <a:spcBef>
                <a:spcPts val="600"/>
              </a:spcBef>
              <a:spcAft>
                <a:spcPct val="0"/>
              </a:spcAft>
              <a:buClrTx/>
              <a:buSzTx/>
              <a:buFont typeface="Arial" charset="0"/>
              <a:buNone/>
              <a:tabLst/>
              <a:defRPr/>
            </a:pPr>
            <a:r>
              <a:rPr kumimoji="1" lang="ja-JP" altLang="en-US" sz="2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令和４年</a:t>
            </a:r>
            <a:r>
              <a:rPr lang="en-US" altLang="ja-JP" sz="2400" noProof="0" dirty="0" smtClean="0">
                <a:solidFill>
                  <a:prstClr val="black"/>
                </a:solidFill>
                <a:latin typeface="Meiryo UI" panose="020B0604030504040204" pitchFamily="50" charset="-128"/>
                <a:ea typeface="Meiryo UI" panose="020B0604030504040204" pitchFamily="50" charset="-128"/>
                <a:cs typeface="メイリオ" panose="020B0604030504040204" pitchFamily="50" charset="-128"/>
              </a:rPr>
              <a:t>11</a:t>
            </a:r>
            <a:r>
              <a:rPr kumimoji="1" lang="ja-JP" altLang="en-US" sz="2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月</a:t>
            </a:r>
            <a:r>
              <a:rPr lang="en-US" altLang="ja-JP" sz="2400" dirty="0" smtClean="0">
                <a:solidFill>
                  <a:prstClr val="black"/>
                </a:solidFill>
                <a:latin typeface="Meiryo UI" panose="020B0604030504040204" pitchFamily="50" charset="-128"/>
                <a:ea typeface="Meiryo UI" panose="020B0604030504040204" pitchFamily="50" charset="-128"/>
                <a:cs typeface="メイリオ" panose="020B0604030504040204" pitchFamily="50" charset="-128"/>
              </a:rPr>
              <a:t>28</a:t>
            </a:r>
            <a:r>
              <a:rPr kumimoji="1" lang="ja-JP" altLang="en-US" sz="2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日（月）</a:t>
            </a:r>
            <a:endParaRPr kumimoji="1" lang="en-US" altLang="ja-JP"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ctr" defTabSz="914400" rtl="0" eaLnBrk="1" fontAlgn="base" latinLnBrk="0" hangingPunct="1">
              <a:lnSpc>
                <a:spcPct val="100000"/>
              </a:lnSpc>
              <a:spcBef>
                <a:spcPts val="600"/>
              </a:spcBef>
              <a:spcAft>
                <a:spcPct val="0"/>
              </a:spcAft>
              <a:buClrTx/>
              <a:buSzTx/>
              <a:buFont typeface="Arial" charset="0"/>
              <a:buNone/>
              <a:tabLst/>
              <a:defRPr/>
            </a:pP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ctr" defTabSz="914400" rtl="0" eaLnBrk="1" fontAlgn="base" latinLnBrk="0" hangingPunct="1">
              <a:lnSpc>
                <a:spcPct val="100000"/>
              </a:lnSpc>
              <a:spcBef>
                <a:spcPts val="600"/>
              </a:spcBef>
              <a:spcAft>
                <a:spcPct val="0"/>
              </a:spcAft>
              <a:buClrTx/>
              <a:buSzTx/>
              <a:buFont typeface="Arial" charset="0"/>
              <a:buNone/>
              <a:tabLst/>
              <a:defRPr/>
            </a:pPr>
            <a:r>
              <a:rPr kumimoji="1" lang="ja-JP" altLang="en-US"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大阪府健康医療部 生活衛生室</a:t>
            </a:r>
            <a:endParaRPr kumimoji="1" lang="en-US" altLang="ja-JP"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ctr" defTabSz="914400" rtl="0" eaLnBrk="1" fontAlgn="base" latinLnBrk="0" hangingPunct="1">
              <a:lnSpc>
                <a:spcPct val="100000"/>
              </a:lnSpc>
              <a:spcBef>
                <a:spcPts val="600"/>
              </a:spcBef>
              <a:spcAft>
                <a:spcPct val="0"/>
              </a:spcAft>
              <a:buClrTx/>
              <a:buSzTx/>
              <a:buFont typeface="Arial" charset="0"/>
              <a:buNone/>
              <a:tabLst/>
              <a:defRPr/>
            </a:pPr>
            <a:r>
              <a:rPr lang="ja-JP" altLang="en-US" sz="28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薬務課 医薬品流通グループ</a:t>
            </a:r>
            <a:endParaRPr kumimoji="1" lang="en-US" altLang="ja-JP"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p:txBody>
      </p:sp>
      <p:sp>
        <p:nvSpPr>
          <p:cNvPr id="3" name="正方形/長方形 2"/>
          <p:cNvSpPr/>
          <p:nvPr/>
        </p:nvSpPr>
        <p:spPr>
          <a:xfrm>
            <a:off x="560512" y="478413"/>
            <a:ext cx="3312368" cy="646331"/>
          </a:xfrm>
          <a:prstGeom prst="rect">
            <a:avLst/>
          </a:prstGeom>
        </p:spPr>
        <p:txBody>
          <a:bodyPr wrap="square">
            <a:spAutoFit/>
          </a:bodyPr>
          <a:lstStyle/>
          <a:p>
            <a:r>
              <a:rPr lang="ja-JP" altLang="en-US" b="1" dirty="0">
                <a:solidFill>
                  <a:schemeClr val="tx2"/>
                </a:solidFill>
                <a:latin typeface="Meiryo UI" panose="020B0604030504040204" pitchFamily="50" charset="-128"/>
                <a:ea typeface="Meiryo UI" panose="020B0604030504040204" pitchFamily="50" charset="-128"/>
              </a:rPr>
              <a:t>令和</a:t>
            </a:r>
            <a:r>
              <a:rPr lang="ja-JP" altLang="en-US" b="1" dirty="0" smtClean="0">
                <a:solidFill>
                  <a:schemeClr val="tx2"/>
                </a:solidFill>
                <a:latin typeface="Meiryo UI" panose="020B0604030504040204" pitchFamily="50" charset="-128"/>
                <a:ea typeface="Meiryo UI" panose="020B0604030504040204" pitchFamily="50" charset="-128"/>
              </a:rPr>
              <a:t>４年度大阪府</a:t>
            </a:r>
            <a:r>
              <a:rPr lang="ja-JP" altLang="en-US" b="1" dirty="0">
                <a:solidFill>
                  <a:schemeClr val="tx2"/>
                </a:solidFill>
                <a:latin typeface="Meiryo UI" panose="020B0604030504040204" pitchFamily="50" charset="-128"/>
                <a:ea typeface="Meiryo UI" panose="020B0604030504040204" pitchFamily="50" charset="-128"/>
              </a:rPr>
              <a:t>薬事審議会</a:t>
            </a:r>
            <a:r>
              <a:rPr lang="en-US" altLang="ja-JP" b="1" dirty="0">
                <a:solidFill>
                  <a:schemeClr val="tx2"/>
                </a:solidFill>
                <a:latin typeface="Meiryo UI" panose="020B0604030504040204" pitchFamily="50" charset="-128"/>
                <a:ea typeface="Meiryo UI" panose="020B0604030504040204" pitchFamily="50" charset="-128"/>
              </a:rPr>
              <a:t/>
            </a:r>
            <a:br>
              <a:rPr lang="en-US" altLang="ja-JP" b="1" dirty="0">
                <a:solidFill>
                  <a:schemeClr val="tx2"/>
                </a:solidFill>
                <a:latin typeface="Meiryo UI" panose="020B0604030504040204" pitchFamily="50" charset="-128"/>
                <a:ea typeface="Meiryo UI" panose="020B0604030504040204" pitchFamily="50" charset="-128"/>
              </a:rPr>
            </a:br>
            <a:r>
              <a:rPr lang="ja-JP" altLang="en-US" b="1" dirty="0">
                <a:solidFill>
                  <a:schemeClr val="tx2"/>
                </a:solidFill>
                <a:latin typeface="Meiryo UI" panose="020B0604030504040204" pitchFamily="50" charset="-128"/>
                <a:ea typeface="Meiryo UI" panose="020B0604030504040204" pitchFamily="50" charset="-128"/>
              </a:rPr>
              <a:t>医薬品適正販売対策</a:t>
            </a:r>
            <a:r>
              <a:rPr lang="ja-JP" altLang="en-US" b="1" dirty="0" smtClean="0">
                <a:solidFill>
                  <a:schemeClr val="tx2"/>
                </a:solidFill>
                <a:latin typeface="Meiryo UI" panose="020B0604030504040204" pitchFamily="50" charset="-128"/>
                <a:ea typeface="Meiryo UI" panose="020B0604030504040204" pitchFamily="50" charset="-128"/>
              </a:rPr>
              <a:t>部会</a:t>
            </a:r>
            <a:endParaRPr lang="ja-JP" altLang="en-US" dirty="0"/>
          </a:p>
        </p:txBody>
      </p:sp>
    </p:spTree>
    <p:extLst>
      <p:ext uri="{BB962C8B-B14F-4D97-AF65-F5344CB8AC3E}">
        <p14:creationId xmlns:p14="http://schemas.microsoft.com/office/powerpoint/2010/main" val="1178647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正方形/長方形 9"/>
          <p:cNvSpPr/>
          <p:nvPr/>
        </p:nvSpPr>
        <p:spPr>
          <a:xfrm>
            <a:off x="185574" y="98825"/>
            <a:ext cx="9519954" cy="504056"/>
          </a:xfrm>
          <a:prstGeom prst="rect">
            <a:avLst/>
          </a:prstGeom>
          <a:solidFill>
            <a:schemeClr val="accent1">
              <a:lumMod val="40000"/>
              <a:lumOff val="60000"/>
            </a:schemeClr>
          </a:solidFill>
          <a:ln w="9525" cap="flat" cmpd="sng" algn="ctr">
            <a:solidFill>
              <a:schemeClr val="accent1">
                <a:lumMod val="75000"/>
              </a:schemeClr>
            </a:solidFill>
            <a:prstDash val="solid"/>
          </a:ln>
          <a:effectLst>
            <a:outerShdw blurRad="40000" dist="20000" dir="5400000" rotWithShape="0">
              <a:srgbClr val="000000">
                <a:alpha val="38000"/>
              </a:srgbClr>
            </a:outerShdw>
          </a:effectLst>
        </p:spPr>
        <p:txBody>
          <a:bodyPr rtlCol="0" anchor="ctr"/>
          <a:lstStyle/>
          <a:p>
            <a:pPr lvl="0" algn="ctr" defTabSz="913363">
              <a:defRPr/>
            </a:pPr>
            <a:r>
              <a:rPr kumimoji="0" lang="ja-JP" altLang="en-US" sz="24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継続的服薬指導（令和</a:t>
            </a:r>
            <a:r>
              <a:rPr kumimoji="0" lang="en-US" altLang="ja-JP" sz="24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kumimoji="0" lang="ja-JP" altLang="en-US" sz="24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kumimoji="0" lang="en-US" altLang="ja-JP" sz="24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9</a:t>
            </a:r>
            <a:r>
              <a:rPr kumimoji="0" lang="ja-JP" altLang="en-US" sz="24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月施行）</a:t>
            </a:r>
            <a:endParaRPr kumimoji="1" lang="en-US" altLang="ja-JP" sz="2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281464" y="723760"/>
            <a:ext cx="9303930" cy="1815882"/>
          </a:xfrm>
          <a:prstGeom prst="rect">
            <a:avLst/>
          </a:prstGeom>
          <a:ln>
            <a:solidFill>
              <a:schemeClr val="tx1"/>
            </a:solidFill>
          </a:ln>
        </p:spPr>
        <p:txBody>
          <a:bodyPr wrap="square">
            <a:spAutoFit/>
          </a:bodyPr>
          <a:lstStyle/>
          <a:p>
            <a:pPr marL="266700" marR="0" lvl="0" indent="-266700" algn="l" defTabSz="91336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○薬剤師法（昭和</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35</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年法律第</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146</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号）</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266700" marR="0" lvl="0" indent="-266700" algn="l" defTabSz="913363"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266700" marR="0" lvl="0" indent="-266700" algn="l" defTabSz="91336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（情報の提供及び指導）</a:t>
            </a:r>
          </a:p>
          <a:p>
            <a:pPr marL="266700" marR="0" lvl="0" indent="-266700" algn="l" defTabSz="91336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第二十五条の二　薬剤師は、調剤した薬剤の適正な使用のため、販売又は授与の目的で調剤したときは、患者又は現に</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266700" marR="0" lvl="0" indent="-266700" algn="l" defTabSz="913363" rtl="0" eaLnBrk="1" fontAlgn="auto" latinLnBrk="0" hangingPunct="1">
              <a:lnSpc>
                <a:spcPct val="100000"/>
              </a:lnSpc>
              <a:spcBef>
                <a:spcPts val="0"/>
              </a:spcBef>
              <a:spcAft>
                <a:spcPts val="0"/>
              </a:spcAft>
              <a:buClrTx/>
              <a:buSzTx/>
              <a:buFontTx/>
              <a:buNone/>
              <a:tabLst/>
              <a:defRPr/>
            </a:pPr>
            <a:r>
              <a:rPr lang="ja-JP" altLang="en-US" sz="1400" noProof="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その看護に当</a:t>
            </a:r>
            <a:r>
              <a:rPr kumimoji="1" lang="ja-JP" altLang="en-US" sz="1400" b="0" i="0" u="none" strike="noStrike" kern="1200" cap="none" spc="0" normalizeH="0" baseline="0" noProof="0" dirty="0" err="1">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たつて</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いる者に対し、必要な情報を提供し、及び必要な薬学的知見に基づく指導を行わなければならない。</a:t>
            </a:r>
          </a:p>
          <a:p>
            <a:pPr marL="266700" marR="0" lvl="0" indent="-266700" algn="l" defTabSz="913363" rtl="0" eaLnBrk="1" fontAlgn="auto" latinLnBrk="0" hangingPunct="1">
              <a:lnSpc>
                <a:spcPct val="100000"/>
              </a:lnSpc>
              <a:spcBef>
                <a:spcPts val="0"/>
              </a:spcBef>
              <a:spcAft>
                <a:spcPts val="0"/>
              </a:spcAft>
              <a:buClrTx/>
              <a:buSzTx/>
              <a:buFontTx/>
              <a:buNone/>
              <a:tabLst/>
              <a:defRPr/>
            </a:pPr>
            <a:r>
              <a:rPr kumimoji="1" lang="ja-JP" altLang="en-US" sz="1400" b="0"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２　薬剤師は、前項に定める場合のほか、調剤した薬剤の適正な使用のため</a:t>
            </a:r>
            <a:r>
              <a:rPr kumimoji="1" lang="ja-JP" altLang="en-US" sz="14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必要があると認める場合</a:t>
            </a:r>
            <a:r>
              <a:rPr kumimoji="1" lang="ja-JP" altLang="en-US" sz="1400" b="0"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には、患者の当該薬剤の</a:t>
            </a:r>
            <a:endParaRPr kumimoji="1" lang="en-US" altLang="ja-JP" sz="1400" b="0"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266700" marR="0" lvl="0" indent="-266700" algn="l" defTabSz="913363" rtl="0" eaLnBrk="1" fontAlgn="auto" latinLnBrk="0" hangingPunct="1">
              <a:lnSpc>
                <a:spcPct val="100000"/>
              </a:lnSpc>
              <a:spcBef>
                <a:spcPts val="0"/>
              </a:spcBef>
              <a:spcAft>
                <a:spcPts val="0"/>
              </a:spcAft>
              <a:buClrTx/>
              <a:buSzTx/>
              <a:buFontTx/>
              <a:buNone/>
              <a:tabLst/>
              <a:defRPr/>
            </a:pPr>
            <a:r>
              <a:rPr lang="ja-JP" altLang="en-US" sz="1400" noProof="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b="0"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使用の状況を継続的かつ的確に把握するとともに、患者又は現にその看護に当</a:t>
            </a:r>
            <a:r>
              <a:rPr kumimoji="1" lang="ja-JP" altLang="en-US" sz="1400" b="0" i="0" u="sng" strike="noStrike" kern="1200" cap="none" spc="0" normalizeH="0" baseline="0" noProof="0" dirty="0" err="1">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たつて</a:t>
            </a:r>
            <a:r>
              <a:rPr kumimoji="1" lang="ja-JP" altLang="en-US" sz="1400" b="0"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いる者に対し、必要な情報を提供し、</a:t>
            </a:r>
            <a:endParaRPr kumimoji="1" lang="en-US" altLang="ja-JP" sz="1400" b="0"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266700" marR="0" lvl="0" indent="-266700" algn="l" defTabSz="913363" rtl="0" eaLnBrk="1" fontAlgn="auto" latinLnBrk="0" hangingPunct="1">
              <a:lnSpc>
                <a:spcPct val="100000"/>
              </a:lnSpc>
              <a:spcBef>
                <a:spcPts val="0"/>
              </a:spcBef>
              <a:spcAft>
                <a:spcPts val="0"/>
              </a:spcAft>
              <a:buClrTx/>
              <a:buSzTx/>
              <a:buFontTx/>
              <a:buNone/>
              <a:tabLst/>
              <a:defRPr/>
            </a:pPr>
            <a:r>
              <a:rPr lang="ja-JP" altLang="en-US"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b="0"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及び必要な薬学的知見に基づく指導を行わなければならない。</a:t>
            </a:r>
          </a:p>
        </p:txBody>
      </p:sp>
      <p:sp>
        <p:nvSpPr>
          <p:cNvPr id="11" name="スライド番号プレースホルダー 2"/>
          <p:cNvSpPr txBox="1">
            <a:spLocks/>
          </p:cNvSpPr>
          <p:nvPr/>
        </p:nvSpPr>
        <p:spPr>
          <a:xfrm>
            <a:off x="7677150" y="6418219"/>
            <a:ext cx="2228850" cy="365125"/>
          </a:xfrm>
          <a:prstGeom prst="rect">
            <a:avLst/>
          </a:prstGeom>
        </p:spPr>
        <p:txBody>
          <a:bodyPr vert="horz" lIns="91108" tIns="45557" rIns="91108" bIns="45557" rtlCol="0" anchor="ctr"/>
          <a:lstStyle>
            <a:defPPr>
              <a:defRPr lang="ja-JP"/>
            </a:defPPr>
            <a:lvl1pPr marL="0" algn="r" defTabSz="913070" rtl="0" eaLnBrk="1" latinLnBrk="0" hangingPunct="1">
              <a:defRPr kumimoji="1" sz="1800" b="0" kern="1200">
                <a:solidFill>
                  <a:schemeClr val="tx1"/>
                </a:solidFill>
                <a:latin typeface="+mn-lt"/>
                <a:ea typeface="+mn-ea"/>
                <a:cs typeface="+mn-cs"/>
              </a:defRPr>
            </a:lvl1pPr>
            <a:lvl2pPr marL="456534" algn="l" defTabSz="913070" rtl="0" eaLnBrk="1" latinLnBrk="0" hangingPunct="1">
              <a:defRPr kumimoji="1" sz="1800" kern="1200">
                <a:solidFill>
                  <a:schemeClr val="tx1"/>
                </a:solidFill>
                <a:latin typeface="+mn-lt"/>
                <a:ea typeface="+mn-ea"/>
                <a:cs typeface="+mn-cs"/>
              </a:defRPr>
            </a:lvl2pPr>
            <a:lvl3pPr marL="913070" algn="l" defTabSz="913070" rtl="0" eaLnBrk="1" latinLnBrk="0" hangingPunct="1">
              <a:defRPr kumimoji="1" sz="1800" kern="1200">
                <a:solidFill>
                  <a:schemeClr val="tx1"/>
                </a:solidFill>
                <a:latin typeface="+mn-lt"/>
                <a:ea typeface="+mn-ea"/>
                <a:cs typeface="+mn-cs"/>
              </a:defRPr>
            </a:lvl3pPr>
            <a:lvl4pPr marL="1369606" algn="l" defTabSz="913070" rtl="0" eaLnBrk="1" latinLnBrk="0" hangingPunct="1">
              <a:defRPr kumimoji="1" sz="1800" kern="1200">
                <a:solidFill>
                  <a:schemeClr val="tx1"/>
                </a:solidFill>
                <a:latin typeface="+mn-lt"/>
                <a:ea typeface="+mn-ea"/>
                <a:cs typeface="+mn-cs"/>
              </a:defRPr>
            </a:lvl4pPr>
            <a:lvl5pPr marL="1826138" algn="l" defTabSz="913070" rtl="0" eaLnBrk="1" latinLnBrk="0" hangingPunct="1">
              <a:defRPr kumimoji="1" sz="1800" kern="1200">
                <a:solidFill>
                  <a:schemeClr val="tx1"/>
                </a:solidFill>
                <a:latin typeface="+mn-lt"/>
                <a:ea typeface="+mn-ea"/>
                <a:cs typeface="+mn-cs"/>
              </a:defRPr>
            </a:lvl5pPr>
            <a:lvl6pPr marL="2282674" algn="l" defTabSz="913070" rtl="0" eaLnBrk="1" latinLnBrk="0" hangingPunct="1">
              <a:defRPr kumimoji="1" sz="1800" kern="1200">
                <a:solidFill>
                  <a:schemeClr val="tx1"/>
                </a:solidFill>
                <a:latin typeface="+mn-lt"/>
                <a:ea typeface="+mn-ea"/>
                <a:cs typeface="+mn-cs"/>
              </a:defRPr>
            </a:lvl6pPr>
            <a:lvl7pPr marL="2739210" algn="l" defTabSz="913070" rtl="0" eaLnBrk="1" latinLnBrk="0" hangingPunct="1">
              <a:defRPr kumimoji="1" sz="1800" kern="1200">
                <a:solidFill>
                  <a:schemeClr val="tx1"/>
                </a:solidFill>
                <a:latin typeface="+mn-lt"/>
                <a:ea typeface="+mn-ea"/>
                <a:cs typeface="+mn-cs"/>
              </a:defRPr>
            </a:lvl7pPr>
            <a:lvl8pPr marL="3195742" algn="l" defTabSz="913070" rtl="0" eaLnBrk="1" latinLnBrk="0" hangingPunct="1">
              <a:defRPr kumimoji="1" sz="1800" kern="1200">
                <a:solidFill>
                  <a:schemeClr val="tx1"/>
                </a:solidFill>
                <a:latin typeface="+mn-lt"/>
                <a:ea typeface="+mn-ea"/>
                <a:cs typeface="+mn-cs"/>
              </a:defRPr>
            </a:lvl8pPr>
            <a:lvl9pPr marL="3652278" algn="l" defTabSz="913070" rtl="0" eaLnBrk="1" latinLnBrk="0" hangingPunct="1">
              <a:defRPr kumimoji="1" sz="1800" kern="1200">
                <a:solidFill>
                  <a:schemeClr val="tx1"/>
                </a:solidFill>
                <a:latin typeface="+mn-lt"/>
                <a:ea typeface="+mn-ea"/>
                <a:cs typeface="+mn-cs"/>
              </a:defRPr>
            </a:lvl9pPr>
          </a:lstStyle>
          <a:p>
            <a:pPr marL="0" marR="0" lvl="0" indent="0" algn="r" defTabSz="91307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8" name="角丸四角形 7"/>
          <p:cNvSpPr/>
          <p:nvPr/>
        </p:nvSpPr>
        <p:spPr>
          <a:xfrm>
            <a:off x="4256802" y="983064"/>
            <a:ext cx="5102695" cy="360000"/>
          </a:xfrm>
          <a:prstGeom prst="roundRect">
            <a:avLst/>
          </a:prstGeom>
          <a:solidFill>
            <a:srgbClr val="F8D7CD"/>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lIns="91295" tIns="45650" rIns="91295" bIns="45650" rtlCol="0" anchor="ctr"/>
          <a:lstStyle/>
          <a:p>
            <a:pPr marL="0" marR="0" lvl="0" indent="0" algn="ctr" defTabSz="912917"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服薬状況等の継続的な把握、服薬指導</a:t>
            </a:r>
            <a:endParaRPr kumimoji="1" lang="en-US" altLang="ja-JP" sz="18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344488" y="2514352"/>
            <a:ext cx="9420173" cy="2014002"/>
          </a:xfrm>
          <a:prstGeom prst="roundRect">
            <a:avLst>
              <a:gd name="adj" fmla="val 6852"/>
            </a:avLst>
          </a:prstGeom>
          <a:noFill/>
          <a:ln w="19050">
            <a:noFill/>
          </a:ln>
        </p:spPr>
        <p:txBody>
          <a:bodyPr wrap="square" rtlCol="0">
            <a:spAutoFit/>
          </a:bodyPr>
          <a:lstStyle/>
          <a:p>
            <a:pPr marL="177800" indent="-177800" defTabSz="914400">
              <a:defRPr/>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（参考）</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defTabSz="914400">
              <a:defRPr/>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薬剤師法では、</a:t>
            </a:r>
            <a:r>
              <a:rPr lang="ja-JP" altLang="en-US" sz="1200" b="1"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平成８年改正により調剤したときの情報提供</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が、</a:t>
            </a:r>
            <a:r>
              <a:rPr lang="ja-JP" altLang="en-US" sz="1200" b="1"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b="1"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25</a:t>
            </a:r>
            <a:r>
              <a:rPr lang="ja-JP" altLang="en-US" sz="1200" b="1"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年改正により薬学的知見に基づく指導</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が、それぞれ義務づけられた。</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defTabSz="914400">
              <a:defRPr/>
            </a:pPr>
            <a:endPar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61950" indent="-361950" defTabSz="914400">
              <a:defRPr/>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b="1"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200" b="1"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年改正＞</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第</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25</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条の</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の新設</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61950" indent="-361950" defTabSz="914400">
              <a:defRPr/>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第</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25</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条の</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prstClr val="black"/>
                </a:solidFill>
                <a:latin typeface="Meiryo UI" panose="020B0604030504040204" pitchFamily="50" charset="-128"/>
                <a:ea typeface="Meiryo UI" panose="020B0604030504040204" pitchFamily="50" charset="-128"/>
              </a:rPr>
              <a:t>薬剤師は、販売又は授与の目的で調剤したときは、患者又は現にその看護に当</a:t>
            </a:r>
            <a:r>
              <a:rPr lang="ja-JP" altLang="en-US" sz="1200" dirty="0" err="1">
                <a:solidFill>
                  <a:prstClr val="black"/>
                </a:solidFill>
                <a:latin typeface="Meiryo UI" panose="020B0604030504040204" pitchFamily="50" charset="-128"/>
                <a:ea typeface="Meiryo UI" panose="020B0604030504040204" pitchFamily="50" charset="-128"/>
              </a:rPr>
              <a:t>たつて</a:t>
            </a:r>
            <a:r>
              <a:rPr lang="ja-JP" altLang="en-US" sz="1200" dirty="0">
                <a:solidFill>
                  <a:prstClr val="black"/>
                </a:solidFill>
                <a:latin typeface="Meiryo UI" panose="020B0604030504040204" pitchFamily="50" charset="-128"/>
                <a:ea typeface="Meiryo UI" panose="020B0604030504040204" pitchFamily="50" charset="-128"/>
              </a:rPr>
              <a:t>いる者に対し、調剤した薬剤の適正な使用のために必要な情報を提供しなければならない。</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61950" indent="-361950" defTabSz="914400">
              <a:defRPr/>
            </a:pP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61950" indent="-361950" defTabSz="914400">
              <a:defRPr/>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b="1"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25</a:t>
            </a:r>
            <a:r>
              <a:rPr lang="ja-JP" altLang="en-US" sz="1200" b="1"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年改正＞</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下線部追加</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61950" indent="-361950" defTabSz="914400">
              <a:defRPr/>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第</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25</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条の</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prstClr val="black"/>
                </a:solidFill>
                <a:latin typeface="Meiryo UI" panose="020B0604030504040204" pitchFamily="50" charset="-128"/>
                <a:ea typeface="Meiryo UI" panose="020B0604030504040204" pitchFamily="50" charset="-128"/>
              </a:rPr>
              <a:t>薬剤師は、調剤した薬剤の適正な使用のため、販売又は授与の目的で調剤したときは、患者又は現にその看護に当</a:t>
            </a:r>
            <a:r>
              <a:rPr lang="ja-JP" altLang="en-US" sz="1200" dirty="0" err="1">
                <a:solidFill>
                  <a:prstClr val="black"/>
                </a:solidFill>
                <a:latin typeface="Meiryo UI" panose="020B0604030504040204" pitchFamily="50" charset="-128"/>
                <a:ea typeface="Meiryo UI" panose="020B0604030504040204" pitchFamily="50" charset="-128"/>
              </a:rPr>
              <a:t>たつて</a:t>
            </a:r>
            <a:r>
              <a:rPr lang="ja-JP" altLang="en-US" sz="1200" dirty="0">
                <a:solidFill>
                  <a:prstClr val="black"/>
                </a:solidFill>
                <a:latin typeface="Meiryo UI" panose="020B0604030504040204" pitchFamily="50" charset="-128"/>
                <a:ea typeface="Meiryo UI" panose="020B0604030504040204" pitchFamily="50" charset="-128"/>
              </a:rPr>
              <a:t>いる者に対し、必要な情報を提供し、</a:t>
            </a:r>
            <a:r>
              <a:rPr lang="ja-JP" altLang="en-US" sz="1200" u="sng" dirty="0">
                <a:solidFill>
                  <a:prstClr val="black"/>
                </a:solidFill>
                <a:latin typeface="Meiryo UI" panose="020B0604030504040204" pitchFamily="50" charset="-128"/>
                <a:ea typeface="Meiryo UI" panose="020B0604030504040204" pitchFamily="50" charset="-128"/>
              </a:rPr>
              <a:t>及び必要な薬学的知見に基づく指導</a:t>
            </a:r>
            <a:r>
              <a:rPr lang="ja-JP" altLang="en-US" sz="1200" dirty="0">
                <a:solidFill>
                  <a:prstClr val="black"/>
                </a:solidFill>
                <a:latin typeface="Meiryo UI" panose="020B0604030504040204" pitchFamily="50" charset="-128"/>
                <a:ea typeface="Meiryo UI" panose="020B0604030504040204" pitchFamily="50" charset="-128"/>
              </a:rPr>
              <a:t>を行わなければならない。</a:t>
            </a:r>
            <a:endParaRPr lang="en-US" altLang="ja-JP" sz="1200" dirty="0">
              <a:solidFill>
                <a:prstClr val="black"/>
              </a:solidFill>
              <a:latin typeface="Meiryo UI" panose="020B0604030504040204" pitchFamily="50" charset="-128"/>
              <a:ea typeface="Meiryo UI" panose="020B0604030504040204" pitchFamily="50" charset="-128"/>
            </a:endParaRPr>
          </a:p>
        </p:txBody>
      </p:sp>
      <p:sp>
        <p:nvSpPr>
          <p:cNvPr id="12" name="正方形/長方形 11"/>
          <p:cNvSpPr/>
          <p:nvPr/>
        </p:nvSpPr>
        <p:spPr>
          <a:xfrm>
            <a:off x="185574" y="4506136"/>
            <a:ext cx="9399820" cy="2215991"/>
          </a:xfrm>
          <a:prstGeom prst="rect">
            <a:avLst/>
          </a:prstGeom>
          <a:ln>
            <a:solidFill>
              <a:schemeClr val="tx1"/>
            </a:solidFill>
          </a:ln>
        </p:spPr>
        <p:txBody>
          <a:bodyPr wrap="square">
            <a:spAutoFit/>
          </a:bodyPr>
          <a:lstStyle/>
          <a:p>
            <a:pPr marL="266700" marR="0" lvl="0" indent="-266700" algn="l" defTabSz="91336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○医薬品、医療機器等の品質、有効性及び安全性の確保等に関する法律（昭和</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35</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年法律第</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145</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号）</a:t>
            </a:r>
          </a:p>
          <a:p>
            <a:pPr marL="266700" marR="0" lvl="0" indent="-266700" algn="l" defTabSz="91336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266700" marR="0" lvl="0" indent="-266700" algn="l" defTabSz="91336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（医薬関係者の責務）</a:t>
            </a:r>
          </a:p>
          <a:p>
            <a:pPr marL="266700" marR="0" lvl="0" indent="-266700" algn="l" defTabSz="91336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第一条の五　（略）</a:t>
            </a:r>
          </a:p>
          <a:p>
            <a:pPr marL="266700" marR="0" lvl="0" indent="-266700" algn="l" defTabSz="913363" rtl="0" eaLnBrk="1" fontAlgn="auto" latinLnBrk="0" hangingPunct="1">
              <a:lnSpc>
                <a:spcPct val="100000"/>
              </a:lnSpc>
              <a:spcBef>
                <a:spcPts val="0"/>
              </a:spcBef>
              <a:spcAft>
                <a:spcPts val="0"/>
              </a:spcAft>
              <a:buClrTx/>
              <a:buSzTx/>
              <a:buFontTx/>
              <a:buNone/>
              <a:tabLst/>
              <a:defRPr/>
            </a:pPr>
            <a:r>
              <a:rPr kumimoji="1" lang="ja-JP" altLang="en-US" sz="14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２　</a:t>
            </a:r>
            <a:r>
              <a:rPr kumimoji="1" lang="ja-JP" altLang="en-US" sz="1400" b="0"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薬局において</a:t>
            </a:r>
            <a:r>
              <a:rPr kumimoji="1" lang="ja-JP" altLang="en-US" sz="14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調剤又は調剤された薬剤若しくは医薬品の販売若しくは授与の業務に</a:t>
            </a:r>
            <a:r>
              <a:rPr kumimoji="1" lang="ja-JP" altLang="en-US" sz="1400" b="0"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従事する薬剤師は</a:t>
            </a:r>
            <a:r>
              <a:rPr kumimoji="1" lang="ja-JP" altLang="en-US" sz="14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、薬剤又は医薬品の</a:t>
            </a:r>
            <a:endParaRPr lang="en-US" altLang="ja-JP" sz="14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6700" marR="0" lvl="0" indent="-266700" algn="l" defTabSz="913363" rtl="0" eaLnBrk="1" fontAlgn="auto" latinLnBrk="0" hangingPunct="1">
              <a:lnSpc>
                <a:spcPct val="100000"/>
              </a:lnSpc>
              <a:spcBef>
                <a:spcPts val="0"/>
              </a:spcBef>
              <a:spcAft>
                <a:spcPts val="0"/>
              </a:spcAft>
              <a:buClrTx/>
              <a:buSzTx/>
              <a:buFontTx/>
              <a:buNone/>
              <a:tabLst/>
              <a:defRPr/>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適切かつ効率的な提供に資するため、</a:t>
            </a:r>
            <a:r>
              <a:rPr kumimoji="1" lang="ja-JP" altLang="en-US" sz="1400" b="0"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医療を受ける者の薬剤又は医薬品の使用に関する情報を</a:t>
            </a:r>
            <a:r>
              <a:rPr kumimoji="1" lang="ja-JP" altLang="en-US" sz="14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他の医療提供施設（医療法（昭和二十三年法律第二百五号）第一条の二第二項に規定する医療提供施設をいう。以下同じ。）において</a:t>
            </a:r>
            <a:r>
              <a:rPr kumimoji="1" lang="ja-JP" altLang="en-US" sz="1400" b="0"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診療又は</a:t>
            </a:r>
            <a:endParaRPr kumimoji="1" lang="en-US" altLang="ja-JP" sz="1400" b="0"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266700" marR="0" lvl="0" indent="-266700" algn="l" defTabSz="913363" rtl="0" eaLnBrk="1" fontAlgn="auto" latinLnBrk="0" hangingPunct="1">
              <a:lnSpc>
                <a:spcPct val="100000"/>
              </a:lnSpc>
              <a:spcBef>
                <a:spcPts val="0"/>
              </a:spcBef>
              <a:spcAft>
                <a:spcPts val="0"/>
              </a:spcAft>
              <a:buClrTx/>
              <a:buSzTx/>
              <a:buFontTx/>
              <a:buNone/>
              <a:tabLst/>
              <a:defRPr/>
            </a:pPr>
            <a:r>
              <a:rPr lang="ja-JP" altLang="en-US"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b="0"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調剤に従事する医師若しくは歯科医師又は薬剤師に提供することにより、医療提供施設相互間の業務の連携の推進に</a:t>
            </a:r>
            <a:endParaRPr kumimoji="1" lang="en-US" altLang="ja-JP" sz="1400" b="0"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266700" marR="0" lvl="0" indent="-266700" algn="l" defTabSz="913363" rtl="0" eaLnBrk="1" fontAlgn="auto" latinLnBrk="0" hangingPunct="1">
              <a:lnSpc>
                <a:spcPct val="100000"/>
              </a:lnSpc>
              <a:spcBef>
                <a:spcPts val="0"/>
              </a:spcBef>
              <a:spcAft>
                <a:spcPts val="0"/>
              </a:spcAft>
              <a:buClrTx/>
              <a:buSzTx/>
              <a:buFontTx/>
              <a:buNone/>
              <a:tabLst/>
              <a:defRPr/>
            </a:pPr>
            <a:r>
              <a:rPr lang="ja-JP" altLang="en-US"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b="0"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努めなければならない。</a:t>
            </a:r>
            <a:endParaRPr kumimoji="1" lang="en-US" altLang="ja-JP" sz="1400" b="0"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266700" lvl="0" indent="-266700" defTabSz="913363">
              <a:defRPr/>
            </a:pP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医療法においても、医師から薬剤師等に対して同様の規定あり</a:t>
            </a:r>
          </a:p>
        </p:txBody>
      </p:sp>
      <p:sp>
        <p:nvSpPr>
          <p:cNvPr id="13" name="角丸四角形 12"/>
          <p:cNvSpPr/>
          <p:nvPr/>
        </p:nvSpPr>
        <p:spPr>
          <a:xfrm>
            <a:off x="3944888" y="4994724"/>
            <a:ext cx="5451007" cy="360000"/>
          </a:xfrm>
          <a:prstGeom prst="roundRect">
            <a:avLst/>
          </a:prstGeom>
          <a:solidFill>
            <a:srgbClr val="F8D7CD"/>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lIns="91295" tIns="45650" rIns="91295" bIns="45650" rtlCol="0" anchor="ctr"/>
          <a:lstStyle/>
          <a:p>
            <a:pPr marL="0" marR="0" lvl="0" indent="0" algn="ctr" defTabSz="912917"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処方医等への服薬状況等の情報提供（努力義務）</a:t>
            </a:r>
            <a:endParaRPr kumimoji="1" lang="en-US" altLang="ja-JP" sz="18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スライド番号プレースホルダー 3"/>
          <p:cNvSpPr>
            <a:spLocks noGrp="1"/>
          </p:cNvSpPr>
          <p:nvPr>
            <p:ph type="sldNum" sz="quarter" idx="12"/>
          </p:nvPr>
        </p:nvSpPr>
        <p:spPr>
          <a:xfrm>
            <a:off x="9431923" y="6388186"/>
            <a:ext cx="529254" cy="425190"/>
          </a:xfrm>
        </p:spPr>
        <p:txBody>
          <a:bodyPr/>
          <a:lstStyle/>
          <a:p>
            <a:pPr marL="0" marR="0" lvl="0" indent="0" algn="r" defTabSz="914314" rtl="0" eaLnBrk="1" fontAlgn="auto" latinLnBrk="0" hangingPunct="1">
              <a:lnSpc>
                <a:spcPct val="100000"/>
              </a:lnSpc>
              <a:spcBef>
                <a:spcPts val="0"/>
              </a:spcBef>
              <a:spcAft>
                <a:spcPts val="0"/>
              </a:spcAft>
              <a:buClrTx/>
              <a:buSzTx/>
              <a:buFontTx/>
              <a:buNone/>
              <a:tabLst/>
              <a:defRPr/>
            </a:pPr>
            <a:fld id="{8DAE5B54-EA02-45AD-A82C-E2A48294079D}" type="slidenum">
              <a:rPr kumimoji="1" lang="ja-JP" altLang="en-US" sz="1400" b="0" i="0" u="none" strike="noStrike" kern="1200" cap="none" spc="0" normalizeH="0" baseline="0" noProof="0" smtClean="0">
                <a:ln>
                  <a:noFill/>
                </a:ln>
                <a:solidFill>
                  <a:prstClr val="white">
                    <a:lumMod val="50000"/>
                  </a:prstClr>
                </a:solidFill>
                <a:effectLst/>
                <a:uLnTx/>
                <a:uFillTx/>
                <a:latin typeface="Verdana" panose="020B0604030504040204" pitchFamily="34" charset="0"/>
                <a:ea typeface="Meiryo UI"/>
                <a:cs typeface="Verdana" panose="020B0604030504040204" pitchFamily="34" charset="0"/>
              </a:rPr>
              <a:pPr marL="0" marR="0" lvl="0" indent="0" algn="r" defTabSz="914314" rtl="0" eaLnBrk="1" fontAlgn="auto" latinLnBrk="0" hangingPunct="1">
                <a:lnSpc>
                  <a:spcPct val="100000"/>
                </a:lnSpc>
                <a:spcBef>
                  <a:spcPts val="0"/>
                </a:spcBef>
                <a:spcAft>
                  <a:spcPts val="0"/>
                </a:spcAft>
                <a:buClrTx/>
                <a:buSzTx/>
                <a:buFontTx/>
                <a:buNone/>
                <a:tabLst/>
                <a:defRPr/>
              </a:pPr>
              <a:t>9</a:t>
            </a:fld>
            <a:endParaRPr kumimoji="1" lang="ja-JP" altLang="en-US" sz="1400" b="0" i="0" u="none" strike="noStrike" kern="1200" cap="none" spc="0" normalizeH="0" baseline="0" noProof="0" dirty="0">
              <a:ln>
                <a:noFill/>
              </a:ln>
              <a:solidFill>
                <a:prstClr val="white">
                  <a:lumMod val="50000"/>
                </a:prstClr>
              </a:solidFill>
              <a:effectLst/>
              <a:uLnTx/>
              <a:uFillTx/>
              <a:latin typeface="Verdana" panose="020B0604030504040204" pitchFamily="34" charset="0"/>
              <a:ea typeface="Meiryo UI"/>
              <a:cs typeface="Verdana" panose="020B0604030504040204" pitchFamily="34" charset="0"/>
            </a:endParaRPr>
          </a:p>
        </p:txBody>
      </p:sp>
    </p:spTree>
    <p:extLst>
      <p:ext uri="{BB962C8B-B14F-4D97-AF65-F5344CB8AC3E}">
        <p14:creationId xmlns:p14="http://schemas.microsoft.com/office/powerpoint/2010/main" val="24045559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テキスト ボックス 12"/>
          <p:cNvSpPr txBox="1"/>
          <p:nvPr/>
        </p:nvSpPr>
        <p:spPr>
          <a:xfrm>
            <a:off x="86" y="0"/>
            <a:ext cx="9905999" cy="648000"/>
          </a:xfrm>
          <a:prstGeom prst="rect">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w="6350" cap="flat" cmpd="sng" algn="ctr">
            <a:solidFill>
              <a:srgbClr val="5B9BD5"/>
            </a:solidFill>
            <a:prstDash val="solid"/>
            <a:miter lim="800000"/>
          </a:ln>
          <a:effectLst/>
        </p:spPr>
        <p:txBody>
          <a:bodyPr wrap="square" lIns="91295" tIns="45650" rIns="91295" bIns="45650" rtlCol="0" anchor="ctr">
            <a:noAutofit/>
          </a:bodyPr>
          <a:lstStyle/>
          <a:p>
            <a:pPr marL="0" marR="0" lvl="0" indent="0" algn="ctr" defTabSz="912917" rtl="0" eaLnBrk="1" fontAlgn="auto" latinLnBrk="0" hangingPunct="1">
              <a:lnSpc>
                <a:spcPct val="100000"/>
              </a:lnSpc>
              <a:spcBef>
                <a:spcPts val="0"/>
              </a:spcBef>
              <a:spcAft>
                <a:spcPts val="0"/>
              </a:spcAft>
              <a:buClrTx/>
              <a:buSzTx/>
              <a:buFontTx/>
              <a:buNone/>
              <a:tabLst/>
              <a:defRPr/>
            </a:pPr>
            <a:r>
              <a:rPr kumimoji="0" lang="ja-JP" altLang="en-US" sz="32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オンライン服薬指導などの現状</a:t>
            </a:r>
          </a:p>
        </p:txBody>
      </p:sp>
      <p:sp>
        <p:nvSpPr>
          <p:cNvPr id="8" name="Rectangle 3"/>
          <p:cNvSpPr txBox="1">
            <a:spLocks noChangeArrowheads="1"/>
          </p:cNvSpPr>
          <p:nvPr/>
        </p:nvSpPr>
        <p:spPr bwMode="auto">
          <a:xfrm>
            <a:off x="377952" y="836712"/>
            <a:ext cx="9183560" cy="159172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95" tIns="45650" rIns="91295" bIns="45650" numCol="1" anchor="t" anchorCtr="0" compatLnSpc="1">
            <a:prstTxWarp prst="textNoShape">
              <a:avLst/>
            </a:prstTxWarp>
          </a:bodyPr>
          <a:lst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342900" marR="0" lvl="0" indent="-342900" algn="l" defTabSz="912917" rtl="0" eaLnBrk="1" fontAlgn="base" latinLnBrk="0" hangingPunct="1">
              <a:lnSpc>
                <a:spcPct val="100000"/>
              </a:lnSpc>
              <a:spcBef>
                <a:spcPct val="20000"/>
              </a:spcBef>
              <a:spcAft>
                <a:spcPct val="0"/>
              </a:spcAft>
              <a:buClrTx/>
              <a:buSzTx/>
              <a:buFont typeface="Wingdings" panose="05000000000000000000" pitchFamily="2" charset="2"/>
              <a:buChar char="l"/>
              <a:tabLst/>
              <a:defRPr/>
            </a:pPr>
            <a:r>
              <a:rPr kumimoji="1" lang="ja-JP" altLang="en-US" sz="2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薬機法では、処方箋に基づき調剤された薬剤は、薬剤師による薬剤交付時の対面服薬指導が義務づけ</a:t>
            </a:r>
            <a:endParaRPr kumimoji="1" lang="en-US" altLang="ja-JP" sz="2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42900" marR="0" lvl="0" indent="-342900" algn="l" defTabSz="912917" rtl="0" eaLnBrk="1" fontAlgn="base" latinLnBrk="0" hangingPunct="1">
              <a:lnSpc>
                <a:spcPct val="100000"/>
              </a:lnSpc>
              <a:spcBef>
                <a:spcPct val="20000"/>
              </a:spcBef>
              <a:spcAft>
                <a:spcPct val="0"/>
              </a:spcAft>
              <a:buClrTx/>
              <a:buSzTx/>
              <a:buFont typeface="Wingdings" panose="05000000000000000000" pitchFamily="2" charset="2"/>
              <a:buChar char="l"/>
              <a:tabLst/>
              <a:defRPr/>
            </a:pPr>
            <a:r>
              <a:rPr kumimoji="1" lang="ja-JP" altLang="en-US" sz="2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今回の法改正により、薬剤交付時のオンライン服薬指導が一定条件下で可能。新たに義務づけられた、継続的な服薬指導はオンライン等の実施が可能。</a:t>
            </a:r>
          </a:p>
        </p:txBody>
      </p:sp>
      <p:sp>
        <p:nvSpPr>
          <p:cNvPr id="4" name="Rectangle 3"/>
          <p:cNvSpPr txBox="1">
            <a:spLocks noChangeArrowheads="1"/>
          </p:cNvSpPr>
          <p:nvPr/>
        </p:nvSpPr>
        <p:spPr bwMode="auto">
          <a:xfrm>
            <a:off x="416496" y="2613231"/>
            <a:ext cx="9303802" cy="3976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95" tIns="45650" rIns="91295" bIns="45650" numCol="1" anchor="t" anchorCtr="0" compatLnSpc="1">
            <a:prstTxWarp prst="textNoShape">
              <a:avLst/>
            </a:prstTxWarp>
          </a:bodyPr>
          <a:lst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marR="0" lvl="0" indent="0" algn="l" defTabSz="912917" rtl="0" eaLnBrk="1" fontAlgn="base" latinLnBrk="0" hangingPunct="1">
              <a:lnSpc>
                <a:spcPct val="100000"/>
              </a:lnSpc>
              <a:spcBef>
                <a:spcPct val="20000"/>
              </a:spcBef>
              <a:spcAft>
                <a:spcPct val="0"/>
              </a:spcAft>
              <a:buClrTx/>
              <a:buSzTx/>
              <a:buFontTx/>
              <a:buNone/>
              <a:tabLst/>
              <a:defRPr/>
            </a:pPr>
            <a:r>
              <a:rPr kumimoji="1" lang="ja-JP" altLang="en-US" sz="2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＜薬剤交付時＞</a:t>
            </a:r>
            <a:endParaRPr kumimoji="1" lang="en-US" altLang="ja-JP" sz="2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42900" marR="0" lvl="0" indent="-342900" algn="l" defTabSz="912917" rtl="0" eaLnBrk="1" fontAlgn="base" latinLnBrk="0" hangingPunct="1">
              <a:lnSpc>
                <a:spcPct val="100000"/>
              </a:lnSpc>
              <a:spcBef>
                <a:spcPct val="20000"/>
              </a:spcBef>
              <a:spcAft>
                <a:spcPct val="0"/>
              </a:spcAft>
              <a:buClrTx/>
              <a:buSzTx/>
              <a:buFont typeface="Wingdings" panose="05000000000000000000" pitchFamily="2" charset="2"/>
              <a:buChar char="u"/>
              <a:tabLst/>
              <a:defRPr/>
            </a:pPr>
            <a:r>
              <a:rPr kumimoji="1" lang="ja-JP" altLang="en-US" sz="2200" b="0" i="0" u="none" strike="noStrike" kern="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薬機法改正によるオンライン服薬指導</a:t>
            </a:r>
            <a:r>
              <a:rPr kumimoji="1" lang="ja-JP" altLang="en-US" sz="2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（令和</a:t>
            </a:r>
            <a:r>
              <a:rPr kumimoji="1" lang="en-US" altLang="ja-JP" sz="2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2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2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2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月施行）</a:t>
            </a:r>
            <a:endParaRPr kumimoji="1" lang="en-US" altLang="ja-JP" sz="2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917" rtl="0" eaLnBrk="1" fontAlgn="base" latinLnBrk="0" hangingPunct="1">
              <a:lnSpc>
                <a:spcPct val="100000"/>
              </a:lnSpc>
              <a:spcBef>
                <a:spcPct val="20000"/>
              </a:spcBef>
              <a:spcAft>
                <a:spcPct val="0"/>
              </a:spcAft>
              <a:buClrTx/>
              <a:buSzTx/>
              <a:buNone/>
              <a:tabLst/>
              <a:defRPr/>
            </a:pPr>
            <a:r>
              <a:rPr kumimoji="1" lang="ja-JP" altLang="en-US" sz="2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2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オンライン（電話</a:t>
            </a:r>
            <a:r>
              <a:rPr kumimoji="1" lang="en-US" altLang="ja-JP" sz="2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342900" marR="0" lvl="0" indent="-342900" algn="l" defTabSz="912917" rtl="0" eaLnBrk="1" fontAlgn="base" latinLnBrk="0" hangingPunct="1">
              <a:lnSpc>
                <a:spcPct val="100000"/>
              </a:lnSpc>
              <a:spcBef>
                <a:spcPct val="20000"/>
              </a:spcBef>
              <a:spcAft>
                <a:spcPct val="0"/>
              </a:spcAft>
              <a:buClrTx/>
              <a:buSzTx/>
              <a:buFont typeface="Wingdings" panose="05000000000000000000" pitchFamily="2" charset="2"/>
              <a:buChar char="u"/>
              <a:tabLst/>
              <a:defRPr/>
            </a:pPr>
            <a:r>
              <a:rPr kumimoji="1" lang="ja-JP" altLang="en-US" sz="2200" b="0" i="0" u="none" strike="noStrike" kern="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新型コロナウイルス感染拡大を踏まえた時限的・特例的な取扱い</a:t>
            </a:r>
            <a:endParaRPr kumimoji="1" lang="en-US" altLang="ja-JP" sz="2200" b="0" i="0" u="none" strike="noStrike" kern="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917" rtl="0" eaLnBrk="1" fontAlgn="base" latinLnBrk="0" hangingPunct="1">
              <a:lnSpc>
                <a:spcPct val="100000"/>
              </a:lnSpc>
              <a:spcBef>
                <a:spcPct val="20000"/>
              </a:spcBef>
              <a:spcAft>
                <a:spcPct val="0"/>
              </a:spcAft>
              <a:buClrTx/>
              <a:buSzTx/>
              <a:buNone/>
              <a:tabLst/>
              <a:defRPr/>
            </a:pPr>
            <a:r>
              <a:rPr kumimoji="1" lang="ja-JP" altLang="en-US" sz="2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（令和</a:t>
            </a:r>
            <a:r>
              <a:rPr kumimoji="1" lang="en-US" altLang="ja-JP" sz="2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2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2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2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2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2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日～）</a:t>
            </a:r>
            <a:r>
              <a:rPr kumimoji="1" lang="en-US" altLang="ja-JP" sz="2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電話・オンライン</a:t>
            </a:r>
            <a:r>
              <a:rPr kumimoji="1" lang="en-US" altLang="ja-JP" sz="2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342900" marR="0" lvl="0" indent="-342900" algn="l" defTabSz="912917" rtl="0" eaLnBrk="1" fontAlgn="base" latinLnBrk="0" hangingPunct="1">
              <a:lnSpc>
                <a:spcPct val="100000"/>
              </a:lnSpc>
              <a:spcBef>
                <a:spcPct val="20000"/>
              </a:spcBef>
              <a:spcAft>
                <a:spcPct val="0"/>
              </a:spcAft>
              <a:buClrTx/>
              <a:buSzTx/>
              <a:buFont typeface="Wingdings" panose="05000000000000000000" pitchFamily="2" charset="2"/>
              <a:buChar char="u"/>
              <a:tabLst/>
              <a:defRPr/>
            </a:pPr>
            <a:r>
              <a:rPr kumimoji="1" lang="ja-JP" altLang="en-US" sz="2200" b="0" i="0" u="none" strike="noStrike" kern="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国家戦略特区における実証的な事業</a:t>
            </a:r>
            <a:r>
              <a:rPr kumimoji="1" lang="ja-JP" altLang="en-US" sz="2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2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2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年国家戦略特区法改正～）</a:t>
            </a:r>
            <a:endParaRPr kumimoji="1" lang="en-US" altLang="ja-JP" sz="2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917" rtl="0" eaLnBrk="1" fontAlgn="base" latinLnBrk="0" hangingPunct="1">
              <a:lnSpc>
                <a:spcPct val="100000"/>
              </a:lnSpc>
              <a:spcBef>
                <a:spcPct val="20000"/>
              </a:spcBef>
              <a:spcAft>
                <a:spcPct val="0"/>
              </a:spcAft>
              <a:buClrTx/>
              <a:buSzTx/>
              <a:buNone/>
              <a:tabLst/>
              <a:defRPr/>
            </a:pPr>
            <a:r>
              <a:rPr kumimoji="1" lang="ja-JP" altLang="en-US" sz="2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2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オンライン</a:t>
            </a:r>
            <a:r>
              <a:rPr kumimoji="1" lang="en-US" altLang="ja-JP" sz="2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342900" marR="0" lvl="0" indent="-342900" algn="l" defTabSz="912917" rtl="0" eaLnBrk="1" fontAlgn="base" latinLnBrk="0" hangingPunct="1">
              <a:lnSpc>
                <a:spcPct val="100000"/>
              </a:lnSpc>
              <a:spcBef>
                <a:spcPct val="20000"/>
              </a:spcBef>
              <a:spcAft>
                <a:spcPct val="0"/>
              </a:spcAft>
              <a:buClrTx/>
              <a:buSzTx/>
              <a:buFont typeface="Wingdings" panose="05000000000000000000" pitchFamily="2" charset="2"/>
              <a:buChar char="l"/>
              <a:tabLst/>
              <a:defRPr/>
            </a:pPr>
            <a:endParaRPr kumimoji="1" lang="en-US" altLang="ja-JP" sz="2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917" rtl="0" eaLnBrk="1" fontAlgn="base" latinLnBrk="0" hangingPunct="1">
              <a:lnSpc>
                <a:spcPct val="100000"/>
              </a:lnSpc>
              <a:spcBef>
                <a:spcPct val="20000"/>
              </a:spcBef>
              <a:spcAft>
                <a:spcPct val="0"/>
              </a:spcAft>
              <a:buClrTx/>
              <a:buSzTx/>
              <a:buFontTx/>
              <a:buNone/>
              <a:tabLst/>
              <a:defRPr/>
            </a:pPr>
            <a:r>
              <a:rPr kumimoji="1" lang="ja-JP" altLang="en-US" sz="2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＜薬剤交付後の服用期間中＞</a:t>
            </a:r>
            <a:endParaRPr kumimoji="1" lang="en-US" altLang="ja-JP" sz="2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42900" marR="0" lvl="0" indent="-342900" algn="l" defTabSz="912917" rtl="0" eaLnBrk="1" fontAlgn="base" latinLnBrk="0" hangingPunct="1">
              <a:lnSpc>
                <a:spcPct val="100000"/>
              </a:lnSpc>
              <a:spcBef>
                <a:spcPct val="20000"/>
              </a:spcBef>
              <a:spcAft>
                <a:spcPct val="0"/>
              </a:spcAft>
              <a:buClrTx/>
              <a:buSzTx/>
              <a:buFont typeface="Wingdings" panose="05000000000000000000" pitchFamily="2" charset="2"/>
              <a:buChar char="u"/>
              <a:tabLst/>
              <a:defRPr/>
            </a:pPr>
            <a:r>
              <a:rPr kumimoji="1" lang="ja-JP" altLang="en-US" sz="2200" b="0" i="0" u="none" strike="noStrike" kern="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継続的な服薬指導</a:t>
            </a:r>
            <a:r>
              <a:rPr kumimoji="1" lang="ja-JP" altLang="en-US" sz="2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（令和</a:t>
            </a:r>
            <a:r>
              <a:rPr kumimoji="1" lang="en-US" altLang="ja-JP" sz="2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2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2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2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月施行）</a:t>
            </a:r>
            <a:r>
              <a:rPr kumimoji="1" lang="en-US" altLang="ja-JP" sz="2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電話・オンラインも可能</a:t>
            </a:r>
            <a:r>
              <a:rPr kumimoji="1" lang="en-US" altLang="ja-JP" sz="2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l" defTabSz="912917" rtl="0" eaLnBrk="1" fontAlgn="base" latinLnBrk="0" hangingPunct="1">
              <a:lnSpc>
                <a:spcPct val="100000"/>
              </a:lnSpc>
              <a:spcBef>
                <a:spcPct val="20000"/>
              </a:spcBef>
              <a:spcAft>
                <a:spcPct val="0"/>
              </a:spcAft>
              <a:buClrTx/>
              <a:buSzTx/>
              <a:buFontTx/>
              <a:buNone/>
              <a:tabLst/>
              <a:defRPr/>
            </a:pPr>
            <a:endParaRPr kumimoji="1" lang="ja-JP" altLang="en-US" sz="2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42900" marR="0" lvl="0" indent="-342900" algn="l" defTabSz="912917" rtl="0" eaLnBrk="1" fontAlgn="base" latinLnBrk="0" hangingPunct="1">
              <a:lnSpc>
                <a:spcPct val="100000"/>
              </a:lnSpc>
              <a:spcBef>
                <a:spcPct val="20000"/>
              </a:spcBef>
              <a:spcAft>
                <a:spcPct val="0"/>
              </a:spcAft>
              <a:buClrTx/>
              <a:buSzTx/>
              <a:buFont typeface="Wingdings" panose="05000000000000000000" pitchFamily="2" charset="2"/>
              <a:buChar char="l"/>
              <a:tabLst/>
              <a:defRPr/>
            </a:pPr>
            <a:endParaRPr kumimoji="1" lang="en-US" altLang="ja-JP" sz="2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6825208" y="2428435"/>
            <a:ext cx="3024336" cy="307777"/>
          </a:xfrm>
          <a:prstGeom prst="rect">
            <a:avLst/>
          </a:prstGeom>
          <a:noFill/>
        </p:spPr>
        <p:txBody>
          <a:bodyPr wrap="square" rtlCol="0">
            <a:spAutoFit/>
          </a:bodyPr>
          <a:lstStyle/>
          <a:p>
            <a:pPr marL="0" marR="0" lvl="0" indent="0" algn="l" defTabSz="914314"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オンライン：映像・音声による対応</a:t>
            </a:r>
          </a:p>
        </p:txBody>
      </p:sp>
      <p:sp>
        <p:nvSpPr>
          <p:cNvPr id="6" name="スライド番号プレースホルダー 3"/>
          <p:cNvSpPr>
            <a:spLocks noGrp="1"/>
          </p:cNvSpPr>
          <p:nvPr>
            <p:ph type="sldNum" sz="quarter" idx="12"/>
          </p:nvPr>
        </p:nvSpPr>
        <p:spPr>
          <a:xfrm>
            <a:off x="9345489" y="6381329"/>
            <a:ext cx="529254" cy="425190"/>
          </a:xfrm>
        </p:spPr>
        <p:txBody>
          <a:bodyPr/>
          <a:lstStyle/>
          <a:p>
            <a:pPr marL="0" marR="0" lvl="0" indent="0" algn="r" defTabSz="914314" rtl="0" eaLnBrk="1" fontAlgn="auto" latinLnBrk="0" hangingPunct="1">
              <a:lnSpc>
                <a:spcPct val="100000"/>
              </a:lnSpc>
              <a:spcBef>
                <a:spcPts val="0"/>
              </a:spcBef>
              <a:spcAft>
                <a:spcPts val="0"/>
              </a:spcAft>
              <a:buClrTx/>
              <a:buSzTx/>
              <a:buFontTx/>
              <a:buNone/>
              <a:tabLst/>
              <a:defRPr/>
            </a:pPr>
            <a:fld id="{8DAE5B54-EA02-45AD-A82C-E2A48294079D}" type="slidenum">
              <a:rPr kumimoji="1" lang="ja-JP" altLang="en-US" sz="1400" b="0" i="0" u="none" strike="noStrike" kern="1200" cap="none" spc="0" normalizeH="0" baseline="0" noProof="0" smtClean="0">
                <a:ln>
                  <a:noFill/>
                </a:ln>
                <a:solidFill>
                  <a:prstClr val="white">
                    <a:lumMod val="50000"/>
                  </a:prstClr>
                </a:solidFill>
                <a:effectLst/>
                <a:uLnTx/>
                <a:uFillTx/>
                <a:latin typeface="Verdana" panose="020B0604030504040204" pitchFamily="34" charset="0"/>
                <a:ea typeface="Meiryo UI"/>
                <a:cs typeface="Verdana" panose="020B0604030504040204" pitchFamily="34" charset="0"/>
              </a:rPr>
              <a:pPr marL="0" marR="0" lvl="0" indent="0" algn="r" defTabSz="914314" rtl="0" eaLnBrk="1" fontAlgn="auto" latinLnBrk="0" hangingPunct="1">
                <a:lnSpc>
                  <a:spcPct val="100000"/>
                </a:lnSpc>
                <a:spcBef>
                  <a:spcPts val="0"/>
                </a:spcBef>
                <a:spcAft>
                  <a:spcPts val="0"/>
                </a:spcAft>
                <a:buClrTx/>
                <a:buSzTx/>
                <a:buFontTx/>
                <a:buNone/>
                <a:tabLst/>
                <a:defRPr/>
              </a:pPr>
              <a:t>10</a:t>
            </a:fld>
            <a:endParaRPr kumimoji="1" lang="ja-JP" altLang="en-US" sz="1400" b="0" i="0" u="none" strike="noStrike" kern="1200" cap="none" spc="0" normalizeH="0" baseline="0" noProof="0" dirty="0">
              <a:ln>
                <a:noFill/>
              </a:ln>
              <a:solidFill>
                <a:prstClr val="white">
                  <a:lumMod val="50000"/>
                </a:prstClr>
              </a:solidFill>
              <a:effectLst/>
              <a:uLnTx/>
              <a:uFillTx/>
              <a:latin typeface="Verdana" panose="020B0604030504040204" pitchFamily="34" charset="0"/>
              <a:ea typeface="Meiryo UI"/>
              <a:cs typeface="Verdana" panose="020B0604030504040204" pitchFamily="34" charset="0"/>
            </a:endParaRPr>
          </a:p>
        </p:txBody>
      </p:sp>
    </p:spTree>
    <p:extLst>
      <p:ext uri="{BB962C8B-B14F-4D97-AF65-F5344CB8AC3E}">
        <p14:creationId xmlns:p14="http://schemas.microsoft.com/office/powerpoint/2010/main" val="39671241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83" name="グループ化 2"/>
          <p:cNvGrpSpPr/>
          <p:nvPr/>
        </p:nvGrpSpPr>
        <p:grpSpPr>
          <a:xfrm>
            <a:off x="0" y="0"/>
            <a:ext cx="9916510" cy="444212"/>
            <a:chOff x="0" y="0"/>
            <a:chExt cx="9916510" cy="827999"/>
          </a:xfrm>
        </p:grpSpPr>
        <p:sp>
          <p:nvSpPr>
            <p:cNvPr id="1784" name="テキスト プレースホルダー 6"/>
            <p:cNvSpPr txBox="1"/>
            <p:nvPr/>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 altLang="ja-JP" sz="1814" b="1" i="0" u="none" strike="noStrike" kern="1200" cap="none" spc="272" normalizeH="0" baseline="0" noProof="0" dirty="0">
                <a:ln>
                  <a:noFill/>
                </a:ln>
                <a:solidFill>
                  <a:srgbClr val="FFFFFF"/>
                </a:solidFill>
                <a:effectLst/>
                <a:uLnTx/>
                <a:uFillTx/>
                <a:latin typeface="Meiryo" panose="020B0604030504040204" pitchFamily="34" charset="-128"/>
                <a:ea typeface="Meiryo" panose="020B0604030504040204" pitchFamily="34" charset="-128"/>
                <a:cs typeface="+mn-cs"/>
              </a:endParaRPr>
            </a:p>
          </p:txBody>
        </p:sp>
        <p:sp>
          <p:nvSpPr>
            <p:cNvPr id="1785" name="テキスト プレースホルダー 6"/>
            <p:cNvSpPr/>
            <p:nvPr/>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 altLang="ja-JP" sz="1814" b="1" i="0" u="none" strike="noStrike" kern="1200" cap="none" spc="272" normalizeH="0" baseline="0" noProof="0" dirty="0">
                <a:ln>
                  <a:noFill/>
                </a:ln>
                <a:solidFill>
                  <a:srgbClr val="FFFFFF"/>
                </a:solidFill>
                <a:effectLst/>
                <a:uLnTx/>
                <a:uFillTx/>
                <a:latin typeface="Meiryo" panose="020B0604030504040204" pitchFamily="34" charset="-128"/>
                <a:ea typeface="Meiryo" panose="020B0604030504040204" pitchFamily="34" charset="-128"/>
                <a:cs typeface="+mn-cs"/>
              </a:endParaRPr>
            </a:p>
          </p:txBody>
        </p:sp>
      </p:grpSp>
      <p:sp>
        <p:nvSpPr>
          <p:cNvPr id="1786" name="タイトル 1"/>
          <p:cNvSpPr txBox="1"/>
          <p:nvPr/>
        </p:nvSpPr>
        <p:spPr>
          <a:xfrm>
            <a:off x="0" y="0"/>
            <a:ext cx="9906000" cy="444211"/>
          </a:xfrm>
          <a:prstGeom prst="rect">
            <a:avLst/>
          </a:prstGeom>
          <a:noFill/>
          <a:ln w="25400" cap="flat" cmpd="sng" algn="ctr">
            <a:noFill/>
            <a:prstDash val="solid"/>
          </a:ln>
          <a:effectLst/>
        </p:spPr>
        <p:txBody>
          <a:bodyPr lIns="360000" tIns="326585" rIns="326585" bIns="130634" rtlCol="0" anchor="b"/>
          <a:lstStyle>
            <a:lvl1pPr algn="l" defTabSz="914400" rtl="0" eaLnBrk="1" latinLnBrk="0" hangingPunct="1">
              <a:lnSpc>
                <a:spcPct val="90000"/>
              </a:lnSpc>
              <a:spcBef>
                <a:spcPct val="0"/>
              </a:spcBef>
              <a:buNone/>
              <a:defRPr kumimoji="1" lang="en-US" altLang="en-US" sz="1814" b="1" i="0" kern="1200" spc="272" dirty="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1800" b="1" i="0" u="none" strike="noStrike" kern="1200" cap="none" spc="272" normalizeH="0" baseline="0" noProof="0" dirty="0" smtClean="0">
                <a:ln>
                  <a:noFill/>
                </a:ln>
                <a:solidFill>
                  <a:srgbClr val="FFFFFF"/>
                </a:solidFill>
                <a:effectLst/>
                <a:uLnTx/>
                <a:uFillTx/>
                <a:latin typeface="Segoe UI"/>
                <a:ea typeface="メイリオ"/>
                <a:cs typeface="+mn-cs"/>
              </a:rPr>
              <a:t>オンライン服薬指導に係る薬機法に基づくルールの改正に</a:t>
            </a:r>
            <a:r>
              <a:rPr kumimoji="1" lang="ja-JP" altLang="en-US" sz="1800" b="1" i="0" u="none" strike="noStrike" kern="1200" cap="none" spc="272" normalizeH="0" baseline="0" noProof="0" dirty="0">
                <a:ln>
                  <a:noFill/>
                </a:ln>
                <a:solidFill>
                  <a:srgbClr val="FFFFFF"/>
                </a:solidFill>
                <a:effectLst/>
                <a:uLnTx/>
                <a:uFillTx/>
                <a:latin typeface="Segoe UI"/>
                <a:ea typeface="メイリオ"/>
                <a:cs typeface="+mn-cs"/>
              </a:rPr>
              <a:t>ついて</a:t>
            </a:r>
          </a:p>
        </p:txBody>
      </p:sp>
      <p:graphicFrame>
        <p:nvGraphicFramePr>
          <p:cNvPr id="1787" name="表 28"/>
          <p:cNvGraphicFramePr>
            <a:graphicFrameLocks noGrp="1"/>
          </p:cNvGraphicFramePr>
          <p:nvPr>
            <p:extLst/>
          </p:nvPr>
        </p:nvGraphicFramePr>
        <p:xfrm>
          <a:off x="66136" y="491613"/>
          <a:ext cx="9773728" cy="6225035"/>
        </p:xfrm>
        <a:graphic>
          <a:graphicData uri="http://schemas.openxmlformats.org/drawingml/2006/table">
            <a:tbl>
              <a:tblPr firstRow="1" bandRow="1"/>
              <a:tblGrid>
                <a:gridCol w="1138687">
                  <a:extLst>
                    <a:ext uri="{9D8B030D-6E8A-4147-A177-3AD203B41FA5}">
                      <a16:colId xmlns:a16="http://schemas.microsoft.com/office/drawing/2014/main" val="20000"/>
                    </a:ext>
                  </a:extLst>
                </a:gridCol>
                <a:gridCol w="2844585">
                  <a:extLst>
                    <a:ext uri="{9D8B030D-6E8A-4147-A177-3AD203B41FA5}">
                      <a16:colId xmlns:a16="http://schemas.microsoft.com/office/drawing/2014/main" val="20001"/>
                    </a:ext>
                  </a:extLst>
                </a:gridCol>
                <a:gridCol w="2895228">
                  <a:extLst>
                    <a:ext uri="{9D8B030D-6E8A-4147-A177-3AD203B41FA5}">
                      <a16:colId xmlns:a16="http://schemas.microsoft.com/office/drawing/2014/main" val="20002"/>
                    </a:ext>
                  </a:extLst>
                </a:gridCol>
                <a:gridCol w="2895228">
                  <a:extLst>
                    <a:ext uri="{9D8B030D-6E8A-4147-A177-3AD203B41FA5}">
                      <a16:colId xmlns:a16="http://schemas.microsoft.com/office/drawing/2014/main" val="20003"/>
                    </a:ext>
                  </a:extLst>
                </a:gridCol>
              </a:tblGrid>
              <a:tr h="457651">
                <a:tc>
                  <a:txBody>
                    <a:bodyPr/>
                    <a:lstStyle>
                      <a:lvl1pPr marL="0" algn="l" defTabSz="913070" rtl="0" eaLnBrk="1" latinLnBrk="0" hangingPunct="1">
                        <a:defRPr kumimoji="1" sz="1800" b="1" kern="1200">
                          <a:solidFill>
                            <a:schemeClr val="lt1"/>
                          </a:solidFill>
                          <a:latin typeface="Segoe UI"/>
                          <a:ea typeface="メイリオ"/>
                        </a:defRPr>
                      </a:lvl1pPr>
                      <a:lvl2pPr marL="456534" algn="l" defTabSz="913070" rtl="0" eaLnBrk="1" latinLnBrk="0" hangingPunct="1">
                        <a:defRPr kumimoji="1" sz="1800" b="1" kern="1200">
                          <a:solidFill>
                            <a:schemeClr val="lt1"/>
                          </a:solidFill>
                          <a:latin typeface="Segoe UI"/>
                          <a:ea typeface="メイリオ"/>
                        </a:defRPr>
                      </a:lvl2pPr>
                      <a:lvl3pPr marL="913070" algn="l" defTabSz="913070" rtl="0" eaLnBrk="1" latinLnBrk="0" hangingPunct="1">
                        <a:defRPr kumimoji="1" sz="1800" b="1" kern="1200">
                          <a:solidFill>
                            <a:schemeClr val="lt1"/>
                          </a:solidFill>
                          <a:latin typeface="Segoe UI"/>
                          <a:ea typeface="メイリオ"/>
                        </a:defRPr>
                      </a:lvl3pPr>
                      <a:lvl4pPr marL="1369606" algn="l" defTabSz="913070" rtl="0" eaLnBrk="1" latinLnBrk="0" hangingPunct="1">
                        <a:defRPr kumimoji="1" sz="1800" b="1" kern="1200">
                          <a:solidFill>
                            <a:schemeClr val="lt1"/>
                          </a:solidFill>
                          <a:latin typeface="Segoe UI"/>
                          <a:ea typeface="メイリオ"/>
                        </a:defRPr>
                      </a:lvl4pPr>
                      <a:lvl5pPr marL="1826138" algn="l" defTabSz="913070" rtl="0" eaLnBrk="1" latinLnBrk="0" hangingPunct="1">
                        <a:defRPr kumimoji="1" sz="1800" b="1" kern="1200">
                          <a:solidFill>
                            <a:schemeClr val="lt1"/>
                          </a:solidFill>
                          <a:latin typeface="Segoe UI"/>
                          <a:ea typeface="メイリオ"/>
                        </a:defRPr>
                      </a:lvl5pPr>
                      <a:lvl6pPr marL="2282674" algn="l" defTabSz="913070" rtl="0" eaLnBrk="1" latinLnBrk="0" hangingPunct="1">
                        <a:defRPr kumimoji="1" sz="1800" b="1" kern="1200">
                          <a:solidFill>
                            <a:schemeClr val="lt1"/>
                          </a:solidFill>
                          <a:latin typeface="Segoe UI"/>
                          <a:ea typeface="メイリオ"/>
                        </a:defRPr>
                      </a:lvl6pPr>
                      <a:lvl7pPr marL="2739210" algn="l" defTabSz="913070" rtl="0" eaLnBrk="1" latinLnBrk="0" hangingPunct="1">
                        <a:defRPr kumimoji="1" sz="1800" b="1" kern="1200">
                          <a:solidFill>
                            <a:schemeClr val="lt1"/>
                          </a:solidFill>
                          <a:latin typeface="Segoe UI"/>
                          <a:ea typeface="メイリオ"/>
                        </a:defRPr>
                      </a:lvl7pPr>
                      <a:lvl8pPr marL="3195742" algn="l" defTabSz="913070" rtl="0" eaLnBrk="1" latinLnBrk="0" hangingPunct="1">
                        <a:defRPr kumimoji="1" sz="1800" b="1" kern="1200">
                          <a:solidFill>
                            <a:schemeClr val="lt1"/>
                          </a:solidFill>
                          <a:latin typeface="Segoe UI"/>
                          <a:ea typeface="メイリオ"/>
                        </a:defRPr>
                      </a:lvl8pPr>
                      <a:lvl9pPr marL="3652278" algn="l" defTabSz="913070" rtl="0" eaLnBrk="1" latinLnBrk="0" hangingPunct="1">
                        <a:defRPr kumimoji="1" sz="1800" b="1" kern="1200">
                          <a:solidFill>
                            <a:schemeClr val="lt1"/>
                          </a:solidFill>
                          <a:latin typeface="Segoe UI"/>
                          <a:ea typeface="メイリオ"/>
                        </a:defRPr>
                      </a:lvl9pPr>
                    </a:lstStyle>
                    <a:p>
                      <a:pPr algn="ctr"/>
                      <a:endParaRPr kumimoji="1" lang="ja-JP" altLang="en-US" sz="1200" dirty="0">
                        <a:solidFill>
                          <a:schemeClr val="tx1"/>
                        </a:solidFill>
                      </a:endParaRP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5CAF"/>
                    </a:solidFill>
                  </a:tcPr>
                </a:tc>
                <a:tc>
                  <a:txBody>
                    <a:bodyPr/>
                    <a:lstStyle>
                      <a:lvl1pPr marL="0" algn="l" defTabSz="913070" rtl="0" eaLnBrk="1" latinLnBrk="0" hangingPunct="1">
                        <a:defRPr kumimoji="1" sz="1800" b="1" kern="1200">
                          <a:solidFill>
                            <a:schemeClr val="lt1"/>
                          </a:solidFill>
                          <a:latin typeface="Segoe UI"/>
                          <a:ea typeface="メイリオ"/>
                        </a:defRPr>
                      </a:lvl1pPr>
                      <a:lvl2pPr marL="456534" algn="l" defTabSz="913070" rtl="0" eaLnBrk="1" latinLnBrk="0" hangingPunct="1">
                        <a:defRPr kumimoji="1" sz="1800" b="1" kern="1200">
                          <a:solidFill>
                            <a:schemeClr val="lt1"/>
                          </a:solidFill>
                          <a:latin typeface="Segoe UI"/>
                          <a:ea typeface="メイリオ"/>
                        </a:defRPr>
                      </a:lvl2pPr>
                      <a:lvl3pPr marL="913070" algn="l" defTabSz="913070" rtl="0" eaLnBrk="1" latinLnBrk="0" hangingPunct="1">
                        <a:defRPr kumimoji="1" sz="1800" b="1" kern="1200">
                          <a:solidFill>
                            <a:schemeClr val="lt1"/>
                          </a:solidFill>
                          <a:latin typeface="Segoe UI"/>
                          <a:ea typeface="メイリオ"/>
                        </a:defRPr>
                      </a:lvl3pPr>
                      <a:lvl4pPr marL="1369606" algn="l" defTabSz="913070" rtl="0" eaLnBrk="1" latinLnBrk="0" hangingPunct="1">
                        <a:defRPr kumimoji="1" sz="1800" b="1" kern="1200">
                          <a:solidFill>
                            <a:schemeClr val="lt1"/>
                          </a:solidFill>
                          <a:latin typeface="Segoe UI"/>
                          <a:ea typeface="メイリオ"/>
                        </a:defRPr>
                      </a:lvl4pPr>
                      <a:lvl5pPr marL="1826138" algn="l" defTabSz="913070" rtl="0" eaLnBrk="1" latinLnBrk="0" hangingPunct="1">
                        <a:defRPr kumimoji="1" sz="1800" b="1" kern="1200">
                          <a:solidFill>
                            <a:schemeClr val="lt1"/>
                          </a:solidFill>
                          <a:latin typeface="Segoe UI"/>
                          <a:ea typeface="メイリオ"/>
                        </a:defRPr>
                      </a:lvl5pPr>
                      <a:lvl6pPr marL="2282674" algn="l" defTabSz="913070" rtl="0" eaLnBrk="1" latinLnBrk="0" hangingPunct="1">
                        <a:defRPr kumimoji="1" sz="1800" b="1" kern="1200">
                          <a:solidFill>
                            <a:schemeClr val="lt1"/>
                          </a:solidFill>
                          <a:latin typeface="Segoe UI"/>
                          <a:ea typeface="メイリオ"/>
                        </a:defRPr>
                      </a:lvl6pPr>
                      <a:lvl7pPr marL="2739210" algn="l" defTabSz="913070" rtl="0" eaLnBrk="1" latinLnBrk="0" hangingPunct="1">
                        <a:defRPr kumimoji="1" sz="1800" b="1" kern="1200">
                          <a:solidFill>
                            <a:schemeClr val="lt1"/>
                          </a:solidFill>
                          <a:latin typeface="Segoe UI"/>
                          <a:ea typeface="メイリオ"/>
                        </a:defRPr>
                      </a:lvl7pPr>
                      <a:lvl8pPr marL="3195742" algn="l" defTabSz="913070" rtl="0" eaLnBrk="1" latinLnBrk="0" hangingPunct="1">
                        <a:defRPr kumimoji="1" sz="1800" b="1" kern="1200">
                          <a:solidFill>
                            <a:schemeClr val="lt1"/>
                          </a:solidFill>
                          <a:latin typeface="Segoe UI"/>
                          <a:ea typeface="メイリオ"/>
                        </a:defRPr>
                      </a:lvl8pPr>
                      <a:lvl9pPr marL="3652278" algn="l" defTabSz="913070" rtl="0" eaLnBrk="1" latinLnBrk="0" hangingPunct="1">
                        <a:defRPr kumimoji="1" sz="1800" b="1" kern="1200">
                          <a:solidFill>
                            <a:schemeClr val="lt1"/>
                          </a:solidFill>
                          <a:latin typeface="Segoe UI"/>
                          <a:ea typeface="メイリオ"/>
                        </a:defRPr>
                      </a:lvl9pPr>
                    </a:lstStyle>
                    <a:p>
                      <a:pPr algn="ctr"/>
                      <a:r>
                        <a:rPr kumimoji="1" lang="ja-JP" altLang="en-US" sz="1200" dirty="0" smtClean="0">
                          <a:solidFill>
                            <a:schemeClr val="bg1"/>
                          </a:solidFill>
                        </a:rPr>
                        <a:t>＜これまで＞薬機法に基づくルール</a:t>
                      </a:r>
                      <a:endParaRPr kumimoji="1" lang="ja-JP" altLang="en-US" sz="1200" dirty="0">
                        <a:solidFill>
                          <a:schemeClr val="bg1"/>
                        </a:solidFill>
                      </a:endParaRPr>
                    </a:p>
                  </a:txBody>
                  <a:tcPr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5CAF"/>
                    </a:solidFill>
                  </a:tcPr>
                </a:tc>
                <a:tc>
                  <a:txBody>
                    <a:bodyPr/>
                    <a:lstStyle>
                      <a:lvl1pPr marL="0" algn="l" defTabSz="913070" rtl="0" eaLnBrk="1" latinLnBrk="0" hangingPunct="1">
                        <a:defRPr kumimoji="1" sz="1800" b="1" kern="1200">
                          <a:solidFill>
                            <a:schemeClr val="lt1"/>
                          </a:solidFill>
                          <a:latin typeface="Segoe UI"/>
                          <a:ea typeface="メイリオ"/>
                        </a:defRPr>
                      </a:lvl1pPr>
                      <a:lvl2pPr marL="456534" algn="l" defTabSz="913070" rtl="0" eaLnBrk="1" latinLnBrk="0" hangingPunct="1">
                        <a:defRPr kumimoji="1" sz="1800" b="1" kern="1200">
                          <a:solidFill>
                            <a:schemeClr val="lt1"/>
                          </a:solidFill>
                          <a:latin typeface="Segoe UI"/>
                          <a:ea typeface="メイリオ"/>
                        </a:defRPr>
                      </a:lvl2pPr>
                      <a:lvl3pPr marL="913070" algn="l" defTabSz="913070" rtl="0" eaLnBrk="1" latinLnBrk="0" hangingPunct="1">
                        <a:defRPr kumimoji="1" sz="1800" b="1" kern="1200">
                          <a:solidFill>
                            <a:schemeClr val="lt1"/>
                          </a:solidFill>
                          <a:latin typeface="Segoe UI"/>
                          <a:ea typeface="メイリオ"/>
                        </a:defRPr>
                      </a:lvl3pPr>
                      <a:lvl4pPr marL="1369606" algn="l" defTabSz="913070" rtl="0" eaLnBrk="1" latinLnBrk="0" hangingPunct="1">
                        <a:defRPr kumimoji="1" sz="1800" b="1" kern="1200">
                          <a:solidFill>
                            <a:schemeClr val="lt1"/>
                          </a:solidFill>
                          <a:latin typeface="Segoe UI"/>
                          <a:ea typeface="メイリオ"/>
                        </a:defRPr>
                      </a:lvl4pPr>
                      <a:lvl5pPr marL="1826138" algn="l" defTabSz="913070" rtl="0" eaLnBrk="1" latinLnBrk="0" hangingPunct="1">
                        <a:defRPr kumimoji="1" sz="1800" b="1" kern="1200">
                          <a:solidFill>
                            <a:schemeClr val="lt1"/>
                          </a:solidFill>
                          <a:latin typeface="Segoe UI"/>
                          <a:ea typeface="メイリオ"/>
                        </a:defRPr>
                      </a:lvl5pPr>
                      <a:lvl6pPr marL="2282674" algn="l" defTabSz="913070" rtl="0" eaLnBrk="1" latinLnBrk="0" hangingPunct="1">
                        <a:defRPr kumimoji="1" sz="1800" b="1" kern="1200">
                          <a:solidFill>
                            <a:schemeClr val="lt1"/>
                          </a:solidFill>
                          <a:latin typeface="Segoe UI"/>
                          <a:ea typeface="メイリオ"/>
                        </a:defRPr>
                      </a:lvl6pPr>
                      <a:lvl7pPr marL="2739210" algn="l" defTabSz="913070" rtl="0" eaLnBrk="1" latinLnBrk="0" hangingPunct="1">
                        <a:defRPr kumimoji="1" sz="1800" b="1" kern="1200">
                          <a:solidFill>
                            <a:schemeClr val="lt1"/>
                          </a:solidFill>
                          <a:latin typeface="Segoe UI"/>
                          <a:ea typeface="メイリオ"/>
                        </a:defRPr>
                      </a:lvl7pPr>
                      <a:lvl8pPr marL="3195742" algn="l" defTabSz="913070" rtl="0" eaLnBrk="1" latinLnBrk="0" hangingPunct="1">
                        <a:defRPr kumimoji="1" sz="1800" b="1" kern="1200">
                          <a:solidFill>
                            <a:schemeClr val="lt1"/>
                          </a:solidFill>
                          <a:latin typeface="Segoe UI"/>
                          <a:ea typeface="メイリオ"/>
                        </a:defRPr>
                      </a:lvl8pPr>
                      <a:lvl9pPr marL="3652278" algn="l" defTabSz="913070" rtl="0" eaLnBrk="1" latinLnBrk="0" hangingPunct="1">
                        <a:defRPr kumimoji="1" sz="1800" b="1" kern="1200">
                          <a:solidFill>
                            <a:schemeClr val="lt1"/>
                          </a:solidFill>
                          <a:latin typeface="Segoe UI"/>
                          <a:ea typeface="メイリオ"/>
                        </a:defRPr>
                      </a:lvl9pPr>
                    </a:lstStyle>
                    <a:p>
                      <a:pPr algn="ctr"/>
                      <a:r>
                        <a:rPr kumimoji="1" lang="ja-JP" altLang="en-US" sz="1200" dirty="0" smtClean="0">
                          <a:solidFill>
                            <a:schemeClr val="bg1"/>
                          </a:solidFill>
                        </a:rPr>
                        <a:t>＜</a:t>
                      </a:r>
                      <a:r>
                        <a:rPr kumimoji="1" lang="en-US" altLang="ja-JP" sz="1200" dirty="0" smtClean="0">
                          <a:solidFill>
                            <a:schemeClr val="bg1"/>
                          </a:solidFill>
                        </a:rPr>
                        <a:t>2020</a:t>
                      </a:r>
                      <a:r>
                        <a:rPr kumimoji="1" lang="ja-JP" altLang="en-US" sz="1200" dirty="0" smtClean="0">
                          <a:solidFill>
                            <a:schemeClr val="bg1"/>
                          </a:solidFill>
                        </a:rPr>
                        <a:t>年</a:t>
                      </a:r>
                      <a:r>
                        <a:rPr kumimoji="1" lang="en-US" altLang="ja-JP" sz="1200" dirty="0" smtClean="0">
                          <a:solidFill>
                            <a:schemeClr val="bg1"/>
                          </a:solidFill>
                        </a:rPr>
                        <a:t>4</a:t>
                      </a:r>
                      <a:r>
                        <a:rPr kumimoji="1" lang="ja-JP" altLang="en-US" sz="1200" dirty="0" smtClean="0">
                          <a:solidFill>
                            <a:schemeClr val="bg1"/>
                          </a:solidFill>
                        </a:rPr>
                        <a:t>月～コロナ収束までの間＞</a:t>
                      </a:r>
                      <a:r>
                        <a:rPr kumimoji="1" lang="en-US" altLang="ja-JP" sz="1200" dirty="0" smtClean="0">
                          <a:solidFill>
                            <a:schemeClr val="bg1"/>
                          </a:solidFill>
                        </a:rPr>
                        <a:t>0410</a:t>
                      </a:r>
                      <a:r>
                        <a:rPr kumimoji="1" lang="ja-JP" altLang="en-US" sz="1200" dirty="0" smtClean="0">
                          <a:solidFill>
                            <a:schemeClr val="bg1"/>
                          </a:solidFill>
                        </a:rPr>
                        <a:t>事務連絡</a:t>
                      </a:r>
                      <a:endParaRPr kumimoji="1" lang="en-US" altLang="ja-JP" sz="1200" dirty="0" smtClean="0">
                        <a:solidFill>
                          <a:schemeClr val="bg1"/>
                        </a:solidFil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5CAF"/>
                    </a:solidFill>
                  </a:tcPr>
                </a:tc>
                <a:tc>
                  <a:txBody>
                    <a:bodyPr/>
                    <a:lstStyle>
                      <a:lvl1pPr marL="0" algn="l" defTabSz="913070" rtl="0" eaLnBrk="1" latinLnBrk="0" hangingPunct="1">
                        <a:defRPr kumimoji="1" sz="1800" b="1" kern="1200">
                          <a:solidFill>
                            <a:schemeClr val="lt1"/>
                          </a:solidFill>
                          <a:latin typeface="Segoe UI"/>
                          <a:ea typeface="メイリオ"/>
                        </a:defRPr>
                      </a:lvl1pPr>
                      <a:lvl2pPr marL="456534" algn="l" defTabSz="913070" rtl="0" eaLnBrk="1" latinLnBrk="0" hangingPunct="1">
                        <a:defRPr kumimoji="1" sz="1800" b="1" kern="1200">
                          <a:solidFill>
                            <a:schemeClr val="lt1"/>
                          </a:solidFill>
                          <a:latin typeface="Segoe UI"/>
                          <a:ea typeface="メイリオ"/>
                        </a:defRPr>
                      </a:lvl2pPr>
                      <a:lvl3pPr marL="913070" algn="l" defTabSz="913070" rtl="0" eaLnBrk="1" latinLnBrk="0" hangingPunct="1">
                        <a:defRPr kumimoji="1" sz="1800" b="1" kern="1200">
                          <a:solidFill>
                            <a:schemeClr val="lt1"/>
                          </a:solidFill>
                          <a:latin typeface="Segoe UI"/>
                          <a:ea typeface="メイリオ"/>
                        </a:defRPr>
                      </a:lvl3pPr>
                      <a:lvl4pPr marL="1369606" algn="l" defTabSz="913070" rtl="0" eaLnBrk="1" latinLnBrk="0" hangingPunct="1">
                        <a:defRPr kumimoji="1" sz="1800" b="1" kern="1200">
                          <a:solidFill>
                            <a:schemeClr val="lt1"/>
                          </a:solidFill>
                          <a:latin typeface="Segoe UI"/>
                          <a:ea typeface="メイリオ"/>
                        </a:defRPr>
                      </a:lvl4pPr>
                      <a:lvl5pPr marL="1826138" algn="l" defTabSz="913070" rtl="0" eaLnBrk="1" latinLnBrk="0" hangingPunct="1">
                        <a:defRPr kumimoji="1" sz="1800" b="1" kern="1200">
                          <a:solidFill>
                            <a:schemeClr val="lt1"/>
                          </a:solidFill>
                          <a:latin typeface="Segoe UI"/>
                          <a:ea typeface="メイリオ"/>
                        </a:defRPr>
                      </a:lvl5pPr>
                      <a:lvl6pPr marL="2282674" algn="l" defTabSz="913070" rtl="0" eaLnBrk="1" latinLnBrk="0" hangingPunct="1">
                        <a:defRPr kumimoji="1" sz="1800" b="1" kern="1200">
                          <a:solidFill>
                            <a:schemeClr val="lt1"/>
                          </a:solidFill>
                          <a:latin typeface="Segoe UI"/>
                          <a:ea typeface="メイリオ"/>
                        </a:defRPr>
                      </a:lvl6pPr>
                      <a:lvl7pPr marL="2739210" algn="l" defTabSz="913070" rtl="0" eaLnBrk="1" latinLnBrk="0" hangingPunct="1">
                        <a:defRPr kumimoji="1" sz="1800" b="1" kern="1200">
                          <a:solidFill>
                            <a:schemeClr val="lt1"/>
                          </a:solidFill>
                          <a:latin typeface="Segoe UI"/>
                          <a:ea typeface="メイリオ"/>
                        </a:defRPr>
                      </a:lvl7pPr>
                      <a:lvl8pPr marL="3195742" algn="l" defTabSz="913070" rtl="0" eaLnBrk="1" latinLnBrk="0" hangingPunct="1">
                        <a:defRPr kumimoji="1" sz="1800" b="1" kern="1200">
                          <a:solidFill>
                            <a:schemeClr val="lt1"/>
                          </a:solidFill>
                          <a:latin typeface="Segoe UI"/>
                          <a:ea typeface="メイリオ"/>
                        </a:defRPr>
                      </a:lvl8pPr>
                      <a:lvl9pPr marL="3652278" algn="l" defTabSz="913070" rtl="0" eaLnBrk="1" latinLnBrk="0" hangingPunct="1">
                        <a:defRPr kumimoji="1" sz="1800" b="1" kern="1200">
                          <a:solidFill>
                            <a:schemeClr val="lt1"/>
                          </a:solidFill>
                          <a:latin typeface="Segoe UI"/>
                          <a:ea typeface="メイリオ"/>
                        </a:defRPr>
                      </a:lvl9pPr>
                    </a:lstStyle>
                    <a:p>
                      <a:pPr algn="ctr"/>
                      <a:r>
                        <a:rPr kumimoji="1" lang="ja-JP" altLang="en-US" sz="1200" dirty="0" smtClean="0">
                          <a:solidFill>
                            <a:schemeClr val="bg1"/>
                          </a:solidFill>
                        </a:rPr>
                        <a:t>＜改正</a:t>
                      </a:r>
                      <a:r>
                        <a:rPr kumimoji="1" lang="en-US" altLang="ja-JP" sz="1200" dirty="0" smtClean="0">
                          <a:solidFill>
                            <a:schemeClr val="bg1"/>
                          </a:solidFill>
                        </a:rPr>
                        <a:t>(3/31)</a:t>
                      </a:r>
                      <a:r>
                        <a:rPr kumimoji="1" lang="ja-JP" altLang="en-US" sz="1200" dirty="0" smtClean="0">
                          <a:solidFill>
                            <a:schemeClr val="bg1"/>
                          </a:solidFill>
                        </a:rPr>
                        <a:t>＞薬機法に基づくルール</a:t>
                      </a:r>
                      <a:endParaRPr kumimoji="1" lang="en-US" altLang="ja-JP" sz="1200" dirty="0" smtClean="0">
                        <a:solidFill>
                          <a:schemeClr val="bg1"/>
                        </a:solidFil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5CAF"/>
                    </a:solidFill>
                  </a:tcPr>
                </a:tc>
                <a:extLst>
                  <a:ext uri="{0D108BD9-81ED-4DB2-BD59-A6C34878D82A}">
                    <a16:rowId xmlns:a16="http://schemas.microsoft.com/office/drawing/2014/main" val="10000"/>
                  </a:ext>
                </a:extLst>
              </a:tr>
              <a:tr h="707519">
                <a:tc>
                  <a:txBody>
                    <a:bodyPr/>
                    <a:lstStyle>
                      <a:lvl1pPr marL="0" algn="l" defTabSz="913070" rtl="0" eaLnBrk="1" latinLnBrk="0" hangingPunct="1">
                        <a:defRPr kumimoji="1" sz="1800" kern="1200">
                          <a:solidFill>
                            <a:schemeClr val="dk1"/>
                          </a:solidFill>
                          <a:latin typeface="Segoe UI"/>
                          <a:ea typeface="メイリオ"/>
                        </a:defRPr>
                      </a:lvl1pPr>
                      <a:lvl2pPr marL="456534" algn="l" defTabSz="913070" rtl="0" eaLnBrk="1" latinLnBrk="0" hangingPunct="1">
                        <a:defRPr kumimoji="1" sz="1800" kern="1200">
                          <a:solidFill>
                            <a:schemeClr val="dk1"/>
                          </a:solidFill>
                          <a:latin typeface="Segoe UI"/>
                          <a:ea typeface="メイリオ"/>
                        </a:defRPr>
                      </a:lvl2pPr>
                      <a:lvl3pPr marL="913070" algn="l" defTabSz="913070" rtl="0" eaLnBrk="1" latinLnBrk="0" hangingPunct="1">
                        <a:defRPr kumimoji="1" sz="1800" kern="1200">
                          <a:solidFill>
                            <a:schemeClr val="dk1"/>
                          </a:solidFill>
                          <a:latin typeface="Segoe UI"/>
                          <a:ea typeface="メイリオ"/>
                        </a:defRPr>
                      </a:lvl3pPr>
                      <a:lvl4pPr marL="1369606" algn="l" defTabSz="913070" rtl="0" eaLnBrk="1" latinLnBrk="0" hangingPunct="1">
                        <a:defRPr kumimoji="1" sz="1800" kern="1200">
                          <a:solidFill>
                            <a:schemeClr val="dk1"/>
                          </a:solidFill>
                          <a:latin typeface="Segoe UI"/>
                          <a:ea typeface="メイリオ"/>
                        </a:defRPr>
                      </a:lvl4pPr>
                      <a:lvl5pPr marL="1826138" algn="l" defTabSz="913070" rtl="0" eaLnBrk="1" latinLnBrk="0" hangingPunct="1">
                        <a:defRPr kumimoji="1" sz="1800" kern="1200">
                          <a:solidFill>
                            <a:schemeClr val="dk1"/>
                          </a:solidFill>
                          <a:latin typeface="Segoe UI"/>
                          <a:ea typeface="メイリオ"/>
                        </a:defRPr>
                      </a:lvl5pPr>
                      <a:lvl6pPr marL="2282674" algn="l" defTabSz="913070" rtl="0" eaLnBrk="1" latinLnBrk="0" hangingPunct="1">
                        <a:defRPr kumimoji="1" sz="1800" kern="1200">
                          <a:solidFill>
                            <a:schemeClr val="dk1"/>
                          </a:solidFill>
                          <a:latin typeface="Segoe UI"/>
                          <a:ea typeface="メイリオ"/>
                        </a:defRPr>
                      </a:lvl6pPr>
                      <a:lvl7pPr marL="2739210" algn="l" defTabSz="913070" rtl="0" eaLnBrk="1" latinLnBrk="0" hangingPunct="1">
                        <a:defRPr kumimoji="1" sz="1800" kern="1200">
                          <a:solidFill>
                            <a:schemeClr val="dk1"/>
                          </a:solidFill>
                          <a:latin typeface="Segoe UI"/>
                          <a:ea typeface="メイリオ"/>
                        </a:defRPr>
                      </a:lvl7pPr>
                      <a:lvl8pPr marL="3195742" algn="l" defTabSz="913070" rtl="0" eaLnBrk="1" latinLnBrk="0" hangingPunct="1">
                        <a:defRPr kumimoji="1" sz="1800" kern="1200">
                          <a:solidFill>
                            <a:schemeClr val="dk1"/>
                          </a:solidFill>
                          <a:latin typeface="Segoe UI"/>
                          <a:ea typeface="メイリオ"/>
                        </a:defRPr>
                      </a:lvl8pPr>
                      <a:lvl9pPr marL="3652278" algn="l" defTabSz="913070" rtl="0" eaLnBrk="1" latinLnBrk="0" hangingPunct="1">
                        <a:defRPr kumimoji="1" sz="1800" kern="1200">
                          <a:solidFill>
                            <a:schemeClr val="dk1"/>
                          </a:solidFill>
                          <a:latin typeface="Segoe UI"/>
                          <a:ea typeface="メイリオ"/>
                        </a:defRPr>
                      </a:lvl9pPr>
                    </a:lstStyle>
                    <a:p>
                      <a:pPr algn="ctr"/>
                      <a:r>
                        <a:rPr kumimoji="1" lang="ja-JP" altLang="en-US" sz="1200" dirty="0" smtClean="0">
                          <a:solidFill>
                            <a:schemeClr val="tx1"/>
                          </a:solidFill>
                        </a:rPr>
                        <a:t>実施方法</a:t>
                      </a:r>
                      <a:endParaRPr kumimoji="1" lang="ja-JP" altLang="en-US" sz="1200" dirty="0">
                        <a:solidFill>
                          <a:schemeClr val="tx1"/>
                        </a:solidFill>
                      </a:endParaRPr>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5CAF">
                        <a:tint val="40000"/>
                      </a:srgbClr>
                    </a:solidFill>
                  </a:tcPr>
                </a:tc>
                <a:tc>
                  <a:txBody>
                    <a:bodyPr/>
                    <a:lstStyle>
                      <a:lvl1pPr marL="0" algn="l" defTabSz="913070" rtl="0" eaLnBrk="1" latinLnBrk="0" hangingPunct="1">
                        <a:defRPr kumimoji="1" sz="1800" kern="1200">
                          <a:solidFill>
                            <a:schemeClr val="dk1"/>
                          </a:solidFill>
                          <a:latin typeface="Segoe UI"/>
                          <a:ea typeface="メイリオ"/>
                        </a:defRPr>
                      </a:lvl1pPr>
                      <a:lvl2pPr marL="456534" algn="l" defTabSz="913070" rtl="0" eaLnBrk="1" latinLnBrk="0" hangingPunct="1">
                        <a:defRPr kumimoji="1" sz="1800" kern="1200">
                          <a:solidFill>
                            <a:schemeClr val="dk1"/>
                          </a:solidFill>
                          <a:latin typeface="Segoe UI"/>
                          <a:ea typeface="メイリオ"/>
                        </a:defRPr>
                      </a:lvl2pPr>
                      <a:lvl3pPr marL="913070" algn="l" defTabSz="913070" rtl="0" eaLnBrk="1" latinLnBrk="0" hangingPunct="1">
                        <a:defRPr kumimoji="1" sz="1800" kern="1200">
                          <a:solidFill>
                            <a:schemeClr val="dk1"/>
                          </a:solidFill>
                          <a:latin typeface="Segoe UI"/>
                          <a:ea typeface="メイリオ"/>
                        </a:defRPr>
                      </a:lvl3pPr>
                      <a:lvl4pPr marL="1369606" algn="l" defTabSz="913070" rtl="0" eaLnBrk="1" latinLnBrk="0" hangingPunct="1">
                        <a:defRPr kumimoji="1" sz="1800" kern="1200">
                          <a:solidFill>
                            <a:schemeClr val="dk1"/>
                          </a:solidFill>
                          <a:latin typeface="Segoe UI"/>
                          <a:ea typeface="メイリオ"/>
                        </a:defRPr>
                      </a:lvl4pPr>
                      <a:lvl5pPr marL="1826138" algn="l" defTabSz="913070" rtl="0" eaLnBrk="1" latinLnBrk="0" hangingPunct="1">
                        <a:defRPr kumimoji="1" sz="1800" kern="1200">
                          <a:solidFill>
                            <a:schemeClr val="dk1"/>
                          </a:solidFill>
                          <a:latin typeface="Segoe UI"/>
                          <a:ea typeface="メイリオ"/>
                        </a:defRPr>
                      </a:lvl5pPr>
                      <a:lvl6pPr marL="2282674" algn="l" defTabSz="913070" rtl="0" eaLnBrk="1" latinLnBrk="0" hangingPunct="1">
                        <a:defRPr kumimoji="1" sz="1800" kern="1200">
                          <a:solidFill>
                            <a:schemeClr val="dk1"/>
                          </a:solidFill>
                          <a:latin typeface="Segoe UI"/>
                          <a:ea typeface="メイリオ"/>
                        </a:defRPr>
                      </a:lvl6pPr>
                      <a:lvl7pPr marL="2739210" algn="l" defTabSz="913070" rtl="0" eaLnBrk="1" latinLnBrk="0" hangingPunct="1">
                        <a:defRPr kumimoji="1" sz="1800" kern="1200">
                          <a:solidFill>
                            <a:schemeClr val="dk1"/>
                          </a:solidFill>
                          <a:latin typeface="Segoe UI"/>
                          <a:ea typeface="メイリオ"/>
                        </a:defRPr>
                      </a:lvl7pPr>
                      <a:lvl8pPr marL="3195742" algn="l" defTabSz="913070" rtl="0" eaLnBrk="1" latinLnBrk="0" hangingPunct="1">
                        <a:defRPr kumimoji="1" sz="1800" kern="1200">
                          <a:solidFill>
                            <a:schemeClr val="dk1"/>
                          </a:solidFill>
                          <a:latin typeface="Segoe UI"/>
                          <a:ea typeface="メイリオ"/>
                        </a:defRPr>
                      </a:lvl8pPr>
                      <a:lvl9pPr marL="3652278" algn="l" defTabSz="913070" rtl="0" eaLnBrk="1" latinLnBrk="0" hangingPunct="1">
                        <a:defRPr kumimoji="1" sz="1800" kern="1200">
                          <a:solidFill>
                            <a:schemeClr val="dk1"/>
                          </a:solidFill>
                          <a:latin typeface="Segoe UI"/>
                          <a:ea typeface="メイリオ"/>
                        </a:defRPr>
                      </a:lvl9pPr>
                    </a:lstStyle>
                    <a:p>
                      <a:pPr marL="0" indent="0" defTabSz="422041">
                        <a:buFont typeface="Wingdings" panose="05000000000000000000" pitchFamily="2" charset="2"/>
                        <a:buNone/>
                        <a:defRPr/>
                      </a:pPr>
                      <a:r>
                        <a:rPr lang="ja-JP" altLang="en-US" sz="1100" dirty="0" smtClean="0">
                          <a:solidFill>
                            <a:schemeClr val="tx1"/>
                          </a:solidFill>
                          <a:latin typeface="Meiryo UI" panose="020B0604030504040204" pitchFamily="50" charset="-128"/>
                          <a:ea typeface="Meiryo UI" panose="020B0604030504040204" pitchFamily="50" charset="-128"/>
                        </a:rPr>
                        <a:t>初回は対面（オンライン服薬指導不可）</a:t>
                      </a:r>
                    </a:p>
                  </a:txBody>
                  <a:tcPr>
                    <a:lnL w="12700" cmpd="sng">
                      <a:solidFill>
                        <a:srgbClr val="FFFFFF"/>
                      </a:solidFill>
                    </a:lnL>
                    <a:lnR w="12700" cap="flat" cmpd="sng" algn="ctr">
                      <a:solidFill>
                        <a:srgbClr val="FFFFFF"/>
                      </a:solidFill>
                      <a:prstDash val="solid"/>
                      <a:round/>
                      <a:headEnd type="none" w="med" len="med"/>
                      <a:tailEnd type="none" w="med" len="med"/>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5CAF">
                        <a:tint val="40000"/>
                      </a:srgbClr>
                    </a:solidFill>
                  </a:tcPr>
                </a:tc>
                <a:tc>
                  <a:txBody>
                    <a:bodyPr/>
                    <a:lstStyle>
                      <a:lvl1pPr marL="0" algn="l" defTabSz="913070" rtl="0" eaLnBrk="1" latinLnBrk="0" hangingPunct="1">
                        <a:defRPr kumimoji="1" sz="1800" kern="1200">
                          <a:solidFill>
                            <a:schemeClr val="dk1"/>
                          </a:solidFill>
                          <a:latin typeface="Segoe UI"/>
                          <a:ea typeface="メイリオ"/>
                        </a:defRPr>
                      </a:lvl1pPr>
                      <a:lvl2pPr marL="456534" algn="l" defTabSz="913070" rtl="0" eaLnBrk="1" latinLnBrk="0" hangingPunct="1">
                        <a:defRPr kumimoji="1" sz="1800" kern="1200">
                          <a:solidFill>
                            <a:schemeClr val="dk1"/>
                          </a:solidFill>
                          <a:latin typeface="Segoe UI"/>
                          <a:ea typeface="メイリオ"/>
                        </a:defRPr>
                      </a:lvl2pPr>
                      <a:lvl3pPr marL="913070" algn="l" defTabSz="913070" rtl="0" eaLnBrk="1" latinLnBrk="0" hangingPunct="1">
                        <a:defRPr kumimoji="1" sz="1800" kern="1200">
                          <a:solidFill>
                            <a:schemeClr val="dk1"/>
                          </a:solidFill>
                          <a:latin typeface="Segoe UI"/>
                          <a:ea typeface="メイリオ"/>
                        </a:defRPr>
                      </a:lvl3pPr>
                      <a:lvl4pPr marL="1369606" algn="l" defTabSz="913070" rtl="0" eaLnBrk="1" latinLnBrk="0" hangingPunct="1">
                        <a:defRPr kumimoji="1" sz="1800" kern="1200">
                          <a:solidFill>
                            <a:schemeClr val="dk1"/>
                          </a:solidFill>
                          <a:latin typeface="Segoe UI"/>
                          <a:ea typeface="メイリオ"/>
                        </a:defRPr>
                      </a:lvl4pPr>
                      <a:lvl5pPr marL="1826138" algn="l" defTabSz="913070" rtl="0" eaLnBrk="1" latinLnBrk="0" hangingPunct="1">
                        <a:defRPr kumimoji="1" sz="1800" kern="1200">
                          <a:solidFill>
                            <a:schemeClr val="dk1"/>
                          </a:solidFill>
                          <a:latin typeface="Segoe UI"/>
                          <a:ea typeface="メイリオ"/>
                        </a:defRPr>
                      </a:lvl5pPr>
                      <a:lvl6pPr marL="2282674" algn="l" defTabSz="913070" rtl="0" eaLnBrk="1" latinLnBrk="0" hangingPunct="1">
                        <a:defRPr kumimoji="1" sz="1800" kern="1200">
                          <a:solidFill>
                            <a:schemeClr val="dk1"/>
                          </a:solidFill>
                          <a:latin typeface="Segoe UI"/>
                          <a:ea typeface="メイリオ"/>
                        </a:defRPr>
                      </a:lvl6pPr>
                      <a:lvl7pPr marL="2739210" algn="l" defTabSz="913070" rtl="0" eaLnBrk="1" latinLnBrk="0" hangingPunct="1">
                        <a:defRPr kumimoji="1" sz="1800" kern="1200">
                          <a:solidFill>
                            <a:schemeClr val="dk1"/>
                          </a:solidFill>
                          <a:latin typeface="Segoe UI"/>
                          <a:ea typeface="メイリオ"/>
                        </a:defRPr>
                      </a:lvl7pPr>
                      <a:lvl8pPr marL="3195742" algn="l" defTabSz="913070" rtl="0" eaLnBrk="1" latinLnBrk="0" hangingPunct="1">
                        <a:defRPr kumimoji="1" sz="1800" kern="1200">
                          <a:solidFill>
                            <a:schemeClr val="dk1"/>
                          </a:solidFill>
                          <a:latin typeface="Segoe UI"/>
                          <a:ea typeface="メイリオ"/>
                        </a:defRPr>
                      </a:lvl8pPr>
                      <a:lvl9pPr marL="3652278" algn="l" defTabSz="913070" rtl="0" eaLnBrk="1" latinLnBrk="0" hangingPunct="1">
                        <a:defRPr kumimoji="1" sz="1800" kern="1200">
                          <a:solidFill>
                            <a:schemeClr val="dk1"/>
                          </a:solidFill>
                          <a:latin typeface="Segoe UI"/>
                          <a:ea typeface="メイリオ"/>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smtClean="0">
                          <a:solidFill>
                            <a:schemeClr val="tx1"/>
                          </a:solidFill>
                          <a:latin typeface="Meiryo UI" panose="020B0604030504040204" pitchFamily="50" charset="-128"/>
                          <a:ea typeface="Meiryo UI" panose="020B0604030504040204" pitchFamily="50" charset="-128"/>
                        </a:rPr>
                        <a:t>初回でも、薬剤師の判断により、電話・オンライン服薬指導の実施が可能</a:t>
                      </a:r>
                      <a:endParaRPr lang="en-US" altLang="ja-JP" sz="1100" dirty="0" smtClean="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800" u="none" dirty="0" smtClean="0">
                          <a:solidFill>
                            <a:schemeClr val="tx1"/>
                          </a:solidFill>
                          <a:latin typeface="Meiryo UI" panose="020B0604030504040204" pitchFamily="50" charset="-128"/>
                          <a:ea typeface="Meiryo UI" panose="020B0604030504040204" pitchFamily="50" charset="-128"/>
                        </a:rPr>
                        <a:t>※</a:t>
                      </a:r>
                      <a:r>
                        <a:rPr lang="ja-JP" altLang="en-US" sz="800" u="none" dirty="0" smtClean="0">
                          <a:solidFill>
                            <a:schemeClr val="tx1"/>
                          </a:solidFill>
                          <a:latin typeface="Meiryo UI" panose="020B0604030504040204" pitchFamily="50" charset="-128"/>
                          <a:ea typeface="Meiryo UI" panose="020B0604030504040204" pitchFamily="50" charset="-128"/>
                        </a:rPr>
                        <a:t>薬剤師が判断する上で必要な情報等について例示</a:t>
                      </a:r>
                      <a:endParaRPr kumimoji="1" lang="ja-JP" altLang="en-US" sz="1100" u="none"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100" dirty="0" smtClean="0">
                        <a:solidFill>
                          <a:schemeClr val="tx1"/>
                        </a:solidFill>
                        <a:latin typeface="Meiryo UI" panose="020B0604030504040204" pitchFamily="50" charset="-128"/>
                        <a:ea typeface="Meiryo UI" panose="020B0604030504040204" pitchFamily="50" charset="-128"/>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5CAF">
                        <a:tint val="40000"/>
                      </a:srgbClr>
                    </a:solidFill>
                  </a:tcPr>
                </a:tc>
                <a:tc>
                  <a:txBody>
                    <a:bodyPr/>
                    <a:lstStyle>
                      <a:lvl1pPr marL="0" algn="l" defTabSz="913070" rtl="0" eaLnBrk="1" latinLnBrk="0" hangingPunct="1">
                        <a:defRPr kumimoji="1" sz="1800" kern="1200">
                          <a:solidFill>
                            <a:schemeClr val="dk1"/>
                          </a:solidFill>
                          <a:latin typeface="Segoe UI"/>
                          <a:ea typeface="メイリオ"/>
                        </a:defRPr>
                      </a:lvl1pPr>
                      <a:lvl2pPr marL="456534" algn="l" defTabSz="913070" rtl="0" eaLnBrk="1" latinLnBrk="0" hangingPunct="1">
                        <a:defRPr kumimoji="1" sz="1800" kern="1200">
                          <a:solidFill>
                            <a:schemeClr val="dk1"/>
                          </a:solidFill>
                          <a:latin typeface="Segoe UI"/>
                          <a:ea typeface="メイリオ"/>
                        </a:defRPr>
                      </a:lvl2pPr>
                      <a:lvl3pPr marL="913070" algn="l" defTabSz="913070" rtl="0" eaLnBrk="1" latinLnBrk="0" hangingPunct="1">
                        <a:defRPr kumimoji="1" sz="1800" kern="1200">
                          <a:solidFill>
                            <a:schemeClr val="dk1"/>
                          </a:solidFill>
                          <a:latin typeface="Segoe UI"/>
                          <a:ea typeface="メイリオ"/>
                        </a:defRPr>
                      </a:lvl3pPr>
                      <a:lvl4pPr marL="1369606" algn="l" defTabSz="913070" rtl="0" eaLnBrk="1" latinLnBrk="0" hangingPunct="1">
                        <a:defRPr kumimoji="1" sz="1800" kern="1200">
                          <a:solidFill>
                            <a:schemeClr val="dk1"/>
                          </a:solidFill>
                          <a:latin typeface="Segoe UI"/>
                          <a:ea typeface="メイリオ"/>
                        </a:defRPr>
                      </a:lvl4pPr>
                      <a:lvl5pPr marL="1826138" algn="l" defTabSz="913070" rtl="0" eaLnBrk="1" latinLnBrk="0" hangingPunct="1">
                        <a:defRPr kumimoji="1" sz="1800" kern="1200">
                          <a:solidFill>
                            <a:schemeClr val="dk1"/>
                          </a:solidFill>
                          <a:latin typeface="Segoe UI"/>
                          <a:ea typeface="メイリオ"/>
                        </a:defRPr>
                      </a:lvl5pPr>
                      <a:lvl6pPr marL="2282674" algn="l" defTabSz="913070" rtl="0" eaLnBrk="1" latinLnBrk="0" hangingPunct="1">
                        <a:defRPr kumimoji="1" sz="1800" kern="1200">
                          <a:solidFill>
                            <a:schemeClr val="dk1"/>
                          </a:solidFill>
                          <a:latin typeface="Segoe UI"/>
                          <a:ea typeface="メイリオ"/>
                        </a:defRPr>
                      </a:lvl6pPr>
                      <a:lvl7pPr marL="2739210" algn="l" defTabSz="913070" rtl="0" eaLnBrk="1" latinLnBrk="0" hangingPunct="1">
                        <a:defRPr kumimoji="1" sz="1800" kern="1200">
                          <a:solidFill>
                            <a:schemeClr val="dk1"/>
                          </a:solidFill>
                          <a:latin typeface="Segoe UI"/>
                          <a:ea typeface="メイリオ"/>
                        </a:defRPr>
                      </a:lvl7pPr>
                      <a:lvl8pPr marL="3195742" algn="l" defTabSz="913070" rtl="0" eaLnBrk="1" latinLnBrk="0" hangingPunct="1">
                        <a:defRPr kumimoji="1" sz="1800" kern="1200">
                          <a:solidFill>
                            <a:schemeClr val="dk1"/>
                          </a:solidFill>
                          <a:latin typeface="Segoe UI"/>
                          <a:ea typeface="メイリオ"/>
                        </a:defRPr>
                      </a:lvl8pPr>
                      <a:lvl9pPr marL="3652278" algn="l" defTabSz="913070" rtl="0" eaLnBrk="1" latinLnBrk="0" hangingPunct="1">
                        <a:defRPr kumimoji="1" sz="1800" kern="1200">
                          <a:solidFill>
                            <a:schemeClr val="dk1"/>
                          </a:solidFill>
                          <a:latin typeface="Segoe UI"/>
                          <a:ea typeface="メイリオ"/>
                        </a:defRPr>
                      </a:lvl9pPr>
                    </a:lstStyle>
                    <a:p>
                      <a:pPr marL="0" indent="0" defTabSz="389586">
                        <a:buFont typeface="Wingdings" panose="05000000000000000000" pitchFamily="2" charset="2"/>
                        <a:buNone/>
                      </a:pPr>
                      <a:r>
                        <a:rPr lang="ja-JP" altLang="en-US" sz="1100" u="none" dirty="0" smtClean="0">
                          <a:solidFill>
                            <a:schemeClr val="tx1"/>
                          </a:solidFill>
                          <a:latin typeface="Meiryo UI" panose="020B0604030504040204" pitchFamily="50" charset="-128"/>
                          <a:ea typeface="Meiryo UI" panose="020B0604030504040204" pitchFamily="50" charset="-128"/>
                        </a:rPr>
                        <a:t>初回でも、薬剤師の判断と責任に基づき、オンライン服薬指導の実施が可能</a:t>
                      </a:r>
                      <a:endParaRPr lang="en-US" altLang="ja-JP" sz="1100" u="none" dirty="0" smtClean="0">
                        <a:solidFill>
                          <a:schemeClr val="tx1"/>
                        </a:solidFill>
                        <a:latin typeface="Meiryo UI" panose="020B0604030504040204" pitchFamily="50" charset="-128"/>
                        <a:ea typeface="Meiryo UI" panose="020B0604030504040204" pitchFamily="50" charset="-128"/>
                      </a:endParaRPr>
                    </a:p>
                    <a:p>
                      <a:pPr defTabSz="389586"/>
                      <a:r>
                        <a:rPr lang="en-US" altLang="ja-JP" sz="800" u="none" dirty="0" smtClean="0">
                          <a:solidFill>
                            <a:schemeClr val="tx1"/>
                          </a:solidFill>
                          <a:latin typeface="Meiryo UI" panose="020B0604030504040204" pitchFamily="50" charset="-128"/>
                          <a:ea typeface="Meiryo UI" panose="020B0604030504040204" pitchFamily="50" charset="-128"/>
                        </a:rPr>
                        <a:t>※</a:t>
                      </a:r>
                      <a:r>
                        <a:rPr lang="ja-JP" altLang="en-US" sz="800" u="none" dirty="0" smtClean="0">
                          <a:solidFill>
                            <a:schemeClr val="tx1"/>
                          </a:solidFill>
                          <a:latin typeface="Meiryo UI" panose="020B0604030504040204" pitchFamily="50" charset="-128"/>
                          <a:ea typeface="Meiryo UI" panose="020B0604030504040204" pitchFamily="50" charset="-128"/>
                        </a:rPr>
                        <a:t>薬剤師が責任を持って判断する上で必要な情報等について例示</a:t>
                      </a:r>
                      <a:endParaRPr kumimoji="1" lang="ja-JP" altLang="en-US" sz="1100" u="none" dirty="0">
                        <a:solidFill>
                          <a:schemeClr val="tx1"/>
                        </a:solidFil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5CAF">
                        <a:tint val="40000"/>
                      </a:srgbClr>
                    </a:solidFill>
                  </a:tcPr>
                </a:tc>
                <a:extLst>
                  <a:ext uri="{0D108BD9-81ED-4DB2-BD59-A6C34878D82A}">
                    <a16:rowId xmlns:a16="http://schemas.microsoft.com/office/drawing/2014/main" val="10001"/>
                  </a:ext>
                </a:extLst>
              </a:tr>
              <a:tr h="251288">
                <a:tc>
                  <a:txBody>
                    <a:bodyPr/>
                    <a:lstStyle>
                      <a:lvl1pPr marL="0" algn="l" defTabSz="913070" rtl="0" eaLnBrk="1" latinLnBrk="0" hangingPunct="1">
                        <a:defRPr kumimoji="1" sz="1800" kern="1200">
                          <a:solidFill>
                            <a:schemeClr val="dk1"/>
                          </a:solidFill>
                          <a:latin typeface="Segoe UI"/>
                          <a:ea typeface="メイリオ"/>
                        </a:defRPr>
                      </a:lvl1pPr>
                      <a:lvl2pPr marL="456534" algn="l" defTabSz="913070" rtl="0" eaLnBrk="1" latinLnBrk="0" hangingPunct="1">
                        <a:defRPr kumimoji="1" sz="1800" kern="1200">
                          <a:solidFill>
                            <a:schemeClr val="dk1"/>
                          </a:solidFill>
                          <a:latin typeface="Segoe UI"/>
                          <a:ea typeface="メイリオ"/>
                        </a:defRPr>
                      </a:lvl2pPr>
                      <a:lvl3pPr marL="913070" algn="l" defTabSz="913070" rtl="0" eaLnBrk="1" latinLnBrk="0" hangingPunct="1">
                        <a:defRPr kumimoji="1" sz="1800" kern="1200">
                          <a:solidFill>
                            <a:schemeClr val="dk1"/>
                          </a:solidFill>
                          <a:latin typeface="Segoe UI"/>
                          <a:ea typeface="メイリオ"/>
                        </a:defRPr>
                      </a:lvl3pPr>
                      <a:lvl4pPr marL="1369606" algn="l" defTabSz="913070" rtl="0" eaLnBrk="1" latinLnBrk="0" hangingPunct="1">
                        <a:defRPr kumimoji="1" sz="1800" kern="1200">
                          <a:solidFill>
                            <a:schemeClr val="dk1"/>
                          </a:solidFill>
                          <a:latin typeface="Segoe UI"/>
                          <a:ea typeface="メイリオ"/>
                        </a:defRPr>
                      </a:lvl4pPr>
                      <a:lvl5pPr marL="1826138" algn="l" defTabSz="913070" rtl="0" eaLnBrk="1" latinLnBrk="0" hangingPunct="1">
                        <a:defRPr kumimoji="1" sz="1800" kern="1200">
                          <a:solidFill>
                            <a:schemeClr val="dk1"/>
                          </a:solidFill>
                          <a:latin typeface="Segoe UI"/>
                          <a:ea typeface="メイリオ"/>
                        </a:defRPr>
                      </a:lvl5pPr>
                      <a:lvl6pPr marL="2282674" algn="l" defTabSz="913070" rtl="0" eaLnBrk="1" latinLnBrk="0" hangingPunct="1">
                        <a:defRPr kumimoji="1" sz="1800" kern="1200">
                          <a:solidFill>
                            <a:schemeClr val="dk1"/>
                          </a:solidFill>
                          <a:latin typeface="Segoe UI"/>
                          <a:ea typeface="メイリオ"/>
                        </a:defRPr>
                      </a:lvl6pPr>
                      <a:lvl7pPr marL="2739210" algn="l" defTabSz="913070" rtl="0" eaLnBrk="1" latinLnBrk="0" hangingPunct="1">
                        <a:defRPr kumimoji="1" sz="1800" kern="1200">
                          <a:solidFill>
                            <a:schemeClr val="dk1"/>
                          </a:solidFill>
                          <a:latin typeface="Segoe UI"/>
                          <a:ea typeface="メイリオ"/>
                        </a:defRPr>
                      </a:lvl7pPr>
                      <a:lvl8pPr marL="3195742" algn="l" defTabSz="913070" rtl="0" eaLnBrk="1" latinLnBrk="0" hangingPunct="1">
                        <a:defRPr kumimoji="1" sz="1800" kern="1200">
                          <a:solidFill>
                            <a:schemeClr val="dk1"/>
                          </a:solidFill>
                          <a:latin typeface="Segoe UI"/>
                          <a:ea typeface="メイリオ"/>
                        </a:defRPr>
                      </a:lvl8pPr>
                      <a:lvl9pPr marL="3652278" algn="l" defTabSz="913070" rtl="0" eaLnBrk="1" latinLnBrk="0" hangingPunct="1">
                        <a:defRPr kumimoji="1" sz="1800" kern="1200">
                          <a:solidFill>
                            <a:schemeClr val="dk1"/>
                          </a:solidFill>
                          <a:latin typeface="Segoe UI"/>
                          <a:ea typeface="メイリオ"/>
                        </a:defRPr>
                      </a:lvl9pPr>
                    </a:lstStyle>
                    <a:p>
                      <a:pPr algn="ctr"/>
                      <a:r>
                        <a:rPr kumimoji="1" lang="ja-JP" altLang="en-US" sz="1200" dirty="0" smtClean="0">
                          <a:solidFill>
                            <a:schemeClr val="tx1"/>
                          </a:solidFill>
                        </a:rPr>
                        <a:t>通信方法</a:t>
                      </a:r>
                      <a:endParaRPr kumimoji="1" lang="ja-JP" altLang="en-US" sz="1200" dirty="0">
                        <a:solidFill>
                          <a:schemeClr val="tx1"/>
                        </a:solidFill>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5CAF">
                        <a:tint val="20000"/>
                      </a:srgbClr>
                    </a:solidFill>
                  </a:tcPr>
                </a:tc>
                <a:tc>
                  <a:txBody>
                    <a:bodyPr/>
                    <a:lstStyle>
                      <a:lvl1pPr marL="0" algn="l" defTabSz="913070" rtl="0" eaLnBrk="1" latinLnBrk="0" hangingPunct="1">
                        <a:defRPr kumimoji="1" sz="1800" kern="1200">
                          <a:solidFill>
                            <a:schemeClr val="dk1"/>
                          </a:solidFill>
                          <a:latin typeface="Segoe UI"/>
                          <a:ea typeface="メイリオ"/>
                        </a:defRPr>
                      </a:lvl1pPr>
                      <a:lvl2pPr marL="456534" algn="l" defTabSz="913070" rtl="0" eaLnBrk="1" latinLnBrk="0" hangingPunct="1">
                        <a:defRPr kumimoji="1" sz="1800" kern="1200">
                          <a:solidFill>
                            <a:schemeClr val="dk1"/>
                          </a:solidFill>
                          <a:latin typeface="Segoe UI"/>
                          <a:ea typeface="メイリオ"/>
                        </a:defRPr>
                      </a:lvl2pPr>
                      <a:lvl3pPr marL="913070" algn="l" defTabSz="913070" rtl="0" eaLnBrk="1" latinLnBrk="0" hangingPunct="1">
                        <a:defRPr kumimoji="1" sz="1800" kern="1200">
                          <a:solidFill>
                            <a:schemeClr val="dk1"/>
                          </a:solidFill>
                          <a:latin typeface="Segoe UI"/>
                          <a:ea typeface="メイリオ"/>
                        </a:defRPr>
                      </a:lvl3pPr>
                      <a:lvl4pPr marL="1369606" algn="l" defTabSz="913070" rtl="0" eaLnBrk="1" latinLnBrk="0" hangingPunct="1">
                        <a:defRPr kumimoji="1" sz="1800" kern="1200">
                          <a:solidFill>
                            <a:schemeClr val="dk1"/>
                          </a:solidFill>
                          <a:latin typeface="Segoe UI"/>
                          <a:ea typeface="メイリオ"/>
                        </a:defRPr>
                      </a:lvl4pPr>
                      <a:lvl5pPr marL="1826138" algn="l" defTabSz="913070" rtl="0" eaLnBrk="1" latinLnBrk="0" hangingPunct="1">
                        <a:defRPr kumimoji="1" sz="1800" kern="1200">
                          <a:solidFill>
                            <a:schemeClr val="dk1"/>
                          </a:solidFill>
                          <a:latin typeface="Segoe UI"/>
                          <a:ea typeface="メイリオ"/>
                        </a:defRPr>
                      </a:lvl5pPr>
                      <a:lvl6pPr marL="2282674" algn="l" defTabSz="913070" rtl="0" eaLnBrk="1" latinLnBrk="0" hangingPunct="1">
                        <a:defRPr kumimoji="1" sz="1800" kern="1200">
                          <a:solidFill>
                            <a:schemeClr val="dk1"/>
                          </a:solidFill>
                          <a:latin typeface="Segoe UI"/>
                          <a:ea typeface="メイリオ"/>
                        </a:defRPr>
                      </a:lvl6pPr>
                      <a:lvl7pPr marL="2739210" algn="l" defTabSz="913070" rtl="0" eaLnBrk="1" latinLnBrk="0" hangingPunct="1">
                        <a:defRPr kumimoji="1" sz="1800" kern="1200">
                          <a:solidFill>
                            <a:schemeClr val="dk1"/>
                          </a:solidFill>
                          <a:latin typeface="Segoe UI"/>
                          <a:ea typeface="メイリオ"/>
                        </a:defRPr>
                      </a:lvl7pPr>
                      <a:lvl8pPr marL="3195742" algn="l" defTabSz="913070" rtl="0" eaLnBrk="1" latinLnBrk="0" hangingPunct="1">
                        <a:defRPr kumimoji="1" sz="1800" kern="1200">
                          <a:solidFill>
                            <a:schemeClr val="dk1"/>
                          </a:solidFill>
                          <a:latin typeface="Segoe UI"/>
                          <a:ea typeface="メイリオ"/>
                        </a:defRPr>
                      </a:lvl8pPr>
                      <a:lvl9pPr marL="3652278" algn="l" defTabSz="913070" rtl="0" eaLnBrk="1" latinLnBrk="0" hangingPunct="1">
                        <a:defRPr kumimoji="1" sz="1800" kern="1200">
                          <a:solidFill>
                            <a:schemeClr val="dk1"/>
                          </a:solidFill>
                          <a:latin typeface="Segoe UI"/>
                          <a:ea typeface="メイリオ"/>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smtClean="0">
                          <a:solidFill>
                            <a:schemeClr val="tx1"/>
                          </a:solidFill>
                          <a:latin typeface="Meiryo UI" panose="020B0604030504040204" pitchFamily="50" charset="-128"/>
                          <a:ea typeface="Meiryo UI" panose="020B0604030504040204" pitchFamily="50" charset="-128"/>
                        </a:rPr>
                        <a:t>映像及び音声による対応（音声のみは不可）</a:t>
                      </a:r>
                      <a:endParaRPr kumimoji="1" lang="ja-JP" altLang="en-US" sz="1100" dirty="0">
                        <a:solidFill>
                          <a:schemeClr val="tx1"/>
                        </a:solidFill>
                      </a:endParaRPr>
                    </a:p>
                  </a:txBody>
                  <a:tcP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5CAF">
                        <a:tint val="20000"/>
                      </a:srgbClr>
                    </a:solidFill>
                  </a:tcPr>
                </a:tc>
                <a:tc>
                  <a:txBody>
                    <a:bodyPr/>
                    <a:lstStyle>
                      <a:lvl1pPr marL="0" algn="l" defTabSz="913070" rtl="0" eaLnBrk="1" latinLnBrk="0" hangingPunct="1">
                        <a:defRPr kumimoji="1" sz="1800" kern="1200">
                          <a:solidFill>
                            <a:schemeClr val="dk1"/>
                          </a:solidFill>
                          <a:latin typeface="Segoe UI"/>
                          <a:ea typeface="メイリオ"/>
                        </a:defRPr>
                      </a:lvl1pPr>
                      <a:lvl2pPr marL="456534" algn="l" defTabSz="913070" rtl="0" eaLnBrk="1" latinLnBrk="0" hangingPunct="1">
                        <a:defRPr kumimoji="1" sz="1800" kern="1200">
                          <a:solidFill>
                            <a:schemeClr val="dk1"/>
                          </a:solidFill>
                          <a:latin typeface="Segoe UI"/>
                          <a:ea typeface="メイリオ"/>
                        </a:defRPr>
                      </a:lvl2pPr>
                      <a:lvl3pPr marL="913070" algn="l" defTabSz="913070" rtl="0" eaLnBrk="1" latinLnBrk="0" hangingPunct="1">
                        <a:defRPr kumimoji="1" sz="1800" kern="1200">
                          <a:solidFill>
                            <a:schemeClr val="dk1"/>
                          </a:solidFill>
                          <a:latin typeface="Segoe UI"/>
                          <a:ea typeface="メイリオ"/>
                        </a:defRPr>
                      </a:lvl3pPr>
                      <a:lvl4pPr marL="1369606" algn="l" defTabSz="913070" rtl="0" eaLnBrk="1" latinLnBrk="0" hangingPunct="1">
                        <a:defRPr kumimoji="1" sz="1800" kern="1200">
                          <a:solidFill>
                            <a:schemeClr val="dk1"/>
                          </a:solidFill>
                          <a:latin typeface="Segoe UI"/>
                          <a:ea typeface="メイリオ"/>
                        </a:defRPr>
                      </a:lvl4pPr>
                      <a:lvl5pPr marL="1826138" algn="l" defTabSz="913070" rtl="0" eaLnBrk="1" latinLnBrk="0" hangingPunct="1">
                        <a:defRPr kumimoji="1" sz="1800" kern="1200">
                          <a:solidFill>
                            <a:schemeClr val="dk1"/>
                          </a:solidFill>
                          <a:latin typeface="Segoe UI"/>
                          <a:ea typeface="メイリオ"/>
                        </a:defRPr>
                      </a:lvl5pPr>
                      <a:lvl6pPr marL="2282674" algn="l" defTabSz="913070" rtl="0" eaLnBrk="1" latinLnBrk="0" hangingPunct="1">
                        <a:defRPr kumimoji="1" sz="1800" kern="1200">
                          <a:solidFill>
                            <a:schemeClr val="dk1"/>
                          </a:solidFill>
                          <a:latin typeface="Segoe UI"/>
                          <a:ea typeface="メイリオ"/>
                        </a:defRPr>
                      </a:lvl6pPr>
                      <a:lvl7pPr marL="2739210" algn="l" defTabSz="913070" rtl="0" eaLnBrk="1" latinLnBrk="0" hangingPunct="1">
                        <a:defRPr kumimoji="1" sz="1800" kern="1200">
                          <a:solidFill>
                            <a:schemeClr val="dk1"/>
                          </a:solidFill>
                          <a:latin typeface="Segoe UI"/>
                          <a:ea typeface="メイリオ"/>
                        </a:defRPr>
                      </a:lvl7pPr>
                      <a:lvl8pPr marL="3195742" algn="l" defTabSz="913070" rtl="0" eaLnBrk="1" latinLnBrk="0" hangingPunct="1">
                        <a:defRPr kumimoji="1" sz="1800" kern="1200">
                          <a:solidFill>
                            <a:schemeClr val="dk1"/>
                          </a:solidFill>
                          <a:latin typeface="Segoe UI"/>
                          <a:ea typeface="メイリオ"/>
                        </a:defRPr>
                      </a:lvl8pPr>
                      <a:lvl9pPr marL="3652278" algn="l" defTabSz="913070" rtl="0" eaLnBrk="1" latinLnBrk="0" hangingPunct="1">
                        <a:defRPr kumimoji="1" sz="1800" kern="1200">
                          <a:solidFill>
                            <a:schemeClr val="dk1"/>
                          </a:solidFill>
                          <a:latin typeface="Segoe UI"/>
                          <a:ea typeface="メイリオ"/>
                        </a:defRPr>
                      </a:lvl9pPr>
                    </a:lstStyle>
                    <a:p>
                      <a:pPr marL="0" indent="0" defTabSz="422041">
                        <a:buFont typeface="Wingdings" panose="05000000000000000000" pitchFamily="2" charset="2"/>
                        <a:buNone/>
                        <a:defRPr/>
                      </a:pPr>
                      <a:r>
                        <a:rPr lang="ja-JP" altLang="en-US" sz="1100" dirty="0" smtClean="0">
                          <a:solidFill>
                            <a:schemeClr val="tx1"/>
                          </a:solidFill>
                          <a:latin typeface="Meiryo UI" panose="020B0604030504040204" pitchFamily="50" charset="-128"/>
                          <a:ea typeface="Meiryo UI" panose="020B0604030504040204" pitchFamily="50" charset="-128"/>
                        </a:rPr>
                        <a:t>電話（音声のみ）でも可</a:t>
                      </a:r>
                      <a:endParaRPr lang="en-US" altLang="ja-JP" sz="1100" dirty="0">
                        <a:solidFill>
                          <a:schemeClr val="tx1"/>
                        </a:solidFill>
                        <a:latin typeface="Meiryo UI" panose="020B0604030504040204" pitchFamily="50" charset="-128"/>
                        <a:ea typeface="Meiryo UI" panose="020B0604030504040204" pitchFamily="50" charset="-128"/>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5CAF">
                        <a:tint val="20000"/>
                      </a:srgbClr>
                    </a:solidFill>
                  </a:tcPr>
                </a:tc>
                <a:tc>
                  <a:txBody>
                    <a:bodyPr/>
                    <a:lstStyle>
                      <a:lvl1pPr marL="0" algn="l" defTabSz="913070" rtl="0" eaLnBrk="1" latinLnBrk="0" hangingPunct="1">
                        <a:defRPr kumimoji="1" sz="1800" kern="1200">
                          <a:solidFill>
                            <a:schemeClr val="dk1"/>
                          </a:solidFill>
                          <a:latin typeface="Segoe UI"/>
                          <a:ea typeface="メイリオ"/>
                        </a:defRPr>
                      </a:lvl1pPr>
                      <a:lvl2pPr marL="456534" algn="l" defTabSz="913070" rtl="0" eaLnBrk="1" latinLnBrk="0" hangingPunct="1">
                        <a:defRPr kumimoji="1" sz="1800" kern="1200">
                          <a:solidFill>
                            <a:schemeClr val="dk1"/>
                          </a:solidFill>
                          <a:latin typeface="Segoe UI"/>
                          <a:ea typeface="メイリオ"/>
                        </a:defRPr>
                      </a:lvl2pPr>
                      <a:lvl3pPr marL="913070" algn="l" defTabSz="913070" rtl="0" eaLnBrk="1" latinLnBrk="0" hangingPunct="1">
                        <a:defRPr kumimoji="1" sz="1800" kern="1200">
                          <a:solidFill>
                            <a:schemeClr val="dk1"/>
                          </a:solidFill>
                          <a:latin typeface="Segoe UI"/>
                          <a:ea typeface="メイリオ"/>
                        </a:defRPr>
                      </a:lvl3pPr>
                      <a:lvl4pPr marL="1369606" algn="l" defTabSz="913070" rtl="0" eaLnBrk="1" latinLnBrk="0" hangingPunct="1">
                        <a:defRPr kumimoji="1" sz="1800" kern="1200">
                          <a:solidFill>
                            <a:schemeClr val="dk1"/>
                          </a:solidFill>
                          <a:latin typeface="Segoe UI"/>
                          <a:ea typeface="メイリオ"/>
                        </a:defRPr>
                      </a:lvl4pPr>
                      <a:lvl5pPr marL="1826138" algn="l" defTabSz="913070" rtl="0" eaLnBrk="1" latinLnBrk="0" hangingPunct="1">
                        <a:defRPr kumimoji="1" sz="1800" kern="1200">
                          <a:solidFill>
                            <a:schemeClr val="dk1"/>
                          </a:solidFill>
                          <a:latin typeface="Segoe UI"/>
                          <a:ea typeface="メイリオ"/>
                        </a:defRPr>
                      </a:lvl5pPr>
                      <a:lvl6pPr marL="2282674" algn="l" defTabSz="913070" rtl="0" eaLnBrk="1" latinLnBrk="0" hangingPunct="1">
                        <a:defRPr kumimoji="1" sz="1800" kern="1200">
                          <a:solidFill>
                            <a:schemeClr val="dk1"/>
                          </a:solidFill>
                          <a:latin typeface="Segoe UI"/>
                          <a:ea typeface="メイリオ"/>
                        </a:defRPr>
                      </a:lvl6pPr>
                      <a:lvl7pPr marL="2739210" algn="l" defTabSz="913070" rtl="0" eaLnBrk="1" latinLnBrk="0" hangingPunct="1">
                        <a:defRPr kumimoji="1" sz="1800" kern="1200">
                          <a:solidFill>
                            <a:schemeClr val="dk1"/>
                          </a:solidFill>
                          <a:latin typeface="Segoe UI"/>
                          <a:ea typeface="メイリオ"/>
                        </a:defRPr>
                      </a:lvl7pPr>
                      <a:lvl8pPr marL="3195742" algn="l" defTabSz="913070" rtl="0" eaLnBrk="1" latinLnBrk="0" hangingPunct="1">
                        <a:defRPr kumimoji="1" sz="1800" kern="1200">
                          <a:solidFill>
                            <a:schemeClr val="dk1"/>
                          </a:solidFill>
                          <a:latin typeface="Segoe UI"/>
                          <a:ea typeface="メイリオ"/>
                        </a:defRPr>
                      </a:lvl8pPr>
                      <a:lvl9pPr marL="3652278" algn="l" defTabSz="913070" rtl="0" eaLnBrk="1" latinLnBrk="0" hangingPunct="1">
                        <a:defRPr kumimoji="1" sz="1800" kern="1200">
                          <a:solidFill>
                            <a:schemeClr val="dk1"/>
                          </a:solidFill>
                          <a:latin typeface="Segoe UI"/>
                          <a:ea typeface="メイリオ"/>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u="none" dirty="0" smtClean="0">
                          <a:solidFill>
                            <a:schemeClr val="tx1"/>
                          </a:solidFill>
                          <a:latin typeface="Meiryo UI" panose="020B0604030504040204" pitchFamily="50" charset="-128"/>
                          <a:ea typeface="Meiryo UI" panose="020B0604030504040204" pitchFamily="50" charset="-128"/>
                        </a:rPr>
                        <a:t>映像及び音声による対応（音声のみは不可）</a:t>
                      </a:r>
                      <a:endParaRPr kumimoji="1" lang="ja-JP" altLang="en-US" sz="1100" u="none" dirty="0">
                        <a:solidFill>
                          <a:schemeClr val="tx1"/>
                        </a:solidFil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5CAF">
                        <a:tint val="20000"/>
                      </a:srgbClr>
                    </a:solidFill>
                  </a:tcPr>
                </a:tc>
                <a:extLst>
                  <a:ext uri="{0D108BD9-81ED-4DB2-BD59-A6C34878D82A}">
                    <a16:rowId xmlns:a16="http://schemas.microsoft.com/office/drawing/2014/main" val="10002"/>
                  </a:ext>
                </a:extLst>
              </a:tr>
              <a:tr h="769056">
                <a:tc>
                  <a:txBody>
                    <a:bodyPr/>
                    <a:lstStyle>
                      <a:lvl1pPr marL="0" algn="l" defTabSz="913070" rtl="0" eaLnBrk="1" latinLnBrk="0" hangingPunct="1">
                        <a:defRPr kumimoji="1" sz="1800" kern="1200">
                          <a:solidFill>
                            <a:schemeClr val="dk1"/>
                          </a:solidFill>
                          <a:latin typeface="Segoe UI"/>
                          <a:ea typeface="メイリオ"/>
                        </a:defRPr>
                      </a:lvl1pPr>
                      <a:lvl2pPr marL="456534" algn="l" defTabSz="913070" rtl="0" eaLnBrk="1" latinLnBrk="0" hangingPunct="1">
                        <a:defRPr kumimoji="1" sz="1800" kern="1200">
                          <a:solidFill>
                            <a:schemeClr val="dk1"/>
                          </a:solidFill>
                          <a:latin typeface="Segoe UI"/>
                          <a:ea typeface="メイリオ"/>
                        </a:defRPr>
                      </a:lvl2pPr>
                      <a:lvl3pPr marL="913070" algn="l" defTabSz="913070" rtl="0" eaLnBrk="1" latinLnBrk="0" hangingPunct="1">
                        <a:defRPr kumimoji="1" sz="1800" kern="1200">
                          <a:solidFill>
                            <a:schemeClr val="dk1"/>
                          </a:solidFill>
                          <a:latin typeface="Segoe UI"/>
                          <a:ea typeface="メイリオ"/>
                        </a:defRPr>
                      </a:lvl3pPr>
                      <a:lvl4pPr marL="1369606" algn="l" defTabSz="913070" rtl="0" eaLnBrk="1" latinLnBrk="0" hangingPunct="1">
                        <a:defRPr kumimoji="1" sz="1800" kern="1200">
                          <a:solidFill>
                            <a:schemeClr val="dk1"/>
                          </a:solidFill>
                          <a:latin typeface="Segoe UI"/>
                          <a:ea typeface="メイリオ"/>
                        </a:defRPr>
                      </a:lvl4pPr>
                      <a:lvl5pPr marL="1826138" algn="l" defTabSz="913070" rtl="0" eaLnBrk="1" latinLnBrk="0" hangingPunct="1">
                        <a:defRPr kumimoji="1" sz="1800" kern="1200">
                          <a:solidFill>
                            <a:schemeClr val="dk1"/>
                          </a:solidFill>
                          <a:latin typeface="Segoe UI"/>
                          <a:ea typeface="メイリオ"/>
                        </a:defRPr>
                      </a:lvl5pPr>
                      <a:lvl6pPr marL="2282674" algn="l" defTabSz="913070" rtl="0" eaLnBrk="1" latinLnBrk="0" hangingPunct="1">
                        <a:defRPr kumimoji="1" sz="1800" kern="1200">
                          <a:solidFill>
                            <a:schemeClr val="dk1"/>
                          </a:solidFill>
                          <a:latin typeface="Segoe UI"/>
                          <a:ea typeface="メイリオ"/>
                        </a:defRPr>
                      </a:lvl6pPr>
                      <a:lvl7pPr marL="2739210" algn="l" defTabSz="913070" rtl="0" eaLnBrk="1" latinLnBrk="0" hangingPunct="1">
                        <a:defRPr kumimoji="1" sz="1800" kern="1200">
                          <a:solidFill>
                            <a:schemeClr val="dk1"/>
                          </a:solidFill>
                          <a:latin typeface="Segoe UI"/>
                          <a:ea typeface="メイリオ"/>
                        </a:defRPr>
                      </a:lvl7pPr>
                      <a:lvl8pPr marL="3195742" algn="l" defTabSz="913070" rtl="0" eaLnBrk="1" latinLnBrk="0" hangingPunct="1">
                        <a:defRPr kumimoji="1" sz="1800" kern="1200">
                          <a:solidFill>
                            <a:schemeClr val="dk1"/>
                          </a:solidFill>
                          <a:latin typeface="Segoe UI"/>
                          <a:ea typeface="メイリオ"/>
                        </a:defRPr>
                      </a:lvl8pPr>
                      <a:lvl9pPr marL="3652278" algn="l" defTabSz="913070" rtl="0" eaLnBrk="1" latinLnBrk="0" hangingPunct="1">
                        <a:defRPr kumimoji="1" sz="1800" kern="1200">
                          <a:solidFill>
                            <a:schemeClr val="dk1"/>
                          </a:solidFill>
                          <a:latin typeface="Segoe UI"/>
                          <a:ea typeface="メイリオ"/>
                        </a:defRPr>
                      </a:lvl9pPr>
                    </a:lstStyle>
                    <a:p>
                      <a:pPr algn="ctr"/>
                      <a:r>
                        <a:rPr kumimoji="1" lang="ja-JP" altLang="en-US" sz="1200" dirty="0" smtClean="0">
                          <a:solidFill>
                            <a:schemeClr val="tx1"/>
                          </a:solidFill>
                        </a:rPr>
                        <a:t>薬剤師</a:t>
                      </a:r>
                      <a:endParaRPr kumimoji="1" lang="ja-JP" altLang="en-US" sz="1200" dirty="0">
                        <a:solidFill>
                          <a:schemeClr val="tx1"/>
                        </a:solidFill>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5CAF">
                        <a:tint val="40000"/>
                      </a:srgbClr>
                    </a:solidFill>
                  </a:tcPr>
                </a:tc>
                <a:tc>
                  <a:txBody>
                    <a:bodyPr/>
                    <a:lstStyle>
                      <a:lvl1pPr marL="0" algn="l" defTabSz="913070" rtl="0" eaLnBrk="1" latinLnBrk="0" hangingPunct="1">
                        <a:defRPr kumimoji="1" sz="1800" kern="1200">
                          <a:solidFill>
                            <a:schemeClr val="dk1"/>
                          </a:solidFill>
                          <a:latin typeface="Segoe UI"/>
                          <a:ea typeface="メイリオ"/>
                        </a:defRPr>
                      </a:lvl1pPr>
                      <a:lvl2pPr marL="456534" algn="l" defTabSz="913070" rtl="0" eaLnBrk="1" latinLnBrk="0" hangingPunct="1">
                        <a:defRPr kumimoji="1" sz="1800" kern="1200">
                          <a:solidFill>
                            <a:schemeClr val="dk1"/>
                          </a:solidFill>
                          <a:latin typeface="Segoe UI"/>
                          <a:ea typeface="メイリオ"/>
                        </a:defRPr>
                      </a:lvl2pPr>
                      <a:lvl3pPr marL="913070" algn="l" defTabSz="913070" rtl="0" eaLnBrk="1" latinLnBrk="0" hangingPunct="1">
                        <a:defRPr kumimoji="1" sz="1800" kern="1200">
                          <a:solidFill>
                            <a:schemeClr val="dk1"/>
                          </a:solidFill>
                          <a:latin typeface="Segoe UI"/>
                          <a:ea typeface="メイリオ"/>
                        </a:defRPr>
                      </a:lvl3pPr>
                      <a:lvl4pPr marL="1369606" algn="l" defTabSz="913070" rtl="0" eaLnBrk="1" latinLnBrk="0" hangingPunct="1">
                        <a:defRPr kumimoji="1" sz="1800" kern="1200">
                          <a:solidFill>
                            <a:schemeClr val="dk1"/>
                          </a:solidFill>
                          <a:latin typeface="Segoe UI"/>
                          <a:ea typeface="メイリオ"/>
                        </a:defRPr>
                      </a:lvl4pPr>
                      <a:lvl5pPr marL="1826138" algn="l" defTabSz="913070" rtl="0" eaLnBrk="1" latinLnBrk="0" hangingPunct="1">
                        <a:defRPr kumimoji="1" sz="1800" kern="1200">
                          <a:solidFill>
                            <a:schemeClr val="dk1"/>
                          </a:solidFill>
                          <a:latin typeface="Segoe UI"/>
                          <a:ea typeface="メイリオ"/>
                        </a:defRPr>
                      </a:lvl5pPr>
                      <a:lvl6pPr marL="2282674" algn="l" defTabSz="913070" rtl="0" eaLnBrk="1" latinLnBrk="0" hangingPunct="1">
                        <a:defRPr kumimoji="1" sz="1800" kern="1200">
                          <a:solidFill>
                            <a:schemeClr val="dk1"/>
                          </a:solidFill>
                          <a:latin typeface="Segoe UI"/>
                          <a:ea typeface="メイリオ"/>
                        </a:defRPr>
                      </a:lvl6pPr>
                      <a:lvl7pPr marL="2739210" algn="l" defTabSz="913070" rtl="0" eaLnBrk="1" latinLnBrk="0" hangingPunct="1">
                        <a:defRPr kumimoji="1" sz="1800" kern="1200">
                          <a:solidFill>
                            <a:schemeClr val="dk1"/>
                          </a:solidFill>
                          <a:latin typeface="Segoe UI"/>
                          <a:ea typeface="メイリオ"/>
                        </a:defRPr>
                      </a:lvl7pPr>
                      <a:lvl8pPr marL="3195742" algn="l" defTabSz="913070" rtl="0" eaLnBrk="1" latinLnBrk="0" hangingPunct="1">
                        <a:defRPr kumimoji="1" sz="1800" kern="1200">
                          <a:solidFill>
                            <a:schemeClr val="dk1"/>
                          </a:solidFill>
                          <a:latin typeface="Segoe UI"/>
                          <a:ea typeface="メイリオ"/>
                        </a:defRPr>
                      </a:lvl8pPr>
                      <a:lvl9pPr marL="3652278" algn="l" defTabSz="913070" rtl="0" eaLnBrk="1" latinLnBrk="0" hangingPunct="1">
                        <a:defRPr kumimoji="1" sz="1800" kern="1200">
                          <a:solidFill>
                            <a:schemeClr val="dk1"/>
                          </a:solidFill>
                          <a:latin typeface="Segoe UI"/>
                          <a:ea typeface="メイリオ"/>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smtClean="0">
                          <a:solidFill>
                            <a:schemeClr val="tx1"/>
                          </a:solidFill>
                          <a:latin typeface="Meiryo UI" panose="020B0604030504040204" pitchFamily="50" charset="-128"/>
                          <a:ea typeface="Meiryo UI" panose="020B0604030504040204" pitchFamily="50" charset="-128"/>
                        </a:rPr>
                        <a:t>原則として同一の薬剤師がオンライン服薬指導を実施</a:t>
                      </a:r>
                      <a:endParaRPr lang="en-US" altLang="ja-JP" sz="1100" dirty="0" smtClean="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800" u="none" dirty="0" smtClean="0">
                          <a:solidFill>
                            <a:schemeClr val="tx1"/>
                          </a:solidFill>
                          <a:latin typeface="Meiryo UI" panose="020B0604030504040204" pitchFamily="50" charset="-128"/>
                          <a:ea typeface="Meiryo UI" panose="020B0604030504040204" pitchFamily="50" charset="-128"/>
                        </a:rPr>
                        <a:t>※</a:t>
                      </a:r>
                      <a:r>
                        <a:rPr lang="ja-JP" altLang="en-US" sz="800" u="none" dirty="0" smtClean="0">
                          <a:solidFill>
                            <a:schemeClr val="tx1"/>
                          </a:solidFill>
                          <a:latin typeface="Meiryo UI" panose="020B0604030504040204" pitchFamily="50" charset="-128"/>
                          <a:ea typeface="Meiryo UI" panose="020B0604030504040204" pitchFamily="50" charset="-128"/>
                        </a:rPr>
                        <a:t>やむを得ない場合に当該患者に対面服薬指導を実施したことのある当該薬局の薬剤師が当該薬剤師と連携して行うことは可</a:t>
                      </a:r>
                      <a:endParaRPr lang="en-US" altLang="ja-JP" sz="800" u="none" dirty="0" smtClean="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dirty="0">
                        <a:solidFill>
                          <a:schemeClr val="tx1"/>
                        </a:solidFill>
                      </a:endParaRPr>
                    </a:p>
                  </a:txBody>
                  <a:tcP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5CAF">
                        <a:tint val="40000"/>
                      </a:srgbClr>
                    </a:solidFill>
                  </a:tcPr>
                </a:tc>
                <a:tc>
                  <a:txBody>
                    <a:bodyPr/>
                    <a:lstStyle>
                      <a:lvl1pPr marL="0" algn="l" defTabSz="913070" rtl="0" eaLnBrk="1" latinLnBrk="0" hangingPunct="1">
                        <a:defRPr kumimoji="1" sz="1800" kern="1200">
                          <a:solidFill>
                            <a:schemeClr val="dk1"/>
                          </a:solidFill>
                          <a:latin typeface="Segoe UI"/>
                          <a:ea typeface="メイリオ"/>
                        </a:defRPr>
                      </a:lvl1pPr>
                      <a:lvl2pPr marL="456534" algn="l" defTabSz="913070" rtl="0" eaLnBrk="1" latinLnBrk="0" hangingPunct="1">
                        <a:defRPr kumimoji="1" sz="1800" kern="1200">
                          <a:solidFill>
                            <a:schemeClr val="dk1"/>
                          </a:solidFill>
                          <a:latin typeface="Segoe UI"/>
                          <a:ea typeface="メイリオ"/>
                        </a:defRPr>
                      </a:lvl2pPr>
                      <a:lvl3pPr marL="913070" algn="l" defTabSz="913070" rtl="0" eaLnBrk="1" latinLnBrk="0" hangingPunct="1">
                        <a:defRPr kumimoji="1" sz="1800" kern="1200">
                          <a:solidFill>
                            <a:schemeClr val="dk1"/>
                          </a:solidFill>
                          <a:latin typeface="Segoe UI"/>
                          <a:ea typeface="メイリオ"/>
                        </a:defRPr>
                      </a:lvl3pPr>
                      <a:lvl4pPr marL="1369606" algn="l" defTabSz="913070" rtl="0" eaLnBrk="1" latinLnBrk="0" hangingPunct="1">
                        <a:defRPr kumimoji="1" sz="1800" kern="1200">
                          <a:solidFill>
                            <a:schemeClr val="dk1"/>
                          </a:solidFill>
                          <a:latin typeface="Segoe UI"/>
                          <a:ea typeface="メイリオ"/>
                        </a:defRPr>
                      </a:lvl4pPr>
                      <a:lvl5pPr marL="1826138" algn="l" defTabSz="913070" rtl="0" eaLnBrk="1" latinLnBrk="0" hangingPunct="1">
                        <a:defRPr kumimoji="1" sz="1800" kern="1200">
                          <a:solidFill>
                            <a:schemeClr val="dk1"/>
                          </a:solidFill>
                          <a:latin typeface="Segoe UI"/>
                          <a:ea typeface="メイリオ"/>
                        </a:defRPr>
                      </a:lvl5pPr>
                      <a:lvl6pPr marL="2282674" algn="l" defTabSz="913070" rtl="0" eaLnBrk="1" latinLnBrk="0" hangingPunct="1">
                        <a:defRPr kumimoji="1" sz="1800" kern="1200">
                          <a:solidFill>
                            <a:schemeClr val="dk1"/>
                          </a:solidFill>
                          <a:latin typeface="Segoe UI"/>
                          <a:ea typeface="メイリオ"/>
                        </a:defRPr>
                      </a:lvl6pPr>
                      <a:lvl7pPr marL="2739210" algn="l" defTabSz="913070" rtl="0" eaLnBrk="1" latinLnBrk="0" hangingPunct="1">
                        <a:defRPr kumimoji="1" sz="1800" kern="1200">
                          <a:solidFill>
                            <a:schemeClr val="dk1"/>
                          </a:solidFill>
                          <a:latin typeface="Segoe UI"/>
                          <a:ea typeface="メイリオ"/>
                        </a:defRPr>
                      </a:lvl7pPr>
                      <a:lvl8pPr marL="3195742" algn="l" defTabSz="913070" rtl="0" eaLnBrk="1" latinLnBrk="0" hangingPunct="1">
                        <a:defRPr kumimoji="1" sz="1800" kern="1200">
                          <a:solidFill>
                            <a:schemeClr val="dk1"/>
                          </a:solidFill>
                          <a:latin typeface="Segoe UI"/>
                          <a:ea typeface="メイリオ"/>
                        </a:defRPr>
                      </a:lvl8pPr>
                      <a:lvl9pPr marL="3652278" algn="l" defTabSz="913070" rtl="0" eaLnBrk="1" latinLnBrk="0" hangingPunct="1">
                        <a:defRPr kumimoji="1" sz="1800" kern="1200">
                          <a:solidFill>
                            <a:schemeClr val="dk1"/>
                          </a:solidFill>
                          <a:latin typeface="Segoe UI"/>
                          <a:ea typeface="メイリオ"/>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smtClean="0">
                          <a:solidFill>
                            <a:schemeClr val="tx1"/>
                          </a:solidFill>
                          <a:latin typeface="Meiryo UI" panose="020B0604030504040204" pitchFamily="50" charset="-128"/>
                          <a:ea typeface="Meiryo UI" panose="020B0604030504040204" pitchFamily="50" charset="-128"/>
                        </a:rPr>
                        <a:t>かかりつけ薬剤師・薬局や、患者の居住地にある薬局により行われることが望ましい</a:t>
                      </a:r>
                      <a:endParaRPr kumimoji="1" lang="ja-JP" altLang="en-US" sz="1100" dirty="0">
                        <a:solidFill>
                          <a:schemeClr val="tx1"/>
                        </a:solidFil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5CAF">
                        <a:tint val="40000"/>
                      </a:srgbClr>
                    </a:solidFill>
                  </a:tcPr>
                </a:tc>
                <a:tc>
                  <a:txBody>
                    <a:bodyPr/>
                    <a:lstStyle>
                      <a:lvl1pPr marL="0" algn="l" defTabSz="913070" rtl="0" eaLnBrk="1" latinLnBrk="0" hangingPunct="1">
                        <a:defRPr kumimoji="1" sz="1800" kern="1200">
                          <a:solidFill>
                            <a:schemeClr val="dk1"/>
                          </a:solidFill>
                          <a:latin typeface="Segoe UI"/>
                          <a:ea typeface="メイリオ"/>
                        </a:defRPr>
                      </a:lvl1pPr>
                      <a:lvl2pPr marL="456534" algn="l" defTabSz="913070" rtl="0" eaLnBrk="1" latinLnBrk="0" hangingPunct="1">
                        <a:defRPr kumimoji="1" sz="1800" kern="1200">
                          <a:solidFill>
                            <a:schemeClr val="dk1"/>
                          </a:solidFill>
                          <a:latin typeface="Segoe UI"/>
                          <a:ea typeface="メイリオ"/>
                        </a:defRPr>
                      </a:lvl2pPr>
                      <a:lvl3pPr marL="913070" algn="l" defTabSz="913070" rtl="0" eaLnBrk="1" latinLnBrk="0" hangingPunct="1">
                        <a:defRPr kumimoji="1" sz="1800" kern="1200">
                          <a:solidFill>
                            <a:schemeClr val="dk1"/>
                          </a:solidFill>
                          <a:latin typeface="Segoe UI"/>
                          <a:ea typeface="メイリオ"/>
                        </a:defRPr>
                      </a:lvl3pPr>
                      <a:lvl4pPr marL="1369606" algn="l" defTabSz="913070" rtl="0" eaLnBrk="1" latinLnBrk="0" hangingPunct="1">
                        <a:defRPr kumimoji="1" sz="1800" kern="1200">
                          <a:solidFill>
                            <a:schemeClr val="dk1"/>
                          </a:solidFill>
                          <a:latin typeface="Segoe UI"/>
                          <a:ea typeface="メイリオ"/>
                        </a:defRPr>
                      </a:lvl4pPr>
                      <a:lvl5pPr marL="1826138" algn="l" defTabSz="913070" rtl="0" eaLnBrk="1" latinLnBrk="0" hangingPunct="1">
                        <a:defRPr kumimoji="1" sz="1800" kern="1200">
                          <a:solidFill>
                            <a:schemeClr val="dk1"/>
                          </a:solidFill>
                          <a:latin typeface="Segoe UI"/>
                          <a:ea typeface="メイリオ"/>
                        </a:defRPr>
                      </a:lvl5pPr>
                      <a:lvl6pPr marL="2282674" algn="l" defTabSz="913070" rtl="0" eaLnBrk="1" latinLnBrk="0" hangingPunct="1">
                        <a:defRPr kumimoji="1" sz="1800" kern="1200">
                          <a:solidFill>
                            <a:schemeClr val="dk1"/>
                          </a:solidFill>
                          <a:latin typeface="Segoe UI"/>
                          <a:ea typeface="メイリオ"/>
                        </a:defRPr>
                      </a:lvl6pPr>
                      <a:lvl7pPr marL="2739210" algn="l" defTabSz="913070" rtl="0" eaLnBrk="1" latinLnBrk="0" hangingPunct="1">
                        <a:defRPr kumimoji="1" sz="1800" kern="1200">
                          <a:solidFill>
                            <a:schemeClr val="dk1"/>
                          </a:solidFill>
                          <a:latin typeface="Segoe UI"/>
                          <a:ea typeface="メイリオ"/>
                        </a:defRPr>
                      </a:lvl7pPr>
                      <a:lvl8pPr marL="3195742" algn="l" defTabSz="913070" rtl="0" eaLnBrk="1" latinLnBrk="0" hangingPunct="1">
                        <a:defRPr kumimoji="1" sz="1800" kern="1200">
                          <a:solidFill>
                            <a:schemeClr val="dk1"/>
                          </a:solidFill>
                          <a:latin typeface="Segoe UI"/>
                          <a:ea typeface="メイリオ"/>
                        </a:defRPr>
                      </a:lvl8pPr>
                      <a:lvl9pPr marL="3652278" algn="l" defTabSz="913070" rtl="0" eaLnBrk="1" latinLnBrk="0" hangingPunct="1">
                        <a:defRPr kumimoji="1" sz="1800" kern="1200">
                          <a:solidFill>
                            <a:schemeClr val="dk1"/>
                          </a:solidFill>
                          <a:latin typeface="Segoe UI"/>
                          <a:ea typeface="メイリオ"/>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smtClean="0">
                          <a:solidFill>
                            <a:schemeClr val="tx1"/>
                          </a:solidFill>
                          <a:latin typeface="Meiryo UI" panose="020B0604030504040204" pitchFamily="50" charset="-128"/>
                          <a:ea typeface="Meiryo UI" panose="020B0604030504040204" pitchFamily="50" charset="-128"/>
                        </a:rPr>
                        <a:t>かかりつけ薬剤師・薬局により行われることが望ましい</a:t>
                      </a:r>
                      <a:endParaRPr kumimoji="1" lang="ja-JP" altLang="en-US" sz="1100" dirty="0">
                        <a:solidFill>
                          <a:schemeClr val="tx1"/>
                        </a:solidFil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5CAF">
                        <a:tint val="40000"/>
                      </a:srgbClr>
                    </a:solidFill>
                  </a:tcPr>
                </a:tc>
                <a:extLst>
                  <a:ext uri="{0D108BD9-81ED-4DB2-BD59-A6C34878D82A}">
                    <a16:rowId xmlns:a16="http://schemas.microsoft.com/office/drawing/2014/main" val="10003"/>
                  </a:ext>
                </a:extLst>
              </a:tr>
              <a:tr h="722944">
                <a:tc>
                  <a:txBody>
                    <a:bodyPr/>
                    <a:lstStyle>
                      <a:lvl1pPr marL="0" algn="l" defTabSz="913070" rtl="0" eaLnBrk="1" latinLnBrk="0" hangingPunct="1">
                        <a:defRPr kumimoji="1" sz="1800" kern="1200">
                          <a:solidFill>
                            <a:schemeClr val="dk1"/>
                          </a:solidFill>
                          <a:latin typeface="Segoe UI"/>
                          <a:ea typeface="メイリオ"/>
                        </a:defRPr>
                      </a:lvl1pPr>
                      <a:lvl2pPr marL="456534" algn="l" defTabSz="913070" rtl="0" eaLnBrk="1" latinLnBrk="0" hangingPunct="1">
                        <a:defRPr kumimoji="1" sz="1800" kern="1200">
                          <a:solidFill>
                            <a:schemeClr val="dk1"/>
                          </a:solidFill>
                          <a:latin typeface="Segoe UI"/>
                          <a:ea typeface="メイリオ"/>
                        </a:defRPr>
                      </a:lvl2pPr>
                      <a:lvl3pPr marL="913070" algn="l" defTabSz="913070" rtl="0" eaLnBrk="1" latinLnBrk="0" hangingPunct="1">
                        <a:defRPr kumimoji="1" sz="1800" kern="1200">
                          <a:solidFill>
                            <a:schemeClr val="dk1"/>
                          </a:solidFill>
                          <a:latin typeface="Segoe UI"/>
                          <a:ea typeface="メイリオ"/>
                        </a:defRPr>
                      </a:lvl3pPr>
                      <a:lvl4pPr marL="1369606" algn="l" defTabSz="913070" rtl="0" eaLnBrk="1" latinLnBrk="0" hangingPunct="1">
                        <a:defRPr kumimoji="1" sz="1800" kern="1200">
                          <a:solidFill>
                            <a:schemeClr val="dk1"/>
                          </a:solidFill>
                          <a:latin typeface="Segoe UI"/>
                          <a:ea typeface="メイリオ"/>
                        </a:defRPr>
                      </a:lvl4pPr>
                      <a:lvl5pPr marL="1826138" algn="l" defTabSz="913070" rtl="0" eaLnBrk="1" latinLnBrk="0" hangingPunct="1">
                        <a:defRPr kumimoji="1" sz="1800" kern="1200">
                          <a:solidFill>
                            <a:schemeClr val="dk1"/>
                          </a:solidFill>
                          <a:latin typeface="Segoe UI"/>
                          <a:ea typeface="メイリオ"/>
                        </a:defRPr>
                      </a:lvl5pPr>
                      <a:lvl6pPr marL="2282674" algn="l" defTabSz="913070" rtl="0" eaLnBrk="1" latinLnBrk="0" hangingPunct="1">
                        <a:defRPr kumimoji="1" sz="1800" kern="1200">
                          <a:solidFill>
                            <a:schemeClr val="dk1"/>
                          </a:solidFill>
                          <a:latin typeface="Segoe UI"/>
                          <a:ea typeface="メイリオ"/>
                        </a:defRPr>
                      </a:lvl6pPr>
                      <a:lvl7pPr marL="2739210" algn="l" defTabSz="913070" rtl="0" eaLnBrk="1" latinLnBrk="0" hangingPunct="1">
                        <a:defRPr kumimoji="1" sz="1800" kern="1200">
                          <a:solidFill>
                            <a:schemeClr val="dk1"/>
                          </a:solidFill>
                          <a:latin typeface="Segoe UI"/>
                          <a:ea typeface="メイリオ"/>
                        </a:defRPr>
                      </a:lvl7pPr>
                      <a:lvl8pPr marL="3195742" algn="l" defTabSz="913070" rtl="0" eaLnBrk="1" latinLnBrk="0" hangingPunct="1">
                        <a:defRPr kumimoji="1" sz="1800" kern="1200">
                          <a:solidFill>
                            <a:schemeClr val="dk1"/>
                          </a:solidFill>
                          <a:latin typeface="Segoe UI"/>
                          <a:ea typeface="メイリオ"/>
                        </a:defRPr>
                      </a:lvl8pPr>
                      <a:lvl9pPr marL="3652278" algn="l" defTabSz="913070" rtl="0" eaLnBrk="1" latinLnBrk="0" hangingPunct="1">
                        <a:defRPr kumimoji="1" sz="1800" kern="1200">
                          <a:solidFill>
                            <a:schemeClr val="dk1"/>
                          </a:solidFill>
                          <a:latin typeface="Segoe UI"/>
                          <a:ea typeface="メイリオ"/>
                        </a:defRPr>
                      </a:lvl9pPr>
                    </a:lstStyle>
                    <a:p>
                      <a:pPr algn="ctr"/>
                      <a:r>
                        <a:rPr kumimoji="1" lang="ja-JP" altLang="en-US" sz="1200" smtClean="0">
                          <a:solidFill>
                            <a:schemeClr val="tx1"/>
                          </a:solidFill>
                        </a:rPr>
                        <a:t>診療の形態</a:t>
                      </a:r>
                      <a:endParaRPr kumimoji="1" lang="ja-JP" altLang="en-US" sz="1200" dirty="0">
                        <a:solidFill>
                          <a:schemeClr val="tx1"/>
                        </a:solidFill>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5CAF">
                        <a:tint val="20000"/>
                      </a:srgbClr>
                    </a:solidFill>
                  </a:tcPr>
                </a:tc>
                <a:tc>
                  <a:txBody>
                    <a:bodyPr/>
                    <a:lstStyle>
                      <a:lvl1pPr marL="0" algn="l" defTabSz="913070" rtl="0" eaLnBrk="1" latinLnBrk="0" hangingPunct="1">
                        <a:defRPr kumimoji="1" sz="1800" kern="1200">
                          <a:solidFill>
                            <a:schemeClr val="dk1"/>
                          </a:solidFill>
                          <a:latin typeface="Segoe UI"/>
                          <a:ea typeface="メイリオ"/>
                        </a:defRPr>
                      </a:lvl1pPr>
                      <a:lvl2pPr marL="456534" algn="l" defTabSz="913070" rtl="0" eaLnBrk="1" latinLnBrk="0" hangingPunct="1">
                        <a:defRPr kumimoji="1" sz="1800" kern="1200">
                          <a:solidFill>
                            <a:schemeClr val="dk1"/>
                          </a:solidFill>
                          <a:latin typeface="Segoe UI"/>
                          <a:ea typeface="メイリオ"/>
                        </a:defRPr>
                      </a:lvl2pPr>
                      <a:lvl3pPr marL="913070" algn="l" defTabSz="913070" rtl="0" eaLnBrk="1" latinLnBrk="0" hangingPunct="1">
                        <a:defRPr kumimoji="1" sz="1800" kern="1200">
                          <a:solidFill>
                            <a:schemeClr val="dk1"/>
                          </a:solidFill>
                          <a:latin typeface="Segoe UI"/>
                          <a:ea typeface="メイリオ"/>
                        </a:defRPr>
                      </a:lvl3pPr>
                      <a:lvl4pPr marL="1369606" algn="l" defTabSz="913070" rtl="0" eaLnBrk="1" latinLnBrk="0" hangingPunct="1">
                        <a:defRPr kumimoji="1" sz="1800" kern="1200">
                          <a:solidFill>
                            <a:schemeClr val="dk1"/>
                          </a:solidFill>
                          <a:latin typeface="Segoe UI"/>
                          <a:ea typeface="メイリオ"/>
                        </a:defRPr>
                      </a:lvl4pPr>
                      <a:lvl5pPr marL="1826138" algn="l" defTabSz="913070" rtl="0" eaLnBrk="1" latinLnBrk="0" hangingPunct="1">
                        <a:defRPr kumimoji="1" sz="1800" kern="1200">
                          <a:solidFill>
                            <a:schemeClr val="dk1"/>
                          </a:solidFill>
                          <a:latin typeface="Segoe UI"/>
                          <a:ea typeface="メイリオ"/>
                        </a:defRPr>
                      </a:lvl5pPr>
                      <a:lvl6pPr marL="2282674" algn="l" defTabSz="913070" rtl="0" eaLnBrk="1" latinLnBrk="0" hangingPunct="1">
                        <a:defRPr kumimoji="1" sz="1800" kern="1200">
                          <a:solidFill>
                            <a:schemeClr val="dk1"/>
                          </a:solidFill>
                          <a:latin typeface="Segoe UI"/>
                          <a:ea typeface="メイリオ"/>
                        </a:defRPr>
                      </a:lvl6pPr>
                      <a:lvl7pPr marL="2739210" algn="l" defTabSz="913070" rtl="0" eaLnBrk="1" latinLnBrk="0" hangingPunct="1">
                        <a:defRPr kumimoji="1" sz="1800" kern="1200">
                          <a:solidFill>
                            <a:schemeClr val="dk1"/>
                          </a:solidFill>
                          <a:latin typeface="Segoe UI"/>
                          <a:ea typeface="メイリオ"/>
                        </a:defRPr>
                      </a:lvl7pPr>
                      <a:lvl8pPr marL="3195742" algn="l" defTabSz="913070" rtl="0" eaLnBrk="1" latinLnBrk="0" hangingPunct="1">
                        <a:defRPr kumimoji="1" sz="1800" kern="1200">
                          <a:solidFill>
                            <a:schemeClr val="dk1"/>
                          </a:solidFill>
                          <a:latin typeface="Segoe UI"/>
                          <a:ea typeface="メイリオ"/>
                        </a:defRPr>
                      </a:lvl8pPr>
                      <a:lvl9pPr marL="3652278" algn="l" defTabSz="913070" rtl="0" eaLnBrk="1" latinLnBrk="0" hangingPunct="1">
                        <a:defRPr kumimoji="1" sz="1800" kern="1200">
                          <a:solidFill>
                            <a:schemeClr val="dk1"/>
                          </a:solidFill>
                          <a:latin typeface="Segoe UI"/>
                          <a:ea typeface="メイリオ"/>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smtClean="0">
                          <a:solidFill>
                            <a:schemeClr val="tx1"/>
                          </a:solidFill>
                          <a:latin typeface="Meiryo UI" panose="020B0604030504040204" pitchFamily="50" charset="-128"/>
                          <a:ea typeface="Meiryo UI" panose="020B0604030504040204" pitchFamily="50" charset="-128"/>
                        </a:rPr>
                        <a:t>オンライン診療又は訪問診療を行った際に交付した処方箋</a:t>
                      </a:r>
                      <a:endParaRPr lang="en-US" altLang="ja-JP" sz="1100" dirty="0" smtClean="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solidFill>
                            <a:schemeClr val="tx1"/>
                          </a:solidFill>
                        </a:rPr>
                        <a:t>※</a:t>
                      </a:r>
                      <a:r>
                        <a:rPr kumimoji="1" lang="ja-JP" altLang="en-US" sz="800" dirty="0" smtClean="0">
                          <a:solidFill>
                            <a:schemeClr val="tx1"/>
                          </a:solidFill>
                        </a:rPr>
                        <a:t>介護施設等に居住する患者に対しては実施不可</a:t>
                      </a:r>
                      <a:endParaRPr kumimoji="1" lang="ja-JP" altLang="en-US" sz="800" dirty="0">
                        <a:solidFill>
                          <a:schemeClr val="tx1"/>
                        </a:solidFill>
                      </a:endParaRPr>
                    </a:p>
                  </a:txBody>
                  <a:tcP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5CAF">
                        <a:tint val="20000"/>
                      </a:srgbClr>
                    </a:solidFill>
                  </a:tcPr>
                </a:tc>
                <a:tc>
                  <a:txBody>
                    <a:bodyPr/>
                    <a:lstStyle>
                      <a:lvl1pPr marL="0" algn="l" defTabSz="913070" rtl="0" eaLnBrk="1" latinLnBrk="0" hangingPunct="1">
                        <a:defRPr kumimoji="1" sz="1800" kern="1200">
                          <a:solidFill>
                            <a:schemeClr val="dk1"/>
                          </a:solidFill>
                          <a:latin typeface="Segoe UI"/>
                          <a:ea typeface="メイリオ"/>
                        </a:defRPr>
                      </a:lvl1pPr>
                      <a:lvl2pPr marL="456534" algn="l" defTabSz="913070" rtl="0" eaLnBrk="1" latinLnBrk="0" hangingPunct="1">
                        <a:defRPr kumimoji="1" sz="1800" kern="1200">
                          <a:solidFill>
                            <a:schemeClr val="dk1"/>
                          </a:solidFill>
                          <a:latin typeface="Segoe UI"/>
                          <a:ea typeface="メイリオ"/>
                        </a:defRPr>
                      </a:lvl2pPr>
                      <a:lvl3pPr marL="913070" algn="l" defTabSz="913070" rtl="0" eaLnBrk="1" latinLnBrk="0" hangingPunct="1">
                        <a:defRPr kumimoji="1" sz="1800" kern="1200">
                          <a:solidFill>
                            <a:schemeClr val="dk1"/>
                          </a:solidFill>
                          <a:latin typeface="Segoe UI"/>
                          <a:ea typeface="メイリオ"/>
                        </a:defRPr>
                      </a:lvl3pPr>
                      <a:lvl4pPr marL="1369606" algn="l" defTabSz="913070" rtl="0" eaLnBrk="1" latinLnBrk="0" hangingPunct="1">
                        <a:defRPr kumimoji="1" sz="1800" kern="1200">
                          <a:solidFill>
                            <a:schemeClr val="dk1"/>
                          </a:solidFill>
                          <a:latin typeface="Segoe UI"/>
                          <a:ea typeface="メイリオ"/>
                        </a:defRPr>
                      </a:lvl4pPr>
                      <a:lvl5pPr marL="1826138" algn="l" defTabSz="913070" rtl="0" eaLnBrk="1" latinLnBrk="0" hangingPunct="1">
                        <a:defRPr kumimoji="1" sz="1800" kern="1200">
                          <a:solidFill>
                            <a:schemeClr val="dk1"/>
                          </a:solidFill>
                          <a:latin typeface="Segoe UI"/>
                          <a:ea typeface="メイリオ"/>
                        </a:defRPr>
                      </a:lvl5pPr>
                      <a:lvl6pPr marL="2282674" algn="l" defTabSz="913070" rtl="0" eaLnBrk="1" latinLnBrk="0" hangingPunct="1">
                        <a:defRPr kumimoji="1" sz="1800" kern="1200">
                          <a:solidFill>
                            <a:schemeClr val="dk1"/>
                          </a:solidFill>
                          <a:latin typeface="Segoe UI"/>
                          <a:ea typeface="メイリオ"/>
                        </a:defRPr>
                      </a:lvl6pPr>
                      <a:lvl7pPr marL="2739210" algn="l" defTabSz="913070" rtl="0" eaLnBrk="1" latinLnBrk="0" hangingPunct="1">
                        <a:defRPr kumimoji="1" sz="1800" kern="1200">
                          <a:solidFill>
                            <a:schemeClr val="dk1"/>
                          </a:solidFill>
                          <a:latin typeface="Segoe UI"/>
                          <a:ea typeface="メイリオ"/>
                        </a:defRPr>
                      </a:lvl7pPr>
                      <a:lvl8pPr marL="3195742" algn="l" defTabSz="913070" rtl="0" eaLnBrk="1" latinLnBrk="0" hangingPunct="1">
                        <a:defRPr kumimoji="1" sz="1800" kern="1200">
                          <a:solidFill>
                            <a:schemeClr val="dk1"/>
                          </a:solidFill>
                          <a:latin typeface="Segoe UI"/>
                          <a:ea typeface="メイリオ"/>
                        </a:defRPr>
                      </a:lvl8pPr>
                      <a:lvl9pPr marL="3652278" algn="l" defTabSz="913070" rtl="0" eaLnBrk="1" latinLnBrk="0" hangingPunct="1">
                        <a:defRPr kumimoji="1" sz="1800" kern="1200">
                          <a:solidFill>
                            <a:schemeClr val="dk1"/>
                          </a:solidFill>
                          <a:latin typeface="Segoe UI"/>
                          <a:ea typeface="メイリオ"/>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smtClean="0">
                          <a:solidFill>
                            <a:schemeClr val="tx1"/>
                          </a:solidFill>
                          <a:latin typeface="Meiryo UI" panose="020B0604030504040204" pitchFamily="50" charset="-128"/>
                          <a:ea typeface="Meiryo UI" panose="020B0604030504040204" pitchFamily="50" charset="-128"/>
                        </a:rPr>
                        <a:t>どの診療の処方箋でも可能（オンライン診療又は訪問診療を行った際に交付した処方箋に限られない）</a:t>
                      </a:r>
                      <a:endParaRPr kumimoji="1" lang="ja-JP" altLang="en-US" sz="1100" dirty="0">
                        <a:solidFill>
                          <a:schemeClr val="tx1"/>
                        </a:solidFil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5CAF">
                        <a:tint val="20000"/>
                      </a:srgbClr>
                    </a:solidFill>
                  </a:tcPr>
                </a:tc>
                <a:tc>
                  <a:txBody>
                    <a:bodyPr/>
                    <a:lstStyle>
                      <a:lvl1pPr marL="0" algn="l" defTabSz="913070" rtl="0" eaLnBrk="1" latinLnBrk="0" hangingPunct="1">
                        <a:defRPr kumimoji="1" sz="1800" kern="1200">
                          <a:solidFill>
                            <a:schemeClr val="dk1"/>
                          </a:solidFill>
                          <a:latin typeface="Segoe UI"/>
                          <a:ea typeface="メイリオ"/>
                        </a:defRPr>
                      </a:lvl1pPr>
                      <a:lvl2pPr marL="456534" algn="l" defTabSz="913070" rtl="0" eaLnBrk="1" latinLnBrk="0" hangingPunct="1">
                        <a:defRPr kumimoji="1" sz="1800" kern="1200">
                          <a:solidFill>
                            <a:schemeClr val="dk1"/>
                          </a:solidFill>
                          <a:latin typeface="Segoe UI"/>
                          <a:ea typeface="メイリオ"/>
                        </a:defRPr>
                      </a:lvl2pPr>
                      <a:lvl3pPr marL="913070" algn="l" defTabSz="913070" rtl="0" eaLnBrk="1" latinLnBrk="0" hangingPunct="1">
                        <a:defRPr kumimoji="1" sz="1800" kern="1200">
                          <a:solidFill>
                            <a:schemeClr val="dk1"/>
                          </a:solidFill>
                          <a:latin typeface="Segoe UI"/>
                          <a:ea typeface="メイリオ"/>
                        </a:defRPr>
                      </a:lvl3pPr>
                      <a:lvl4pPr marL="1369606" algn="l" defTabSz="913070" rtl="0" eaLnBrk="1" latinLnBrk="0" hangingPunct="1">
                        <a:defRPr kumimoji="1" sz="1800" kern="1200">
                          <a:solidFill>
                            <a:schemeClr val="dk1"/>
                          </a:solidFill>
                          <a:latin typeface="Segoe UI"/>
                          <a:ea typeface="メイリオ"/>
                        </a:defRPr>
                      </a:lvl4pPr>
                      <a:lvl5pPr marL="1826138" algn="l" defTabSz="913070" rtl="0" eaLnBrk="1" latinLnBrk="0" hangingPunct="1">
                        <a:defRPr kumimoji="1" sz="1800" kern="1200">
                          <a:solidFill>
                            <a:schemeClr val="dk1"/>
                          </a:solidFill>
                          <a:latin typeface="Segoe UI"/>
                          <a:ea typeface="メイリオ"/>
                        </a:defRPr>
                      </a:lvl5pPr>
                      <a:lvl6pPr marL="2282674" algn="l" defTabSz="913070" rtl="0" eaLnBrk="1" latinLnBrk="0" hangingPunct="1">
                        <a:defRPr kumimoji="1" sz="1800" kern="1200">
                          <a:solidFill>
                            <a:schemeClr val="dk1"/>
                          </a:solidFill>
                          <a:latin typeface="Segoe UI"/>
                          <a:ea typeface="メイリオ"/>
                        </a:defRPr>
                      </a:lvl6pPr>
                      <a:lvl7pPr marL="2739210" algn="l" defTabSz="913070" rtl="0" eaLnBrk="1" latinLnBrk="0" hangingPunct="1">
                        <a:defRPr kumimoji="1" sz="1800" kern="1200">
                          <a:solidFill>
                            <a:schemeClr val="dk1"/>
                          </a:solidFill>
                          <a:latin typeface="Segoe UI"/>
                          <a:ea typeface="メイリオ"/>
                        </a:defRPr>
                      </a:lvl7pPr>
                      <a:lvl8pPr marL="3195742" algn="l" defTabSz="913070" rtl="0" eaLnBrk="1" latinLnBrk="0" hangingPunct="1">
                        <a:defRPr kumimoji="1" sz="1800" kern="1200">
                          <a:solidFill>
                            <a:schemeClr val="dk1"/>
                          </a:solidFill>
                          <a:latin typeface="Segoe UI"/>
                          <a:ea typeface="メイリオ"/>
                        </a:defRPr>
                      </a:lvl8pPr>
                      <a:lvl9pPr marL="3652278" algn="l" defTabSz="913070" rtl="0" eaLnBrk="1" latinLnBrk="0" hangingPunct="1">
                        <a:defRPr kumimoji="1" sz="1800" kern="1200">
                          <a:solidFill>
                            <a:schemeClr val="dk1"/>
                          </a:solidFill>
                          <a:latin typeface="Segoe UI"/>
                          <a:ea typeface="メイリオ"/>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u="none" dirty="0" smtClean="0">
                          <a:solidFill>
                            <a:schemeClr val="tx1"/>
                          </a:solidFill>
                          <a:latin typeface="Meiryo UI" panose="020B0604030504040204" pitchFamily="50" charset="-128"/>
                          <a:ea typeface="Meiryo UI" panose="020B0604030504040204" pitchFamily="50" charset="-128"/>
                        </a:rPr>
                        <a:t>どの診療の処方箋でも可能（オンライン診療又は訪問診療を行った際に交付した処方箋に限られない）</a:t>
                      </a:r>
                      <a:endParaRPr kumimoji="1" lang="ja-JP" altLang="en-US" sz="1100" u="none" dirty="0">
                        <a:solidFill>
                          <a:schemeClr val="tx1"/>
                        </a:solidFil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5CAF">
                        <a:tint val="20000"/>
                      </a:srgbClr>
                    </a:solidFill>
                  </a:tcPr>
                </a:tc>
                <a:extLst>
                  <a:ext uri="{0D108BD9-81ED-4DB2-BD59-A6C34878D82A}">
                    <a16:rowId xmlns:a16="http://schemas.microsoft.com/office/drawing/2014/main" val="10004"/>
                  </a:ext>
                </a:extLst>
              </a:tr>
              <a:tr h="504056">
                <a:tc>
                  <a:txBody>
                    <a:bodyPr/>
                    <a:lstStyle>
                      <a:lvl1pPr marL="0" algn="l" defTabSz="913070" rtl="0" eaLnBrk="1" latinLnBrk="0" hangingPunct="1">
                        <a:defRPr kumimoji="1" sz="1800" kern="1200">
                          <a:solidFill>
                            <a:schemeClr val="dk1"/>
                          </a:solidFill>
                          <a:latin typeface="Segoe UI"/>
                          <a:ea typeface="メイリオ"/>
                        </a:defRPr>
                      </a:lvl1pPr>
                      <a:lvl2pPr marL="456534" algn="l" defTabSz="913070" rtl="0" eaLnBrk="1" latinLnBrk="0" hangingPunct="1">
                        <a:defRPr kumimoji="1" sz="1800" kern="1200">
                          <a:solidFill>
                            <a:schemeClr val="dk1"/>
                          </a:solidFill>
                          <a:latin typeface="Segoe UI"/>
                          <a:ea typeface="メイリオ"/>
                        </a:defRPr>
                      </a:lvl2pPr>
                      <a:lvl3pPr marL="913070" algn="l" defTabSz="913070" rtl="0" eaLnBrk="1" latinLnBrk="0" hangingPunct="1">
                        <a:defRPr kumimoji="1" sz="1800" kern="1200">
                          <a:solidFill>
                            <a:schemeClr val="dk1"/>
                          </a:solidFill>
                          <a:latin typeface="Segoe UI"/>
                          <a:ea typeface="メイリオ"/>
                        </a:defRPr>
                      </a:lvl3pPr>
                      <a:lvl4pPr marL="1369606" algn="l" defTabSz="913070" rtl="0" eaLnBrk="1" latinLnBrk="0" hangingPunct="1">
                        <a:defRPr kumimoji="1" sz="1800" kern="1200">
                          <a:solidFill>
                            <a:schemeClr val="dk1"/>
                          </a:solidFill>
                          <a:latin typeface="Segoe UI"/>
                          <a:ea typeface="メイリオ"/>
                        </a:defRPr>
                      </a:lvl4pPr>
                      <a:lvl5pPr marL="1826138" algn="l" defTabSz="913070" rtl="0" eaLnBrk="1" latinLnBrk="0" hangingPunct="1">
                        <a:defRPr kumimoji="1" sz="1800" kern="1200">
                          <a:solidFill>
                            <a:schemeClr val="dk1"/>
                          </a:solidFill>
                          <a:latin typeface="Segoe UI"/>
                          <a:ea typeface="メイリオ"/>
                        </a:defRPr>
                      </a:lvl5pPr>
                      <a:lvl6pPr marL="2282674" algn="l" defTabSz="913070" rtl="0" eaLnBrk="1" latinLnBrk="0" hangingPunct="1">
                        <a:defRPr kumimoji="1" sz="1800" kern="1200">
                          <a:solidFill>
                            <a:schemeClr val="dk1"/>
                          </a:solidFill>
                          <a:latin typeface="Segoe UI"/>
                          <a:ea typeface="メイリオ"/>
                        </a:defRPr>
                      </a:lvl6pPr>
                      <a:lvl7pPr marL="2739210" algn="l" defTabSz="913070" rtl="0" eaLnBrk="1" latinLnBrk="0" hangingPunct="1">
                        <a:defRPr kumimoji="1" sz="1800" kern="1200">
                          <a:solidFill>
                            <a:schemeClr val="dk1"/>
                          </a:solidFill>
                          <a:latin typeface="Segoe UI"/>
                          <a:ea typeface="メイリオ"/>
                        </a:defRPr>
                      </a:lvl7pPr>
                      <a:lvl8pPr marL="3195742" algn="l" defTabSz="913070" rtl="0" eaLnBrk="1" latinLnBrk="0" hangingPunct="1">
                        <a:defRPr kumimoji="1" sz="1800" kern="1200">
                          <a:solidFill>
                            <a:schemeClr val="dk1"/>
                          </a:solidFill>
                          <a:latin typeface="Segoe UI"/>
                          <a:ea typeface="メイリオ"/>
                        </a:defRPr>
                      </a:lvl8pPr>
                      <a:lvl9pPr marL="3652278" algn="l" defTabSz="913070" rtl="0" eaLnBrk="1" latinLnBrk="0" hangingPunct="1">
                        <a:defRPr kumimoji="1" sz="1800" kern="1200">
                          <a:solidFill>
                            <a:schemeClr val="dk1"/>
                          </a:solidFill>
                          <a:latin typeface="Segoe UI"/>
                          <a:ea typeface="メイリオ"/>
                        </a:defRPr>
                      </a:lvl9pPr>
                    </a:lstStyle>
                    <a:p>
                      <a:pPr algn="ctr"/>
                      <a:r>
                        <a:rPr kumimoji="1" lang="ja-JP" altLang="en-US" sz="1200" dirty="0" smtClean="0">
                          <a:solidFill>
                            <a:schemeClr val="tx1"/>
                          </a:solidFill>
                        </a:rPr>
                        <a:t>薬剤の種類</a:t>
                      </a:r>
                      <a:endParaRPr kumimoji="1" lang="ja-JP" altLang="en-US" sz="1200" dirty="0">
                        <a:solidFill>
                          <a:schemeClr val="tx1"/>
                        </a:solidFill>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BD2E3"/>
                    </a:solidFill>
                  </a:tcPr>
                </a:tc>
                <a:tc>
                  <a:txBody>
                    <a:bodyPr/>
                    <a:lstStyle>
                      <a:lvl1pPr marL="0" algn="l" defTabSz="913070" rtl="0" eaLnBrk="1" latinLnBrk="0" hangingPunct="1">
                        <a:defRPr kumimoji="1" sz="1800" kern="1200">
                          <a:solidFill>
                            <a:schemeClr val="dk1"/>
                          </a:solidFill>
                          <a:latin typeface="Segoe UI"/>
                          <a:ea typeface="メイリオ"/>
                        </a:defRPr>
                      </a:lvl1pPr>
                      <a:lvl2pPr marL="456534" algn="l" defTabSz="913070" rtl="0" eaLnBrk="1" latinLnBrk="0" hangingPunct="1">
                        <a:defRPr kumimoji="1" sz="1800" kern="1200">
                          <a:solidFill>
                            <a:schemeClr val="dk1"/>
                          </a:solidFill>
                          <a:latin typeface="Segoe UI"/>
                          <a:ea typeface="メイリオ"/>
                        </a:defRPr>
                      </a:lvl2pPr>
                      <a:lvl3pPr marL="913070" algn="l" defTabSz="913070" rtl="0" eaLnBrk="1" latinLnBrk="0" hangingPunct="1">
                        <a:defRPr kumimoji="1" sz="1800" kern="1200">
                          <a:solidFill>
                            <a:schemeClr val="dk1"/>
                          </a:solidFill>
                          <a:latin typeface="Segoe UI"/>
                          <a:ea typeface="メイリオ"/>
                        </a:defRPr>
                      </a:lvl3pPr>
                      <a:lvl4pPr marL="1369606" algn="l" defTabSz="913070" rtl="0" eaLnBrk="1" latinLnBrk="0" hangingPunct="1">
                        <a:defRPr kumimoji="1" sz="1800" kern="1200">
                          <a:solidFill>
                            <a:schemeClr val="dk1"/>
                          </a:solidFill>
                          <a:latin typeface="Segoe UI"/>
                          <a:ea typeface="メイリオ"/>
                        </a:defRPr>
                      </a:lvl4pPr>
                      <a:lvl5pPr marL="1826138" algn="l" defTabSz="913070" rtl="0" eaLnBrk="1" latinLnBrk="0" hangingPunct="1">
                        <a:defRPr kumimoji="1" sz="1800" kern="1200">
                          <a:solidFill>
                            <a:schemeClr val="dk1"/>
                          </a:solidFill>
                          <a:latin typeface="Segoe UI"/>
                          <a:ea typeface="メイリオ"/>
                        </a:defRPr>
                      </a:lvl5pPr>
                      <a:lvl6pPr marL="2282674" algn="l" defTabSz="913070" rtl="0" eaLnBrk="1" latinLnBrk="0" hangingPunct="1">
                        <a:defRPr kumimoji="1" sz="1800" kern="1200">
                          <a:solidFill>
                            <a:schemeClr val="dk1"/>
                          </a:solidFill>
                          <a:latin typeface="Segoe UI"/>
                          <a:ea typeface="メイリオ"/>
                        </a:defRPr>
                      </a:lvl6pPr>
                      <a:lvl7pPr marL="2739210" algn="l" defTabSz="913070" rtl="0" eaLnBrk="1" latinLnBrk="0" hangingPunct="1">
                        <a:defRPr kumimoji="1" sz="1800" kern="1200">
                          <a:solidFill>
                            <a:schemeClr val="dk1"/>
                          </a:solidFill>
                          <a:latin typeface="Segoe UI"/>
                          <a:ea typeface="メイリオ"/>
                        </a:defRPr>
                      </a:lvl7pPr>
                      <a:lvl8pPr marL="3195742" algn="l" defTabSz="913070" rtl="0" eaLnBrk="1" latinLnBrk="0" hangingPunct="1">
                        <a:defRPr kumimoji="1" sz="1800" kern="1200">
                          <a:solidFill>
                            <a:schemeClr val="dk1"/>
                          </a:solidFill>
                          <a:latin typeface="Segoe UI"/>
                          <a:ea typeface="メイリオ"/>
                        </a:defRPr>
                      </a:lvl8pPr>
                      <a:lvl9pPr marL="3652278" algn="l" defTabSz="913070" rtl="0" eaLnBrk="1" latinLnBrk="0" hangingPunct="1">
                        <a:defRPr kumimoji="1" sz="1800" kern="1200">
                          <a:solidFill>
                            <a:schemeClr val="dk1"/>
                          </a:solidFill>
                          <a:latin typeface="Segoe UI"/>
                          <a:ea typeface="メイリオ"/>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smtClean="0">
                          <a:solidFill>
                            <a:schemeClr val="tx1"/>
                          </a:solidFill>
                          <a:latin typeface="Meiryo UI" panose="020B0604030504040204" pitchFamily="50" charset="-128"/>
                          <a:ea typeface="Meiryo UI" panose="020B0604030504040204" pitchFamily="50" charset="-128"/>
                        </a:rPr>
                        <a:t>これまで処方されていた薬剤又はこれに準じる薬剤（後発品への切り替え等を含む。）</a:t>
                      </a:r>
                      <a:endParaRPr lang="en-US" altLang="ja-JP" sz="1100" baseline="30000" dirty="0" smtClean="0">
                        <a:solidFill>
                          <a:schemeClr val="tx1"/>
                        </a:solidFill>
                        <a:latin typeface="Meiryo UI" panose="020B0604030504040204" pitchFamily="50" charset="-128"/>
                        <a:ea typeface="Meiryo UI" panose="020B0604030504040204" pitchFamily="50" charset="-128"/>
                      </a:endParaRPr>
                    </a:p>
                    <a:p>
                      <a:endParaRPr kumimoji="1" lang="ja-JP" altLang="en-US" sz="1100" dirty="0">
                        <a:solidFill>
                          <a:schemeClr val="tx1"/>
                        </a:solidFill>
                      </a:endParaRPr>
                    </a:p>
                  </a:txBody>
                  <a:tcP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BD2E3"/>
                    </a:solidFill>
                  </a:tcPr>
                </a:tc>
                <a:tc>
                  <a:txBody>
                    <a:bodyPr/>
                    <a:lstStyle>
                      <a:lvl1pPr marL="0" algn="l" defTabSz="913070" rtl="0" eaLnBrk="1" latinLnBrk="0" hangingPunct="1">
                        <a:defRPr kumimoji="1" sz="1800" kern="1200">
                          <a:solidFill>
                            <a:schemeClr val="dk1"/>
                          </a:solidFill>
                          <a:latin typeface="Segoe UI"/>
                          <a:ea typeface="メイリオ"/>
                        </a:defRPr>
                      </a:lvl1pPr>
                      <a:lvl2pPr marL="456534" algn="l" defTabSz="913070" rtl="0" eaLnBrk="1" latinLnBrk="0" hangingPunct="1">
                        <a:defRPr kumimoji="1" sz="1800" kern="1200">
                          <a:solidFill>
                            <a:schemeClr val="dk1"/>
                          </a:solidFill>
                          <a:latin typeface="Segoe UI"/>
                          <a:ea typeface="メイリオ"/>
                        </a:defRPr>
                      </a:lvl2pPr>
                      <a:lvl3pPr marL="913070" algn="l" defTabSz="913070" rtl="0" eaLnBrk="1" latinLnBrk="0" hangingPunct="1">
                        <a:defRPr kumimoji="1" sz="1800" kern="1200">
                          <a:solidFill>
                            <a:schemeClr val="dk1"/>
                          </a:solidFill>
                          <a:latin typeface="Segoe UI"/>
                          <a:ea typeface="メイリオ"/>
                        </a:defRPr>
                      </a:lvl3pPr>
                      <a:lvl4pPr marL="1369606" algn="l" defTabSz="913070" rtl="0" eaLnBrk="1" latinLnBrk="0" hangingPunct="1">
                        <a:defRPr kumimoji="1" sz="1800" kern="1200">
                          <a:solidFill>
                            <a:schemeClr val="dk1"/>
                          </a:solidFill>
                          <a:latin typeface="Segoe UI"/>
                          <a:ea typeface="メイリオ"/>
                        </a:defRPr>
                      </a:lvl4pPr>
                      <a:lvl5pPr marL="1826138" algn="l" defTabSz="913070" rtl="0" eaLnBrk="1" latinLnBrk="0" hangingPunct="1">
                        <a:defRPr kumimoji="1" sz="1800" kern="1200">
                          <a:solidFill>
                            <a:schemeClr val="dk1"/>
                          </a:solidFill>
                          <a:latin typeface="Segoe UI"/>
                          <a:ea typeface="メイリオ"/>
                        </a:defRPr>
                      </a:lvl5pPr>
                      <a:lvl6pPr marL="2282674" algn="l" defTabSz="913070" rtl="0" eaLnBrk="1" latinLnBrk="0" hangingPunct="1">
                        <a:defRPr kumimoji="1" sz="1800" kern="1200">
                          <a:solidFill>
                            <a:schemeClr val="dk1"/>
                          </a:solidFill>
                          <a:latin typeface="Segoe UI"/>
                          <a:ea typeface="メイリオ"/>
                        </a:defRPr>
                      </a:lvl6pPr>
                      <a:lvl7pPr marL="2739210" algn="l" defTabSz="913070" rtl="0" eaLnBrk="1" latinLnBrk="0" hangingPunct="1">
                        <a:defRPr kumimoji="1" sz="1800" kern="1200">
                          <a:solidFill>
                            <a:schemeClr val="dk1"/>
                          </a:solidFill>
                          <a:latin typeface="Segoe UI"/>
                          <a:ea typeface="メイリオ"/>
                        </a:defRPr>
                      </a:lvl7pPr>
                      <a:lvl8pPr marL="3195742" algn="l" defTabSz="913070" rtl="0" eaLnBrk="1" latinLnBrk="0" hangingPunct="1">
                        <a:defRPr kumimoji="1" sz="1800" kern="1200">
                          <a:solidFill>
                            <a:schemeClr val="dk1"/>
                          </a:solidFill>
                          <a:latin typeface="Segoe UI"/>
                          <a:ea typeface="メイリオ"/>
                        </a:defRPr>
                      </a:lvl8pPr>
                      <a:lvl9pPr marL="3652278" algn="l" defTabSz="913070" rtl="0" eaLnBrk="1" latinLnBrk="0" hangingPunct="1">
                        <a:defRPr kumimoji="1" sz="1800" kern="1200">
                          <a:solidFill>
                            <a:schemeClr val="dk1"/>
                          </a:solidFill>
                          <a:latin typeface="Segoe UI"/>
                          <a:ea typeface="メイリオ"/>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smtClean="0">
                          <a:solidFill>
                            <a:schemeClr val="tx1"/>
                          </a:solidFill>
                          <a:latin typeface="Meiryo UI" panose="020B0604030504040204" pitchFamily="50" charset="-128"/>
                          <a:ea typeface="Meiryo UI" panose="020B0604030504040204" pitchFamily="50" charset="-128"/>
                        </a:rPr>
                        <a:t>原則として全ての薬剤（手技が必要な薬剤については、薬剤師が適切と判断した場合に限る。）</a:t>
                      </a:r>
                      <a:endParaRPr kumimoji="1" lang="ja-JP" altLang="en-US" sz="1100" dirty="0">
                        <a:solidFill>
                          <a:schemeClr val="tx1"/>
                        </a:solidFil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BD2E3"/>
                    </a:solidFill>
                  </a:tcPr>
                </a:tc>
                <a:tc>
                  <a:txBody>
                    <a:bodyPr/>
                    <a:lstStyle>
                      <a:lvl1pPr marL="0" algn="l" defTabSz="913070" rtl="0" eaLnBrk="1" latinLnBrk="0" hangingPunct="1">
                        <a:defRPr kumimoji="1" sz="1800" kern="1200">
                          <a:solidFill>
                            <a:schemeClr val="dk1"/>
                          </a:solidFill>
                          <a:latin typeface="Segoe UI"/>
                          <a:ea typeface="メイリオ"/>
                        </a:defRPr>
                      </a:lvl1pPr>
                      <a:lvl2pPr marL="456534" algn="l" defTabSz="913070" rtl="0" eaLnBrk="1" latinLnBrk="0" hangingPunct="1">
                        <a:defRPr kumimoji="1" sz="1800" kern="1200">
                          <a:solidFill>
                            <a:schemeClr val="dk1"/>
                          </a:solidFill>
                          <a:latin typeface="Segoe UI"/>
                          <a:ea typeface="メイリオ"/>
                        </a:defRPr>
                      </a:lvl2pPr>
                      <a:lvl3pPr marL="913070" algn="l" defTabSz="913070" rtl="0" eaLnBrk="1" latinLnBrk="0" hangingPunct="1">
                        <a:defRPr kumimoji="1" sz="1800" kern="1200">
                          <a:solidFill>
                            <a:schemeClr val="dk1"/>
                          </a:solidFill>
                          <a:latin typeface="Segoe UI"/>
                          <a:ea typeface="メイリオ"/>
                        </a:defRPr>
                      </a:lvl3pPr>
                      <a:lvl4pPr marL="1369606" algn="l" defTabSz="913070" rtl="0" eaLnBrk="1" latinLnBrk="0" hangingPunct="1">
                        <a:defRPr kumimoji="1" sz="1800" kern="1200">
                          <a:solidFill>
                            <a:schemeClr val="dk1"/>
                          </a:solidFill>
                          <a:latin typeface="Segoe UI"/>
                          <a:ea typeface="メイリオ"/>
                        </a:defRPr>
                      </a:lvl4pPr>
                      <a:lvl5pPr marL="1826138" algn="l" defTabSz="913070" rtl="0" eaLnBrk="1" latinLnBrk="0" hangingPunct="1">
                        <a:defRPr kumimoji="1" sz="1800" kern="1200">
                          <a:solidFill>
                            <a:schemeClr val="dk1"/>
                          </a:solidFill>
                          <a:latin typeface="Segoe UI"/>
                          <a:ea typeface="メイリオ"/>
                        </a:defRPr>
                      </a:lvl5pPr>
                      <a:lvl6pPr marL="2282674" algn="l" defTabSz="913070" rtl="0" eaLnBrk="1" latinLnBrk="0" hangingPunct="1">
                        <a:defRPr kumimoji="1" sz="1800" kern="1200">
                          <a:solidFill>
                            <a:schemeClr val="dk1"/>
                          </a:solidFill>
                          <a:latin typeface="Segoe UI"/>
                          <a:ea typeface="メイリオ"/>
                        </a:defRPr>
                      </a:lvl6pPr>
                      <a:lvl7pPr marL="2739210" algn="l" defTabSz="913070" rtl="0" eaLnBrk="1" latinLnBrk="0" hangingPunct="1">
                        <a:defRPr kumimoji="1" sz="1800" kern="1200">
                          <a:solidFill>
                            <a:schemeClr val="dk1"/>
                          </a:solidFill>
                          <a:latin typeface="Segoe UI"/>
                          <a:ea typeface="メイリオ"/>
                        </a:defRPr>
                      </a:lvl7pPr>
                      <a:lvl8pPr marL="3195742" algn="l" defTabSz="913070" rtl="0" eaLnBrk="1" latinLnBrk="0" hangingPunct="1">
                        <a:defRPr kumimoji="1" sz="1800" kern="1200">
                          <a:solidFill>
                            <a:schemeClr val="dk1"/>
                          </a:solidFill>
                          <a:latin typeface="Segoe UI"/>
                          <a:ea typeface="メイリオ"/>
                        </a:defRPr>
                      </a:lvl8pPr>
                      <a:lvl9pPr marL="3652278" algn="l" defTabSz="913070" rtl="0" eaLnBrk="1" latinLnBrk="0" hangingPunct="1">
                        <a:defRPr kumimoji="1" sz="1800" kern="1200">
                          <a:solidFill>
                            <a:schemeClr val="dk1"/>
                          </a:solidFill>
                          <a:latin typeface="Segoe UI"/>
                          <a:ea typeface="メイリオ"/>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u="none" dirty="0" smtClean="0">
                          <a:solidFill>
                            <a:schemeClr val="tx1"/>
                          </a:solidFill>
                          <a:latin typeface="Meiryo UI" panose="020B0604030504040204" pitchFamily="50" charset="-128"/>
                          <a:ea typeface="Meiryo UI" panose="020B0604030504040204" pitchFamily="50" charset="-128"/>
                        </a:rPr>
                        <a:t>原則として全ての薬剤（手技が必要な薬剤については、薬剤師が適切と判断した場合に限る。）</a:t>
                      </a:r>
                      <a:endParaRPr lang="en-US" altLang="ja-JP" sz="1100" u="none" dirty="0" smtClean="0">
                        <a:solidFill>
                          <a:schemeClr val="tx1"/>
                        </a:solidFill>
                        <a:latin typeface="Meiryo UI" panose="020B0604030504040204" pitchFamily="50" charset="-128"/>
                        <a:ea typeface="Meiryo UI" panose="020B0604030504040204" pitchFamily="50" charset="-128"/>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BD2E3"/>
                    </a:solidFill>
                  </a:tcPr>
                </a:tc>
                <a:extLst>
                  <a:ext uri="{0D108BD9-81ED-4DB2-BD59-A6C34878D82A}">
                    <a16:rowId xmlns:a16="http://schemas.microsoft.com/office/drawing/2014/main" val="10005"/>
                  </a:ext>
                </a:extLst>
              </a:tr>
              <a:tr h="557768">
                <a:tc>
                  <a:txBody>
                    <a:bodyPr/>
                    <a:lstStyle>
                      <a:lvl1pPr marL="0" algn="l" defTabSz="913070" rtl="0" eaLnBrk="1" latinLnBrk="0" hangingPunct="1">
                        <a:defRPr kumimoji="1" sz="1800" kern="1200">
                          <a:solidFill>
                            <a:schemeClr val="dk1"/>
                          </a:solidFill>
                          <a:latin typeface="Segoe UI"/>
                          <a:ea typeface="メイリオ"/>
                        </a:defRPr>
                      </a:lvl1pPr>
                      <a:lvl2pPr marL="456534" algn="l" defTabSz="913070" rtl="0" eaLnBrk="1" latinLnBrk="0" hangingPunct="1">
                        <a:defRPr kumimoji="1" sz="1800" kern="1200">
                          <a:solidFill>
                            <a:schemeClr val="dk1"/>
                          </a:solidFill>
                          <a:latin typeface="Segoe UI"/>
                          <a:ea typeface="メイリオ"/>
                        </a:defRPr>
                      </a:lvl2pPr>
                      <a:lvl3pPr marL="913070" algn="l" defTabSz="913070" rtl="0" eaLnBrk="1" latinLnBrk="0" hangingPunct="1">
                        <a:defRPr kumimoji="1" sz="1800" kern="1200">
                          <a:solidFill>
                            <a:schemeClr val="dk1"/>
                          </a:solidFill>
                          <a:latin typeface="Segoe UI"/>
                          <a:ea typeface="メイリオ"/>
                        </a:defRPr>
                      </a:lvl3pPr>
                      <a:lvl4pPr marL="1369606" algn="l" defTabSz="913070" rtl="0" eaLnBrk="1" latinLnBrk="0" hangingPunct="1">
                        <a:defRPr kumimoji="1" sz="1800" kern="1200">
                          <a:solidFill>
                            <a:schemeClr val="dk1"/>
                          </a:solidFill>
                          <a:latin typeface="Segoe UI"/>
                          <a:ea typeface="メイリオ"/>
                        </a:defRPr>
                      </a:lvl4pPr>
                      <a:lvl5pPr marL="1826138" algn="l" defTabSz="913070" rtl="0" eaLnBrk="1" latinLnBrk="0" hangingPunct="1">
                        <a:defRPr kumimoji="1" sz="1800" kern="1200">
                          <a:solidFill>
                            <a:schemeClr val="dk1"/>
                          </a:solidFill>
                          <a:latin typeface="Segoe UI"/>
                          <a:ea typeface="メイリオ"/>
                        </a:defRPr>
                      </a:lvl5pPr>
                      <a:lvl6pPr marL="2282674" algn="l" defTabSz="913070" rtl="0" eaLnBrk="1" latinLnBrk="0" hangingPunct="1">
                        <a:defRPr kumimoji="1" sz="1800" kern="1200">
                          <a:solidFill>
                            <a:schemeClr val="dk1"/>
                          </a:solidFill>
                          <a:latin typeface="Segoe UI"/>
                          <a:ea typeface="メイリオ"/>
                        </a:defRPr>
                      </a:lvl6pPr>
                      <a:lvl7pPr marL="2739210" algn="l" defTabSz="913070" rtl="0" eaLnBrk="1" latinLnBrk="0" hangingPunct="1">
                        <a:defRPr kumimoji="1" sz="1800" kern="1200">
                          <a:solidFill>
                            <a:schemeClr val="dk1"/>
                          </a:solidFill>
                          <a:latin typeface="Segoe UI"/>
                          <a:ea typeface="メイリオ"/>
                        </a:defRPr>
                      </a:lvl7pPr>
                      <a:lvl8pPr marL="3195742" algn="l" defTabSz="913070" rtl="0" eaLnBrk="1" latinLnBrk="0" hangingPunct="1">
                        <a:defRPr kumimoji="1" sz="1800" kern="1200">
                          <a:solidFill>
                            <a:schemeClr val="dk1"/>
                          </a:solidFill>
                          <a:latin typeface="Segoe UI"/>
                          <a:ea typeface="メイリオ"/>
                        </a:defRPr>
                      </a:lvl8pPr>
                      <a:lvl9pPr marL="3652278" algn="l" defTabSz="913070" rtl="0" eaLnBrk="1" latinLnBrk="0" hangingPunct="1">
                        <a:defRPr kumimoji="1" sz="1800" kern="1200">
                          <a:solidFill>
                            <a:schemeClr val="dk1"/>
                          </a:solidFill>
                          <a:latin typeface="Segoe UI"/>
                          <a:ea typeface="メイリオ"/>
                        </a:defRPr>
                      </a:lvl9pPr>
                    </a:lstStyle>
                    <a:p>
                      <a:pPr algn="ctr"/>
                      <a:r>
                        <a:rPr kumimoji="1" lang="ja-JP" altLang="en-US" sz="1200" dirty="0" smtClean="0">
                          <a:solidFill>
                            <a:schemeClr val="tx1"/>
                          </a:solidFill>
                        </a:rPr>
                        <a:t>服薬指導計画</a:t>
                      </a:r>
                      <a:endParaRPr kumimoji="1" lang="ja-JP" altLang="en-US" sz="1200" dirty="0">
                        <a:solidFill>
                          <a:schemeClr val="tx1"/>
                        </a:solidFill>
                      </a:endParaRPr>
                    </a:p>
                  </a:txBody>
                  <a:tcPr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5CAF">
                        <a:tint val="20000"/>
                      </a:srgbClr>
                    </a:solidFill>
                  </a:tcPr>
                </a:tc>
                <a:tc>
                  <a:txBody>
                    <a:bodyPr/>
                    <a:lstStyle>
                      <a:lvl1pPr marL="0" algn="l" defTabSz="913070" rtl="0" eaLnBrk="1" latinLnBrk="0" hangingPunct="1">
                        <a:defRPr kumimoji="1" sz="1800" kern="1200">
                          <a:solidFill>
                            <a:schemeClr val="dk1"/>
                          </a:solidFill>
                          <a:latin typeface="Segoe UI"/>
                          <a:ea typeface="メイリオ"/>
                        </a:defRPr>
                      </a:lvl1pPr>
                      <a:lvl2pPr marL="456534" algn="l" defTabSz="913070" rtl="0" eaLnBrk="1" latinLnBrk="0" hangingPunct="1">
                        <a:defRPr kumimoji="1" sz="1800" kern="1200">
                          <a:solidFill>
                            <a:schemeClr val="dk1"/>
                          </a:solidFill>
                          <a:latin typeface="Segoe UI"/>
                          <a:ea typeface="メイリオ"/>
                        </a:defRPr>
                      </a:lvl2pPr>
                      <a:lvl3pPr marL="913070" algn="l" defTabSz="913070" rtl="0" eaLnBrk="1" latinLnBrk="0" hangingPunct="1">
                        <a:defRPr kumimoji="1" sz="1800" kern="1200">
                          <a:solidFill>
                            <a:schemeClr val="dk1"/>
                          </a:solidFill>
                          <a:latin typeface="Segoe UI"/>
                          <a:ea typeface="メイリオ"/>
                        </a:defRPr>
                      </a:lvl3pPr>
                      <a:lvl4pPr marL="1369606" algn="l" defTabSz="913070" rtl="0" eaLnBrk="1" latinLnBrk="0" hangingPunct="1">
                        <a:defRPr kumimoji="1" sz="1800" kern="1200">
                          <a:solidFill>
                            <a:schemeClr val="dk1"/>
                          </a:solidFill>
                          <a:latin typeface="Segoe UI"/>
                          <a:ea typeface="メイリオ"/>
                        </a:defRPr>
                      </a:lvl4pPr>
                      <a:lvl5pPr marL="1826138" algn="l" defTabSz="913070" rtl="0" eaLnBrk="1" latinLnBrk="0" hangingPunct="1">
                        <a:defRPr kumimoji="1" sz="1800" kern="1200">
                          <a:solidFill>
                            <a:schemeClr val="dk1"/>
                          </a:solidFill>
                          <a:latin typeface="Segoe UI"/>
                          <a:ea typeface="メイリオ"/>
                        </a:defRPr>
                      </a:lvl5pPr>
                      <a:lvl6pPr marL="2282674" algn="l" defTabSz="913070" rtl="0" eaLnBrk="1" latinLnBrk="0" hangingPunct="1">
                        <a:defRPr kumimoji="1" sz="1800" kern="1200">
                          <a:solidFill>
                            <a:schemeClr val="dk1"/>
                          </a:solidFill>
                          <a:latin typeface="Segoe UI"/>
                          <a:ea typeface="メイリオ"/>
                        </a:defRPr>
                      </a:lvl6pPr>
                      <a:lvl7pPr marL="2739210" algn="l" defTabSz="913070" rtl="0" eaLnBrk="1" latinLnBrk="0" hangingPunct="1">
                        <a:defRPr kumimoji="1" sz="1800" kern="1200">
                          <a:solidFill>
                            <a:schemeClr val="dk1"/>
                          </a:solidFill>
                          <a:latin typeface="Segoe UI"/>
                          <a:ea typeface="メイリオ"/>
                        </a:defRPr>
                      </a:lvl7pPr>
                      <a:lvl8pPr marL="3195742" algn="l" defTabSz="913070" rtl="0" eaLnBrk="1" latinLnBrk="0" hangingPunct="1">
                        <a:defRPr kumimoji="1" sz="1800" kern="1200">
                          <a:solidFill>
                            <a:schemeClr val="dk1"/>
                          </a:solidFill>
                          <a:latin typeface="Segoe UI"/>
                          <a:ea typeface="メイリオ"/>
                        </a:defRPr>
                      </a:lvl8pPr>
                      <a:lvl9pPr marL="3652278" algn="l" defTabSz="913070" rtl="0" eaLnBrk="1" latinLnBrk="0" hangingPunct="1">
                        <a:defRPr kumimoji="1" sz="1800" kern="1200">
                          <a:solidFill>
                            <a:schemeClr val="dk1"/>
                          </a:solidFill>
                          <a:latin typeface="Segoe UI"/>
                          <a:ea typeface="メイリオ"/>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rPr>
                        <a:t>服薬指導計画を策定した上で実施</a:t>
                      </a:r>
                      <a:endParaRPr kumimoji="1" lang="ja-JP" altLang="en-US" sz="1100" dirty="0">
                        <a:solidFill>
                          <a:schemeClr val="tx1"/>
                        </a:solidFill>
                      </a:endParaRPr>
                    </a:p>
                  </a:txBody>
                  <a:tcP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5CAF">
                        <a:tint val="20000"/>
                      </a:srgbClr>
                    </a:solidFill>
                  </a:tcPr>
                </a:tc>
                <a:tc>
                  <a:txBody>
                    <a:bodyPr/>
                    <a:lstStyle>
                      <a:lvl1pPr marL="0" algn="l" defTabSz="913070" rtl="0" eaLnBrk="1" latinLnBrk="0" hangingPunct="1">
                        <a:defRPr kumimoji="1" sz="1800" kern="1200">
                          <a:solidFill>
                            <a:schemeClr val="dk1"/>
                          </a:solidFill>
                          <a:latin typeface="Segoe UI"/>
                          <a:ea typeface="メイリオ"/>
                        </a:defRPr>
                      </a:lvl1pPr>
                      <a:lvl2pPr marL="456534" algn="l" defTabSz="913070" rtl="0" eaLnBrk="1" latinLnBrk="0" hangingPunct="1">
                        <a:defRPr kumimoji="1" sz="1800" kern="1200">
                          <a:solidFill>
                            <a:schemeClr val="dk1"/>
                          </a:solidFill>
                          <a:latin typeface="Segoe UI"/>
                          <a:ea typeface="メイリオ"/>
                        </a:defRPr>
                      </a:lvl2pPr>
                      <a:lvl3pPr marL="913070" algn="l" defTabSz="913070" rtl="0" eaLnBrk="1" latinLnBrk="0" hangingPunct="1">
                        <a:defRPr kumimoji="1" sz="1800" kern="1200">
                          <a:solidFill>
                            <a:schemeClr val="dk1"/>
                          </a:solidFill>
                          <a:latin typeface="Segoe UI"/>
                          <a:ea typeface="メイリオ"/>
                        </a:defRPr>
                      </a:lvl3pPr>
                      <a:lvl4pPr marL="1369606" algn="l" defTabSz="913070" rtl="0" eaLnBrk="1" latinLnBrk="0" hangingPunct="1">
                        <a:defRPr kumimoji="1" sz="1800" kern="1200">
                          <a:solidFill>
                            <a:schemeClr val="dk1"/>
                          </a:solidFill>
                          <a:latin typeface="Segoe UI"/>
                          <a:ea typeface="メイリオ"/>
                        </a:defRPr>
                      </a:lvl4pPr>
                      <a:lvl5pPr marL="1826138" algn="l" defTabSz="913070" rtl="0" eaLnBrk="1" latinLnBrk="0" hangingPunct="1">
                        <a:defRPr kumimoji="1" sz="1800" kern="1200">
                          <a:solidFill>
                            <a:schemeClr val="dk1"/>
                          </a:solidFill>
                          <a:latin typeface="Segoe UI"/>
                          <a:ea typeface="メイリオ"/>
                        </a:defRPr>
                      </a:lvl5pPr>
                      <a:lvl6pPr marL="2282674" algn="l" defTabSz="913070" rtl="0" eaLnBrk="1" latinLnBrk="0" hangingPunct="1">
                        <a:defRPr kumimoji="1" sz="1800" kern="1200">
                          <a:solidFill>
                            <a:schemeClr val="dk1"/>
                          </a:solidFill>
                          <a:latin typeface="Segoe UI"/>
                          <a:ea typeface="メイリオ"/>
                        </a:defRPr>
                      </a:lvl6pPr>
                      <a:lvl7pPr marL="2739210" algn="l" defTabSz="913070" rtl="0" eaLnBrk="1" latinLnBrk="0" hangingPunct="1">
                        <a:defRPr kumimoji="1" sz="1800" kern="1200">
                          <a:solidFill>
                            <a:schemeClr val="dk1"/>
                          </a:solidFill>
                          <a:latin typeface="Segoe UI"/>
                          <a:ea typeface="メイリオ"/>
                        </a:defRPr>
                      </a:lvl7pPr>
                      <a:lvl8pPr marL="3195742" algn="l" defTabSz="913070" rtl="0" eaLnBrk="1" latinLnBrk="0" hangingPunct="1">
                        <a:defRPr kumimoji="1" sz="1800" kern="1200">
                          <a:solidFill>
                            <a:schemeClr val="dk1"/>
                          </a:solidFill>
                          <a:latin typeface="Segoe UI"/>
                          <a:ea typeface="メイリオ"/>
                        </a:defRPr>
                      </a:lvl8pPr>
                      <a:lvl9pPr marL="3652278" algn="l" defTabSz="913070" rtl="0" eaLnBrk="1" latinLnBrk="0" hangingPunct="1">
                        <a:defRPr kumimoji="1" sz="1800" kern="1200">
                          <a:solidFill>
                            <a:schemeClr val="dk1"/>
                          </a:solidFill>
                          <a:latin typeface="Segoe UI"/>
                          <a:ea typeface="メイリオ"/>
                        </a:defRPr>
                      </a:lvl9pPr>
                    </a:lstStyle>
                    <a:p>
                      <a:r>
                        <a:rPr kumimoji="1" lang="ja-JP" altLang="en-US" sz="1100" dirty="0" smtClean="0">
                          <a:solidFill>
                            <a:schemeClr val="tx1"/>
                          </a:solidFill>
                        </a:rPr>
                        <a:t>特に規定なし</a:t>
                      </a:r>
                      <a:endParaRPr kumimoji="1" lang="ja-JP" altLang="en-US" sz="1100" dirty="0">
                        <a:solidFill>
                          <a:schemeClr val="tx1"/>
                        </a:solidFil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5CAF">
                        <a:tint val="20000"/>
                      </a:srgbClr>
                    </a:solidFill>
                  </a:tcPr>
                </a:tc>
                <a:tc>
                  <a:txBody>
                    <a:bodyPr/>
                    <a:lstStyle>
                      <a:lvl1pPr marL="0" algn="l" defTabSz="913070" rtl="0" eaLnBrk="1" latinLnBrk="0" hangingPunct="1">
                        <a:defRPr kumimoji="1" sz="1800" kern="1200">
                          <a:solidFill>
                            <a:schemeClr val="dk1"/>
                          </a:solidFill>
                          <a:latin typeface="Segoe UI"/>
                          <a:ea typeface="メイリオ"/>
                        </a:defRPr>
                      </a:lvl1pPr>
                      <a:lvl2pPr marL="456534" algn="l" defTabSz="913070" rtl="0" eaLnBrk="1" latinLnBrk="0" hangingPunct="1">
                        <a:defRPr kumimoji="1" sz="1800" kern="1200">
                          <a:solidFill>
                            <a:schemeClr val="dk1"/>
                          </a:solidFill>
                          <a:latin typeface="Segoe UI"/>
                          <a:ea typeface="メイリオ"/>
                        </a:defRPr>
                      </a:lvl2pPr>
                      <a:lvl3pPr marL="913070" algn="l" defTabSz="913070" rtl="0" eaLnBrk="1" latinLnBrk="0" hangingPunct="1">
                        <a:defRPr kumimoji="1" sz="1800" kern="1200">
                          <a:solidFill>
                            <a:schemeClr val="dk1"/>
                          </a:solidFill>
                          <a:latin typeface="Segoe UI"/>
                          <a:ea typeface="メイリオ"/>
                        </a:defRPr>
                      </a:lvl3pPr>
                      <a:lvl4pPr marL="1369606" algn="l" defTabSz="913070" rtl="0" eaLnBrk="1" latinLnBrk="0" hangingPunct="1">
                        <a:defRPr kumimoji="1" sz="1800" kern="1200">
                          <a:solidFill>
                            <a:schemeClr val="dk1"/>
                          </a:solidFill>
                          <a:latin typeface="Segoe UI"/>
                          <a:ea typeface="メイリオ"/>
                        </a:defRPr>
                      </a:lvl4pPr>
                      <a:lvl5pPr marL="1826138" algn="l" defTabSz="913070" rtl="0" eaLnBrk="1" latinLnBrk="0" hangingPunct="1">
                        <a:defRPr kumimoji="1" sz="1800" kern="1200">
                          <a:solidFill>
                            <a:schemeClr val="dk1"/>
                          </a:solidFill>
                          <a:latin typeface="Segoe UI"/>
                          <a:ea typeface="メイリオ"/>
                        </a:defRPr>
                      </a:lvl5pPr>
                      <a:lvl6pPr marL="2282674" algn="l" defTabSz="913070" rtl="0" eaLnBrk="1" latinLnBrk="0" hangingPunct="1">
                        <a:defRPr kumimoji="1" sz="1800" kern="1200">
                          <a:solidFill>
                            <a:schemeClr val="dk1"/>
                          </a:solidFill>
                          <a:latin typeface="Segoe UI"/>
                          <a:ea typeface="メイリオ"/>
                        </a:defRPr>
                      </a:lvl6pPr>
                      <a:lvl7pPr marL="2739210" algn="l" defTabSz="913070" rtl="0" eaLnBrk="1" latinLnBrk="0" hangingPunct="1">
                        <a:defRPr kumimoji="1" sz="1800" kern="1200">
                          <a:solidFill>
                            <a:schemeClr val="dk1"/>
                          </a:solidFill>
                          <a:latin typeface="Segoe UI"/>
                          <a:ea typeface="メイリオ"/>
                        </a:defRPr>
                      </a:lvl7pPr>
                      <a:lvl8pPr marL="3195742" algn="l" defTabSz="913070" rtl="0" eaLnBrk="1" latinLnBrk="0" hangingPunct="1">
                        <a:defRPr kumimoji="1" sz="1800" kern="1200">
                          <a:solidFill>
                            <a:schemeClr val="dk1"/>
                          </a:solidFill>
                          <a:latin typeface="Segoe UI"/>
                          <a:ea typeface="メイリオ"/>
                        </a:defRPr>
                      </a:lvl8pPr>
                      <a:lvl9pPr marL="3652278" algn="l" defTabSz="913070" rtl="0" eaLnBrk="1" latinLnBrk="0" hangingPunct="1">
                        <a:defRPr kumimoji="1" sz="1800" kern="1200">
                          <a:solidFill>
                            <a:schemeClr val="dk1"/>
                          </a:solidFill>
                          <a:latin typeface="Segoe UI"/>
                          <a:ea typeface="メイリオ"/>
                        </a:defRPr>
                      </a:lvl9pPr>
                    </a:lstStyle>
                    <a:p>
                      <a:r>
                        <a:rPr kumimoji="1" lang="ja-JP" altLang="ja-JP" sz="1100" kern="1200" dirty="0" smtClean="0">
                          <a:solidFill>
                            <a:schemeClr val="tx1"/>
                          </a:solidFill>
                          <a:effectLst/>
                          <a:latin typeface="Segoe UI"/>
                          <a:ea typeface="メイリオ"/>
                          <a:cs typeface="+mn-cs"/>
                        </a:rPr>
                        <a:t>服薬指導計画と題する書面の作成は求めず、服薬に関する必要最低限の情報等</a:t>
                      </a:r>
                      <a:r>
                        <a:rPr kumimoji="1" lang="ja-JP" altLang="en-US" sz="1100" kern="1200" dirty="0" smtClean="0">
                          <a:solidFill>
                            <a:schemeClr val="tx1"/>
                          </a:solidFill>
                          <a:effectLst/>
                          <a:latin typeface="Segoe UI"/>
                          <a:ea typeface="メイリオ"/>
                          <a:cs typeface="+mn-cs"/>
                        </a:rPr>
                        <a:t>を明らかにする</a:t>
                      </a:r>
                      <a:endParaRPr kumimoji="1" lang="ja-JP" altLang="en-US" sz="800" u="none" dirty="0" smtClean="0">
                        <a:solidFill>
                          <a:schemeClr val="tx1"/>
                        </a:solidFil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5CAF">
                        <a:tint val="20000"/>
                      </a:srgbClr>
                    </a:solidFill>
                  </a:tcPr>
                </a:tc>
                <a:extLst>
                  <a:ext uri="{0D108BD9-81ED-4DB2-BD59-A6C34878D82A}">
                    <a16:rowId xmlns:a16="http://schemas.microsoft.com/office/drawing/2014/main" val="10006"/>
                  </a:ext>
                </a:extLst>
              </a:tr>
              <a:tr h="557768">
                <a:tc>
                  <a:txBody>
                    <a:bodyPr/>
                    <a:lstStyle/>
                    <a:p>
                      <a:pPr algn="ctr"/>
                      <a:r>
                        <a:rPr kumimoji="1" lang="ja-JP" altLang="en-US" sz="1200" dirty="0" smtClean="0">
                          <a:solidFill>
                            <a:schemeClr val="tx1"/>
                          </a:solidFill>
                        </a:rPr>
                        <a:t>　セキュリティ等の留意事項</a:t>
                      </a:r>
                      <a:endParaRPr kumimoji="1" lang="ja-JP" altLang="en-US" sz="1200" dirty="0">
                        <a:solidFill>
                          <a:schemeClr val="tx1"/>
                        </a:solidFill>
                      </a:endParaRPr>
                    </a:p>
                  </a:txBody>
                  <a:tcPr anchor="ct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BD2E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rPr>
                        <a:t>服薬指導計画に、</a:t>
                      </a:r>
                      <a:r>
                        <a:rPr kumimoji="1" lang="ja-JP" altLang="en-US" sz="1100" u="none" dirty="0" smtClean="0">
                          <a:solidFill>
                            <a:schemeClr val="tx1"/>
                          </a:solidFill>
                        </a:rPr>
                        <a:t>セキュリティリスクに関する責任の範囲及びそのとぎれがないこと等の明示</a:t>
                      </a:r>
                      <a:endParaRPr kumimoji="1" lang="ja-JP" altLang="en-US" sz="1100" dirty="0">
                        <a:solidFill>
                          <a:schemeClr val="tx1"/>
                        </a:solidFil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BD2E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rPr>
                        <a:t>初診時の要件遵守の確認（</a:t>
                      </a:r>
                      <a:r>
                        <a:rPr kumimoji="1" lang="ja-JP" altLang="en-US" sz="1100" u="none" dirty="0" smtClean="0">
                          <a:solidFill>
                            <a:schemeClr val="tx1"/>
                          </a:solidFill>
                        </a:rPr>
                        <a:t>麻薬や向精神薬の処方は行わない等</a:t>
                      </a:r>
                      <a:r>
                        <a:rPr kumimoji="1" lang="ja-JP" altLang="en-US" sz="1100" dirty="0" smtClean="0">
                          <a:solidFill>
                            <a:schemeClr val="tx1"/>
                          </a:solidFill>
                        </a:rPr>
                        <a:t>）</a:t>
                      </a:r>
                      <a:endParaRPr kumimoji="1" lang="en-US" altLang="ja-JP" sz="110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solidFill>
                            <a:schemeClr val="tx1"/>
                          </a:solidFill>
                        </a:rPr>
                        <a:t>※</a:t>
                      </a:r>
                      <a:r>
                        <a:rPr kumimoji="1" lang="ja-JP" altLang="en-US" sz="800" dirty="0" smtClean="0">
                          <a:solidFill>
                            <a:schemeClr val="tx1"/>
                          </a:solidFill>
                        </a:rPr>
                        <a:t>別途事務連絡で提示</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BD2E3"/>
                    </a:solidFill>
                  </a:tcPr>
                </a:tc>
                <a:tc>
                  <a:txBody>
                    <a:bodyPr/>
                    <a:lstStyle/>
                    <a:p>
                      <a:r>
                        <a:rPr kumimoji="1" lang="ja-JP" altLang="en-US" sz="1100" u="none" dirty="0" smtClean="0">
                          <a:solidFill>
                            <a:schemeClr val="tx1"/>
                          </a:solidFill>
                        </a:rPr>
                        <a:t>・オンライン服薬指導実施にあたり、患者に対して、情報の漏洩等に関する責任の所在を明確にする</a:t>
                      </a:r>
                      <a:endParaRPr kumimoji="1" lang="en-US" altLang="ja-JP" sz="1100" u="none"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u="none" dirty="0" smtClean="0">
                          <a:solidFill>
                            <a:schemeClr val="tx1"/>
                          </a:solidFill>
                        </a:rPr>
                        <a:t>・対面と同様に、</a:t>
                      </a:r>
                      <a:r>
                        <a:rPr kumimoji="1" lang="ja-JP" altLang="en-US" sz="1100" dirty="0" smtClean="0">
                          <a:solidFill>
                            <a:schemeClr val="tx1"/>
                          </a:solidFill>
                        </a:rPr>
                        <a:t>初診時の要件遵守の確認（</a:t>
                      </a:r>
                      <a:r>
                        <a:rPr kumimoji="1" lang="ja-JP" altLang="en-US" sz="1100" u="none" dirty="0" smtClean="0">
                          <a:solidFill>
                            <a:schemeClr val="tx1"/>
                          </a:solidFill>
                        </a:rPr>
                        <a:t>麻薬や向精神薬の処方は行わない等</a:t>
                      </a:r>
                      <a:r>
                        <a:rPr kumimoji="1" lang="ja-JP" altLang="en-US" sz="1100" dirty="0" smtClean="0">
                          <a:solidFill>
                            <a:schemeClr val="tx1"/>
                          </a:solidFill>
                        </a:rPr>
                        <a:t>）</a:t>
                      </a:r>
                      <a:endParaRPr kumimoji="1" lang="ja-JP" altLang="en-US" sz="1100" dirty="0">
                        <a:solidFill>
                          <a:schemeClr val="tx1"/>
                        </a:solidFil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BD2E3"/>
                    </a:solidFill>
                  </a:tcPr>
                </a:tc>
                <a:extLst>
                  <a:ext uri="{0D108BD9-81ED-4DB2-BD59-A6C34878D82A}">
                    <a16:rowId xmlns:a16="http://schemas.microsoft.com/office/drawing/2014/main" val="10007"/>
                  </a:ext>
                </a:extLst>
              </a:tr>
              <a:tr h="557768">
                <a:tc>
                  <a:txBody>
                    <a:bodyPr/>
                    <a:lstStyle/>
                    <a:p>
                      <a:pPr algn="ctr"/>
                      <a:r>
                        <a:rPr kumimoji="1" lang="ja-JP" altLang="en-US" sz="1200" dirty="0" smtClean="0">
                          <a:solidFill>
                            <a:schemeClr val="tx1"/>
                          </a:solidFill>
                        </a:rPr>
                        <a:t>実施場所</a:t>
                      </a:r>
                      <a:endParaRPr kumimoji="1" lang="ja-JP" altLang="en-US" sz="1200" dirty="0">
                        <a:solidFill>
                          <a:schemeClr val="tx1"/>
                        </a:solidFill>
                      </a:endParaRPr>
                    </a:p>
                  </a:txBody>
                  <a:tcPr anchor="ct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5CAF">
                        <a:tint val="2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rPr>
                        <a:t>・患者：プライバシー配慮。清潔かつ安全。</a:t>
                      </a:r>
                      <a:endParaRPr kumimoji="1" lang="en-US" altLang="ja-JP" sz="110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rPr>
                        <a:t>・薬剤師：その調剤を行った薬局内の場所とすること。この場合において、当該場所は、対面による服薬指導が行われる場合と同程度にプライバシーに配慮すること。</a:t>
                      </a:r>
                      <a:endParaRPr kumimoji="1" lang="ja-JP" altLang="en-US" sz="1100" dirty="0">
                        <a:solidFill>
                          <a:schemeClr val="tx1"/>
                        </a:solidFil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5CAF">
                        <a:tint val="2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rPr>
                        <a:t>特に規定なし</a:t>
                      </a:r>
                    </a:p>
                    <a:p>
                      <a:r>
                        <a:rPr kumimoji="1" lang="ja-JP" altLang="en-US" sz="1100" dirty="0" smtClean="0">
                          <a:solidFill>
                            <a:schemeClr val="tx1"/>
                          </a:solidFill>
                        </a:rPr>
                        <a:t>（薬剤師：その調剤を行った薬局内の場所とすること。）</a:t>
                      </a:r>
                      <a:endParaRPr kumimoji="1" lang="ja-JP" altLang="en-US" sz="1100" dirty="0">
                        <a:solidFill>
                          <a:schemeClr val="tx1"/>
                        </a:solidFil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5CAF">
                        <a:tint val="20000"/>
                      </a:srgbClr>
                    </a:solidFill>
                  </a:tcPr>
                </a:tc>
                <a:tc>
                  <a:txBody>
                    <a:bodyPr/>
                    <a:lstStyle/>
                    <a:p>
                      <a:r>
                        <a:rPr kumimoji="1" lang="ja-JP" altLang="en-US" sz="1100" u="none" dirty="0" smtClean="0">
                          <a:solidFill>
                            <a:schemeClr val="tx1"/>
                          </a:solidFill>
                        </a:rPr>
                        <a:t>・患者：プライバシー配慮。ただし、患者の同意があればその限りではない。</a:t>
                      </a:r>
                      <a:endParaRPr kumimoji="1" lang="en-US" altLang="ja-JP" sz="1100" u="none" dirty="0" smtClean="0">
                        <a:solidFill>
                          <a:schemeClr val="tx1"/>
                        </a:solidFill>
                      </a:endParaRPr>
                    </a:p>
                    <a:p>
                      <a:r>
                        <a:rPr kumimoji="1" lang="ja-JP" altLang="en-US" sz="1100" u="none" dirty="0" smtClean="0">
                          <a:solidFill>
                            <a:schemeClr val="tx1"/>
                          </a:solidFill>
                        </a:rPr>
                        <a:t>・薬剤師：その調剤を行った薬局内の場所とすること。この場合において、当該場所は、対面による服薬指導が行われる場合と同程度にプライバシーに配慮すること。</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5CAF">
                        <a:tint val="20000"/>
                      </a:srgbClr>
                    </a:solidFill>
                  </a:tcPr>
                </a:tc>
                <a:extLst>
                  <a:ext uri="{0D108BD9-81ED-4DB2-BD59-A6C34878D82A}">
                    <a16:rowId xmlns:a16="http://schemas.microsoft.com/office/drawing/2014/main" val="10008"/>
                  </a:ext>
                </a:extLst>
              </a:tr>
            </a:tbl>
          </a:graphicData>
        </a:graphic>
      </p:graphicFrame>
      <p:sp>
        <p:nvSpPr>
          <p:cNvPr id="8" name="スライド番号プレースホルダー 3"/>
          <p:cNvSpPr>
            <a:spLocks noGrp="1"/>
          </p:cNvSpPr>
          <p:nvPr>
            <p:ph type="sldNum" sz="quarter" idx="12"/>
          </p:nvPr>
        </p:nvSpPr>
        <p:spPr>
          <a:xfrm>
            <a:off x="9273481" y="6417063"/>
            <a:ext cx="601262" cy="389455"/>
          </a:xfrm>
        </p:spPr>
        <p:txBody>
          <a:bodyPr/>
          <a:lstStyle/>
          <a:p>
            <a:pPr marL="0" marR="0" lvl="0" indent="0" algn="r" defTabSz="914314" rtl="0" eaLnBrk="1" fontAlgn="auto" latinLnBrk="0" hangingPunct="1">
              <a:lnSpc>
                <a:spcPct val="100000"/>
              </a:lnSpc>
              <a:spcBef>
                <a:spcPts val="0"/>
              </a:spcBef>
              <a:spcAft>
                <a:spcPts val="0"/>
              </a:spcAft>
              <a:buClrTx/>
              <a:buSzTx/>
              <a:buFontTx/>
              <a:buNone/>
              <a:tabLst/>
              <a:defRPr/>
            </a:pPr>
            <a:fld id="{8DAE5B54-EA02-45AD-A82C-E2A48294079D}" type="slidenum">
              <a:rPr kumimoji="1" lang="ja-JP" altLang="en-US" sz="1400" b="0" i="0" u="none" strike="noStrike" kern="1200" cap="none" spc="0" normalizeH="0" baseline="0" noProof="0" smtClean="0">
                <a:ln>
                  <a:noFill/>
                </a:ln>
                <a:solidFill>
                  <a:prstClr val="white">
                    <a:lumMod val="50000"/>
                  </a:prstClr>
                </a:solidFill>
                <a:effectLst/>
                <a:uLnTx/>
                <a:uFillTx/>
                <a:latin typeface="Verdana" panose="020B0604030504040204" pitchFamily="34" charset="0"/>
                <a:ea typeface="Meiryo UI"/>
                <a:cs typeface="Verdana" panose="020B0604030504040204" pitchFamily="34" charset="0"/>
              </a:rPr>
              <a:pPr marL="0" marR="0" lvl="0" indent="0" algn="r" defTabSz="914314" rtl="0" eaLnBrk="1" fontAlgn="auto" latinLnBrk="0" hangingPunct="1">
                <a:lnSpc>
                  <a:spcPct val="100000"/>
                </a:lnSpc>
                <a:spcBef>
                  <a:spcPts val="0"/>
                </a:spcBef>
                <a:spcAft>
                  <a:spcPts val="0"/>
                </a:spcAft>
                <a:buClrTx/>
                <a:buSzTx/>
                <a:buFontTx/>
                <a:buNone/>
                <a:tabLst/>
                <a:defRPr/>
              </a:pPr>
              <a:t>11</a:t>
            </a:fld>
            <a:endParaRPr kumimoji="1" lang="ja-JP" altLang="en-US" sz="1400" b="0" i="0" u="none" strike="noStrike" kern="1200" cap="none" spc="0" normalizeH="0" baseline="0" noProof="0" dirty="0">
              <a:ln>
                <a:noFill/>
              </a:ln>
              <a:solidFill>
                <a:prstClr val="white">
                  <a:lumMod val="50000"/>
                </a:prstClr>
              </a:solidFill>
              <a:effectLst/>
              <a:uLnTx/>
              <a:uFillTx/>
              <a:latin typeface="Verdana" panose="020B0604030504040204" pitchFamily="34" charset="0"/>
              <a:ea typeface="Meiryo UI"/>
              <a:cs typeface="Verdana" panose="020B0604030504040204" pitchFamily="34" charset="0"/>
            </a:endParaRPr>
          </a:p>
        </p:txBody>
      </p:sp>
    </p:spTree>
    <p:extLst>
      <p:ext uri="{BB962C8B-B14F-4D97-AF65-F5344CB8AC3E}">
        <p14:creationId xmlns:p14="http://schemas.microsoft.com/office/powerpoint/2010/main" val="34852157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タイトル 1"/>
          <p:cNvSpPr txBox="1">
            <a:spLocks/>
          </p:cNvSpPr>
          <p:nvPr/>
        </p:nvSpPr>
        <p:spPr>
          <a:xfrm>
            <a:off x="704528" y="2617093"/>
            <a:ext cx="8641848" cy="1099939"/>
          </a:xfrm>
          <a:prstGeom prst="rect">
            <a:avLst/>
          </a:prstGeom>
        </p:spPr>
        <p:txBody>
          <a:bodyPr vert="horz" lIns="91108" tIns="45557" rIns="91108" bIns="45557"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j-cs"/>
              </a:rPr>
              <a:t>（デジタル化・</a:t>
            </a:r>
            <a:r>
              <a:rPr kumimoji="1" lang="en-US" altLang="ja-JP" sz="2800"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j-cs"/>
              </a:rPr>
              <a:t>ICT</a:t>
            </a:r>
            <a:r>
              <a:rPr kumimoji="1" lang="ja-JP" altLang="en-US" sz="2800"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j-cs"/>
              </a:rPr>
              <a:t>化の動き）</a:t>
            </a:r>
            <a:endParaRPr kumimoji="1" lang="en-US" altLang="ja-JP" sz="2800"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j-cs"/>
            </a:endParaRPr>
          </a:p>
        </p:txBody>
      </p:sp>
      <p:sp>
        <p:nvSpPr>
          <p:cNvPr id="3" name="スライド番号プレースホルダー 3"/>
          <p:cNvSpPr>
            <a:spLocks noGrp="1"/>
          </p:cNvSpPr>
          <p:nvPr>
            <p:ph type="sldNum" sz="quarter" idx="12"/>
          </p:nvPr>
        </p:nvSpPr>
        <p:spPr>
          <a:xfrm>
            <a:off x="9345489" y="6381329"/>
            <a:ext cx="529254" cy="425190"/>
          </a:xfrm>
        </p:spPr>
        <p:txBody>
          <a:bodyPr/>
          <a:lstStyle/>
          <a:p>
            <a:pPr marL="0" marR="0" lvl="0" indent="0" algn="r" defTabSz="914314" rtl="0" eaLnBrk="1" fontAlgn="auto" latinLnBrk="0" hangingPunct="1">
              <a:lnSpc>
                <a:spcPct val="100000"/>
              </a:lnSpc>
              <a:spcBef>
                <a:spcPts val="0"/>
              </a:spcBef>
              <a:spcAft>
                <a:spcPts val="0"/>
              </a:spcAft>
              <a:buClrTx/>
              <a:buSzTx/>
              <a:buFontTx/>
              <a:buNone/>
              <a:tabLst/>
              <a:defRPr/>
            </a:pPr>
            <a:fld id="{8DAE5B54-EA02-45AD-A82C-E2A48294079D}" type="slidenum">
              <a:rPr kumimoji="1" lang="ja-JP" altLang="en-US" sz="1400" b="0" i="0" u="none" strike="noStrike" kern="1200" cap="none" spc="0" normalizeH="0" baseline="0" noProof="0" smtClean="0">
                <a:ln>
                  <a:noFill/>
                </a:ln>
                <a:solidFill>
                  <a:prstClr val="white">
                    <a:lumMod val="50000"/>
                  </a:prstClr>
                </a:solidFill>
                <a:effectLst/>
                <a:uLnTx/>
                <a:uFillTx/>
                <a:latin typeface="Verdana" panose="020B0604030504040204" pitchFamily="34" charset="0"/>
                <a:ea typeface="Meiryo UI"/>
                <a:cs typeface="Verdana" panose="020B0604030504040204" pitchFamily="34" charset="0"/>
              </a:rPr>
              <a:pPr marL="0" marR="0" lvl="0" indent="0" algn="r" defTabSz="914314" rtl="0" eaLnBrk="1" fontAlgn="auto" latinLnBrk="0" hangingPunct="1">
                <a:lnSpc>
                  <a:spcPct val="100000"/>
                </a:lnSpc>
                <a:spcBef>
                  <a:spcPts val="0"/>
                </a:spcBef>
                <a:spcAft>
                  <a:spcPts val="0"/>
                </a:spcAft>
                <a:buClrTx/>
                <a:buSzTx/>
                <a:buFontTx/>
                <a:buNone/>
                <a:tabLst/>
                <a:defRPr/>
              </a:pPr>
              <a:t>12</a:t>
            </a:fld>
            <a:endParaRPr kumimoji="1" lang="ja-JP" altLang="en-US" sz="1400" b="0" i="0" u="none" strike="noStrike" kern="1200" cap="none" spc="0" normalizeH="0" baseline="0" noProof="0" dirty="0">
              <a:ln>
                <a:noFill/>
              </a:ln>
              <a:solidFill>
                <a:prstClr val="white">
                  <a:lumMod val="50000"/>
                </a:prstClr>
              </a:solidFill>
              <a:effectLst/>
              <a:uLnTx/>
              <a:uFillTx/>
              <a:latin typeface="Verdana" panose="020B0604030504040204" pitchFamily="34" charset="0"/>
              <a:ea typeface="Meiryo UI"/>
              <a:cs typeface="Verdana" panose="020B0604030504040204" pitchFamily="34" charset="0"/>
            </a:endParaRPr>
          </a:p>
        </p:txBody>
      </p:sp>
    </p:spTree>
    <p:extLst>
      <p:ext uri="{BB962C8B-B14F-4D97-AF65-F5344CB8AC3E}">
        <p14:creationId xmlns:p14="http://schemas.microsoft.com/office/powerpoint/2010/main" val="40119209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テキスト ボックス 60"/>
          <p:cNvSpPr txBox="1"/>
          <p:nvPr/>
        </p:nvSpPr>
        <p:spPr>
          <a:xfrm>
            <a:off x="361256" y="188641"/>
            <a:ext cx="9163345" cy="454399"/>
          </a:xfrm>
          <a:prstGeom prst="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wrap="square" lIns="84243" tIns="42122" rIns="84243" bIns="42122"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2400" b="0" i="0" u="none" strike="noStrike" kern="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法改正後の制度（令和３年８月１日施行）</a:t>
            </a:r>
          </a:p>
        </p:txBody>
      </p:sp>
      <p:sp>
        <p:nvSpPr>
          <p:cNvPr id="62" name="左カーブ矢印 61"/>
          <p:cNvSpPr/>
          <p:nvPr/>
        </p:nvSpPr>
        <p:spPr>
          <a:xfrm rot="16200000">
            <a:off x="4655434" y="-81309"/>
            <a:ext cx="462196" cy="7843335"/>
          </a:xfrm>
          <a:prstGeom prst="curvedLeftArrow">
            <a:avLst>
              <a:gd name="adj1" fmla="val 62277"/>
              <a:gd name="adj2" fmla="val 158046"/>
              <a:gd name="adj3" fmla="val 34652"/>
            </a:avLst>
          </a:prstGeom>
          <a:solidFill>
            <a:srgbClr val="4F81BD"/>
          </a:solidFill>
          <a:ln w="25400" cap="flat" cmpd="sng" algn="ctr">
            <a:solidFill>
              <a:srgbClr val="4F81BD">
                <a:shade val="50000"/>
              </a:srgbClr>
            </a:solidFill>
            <a:prstDash val="solid"/>
          </a:ln>
          <a:effectLst/>
        </p:spPr>
        <p:txBody>
          <a:bodyPr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1"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63" name="左カーブ矢印 62"/>
          <p:cNvSpPr/>
          <p:nvPr/>
        </p:nvSpPr>
        <p:spPr>
          <a:xfrm rot="16200000" flipH="1">
            <a:off x="4514785" y="1838295"/>
            <a:ext cx="744369" cy="7842462"/>
          </a:xfrm>
          <a:prstGeom prst="curvedLeftArrow">
            <a:avLst>
              <a:gd name="adj1" fmla="val 63248"/>
              <a:gd name="adj2" fmla="val 148444"/>
              <a:gd name="adj3" fmla="val 31079"/>
            </a:avLst>
          </a:prstGeom>
          <a:solidFill>
            <a:srgbClr val="F79646"/>
          </a:solidFill>
          <a:ln w="25400" cap="flat" cmpd="sng" algn="ctr">
            <a:solidFill>
              <a:srgbClr val="F79646">
                <a:shade val="50000"/>
              </a:srgbClr>
            </a:solidFill>
            <a:prstDash val="solid"/>
          </a:ln>
          <a:effectLst/>
        </p:spPr>
        <p:txBody>
          <a:bodyPr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1"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grpSp>
        <p:nvGrpSpPr>
          <p:cNvPr id="64" name="グループ化 63"/>
          <p:cNvGrpSpPr/>
          <p:nvPr/>
        </p:nvGrpSpPr>
        <p:grpSpPr>
          <a:xfrm>
            <a:off x="4022436" y="3234877"/>
            <a:ext cx="1246186" cy="936930"/>
            <a:chOff x="6616819" y="6549715"/>
            <a:chExt cx="1621680" cy="1216152"/>
          </a:xfrm>
        </p:grpSpPr>
        <p:sp>
          <p:nvSpPr>
            <p:cNvPr id="65" name="直方体 64"/>
            <p:cNvSpPr/>
            <p:nvPr/>
          </p:nvSpPr>
          <p:spPr>
            <a:xfrm>
              <a:off x="6654323" y="6549715"/>
              <a:ext cx="1584176" cy="1216152"/>
            </a:xfrm>
            <a:prstGeom prst="cube">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66" name="テキスト ボックス 65"/>
            <p:cNvSpPr txBox="1"/>
            <p:nvPr/>
          </p:nvSpPr>
          <p:spPr>
            <a:xfrm>
              <a:off x="6654323" y="7050721"/>
              <a:ext cx="1245765" cy="285808"/>
            </a:xfrm>
            <a:prstGeom prst="rect">
              <a:avLst/>
            </a:prstGeom>
            <a:noFill/>
          </p:spPr>
          <p:txBody>
            <a:bodyPr wrap="none" rtlCol="0">
              <a:sp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831"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○○○○錠</a:t>
              </a:r>
              <a:r>
                <a:rPr kumimoji="1" lang="en-US" altLang="ja-JP" sz="831"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10mg</a:t>
              </a:r>
              <a:endParaRPr kumimoji="1" lang="ja-JP" altLang="en-US" sz="831"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67" name="テキスト ボックス 66"/>
            <p:cNvSpPr txBox="1"/>
            <p:nvPr/>
          </p:nvSpPr>
          <p:spPr>
            <a:xfrm>
              <a:off x="6632526" y="7288542"/>
              <a:ext cx="791016" cy="285808"/>
            </a:xfrm>
            <a:prstGeom prst="rect">
              <a:avLst/>
            </a:prstGeom>
            <a:noFill/>
          </p:spPr>
          <p:txBody>
            <a:bodyPr wrap="none" rtlCol="0">
              <a:sp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831"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（株）</a:t>
              </a:r>
              <a:r>
                <a:rPr kumimoji="1" lang="en-US" altLang="ja-JP" sz="831"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endParaRPr kumimoji="1" lang="ja-JP" altLang="en-US" sz="831"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68" name="テキスト ボックス 67"/>
            <p:cNvSpPr txBox="1"/>
            <p:nvPr/>
          </p:nvSpPr>
          <p:spPr>
            <a:xfrm>
              <a:off x="6616819" y="6854998"/>
              <a:ext cx="891144" cy="248855"/>
            </a:xfrm>
            <a:prstGeom prst="rect">
              <a:avLst/>
            </a:prstGeom>
            <a:noFill/>
          </p:spPr>
          <p:txBody>
            <a:bodyPr wrap="none" rtlCol="0">
              <a:sp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646"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処方箋医薬品</a:t>
              </a:r>
            </a:p>
          </p:txBody>
        </p:sp>
      </p:grpSp>
      <p:sp>
        <p:nvSpPr>
          <p:cNvPr id="69" name="角丸四角形吹き出し 68"/>
          <p:cNvSpPr/>
          <p:nvPr/>
        </p:nvSpPr>
        <p:spPr>
          <a:xfrm>
            <a:off x="1766762" y="3362502"/>
            <a:ext cx="2038604" cy="883042"/>
          </a:xfrm>
          <a:prstGeom prst="wedgeRoundRectCallout">
            <a:avLst>
              <a:gd name="adj1" fmla="val 87728"/>
              <a:gd name="adj2" fmla="val 1138"/>
              <a:gd name="adj3" fmla="val 16667"/>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lIns="33231" rIns="33231"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1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製造販売業者：</a:t>
            </a:r>
            <a:endParaRPr kumimoji="1" lang="en-US" altLang="ja-JP" sz="11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1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・外箱等に添付文書情報へ</a:t>
            </a:r>
            <a:r>
              <a:rPr kumimoji="1" lang="en-US" altLang="ja-JP" sz="11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r>
            <a:br>
              <a:rPr kumimoji="1" lang="en-US" altLang="ja-JP" sz="11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br>
            <a:r>
              <a:rPr kumimoji="1" lang="ja-JP" altLang="en-US" sz="11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アクセスできる符号を表示</a:t>
            </a:r>
            <a:endParaRPr kumimoji="1" lang="en-US" altLang="ja-JP" sz="11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1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紙媒体の提供も併用</a:t>
            </a:r>
            <a:endParaRPr kumimoji="1" lang="en-US" altLang="ja-JP" sz="11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1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（添付文書の同梱は不要）</a:t>
            </a:r>
            <a:endParaRPr kumimoji="1" lang="en-US" altLang="ja-JP" sz="11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70" name="Picture 9" descr="C:\Users\YGUSI\Documents\勉強用資料\よく使うクリップアート\MC900434847.PNG"/>
          <p:cNvPicPr>
            <a:picLocks noChangeAspect="1" noChangeArrowheads="1"/>
          </p:cNvPicPr>
          <p:nvPr/>
        </p:nvPicPr>
        <p:blipFill>
          <a:blip r:embed="rId3" cstate="print"/>
          <a:srcRect/>
          <a:stretch>
            <a:fillRect/>
          </a:stretch>
        </p:blipFill>
        <p:spPr bwMode="auto">
          <a:xfrm>
            <a:off x="503600" y="4090931"/>
            <a:ext cx="949569" cy="949569"/>
          </a:xfrm>
          <a:prstGeom prst="rect">
            <a:avLst/>
          </a:prstGeom>
          <a:noFill/>
        </p:spPr>
      </p:pic>
      <p:sp>
        <p:nvSpPr>
          <p:cNvPr id="71" name="テキスト ボックス 39"/>
          <p:cNvSpPr txBox="1"/>
          <p:nvPr/>
        </p:nvSpPr>
        <p:spPr>
          <a:xfrm>
            <a:off x="360230" y="5047755"/>
            <a:ext cx="1175322" cy="291170"/>
          </a:xfrm>
          <a:prstGeom prst="rect">
            <a:avLst/>
          </a:prstGeom>
          <a:noFill/>
        </p:spPr>
        <p:txBody>
          <a:bodyPr wrap="none" rtlCol="0">
            <a:spAutoFit/>
          </a:bodyPr>
          <a:lstStyle>
            <a:defPPr>
              <a:defRPr lang="ja-JP"/>
            </a:defPPr>
            <a:lvl1pPr marR="0" lvl="0" indent="0" defTabSz="914400" fontAlgn="auto">
              <a:lnSpc>
                <a:spcPct val="100000"/>
              </a:lnSpc>
              <a:spcBef>
                <a:spcPts val="0"/>
              </a:spcBef>
              <a:spcAft>
                <a:spcPts val="0"/>
              </a:spcAft>
              <a:buClrTx/>
              <a:buSzTx/>
              <a:buFontTx/>
              <a:buNone/>
              <a:tabLst/>
              <a:defRPr sz="1400" b="0" i="0" u="none" strike="noStrike" cap="none" spc="0" normalizeH="0" baseline="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defRPr>
            </a:lvl1pPr>
            <a:lvl2pPr marL="457200" defTabSz="914400"/>
            <a:lvl3pPr marL="914400" defTabSz="914400"/>
            <a:lvl4pPr marL="1371600" defTabSz="914400"/>
            <a:lvl5pPr marL="1828800" defTabSz="914400"/>
            <a:lvl6pPr marL="2286000" defTabSz="914400"/>
            <a:lvl7pPr marL="2743200" defTabSz="914400"/>
            <a:lvl8pPr marL="3200400" defTabSz="914400"/>
            <a:lvl9pPr marL="3657600" defTabSz="914400"/>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292"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製造販売業者</a:t>
            </a:r>
          </a:p>
        </p:txBody>
      </p:sp>
      <p:pic>
        <p:nvPicPr>
          <p:cNvPr id="72" name="Picture 23" descr="C:\Users\YGUSI\Documents\勉強用資料\よく使うクリップアート\MC900433953.PNG"/>
          <p:cNvPicPr>
            <a:picLocks noChangeAspect="1" noChangeArrowheads="1"/>
          </p:cNvPicPr>
          <p:nvPr/>
        </p:nvPicPr>
        <p:blipFill>
          <a:blip r:embed="rId4" cstate="print"/>
          <a:srcRect/>
          <a:stretch>
            <a:fillRect/>
          </a:stretch>
        </p:blipFill>
        <p:spPr bwMode="auto">
          <a:xfrm>
            <a:off x="3634965" y="5600390"/>
            <a:ext cx="650896" cy="650896"/>
          </a:xfrm>
          <a:prstGeom prst="rect">
            <a:avLst/>
          </a:prstGeom>
          <a:noFill/>
        </p:spPr>
      </p:pic>
      <p:pic>
        <p:nvPicPr>
          <p:cNvPr id="73" name="Picture 2" descr="総合病院（医療センター）のイラスト＜緑色＞"/>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75471" y="4019343"/>
            <a:ext cx="1412348" cy="890394"/>
          </a:xfrm>
          <a:prstGeom prst="rect">
            <a:avLst/>
          </a:prstGeom>
          <a:noFill/>
          <a:extLst>
            <a:ext uri="{909E8E84-426E-40DD-AFC4-6F175D3DCCD1}">
              <a14:hiddenFill xmlns:a14="http://schemas.microsoft.com/office/drawing/2010/main">
                <a:solidFill>
                  <a:srgbClr val="FFFFFF"/>
                </a:solidFill>
              </a14:hiddenFill>
            </a:ext>
          </a:extLst>
        </p:spPr>
      </p:pic>
      <p:sp>
        <p:nvSpPr>
          <p:cNvPr id="74" name="テキスト ボックス 42"/>
          <p:cNvSpPr txBox="1"/>
          <p:nvPr/>
        </p:nvSpPr>
        <p:spPr>
          <a:xfrm>
            <a:off x="8125951" y="5090723"/>
            <a:ext cx="1258678" cy="291170"/>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医療機関・薬局</a:t>
            </a:r>
          </a:p>
        </p:txBody>
      </p:sp>
      <p:pic>
        <p:nvPicPr>
          <p:cNvPr id="75" name="Picture 16" descr="C:\Users\YGUSI\Documents\勉強用資料\よく使うクリップアート\MC900433937.PNG"/>
          <p:cNvPicPr>
            <a:picLocks noChangeAspect="1" noChangeArrowheads="1"/>
          </p:cNvPicPr>
          <p:nvPr/>
        </p:nvPicPr>
        <p:blipFill>
          <a:blip r:embed="rId6" cstate="print"/>
          <a:srcRect/>
          <a:stretch>
            <a:fillRect/>
          </a:stretch>
        </p:blipFill>
        <p:spPr bwMode="auto">
          <a:xfrm>
            <a:off x="7703350" y="4589569"/>
            <a:ext cx="665695" cy="665695"/>
          </a:xfrm>
          <a:prstGeom prst="rect">
            <a:avLst/>
          </a:prstGeom>
          <a:noFill/>
        </p:spPr>
      </p:pic>
      <p:sp>
        <p:nvSpPr>
          <p:cNvPr id="76" name="テキスト ボックス 75"/>
          <p:cNvSpPr txBox="1"/>
          <p:nvPr/>
        </p:nvSpPr>
        <p:spPr>
          <a:xfrm>
            <a:off x="566051" y="786146"/>
            <a:ext cx="8736438" cy="2052303"/>
          </a:xfrm>
          <a:prstGeom prst="roundRect">
            <a:avLst>
              <a:gd name="adj" fmla="val 6852"/>
            </a:avLst>
          </a:prstGeom>
          <a:noFill/>
          <a:ln w="19050">
            <a:solidFill>
              <a:srgbClr val="F79646">
                <a:lumMod val="75000"/>
              </a:srgbClr>
            </a:solidFill>
          </a:ln>
        </p:spPr>
        <p:txBody>
          <a:bodyPr wrap="square" rtlCol="0" anchor="ctr" anchorCtr="0">
            <a:noAutofit/>
          </a:bodyPr>
          <a:lstStyle/>
          <a:p>
            <a:pPr marL="164127" marR="0" lvl="0" indent="-164127" algn="just" defTabSz="844083" rtl="0" eaLnBrk="1" fontAlgn="auto" latinLnBrk="0" hangingPunct="1">
              <a:lnSpc>
                <a:spcPts val="1846"/>
              </a:lnSpc>
              <a:spcBef>
                <a:spcPts val="1108"/>
              </a:spcBef>
              <a:spcAft>
                <a:spcPts val="0"/>
              </a:spcAft>
              <a:buClrTx/>
              <a:buSzTx/>
              <a:buFontTx/>
              <a:buNone/>
              <a:tabLst/>
              <a:defRPr/>
            </a:pPr>
            <a:r>
              <a:rPr kumimoji="1" lang="ja-JP" altLang="en-US" sz="1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b="0" i="0" u="sng"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添付文書の製品への同梱を廃止し、電子的な方法による提供を基本とする。 </a:t>
            </a:r>
            <a:endParaRPr kumimoji="1" lang="en-US" altLang="ja-JP" sz="1400" b="0" i="0" u="sng"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64127" marR="0" lvl="0" indent="-164127" algn="just" defTabSz="844083" rtl="0" eaLnBrk="1" fontAlgn="auto" latinLnBrk="0" hangingPunct="1">
              <a:lnSpc>
                <a:spcPts val="1846"/>
              </a:lnSpc>
              <a:spcBef>
                <a:spcPts val="1108"/>
              </a:spcBef>
              <a:spcAft>
                <a:spcPts val="0"/>
              </a:spcAft>
              <a:buClrTx/>
              <a:buSzTx/>
              <a:buFontTx/>
              <a:buNone/>
              <a:tabLst/>
              <a:defRPr/>
            </a:pPr>
            <a:r>
              <a:rPr kumimoji="1" lang="ja-JP" altLang="en-US" sz="1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電子的な提供方法に加えて、</a:t>
            </a:r>
            <a:r>
              <a:rPr kumimoji="1" lang="ja-JP" altLang="en-US" sz="1400" b="0" i="0" u="sng"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製造販売業者の責任において、</a:t>
            </a:r>
            <a:r>
              <a:rPr kumimoji="1" lang="ja-JP" altLang="en-US" sz="1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必要に応じて卸売販売業者の協力の下、医薬品・医療機器等の初回納品時に紙媒体による提供を行うものとする。また、</a:t>
            </a:r>
            <a:r>
              <a:rPr kumimoji="1" lang="ja-JP" altLang="en-US" sz="1400" b="0" i="0" u="sng"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最新の添付文書情報へアクセスを可能とする情報を製品の外箱に表示</a:t>
            </a:r>
            <a:r>
              <a:rPr kumimoji="1" lang="ja-JP" altLang="en-US" sz="1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し、情報が改訂された場合には紙媒体などにより医療機関・薬局等に</a:t>
            </a:r>
            <a:r>
              <a:rPr kumimoji="1" lang="ja-JP" altLang="en-US" sz="1400" b="0" i="0" u="sng"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確実に届ける仕組みを構築する。</a:t>
            </a:r>
            <a:endParaRPr kumimoji="1" lang="en-US" altLang="ja-JP" sz="1400" b="0" i="0" u="sng"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64127" marR="0" lvl="0" indent="-164127" algn="just" defTabSz="844083" rtl="0" eaLnBrk="1" fontAlgn="auto" latinLnBrk="0" hangingPunct="1">
              <a:lnSpc>
                <a:spcPts val="1846"/>
              </a:lnSpc>
              <a:spcBef>
                <a:spcPts val="1108"/>
              </a:spcBef>
              <a:spcAft>
                <a:spcPts val="0"/>
              </a:spcAft>
              <a:buClrTx/>
              <a:buSzTx/>
              <a:buFontTx/>
              <a:buNone/>
              <a:tabLst/>
              <a:defRPr/>
            </a:pPr>
            <a:r>
              <a:rPr kumimoji="1" lang="ja-JP" altLang="en-US" sz="1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i="0" u="none" strike="noStrike" kern="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b="0" i="0" u="sng"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一般用医薬品等の消費者が直接購入する製品は、</a:t>
            </a:r>
            <a:r>
              <a:rPr kumimoji="1" lang="ja-JP" altLang="en-US" sz="1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使用時に添付文書情報の内容を直ちに確認できる状態を確保する必要があるため、</a:t>
            </a:r>
            <a:r>
              <a:rPr kumimoji="1" lang="ja-JP" altLang="en-US" sz="1400" b="0" i="0" u="sng"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現行のまま紙媒体を同梱する。</a:t>
            </a:r>
          </a:p>
        </p:txBody>
      </p:sp>
      <p:grpSp>
        <p:nvGrpSpPr>
          <p:cNvPr id="77" name="グループ化 76"/>
          <p:cNvGrpSpPr/>
          <p:nvPr/>
        </p:nvGrpSpPr>
        <p:grpSpPr>
          <a:xfrm>
            <a:off x="5022985" y="4871378"/>
            <a:ext cx="1064326" cy="1528368"/>
            <a:chOff x="7689216" y="3779352"/>
            <a:chExt cx="1383778" cy="1980572"/>
          </a:xfrm>
        </p:grpSpPr>
        <p:sp>
          <p:nvSpPr>
            <p:cNvPr id="78" name="正方形/長方形 77"/>
            <p:cNvSpPr/>
            <p:nvPr/>
          </p:nvSpPr>
          <p:spPr>
            <a:xfrm>
              <a:off x="7741829" y="3779352"/>
              <a:ext cx="1296145" cy="1722513"/>
            </a:xfrm>
            <a:prstGeom prst="rect">
              <a:avLst/>
            </a:prstGeom>
            <a:solidFill>
              <a:sysClr val="window" lastClr="FFFFFF"/>
            </a:solidFill>
            <a:ln w="19050" cap="flat" cmpd="sng" algn="ctr">
              <a:solidFill>
                <a:sysClr val="windowText" lastClr="000000"/>
              </a:solidFill>
              <a:prstDash val="solid"/>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cxnSp>
          <p:nvCxnSpPr>
            <p:cNvPr id="79" name="直線コネクタ 78"/>
            <p:cNvCxnSpPr/>
            <p:nvPr/>
          </p:nvCxnSpPr>
          <p:spPr>
            <a:xfrm>
              <a:off x="7813837" y="4338733"/>
              <a:ext cx="1152128" cy="0"/>
            </a:xfrm>
            <a:prstGeom prst="line">
              <a:avLst/>
            </a:prstGeom>
            <a:noFill/>
            <a:ln w="9525" cap="flat" cmpd="sng" algn="ctr">
              <a:solidFill>
                <a:sysClr val="windowText" lastClr="000000"/>
              </a:solidFill>
              <a:prstDash val="solid"/>
            </a:ln>
            <a:effectLst/>
          </p:spPr>
        </p:cxnSp>
        <p:sp>
          <p:nvSpPr>
            <p:cNvPr id="80" name="テキスト ボックス 79"/>
            <p:cNvSpPr txBox="1"/>
            <p:nvPr/>
          </p:nvSpPr>
          <p:spPr>
            <a:xfrm>
              <a:off x="7689216" y="3800943"/>
              <a:ext cx="1383778" cy="561119"/>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738"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○○○○錠</a:t>
              </a:r>
              <a:r>
                <a:rPr kumimoji="1" lang="en-US" altLang="ja-JP" sz="738"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10mg</a:t>
              </a: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738"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使用上の注意改訂の</a:t>
              </a:r>
              <a:endParaRPr kumimoji="1" lang="en-US" altLang="ja-JP" sz="738"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738"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お知らせ</a:t>
              </a:r>
            </a:p>
          </p:txBody>
        </p:sp>
        <p:sp>
          <p:nvSpPr>
            <p:cNvPr id="81" name="テキスト ボックス 80"/>
            <p:cNvSpPr txBox="1"/>
            <p:nvPr/>
          </p:nvSpPr>
          <p:spPr>
            <a:xfrm>
              <a:off x="7785970" y="4351936"/>
              <a:ext cx="1187472" cy="1407988"/>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923"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p>
          </p:txBody>
        </p:sp>
      </p:grpSp>
      <p:sp>
        <p:nvSpPr>
          <p:cNvPr id="82" name="楕円 81"/>
          <p:cNvSpPr/>
          <p:nvPr/>
        </p:nvSpPr>
        <p:spPr>
          <a:xfrm>
            <a:off x="4580710" y="3732116"/>
            <a:ext cx="351781" cy="351781"/>
          </a:xfrm>
          <a:prstGeom prst="ellipse">
            <a:avLst/>
          </a:prstGeom>
          <a:noFill/>
          <a:ln w="25400" cap="flat" cmpd="sng" algn="ctr">
            <a:solidFill>
              <a:srgbClr val="4F81BD"/>
            </a:solidFill>
            <a:prstDash val="dash"/>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grpSp>
        <p:nvGrpSpPr>
          <p:cNvPr id="83" name="グループ化 82"/>
          <p:cNvGrpSpPr/>
          <p:nvPr/>
        </p:nvGrpSpPr>
        <p:grpSpPr>
          <a:xfrm>
            <a:off x="6602929" y="4200243"/>
            <a:ext cx="1210687" cy="1140182"/>
            <a:chOff x="6887433" y="4707257"/>
            <a:chExt cx="1311578" cy="1235197"/>
          </a:xfrm>
        </p:grpSpPr>
        <p:pic>
          <p:nvPicPr>
            <p:cNvPr id="84" name="Picture 96" descr="電子カルテのイラスト">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87433" y="4707257"/>
              <a:ext cx="1311578" cy="1235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 name="図 84"/>
            <p:cNvPicPr>
              <a:picLocks noChangeAspect="1"/>
            </p:cNvPicPr>
            <p:nvPr/>
          </p:nvPicPr>
          <p:blipFill rotWithShape="1">
            <a:blip r:embed="rId9">
              <a:extLst>
                <a:ext uri="{28A0092B-C50C-407E-A947-70E740481C1C}">
                  <a14:useLocalDpi xmlns:a14="http://schemas.microsoft.com/office/drawing/2010/main" val="0"/>
                </a:ext>
              </a:extLst>
            </a:blip>
            <a:srcRect b="48002"/>
            <a:stretch/>
          </p:blipFill>
          <p:spPr>
            <a:xfrm>
              <a:off x="7006435" y="4864125"/>
              <a:ext cx="1114671" cy="756000"/>
            </a:xfrm>
            <a:prstGeom prst="rect">
              <a:avLst/>
            </a:prstGeom>
          </p:spPr>
        </p:pic>
      </p:grpSp>
      <p:cxnSp>
        <p:nvCxnSpPr>
          <p:cNvPr id="86" name="直線矢印コネクタ 85"/>
          <p:cNvCxnSpPr>
            <a:stCxn id="84" idx="1"/>
          </p:cNvCxnSpPr>
          <p:nvPr/>
        </p:nvCxnSpPr>
        <p:spPr>
          <a:xfrm flipH="1" flipV="1">
            <a:off x="4942927" y="4071456"/>
            <a:ext cx="1660002" cy="698878"/>
          </a:xfrm>
          <a:prstGeom prst="straightConnector1">
            <a:avLst/>
          </a:prstGeom>
          <a:noFill/>
          <a:ln w="28575" cap="flat" cmpd="sng" algn="ctr">
            <a:solidFill>
              <a:srgbClr val="4F81BD"/>
            </a:solidFill>
            <a:prstDash val="solid"/>
            <a:round/>
            <a:headEnd type="none" w="med" len="med"/>
            <a:tailEnd type="arrow" w="med" len="med"/>
          </a:ln>
          <a:effectLst/>
        </p:spPr>
      </p:cxnSp>
      <p:sp>
        <p:nvSpPr>
          <p:cNvPr id="87" name="テキスト ボックス 39"/>
          <p:cNvSpPr txBox="1"/>
          <p:nvPr/>
        </p:nvSpPr>
        <p:spPr>
          <a:xfrm>
            <a:off x="2901692" y="6202469"/>
            <a:ext cx="1495385" cy="291170"/>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医薬情報担当者等</a:t>
            </a:r>
          </a:p>
        </p:txBody>
      </p:sp>
      <p:grpSp>
        <p:nvGrpSpPr>
          <p:cNvPr id="88" name="グループ化 87"/>
          <p:cNvGrpSpPr/>
          <p:nvPr/>
        </p:nvGrpSpPr>
        <p:grpSpPr>
          <a:xfrm rot="21136806">
            <a:off x="6174056" y="4382594"/>
            <a:ext cx="598220" cy="930565"/>
            <a:chOff x="-1167680" y="1052736"/>
            <a:chExt cx="648072" cy="1008112"/>
          </a:xfrm>
        </p:grpSpPr>
        <p:sp>
          <p:nvSpPr>
            <p:cNvPr id="89" name="角丸四角形 88"/>
            <p:cNvSpPr/>
            <p:nvPr/>
          </p:nvSpPr>
          <p:spPr>
            <a:xfrm>
              <a:off x="-1167680" y="1052736"/>
              <a:ext cx="648072" cy="1008112"/>
            </a:xfrm>
            <a:prstGeom prst="roundRect">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90" name="角丸四角形 89"/>
            <p:cNvSpPr/>
            <p:nvPr/>
          </p:nvSpPr>
          <p:spPr>
            <a:xfrm>
              <a:off x="-1121305" y="1124502"/>
              <a:ext cx="550101" cy="792330"/>
            </a:xfrm>
            <a:prstGeom prst="roundRect">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en-US" altLang="ja-JP" sz="554"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91" name="楕円 90"/>
            <p:cNvSpPr/>
            <p:nvPr/>
          </p:nvSpPr>
          <p:spPr>
            <a:xfrm>
              <a:off x="-888274" y="1925458"/>
              <a:ext cx="107518" cy="107518"/>
            </a:xfrm>
            <a:prstGeom prst="ellipse">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92" name="角丸四角形 91"/>
            <p:cNvSpPr/>
            <p:nvPr/>
          </p:nvSpPr>
          <p:spPr>
            <a:xfrm>
              <a:off x="-1121305" y="1943121"/>
              <a:ext cx="204153" cy="45719"/>
            </a:xfrm>
            <a:prstGeom prst="roundRect">
              <a:avLst/>
            </a:prstGeom>
            <a:solidFill>
              <a:sysClr val="window" lastClr="FFFFFF"/>
            </a:solidFill>
            <a:ln w="12700" cap="flat" cmpd="sng" algn="ctr">
              <a:solidFill>
                <a:sysClr val="windowText" lastClr="000000"/>
              </a:solidFill>
              <a:prstDash val="solid"/>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93" name="角丸四角形 92"/>
            <p:cNvSpPr/>
            <p:nvPr/>
          </p:nvSpPr>
          <p:spPr>
            <a:xfrm>
              <a:off x="-745912" y="1943121"/>
              <a:ext cx="185594" cy="45719"/>
            </a:xfrm>
            <a:prstGeom prst="roundRect">
              <a:avLst/>
            </a:prstGeom>
            <a:solidFill>
              <a:sysClr val="window" lastClr="FFFFFF"/>
            </a:solidFill>
            <a:ln w="12700" cap="flat" cmpd="sng" algn="ctr">
              <a:solidFill>
                <a:sysClr val="windowText" lastClr="000000"/>
              </a:solidFill>
              <a:prstDash val="solid"/>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94" name="正方形/長方形 93"/>
            <p:cNvSpPr/>
            <p:nvPr/>
          </p:nvSpPr>
          <p:spPr>
            <a:xfrm>
              <a:off x="-1078086" y="1397186"/>
              <a:ext cx="424971" cy="319212"/>
            </a:xfrm>
            <a:prstGeom prst="rect">
              <a:avLst/>
            </a:prstGeom>
            <a:noFill/>
            <a:ln w="3175" cap="flat" cmpd="sng" algn="ctr">
              <a:solidFill>
                <a:srgbClr val="FF0000"/>
              </a:solid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en-US" altLang="ja-JP" sz="462" b="0" i="0" u="none" strike="noStrike" kern="0" cap="none" spc="0" normalizeH="0" baseline="0" noProof="0" dirty="0">
                  <a:ln>
                    <a:noFill/>
                  </a:ln>
                  <a:solidFill>
                    <a:srgbClr val="FF0000"/>
                  </a:solidFill>
                  <a:effectLst/>
                  <a:uLnTx/>
                  <a:uFillTx/>
                  <a:latin typeface="Calibri"/>
                  <a:ea typeface="ＭＳ Ｐゴシック" panose="020B0600070205080204" pitchFamily="50" charset="-128"/>
                  <a:cs typeface="+mn-cs"/>
                </a:rPr>
                <a:t>【</a:t>
              </a:r>
              <a:r>
                <a:rPr kumimoji="1" lang="ja-JP" altLang="en-US" sz="462" b="0" i="0" u="none" strike="noStrike" kern="0" cap="none" spc="0" normalizeH="0" baseline="0" noProof="0" dirty="0">
                  <a:ln>
                    <a:noFill/>
                  </a:ln>
                  <a:solidFill>
                    <a:srgbClr val="FF0000"/>
                  </a:solidFill>
                  <a:effectLst/>
                  <a:uLnTx/>
                  <a:uFillTx/>
                  <a:latin typeface="Calibri"/>
                  <a:ea typeface="ＭＳ Ｐゴシック" panose="020B0600070205080204" pitchFamily="50" charset="-128"/>
                  <a:cs typeface="+mn-cs"/>
                </a:rPr>
                <a:t>警告</a:t>
              </a:r>
              <a:r>
                <a:rPr kumimoji="1" lang="en-US" altLang="ja-JP" sz="462" b="0" i="0" u="none" strike="noStrike" kern="0" cap="none" spc="0" normalizeH="0" baseline="0" noProof="0" dirty="0">
                  <a:ln>
                    <a:noFill/>
                  </a:ln>
                  <a:solidFill>
                    <a:srgbClr val="FF0000"/>
                  </a:solidFill>
                  <a:effectLst/>
                  <a:uLnTx/>
                  <a:uFillTx/>
                  <a:latin typeface="Calibri"/>
                  <a:ea typeface="ＭＳ Ｐゴシック" panose="020B0600070205080204" pitchFamily="50" charset="-128"/>
                  <a:cs typeface="+mn-cs"/>
                </a:rPr>
                <a:t>】</a:t>
              </a:r>
            </a:p>
            <a:p>
              <a:pPr marL="0" marR="0" lvl="0" indent="0" algn="l" defTabSz="844083" rtl="0" eaLnBrk="1" fontAlgn="auto" latinLnBrk="0" hangingPunct="1">
                <a:lnSpc>
                  <a:spcPct val="100000"/>
                </a:lnSpc>
                <a:spcBef>
                  <a:spcPts val="0"/>
                </a:spcBef>
                <a:spcAft>
                  <a:spcPts val="0"/>
                </a:spcAft>
                <a:buClrTx/>
                <a:buSzTx/>
                <a:buFontTx/>
                <a:buNone/>
                <a:tabLst/>
                <a:defRPr/>
              </a:pPr>
              <a:r>
                <a:rPr kumimoji="1" lang="en-US" altLang="ja-JP" sz="554" b="0" i="0" u="none" strike="noStrike" kern="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554" b="0" i="0" u="none" strike="noStrike" kern="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95" name="正方形/長方形 94"/>
            <p:cNvSpPr/>
            <p:nvPr/>
          </p:nvSpPr>
          <p:spPr>
            <a:xfrm>
              <a:off x="-1158897" y="1120709"/>
              <a:ext cx="639289" cy="315364"/>
            </a:xfrm>
            <a:prstGeom prst="rect">
              <a:avLst/>
            </a:prstGeom>
          </p:spPr>
          <p:txBody>
            <a:bodyPr wrap="square">
              <a:sp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646"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○○○○錠</a:t>
              </a:r>
              <a:r>
                <a:rPr kumimoji="1" lang="en-US" altLang="ja-JP" sz="646"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10mg</a:t>
              </a:r>
            </a:p>
          </p:txBody>
        </p:sp>
        <p:sp>
          <p:nvSpPr>
            <p:cNvPr id="96" name="テキスト ボックス 95"/>
            <p:cNvSpPr txBox="1"/>
            <p:nvPr/>
          </p:nvSpPr>
          <p:spPr>
            <a:xfrm>
              <a:off x="-1157256" y="1676389"/>
              <a:ext cx="537964" cy="254097"/>
            </a:xfrm>
            <a:prstGeom prst="rect">
              <a:avLst/>
            </a:prstGeom>
            <a:noFill/>
          </p:spPr>
          <p:txBody>
            <a:bodyPr wrap="square" rtlCol="0">
              <a:sp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en-US" altLang="ja-JP" sz="462"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462"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効能・効果</a:t>
              </a:r>
              <a:r>
                <a:rPr kumimoji="1" lang="en-US" altLang="ja-JP" sz="462"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endParaRPr kumimoji="1" lang="ja-JP" altLang="en-US" sz="462"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grpSp>
      <p:grpSp>
        <p:nvGrpSpPr>
          <p:cNvPr id="97" name="グループ化 96"/>
          <p:cNvGrpSpPr/>
          <p:nvPr/>
        </p:nvGrpSpPr>
        <p:grpSpPr>
          <a:xfrm>
            <a:off x="4376484" y="5146230"/>
            <a:ext cx="1030154" cy="1329231"/>
            <a:chOff x="4257041" y="3011033"/>
            <a:chExt cx="1116000" cy="1440000"/>
          </a:xfrm>
        </p:grpSpPr>
        <p:grpSp>
          <p:nvGrpSpPr>
            <p:cNvPr id="98" name="グループ化 97"/>
            <p:cNvGrpSpPr/>
            <p:nvPr/>
          </p:nvGrpSpPr>
          <p:grpSpPr>
            <a:xfrm>
              <a:off x="4257041" y="3011033"/>
              <a:ext cx="1116000" cy="1440000"/>
              <a:chOff x="1064568" y="3501008"/>
              <a:chExt cx="1353115" cy="1656184"/>
            </a:xfrm>
          </p:grpSpPr>
          <p:sp>
            <p:nvSpPr>
              <p:cNvPr id="100" name="正方形/長方形 99"/>
              <p:cNvSpPr/>
              <p:nvPr/>
            </p:nvSpPr>
            <p:spPr>
              <a:xfrm>
                <a:off x="1064568" y="3501008"/>
                <a:ext cx="1309466" cy="1656184"/>
              </a:xfrm>
              <a:prstGeom prst="rect">
                <a:avLst/>
              </a:prstGeom>
              <a:solidFill>
                <a:sysClr val="window" lastClr="FFFFFF"/>
              </a:solidFill>
              <a:ln w="19050" cap="flat" cmpd="sng" algn="ctr">
                <a:solidFill>
                  <a:sysClr val="windowText" lastClr="000000"/>
                </a:solidFill>
                <a:prstDash val="solid"/>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cxnSp>
            <p:nvCxnSpPr>
              <p:cNvPr id="101" name="直線コネクタ 100"/>
              <p:cNvCxnSpPr/>
              <p:nvPr/>
            </p:nvCxnSpPr>
            <p:spPr>
              <a:xfrm>
                <a:off x="1136576" y="3861048"/>
                <a:ext cx="1152128" cy="0"/>
              </a:xfrm>
              <a:prstGeom prst="line">
                <a:avLst/>
              </a:prstGeom>
              <a:noFill/>
              <a:ln w="9525" cap="flat" cmpd="sng" algn="ctr">
                <a:solidFill>
                  <a:sysClr val="windowText" lastClr="000000"/>
                </a:solidFill>
                <a:prstDash val="solid"/>
              </a:ln>
              <a:effectLst/>
            </p:spPr>
          </p:cxnSp>
          <p:sp>
            <p:nvSpPr>
              <p:cNvPr id="102" name="テキスト ボックス 101"/>
              <p:cNvSpPr txBox="1"/>
              <p:nvPr/>
            </p:nvSpPr>
            <p:spPr>
              <a:xfrm>
                <a:off x="1129099" y="3614828"/>
                <a:ext cx="1167082" cy="256533"/>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738"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○○○○錠</a:t>
                </a:r>
                <a:r>
                  <a:rPr kumimoji="1" lang="en-US" altLang="ja-JP" sz="738"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10mg</a:t>
                </a:r>
                <a:endParaRPr kumimoji="1" lang="ja-JP" altLang="en-US" sz="738"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03" name="テキスト ボックス 102"/>
              <p:cNvSpPr txBox="1"/>
              <p:nvPr/>
            </p:nvSpPr>
            <p:spPr>
              <a:xfrm>
                <a:off x="1340799" y="3517921"/>
                <a:ext cx="735298" cy="292006"/>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923"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923"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cxnSp>
            <p:nvCxnSpPr>
              <p:cNvPr id="104" name="直線コネクタ 103"/>
              <p:cNvCxnSpPr/>
              <p:nvPr/>
            </p:nvCxnSpPr>
            <p:spPr>
              <a:xfrm flipV="1">
                <a:off x="1708448" y="3901243"/>
                <a:ext cx="8384" cy="1215752"/>
              </a:xfrm>
              <a:prstGeom prst="line">
                <a:avLst/>
              </a:prstGeom>
              <a:noFill/>
              <a:ln w="9525" cap="flat" cmpd="sng" algn="ctr">
                <a:solidFill>
                  <a:sysClr val="windowText" lastClr="000000"/>
                </a:solidFill>
                <a:prstDash val="solid"/>
              </a:ln>
              <a:effectLst/>
            </p:spPr>
          </p:cxnSp>
          <p:sp>
            <p:nvSpPr>
              <p:cNvPr id="105" name="正方形/長方形 104"/>
              <p:cNvSpPr/>
              <p:nvPr/>
            </p:nvSpPr>
            <p:spPr>
              <a:xfrm>
                <a:off x="1136576" y="3901244"/>
                <a:ext cx="504056" cy="470249"/>
              </a:xfrm>
              <a:prstGeom prst="rect">
                <a:avLst/>
              </a:prstGeom>
              <a:noFill/>
              <a:ln w="12700" cap="flat" cmpd="sng" algn="ctr">
                <a:solidFill>
                  <a:srgbClr val="FF0000"/>
                </a:solidFill>
                <a:prstDash val="solid"/>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6" name="テキスト ボックス 105"/>
              <p:cNvSpPr txBox="1"/>
              <p:nvPr/>
            </p:nvSpPr>
            <p:spPr>
              <a:xfrm>
                <a:off x="1064568" y="3881808"/>
                <a:ext cx="504057" cy="203645"/>
              </a:xfrm>
              <a:prstGeom prst="rect">
                <a:avLst/>
              </a:prstGeom>
              <a:noFill/>
            </p:spPr>
            <p:txBody>
              <a:bodyPr wrap="square" rtlCol="0">
                <a:sp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en-US" altLang="ja-JP" sz="462" b="0" i="0" u="none" strike="noStrike" kern="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a:t>
                </a:r>
                <a:r>
                  <a:rPr kumimoji="1" lang="ja-JP" altLang="en-US" sz="462" b="0" i="0" u="none" strike="noStrike" kern="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警告</a:t>
                </a:r>
                <a:r>
                  <a:rPr kumimoji="1" lang="en-US" altLang="ja-JP" sz="462" b="0" i="0" u="none" strike="noStrike" kern="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a:t>
                </a:r>
                <a:endParaRPr kumimoji="1" lang="ja-JP" altLang="en-US" sz="462" b="0" i="0" u="none" strike="noStrike" kern="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endParaRPr>
              </a:p>
            </p:txBody>
          </p:sp>
          <p:sp>
            <p:nvSpPr>
              <p:cNvPr id="107" name="テキスト ボックス 106"/>
              <p:cNvSpPr txBox="1"/>
              <p:nvPr/>
            </p:nvSpPr>
            <p:spPr>
              <a:xfrm>
                <a:off x="1064568" y="4389153"/>
                <a:ext cx="652264" cy="292244"/>
              </a:xfrm>
              <a:prstGeom prst="rect">
                <a:avLst/>
              </a:prstGeom>
              <a:noFill/>
            </p:spPr>
            <p:txBody>
              <a:bodyPr wrap="square" rtlCol="0">
                <a:sp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en-US" altLang="ja-JP" sz="462"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462"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効能・効果</a:t>
                </a:r>
                <a:r>
                  <a:rPr kumimoji="1" lang="en-US" altLang="ja-JP" sz="462"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endParaRPr kumimoji="1" lang="ja-JP" altLang="en-US" sz="462"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08" name="テキスト ボックス 107"/>
              <p:cNvSpPr txBox="1"/>
              <p:nvPr/>
            </p:nvSpPr>
            <p:spPr>
              <a:xfrm>
                <a:off x="1108708" y="4005065"/>
                <a:ext cx="577738" cy="468965"/>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923" b="0" i="0" u="none" strike="noStrike" kern="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923" b="0" i="0" u="none" strike="noStrike" kern="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09" name="テキスト ボックス 108"/>
              <p:cNvSpPr txBox="1"/>
              <p:nvPr/>
            </p:nvSpPr>
            <p:spPr>
              <a:xfrm>
                <a:off x="1640554" y="3881808"/>
                <a:ext cx="777129" cy="292244"/>
              </a:xfrm>
              <a:prstGeom prst="rect">
                <a:avLst/>
              </a:prstGeom>
              <a:noFill/>
            </p:spPr>
            <p:txBody>
              <a:bodyPr wrap="square" rtlCol="0">
                <a:sp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en-US" altLang="ja-JP" sz="462"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462"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使用上の注意</a:t>
                </a:r>
                <a:r>
                  <a:rPr kumimoji="1" lang="en-US" altLang="ja-JP" sz="462"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endParaRPr kumimoji="1" lang="ja-JP" altLang="en-US" sz="462"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10" name="テキスト ボックス 109"/>
              <p:cNvSpPr txBox="1"/>
              <p:nvPr/>
            </p:nvSpPr>
            <p:spPr>
              <a:xfrm>
                <a:off x="1108708" y="4536359"/>
                <a:ext cx="577738" cy="292006"/>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923"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923"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11" name="テキスト ボックス 110"/>
              <p:cNvSpPr txBox="1"/>
              <p:nvPr/>
            </p:nvSpPr>
            <p:spPr>
              <a:xfrm>
                <a:off x="1064568" y="4690540"/>
                <a:ext cx="652264" cy="292244"/>
              </a:xfrm>
              <a:prstGeom prst="rect">
                <a:avLst/>
              </a:prstGeom>
              <a:noFill/>
            </p:spPr>
            <p:txBody>
              <a:bodyPr wrap="square" rtlCol="0">
                <a:sp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en-US" altLang="ja-JP" sz="462"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462"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用法・用量</a:t>
                </a:r>
                <a:r>
                  <a:rPr kumimoji="1" lang="en-US" altLang="ja-JP" sz="462"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endParaRPr kumimoji="1" lang="ja-JP" altLang="en-US" sz="462"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12" name="テキスト ボックス 111"/>
              <p:cNvSpPr txBox="1"/>
              <p:nvPr/>
            </p:nvSpPr>
            <p:spPr>
              <a:xfrm>
                <a:off x="1108708" y="4858265"/>
                <a:ext cx="577738" cy="292006"/>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923"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923"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pSp>
        <p:sp>
          <p:nvSpPr>
            <p:cNvPr id="99" name="テキスト ボックス 98"/>
            <p:cNvSpPr txBox="1"/>
            <p:nvPr/>
          </p:nvSpPr>
          <p:spPr>
            <a:xfrm>
              <a:off x="4823202" y="3409570"/>
              <a:ext cx="481395" cy="1023196"/>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923"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923"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923"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923"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923"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923"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pSp>
      <p:sp>
        <p:nvSpPr>
          <p:cNvPr id="113" name="正方形/長方形 112"/>
          <p:cNvSpPr/>
          <p:nvPr/>
        </p:nvSpPr>
        <p:spPr>
          <a:xfrm>
            <a:off x="488547" y="3030187"/>
            <a:ext cx="1661538" cy="265846"/>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400" b="0" i="0" u="none" strike="noStrike" kern="0" cap="none" spc="0" normalizeH="0" baseline="0" noProof="0" dirty="0">
                <a:ln>
                  <a:noFill/>
                </a:ln>
                <a:solidFill>
                  <a:prstClr val="white"/>
                </a:solidFill>
                <a:effectLst/>
                <a:uLnTx/>
                <a:uFillTx/>
                <a:latin typeface="Calibri"/>
                <a:ea typeface="ＭＳ Ｐゴシック" panose="020B0600070205080204" pitchFamily="50" charset="-128"/>
                <a:cs typeface="+mn-cs"/>
              </a:rPr>
              <a:t>電子的な情報提供</a:t>
            </a:r>
          </a:p>
        </p:txBody>
      </p:sp>
      <p:sp>
        <p:nvSpPr>
          <p:cNvPr id="114" name="正方形/長方形 113"/>
          <p:cNvSpPr/>
          <p:nvPr/>
        </p:nvSpPr>
        <p:spPr>
          <a:xfrm>
            <a:off x="499801" y="6107510"/>
            <a:ext cx="1783358" cy="271310"/>
          </a:xfrm>
          <a:prstGeom prst="rect">
            <a:avLst/>
          </a:prstGeom>
          <a:solidFill>
            <a:srgbClr val="F79646"/>
          </a:solidFill>
          <a:ln w="25400" cap="flat" cmpd="sng" algn="ctr">
            <a:solidFill>
              <a:srgbClr val="F79646">
                <a:shade val="50000"/>
              </a:srgbClr>
            </a:solidFill>
            <a:prstDash val="solid"/>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400" b="0" i="0" u="none" strike="noStrike" kern="0" cap="none" spc="0" normalizeH="0" baseline="0" noProof="0" dirty="0">
                <a:ln>
                  <a:noFill/>
                </a:ln>
                <a:solidFill>
                  <a:prstClr val="white"/>
                </a:solidFill>
                <a:effectLst/>
                <a:uLnTx/>
                <a:uFillTx/>
                <a:latin typeface="Calibri"/>
                <a:ea typeface="ＭＳ Ｐゴシック" panose="020B0600070205080204" pitchFamily="50" charset="-128"/>
                <a:cs typeface="+mn-cs"/>
              </a:rPr>
              <a:t>紙媒体の提供の併用</a:t>
            </a:r>
          </a:p>
        </p:txBody>
      </p:sp>
      <p:sp>
        <p:nvSpPr>
          <p:cNvPr id="115" name="角丸四角形吹き出し 114"/>
          <p:cNvSpPr/>
          <p:nvPr/>
        </p:nvSpPr>
        <p:spPr>
          <a:xfrm>
            <a:off x="1895266" y="4461788"/>
            <a:ext cx="3141251" cy="791287"/>
          </a:xfrm>
          <a:prstGeom prst="wedgeRoundRectCallout">
            <a:avLst>
              <a:gd name="adj1" fmla="val 36010"/>
              <a:gd name="adj2" fmla="val 77848"/>
              <a:gd name="adj3" fmla="val 16667"/>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969"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製造販売業者（必要に応じて卸売販売業者が協力）：</a:t>
            </a:r>
            <a:endParaRPr kumimoji="1" lang="en-US" altLang="ja-JP" sz="969"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969"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１）初回納品時、</a:t>
            </a:r>
            <a:r>
              <a:rPr kumimoji="1" lang="ja-JP" altLang="en-US" sz="969"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医療機関・薬局に赴く際に、添付文書の紙媒体を提供</a:t>
            </a:r>
            <a:endParaRPr kumimoji="1" lang="en-US" altLang="ja-JP" sz="969"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969"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２）改訂時は、紙媒体の提供等を通じて、改訂後の情報を医療機関・薬局に速やかに提供</a:t>
            </a:r>
          </a:p>
        </p:txBody>
      </p:sp>
      <p:sp>
        <p:nvSpPr>
          <p:cNvPr id="116" name="正方形/長方形 115"/>
          <p:cNvSpPr/>
          <p:nvPr/>
        </p:nvSpPr>
        <p:spPr>
          <a:xfrm>
            <a:off x="8542323" y="4027220"/>
            <a:ext cx="232853" cy="221640"/>
          </a:xfrm>
          <a:prstGeom prst="rect">
            <a:avLst/>
          </a:prstGeom>
          <a:solidFill>
            <a:sysClr val="window" lastClr="FFFFFF">
              <a:lumMod val="95000"/>
            </a:sysClr>
          </a:solidFill>
          <a:ln w="25400" cap="flat" cmpd="sng" algn="ctr">
            <a:noFill/>
            <a:prstDash val="solid"/>
          </a:ln>
          <a:effectLst/>
        </p:spPr>
        <p:txBody>
          <a:bodyPr rtlCol="0" anchor="ctr"/>
          <a:lstStyle/>
          <a:p>
            <a:pPr marL="0" marR="0" lvl="0" indent="0" algn="ctr" defTabSz="84400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17" name="角丸四角形吹き出し 116"/>
          <p:cNvSpPr/>
          <p:nvPr/>
        </p:nvSpPr>
        <p:spPr>
          <a:xfrm>
            <a:off x="7861828" y="3249934"/>
            <a:ext cx="1613526" cy="500475"/>
          </a:xfrm>
          <a:prstGeom prst="wedgeRoundRectCallout">
            <a:avLst>
              <a:gd name="adj1" fmla="val 8446"/>
              <a:gd name="adj2" fmla="val 87761"/>
              <a:gd name="adj3" fmla="val 16667"/>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1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医療機関・薬局：</a:t>
            </a:r>
            <a:endParaRPr kumimoji="1" lang="en-US" altLang="ja-JP" sz="11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1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符号を通じた最新の</a:t>
            </a:r>
            <a:endParaRPr kumimoji="1" lang="en-US" altLang="ja-JP" sz="11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1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添付文書情報の入手</a:t>
            </a:r>
          </a:p>
        </p:txBody>
      </p:sp>
      <p:sp>
        <p:nvSpPr>
          <p:cNvPr id="118" name="角丸四角形吹き出し 117"/>
          <p:cNvSpPr/>
          <p:nvPr/>
        </p:nvSpPr>
        <p:spPr>
          <a:xfrm>
            <a:off x="5591668" y="3429001"/>
            <a:ext cx="1688075" cy="678539"/>
          </a:xfrm>
          <a:prstGeom prst="wedgeRoundRectCallout">
            <a:avLst>
              <a:gd name="adj1" fmla="val 25672"/>
              <a:gd name="adj2" fmla="val 81113"/>
              <a:gd name="adj3" fmla="val 16667"/>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1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製造販売業者：</a:t>
            </a:r>
            <a:endParaRPr kumimoji="1" lang="en-US" altLang="ja-JP" sz="11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1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最新の添付文書情報が</a:t>
            </a:r>
            <a:endParaRPr kumimoji="1" lang="en-US" altLang="ja-JP" sz="11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1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掲載された</a:t>
            </a:r>
            <a:r>
              <a:rPr kumimoji="1" lang="en-US" altLang="ja-JP" sz="11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HP</a:t>
            </a:r>
            <a:r>
              <a:rPr kumimoji="1" lang="ja-JP" altLang="en-US" sz="11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を準備</a:t>
            </a:r>
          </a:p>
        </p:txBody>
      </p:sp>
      <p:pic>
        <p:nvPicPr>
          <p:cNvPr id="119" name="図 118"/>
          <p:cNvPicPr>
            <a:picLocks noChangeAspect="1"/>
          </p:cNvPicPr>
          <p:nvPr/>
        </p:nvPicPr>
        <p:blipFill>
          <a:blip r:embed="rId10"/>
          <a:stretch>
            <a:fillRect/>
          </a:stretch>
        </p:blipFill>
        <p:spPr>
          <a:xfrm>
            <a:off x="4622947" y="3792234"/>
            <a:ext cx="304903" cy="325804"/>
          </a:xfrm>
          <a:prstGeom prst="rect">
            <a:avLst/>
          </a:prstGeom>
        </p:spPr>
      </p:pic>
      <p:sp>
        <p:nvSpPr>
          <p:cNvPr id="121" name="スライド番号プレースホルダー 3"/>
          <p:cNvSpPr>
            <a:spLocks noGrp="1"/>
          </p:cNvSpPr>
          <p:nvPr>
            <p:ph type="sldNum" sz="quarter" idx="12"/>
          </p:nvPr>
        </p:nvSpPr>
        <p:spPr>
          <a:xfrm>
            <a:off x="9345489" y="6381329"/>
            <a:ext cx="529254" cy="425190"/>
          </a:xfrm>
        </p:spPr>
        <p:txBody>
          <a:bodyPr/>
          <a:lstStyle/>
          <a:p>
            <a:pPr marL="0" marR="0" lvl="0" indent="0" algn="r" defTabSz="914314" rtl="0" eaLnBrk="1" fontAlgn="auto" latinLnBrk="0" hangingPunct="1">
              <a:lnSpc>
                <a:spcPct val="100000"/>
              </a:lnSpc>
              <a:spcBef>
                <a:spcPts val="0"/>
              </a:spcBef>
              <a:spcAft>
                <a:spcPts val="0"/>
              </a:spcAft>
              <a:buClrTx/>
              <a:buSzTx/>
              <a:buFontTx/>
              <a:buNone/>
              <a:tabLst/>
              <a:defRPr/>
            </a:pPr>
            <a:fld id="{8DAE5B54-EA02-45AD-A82C-E2A48294079D}" type="slidenum">
              <a:rPr kumimoji="1" lang="ja-JP" altLang="en-US" sz="1400" b="0" i="0" u="none" strike="noStrike" kern="1200" cap="none" spc="0" normalizeH="0" baseline="0" noProof="0" smtClean="0">
                <a:ln>
                  <a:noFill/>
                </a:ln>
                <a:solidFill>
                  <a:prstClr val="white">
                    <a:lumMod val="50000"/>
                  </a:prstClr>
                </a:solidFill>
                <a:effectLst/>
                <a:uLnTx/>
                <a:uFillTx/>
                <a:latin typeface="Verdana" panose="020B0604030504040204" pitchFamily="34" charset="0"/>
                <a:ea typeface="Meiryo UI"/>
                <a:cs typeface="Verdana" panose="020B0604030504040204" pitchFamily="34" charset="0"/>
              </a:rPr>
              <a:pPr marL="0" marR="0" lvl="0" indent="0" algn="r" defTabSz="914314" rtl="0" eaLnBrk="1" fontAlgn="auto" latinLnBrk="0" hangingPunct="1">
                <a:lnSpc>
                  <a:spcPct val="100000"/>
                </a:lnSpc>
                <a:spcBef>
                  <a:spcPts val="0"/>
                </a:spcBef>
                <a:spcAft>
                  <a:spcPts val="0"/>
                </a:spcAft>
                <a:buClrTx/>
                <a:buSzTx/>
                <a:buFontTx/>
                <a:buNone/>
                <a:tabLst/>
                <a:defRPr/>
              </a:pPr>
              <a:t>13</a:t>
            </a:fld>
            <a:endParaRPr kumimoji="1" lang="ja-JP" altLang="en-US" sz="1400" b="0" i="0" u="none" strike="noStrike" kern="1200" cap="none" spc="0" normalizeH="0" baseline="0" noProof="0" dirty="0">
              <a:ln>
                <a:noFill/>
              </a:ln>
              <a:solidFill>
                <a:prstClr val="white">
                  <a:lumMod val="50000"/>
                </a:prstClr>
              </a:solidFill>
              <a:effectLst/>
              <a:uLnTx/>
              <a:uFillTx/>
              <a:latin typeface="Verdana" panose="020B0604030504040204" pitchFamily="34" charset="0"/>
              <a:ea typeface="Meiryo UI"/>
              <a:cs typeface="Verdana" panose="020B0604030504040204" pitchFamily="34" charset="0"/>
            </a:endParaRPr>
          </a:p>
        </p:txBody>
      </p:sp>
    </p:spTree>
    <p:extLst>
      <p:ext uri="{BB962C8B-B14F-4D97-AF65-F5344CB8AC3E}">
        <p14:creationId xmlns:p14="http://schemas.microsoft.com/office/powerpoint/2010/main" val="34889784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8" name="テキスト ボックス 144"/>
          <p:cNvSpPr txBox="1"/>
          <p:nvPr/>
        </p:nvSpPr>
        <p:spPr>
          <a:xfrm>
            <a:off x="3440832" y="5439098"/>
            <a:ext cx="6408712" cy="1374278"/>
          </a:xfrm>
          <a:prstGeom prst="rect">
            <a:avLst/>
          </a:prstGeom>
          <a:noFill/>
        </p:spPr>
        <p:txBody>
          <a:bodyPr wrap="square" lIns="35827" tIns="35827" rIns="35827" bIns="35827" rtlCol="0" anchor="ctr" anchorCtr="0">
            <a:noAutofit/>
          </a:bodyPr>
          <a:lstStyle/>
          <a:p>
            <a:pPr marL="314325" marR="0" lvl="0" indent="-314325" algn="l" defTabSz="912422" rtl="0" eaLnBrk="1" fontAlgn="base" latinLnBrk="0" hangingPunct="1">
              <a:lnSpc>
                <a:spcPct val="11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※1</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　①本人から医療機関・薬局に対し薬剤情報を提供すること、➁医療機関・薬局が</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
            </a:r>
            <a:b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b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照会作業を行うことについて、マイナンバーカードにより本人確認と本人から同意を</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
            </a:r>
            <a:b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b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取得した上で、医療機関・薬局から支払基金・国保中央会に薬剤情報を照会する。</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
            </a:r>
            <a:b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b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支払基金・国保中央会は保険者の委託を受けてオンラインで薬剤情報を回答する。</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marL="314325" marR="0" lvl="0" indent="-314325" algn="l" defTabSz="912422" rtl="0" eaLnBrk="1" fontAlgn="base" latinLnBrk="0" hangingPunct="1">
              <a:lnSpc>
                <a:spcPct val="11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※2</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　医療機関・薬局における本人確認と本人同意の取得の履歴管理は、オンライン</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
            </a:r>
            <a:b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b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資格確認等システムにより、マイナンバーカードの電子証明書を用いて行う。</a:t>
            </a:r>
            <a:endParaRPr kumimoji="1" lang="en-US" altLang="ja-JP" sz="14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p:txBody>
      </p:sp>
      <p:sp>
        <p:nvSpPr>
          <p:cNvPr id="1689" name="角丸四角形 28"/>
          <p:cNvSpPr/>
          <p:nvPr/>
        </p:nvSpPr>
        <p:spPr>
          <a:xfrm>
            <a:off x="4395339" y="2374768"/>
            <a:ext cx="4734125" cy="1839819"/>
          </a:xfrm>
          <a:prstGeom prst="roundRect">
            <a:avLst>
              <a:gd name="adj" fmla="val 12876"/>
            </a:avLst>
          </a:prstGeom>
          <a:noFill/>
          <a:ln w="25400" cap="flat" cmpd="sng" algn="ctr">
            <a:solidFill>
              <a:srgbClr val="5B9BD5">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1690" name="Picture 6" descr="ビジネスマン2-BLUE"/>
          <p:cNvPicPr>
            <a:picLocks noChangeAspect="1" noChangeArrowheads="1"/>
          </p:cNvPicPr>
          <p:nvPr/>
        </p:nvPicPr>
        <p:blipFill>
          <a:blip r:embed="rId2"/>
          <a:stretch>
            <a:fillRect/>
          </a:stretch>
        </p:blipFill>
        <p:spPr>
          <a:xfrm>
            <a:off x="4613552" y="2502661"/>
            <a:ext cx="729997" cy="600933"/>
          </a:xfrm>
          <a:prstGeom prst="rect">
            <a:avLst/>
          </a:prstGeom>
          <a:noFill/>
        </p:spPr>
      </p:pic>
      <p:pic>
        <p:nvPicPr>
          <p:cNvPr id="1691" name="Picture 2" descr="https://mipkm.zpf.nec.co.jp/presentation/images/clipart/preview/bl_080.emf"/>
          <p:cNvPicPr>
            <a:picLocks noChangeAspect="1" noChangeArrowheads="1"/>
          </p:cNvPicPr>
          <p:nvPr/>
        </p:nvPicPr>
        <p:blipFill>
          <a:blip r:embed="rId3"/>
          <a:stretch>
            <a:fillRect/>
          </a:stretch>
        </p:blipFill>
        <p:spPr>
          <a:xfrm>
            <a:off x="8514490" y="2086249"/>
            <a:ext cx="450117" cy="512989"/>
          </a:xfrm>
          <a:prstGeom prst="rect">
            <a:avLst/>
          </a:prstGeom>
          <a:noFill/>
        </p:spPr>
      </p:pic>
      <p:sp>
        <p:nvSpPr>
          <p:cNvPr id="1692" name="テキスト ボックス 59"/>
          <p:cNvSpPr txBox="1"/>
          <p:nvPr/>
        </p:nvSpPr>
        <p:spPr>
          <a:xfrm>
            <a:off x="5494114" y="1952023"/>
            <a:ext cx="2720736" cy="251933"/>
          </a:xfrm>
          <a:prstGeom prst="rect">
            <a:avLst/>
          </a:prstGeom>
          <a:noFill/>
        </p:spPr>
        <p:txBody>
          <a:bodyPr wrap="none" lIns="35827" tIns="35827" rIns="35827" bIns="0" rtlCol="0" anchor="ctr" anchorCtr="0">
            <a:noAutofit/>
          </a:bodyPr>
          <a:lstStyle/>
          <a:p>
            <a:pPr marL="0" marR="0" lvl="0" indent="0" algn="ctr" defTabSz="912422"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支払基金・国保中央会（国保連）</a:t>
            </a:r>
          </a:p>
        </p:txBody>
      </p:sp>
      <p:cxnSp>
        <p:nvCxnSpPr>
          <p:cNvPr id="1693" name="直線矢印コネクタ 61"/>
          <p:cNvCxnSpPr/>
          <p:nvPr/>
        </p:nvCxnSpPr>
        <p:spPr>
          <a:xfrm>
            <a:off x="3587095" y="2492510"/>
            <a:ext cx="631833" cy="254575"/>
          </a:xfrm>
          <a:prstGeom prst="straightConnector1">
            <a:avLst/>
          </a:prstGeom>
          <a:noFill/>
          <a:ln w="31750" cap="flat" cmpd="sng" algn="ctr">
            <a:solidFill>
              <a:sysClr val="windowText" lastClr="000000"/>
            </a:solidFill>
            <a:prstDash val="solid"/>
            <a:miter lim="800000"/>
            <a:headEnd type="arrow"/>
            <a:tailEnd type="none"/>
          </a:ln>
          <a:effectLst/>
        </p:spPr>
      </p:cxnSp>
      <p:sp>
        <p:nvSpPr>
          <p:cNvPr id="1694" name="角丸四角形 45"/>
          <p:cNvSpPr/>
          <p:nvPr/>
        </p:nvSpPr>
        <p:spPr>
          <a:xfrm>
            <a:off x="2088577" y="2038997"/>
            <a:ext cx="1464920" cy="287275"/>
          </a:xfrm>
          <a:prstGeom prst="roundRect">
            <a:avLst/>
          </a:prstGeom>
          <a:ln/>
        </p:spPr>
        <p:style>
          <a:lnRef idx="1">
            <a:schemeClr val="accent6"/>
          </a:lnRef>
          <a:fillRef idx="2">
            <a:schemeClr val="accent6"/>
          </a:fillRef>
          <a:effectRef idx="1">
            <a:schemeClr val="accent6"/>
          </a:effectRef>
          <a:fontRef idx="minor">
            <a:schemeClr val="dk1"/>
          </a:fontRef>
        </p:style>
        <p:txBody>
          <a:bodyPr wrap="none" lIns="0" tIns="0" rIns="0" bIns="0" rtlCol="0" anchor="ctr" anchorCtr="0"/>
          <a:lstStyle/>
          <a:p>
            <a:pPr marL="0" marR="0" lvl="0" indent="0" algn="ctr" defTabSz="912422"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特定健診情報</a:t>
            </a:r>
            <a:r>
              <a:rPr kumimoji="1" lang="ja-JP" altLang="en-US" sz="1600" b="1" i="0" u="none" strike="noStrike" kern="1200" cap="none" spc="0" normalizeH="0" baseline="30000" noProof="0" dirty="0">
                <a:ln>
                  <a:noFill/>
                </a:ln>
                <a:solidFill>
                  <a:prstClr val="black"/>
                </a:solidFill>
                <a:effectLst/>
                <a:uLnTx/>
                <a:uFillTx/>
                <a:latin typeface="メイリオ"/>
                <a:ea typeface="メイリオ"/>
                <a:cs typeface="+mn-cs"/>
              </a:rPr>
              <a:t>＊</a:t>
            </a:r>
            <a:endPar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p:txBody>
      </p:sp>
      <p:sp>
        <p:nvSpPr>
          <p:cNvPr id="1695" name="角丸四角形 46"/>
          <p:cNvSpPr/>
          <p:nvPr/>
        </p:nvSpPr>
        <p:spPr>
          <a:xfrm>
            <a:off x="2088576" y="1712620"/>
            <a:ext cx="920207" cy="249680"/>
          </a:xfrm>
          <a:prstGeom prst="roundRect">
            <a:avLst/>
          </a:prstGeom>
          <a:ln/>
        </p:spPr>
        <p:style>
          <a:lnRef idx="1">
            <a:schemeClr val="accent2"/>
          </a:lnRef>
          <a:fillRef idx="2">
            <a:schemeClr val="accent2"/>
          </a:fillRef>
          <a:effectRef idx="1">
            <a:schemeClr val="accent2"/>
          </a:effectRef>
          <a:fontRef idx="minor">
            <a:schemeClr val="dk1"/>
          </a:fontRef>
        </p:style>
        <p:txBody>
          <a:bodyPr wrap="none" lIns="0" tIns="0" rIns="0" bIns="0" rtlCol="0" anchor="ctr" anchorCtr="0"/>
          <a:lstStyle/>
          <a:p>
            <a:pPr marL="0" marR="0" lvl="0" indent="0" algn="ctr" defTabSz="912422"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薬剤情報</a:t>
            </a:r>
          </a:p>
        </p:txBody>
      </p:sp>
      <p:pic>
        <p:nvPicPr>
          <p:cNvPr id="1696" name="Picture 6" descr="ビジネスマン2-BLUE"/>
          <p:cNvPicPr>
            <a:picLocks noChangeAspect="1" noChangeArrowheads="1"/>
          </p:cNvPicPr>
          <p:nvPr/>
        </p:nvPicPr>
        <p:blipFill>
          <a:blip r:embed="rId4"/>
          <a:stretch>
            <a:fillRect/>
          </a:stretch>
        </p:blipFill>
        <p:spPr>
          <a:xfrm>
            <a:off x="426984" y="1831562"/>
            <a:ext cx="783335" cy="649045"/>
          </a:xfrm>
          <a:prstGeom prst="rect">
            <a:avLst/>
          </a:prstGeom>
          <a:noFill/>
        </p:spPr>
      </p:pic>
      <p:pic>
        <p:nvPicPr>
          <p:cNvPr id="1697" name="Picture 2"/>
          <p:cNvPicPr>
            <a:picLocks noChangeAspect="1" noChangeArrowheads="1"/>
          </p:cNvPicPr>
          <p:nvPr/>
        </p:nvPicPr>
        <p:blipFill>
          <a:blip r:embed="rId5"/>
          <a:stretch>
            <a:fillRect/>
          </a:stretch>
        </p:blipFill>
        <p:spPr>
          <a:xfrm>
            <a:off x="1132200" y="1858225"/>
            <a:ext cx="405787" cy="393411"/>
          </a:xfrm>
          <a:prstGeom prst="rect">
            <a:avLst/>
          </a:prstGeom>
          <a:noFill/>
          <a:ln>
            <a:noFill/>
          </a:ln>
          <a:effectLst/>
        </p:spPr>
      </p:pic>
      <p:pic>
        <p:nvPicPr>
          <p:cNvPr id="1698" name="図 66"/>
          <p:cNvPicPr>
            <a:picLocks noChangeAspect="1"/>
          </p:cNvPicPr>
          <p:nvPr/>
        </p:nvPicPr>
        <p:blipFill>
          <a:blip r:embed="rId6"/>
          <a:stretch>
            <a:fillRect/>
          </a:stretch>
        </p:blipFill>
        <p:spPr>
          <a:xfrm>
            <a:off x="1576449" y="1791103"/>
            <a:ext cx="339086" cy="523499"/>
          </a:xfrm>
          <a:prstGeom prst="rect">
            <a:avLst/>
          </a:prstGeom>
        </p:spPr>
      </p:pic>
      <p:sp>
        <p:nvSpPr>
          <p:cNvPr id="1699" name="Rounded Rectangle 321"/>
          <p:cNvSpPr/>
          <p:nvPr/>
        </p:nvSpPr>
        <p:spPr>
          <a:xfrm>
            <a:off x="481967" y="1395405"/>
            <a:ext cx="1303494" cy="170937"/>
          </a:xfrm>
          <a:prstGeom prst="roundRect">
            <a:avLst>
              <a:gd name="adj"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3600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マイナポータル</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p:txBody>
      </p:sp>
      <p:pic>
        <p:nvPicPr>
          <p:cNvPr id="1700" name="Picture 27" descr="http://bsoza.com/ill_topic/smartphone_a01.png"/>
          <p:cNvPicPr>
            <a:picLocks noChangeAspect="1" noChangeArrowheads="1"/>
          </p:cNvPicPr>
          <p:nvPr/>
        </p:nvPicPr>
        <p:blipFill>
          <a:blip r:embed="rId7"/>
          <a:stretch>
            <a:fillRect/>
          </a:stretch>
        </p:blipFill>
        <p:spPr>
          <a:xfrm>
            <a:off x="1172104" y="2374768"/>
            <a:ext cx="317456" cy="442545"/>
          </a:xfrm>
          <a:prstGeom prst="rect">
            <a:avLst/>
          </a:prstGeom>
          <a:noFill/>
          <a:ln>
            <a:noFill/>
          </a:ln>
        </p:spPr>
      </p:pic>
      <p:sp>
        <p:nvSpPr>
          <p:cNvPr id="1701" name="正方形/長方形 93"/>
          <p:cNvSpPr/>
          <p:nvPr/>
        </p:nvSpPr>
        <p:spPr>
          <a:xfrm>
            <a:off x="1501525" y="2533107"/>
            <a:ext cx="869582" cy="173382"/>
          </a:xfrm>
          <a:prstGeom prst="rect">
            <a:avLst/>
          </a:prstGeom>
        </p:spPr>
        <p:txBody>
          <a:bodyPr wrap="none" lIns="36000" rIns="360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PHR</a:t>
            </a:r>
            <a:r>
              <a:rPr kumimoji="1" lang="ja-JP" altLang="en-US" sz="16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ｻｰﾋﾞｽ</a:t>
            </a:r>
            <a:endPar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702" name="直線矢印コネクタ 112"/>
          <p:cNvCxnSpPr>
            <a:cxnSpLocks/>
          </p:cNvCxnSpPr>
          <p:nvPr/>
        </p:nvCxnSpPr>
        <p:spPr>
          <a:xfrm flipV="1">
            <a:off x="3571905" y="3034643"/>
            <a:ext cx="647023" cy="247869"/>
          </a:xfrm>
          <a:prstGeom prst="straightConnector1">
            <a:avLst/>
          </a:prstGeom>
          <a:noFill/>
          <a:ln w="31750" cap="flat" cmpd="sng" algn="ctr">
            <a:solidFill>
              <a:sysClr val="windowText" lastClr="000000"/>
            </a:solidFill>
            <a:prstDash val="solid"/>
            <a:miter lim="800000"/>
            <a:headEnd type="arrow"/>
            <a:tailEnd type="none"/>
          </a:ln>
          <a:effectLst/>
        </p:spPr>
      </p:cxnSp>
      <p:pic>
        <p:nvPicPr>
          <p:cNvPr id="1703" name="Picture 8" descr="https://mipkm.zpf.nec.co.jp/presentation/images/clipart/preview/bl_015.emf"/>
          <p:cNvPicPr>
            <a:picLocks noChangeAspect="1" noChangeArrowheads="1"/>
          </p:cNvPicPr>
          <p:nvPr/>
        </p:nvPicPr>
        <p:blipFill>
          <a:blip r:embed="rId8"/>
          <a:stretch>
            <a:fillRect/>
          </a:stretch>
        </p:blipFill>
        <p:spPr>
          <a:xfrm>
            <a:off x="2038021" y="3484550"/>
            <a:ext cx="697728" cy="460327"/>
          </a:xfrm>
          <a:prstGeom prst="rect">
            <a:avLst/>
          </a:prstGeom>
          <a:noFill/>
          <a:ln>
            <a:noFill/>
          </a:ln>
        </p:spPr>
      </p:pic>
      <p:pic>
        <p:nvPicPr>
          <p:cNvPr id="1704" name="Picture 9" descr="医者-RED"/>
          <p:cNvPicPr>
            <a:picLocks noChangeAspect="1" noChangeArrowheads="1"/>
          </p:cNvPicPr>
          <p:nvPr/>
        </p:nvPicPr>
        <p:blipFill>
          <a:blip r:embed="rId9"/>
          <a:stretch>
            <a:fillRect/>
          </a:stretch>
        </p:blipFill>
        <p:spPr>
          <a:xfrm flipH="1">
            <a:off x="1566284" y="3385001"/>
            <a:ext cx="696671" cy="646181"/>
          </a:xfrm>
          <a:prstGeom prst="rect">
            <a:avLst/>
          </a:prstGeom>
          <a:noFill/>
        </p:spPr>
      </p:pic>
      <p:pic>
        <p:nvPicPr>
          <p:cNvPr id="1705" name="Picture 6" descr="ビジネスマン2-BLUE"/>
          <p:cNvPicPr>
            <a:picLocks noChangeAspect="1" noChangeArrowheads="1"/>
          </p:cNvPicPr>
          <p:nvPr/>
        </p:nvPicPr>
        <p:blipFill>
          <a:blip r:embed="rId4"/>
          <a:stretch>
            <a:fillRect/>
          </a:stretch>
        </p:blipFill>
        <p:spPr>
          <a:xfrm>
            <a:off x="393367" y="3659507"/>
            <a:ext cx="729540" cy="604472"/>
          </a:xfrm>
          <a:prstGeom prst="rect">
            <a:avLst/>
          </a:prstGeom>
          <a:noFill/>
        </p:spPr>
      </p:pic>
      <p:sp>
        <p:nvSpPr>
          <p:cNvPr id="1706" name="テキスト ボックス 126"/>
          <p:cNvSpPr txBox="1"/>
          <p:nvPr/>
        </p:nvSpPr>
        <p:spPr>
          <a:xfrm>
            <a:off x="1620432" y="3169559"/>
            <a:ext cx="1254904" cy="202621"/>
          </a:xfrm>
          <a:prstGeom prst="rect">
            <a:avLst/>
          </a:prstGeom>
          <a:noFill/>
        </p:spPr>
        <p:txBody>
          <a:bodyPr wrap="none" lIns="35827" tIns="35827" rIns="35827" bIns="35827" rtlCol="0">
            <a:noAutofit/>
          </a:bodyPr>
          <a:lstStyle/>
          <a:p>
            <a:pPr marL="0" marR="0" lvl="0" indent="0" algn="ctr" defTabSz="912422"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医療機関</a:t>
            </a:r>
            <a:endParaRPr kumimoji="1" lang="en-US" altLang="ja-JP"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707" name="テキスト ボックス 127"/>
          <p:cNvSpPr txBox="1"/>
          <p:nvPr/>
        </p:nvSpPr>
        <p:spPr>
          <a:xfrm>
            <a:off x="572049" y="3413976"/>
            <a:ext cx="388942" cy="189447"/>
          </a:xfrm>
          <a:prstGeom prst="rect">
            <a:avLst/>
          </a:prstGeom>
          <a:noFill/>
        </p:spPr>
        <p:txBody>
          <a:bodyPr wrap="none" lIns="35827" tIns="35827" rIns="35827" bIns="35827" rtlCol="0">
            <a:noAutofit/>
          </a:bodyPr>
          <a:lstStyle/>
          <a:p>
            <a:pPr marL="0" marR="0" lvl="0" indent="0" algn="ctr" defTabSz="912422"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本人</a:t>
            </a:r>
          </a:p>
        </p:txBody>
      </p:sp>
      <p:sp>
        <p:nvSpPr>
          <p:cNvPr id="1708" name="正方形/長方形 130"/>
          <p:cNvSpPr/>
          <p:nvPr/>
        </p:nvSpPr>
        <p:spPr>
          <a:xfrm>
            <a:off x="5202485" y="2565301"/>
            <a:ext cx="3147148" cy="502702"/>
          </a:xfrm>
          <a:prstGeom prst="rect">
            <a:avLst/>
          </a:prstGeom>
        </p:spPr>
        <p:txBody>
          <a:bodyPr wrap="square">
            <a:spAutoFit/>
          </a:body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個人単位被保番と特定健診情報、</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薬剤情報等を１対１で管理</a:t>
            </a:r>
            <a:endPar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1709" name="直線矢印コネクタ 131"/>
          <p:cNvCxnSpPr/>
          <p:nvPr/>
        </p:nvCxnSpPr>
        <p:spPr>
          <a:xfrm flipV="1">
            <a:off x="1143267" y="3919815"/>
            <a:ext cx="365305" cy="2792"/>
          </a:xfrm>
          <a:prstGeom prst="straightConnector1">
            <a:avLst/>
          </a:prstGeom>
          <a:ln w="2222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710" name="正方形/長方形 132"/>
          <p:cNvSpPr/>
          <p:nvPr/>
        </p:nvSpPr>
        <p:spPr>
          <a:xfrm>
            <a:off x="1025100" y="4062583"/>
            <a:ext cx="869582" cy="173382"/>
          </a:xfrm>
          <a:prstGeom prst="rect">
            <a:avLst/>
          </a:prstGeom>
        </p:spPr>
        <p:txBody>
          <a:bodyPr wrap="none" lIns="36000" rIns="360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本人同意</a:t>
            </a:r>
          </a:p>
        </p:txBody>
      </p:sp>
      <p:sp>
        <p:nvSpPr>
          <p:cNvPr id="1711" name="角丸四角形 229"/>
          <p:cNvSpPr/>
          <p:nvPr/>
        </p:nvSpPr>
        <p:spPr>
          <a:xfrm>
            <a:off x="4829316" y="3221877"/>
            <a:ext cx="1639136" cy="307181"/>
          </a:xfrm>
          <a:prstGeom prst="roundRect">
            <a:avLst/>
          </a:prstGeom>
          <a:solidFill>
            <a:srgbClr val="CCFF99"/>
          </a:solidFill>
          <a:ln w="12700" cap="flat" cmpd="sng" algn="ctr">
            <a:solidFill>
              <a:sysClr val="windowText" lastClr="000000"/>
            </a:solidFill>
            <a:prstDash val="solid"/>
            <a:miter lim="800000"/>
          </a:ln>
          <a:effectLst/>
        </p:spPr>
        <p:txBody>
          <a:bodyPr wrap="none" lIns="0" tIns="108000" rIns="0" bIns="0" rtlCol="0" anchor="ctr" anchorCtr="0"/>
          <a:lstStyle/>
          <a:p>
            <a:pPr marL="0" marR="0" lvl="0" indent="0" algn="ctr" defTabSz="912422" rtl="0" eaLnBrk="1" fontAlgn="auto" latinLnBrk="0" hangingPunct="1">
              <a:lnSpc>
                <a:spcPts val="11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個人単位被保番</a:t>
            </a:r>
          </a:p>
        </p:txBody>
      </p:sp>
      <p:sp>
        <p:nvSpPr>
          <p:cNvPr id="1712" name="1 つの角を切り取った四角形 231"/>
          <p:cNvSpPr/>
          <p:nvPr/>
        </p:nvSpPr>
        <p:spPr>
          <a:xfrm>
            <a:off x="6657326" y="3232661"/>
            <a:ext cx="964364" cy="296397"/>
          </a:xfrm>
          <a:prstGeom prst="snip1Rect">
            <a:avLst/>
          </a:prstGeom>
          <a:solidFill>
            <a:srgbClr val="5B9BD5">
              <a:lumMod val="20000"/>
              <a:lumOff val="80000"/>
            </a:srgbClr>
          </a:solidFill>
          <a:ln w="12700" cap="flat" cmpd="sng" algn="ctr">
            <a:solidFill>
              <a:sysClr val="windowText" lastClr="000000"/>
            </a:solidFill>
            <a:prstDash val="solid"/>
            <a:miter lim="800000"/>
          </a:ln>
          <a:effectLst/>
        </p:spPr>
        <p:txBody>
          <a:bodyPr wrap="none" lIns="0" tIns="0" rIns="0" bIns="0" rtlCol="0" anchor="ctr"/>
          <a:lstStyle/>
          <a:p>
            <a:pPr marL="0" marR="0" lvl="0" indent="0" algn="ctr" defTabSz="957263" rtl="0" eaLnBrk="0" fontAlgn="auto" latinLnBrk="0" hangingPunct="0">
              <a:lnSpc>
                <a:spcPct val="100000"/>
              </a:lnSpc>
              <a:spcBef>
                <a:spcPct val="0"/>
              </a:spcBef>
              <a:spcAft>
                <a:spcPts val="0"/>
              </a:spcAft>
              <a:buClrTx/>
              <a:buSzTx/>
              <a:buFontTx/>
              <a:buNone/>
              <a:tabLst/>
              <a:defRPr/>
            </a:pPr>
            <a:r>
              <a:rPr kumimoji="0" lang="ja-JP" altLang="en-US"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資格情報</a:t>
            </a:r>
          </a:p>
        </p:txBody>
      </p:sp>
      <p:grpSp>
        <p:nvGrpSpPr>
          <p:cNvPr id="1713" name="グループ化 137"/>
          <p:cNvGrpSpPr/>
          <p:nvPr/>
        </p:nvGrpSpPr>
        <p:grpSpPr>
          <a:xfrm>
            <a:off x="538312" y="4360401"/>
            <a:ext cx="456415" cy="308619"/>
            <a:chOff x="497703" y="5077256"/>
            <a:chExt cx="456415" cy="308619"/>
          </a:xfrm>
        </p:grpSpPr>
        <p:sp>
          <p:nvSpPr>
            <p:cNvPr id="1714" name="角丸四角形 235"/>
            <p:cNvSpPr/>
            <p:nvPr/>
          </p:nvSpPr>
          <p:spPr>
            <a:xfrm>
              <a:off x="497703" y="5077256"/>
              <a:ext cx="456415" cy="308619"/>
            </a:xfrm>
            <a:prstGeom prst="roundRect">
              <a:avLst/>
            </a:prstGeom>
            <a:solidFill>
              <a:schemeClr val="tx1">
                <a:lumMod val="50000"/>
                <a:lumOff val="50000"/>
              </a:schemeClr>
            </a:solidFill>
            <a:ln/>
          </p:spPr>
          <p:style>
            <a:lnRef idx="0">
              <a:schemeClr val="accent3"/>
            </a:lnRef>
            <a:fillRef idx="1002">
              <a:schemeClr val="dk1"/>
            </a:fillRef>
            <a:effectRef idx="3">
              <a:schemeClr val="accent3"/>
            </a:effectRef>
            <a:fontRef idx="minor">
              <a:schemeClr val="lt1"/>
            </a:fontRef>
          </p:style>
          <p:txBody>
            <a:bodyPr rtlCol="0" anchor="t"/>
            <a:lstStyle/>
            <a:p>
              <a:pPr marL="0" marR="0" lvl="0" indent="0" algn="dist" defTabSz="912422"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a:ln>
                    <a:noFill/>
                  </a:ln>
                  <a:solidFill>
                    <a:sysClr val="windowText" lastClr="000000"/>
                  </a:solidFill>
                  <a:effectLst/>
                  <a:uLnTx/>
                  <a:uFillTx/>
                  <a:latin typeface="Meiryo UI" panose="020B0604030504040204" pitchFamily="50" charset="-128"/>
                  <a:ea typeface="Meiryo UI" panose="020B0604030504040204" pitchFamily="50" charset="-128"/>
                  <a:cs typeface="メイリオ" panose="020B0604030504040204" pitchFamily="50" charset="-128"/>
                </a:rPr>
                <a:t>　　</a:t>
              </a:r>
              <a:endParaRPr kumimoji="1" lang="en-US" altLang="ja-JP" sz="800" b="0" i="0" u="none" strike="noStrike" kern="1200" cap="none" spc="0" normalizeH="0" baseline="0" noProof="0">
                <a:ln>
                  <a:noFill/>
                </a:ln>
                <a:solidFill>
                  <a:sysClr val="windowText" lastClr="000000"/>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dist" defTabSz="912422"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a:ln>
                    <a:noFill/>
                  </a:ln>
                  <a:solidFill>
                    <a:sysClr val="windowText" lastClr="000000"/>
                  </a:solidFill>
                  <a:effectLst/>
                  <a:uLnTx/>
                  <a:uFillTx/>
                  <a:latin typeface="Meiryo UI" panose="020B0604030504040204" pitchFamily="50" charset="-128"/>
                  <a:ea typeface="Meiryo UI" panose="020B0604030504040204" pitchFamily="50" charset="-128"/>
                  <a:cs typeface="メイリオ" panose="020B0604030504040204" pitchFamily="50" charset="-128"/>
                </a:rPr>
                <a:t>　　　</a:t>
              </a:r>
              <a:endParaRPr kumimoji="1" lang="ja-JP" altLang="en-US" sz="1400" b="0" i="0" u="none" strike="noStrike" kern="1200" cap="none" spc="0" normalizeH="0" baseline="0" noProof="0">
                <a:ln>
                  <a:noFill/>
                </a:ln>
                <a:solidFill>
                  <a:sysClr val="windowText" lastClr="000000"/>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p:txBody>
        </p:sp>
        <p:pic>
          <p:nvPicPr>
            <p:cNvPr id="1715" name="Picture 2"/>
            <p:cNvPicPr>
              <a:picLocks noChangeAspect="1" noChangeArrowheads="1"/>
            </p:cNvPicPr>
            <p:nvPr/>
          </p:nvPicPr>
          <p:blipFill>
            <a:blip r:embed="rId10"/>
            <a:srcRect l="44124" t="38077" r="30455" b="21030"/>
            <a:stretch>
              <a:fillRect/>
            </a:stretch>
          </p:blipFill>
          <p:spPr>
            <a:xfrm>
              <a:off x="554022" y="5118847"/>
              <a:ext cx="159112" cy="135065"/>
            </a:xfrm>
            <a:prstGeom prst="rect">
              <a:avLst/>
            </a:prstGeom>
            <a:noFill/>
            <a:ln>
              <a:noFill/>
            </a:ln>
            <a:effectLst/>
          </p:spPr>
        </p:pic>
      </p:grpSp>
      <p:sp>
        <p:nvSpPr>
          <p:cNvPr id="1716" name="Rounded Rectangle 321"/>
          <p:cNvSpPr/>
          <p:nvPr/>
        </p:nvSpPr>
        <p:spPr>
          <a:xfrm>
            <a:off x="223632" y="4869544"/>
            <a:ext cx="1379521" cy="227637"/>
          </a:xfrm>
          <a:prstGeom prst="roundRect">
            <a:avLst>
              <a:gd name="adj"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マイナンバーカード</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p:txBody>
      </p:sp>
      <p:grpSp>
        <p:nvGrpSpPr>
          <p:cNvPr id="1717" name="グループ化 141"/>
          <p:cNvGrpSpPr/>
          <p:nvPr/>
        </p:nvGrpSpPr>
        <p:grpSpPr>
          <a:xfrm>
            <a:off x="796029" y="2301819"/>
            <a:ext cx="353012" cy="231287"/>
            <a:chOff x="497703" y="5077256"/>
            <a:chExt cx="456415" cy="308619"/>
          </a:xfrm>
        </p:grpSpPr>
        <p:sp>
          <p:nvSpPr>
            <p:cNvPr id="1718" name="角丸四角形 67"/>
            <p:cNvSpPr/>
            <p:nvPr/>
          </p:nvSpPr>
          <p:spPr>
            <a:xfrm>
              <a:off x="497703" y="5077256"/>
              <a:ext cx="456415" cy="308619"/>
            </a:xfrm>
            <a:prstGeom prst="roundRect">
              <a:avLst/>
            </a:prstGeom>
            <a:solidFill>
              <a:schemeClr val="tx1">
                <a:lumMod val="50000"/>
                <a:lumOff val="50000"/>
              </a:schemeClr>
            </a:solidFill>
            <a:ln/>
          </p:spPr>
          <p:style>
            <a:lnRef idx="0">
              <a:schemeClr val="accent3"/>
            </a:lnRef>
            <a:fillRef idx="1002">
              <a:schemeClr val="dk1"/>
            </a:fillRef>
            <a:effectRef idx="3">
              <a:schemeClr val="accent3"/>
            </a:effectRef>
            <a:fontRef idx="minor">
              <a:schemeClr val="lt1"/>
            </a:fontRef>
          </p:style>
          <p:txBody>
            <a:bodyPr rtlCol="0" anchor="t"/>
            <a:lstStyle/>
            <a:p>
              <a:pPr marL="0" marR="0" lvl="0" indent="0" algn="dist" defTabSz="912422"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a:ln>
                    <a:noFill/>
                  </a:ln>
                  <a:solidFill>
                    <a:sysClr val="windowText" lastClr="000000"/>
                  </a:solidFill>
                  <a:effectLst/>
                  <a:uLnTx/>
                  <a:uFillTx/>
                  <a:latin typeface="Meiryo UI" panose="020B0604030504040204" pitchFamily="50" charset="-128"/>
                  <a:ea typeface="Meiryo UI" panose="020B0604030504040204" pitchFamily="50" charset="-128"/>
                  <a:cs typeface="メイリオ" panose="020B0604030504040204" pitchFamily="50" charset="-128"/>
                </a:rPr>
                <a:t>　　</a:t>
              </a:r>
              <a:endParaRPr kumimoji="1" lang="en-US" altLang="ja-JP" sz="800" b="0" i="0" u="none" strike="noStrike" kern="1200" cap="none" spc="0" normalizeH="0" baseline="0" noProof="0">
                <a:ln>
                  <a:noFill/>
                </a:ln>
                <a:solidFill>
                  <a:sysClr val="windowText" lastClr="000000"/>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dist" defTabSz="912422"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a:ln>
                    <a:noFill/>
                  </a:ln>
                  <a:solidFill>
                    <a:sysClr val="windowText" lastClr="000000"/>
                  </a:solidFill>
                  <a:effectLst/>
                  <a:uLnTx/>
                  <a:uFillTx/>
                  <a:latin typeface="Meiryo UI" panose="020B0604030504040204" pitchFamily="50" charset="-128"/>
                  <a:ea typeface="Meiryo UI" panose="020B0604030504040204" pitchFamily="50" charset="-128"/>
                  <a:cs typeface="メイリオ" panose="020B0604030504040204" pitchFamily="50" charset="-128"/>
                </a:rPr>
                <a:t>　　　</a:t>
              </a:r>
              <a:endParaRPr kumimoji="1" lang="ja-JP" altLang="en-US" sz="1400" b="0" i="0" u="none" strike="noStrike" kern="1200" cap="none" spc="0" normalizeH="0" baseline="0" noProof="0">
                <a:ln>
                  <a:noFill/>
                </a:ln>
                <a:solidFill>
                  <a:sysClr val="windowText" lastClr="000000"/>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p:txBody>
        </p:sp>
        <p:pic>
          <p:nvPicPr>
            <p:cNvPr id="1719" name="Picture 2"/>
            <p:cNvPicPr>
              <a:picLocks noChangeAspect="1" noChangeArrowheads="1"/>
            </p:cNvPicPr>
            <p:nvPr/>
          </p:nvPicPr>
          <p:blipFill>
            <a:blip r:embed="rId11"/>
            <a:srcRect l="44124" t="38077" r="30455" b="21030"/>
            <a:stretch>
              <a:fillRect/>
            </a:stretch>
          </p:blipFill>
          <p:spPr>
            <a:xfrm>
              <a:off x="554022" y="5118847"/>
              <a:ext cx="159112" cy="135065"/>
            </a:xfrm>
            <a:prstGeom prst="rect">
              <a:avLst/>
            </a:prstGeom>
            <a:noFill/>
            <a:ln>
              <a:noFill/>
            </a:ln>
            <a:effectLst/>
          </p:spPr>
        </p:pic>
      </p:grpSp>
      <p:sp>
        <p:nvSpPr>
          <p:cNvPr id="1720" name="テキスト ボックス 145"/>
          <p:cNvSpPr txBox="1"/>
          <p:nvPr/>
        </p:nvSpPr>
        <p:spPr>
          <a:xfrm>
            <a:off x="376210" y="592511"/>
            <a:ext cx="9000000" cy="598175"/>
          </a:xfrm>
          <a:prstGeom prst="rect">
            <a:avLst/>
          </a:prstGeom>
          <a:noFill/>
          <a:ln w="19050" cmpd="sng">
            <a:solidFill>
              <a:schemeClr val="tx2"/>
            </a:solidFill>
          </a:ln>
        </p:spPr>
        <p:txBody>
          <a:bodyPr wrap="square" lIns="36000" rIns="36000" rtlCol="0" anchor="ctr" anchorCtr="0">
            <a:noAutofit/>
          </a:bodyPr>
          <a:lstStyle/>
          <a:p>
            <a:pPr marL="179388" marR="0" lvl="0" indent="-179388" algn="l" defTabSz="914400" rtl="0" eaLnBrk="1" fontAlgn="auto" latinLnBrk="0" hangingPunct="1">
              <a:lnSpc>
                <a:spcPct val="100000"/>
              </a:lnSpc>
              <a:spcBef>
                <a:spcPts val="200"/>
              </a:spcBef>
              <a:spcAft>
                <a:spcPts val="0"/>
              </a:spcAft>
              <a:buClrTx/>
              <a:buSzTx/>
              <a:buFontTx/>
              <a:buNone/>
              <a:tabLst/>
              <a:defRPr/>
            </a:pPr>
            <a:r>
              <a:rPr kumimoji="1" lang="ja-JP" altLang="en-US" sz="1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オンライン資格確認等システムを基盤として、患者本人や医療機関等において、</a:t>
            </a:r>
            <a:r>
              <a:rPr kumimoji="1" lang="ja-JP" altLang="en-US" sz="1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薬剤情報や</a:t>
            </a:r>
            <a:r>
              <a:rPr kumimoji="1" lang="zh-TW" altLang="en-US" sz="1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特定健診情報等</a:t>
            </a:r>
            <a:r>
              <a:rPr kumimoji="1" lang="ja-JP" altLang="en-US" sz="1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の</a:t>
            </a:r>
            <a:r>
              <a:rPr kumimoji="1" lang="en-US" altLang="ja-JP" sz="1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
            </a:r>
            <a:br>
              <a:rPr kumimoji="1" lang="en-US" altLang="ja-JP" sz="1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br>
            <a:r>
              <a:rPr kumimoji="1" lang="ja-JP" altLang="en-US" sz="1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経年データの閲覧が可能となる。</a:t>
            </a:r>
            <a:endParaRPr kumimoji="1" lang="en-US" altLang="ja-JP" sz="1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p:txBody>
      </p:sp>
      <p:pic>
        <p:nvPicPr>
          <p:cNvPr id="1721" name="Picture 8" descr="https://mipkm.zpf.nec.co.jp/presentation/images/clipart/preview/bl_015.emf"/>
          <p:cNvPicPr>
            <a:picLocks noChangeAspect="1" noChangeArrowheads="1"/>
          </p:cNvPicPr>
          <p:nvPr/>
        </p:nvPicPr>
        <p:blipFill>
          <a:blip r:embed="rId8"/>
          <a:stretch>
            <a:fillRect/>
          </a:stretch>
        </p:blipFill>
        <p:spPr>
          <a:xfrm>
            <a:off x="2198842" y="4463031"/>
            <a:ext cx="514924" cy="506360"/>
          </a:xfrm>
          <a:prstGeom prst="rect">
            <a:avLst/>
          </a:prstGeom>
          <a:noFill/>
          <a:ln>
            <a:noFill/>
          </a:ln>
        </p:spPr>
      </p:pic>
      <p:pic>
        <p:nvPicPr>
          <p:cNvPr id="1722" name="Picture 9" descr="医者-RED"/>
          <p:cNvPicPr>
            <a:picLocks noChangeAspect="1" noChangeArrowheads="1"/>
          </p:cNvPicPr>
          <p:nvPr/>
        </p:nvPicPr>
        <p:blipFill>
          <a:blip r:embed="rId9"/>
          <a:stretch>
            <a:fillRect/>
          </a:stretch>
        </p:blipFill>
        <p:spPr>
          <a:xfrm flipH="1">
            <a:off x="1631283" y="4386499"/>
            <a:ext cx="696671" cy="646181"/>
          </a:xfrm>
          <a:prstGeom prst="rect">
            <a:avLst/>
          </a:prstGeom>
          <a:noFill/>
        </p:spPr>
      </p:pic>
      <p:sp>
        <p:nvSpPr>
          <p:cNvPr id="1723" name="テキスト ボックス 148"/>
          <p:cNvSpPr txBox="1"/>
          <p:nvPr/>
        </p:nvSpPr>
        <p:spPr>
          <a:xfrm>
            <a:off x="1858286" y="4214588"/>
            <a:ext cx="779196" cy="202621"/>
          </a:xfrm>
          <a:prstGeom prst="rect">
            <a:avLst/>
          </a:prstGeom>
          <a:noFill/>
        </p:spPr>
        <p:txBody>
          <a:bodyPr wrap="none" lIns="35827" tIns="35827" rIns="35827" bIns="35827" rtlCol="0">
            <a:noAutofit/>
          </a:bodyPr>
          <a:lstStyle/>
          <a:p>
            <a:pPr marL="0" marR="0" lvl="0" indent="0" algn="ctr" defTabSz="912422"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薬局</a:t>
            </a:r>
            <a:endParaRPr kumimoji="1" lang="en-US" altLang="ja-JP"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724" name="直線矢印コネクタ 149"/>
          <p:cNvCxnSpPr>
            <a:cxnSpLocks/>
          </p:cNvCxnSpPr>
          <p:nvPr/>
        </p:nvCxnSpPr>
        <p:spPr>
          <a:xfrm flipV="1">
            <a:off x="3679343" y="4057950"/>
            <a:ext cx="602847" cy="494757"/>
          </a:xfrm>
          <a:prstGeom prst="straightConnector1">
            <a:avLst/>
          </a:prstGeom>
          <a:noFill/>
          <a:ln w="31750" cap="flat" cmpd="sng" algn="ctr">
            <a:solidFill>
              <a:sysClr val="windowText" lastClr="000000"/>
            </a:solidFill>
            <a:prstDash val="solid"/>
            <a:miter lim="800000"/>
            <a:headEnd type="arrow"/>
            <a:tailEnd type="none"/>
          </a:ln>
          <a:effectLst/>
        </p:spPr>
      </p:cxnSp>
      <p:sp>
        <p:nvSpPr>
          <p:cNvPr id="1725" name="テキスト ボックス 69"/>
          <p:cNvSpPr txBox="1"/>
          <p:nvPr/>
        </p:nvSpPr>
        <p:spPr>
          <a:xfrm>
            <a:off x="2759141" y="15842"/>
            <a:ext cx="4387740" cy="369332"/>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薬剤情報・特定健診情報等の閲覧の仕組み</a:t>
            </a:r>
          </a:p>
        </p:txBody>
      </p:sp>
      <p:cxnSp>
        <p:nvCxnSpPr>
          <p:cNvPr id="1726" name="直線コネクタ 70"/>
          <p:cNvCxnSpPr/>
          <p:nvPr/>
        </p:nvCxnSpPr>
        <p:spPr>
          <a:xfrm>
            <a:off x="-15552" y="406374"/>
            <a:ext cx="992155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727" name="角丸四角形 233"/>
          <p:cNvSpPr/>
          <p:nvPr/>
        </p:nvSpPr>
        <p:spPr>
          <a:xfrm>
            <a:off x="3082466" y="1712619"/>
            <a:ext cx="1510493" cy="263390"/>
          </a:xfrm>
          <a:prstGeom prst="roundRect">
            <a:avLst/>
          </a:prstGeom>
          <a:ln/>
        </p:spPr>
        <p:style>
          <a:lnRef idx="1">
            <a:schemeClr val="accent3"/>
          </a:lnRef>
          <a:fillRef idx="2">
            <a:schemeClr val="accent3"/>
          </a:fillRef>
          <a:effectRef idx="1">
            <a:schemeClr val="accent3"/>
          </a:effectRef>
          <a:fontRef idx="minor">
            <a:schemeClr val="dk1"/>
          </a:fontRef>
        </p:style>
        <p:txBody>
          <a:bodyPr wrap="none" lIns="0" tIns="0" rIns="0" bIns="0" rtlCol="0" anchor="ctr" anchorCtr="0"/>
          <a:lstStyle/>
          <a:p>
            <a:pPr marL="0" marR="0" lvl="0" indent="0" algn="ctr" defTabSz="912422"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医療費通知情報</a:t>
            </a:r>
          </a:p>
        </p:txBody>
      </p:sp>
      <p:sp>
        <p:nvSpPr>
          <p:cNvPr id="1728" name="角丸四角形 46"/>
          <p:cNvSpPr/>
          <p:nvPr/>
        </p:nvSpPr>
        <p:spPr>
          <a:xfrm>
            <a:off x="2737345" y="3395344"/>
            <a:ext cx="920207" cy="249680"/>
          </a:xfrm>
          <a:prstGeom prst="roundRect">
            <a:avLst/>
          </a:prstGeom>
          <a:ln/>
        </p:spPr>
        <p:style>
          <a:lnRef idx="1">
            <a:schemeClr val="accent2"/>
          </a:lnRef>
          <a:fillRef idx="2">
            <a:schemeClr val="accent2"/>
          </a:fillRef>
          <a:effectRef idx="1">
            <a:schemeClr val="accent2"/>
          </a:effectRef>
          <a:fontRef idx="minor">
            <a:schemeClr val="dk1"/>
          </a:fontRef>
        </p:style>
        <p:txBody>
          <a:bodyPr wrap="none" lIns="0" tIns="0" rIns="0" bIns="0" rtlCol="0" anchor="ctr" anchorCtr="0"/>
          <a:lstStyle/>
          <a:p>
            <a:pPr marL="0" marR="0" lvl="0" indent="0" algn="ctr" defTabSz="912422"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薬剤情報</a:t>
            </a:r>
          </a:p>
        </p:txBody>
      </p:sp>
      <p:sp>
        <p:nvSpPr>
          <p:cNvPr id="1729" name="角丸四角形 45"/>
          <p:cNvSpPr/>
          <p:nvPr/>
        </p:nvSpPr>
        <p:spPr>
          <a:xfrm>
            <a:off x="2729126" y="3717032"/>
            <a:ext cx="1464920" cy="287275"/>
          </a:xfrm>
          <a:prstGeom prst="roundRect">
            <a:avLst/>
          </a:prstGeom>
          <a:ln/>
        </p:spPr>
        <p:style>
          <a:lnRef idx="1">
            <a:schemeClr val="accent6"/>
          </a:lnRef>
          <a:fillRef idx="2">
            <a:schemeClr val="accent6"/>
          </a:fillRef>
          <a:effectRef idx="1">
            <a:schemeClr val="accent6"/>
          </a:effectRef>
          <a:fontRef idx="minor">
            <a:schemeClr val="dk1"/>
          </a:fontRef>
        </p:style>
        <p:txBody>
          <a:bodyPr wrap="none" lIns="0" tIns="0" rIns="0" bIns="0" rtlCol="0" anchor="ctr" anchorCtr="0"/>
          <a:lstStyle/>
          <a:p>
            <a:pPr marL="0" marR="0" lvl="0" indent="0" algn="ctr" defTabSz="912422"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特定健診情報</a:t>
            </a:r>
            <a:r>
              <a:rPr kumimoji="1" lang="ja-JP" altLang="en-US" sz="1600" b="1" i="0" u="none" strike="noStrike" kern="1200" cap="none" spc="0" normalizeH="0" baseline="30000" noProof="0" dirty="0">
                <a:ln>
                  <a:noFill/>
                </a:ln>
                <a:solidFill>
                  <a:prstClr val="black"/>
                </a:solidFill>
                <a:effectLst/>
                <a:uLnTx/>
                <a:uFillTx/>
                <a:latin typeface="メイリオ"/>
                <a:ea typeface="メイリオ"/>
                <a:cs typeface="+mn-cs"/>
              </a:rPr>
              <a:t>＊</a:t>
            </a:r>
            <a:endPar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p:txBody>
      </p:sp>
      <p:sp>
        <p:nvSpPr>
          <p:cNvPr id="1730" name="角丸四角形 46"/>
          <p:cNvSpPr/>
          <p:nvPr/>
        </p:nvSpPr>
        <p:spPr>
          <a:xfrm>
            <a:off x="2729126" y="4517912"/>
            <a:ext cx="920207" cy="249680"/>
          </a:xfrm>
          <a:prstGeom prst="roundRect">
            <a:avLst/>
          </a:prstGeom>
          <a:ln/>
        </p:spPr>
        <p:style>
          <a:lnRef idx="1">
            <a:schemeClr val="accent2"/>
          </a:lnRef>
          <a:fillRef idx="2">
            <a:schemeClr val="accent2"/>
          </a:fillRef>
          <a:effectRef idx="1">
            <a:schemeClr val="accent2"/>
          </a:effectRef>
          <a:fontRef idx="minor">
            <a:schemeClr val="dk1"/>
          </a:fontRef>
        </p:style>
        <p:txBody>
          <a:bodyPr wrap="none" lIns="0" tIns="0" rIns="0" bIns="0" rtlCol="0" anchor="ctr" anchorCtr="0"/>
          <a:lstStyle/>
          <a:p>
            <a:pPr marL="0" marR="0" lvl="0" indent="0" algn="ctr" defTabSz="912422"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薬剤情報</a:t>
            </a:r>
          </a:p>
        </p:txBody>
      </p:sp>
      <p:sp>
        <p:nvSpPr>
          <p:cNvPr id="1731" name="角丸四角形 46"/>
          <p:cNvSpPr/>
          <p:nvPr/>
        </p:nvSpPr>
        <p:spPr>
          <a:xfrm>
            <a:off x="7754747" y="3259484"/>
            <a:ext cx="920207" cy="249680"/>
          </a:xfrm>
          <a:prstGeom prst="roundRect">
            <a:avLst/>
          </a:prstGeom>
          <a:ln/>
        </p:spPr>
        <p:style>
          <a:lnRef idx="1">
            <a:schemeClr val="accent2"/>
          </a:lnRef>
          <a:fillRef idx="2">
            <a:schemeClr val="accent2"/>
          </a:fillRef>
          <a:effectRef idx="1">
            <a:schemeClr val="accent2"/>
          </a:effectRef>
          <a:fontRef idx="minor">
            <a:schemeClr val="dk1"/>
          </a:fontRef>
        </p:style>
        <p:txBody>
          <a:bodyPr wrap="none" lIns="0" tIns="0" rIns="0" bIns="0" rtlCol="0" anchor="ctr" anchorCtr="0"/>
          <a:lstStyle/>
          <a:p>
            <a:pPr marL="0" marR="0" lvl="0" indent="0" algn="ctr" defTabSz="912422"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薬剤情報</a:t>
            </a:r>
          </a:p>
        </p:txBody>
      </p:sp>
      <p:sp>
        <p:nvSpPr>
          <p:cNvPr id="1732" name="角丸四角形 45"/>
          <p:cNvSpPr/>
          <p:nvPr/>
        </p:nvSpPr>
        <p:spPr>
          <a:xfrm>
            <a:off x="4855418" y="3664661"/>
            <a:ext cx="1464920" cy="287275"/>
          </a:xfrm>
          <a:prstGeom prst="roundRect">
            <a:avLst/>
          </a:prstGeom>
          <a:ln/>
        </p:spPr>
        <p:style>
          <a:lnRef idx="1">
            <a:schemeClr val="accent6"/>
          </a:lnRef>
          <a:fillRef idx="2">
            <a:schemeClr val="accent6"/>
          </a:fillRef>
          <a:effectRef idx="1">
            <a:schemeClr val="accent6"/>
          </a:effectRef>
          <a:fontRef idx="minor">
            <a:schemeClr val="dk1"/>
          </a:fontRef>
        </p:style>
        <p:txBody>
          <a:bodyPr wrap="none" lIns="0" tIns="0" rIns="0" bIns="0" rtlCol="0" anchor="ctr" anchorCtr="0"/>
          <a:lstStyle/>
          <a:p>
            <a:pPr marL="0" marR="0" lvl="0" indent="0" algn="ctr" defTabSz="912422"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特定健診情報</a:t>
            </a:r>
            <a:r>
              <a:rPr kumimoji="1" lang="ja-JP" altLang="en-US" sz="1400" b="1" i="0" u="none" strike="noStrike" kern="1200" cap="none" spc="0" normalizeH="0" baseline="30000" noProof="0" dirty="0">
                <a:ln>
                  <a:noFill/>
                </a:ln>
                <a:solidFill>
                  <a:prstClr val="black"/>
                </a:solidFill>
                <a:effectLst/>
                <a:uLnTx/>
                <a:uFillTx/>
                <a:latin typeface="メイリオ"/>
                <a:ea typeface="メイリオ"/>
                <a:cs typeface="+mn-cs"/>
              </a:rPr>
              <a:t>＊</a:t>
            </a:r>
            <a:endPar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p:txBody>
      </p:sp>
      <p:sp>
        <p:nvSpPr>
          <p:cNvPr id="1733" name="角丸四角形 233"/>
          <p:cNvSpPr/>
          <p:nvPr/>
        </p:nvSpPr>
        <p:spPr>
          <a:xfrm>
            <a:off x="6498546" y="3673822"/>
            <a:ext cx="1510493" cy="263390"/>
          </a:xfrm>
          <a:prstGeom prst="roundRect">
            <a:avLst/>
          </a:prstGeom>
          <a:ln/>
        </p:spPr>
        <p:style>
          <a:lnRef idx="1">
            <a:schemeClr val="accent3"/>
          </a:lnRef>
          <a:fillRef idx="2">
            <a:schemeClr val="accent3"/>
          </a:fillRef>
          <a:effectRef idx="1">
            <a:schemeClr val="accent3"/>
          </a:effectRef>
          <a:fontRef idx="minor">
            <a:schemeClr val="dk1"/>
          </a:fontRef>
        </p:style>
        <p:txBody>
          <a:bodyPr wrap="none" lIns="0" tIns="0" rIns="0" bIns="0" rtlCol="0" anchor="ctr" anchorCtr="0"/>
          <a:lstStyle/>
          <a:p>
            <a:pPr marL="0" marR="0" lvl="0" indent="0" algn="ctr" defTabSz="912422"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医療費通知情報</a:t>
            </a:r>
          </a:p>
        </p:txBody>
      </p:sp>
      <p:sp>
        <p:nvSpPr>
          <p:cNvPr id="1734" name="正方形/長方形 2"/>
          <p:cNvSpPr/>
          <p:nvPr/>
        </p:nvSpPr>
        <p:spPr>
          <a:xfrm>
            <a:off x="4736977" y="3974867"/>
            <a:ext cx="3777514" cy="246221"/>
          </a:xfrm>
          <a:prstGeom prst="rect">
            <a:avLst/>
          </a:prstGeom>
        </p:spPr>
        <p:txBody>
          <a:bodyPr wrap="square">
            <a:spAutoFit/>
          </a:bodyPr>
          <a:lstStyle/>
          <a:p>
            <a:pPr marL="182563" marR="0" lvl="0" indent="-182563" algn="just"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75</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歳以上の者については広域連合が行う後期高齢者健診の情報</a:t>
            </a:r>
          </a:p>
        </p:txBody>
      </p:sp>
      <p:sp>
        <p:nvSpPr>
          <p:cNvPr id="1735" name="角丸四角形 45"/>
          <p:cNvSpPr/>
          <p:nvPr/>
        </p:nvSpPr>
        <p:spPr>
          <a:xfrm>
            <a:off x="2729126" y="4890698"/>
            <a:ext cx="1464920" cy="287275"/>
          </a:xfrm>
          <a:prstGeom prst="roundRect">
            <a:avLst/>
          </a:prstGeom>
          <a:ln/>
        </p:spPr>
        <p:style>
          <a:lnRef idx="1">
            <a:schemeClr val="accent6"/>
          </a:lnRef>
          <a:fillRef idx="2">
            <a:schemeClr val="accent6"/>
          </a:fillRef>
          <a:effectRef idx="1">
            <a:schemeClr val="accent6"/>
          </a:effectRef>
          <a:fontRef idx="minor">
            <a:schemeClr val="dk1"/>
          </a:fontRef>
        </p:style>
        <p:txBody>
          <a:bodyPr wrap="none" lIns="0" tIns="0" rIns="0" bIns="0" rtlCol="0" anchor="ctr" anchorCtr="0"/>
          <a:lstStyle/>
          <a:p>
            <a:pPr marL="0" marR="0" lvl="0" indent="0" algn="ctr" defTabSz="912422"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特定健診情報</a:t>
            </a:r>
            <a:r>
              <a:rPr kumimoji="1" lang="ja-JP" altLang="en-US" sz="1600" b="1" i="0" u="none" strike="noStrike" kern="1200" cap="none" spc="0" normalizeH="0" baseline="30000" noProof="0" dirty="0">
                <a:ln>
                  <a:noFill/>
                </a:ln>
                <a:solidFill>
                  <a:prstClr val="black"/>
                </a:solidFill>
                <a:effectLst/>
                <a:uLnTx/>
                <a:uFillTx/>
                <a:latin typeface="メイリオ"/>
                <a:ea typeface="メイリオ"/>
                <a:cs typeface="+mn-cs"/>
              </a:rPr>
              <a:t>＊</a:t>
            </a:r>
            <a:endPar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p:txBody>
      </p:sp>
      <p:sp>
        <p:nvSpPr>
          <p:cNvPr id="1736" name="Text Box 3"/>
          <p:cNvSpPr txBox="1">
            <a:spLocks noChangeArrowheads="1"/>
          </p:cNvSpPr>
          <p:nvPr/>
        </p:nvSpPr>
        <p:spPr>
          <a:xfrm>
            <a:off x="7644268" y="19883"/>
            <a:ext cx="2232000" cy="468000"/>
          </a:xfrm>
          <a:prstGeom prst="rect">
            <a:avLst/>
          </a:prstGeom>
          <a:solidFill>
            <a:srgbClr val="FFFFFF"/>
          </a:solidFill>
          <a:ln w="19050">
            <a:solidFill>
              <a:srgbClr val="000000"/>
            </a:solidFill>
            <a:miter lim="800000"/>
            <a:headEnd/>
            <a:tailEnd/>
          </a:ln>
        </p:spPr>
        <p:txBody>
          <a:bodyPr rot="0" vert="horz" wrap="square" lIns="74295" tIns="36000" rIns="74295" bIns="8890" anchor="ctr" anchorCtr="0" upright="1">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rPr>
              <a:t>令和２年１１月１２日</a:t>
            </a:r>
            <a:endParaRPr kumimoji="1" lang="en-US" altLang="ja-JP" sz="9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rPr>
              <a:t>第１３３回社会保障審議会医療保険部会</a:t>
            </a:r>
            <a:endParaRPr kumimoji="1" lang="en-US" altLang="ja-JP" sz="9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rPr>
              <a:t>資　料　４</a:t>
            </a:r>
          </a:p>
        </p:txBody>
      </p:sp>
      <p:sp>
        <p:nvSpPr>
          <p:cNvPr id="51" name="スライド番号プレースホルダー 3"/>
          <p:cNvSpPr>
            <a:spLocks noGrp="1"/>
          </p:cNvSpPr>
          <p:nvPr>
            <p:ph type="sldNum" sz="quarter" idx="12"/>
          </p:nvPr>
        </p:nvSpPr>
        <p:spPr>
          <a:xfrm>
            <a:off x="9416717" y="6417063"/>
            <a:ext cx="458026" cy="389455"/>
          </a:xfrm>
        </p:spPr>
        <p:txBody>
          <a:bodyPr/>
          <a:lstStyle/>
          <a:p>
            <a:pPr marL="0" marR="0" lvl="0" indent="0" algn="r" defTabSz="914314" rtl="0" eaLnBrk="1" fontAlgn="auto" latinLnBrk="0" hangingPunct="1">
              <a:lnSpc>
                <a:spcPct val="100000"/>
              </a:lnSpc>
              <a:spcBef>
                <a:spcPts val="0"/>
              </a:spcBef>
              <a:spcAft>
                <a:spcPts val="0"/>
              </a:spcAft>
              <a:buClrTx/>
              <a:buSzTx/>
              <a:buFontTx/>
              <a:buNone/>
              <a:tabLst/>
              <a:defRPr/>
            </a:pPr>
            <a:fld id="{8DAE5B54-EA02-45AD-A82C-E2A48294079D}" type="slidenum">
              <a:rPr kumimoji="1" lang="ja-JP" altLang="en-US" sz="1400" b="0" i="0" u="none" strike="noStrike" kern="1200" cap="none" spc="0" normalizeH="0" baseline="0" noProof="0" smtClean="0">
                <a:ln>
                  <a:noFill/>
                </a:ln>
                <a:solidFill>
                  <a:prstClr val="white">
                    <a:lumMod val="50000"/>
                  </a:prstClr>
                </a:solidFill>
                <a:effectLst/>
                <a:uLnTx/>
                <a:uFillTx/>
                <a:latin typeface="Verdana" panose="020B0604030504040204" pitchFamily="34" charset="0"/>
                <a:ea typeface="Meiryo UI"/>
                <a:cs typeface="Verdana" panose="020B0604030504040204" pitchFamily="34" charset="0"/>
              </a:rPr>
              <a:pPr marL="0" marR="0" lvl="0" indent="0" algn="r" defTabSz="914314" rtl="0" eaLnBrk="1" fontAlgn="auto" latinLnBrk="0" hangingPunct="1">
                <a:lnSpc>
                  <a:spcPct val="100000"/>
                </a:lnSpc>
                <a:spcBef>
                  <a:spcPts val="0"/>
                </a:spcBef>
                <a:spcAft>
                  <a:spcPts val="0"/>
                </a:spcAft>
                <a:buClrTx/>
                <a:buSzTx/>
                <a:buFontTx/>
                <a:buNone/>
                <a:tabLst/>
                <a:defRPr/>
              </a:pPr>
              <a:t>14</a:t>
            </a:fld>
            <a:endParaRPr kumimoji="1" lang="ja-JP" altLang="en-US" sz="1400" b="0" i="0" u="none" strike="noStrike" kern="1200" cap="none" spc="0" normalizeH="0" baseline="0" noProof="0" dirty="0">
              <a:ln>
                <a:noFill/>
              </a:ln>
              <a:solidFill>
                <a:prstClr val="white">
                  <a:lumMod val="50000"/>
                </a:prstClr>
              </a:solidFill>
              <a:effectLst/>
              <a:uLnTx/>
              <a:uFillTx/>
              <a:latin typeface="Verdana" panose="020B0604030504040204" pitchFamily="34" charset="0"/>
              <a:ea typeface="Meiryo UI"/>
              <a:cs typeface="Verdana" panose="020B0604030504040204" pitchFamily="34" charset="0"/>
            </a:endParaRPr>
          </a:p>
        </p:txBody>
      </p:sp>
    </p:spTree>
    <p:extLst>
      <p:ext uri="{BB962C8B-B14F-4D97-AF65-F5344CB8AC3E}">
        <p14:creationId xmlns:p14="http://schemas.microsoft.com/office/powerpoint/2010/main" val="2877708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8" name="タイトル 5"/>
          <p:cNvSpPr>
            <a:spLocks noGrp="1"/>
          </p:cNvSpPr>
          <p:nvPr>
            <p:ph type="title"/>
          </p:nvPr>
        </p:nvSpPr>
        <p:spPr>
          <a:xfrm>
            <a:off x="0" y="0"/>
            <a:ext cx="9906000" cy="825996"/>
          </a:xfrm>
        </p:spPr>
        <p:txBody>
          <a:bodyPr/>
          <a:lstStyle/>
          <a:p>
            <a:pPr algn="l"/>
            <a:r>
              <a:rPr kumimoji="1" lang="ja-JP" altLang="en-US" sz="3200" b="1" dirty="0" smtClean="0">
                <a:solidFill>
                  <a:schemeClr val="bg1"/>
                </a:solidFill>
              </a:rPr>
              <a:t>　電子処方箋とは</a:t>
            </a:r>
            <a:endParaRPr kumimoji="1" lang="ja-JP" altLang="en-US" sz="3200" b="1" dirty="0">
              <a:solidFill>
                <a:schemeClr val="bg1"/>
              </a:solidFill>
            </a:endParaRPr>
          </a:p>
        </p:txBody>
      </p:sp>
      <p:sp>
        <p:nvSpPr>
          <p:cNvPr id="1739" name="Content Placeholder 4"/>
          <p:cNvSpPr txBox="1"/>
          <p:nvPr/>
        </p:nvSpPr>
        <p:spPr>
          <a:xfrm>
            <a:off x="90404" y="898004"/>
            <a:ext cx="9759139" cy="730796"/>
          </a:xfrm>
          <a:prstGeom prst="rect">
            <a:avLst/>
          </a:prstGeom>
          <a:ln w="25400">
            <a:solidFill>
              <a:schemeClr val="tx2"/>
            </a:solidFill>
          </a:ln>
        </p:spPr>
        <p:txBody>
          <a:bodyPr wrap="square" lIns="90000"/>
          <a:lstStyle>
            <a:lvl1pPr marL="342900" indent="-342900" algn="l" rtl="0" eaLnBrk="0" fontAlgn="base" hangingPunct="0">
              <a:spcBef>
                <a:spcPct val="0"/>
              </a:spcBef>
              <a:spcAft>
                <a:spcPct val="0"/>
              </a:spcAft>
              <a:buClr>
                <a:schemeClr val="tx1"/>
              </a:buClr>
              <a:buFont typeface="ＭＳ Ｐゴシック" panose="020B0600070205080204" pitchFamily="50" charset="-128"/>
              <a:defRPr sz="16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rtl="0" eaLnBrk="0" fontAlgn="base" hangingPunct="0">
              <a:spcBef>
                <a:spcPct val="0"/>
              </a:spcBef>
              <a:spcAft>
                <a:spcPct val="0"/>
              </a:spcAft>
              <a:buClr>
                <a:schemeClr val="tx1"/>
              </a:buClr>
              <a:buFont typeface="ＭＳ Ｐゴシック" panose="020B0600070205080204" pitchFamily="50" charset="-128"/>
              <a:defRPr sz="16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rtl="0" eaLnBrk="0" fontAlgn="base" hangingPunct="0">
              <a:spcBef>
                <a:spcPct val="0"/>
              </a:spcBef>
              <a:spcAft>
                <a:spcPct val="0"/>
              </a:spcAft>
              <a:buClr>
                <a:schemeClr val="tx1"/>
              </a:buClr>
              <a:buFont typeface="ＭＳ Ｐゴシック" panose="020B0600070205080204" pitchFamily="50" charset="-128"/>
              <a:defRPr sz="16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rtl="0" eaLnBrk="0" fontAlgn="base" hangingPunct="0">
              <a:spcBef>
                <a:spcPct val="0"/>
              </a:spcBef>
              <a:spcAft>
                <a:spcPct val="0"/>
              </a:spcAft>
              <a:buClr>
                <a:schemeClr val="tx1"/>
              </a:buClr>
              <a:buFont typeface="ＭＳ Ｐゴシック" panose="020B0600070205080204" pitchFamily="50" charset="-128"/>
              <a:defRPr sz="16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rtl="0" eaLnBrk="0" fontAlgn="base" hangingPunct="0">
              <a:spcBef>
                <a:spcPct val="0"/>
              </a:spcBef>
              <a:spcAft>
                <a:spcPct val="0"/>
              </a:spcAft>
              <a:buClr>
                <a:schemeClr val="tx1"/>
              </a:buClr>
              <a:buFont typeface="ＭＳ Ｐゴシック" panose="020B0600070205080204" pitchFamily="50" charset="-128"/>
              <a:defRPr sz="16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rtl="0" eaLnBrk="0" fontAlgn="base" hangingPunct="0">
              <a:spcBef>
                <a:spcPct val="0"/>
              </a:spcBef>
              <a:spcAft>
                <a:spcPct val="0"/>
              </a:spcAft>
              <a:buClr>
                <a:schemeClr val="tx1"/>
              </a:buClr>
              <a:buFont typeface="ＭＳ Ｐゴシック" charset="-128"/>
              <a:defRPr sz="1600">
                <a:solidFill>
                  <a:schemeClr val="tx1"/>
                </a:solidFill>
                <a:latin typeface="+mn-lt"/>
              </a:defRPr>
            </a:lvl6pPr>
            <a:lvl7pPr marL="2971800" indent="-228600" algn="l" rtl="0" eaLnBrk="0" fontAlgn="base" hangingPunct="0">
              <a:spcBef>
                <a:spcPct val="0"/>
              </a:spcBef>
              <a:spcAft>
                <a:spcPct val="0"/>
              </a:spcAft>
              <a:buClr>
                <a:schemeClr val="tx1"/>
              </a:buClr>
              <a:buFont typeface="ＭＳ Ｐゴシック" charset="-128"/>
              <a:defRPr sz="1600">
                <a:solidFill>
                  <a:schemeClr val="tx1"/>
                </a:solidFill>
                <a:latin typeface="+mn-lt"/>
              </a:defRPr>
            </a:lvl7pPr>
            <a:lvl8pPr marL="3429000" indent="-228600" algn="l" rtl="0" eaLnBrk="0" fontAlgn="base" hangingPunct="0">
              <a:spcBef>
                <a:spcPct val="0"/>
              </a:spcBef>
              <a:spcAft>
                <a:spcPct val="0"/>
              </a:spcAft>
              <a:buClr>
                <a:schemeClr val="tx1"/>
              </a:buClr>
              <a:buFont typeface="ＭＳ Ｐゴシック" charset="-128"/>
              <a:defRPr sz="1600">
                <a:solidFill>
                  <a:schemeClr val="tx1"/>
                </a:solidFill>
                <a:latin typeface="+mn-lt"/>
              </a:defRPr>
            </a:lvl8pPr>
            <a:lvl9pPr marL="3886200" indent="-228600" algn="l" rtl="0" eaLnBrk="0" fontAlgn="base" hangingPunct="0">
              <a:spcBef>
                <a:spcPct val="0"/>
              </a:spcBef>
              <a:spcAft>
                <a:spcPct val="0"/>
              </a:spcAft>
              <a:buClr>
                <a:schemeClr val="tx1"/>
              </a:buClr>
              <a:buFont typeface="ＭＳ Ｐゴシック" charset="-128"/>
              <a:defRPr sz="1600">
                <a:solidFill>
                  <a:schemeClr val="tx1"/>
                </a:solidFill>
                <a:latin typeface="+mn-lt"/>
              </a:defRPr>
            </a:lvl9pPr>
          </a:lstStyle>
          <a:p>
            <a:pPr marL="0" marR="0" lvl="0" indent="0" algn="l" defTabSz="457200" rtl="0" eaLnBrk="0" fontAlgn="base" latinLnBrk="0" hangingPunct="0">
              <a:lnSpc>
                <a:spcPct val="100000"/>
              </a:lnSpc>
              <a:spcBef>
                <a:spcPct val="0"/>
              </a:spcBef>
              <a:spcAft>
                <a:spcPct val="0"/>
              </a:spcAft>
              <a:buClr>
                <a:srgbClr val="000000"/>
              </a:buClr>
              <a:buSzTx/>
              <a:buFont typeface="ＭＳ Ｐゴシック" panose="020B0600070205080204" pitchFamily="50" charset="-128"/>
              <a:buNone/>
              <a:tabLst/>
              <a:defRPr/>
            </a:pPr>
            <a:r>
              <a:rPr kumimoji="1" lang="ja-JP" altLang="en-US" sz="1400" b="0" i="0" u="none" strike="noStrike" kern="0" cap="none" spc="0" normalizeH="0" baseline="0" noProof="0" dirty="0">
                <a:ln>
                  <a:noFill/>
                </a:ln>
                <a:solidFill>
                  <a:srgbClr val="103185"/>
                </a:solidFill>
                <a:effectLst/>
                <a:uLnTx/>
                <a:uFillTx/>
                <a:latin typeface="Meiryo UI" panose="020B0604030504040204" pitchFamily="50" charset="-128"/>
                <a:ea typeface="Meiryo UI" panose="020B0604030504040204" pitchFamily="50" charset="-128"/>
              </a:rPr>
              <a:t>電子処方箋とは、オンライン資格確認等システムを拡張し、</a:t>
            </a:r>
            <a:r>
              <a:rPr kumimoji="1" lang="ja-JP" altLang="en-US" sz="1400" b="0" i="0" u="sng" strike="noStrike" kern="0" cap="none" spc="0" normalizeH="0" baseline="0" noProof="0" dirty="0">
                <a:ln>
                  <a:noFill/>
                </a:ln>
                <a:solidFill>
                  <a:srgbClr val="DB4D6D"/>
                </a:solidFill>
                <a:effectLst/>
                <a:uLnTx/>
                <a:uFillTx/>
                <a:latin typeface="Meiryo UI" panose="020B0604030504040204" pitchFamily="50" charset="-128"/>
                <a:ea typeface="Meiryo UI" panose="020B0604030504040204" pitchFamily="50" charset="-128"/>
              </a:rPr>
              <a:t>現在紙で行われている処方箋の運用を、電子で実施する</a:t>
            </a:r>
            <a:r>
              <a:rPr kumimoji="1" lang="ja-JP" altLang="en-US" sz="1400" b="0" i="0" u="sng" strike="noStrike" kern="0" cap="none" spc="0" normalizeH="0" baseline="0" noProof="0" dirty="0" smtClean="0">
                <a:ln>
                  <a:noFill/>
                </a:ln>
                <a:solidFill>
                  <a:srgbClr val="DB4D6D"/>
                </a:solidFill>
                <a:effectLst/>
                <a:uLnTx/>
                <a:uFillTx/>
                <a:latin typeface="Meiryo UI" panose="020B0604030504040204" pitchFamily="50" charset="-128"/>
                <a:ea typeface="Meiryo UI" panose="020B0604030504040204" pitchFamily="50" charset="-128"/>
              </a:rPr>
              <a:t>仕組み</a:t>
            </a:r>
            <a:r>
              <a:rPr kumimoji="1" lang="ja-JP" altLang="en-US" sz="1400" b="0" i="0" u="none" strike="noStrike" kern="0" cap="none" spc="0" normalizeH="0" baseline="0" noProof="0" dirty="0">
                <a:ln>
                  <a:noFill/>
                </a:ln>
                <a:solidFill>
                  <a:srgbClr val="103185"/>
                </a:solidFill>
                <a:effectLst/>
                <a:uLnTx/>
                <a:uFillTx/>
                <a:latin typeface="Meiryo UI" panose="020B0604030504040204" pitchFamily="50" charset="-128"/>
                <a:ea typeface="Meiryo UI" panose="020B0604030504040204" pitchFamily="50" charset="-128"/>
              </a:rPr>
              <a:t>。オンライン資格確認等システムで閲覧できる情報を拡充し、</a:t>
            </a:r>
            <a:r>
              <a:rPr kumimoji="1" lang="ja-JP" altLang="en-US" sz="1400" b="0" i="0" u="sng" strike="noStrike" kern="0" cap="none" spc="0" normalizeH="0" baseline="0" noProof="0" dirty="0">
                <a:ln>
                  <a:noFill/>
                </a:ln>
                <a:solidFill>
                  <a:srgbClr val="DB4D6D"/>
                </a:solidFill>
                <a:effectLst/>
                <a:uLnTx/>
                <a:uFillTx/>
                <a:latin typeface="Meiryo UI" panose="020B0604030504040204" pitchFamily="50" charset="-128"/>
                <a:ea typeface="Meiryo UI" panose="020B0604030504040204" pitchFamily="50" charset="-128"/>
              </a:rPr>
              <a:t>患者が直近処方や調剤をされた内容の閲覧</a:t>
            </a:r>
            <a:r>
              <a:rPr kumimoji="1" lang="ja-JP" altLang="en-US" sz="1400" b="0" i="0" u="none" strike="noStrike" kern="0" cap="none" spc="0" normalizeH="0" baseline="0" noProof="0" dirty="0">
                <a:ln>
                  <a:noFill/>
                </a:ln>
                <a:solidFill>
                  <a:srgbClr val="103185"/>
                </a:solidFill>
                <a:effectLst/>
                <a:uLnTx/>
                <a:uFillTx/>
                <a:latin typeface="Meiryo UI" panose="020B0604030504040204" pitchFamily="50" charset="-128"/>
                <a:ea typeface="Meiryo UI" panose="020B0604030504040204" pitchFamily="50" charset="-128"/>
              </a:rPr>
              <a:t>や、当該データを活用した</a:t>
            </a:r>
            <a:r>
              <a:rPr kumimoji="1" lang="ja-JP" altLang="en-US" sz="1400" b="0" i="0" u="sng" strike="noStrike" kern="0" cap="none" spc="0" normalizeH="0" baseline="0" noProof="0" dirty="0">
                <a:ln>
                  <a:noFill/>
                </a:ln>
                <a:solidFill>
                  <a:srgbClr val="DB4D6D"/>
                </a:solidFill>
                <a:effectLst/>
                <a:uLnTx/>
                <a:uFillTx/>
                <a:latin typeface="Meiryo UI" panose="020B0604030504040204" pitchFamily="50" charset="-128"/>
                <a:ea typeface="Meiryo UI" panose="020B0604030504040204" pitchFamily="50" charset="-128"/>
              </a:rPr>
              <a:t>重複投薬等チェックの結果確認</a:t>
            </a:r>
            <a:r>
              <a:rPr kumimoji="1" lang="ja-JP" altLang="en-US" sz="1400" b="0" i="0" u="none" strike="noStrike" kern="0" cap="none" spc="0" normalizeH="0" baseline="0" noProof="0" dirty="0">
                <a:ln>
                  <a:noFill/>
                </a:ln>
                <a:solidFill>
                  <a:srgbClr val="103185"/>
                </a:solidFill>
                <a:effectLst/>
                <a:uLnTx/>
                <a:uFillTx/>
                <a:latin typeface="Meiryo UI" panose="020B0604030504040204" pitchFamily="50" charset="-128"/>
                <a:ea typeface="Meiryo UI" panose="020B0604030504040204" pitchFamily="50" charset="-128"/>
              </a:rPr>
              <a:t>が可能に</a:t>
            </a:r>
            <a:r>
              <a:rPr kumimoji="1" lang="ja-JP" altLang="en-US" sz="1400" b="0" i="0" u="none" strike="noStrike" kern="0" cap="none" spc="0" normalizeH="0" baseline="0" noProof="0" dirty="0" smtClean="0">
                <a:ln>
                  <a:noFill/>
                </a:ln>
                <a:solidFill>
                  <a:srgbClr val="103185"/>
                </a:solidFill>
                <a:effectLst/>
                <a:uLnTx/>
                <a:uFillTx/>
                <a:latin typeface="Meiryo UI" panose="020B0604030504040204" pitchFamily="50" charset="-128"/>
                <a:ea typeface="Meiryo UI" panose="020B0604030504040204" pitchFamily="50" charset="-128"/>
              </a:rPr>
              <a:t>。</a:t>
            </a:r>
            <a:endParaRPr kumimoji="1" lang="en-US" altLang="ja-JP" sz="1400" b="0" i="0" u="none" strike="noStrike" kern="0" cap="none" spc="0" normalizeH="0" baseline="0" noProof="0" dirty="0">
              <a:ln>
                <a:noFill/>
              </a:ln>
              <a:solidFill>
                <a:srgbClr val="103185"/>
              </a:solidFill>
              <a:effectLst/>
              <a:uLnTx/>
              <a:uFillTx/>
              <a:latin typeface="Meiryo UI" panose="020B0604030504040204" pitchFamily="50" charset="-128"/>
              <a:ea typeface="Meiryo UI" panose="020B0604030504040204" pitchFamily="50" charset="-128"/>
            </a:endParaRPr>
          </a:p>
        </p:txBody>
      </p:sp>
      <p:sp>
        <p:nvSpPr>
          <p:cNvPr id="1740" name="正方形/長方形 69"/>
          <p:cNvSpPr/>
          <p:nvPr/>
        </p:nvSpPr>
        <p:spPr>
          <a:xfrm>
            <a:off x="434469" y="6453336"/>
            <a:ext cx="9043459" cy="359073"/>
          </a:xfrm>
          <a:prstGeom prst="rect">
            <a:avLst/>
          </a:prstGeom>
        </p:spPr>
        <p:txBody>
          <a:bodyPr wrap="square" lIns="0" tIns="0" rIns="0" bIns="0">
            <a:spAutoFit/>
          </a:bodyPr>
          <a:lstStyle/>
          <a:p>
            <a:pPr marL="180000" marR="0" lvl="0" indent="-457200" algn="l" defTabSz="914400" rtl="0" eaLnBrk="1" fontAlgn="auto" latinLnBrk="0" hangingPunct="1">
              <a:lnSpc>
                <a:spcPts val="1400"/>
              </a:lnSpc>
              <a:spcBef>
                <a:spcPts val="100"/>
              </a:spcBef>
              <a:spcAft>
                <a:spcPts val="600"/>
              </a:spcAft>
              <a:buClrTx/>
              <a:buSzTx/>
              <a:buFontTx/>
              <a:buNone/>
              <a:tabLst/>
              <a:defRPr/>
            </a:pPr>
            <a:r>
              <a:rPr kumimoji="1" lang="ja-JP" altLang="en-US" sz="1200" b="0" i="0" u="none" strike="noStrike" kern="1200" cap="none" spc="0" normalizeH="0" baseline="0" noProof="0" dirty="0" smtClean="0">
                <a:ln>
                  <a:noFill/>
                </a:ln>
                <a:solidFill>
                  <a:srgbClr val="000000"/>
                </a:solidFill>
                <a:effectLst/>
                <a:uLnTx/>
                <a:uFillTx/>
                <a:latin typeface="メイリオ"/>
                <a:ea typeface="メイリオ"/>
                <a:cs typeface="+mn-cs"/>
              </a:rPr>
              <a:t>・ オンライン資格確認等システムを基盤とした電子処方箋の仕組みについて、実施時における検証も含め、安全かつ正確な運用に向けた環境整備を行い、</a:t>
            </a:r>
            <a:r>
              <a:rPr kumimoji="1" lang="en-US" altLang="ja-JP" sz="1200" b="0" i="0" u="none" strike="noStrike" kern="1200" cap="none" spc="0" normalizeH="0" baseline="0" noProof="0" dirty="0" smtClean="0">
                <a:ln>
                  <a:noFill/>
                </a:ln>
                <a:solidFill>
                  <a:srgbClr val="000000"/>
                </a:solidFill>
                <a:effectLst/>
                <a:uLnTx/>
                <a:uFillTx/>
                <a:latin typeface="メイリオ"/>
                <a:ea typeface="メイリオ"/>
                <a:cs typeface="+mn-cs"/>
              </a:rPr>
              <a:t>2022</a:t>
            </a:r>
            <a:r>
              <a:rPr kumimoji="1" lang="ja-JP" altLang="en-US" sz="1200" b="0" i="0" u="none" strike="noStrike" kern="1200" cap="none" spc="0" normalizeH="0" baseline="0" noProof="0" dirty="0" smtClean="0">
                <a:ln>
                  <a:noFill/>
                </a:ln>
                <a:solidFill>
                  <a:srgbClr val="000000"/>
                </a:solidFill>
                <a:effectLst/>
                <a:uLnTx/>
                <a:uFillTx/>
                <a:latin typeface="メイリオ"/>
                <a:ea typeface="メイリオ"/>
                <a:cs typeface="+mn-cs"/>
              </a:rPr>
              <a:t>年度から運用開始する。</a:t>
            </a:r>
            <a:endParaRPr kumimoji="1" lang="en-US" altLang="ja-JP" sz="1200" b="0" i="0" u="none" strike="noStrike" kern="1200" cap="none" spc="0" normalizeH="0" baseline="0" noProof="0" dirty="0" smtClean="0">
              <a:ln>
                <a:noFill/>
              </a:ln>
              <a:solidFill>
                <a:srgbClr val="000000"/>
              </a:solidFill>
              <a:effectLst/>
              <a:uLnTx/>
              <a:uFillTx/>
              <a:latin typeface="メイリオ"/>
              <a:ea typeface="メイリオ"/>
              <a:cs typeface="+mn-cs"/>
            </a:endParaRPr>
          </a:p>
        </p:txBody>
      </p:sp>
      <p:grpSp>
        <p:nvGrpSpPr>
          <p:cNvPr id="1741" name="グループ化 70"/>
          <p:cNvGrpSpPr/>
          <p:nvPr/>
        </p:nvGrpSpPr>
        <p:grpSpPr>
          <a:xfrm>
            <a:off x="328923" y="6083104"/>
            <a:ext cx="5184000" cy="298224"/>
            <a:chOff x="202424" y="2828611"/>
            <a:chExt cx="5184000" cy="298224"/>
          </a:xfrm>
        </p:grpSpPr>
        <p:sp>
          <p:nvSpPr>
            <p:cNvPr id="1742" name="正方形/長方形 71"/>
            <p:cNvSpPr/>
            <p:nvPr/>
          </p:nvSpPr>
          <p:spPr>
            <a:xfrm>
              <a:off x="225768" y="2828611"/>
              <a:ext cx="4599208" cy="226216"/>
            </a:xfrm>
            <a:prstGeom prst="rect">
              <a:avLst/>
            </a:prstGeom>
          </p:spPr>
          <p:txBody>
            <a:bodyPr wrap="none" lIns="0" tIns="0" rIns="0" bIns="0">
              <a:spAutoFit/>
            </a:bodyPr>
            <a:lstStyle/>
            <a:p>
              <a:pPr marL="0" marR="0" lvl="0" indent="0" algn="l" defTabSz="591055" rtl="0" eaLnBrk="1" fontAlgn="auto" latinLnBrk="0" hangingPunct="1">
                <a:lnSpc>
                  <a:spcPct val="130000"/>
                </a:lnSpc>
                <a:spcBef>
                  <a:spcPts val="0"/>
                </a:spcBef>
                <a:spcAft>
                  <a:spcPts val="796"/>
                </a:spcAft>
                <a:buClrTx/>
                <a:buSzTx/>
                <a:buFontTx/>
                <a:buNone/>
                <a:tabLst/>
                <a:defRPr/>
              </a:pPr>
              <a:r>
                <a:rPr kumimoji="0" lang="ja-JP" altLang="en-US" sz="1200" b="1" i="0" u="none" strike="noStrike" kern="1200" cap="none" spc="239" normalizeH="0" baseline="0" noProof="0" dirty="0" smtClean="0">
                  <a:ln>
                    <a:noFill/>
                  </a:ln>
                  <a:solidFill>
                    <a:srgbClr val="103185"/>
                  </a:solidFill>
                  <a:effectLst/>
                  <a:uLnTx/>
                  <a:uFillTx/>
                  <a:latin typeface="Meiryo" panose="020B0604030504040204" pitchFamily="34" charset="-128"/>
                  <a:ea typeface="Meiryo" panose="020B0604030504040204" pitchFamily="34" charset="-128"/>
                  <a:cs typeface="Noto Sans CJK JP DemiLight" charset="-128"/>
                </a:rPr>
                <a:t>成長戦略フォローアップ</a:t>
              </a:r>
              <a:r>
                <a:rPr kumimoji="0" lang="zh-TW" altLang="en-US" sz="1200" b="1" i="0" u="none" strike="noStrike" kern="1200" cap="none" spc="239" normalizeH="0" baseline="0" noProof="0" dirty="0" smtClean="0">
                  <a:ln>
                    <a:noFill/>
                  </a:ln>
                  <a:solidFill>
                    <a:srgbClr val="103185"/>
                  </a:solidFill>
                  <a:effectLst/>
                  <a:uLnTx/>
                  <a:uFillTx/>
                  <a:latin typeface="Meiryo" panose="020B0604030504040204" pitchFamily="34" charset="-128"/>
                  <a:ea typeface="Meiryo" panose="020B0604030504040204" pitchFamily="34" charset="-128"/>
                  <a:cs typeface="Noto Sans CJK JP DemiLight" charset="-128"/>
                </a:rPr>
                <a:t>（</a:t>
              </a:r>
              <a:r>
                <a:rPr kumimoji="0" lang="zh-TW" altLang="en-US" sz="1200" b="1" i="0" u="none" strike="noStrike" kern="1200" cap="none" spc="239" normalizeH="0" baseline="0" noProof="0" dirty="0">
                  <a:ln>
                    <a:noFill/>
                  </a:ln>
                  <a:solidFill>
                    <a:srgbClr val="103185"/>
                  </a:solidFill>
                  <a:effectLst/>
                  <a:uLnTx/>
                  <a:uFillTx/>
                  <a:latin typeface="Meiryo" panose="020B0604030504040204" pitchFamily="34" charset="-128"/>
                  <a:ea typeface="Meiryo" panose="020B0604030504040204" pitchFamily="34" charset="-128"/>
                  <a:cs typeface="Noto Sans CJK JP DemiLight" charset="-128"/>
                </a:rPr>
                <a:t>令和</a:t>
              </a:r>
              <a:r>
                <a:rPr kumimoji="0" lang="en-US" altLang="zh-TW" sz="1200" b="1" i="0" u="none" strike="noStrike" kern="1200" cap="none" spc="239" normalizeH="0" baseline="0" noProof="0" dirty="0">
                  <a:ln>
                    <a:noFill/>
                  </a:ln>
                  <a:solidFill>
                    <a:srgbClr val="103185"/>
                  </a:solidFill>
                  <a:effectLst/>
                  <a:uLnTx/>
                  <a:uFillTx/>
                  <a:latin typeface="Meiryo" panose="020B0604030504040204" pitchFamily="34" charset="-128"/>
                  <a:ea typeface="Meiryo" panose="020B0604030504040204" pitchFamily="34" charset="-128"/>
                  <a:cs typeface="Noto Sans CJK JP DemiLight" charset="-128"/>
                </a:rPr>
                <a:t>3</a:t>
              </a:r>
              <a:r>
                <a:rPr kumimoji="0" lang="zh-TW" altLang="en-US" sz="1200" b="1" i="0" u="none" strike="noStrike" kern="1200" cap="none" spc="239" normalizeH="0" baseline="0" noProof="0" dirty="0">
                  <a:ln>
                    <a:noFill/>
                  </a:ln>
                  <a:solidFill>
                    <a:srgbClr val="103185"/>
                  </a:solidFill>
                  <a:effectLst/>
                  <a:uLnTx/>
                  <a:uFillTx/>
                  <a:latin typeface="Meiryo" panose="020B0604030504040204" pitchFamily="34" charset="-128"/>
                  <a:ea typeface="Meiryo" panose="020B0604030504040204" pitchFamily="34" charset="-128"/>
                  <a:cs typeface="Noto Sans CJK JP DemiLight" charset="-128"/>
                </a:rPr>
                <a:t>年</a:t>
              </a:r>
              <a:r>
                <a:rPr kumimoji="0" lang="en-US" altLang="zh-TW" sz="1200" b="1" i="0" u="none" strike="noStrike" kern="1200" cap="none" spc="239" normalizeH="0" baseline="0" noProof="0" dirty="0">
                  <a:ln>
                    <a:noFill/>
                  </a:ln>
                  <a:solidFill>
                    <a:srgbClr val="103185"/>
                  </a:solidFill>
                  <a:effectLst/>
                  <a:uLnTx/>
                  <a:uFillTx/>
                  <a:latin typeface="Meiryo" panose="020B0604030504040204" pitchFamily="34" charset="-128"/>
                  <a:ea typeface="Meiryo" panose="020B0604030504040204" pitchFamily="34" charset="-128"/>
                  <a:cs typeface="Noto Sans CJK JP DemiLight" charset="-128"/>
                </a:rPr>
                <a:t>6</a:t>
              </a:r>
              <a:r>
                <a:rPr kumimoji="0" lang="zh-TW" altLang="en-US" sz="1200" b="1" i="0" u="none" strike="noStrike" kern="1200" cap="none" spc="239" normalizeH="0" baseline="0" noProof="0" dirty="0">
                  <a:ln>
                    <a:noFill/>
                  </a:ln>
                  <a:solidFill>
                    <a:srgbClr val="103185"/>
                  </a:solidFill>
                  <a:effectLst/>
                  <a:uLnTx/>
                  <a:uFillTx/>
                  <a:latin typeface="Meiryo" panose="020B0604030504040204" pitchFamily="34" charset="-128"/>
                  <a:ea typeface="Meiryo" panose="020B0604030504040204" pitchFamily="34" charset="-128"/>
                  <a:cs typeface="Noto Sans CJK JP DemiLight" charset="-128"/>
                </a:rPr>
                <a:t>月</a:t>
              </a:r>
              <a:r>
                <a:rPr kumimoji="0" lang="en-US" altLang="zh-TW" sz="1200" b="1" i="0" u="none" strike="noStrike" kern="1200" cap="none" spc="239" normalizeH="0" baseline="0" noProof="0" dirty="0">
                  <a:ln>
                    <a:noFill/>
                  </a:ln>
                  <a:solidFill>
                    <a:srgbClr val="103185"/>
                  </a:solidFill>
                  <a:effectLst/>
                  <a:uLnTx/>
                  <a:uFillTx/>
                  <a:latin typeface="Meiryo" panose="020B0604030504040204" pitchFamily="34" charset="-128"/>
                  <a:ea typeface="Meiryo" panose="020B0604030504040204" pitchFamily="34" charset="-128"/>
                  <a:cs typeface="Noto Sans CJK JP DemiLight" charset="-128"/>
                </a:rPr>
                <a:t>18</a:t>
              </a:r>
              <a:r>
                <a:rPr kumimoji="0" lang="zh-TW" altLang="en-US" sz="1200" b="1" i="0" u="none" strike="noStrike" kern="1200" cap="none" spc="239" normalizeH="0" baseline="0" noProof="0" dirty="0">
                  <a:ln>
                    <a:noFill/>
                  </a:ln>
                  <a:solidFill>
                    <a:srgbClr val="103185"/>
                  </a:solidFill>
                  <a:effectLst/>
                  <a:uLnTx/>
                  <a:uFillTx/>
                  <a:latin typeface="Meiryo" panose="020B0604030504040204" pitchFamily="34" charset="-128"/>
                  <a:ea typeface="Meiryo" panose="020B0604030504040204" pitchFamily="34" charset="-128"/>
                  <a:cs typeface="Noto Sans CJK JP DemiLight" charset="-128"/>
                </a:rPr>
                <a:t>日閣議決定</a:t>
              </a:r>
              <a:r>
                <a:rPr kumimoji="0" lang="zh-TW" altLang="en-US" sz="1200" b="1" i="0" u="none" strike="noStrike" kern="1200" cap="none" spc="239" normalizeH="0" baseline="0" noProof="0" dirty="0" smtClean="0">
                  <a:ln>
                    <a:noFill/>
                  </a:ln>
                  <a:solidFill>
                    <a:srgbClr val="103185"/>
                  </a:solidFill>
                  <a:effectLst/>
                  <a:uLnTx/>
                  <a:uFillTx/>
                  <a:latin typeface="Meiryo" panose="020B0604030504040204" pitchFamily="34" charset="-128"/>
                  <a:ea typeface="Meiryo" panose="020B0604030504040204" pitchFamily="34" charset="-128"/>
                  <a:cs typeface="Noto Sans CJK JP DemiLight" charset="-128"/>
                </a:rPr>
                <a:t>）</a:t>
              </a:r>
              <a:endParaRPr kumimoji="0" lang="ja-JP" altLang="en-US" sz="1200" b="1" i="0" u="none" strike="noStrike" kern="1200" cap="none" spc="239" normalizeH="0" baseline="0" noProof="0" dirty="0">
                <a:ln>
                  <a:noFill/>
                </a:ln>
                <a:solidFill>
                  <a:srgbClr val="103185"/>
                </a:solidFill>
                <a:effectLst/>
                <a:uLnTx/>
                <a:uFillTx/>
                <a:latin typeface="Meiryo" panose="020B0604030504040204" pitchFamily="34" charset="-128"/>
                <a:ea typeface="Meiryo" panose="020B0604030504040204" pitchFamily="34" charset="-128"/>
                <a:cs typeface="Noto Sans CJK JP DemiLight" charset="-128"/>
              </a:endParaRPr>
            </a:p>
          </p:txBody>
        </p:sp>
        <p:cxnSp>
          <p:nvCxnSpPr>
            <p:cNvPr id="1743" name="直線コネクタ 72"/>
            <p:cNvCxnSpPr>
              <a:cxnSpLocks/>
            </p:cNvCxnSpPr>
            <p:nvPr/>
          </p:nvCxnSpPr>
          <p:spPr>
            <a:xfrm>
              <a:off x="202424" y="3126835"/>
              <a:ext cx="51840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1744" name="正方形/長方形 73"/>
          <p:cNvSpPr/>
          <p:nvPr/>
        </p:nvSpPr>
        <p:spPr>
          <a:xfrm>
            <a:off x="90404" y="6086024"/>
            <a:ext cx="9759139" cy="720368"/>
          </a:xfrm>
          <a:prstGeom prst="rect">
            <a:avLst/>
          </a:prstGeom>
          <a:ln w="28575">
            <a:solidFill>
              <a:srgbClr val="FF000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b="1" i="0" u="none" strike="noStrike" kern="0" cap="none" spc="0" normalizeH="0" baseline="0" noProof="0" dirty="0">
              <a:ln>
                <a:noFill/>
              </a:ln>
              <a:solidFill>
                <a:srgbClr val="103185"/>
              </a:solidFill>
              <a:effectLst/>
              <a:uLnTx/>
              <a:uFillTx/>
              <a:latin typeface="Segoe UI"/>
              <a:ea typeface="メイリオ"/>
              <a:cs typeface="+mn-cs"/>
            </a:endParaRPr>
          </a:p>
        </p:txBody>
      </p:sp>
      <p:pic>
        <p:nvPicPr>
          <p:cNvPr id="1746" name="図 2"/>
          <p:cNvPicPr>
            <a:picLocks noChangeAspect="1"/>
          </p:cNvPicPr>
          <p:nvPr/>
        </p:nvPicPr>
        <p:blipFill>
          <a:blip r:embed="rId3"/>
          <a:stretch>
            <a:fillRect/>
          </a:stretch>
        </p:blipFill>
        <p:spPr>
          <a:xfrm>
            <a:off x="805262" y="1713895"/>
            <a:ext cx="8292426" cy="4307393"/>
          </a:xfrm>
          <a:prstGeom prst="rect">
            <a:avLst/>
          </a:prstGeom>
        </p:spPr>
      </p:pic>
      <p:sp>
        <p:nvSpPr>
          <p:cNvPr id="1747" name="テキスト ボックス 10"/>
          <p:cNvSpPr txBox="1"/>
          <p:nvPr/>
        </p:nvSpPr>
        <p:spPr>
          <a:xfrm>
            <a:off x="6896449" y="43666"/>
            <a:ext cx="2962651" cy="369332"/>
          </a:xfrm>
          <a:prstGeom prst="rect">
            <a:avLst/>
          </a:prstGeom>
          <a:solidFill>
            <a:srgbClr val="C0504D">
              <a:lumMod val="20000"/>
              <a:lumOff val="80000"/>
            </a:srgbClr>
          </a:solidFill>
          <a:ln w="38100">
            <a:solidFill>
              <a:srgbClr val="FF0000"/>
            </a:solidFill>
          </a:ln>
        </p:spPr>
        <p:txBody>
          <a:bodyPr wrap="square" rtlCol="0">
            <a:spAutoFit/>
          </a:bodyPr>
          <a:lstStyle/>
          <a:p>
            <a:pPr marL="0" marR="0" lvl="0" indent="0" algn="ctr" defTabSz="913546" rtl="0" eaLnBrk="1" fontAlgn="auto" latinLnBrk="0" hangingPunct="1">
              <a:lnSpc>
                <a:spcPct val="100000"/>
              </a:lnSpc>
              <a:spcBef>
                <a:spcPts val="0"/>
              </a:spcBef>
              <a:spcAft>
                <a:spcPts val="0"/>
              </a:spcAft>
              <a:buClrTx/>
              <a:buSzTx/>
              <a:buFontTx/>
              <a:buNone/>
              <a:tabLst/>
              <a:defRPr/>
            </a:pPr>
            <a:r>
              <a:rPr kumimoji="0" lang="en-US" altLang="ja-JP" sz="1800" b="0" i="0" u="none" strike="noStrike" kern="0" cap="none" spc="0" normalizeH="0" baseline="0" noProof="0" dirty="0">
                <a:ln>
                  <a:noFill/>
                </a:ln>
                <a:solidFill>
                  <a:srgbClr val="FF0000"/>
                </a:solidFill>
                <a:effectLst/>
                <a:uLnTx/>
                <a:uFillTx/>
                <a:latin typeface="Verdana"/>
                <a:ea typeface="ＭＳ Ｐゴシック"/>
                <a:cs typeface="+mn-cs"/>
              </a:rPr>
              <a:t>2023</a:t>
            </a:r>
            <a:r>
              <a:rPr kumimoji="0" lang="ja-JP" altLang="en-US" sz="1800" b="0" i="0" u="none" strike="noStrike" kern="0" cap="none" spc="0" normalizeH="0" baseline="0" noProof="0" dirty="0">
                <a:ln>
                  <a:noFill/>
                </a:ln>
                <a:solidFill>
                  <a:srgbClr val="FF0000"/>
                </a:solidFill>
                <a:effectLst/>
                <a:uLnTx/>
                <a:uFillTx/>
                <a:latin typeface="Verdana"/>
                <a:ea typeface="ＭＳ Ｐゴシック"/>
                <a:cs typeface="+mn-cs"/>
              </a:rPr>
              <a:t>年</a:t>
            </a:r>
            <a:r>
              <a:rPr kumimoji="0" lang="en-US" altLang="ja-JP" sz="1800" b="0" i="0" u="none" strike="noStrike" kern="0" cap="none" spc="0" normalizeH="0" baseline="0" noProof="0" dirty="0">
                <a:ln>
                  <a:noFill/>
                </a:ln>
                <a:solidFill>
                  <a:srgbClr val="FF0000"/>
                </a:solidFill>
                <a:effectLst/>
                <a:uLnTx/>
                <a:uFillTx/>
                <a:latin typeface="Verdana"/>
                <a:ea typeface="ＭＳ Ｐゴシック"/>
                <a:cs typeface="+mn-cs"/>
              </a:rPr>
              <a:t>1</a:t>
            </a:r>
            <a:r>
              <a:rPr kumimoji="0" lang="ja-JP" altLang="en-US" sz="1800" b="0" i="0" u="none" strike="noStrike" kern="0" cap="none" spc="0" normalizeH="0" baseline="0" noProof="0" dirty="0">
                <a:ln>
                  <a:noFill/>
                </a:ln>
                <a:solidFill>
                  <a:srgbClr val="FF0000"/>
                </a:solidFill>
                <a:effectLst/>
                <a:uLnTx/>
                <a:uFillTx/>
                <a:latin typeface="Verdana"/>
                <a:ea typeface="ＭＳ Ｐゴシック"/>
                <a:cs typeface="+mn-cs"/>
              </a:rPr>
              <a:t>月運用開始予定</a:t>
            </a:r>
          </a:p>
        </p:txBody>
      </p:sp>
      <p:sp>
        <p:nvSpPr>
          <p:cNvPr id="12" name="スライド番号プレースホルダー 3"/>
          <p:cNvSpPr>
            <a:spLocks noGrp="1"/>
          </p:cNvSpPr>
          <p:nvPr>
            <p:ph type="sldNum" sz="quarter" idx="4294967295"/>
          </p:nvPr>
        </p:nvSpPr>
        <p:spPr>
          <a:xfrm>
            <a:off x="9416717" y="6417063"/>
            <a:ext cx="458026" cy="389455"/>
          </a:xfrm>
          <a:prstGeom prst="rect">
            <a:avLst/>
          </a:prstGeom>
        </p:spPr>
        <p:txBody>
          <a:bodyPr/>
          <a:lstStyle/>
          <a:p>
            <a:pPr marL="0" marR="0" lvl="0" indent="0" algn="r" defTabSz="914314" rtl="0" eaLnBrk="1" fontAlgn="auto" latinLnBrk="0" hangingPunct="1">
              <a:lnSpc>
                <a:spcPct val="100000"/>
              </a:lnSpc>
              <a:spcBef>
                <a:spcPts val="0"/>
              </a:spcBef>
              <a:spcAft>
                <a:spcPts val="0"/>
              </a:spcAft>
              <a:buClrTx/>
              <a:buSzTx/>
              <a:buFontTx/>
              <a:buNone/>
              <a:tabLst/>
              <a:defRPr/>
            </a:pPr>
            <a:fld id="{8DAE5B54-EA02-45AD-A82C-E2A48294079D}" type="slidenum">
              <a:rPr kumimoji="1" lang="ja-JP" altLang="en-US" sz="1400" b="0" i="0" u="none" strike="noStrike" kern="1200" cap="none" spc="0" normalizeH="0" baseline="0" noProof="0" smtClean="0">
                <a:ln>
                  <a:noFill/>
                </a:ln>
                <a:solidFill>
                  <a:prstClr val="white">
                    <a:lumMod val="50000"/>
                  </a:prstClr>
                </a:solidFill>
                <a:effectLst/>
                <a:uLnTx/>
                <a:uFillTx/>
                <a:latin typeface="Verdana" panose="020B0604030504040204" pitchFamily="34" charset="0"/>
                <a:ea typeface="Meiryo UI"/>
                <a:cs typeface="Verdana" panose="020B0604030504040204" pitchFamily="34" charset="0"/>
              </a:rPr>
              <a:pPr marL="0" marR="0" lvl="0" indent="0" algn="r" defTabSz="914314" rtl="0" eaLnBrk="1" fontAlgn="auto" latinLnBrk="0" hangingPunct="1">
                <a:lnSpc>
                  <a:spcPct val="100000"/>
                </a:lnSpc>
                <a:spcBef>
                  <a:spcPts val="0"/>
                </a:spcBef>
                <a:spcAft>
                  <a:spcPts val="0"/>
                </a:spcAft>
                <a:buClrTx/>
                <a:buSzTx/>
                <a:buFontTx/>
                <a:buNone/>
                <a:tabLst/>
                <a:defRPr/>
              </a:pPr>
              <a:t>15</a:t>
            </a:fld>
            <a:endParaRPr kumimoji="1" lang="ja-JP" altLang="en-US" sz="1400" b="0" i="0" u="none" strike="noStrike" kern="1200" cap="none" spc="0" normalizeH="0" baseline="0" noProof="0" dirty="0">
              <a:ln>
                <a:noFill/>
              </a:ln>
              <a:solidFill>
                <a:prstClr val="white">
                  <a:lumMod val="50000"/>
                </a:prstClr>
              </a:solidFill>
              <a:effectLst/>
              <a:uLnTx/>
              <a:uFillTx/>
              <a:latin typeface="Verdana" panose="020B0604030504040204" pitchFamily="34" charset="0"/>
              <a:ea typeface="Meiryo UI"/>
              <a:cs typeface="Verdana" panose="020B0604030504040204" pitchFamily="34" charset="0"/>
            </a:endParaRPr>
          </a:p>
        </p:txBody>
      </p:sp>
    </p:spTree>
    <p:extLst>
      <p:ext uri="{BB962C8B-B14F-4D97-AF65-F5344CB8AC3E}">
        <p14:creationId xmlns:p14="http://schemas.microsoft.com/office/powerpoint/2010/main" val="20511386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704528" y="2617093"/>
            <a:ext cx="8641848" cy="1099939"/>
          </a:xfrm>
          <a:prstGeom prst="rect">
            <a:avLst/>
          </a:prstGeom>
        </p:spPr>
        <p:txBody>
          <a:bodyPr vert="horz" lIns="91108" tIns="45557" rIns="91108" bIns="45557"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2800" b="0" i="0" u="none" strike="noStrike" kern="1200" cap="none" spc="0" normalizeH="0" baseline="0" noProof="0" dirty="0" smtClean="0">
                <a:ln>
                  <a:noFill/>
                </a:ln>
                <a:solidFill>
                  <a:prstClr val="black"/>
                </a:solidFill>
                <a:effectLst/>
                <a:uLnTx/>
                <a:uFillTx/>
                <a:latin typeface="ＭＳ Ｐゴシック"/>
                <a:ea typeface="ＭＳ Ｐゴシック" panose="020B0600070205080204" pitchFamily="50" charset="-128"/>
                <a:cs typeface="+mj-cs"/>
              </a:rPr>
              <a:t>（</a:t>
            </a:r>
            <a:r>
              <a:rPr lang="ja-JP" altLang="en-US" sz="2800" dirty="0" smtClean="0">
                <a:solidFill>
                  <a:prstClr val="black"/>
                </a:solidFill>
                <a:latin typeface="ＭＳ Ｐゴシック"/>
                <a:ea typeface="ＭＳ Ｐゴシック" panose="020B0600070205080204" pitchFamily="50" charset="-128"/>
              </a:rPr>
              <a:t>かかりつけ薬剤師・薬局の機能強化</a:t>
            </a:r>
            <a:r>
              <a:rPr kumimoji="1" lang="ja-JP" altLang="en-US" sz="2800" b="0" i="0" u="none" strike="noStrike" kern="1200" cap="none" spc="0" normalizeH="0" baseline="0" noProof="0" dirty="0" smtClean="0">
                <a:ln>
                  <a:noFill/>
                </a:ln>
                <a:solidFill>
                  <a:prstClr val="black"/>
                </a:solidFill>
                <a:effectLst/>
                <a:uLnTx/>
                <a:uFillTx/>
                <a:latin typeface="ＭＳ Ｐゴシック"/>
                <a:ea typeface="ＭＳ Ｐゴシック" panose="020B0600070205080204" pitchFamily="50" charset="-128"/>
                <a:cs typeface="+mj-cs"/>
              </a:rPr>
              <a:t>）</a:t>
            </a:r>
            <a:endParaRPr kumimoji="1" lang="en-US" altLang="ja-JP" sz="2800"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j-cs"/>
            </a:endParaRPr>
          </a:p>
        </p:txBody>
      </p:sp>
      <p:sp>
        <p:nvSpPr>
          <p:cNvPr id="3" name="スライド番号プレースホルダー 3"/>
          <p:cNvSpPr>
            <a:spLocks noGrp="1"/>
          </p:cNvSpPr>
          <p:nvPr>
            <p:ph type="sldNum" sz="quarter" idx="12"/>
          </p:nvPr>
        </p:nvSpPr>
        <p:spPr>
          <a:xfrm>
            <a:off x="9345489" y="6381329"/>
            <a:ext cx="529254" cy="425190"/>
          </a:xfrm>
        </p:spPr>
        <p:txBody>
          <a:bodyPr/>
          <a:lstStyle/>
          <a:p>
            <a:pPr marL="0" marR="0" lvl="0" indent="0" algn="r" defTabSz="914314" rtl="0" eaLnBrk="1" fontAlgn="auto" latinLnBrk="0" hangingPunct="1">
              <a:lnSpc>
                <a:spcPct val="100000"/>
              </a:lnSpc>
              <a:spcBef>
                <a:spcPts val="0"/>
              </a:spcBef>
              <a:spcAft>
                <a:spcPts val="0"/>
              </a:spcAft>
              <a:buClrTx/>
              <a:buSzTx/>
              <a:buFontTx/>
              <a:buNone/>
              <a:tabLst/>
              <a:defRPr/>
            </a:pPr>
            <a:fld id="{8DAE5B54-EA02-45AD-A82C-E2A48294079D}" type="slidenum">
              <a:rPr kumimoji="1" lang="ja-JP" altLang="en-US" sz="1400" b="0" i="0" u="none" strike="noStrike" kern="1200" cap="none" spc="0" normalizeH="0" baseline="0" noProof="0" smtClean="0">
                <a:ln>
                  <a:noFill/>
                </a:ln>
                <a:solidFill>
                  <a:prstClr val="white">
                    <a:lumMod val="50000"/>
                  </a:prstClr>
                </a:solidFill>
                <a:effectLst/>
                <a:uLnTx/>
                <a:uFillTx/>
                <a:latin typeface="Verdana" panose="020B0604030504040204" pitchFamily="34" charset="0"/>
                <a:ea typeface="Meiryo UI"/>
                <a:cs typeface="Verdana" panose="020B0604030504040204" pitchFamily="34" charset="0"/>
              </a:rPr>
              <a:pPr marL="0" marR="0" lvl="0" indent="0" algn="r" defTabSz="914314" rtl="0" eaLnBrk="1" fontAlgn="auto" latinLnBrk="0" hangingPunct="1">
                <a:lnSpc>
                  <a:spcPct val="100000"/>
                </a:lnSpc>
                <a:spcBef>
                  <a:spcPts val="0"/>
                </a:spcBef>
                <a:spcAft>
                  <a:spcPts val="0"/>
                </a:spcAft>
                <a:buClrTx/>
                <a:buSzTx/>
                <a:buFontTx/>
                <a:buNone/>
                <a:tabLst/>
                <a:defRPr/>
              </a:pPr>
              <a:t>16</a:t>
            </a:fld>
            <a:endParaRPr kumimoji="1" lang="ja-JP" altLang="en-US" sz="1400" b="0" i="0" u="none" strike="noStrike" kern="1200" cap="none" spc="0" normalizeH="0" baseline="0" noProof="0" dirty="0">
              <a:ln>
                <a:noFill/>
              </a:ln>
              <a:solidFill>
                <a:prstClr val="white">
                  <a:lumMod val="50000"/>
                </a:prstClr>
              </a:solidFill>
              <a:effectLst/>
              <a:uLnTx/>
              <a:uFillTx/>
              <a:latin typeface="Verdana" panose="020B0604030504040204" pitchFamily="34" charset="0"/>
              <a:ea typeface="Meiryo UI"/>
              <a:cs typeface="Verdana" panose="020B0604030504040204" pitchFamily="34" charset="0"/>
            </a:endParaRPr>
          </a:p>
        </p:txBody>
      </p:sp>
    </p:spTree>
    <p:extLst>
      <p:ext uri="{BB962C8B-B14F-4D97-AF65-F5344CB8AC3E}">
        <p14:creationId xmlns:p14="http://schemas.microsoft.com/office/powerpoint/2010/main" val="42182978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 name="角丸四角形 34"/>
          <p:cNvSpPr/>
          <p:nvPr/>
        </p:nvSpPr>
        <p:spPr>
          <a:xfrm>
            <a:off x="164468" y="741335"/>
            <a:ext cx="9541060" cy="1824300"/>
          </a:xfrm>
          <a:prstGeom prst="roundRect">
            <a:avLst>
              <a:gd name="adj" fmla="val 9280"/>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84272" tIns="42138" rIns="84272" bIns="42138" rtlCol="0" anchor="ctr" anchorCtr="0"/>
          <a:lstStyle/>
          <a:p>
            <a:pPr marL="182563" marR="0" lvl="0" indent="-182563" algn="l" defTabSz="844083" rtl="0" eaLnBrk="1" fontAlgn="auto" latinLnBrk="0" hangingPunct="1">
              <a:lnSpc>
                <a:spcPct val="100000"/>
              </a:lnSpc>
              <a:spcBef>
                <a:spcPts val="554"/>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薬剤師・薬局を取り巻く状況が変化する中、患者が自身に適した薬局を選択できるよう、以下の機能を有すると認められる</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2563" marR="0" lvl="0" indent="-182563" algn="l" defTabSz="844083" rtl="0" eaLnBrk="1" fontAlgn="auto" latinLnBrk="0" hangingPunct="1">
              <a:lnSpc>
                <a:spcPct val="100000"/>
              </a:lnSpc>
              <a:spcBef>
                <a:spcPts val="554"/>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薬局について、都道府県の認定により名称表示を可能とする。（都道府県知事の認定、</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年ごとの更新）</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2563" marR="0" lvl="0" indent="-182563" algn="l" defTabSz="844083" rtl="0" eaLnBrk="1" fontAlgn="auto" latinLnBrk="0" hangingPunct="1">
              <a:lnSpc>
                <a:spcPct val="100000"/>
              </a:lnSpc>
              <a:spcBef>
                <a:spcPts val="554"/>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入退院時の医療機関等との情報連携や、在宅医療等に地域の薬局と</a:t>
            </a:r>
            <a:endPar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2563" marR="0" lvl="0" indent="-182563" algn="l" defTabSz="844083" rtl="0" eaLnBrk="1" fontAlgn="auto" latinLnBrk="0" hangingPunct="1">
              <a:lnSpc>
                <a:spcPct val="100000"/>
              </a:lnSpc>
              <a:spcBef>
                <a:spcPts val="554"/>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連携しながら一元的・継続的に対応できる薬局</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地域連携薬局</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2563" marR="0" lvl="0" indent="-182563" algn="l" defTabSz="844083" rtl="0" eaLnBrk="1" fontAlgn="auto" latinLnBrk="0" hangingPunct="1">
              <a:lnSpc>
                <a:spcPct val="100000"/>
              </a:lnSpc>
              <a:spcBef>
                <a:spcPts val="554"/>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がん等の専門的な薬学管理に関係機関と連携して</a:t>
            </a:r>
            <a:endPar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2563" marR="0" lvl="0" indent="-182563" algn="l" defTabSz="844083" rtl="0" eaLnBrk="1" fontAlgn="auto" latinLnBrk="0" hangingPunct="1">
              <a:lnSpc>
                <a:spcPct val="100000"/>
              </a:lnSpc>
              <a:spcBef>
                <a:spcPts val="554"/>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対応できる薬局</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専門医療機関連携薬局</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8" name="正方形/長方形 57"/>
          <p:cNvSpPr/>
          <p:nvPr/>
        </p:nvSpPr>
        <p:spPr>
          <a:xfrm>
            <a:off x="164468" y="2852937"/>
            <a:ext cx="1797891" cy="366398"/>
          </a:xfrm>
          <a:prstGeom prst="rect">
            <a:avLst/>
          </a:prstGeom>
        </p:spPr>
        <p:style>
          <a:lnRef idx="2">
            <a:schemeClr val="accent6"/>
          </a:lnRef>
          <a:fillRef idx="1">
            <a:schemeClr val="lt1"/>
          </a:fillRef>
          <a:effectRef idx="0">
            <a:schemeClr val="accent6"/>
          </a:effectRef>
          <a:fontRef idx="minor">
            <a:schemeClr val="dk1"/>
          </a:fontRef>
        </p:style>
        <p:txBody>
          <a:bodyPr rtlCol="0" anchor="ctr" anchorCtr="0"/>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地域連携薬局</a:t>
            </a:r>
            <a:endPar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9" name="正方形/長方形 58"/>
          <p:cNvSpPr/>
          <p:nvPr/>
        </p:nvSpPr>
        <p:spPr>
          <a:xfrm>
            <a:off x="5170522" y="2852935"/>
            <a:ext cx="2165914" cy="366399"/>
          </a:xfrm>
          <a:prstGeom prst="rect">
            <a:avLst/>
          </a:prstGeom>
        </p:spPr>
        <p:style>
          <a:lnRef idx="2">
            <a:schemeClr val="accent6"/>
          </a:lnRef>
          <a:fillRef idx="1">
            <a:schemeClr val="lt1"/>
          </a:fillRef>
          <a:effectRef idx="0">
            <a:schemeClr val="accent6"/>
          </a:effectRef>
          <a:fontRef idx="minor">
            <a:schemeClr val="dk1"/>
          </a:fontRef>
        </p:style>
        <p:txBody>
          <a:bodyPr rtlCol="0" anchor="ctr" anchorCtr="0"/>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専門医療機関連携薬局</a:t>
            </a:r>
            <a:endPar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4" name="図 3"/>
          <p:cNvPicPr>
            <a:picLocks noChangeAspect="1"/>
          </p:cNvPicPr>
          <p:nvPr/>
        </p:nvPicPr>
        <p:blipFill>
          <a:blip r:embed="rId3"/>
          <a:stretch>
            <a:fillRect/>
          </a:stretch>
        </p:blipFill>
        <p:spPr>
          <a:xfrm>
            <a:off x="749997" y="3068959"/>
            <a:ext cx="3360725" cy="2607518"/>
          </a:xfrm>
          <a:prstGeom prst="rect">
            <a:avLst/>
          </a:prstGeom>
        </p:spPr>
      </p:pic>
      <p:sp>
        <p:nvSpPr>
          <p:cNvPr id="18" name="正方形/長方形 17">
            <a:extLst>
              <a:ext uri="{FF2B5EF4-FFF2-40B4-BE49-F238E27FC236}">
                <a16:creationId xmlns:a16="http://schemas.microsoft.com/office/drawing/2014/main" id="{5EE247FA-B18A-4AB1-A392-9DF7E1F1FD37}"/>
              </a:ext>
            </a:extLst>
          </p:cNvPr>
          <p:cNvSpPr/>
          <p:nvPr/>
        </p:nvSpPr>
        <p:spPr>
          <a:xfrm>
            <a:off x="164468" y="5633371"/>
            <a:ext cx="4716524" cy="1107996"/>
          </a:xfrm>
          <a:prstGeom prst="rect">
            <a:avLst/>
          </a:prstGeom>
          <a:ln w="25400">
            <a:solidFill>
              <a:schemeClr val="accent5">
                <a:lumMod val="60000"/>
                <a:lumOff val="40000"/>
              </a:schemeClr>
            </a:solidFill>
          </a:ln>
        </p:spPr>
        <p:txBody>
          <a:bodyPr wrap="square">
            <a:spAutoFit/>
          </a:bodyPr>
          <a:lstStyle/>
          <a:p>
            <a:pPr marL="165593" marR="0" lvl="0" indent="-165593" algn="just" defTabSz="914314" rtl="0" eaLnBrk="1" fontAlgn="auto" latinLnBrk="0" hangingPunct="1">
              <a:lnSpc>
                <a:spcPct val="100000"/>
              </a:lnSpc>
              <a:spcBef>
                <a:spcPts val="0"/>
              </a:spcBef>
              <a:spcAft>
                <a:spcPts val="0"/>
              </a:spcAft>
              <a:buClrTx/>
              <a:buSzTx/>
              <a:buFontTx/>
              <a:buNone/>
              <a:tabLst/>
              <a:defRPr/>
            </a:pPr>
            <a:r>
              <a:rPr kumimoji="1" lang="en-US" altLang="ja-JP" sz="11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1" lang="ja-JP" altLang="en-US" sz="11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主な要件</a:t>
            </a:r>
            <a:r>
              <a:rPr kumimoji="1" lang="en-US" altLang="ja-JP" sz="11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p>
          <a:p>
            <a:pPr marL="165593" marR="0" lvl="0" indent="-165593" algn="just" defTabSz="914314" rtl="0" eaLnBrk="1" fontAlgn="auto" latinLnBrk="0" hangingPunct="1">
              <a:lnSpc>
                <a:spcPct val="100000"/>
              </a:lnSpc>
              <a:spcBef>
                <a:spcPts val="0"/>
              </a:spcBef>
              <a:spcAft>
                <a:spcPts val="0"/>
              </a:spcAft>
              <a:buClrTx/>
              <a:buSzTx/>
              <a:buFontTx/>
              <a:buNone/>
              <a:tabLst/>
              <a:defRPr/>
            </a:pPr>
            <a:r>
              <a:rPr kumimoji="1" lang="ja-JP" altLang="en-US" sz="11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ja-JP" altLang="en-US" sz="11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関係機関との情報共有</a:t>
            </a:r>
            <a:r>
              <a:rPr kumimoji="1" lang="ja-JP" altLang="en-US" sz="11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（入院時の持参薬情報の医療機関への提供、</a:t>
            </a:r>
            <a:endParaRPr kumimoji="1" lang="en-US" altLang="ja-JP" sz="11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165593" marR="0" lvl="0" indent="-165593" algn="just" defTabSz="914314" rtl="0" eaLnBrk="1" fontAlgn="auto" latinLnBrk="0" hangingPunct="1">
              <a:lnSpc>
                <a:spcPct val="100000"/>
              </a:lnSpc>
              <a:spcBef>
                <a:spcPts val="0"/>
              </a:spcBef>
              <a:spcAft>
                <a:spcPts val="0"/>
              </a:spcAft>
              <a:buClrTx/>
              <a:buSzTx/>
              <a:buFontTx/>
              <a:buNone/>
              <a:tabLst/>
              <a:defRPr/>
            </a:pPr>
            <a:r>
              <a:rPr kumimoji="1" lang="ja-JP" altLang="en-US" sz="11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退院時カンファレンスへの参加等）</a:t>
            </a:r>
            <a:endParaRPr kumimoji="1" lang="en-US" altLang="ja-JP" sz="11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165593" marR="0" lvl="0" indent="-165593" algn="l" defTabSz="914314" rtl="0" eaLnBrk="1" fontAlgn="auto" latinLnBrk="0" hangingPunct="1">
              <a:lnSpc>
                <a:spcPct val="100000"/>
              </a:lnSpc>
              <a:spcBef>
                <a:spcPts val="0"/>
              </a:spcBef>
              <a:spcAft>
                <a:spcPts val="0"/>
              </a:spcAft>
              <a:buClrTx/>
              <a:buSzTx/>
              <a:buFontTx/>
              <a:buNone/>
              <a:tabLst/>
              <a:defRPr/>
            </a:pPr>
            <a:r>
              <a:rPr kumimoji="1" lang="ja-JP" altLang="en-US" sz="11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ja-JP" altLang="en-US" sz="11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夜間・休日の対応を含めた地域の調剤応需体制の構築・参画</a:t>
            </a:r>
            <a:endParaRPr kumimoji="1" lang="en-US" altLang="ja-JP" sz="11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165593" marR="0" lvl="0" indent="-165593" algn="l" defTabSz="914314" rtl="0" eaLnBrk="1" fontAlgn="auto" latinLnBrk="0" hangingPunct="1">
              <a:lnSpc>
                <a:spcPct val="100000"/>
              </a:lnSpc>
              <a:spcBef>
                <a:spcPts val="0"/>
              </a:spcBef>
              <a:spcAft>
                <a:spcPts val="0"/>
              </a:spcAft>
              <a:buClrTx/>
              <a:buSzTx/>
              <a:buFontTx/>
              <a:buNone/>
              <a:tabLst/>
              <a:defRPr/>
            </a:pPr>
            <a:r>
              <a:rPr kumimoji="1" lang="ja-JP" altLang="en-US" sz="11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ja-JP" altLang="en-US" sz="11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地域包括ケアに関する研修を受けた薬剤師の配置</a:t>
            </a:r>
            <a:endParaRPr kumimoji="1" lang="en-US" altLang="ja-JP" sz="11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165593" marR="0" lvl="0" indent="-165593" algn="l" defTabSz="914314" rtl="0" eaLnBrk="1" fontAlgn="auto" latinLnBrk="0" hangingPunct="1">
              <a:lnSpc>
                <a:spcPct val="100000"/>
              </a:lnSpc>
              <a:spcBef>
                <a:spcPts val="0"/>
              </a:spcBef>
              <a:spcAft>
                <a:spcPts val="0"/>
              </a:spcAft>
              <a:buClrTx/>
              <a:buSzTx/>
              <a:buFontTx/>
              <a:buNone/>
              <a:tabLst/>
              <a:defRPr/>
            </a:pPr>
            <a:r>
              <a:rPr kumimoji="1" lang="ja-JP" altLang="en-US" sz="11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・在宅医療への対応</a:t>
            </a:r>
            <a:r>
              <a:rPr kumimoji="1" lang="ja-JP" altLang="en-US" sz="11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（麻薬調剤の対応等）</a:t>
            </a:r>
            <a:r>
              <a:rPr kumimoji="1" lang="ja-JP" altLang="en-US" sz="11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ja-JP" altLang="en-US" sz="11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等</a:t>
            </a:r>
            <a:endParaRPr kumimoji="1" lang="en-US" altLang="ja-JP" sz="11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19" name="正方形/長方形 18">
            <a:extLst>
              <a:ext uri="{FF2B5EF4-FFF2-40B4-BE49-F238E27FC236}">
                <a16:creationId xmlns:a16="http://schemas.microsoft.com/office/drawing/2014/main" id="{5806DC01-DAE9-42A8-925A-2E48783EB697}"/>
              </a:ext>
            </a:extLst>
          </p:cNvPr>
          <p:cNvSpPr/>
          <p:nvPr/>
        </p:nvSpPr>
        <p:spPr>
          <a:xfrm>
            <a:off x="5313040" y="5633371"/>
            <a:ext cx="4390989" cy="769441"/>
          </a:xfrm>
          <a:prstGeom prst="rect">
            <a:avLst/>
          </a:prstGeom>
          <a:ln w="25400">
            <a:solidFill>
              <a:schemeClr val="accent5">
                <a:lumMod val="60000"/>
                <a:lumOff val="40000"/>
              </a:schemeClr>
            </a:solidFill>
          </a:ln>
        </p:spPr>
        <p:txBody>
          <a:bodyPr wrap="square">
            <a:spAutoFit/>
          </a:bodyPr>
          <a:lstStyle/>
          <a:p>
            <a:pPr marL="165593" marR="0" lvl="0" indent="-165593" algn="just" defTabSz="914314" rtl="0" eaLnBrk="1" fontAlgn="auto" latinLnBrk="0" hangingPunct="1">
              <a:lnSpc>
                <a:spcPct val="100000"/>
              </a:lnSpc>
              <a:spcBef>
                <a:spcPts val="0"/>
              </a:spcBef>
              <a:spcAft>
                <a:spcPts val="0"/>
              </a:spcAft>
              <a:buClrTx/>
              <a:buSzTx/>
              <a:buFontTx/>
              <a:buNone/>
              <a:tabLst/>
              <a:defRPr/>
            </a:pPr>
            <a:r>
              <a:rPr kumimoji="1" lang="en-US" altLang="ja-JP" sz="11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1" lang="ja-JP" altLang="en-US" sz="11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主な要件</a:t>
            </a:r>
            <a:r>
              <a:rPr kumimoji="1" lang="en-US" altLang="ja-JP" sz="11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endParaRPr kumimoji="1" lang="en-US" altLang="ja-JP" sz="11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165593" marR="0" lvl="0" indent="-165593" algn="just" defTabSz="914314" rtl="0" eaLnBrk="1" fontAlgn="auto" latinLnBrk="0" hangingPunct="1">
              <a:lnSpc>
                <a:spcPct val="100000"/>
              </a:lnSpc>
              <a:spcBef>
                <a:spcPts val="0"/>
              </a:spcBef>
              <a:spcAft>
                <a:spcPts val="0"/>
              </a:spcAft>
              <a:buClrTx/>
              <a:buSzTx/>
              <a:buFontTx/>
              <a:buNone/>
              <a:tabLst/>
              <a:defRPr/>
            </a:pPr>
            <a:r>
              <a:rPr kumimoji="1" lang="ja-JP" altLang="en-US" sz="11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ja-JP" altLang="en-US" sz="11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関係機関との情報共有</a:t>
            </a:r>
            <a:r>
              <a:rPr kumimoji="1" lang="ja-JP" altLang="en-US" sz="11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（専門医療機関との治療方針等の共有、</a:t>
            </a:r>
            <a:endParaRPr kumimoji="1" lang="en-US" altLang="ja-JP" sz="11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165593" marR="0" lvl="0" indent="-165593" algn="just" defTabSz="914314" rtl="0" eaLnBrk="1" fontAlgn="auto" latinLnBrk="0" hangingPunct="1">
              <a:lnSpc>
                <a:spcPct val="100000"/>
              </a:lnSpc>
              <a:spcBef>
                <a:spcPts val="0"/>
              </a:spcBef>
              <a:spcAft>
                <a:spcPts val="0"/>
              </a:spcAft>
              <a:buClrTx/>
              <a:buSzTx/>
              <a:buFontTx/>
              <a:buNone/>
              <a:tabLst/>
              <a:defRPr/>
            </a:pPr>
            <a:r>
              <a:rPr kumimoji="1" lang="ja-JP" altLang="en-US" sz="11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患者が利用する地域連携薬局等との服薬情報の共有等）</a:t>
            </a:r>
            <a:endParaRPr kumimoji="1" lang="en-US" altLang="ja-JP" sz="11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165593" marR="0" lvl="0" indent="-165593" algn="l" defTabSz="914314" rtl="0" eaLnBrk="1" fontAlgn="auto" latinLnBrk="0" hangingPunct="1">
              <a:lnSpc>
                <a:spcPct val="100000"/>
              </a:lnSpc>
              <a:spcBef>
                <a:spcPts val="0"/>
              </a:spcBef>
              <a:spcAft>
                <a:spcPts val="0"/>
              </a:spcAft>
              <a:buClrTx/>
              <a:buSzTx/>
              <a:buFontTx/>
              <a:buNone/>
              <a:tabLst/>
              <a:defRPr/>
            </a:pPr>
            <a:r>
              <a:rPr kumimoji="1" lang="ja-JP" altLang="en-US" sz="11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ja-JP" altLang="en-US" sz="11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学会認定等の専門性が高い薬剤師の配置</a:t>
            </a:r>
            <a:r>
              <a:rPr kumimoji="1" lang="ja-JP" altLang="en-US" sz="11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等　　　　　　　　　　　　　　　　　　　　　　　　　　　　　　　　　　　　　　　　　　　</a:t>
            </a:r>
            <a:endParaRPr kumimoji="1" lang="en-US" altLang="ja-JP" sz="11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11" name="テキスト ボックス 10"/>
          <p:cNvSpPr txBox="1"/>
          <p:nvPr/>
        </p:nvSpPr>
        <p:spPr>
          <a:xfrm>
            <a:off x="6624605" y="1379553"/>
            <a:ext cx="2543172" cy="430887"/>
          </a:xfrm>
          <a:prstGeom prst="rect">
            <a:avLst/>
          </a:prstGeom>
          <a:solidFill>
            <a:schemeClr val="accent1">
              <a:lumMod val="20000"/>
              <a:lumOff val="80000"/>
            </a:schemeClr>
          </a:solidFill>
          <a:ln w="19050">
            <a:solidFill>
              <a:schemeClr val="tx2">
                <a:lumMod val="75000"/>
              </a:schemeClr>
            </a:solidFill>
            <a:prstDash val="sysDash"/>
          </a:ln>
        </p:spPr>
        <p:txBody>
          <a:bodyPr wrap="square" rtlCol="0">
            <a:spAutoFit/>
          </a:bodyPr>
          <a:lstStyle>
            <a:defPPr>
              <a:defRPr lang="ja-JP"/>
            </a:defPPr>
            <a:lvl1pPr marR="0" lvl="0" indent="-177800" algn="ctr" defTabSz="914400" fontAlgn="auto">
              <a:lnSpc>
                <a:spcPct val="100000"/>
              </a:lnSpc>
              <a:spcBef>
                <a:spcPts val="0"/>
              </a:spcBef>
              <a:spcAft>
                <a:spcPts val="0"/>
              </a:spcAft>
              <a:buClrTx/>
              <a:buSzTx/>
              <a:buFontTx/>
              <a:buNone/>
              <a:tabLst/>
              <a:defRPr sz="1100" b="1" i="0" u="none" strike="noStrike" cap="none" spc="0" normalizeH="0" baseline="0">
                <a:ln>
                  <a:noFill/>
                </a:ln>
                <a:solidFill>
                  <a:schemeClr val="accent6">
                    <a:lumMod val="75000"/>
                  </a:schemeClr>
                </a:solidFill>
                <a:effectLst/>
                <a:uLnTx/>
                <a:uFillTx/>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164127" algn="ctr" defTabSz="844083"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患者のための薬局ビジョンの</a:t>
            </a:r>
            <a:endParaRPr kumimoji="1" lang="en-US" altLang="ja-JP"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164127" algn="ctr" defTabSz="844083"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「かかりつけ薬剤師・薬局機能」に対応</a:t>
            </a:r>
            <a:endParaRPr kumimoji="1" lang="en-US" altLang="ja-JP"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2" name="下矢印 11"/>
          <p:cNvSpPr/>
          <p:nvPr/>
        </p:nvSpPr>
        <p:spPr>
          <a:xfrm rot="16200000">
            <a:off x="6099033" y="1360248"/>
            <a:ext cx="480191" cy="468000"/>
          </a:xfrm>
          <a:prstGeom prst="down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0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3" name="テキスト ボックス 12"/>
          <p:cNvSpPr txBox="1"/>
          <p:nvPr/>
        </p:nvSpPr>
        <p:spPr>
          <a:xfrm>
            <a:off x="6635845" y="2054320"/>
            <a:ext cx="2531932" cy="430887"/>
          </a:xfrm>
          <a:prstGeom prst="rect">
            <a:avLst/>
          </a:prstGeom>
          <a:solidFill>
            <a:schemeClr val="accent1">
              <a:lumMod val="20000"/>
              <a:lumOff val="80000"/>
            </a:schemeClr>
          </a:solidFill>
          <a:ln w="19050">
            <a:solidFill>
              <a:schemeClr val="tx2">
                <a:lumMod val="75000"/>
              </a:schemeClr>
            </a:solidFill>
            <a:prstDash val="sysDash"/>
          </a:ln>
        </p:spPr>
        <p:txBody>
          <a:bodyPr wrap="square" rtlCol="0">
            <a:spAutoFit/>
          </a:bodyPr>
          <a:lstStyle>
            <a:defPPr>
              <a:defRPr lang="ja-JP"/>
            </a:defPPr>
            <a:lvl1pPr marR="0" lvl="0" indent="-177800" algn="ctr" defTabSz="914400" fontAlgn="auto">
              <a:lnSpc>
                <a:spcPct val="100000"/>
              </a:lnSpc>
              <a:spcBef>
                <a:spcPts val="0"/>
              </a:spcBef>
              <a:spcAft>
                <a:spcPts val="0"/>
              </a:spcAft>
              <a:buClrTx/>
              <a:buSzTx/>
              <a:buFontTx/>
              <a:buNone/>
              <a:tabLst/>
              <a:defRPr sz="1100" b="1" i="0" u="none" strike="noStrike" cap="none" spc="0" normalizeH="0" baseline="0">
                <a:ln>
                  <a:noFill/>
                </a:ln>
                <a:solidFill>
                  <a:schemeClr val="accent6">
                    <a:lumMod val="75000"/>
                  </a:schemeClr>
                </a:solidFill>
                <a:effectLst/>
                <a:uLnTx/>
                <a:uFillTx/>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164127" algn="ctr" defTabSz="844083"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患者のための薬局ビジョンの</a:t>
            </a:r>
            <a:endParaRPr kumimoji="1" lang="en-US" altLang="ja-JP"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164127" algn="ctr" defTabSz="844083"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「高度薬学管理機能」に対応</a:t>
            </a:r>
            <a:endParaRPr kumimoji="1" lang="en-US" altLang="ja-JP"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6" name="下矢印 15"/>
          <p:cNvSpPr/>
          <p:nvPr/>
        </p:nvSpPr>
        <p:spPr>
          <a:xfrm rot="16200000">
            <a:off x="6111420" y="2035429"/>
            <a:ext cx="480191" cy="468000"/>
          </a:xfrm>
          <a:prstGeom prst="down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0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pic>
        <p:nvPicPr>
          <p:cNvPr id="6" name="図 5"/>
          <p:cNvPicPr>
            <a:picLocks noChangeAspect="1"/>
          </p:cNvPicPr>
          <p:nvPr/>
        </p:nvPicPr>
        <p:blipFill>
          <a:blip r:embed="rId4"/>
          <a:stretch>
            <a:fillRect/>
          </a:stretch>
        </p:blipFill>
        <p:spPr>
          <a:xfrm>
            <a:off x="5282087" y="3567947"/>
            <a:ext cx="4450478" cy="1903473"/>
          </a:xfrm>
          <a:prstGeom prst="rect">
            <a:avLst/>
          </a:prstGeom>
        </p:spPr>
      </p:pic>
      <p:sp>
        <p:nvSpPr>
          <p:cNvPr id="21" name="正方形/長方形 20"/>
          <p:cNvSpPr/>
          <p:nvPr/>
        </p:nvSpPr>
        <p:spPr>
          <a:xfrm>
            <a:off x="270" y="0"/>
            <a:ext cx="9906000" cy="576064"/>
          </a:xfrm>
          <a:prstGeom prst="rect">
            <a:avLst/>
          </a:prstGeom>
          <a:solidFill>
            <a:schemeClr val="tx2">
              <a:lumMod val="60000"/>
              <a:lumOff val="40000"/>
            </a:schemeClr>
          </a:solidFill>
          <a:ln w="9525" cap="flat" cmpd="sng" algn="ctr">
            <a:solidFill>
              <a:schemeClr val="tx2">
                <a:lumMod val="60000"/>
                <a:lumOff val="40000"/>
              </a:schemeClr>
            </a:solidFill>
            <a:prstDash val="solid"/>
          </a:ln>
          <a:effectLst>
            <a:outerShdw blurRad="40000" dist="23000" dir="5400000" rotWithShape="0">
              <a:srgbClr val="000000">
                <a:alpha val="35000"/>
              </a:srgbClr>
            </a:outerShdw>
          </a:effectLst>
        </p:spPr>
        <p:txBody>
          <a:bodyPr lIns="72000" tIns="36000" rIns="72000" bIns="36000" rtlCol="0" anchor="ctr"/>
          <a:lstStyle/>
          <a:p>
            <a:pPr marL="0" marR="0" lvl="0" indent="0" algn="ctr" defTabSz="867583" rtl="0" eaLnBrk="1" fontAlgn="auto" latinLnBrk="0" hangingPunct="1">
              <a:lnSpc>
                <a:spcPct val="100000"/>
              </a:lnSpc>
              <a:spcBef>
                <a:spcPts val="0"/>
              </a:spcBef>
              <a:spcAft>
                <a:spcPts val="0"/>
              </a:spcAft>
              <a:buClrTx/>
              <a:buSzTx/>
              <a:buFontTx/>
              <a:buNone/>
              <a:tabLst/>
              <a:defRPr/>
            </a:pPr>
            <a:r>
              <a:rPr kumimoji="0" lang="ja-JP" altLang="en-US" sz="2800" b="1" i="0" u="none" strike="noStrike" kern="0" cap="none" spc="0" normalizeH="0" baseline="0" noProof="0" dirty="0">
                <a:ln>
                  <a:noFill/>
                </a:ln>
                <a:solidFill>
                  <a:prstClr val="white"/>
                </a:solidFill>
                <a:effectLst/>
                <a:uLnTx/>
                <a:uFillTx/>
                <a:latin typeface="Calibri"/>
                <a:ea typeface="ＭＳ Ｐゴシック" panose="020B0600070205080204" pitchFamily="50" charset="-128"/>
                <a:cs typeface="+mn-cs"/>
              </a:rPr>
              <a:t>特定の機能を有する薬局の認定</a:t>
            </a:r>
          </a:p>
        </p:txBody>
      </p:sp>
      <p:sp>
        <p:nvSpPr>
          <p:cNvPr id="17" name="角丸四角形 16"/>
          <p:cNvSpPr/>
          <p:nvPr/>
        </p:nvSpPr>
        <p:spPr>
          <a:xfrm>
            <a:off x="7831007" y="120884"/>
            <a:ext cx="1920128" cy="324000"/>
          </a:xfrm>
          <a:prstGeom prst="roundRect">
            <a:avLst/>
          </a:prstGeom>
          <a:solidFill>
            <a:srgbClr val="F8D7CD"/>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lIns="91295" tIns="45650" rIns="91295" bIns="45650" rtlCol="0" anchor="ctr"/>
          <a:lstStyle/>
          <a:p>
            <a:pPr marL="0" marR="0" lvl="0" indent="0" algn="ctr" defTabSz="912917"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令和３年８月施行</a:t>
            </a:r>
            <a:endParaRPr kumimoji="1" lang="en-US" altLang="ja-JP" sz="16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スライド番号プレースホルダー 3"/>
          <p:cNvSpPr>
            <a:spLocks noGrp="1"/>
          </p:cNvSpPr>
          <p:nvPr>
            <p:ph type="sldNum" sz="quarter" idx="12"/>
          </p:nvPr>
        </p:nvSpPr>
        <p:spPr>
          <a:xfrm>
            <a:off x="9345489" y="6460194"/>
            <a:ext cx="529254" cy="425190"/>
          </a:xfrm>
        </p:spPr>
        <p:txBody>
          <a:bodyPr/>
          <a:lstStyle/>
          <a:p>
            <a:pPr marL="0" marR="0" lvl="0" indent="0" algn="r" defTabSz="914314" rtl="0" eaLnBrk="1" fontAlgn="auto" latinLnBrk="0" hangingPunct="1">
              <a:lnSpc>
                <a:spcPct val="100000"/>
              </a:lnSpc>
              <a:spcBef>
                <a:spcPts val="0"/>
              </a:spcBef>
              <a:spcAft>
                <a:spcPts val="0"/>
              </a:spcAft>
              <a:buClrTx/>
              <a:buSzTx/>
              <a:buFontTx/>
              <a:buNone/>
              <a:tabLst/>
              <a:defRPr/>
            </a:pPr>
            <a:fld id="{8DAE5B54-EA02-45AD-A82C-E2A48294079D}" type="slidenum">
              <a:rPr kumimoji="1" lang="ja-JP" altLang="en-US" sz="1400" b="0" i="0" u="none" strike="noStrike" kern="1200" cap="none" spc="0" normalizeH="0" baseline="0" noProof="0" smtClean="0">
                <a:ln>
                  <a:noFill/>
                </a:ln>
                <a:solidFill>
                  <a:prstClr val="white">
                    <a:lumMod val="50000"/>
                  </a:prstClr>
                </a:solidFill>
                <a:effectLst/>
                <a:uLnTx/>
                <a:uFillTx/>
                <a:latin typeface="Verdana" panose="020B0604030504040204" pitchFamily="34" charset="0"/>
                <a:ea typeface="Meiryo UI"/>
                <a:cs typeface="Verdana" panose="020B0604030504040204" pitchFamily="34" charset="0"/>
              </a:rPr>
              <a:pPr marL="0" marR="0" lvl="0" indent="0" algn="r" defTabSz="914314" rtl="0" eaLnBrk="1" fontAlgn="auto" latinLnBrk="0" hangingPunct="1">
                <a:lnSpc>
                  <a:spcPct val="100000"/>
                </a:lnSpc>
                <a:spcBef>
                  <a:spcPts val="0"/>
                </a:spcBef>
                <a:spcAft>
                  <a:spcPts val="0"/>
                </a:spcAft>
                <a:buClrTx/>
                <a:buSzTx/>
                <a:buFontTx/>
                <a:buNone/>
                <a:tabLst/>
                <a:defRPr/>
              </a:pPr>
              <a:t>17</a:t>
            </a:fld>
            <a:endParaRPr kumimoji="1" lang="ja-JP" altLang="en-US" sz="1400" b="0" i="0" u="none" strike="noStrike" kern="1200" cap="none" spc="0" normalizeH="0" baseline="0" noProof="0" dirty="0">
              <a:ln>
                <a:noFill/>
              </a:ln>
              <a:solidFill>
                <a:prstClr val="white">
                  <a:lumMod val="50000"/>
                </a:prstClr>
              </a:solidFill>
              <a:effectLst/>
              <a:uLnTx/>
              <a:uFillTx/>
              <a:latin typeface="Verdana" panose="020B0604030504040204" pitchFamily="34" charset="0"/>
              <a:ea typeface="Meiryo UI"/>
              <a:cs typeface="Verdana" panose="020B0604030504040204" pitchFamily="34" charset="0"/>
            </a:endParaRPr>
          </a:p>
        </p:txBody>
      </p:sp>
    </p:spTree>
    <p:extLst>
      <p:ext uri="{BB962C8B-B14F-4D97-AF65-F5344CB8AC3E}">
        <p14:creationId xmlns:p14="http://schemas.microsoft.com/office/powerpoint/2010/main" val="15261373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85574" y="74441"/>
            <a:ext cx="9519954" cy="504056"/>
          </a:xfrm>
          <a:prstGeom prst="rect">
            <a:avLst/>
          </a:prstGeom>
          <a:solidFill>
            <a:schemeClr val="accent1">
              <a:lumMod val="40000"/>
              <a:lumOff val="60000"/>
            </a:schemeClr>
          </a:solidFill>
          <a:ln w="9525" cap="flat" cmpd="sng" algn="ctr">
            <a:solidFill>
              <a:schemeClr val="accent1">
                <a:lumMod val="75000"/>
              </a:schemeClr>
            </a:solidFill>
            <a:prstDash val="solid"/>
          </a:ln>
          <a:effectLst>
            <a:outerShdw blurRad="40000" dist="20000" dir="5400000" rotWithShape="0">
              <a:srgbClr val="000000">
                <a:alpha val="38000"/>
              </a:srgbClr>
            </a:outerShdw>
          </a:effectLst>
        </p:spPr>
        <p:txBody>
          <a:bodyPr rtlCol="0" anchor="ctr"/>
          <a:lstStyle/>
          <a:p>
            <a:pPr marL="0" marR="0" lvl="0" indent="0" algn="ctr" defTabSz="913363"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薬局の定義（法改正後）</a:t>
            </a:r>
          </a:p>
        </p:txBody>
      </p:sp>
      <p:sp>
        <p:nvSpPr>
          <p:cNvPr id="6" name="正方形/長方形 5"/>
          <p:cNvSpPr/>
          <p:nvPr/>
        </p:nvSpPr>
        <p:spPr>
          <a:xfrm>
            <a:off x="185574" y="665616"/>
            <a:ext cx="9519954" cy="4031873"/>
          </a:xfrm>
          <a:prstGeom prst="rect">
            <a:avLst/>
          </a:prstGeom>
          <a:ln>
            <a:solidFill>
              <a:schemeClr val="tx1"/>
            </a:solidFill>
          </a:ln>
        </p:spPr>
        <p:txBody>
          <a:bodyPr wrap="square">
            <a:spAutoFit/>
          </a:bodyPr>
          <a:lstStyle/>
          <a:p>
            <a:pPr marL="266700" marR="0" lvl="0" indent="-266700" algn="l" defTabSz="913363"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○医薬品、医療機器等の品質、有効性及び安全性の確保等に関する法律（昭和</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35</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年法律第</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145</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号）</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266700" marR="0" lvl="0" indent="-266700" algn="l" defTabSz="913363"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266700" marR="0" lvl="0" indent="-266700" algn="l" defTabSz="913363"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（定義）</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266700" marR="0" lvl="0" indent="-266700" algn="l" defTabSz="913363"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改正前</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第二条</a:t>
            </a:r>
          </a:p>
          <a:p>
            <a:pPr marL="266700" marR="0" lvl="0" indent="-266700" algn="l" defTabSz="913363"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この法律で</a:t>
            </a:r>
            <a:r>
              <a:rPr kumimoji="1" lang="ja-JP" altLang="en-US" sz="16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「薬局」とは</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、薬剤師が販売又は授与の目的で</a:t>
            </a:r>
            <a:r>
              <a:rPr kumimoji="1" lang="ja-JP" altLang="en-US" sz="16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調剤の業務を行う場所</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0" i="0" u="none" strike="noStrike" kern="120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cs typeface="Meiryo UI" panose="020B0604030504040204" pitchFamily="50" charset="-128"/>
              </a:rPr>
              <a:t>その開設者が医薬品の</a:t>
            </a:r>
            <a:endParaRPr kumimoji="1" lang="en-US" altLang="ja-JP" sz="1600" b="0" i="0" u="none" strike="noStrike" kern="120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266700" marR="0" lvl="0" indent="-266700" algn="l" defTabSz="913363" rtl="0" eaLnBrk="1" fontAlgn="auto" latinLnBrk="0" hangingPunct="1">
              <a:lnSpc>
                <a:spcPct val="100000"/>
              </a:lnSpc>
              <a:spcBef>
                <a:spcPts val="0"/>
              </a:spcBef>
              <a:spcAft>
                <a:spcPts val="0"/>
              </a:spcAft>
              <a:buClrTx/>
              <a:buSzTx/>
              <a:buFontTx/>
              <a:buNone/>
              <a:tabLst/>
              <a:defRPr/>
            </a:pPr>
            <a:r>
              <a:rPr lang="ja-JP" altLang="en-US" sz="1600" noProof="0"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b="0" i="0" u="none" strike="noStrike" kern="120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cs typeface="Meiryo UI" panose="020B0604030504040204" pitchFamily="50" charset="-128"/>
              </a:rPr>
              <a:t>販売業を併せ行う場合には、その販売業に必要な場所を含む。</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）をいう。ただし、病院若しくは診療所又は</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266700" marR="0" lvl="0" indent="-266700" algn="l" defTabSz="913363" rtl="0" eaLnBrk="1" fontAlgn="auto" latinLnBrk="0" hangingPunct="1">
              <a:lnSpc>
                <a:spcPct val="100000"/>
              </a:lnSpc>
              <a:spcBef>
                <a:spcPts val="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飼育動物診療施設の調剤所を除く。</a:t>
            </a:r>
          </a:p>
          <a:p>
            <a:pPr marL="266700" marR="0" lvl="0" indent="-266700" algn="l" defTabSz="913363"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266700" marR="0" lvl="0" indent="-266700" algn="l" defTabSz="913363"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266700" marR="0" lvl="0" indent="-266700" algn="l" defTabSz="913363"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266700" marR="0" lvl="0" indent="-266700" algn="l" defTabSz="913363"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改正後</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第二条</a:t>
            </a:r>
          </a:p>
          <a:p>
            <a:pPr marL="266700" marR="0" lvl="0" indent="-266700" algn="l" defTabSz="913363"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この法律で</a:t>
            </a:r>
            <a:r>
              <a:rPr kumimoji="1" lang="ja-JP" altLang="en-US" sz="16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「薬局」とは</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、薬剤師が販売又は授与の目的で</a:t>
            </a:r>
            <a:r>
              <a:rPr kumimoji="1" lang="ja-JP" altLang="en-US" sz="16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調剤の業務並びに薬剤及び医薬品の適正な使用に必要な情報の提供及び薬学的知見に基づく指導の業務を行う場所</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0" i="0" u="none" strike="noStrike" kern="120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cs typeface="Meiryo UI" panose="020B0604030504040204" pitchFamily="50" charset="-128"/>
              </a:rPr>
              <a:t>その開設者が併せ行う医薬品の販売業に必要な場所を含む。</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）をいう。ただし、病院若しくは診療所又は飼育動物診療施設の調剤所を除く。</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266700" marR="0" lvl="0" indent="-266700" algn="l" defTabSz="913363"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266700" marR="0" lvl="0" indent="-266700" algn="l" defTabSz="913363"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スライド番号プレースホルダー 2"/>
          <p:cNvSpPr txBox="1">
            <a:spLocks/>
          </p:cNvSpPr>
          <p:nvPr/>
        </p:nvSpPr>
        <p:spPr>
          <a:xfrm>
            <a:off x="7677150" y="6493211"/>
            <a:ext cx="2228850" cy="365125"/>
          </a:xfrm>
          <a:prstGeom prst="rect">
            <a:avLst/>
          </a:prstGeom>
        </p:spPr>
        <p:txBody>
          <a:bodyPr vert="horz" lIns="91108" tIns="45557" rIns="91108" bIns="45557" rtlCol="0" anchor="ctr"/>
          <a:lstStyle>
            <a:defPPr>
              <a:defRPr lang="ja-JP"/>
            </a:defPPr>
            <a:lvl1pPr marL="0" algn="r" defTabSz="913070" rtl="0" eaLnBrk="1" latinLnBrk="0" hangingPunct="1">
              <a:defRPr kumimoji="1" sz="1800" b="0" kern="1200">
                <a:solidFill>
                  <a:schemeClr val="tx1"/>
                </a:solidFill>
                <a:latin typeface="+mn-lt"/>
                <a:ea typeface="+mn-ea"/>
                <a:cs typeface="+mn-cs"/>
              </a:defRPr>
            </a:lvl1pPr>
            <a:lvl2pPr marL="456534" algn="l" defTabSz="913070" rtl="0" eaLnBrk="1" latinLnBrk="0" hangingPunct="1">
              <a:defRPr kumimoji="1" sz="1800" kern="1200">
                <a:solidFill>
                  <a:schemeClr val="tx1"/>
                </a:solidFill>
                <a:latin typeface="+mn-lt"/>
                <a:ea typeface="+mn-ea"/>
                <a:cs typeface="+mn-cs"/>
              </a:defRPr>
            </a:lvl2pPr>
            <a:lvl3pPr marL="913070" algn="l" defTabSz="913070" rtl="0" eaLnBrk="1" latinLnBrk="0" hangingPunct="1">
              <a:defRPr kumimoji="1" sz="1800" kern="1200">
                <a:solidFill>
                  <a:schemeClr val="tx1"/>
                </a:solidFill>
                <a:latin typeface="+mn-lt"/>
                <a:ea typeface="+mn-ea"/>
                <a:cs typeface="+mn-cs"/>
              </a:defRPr>
            </a:lvl3pPr>
            <a:lvl4pPr marL="1369606" algn="l" defTabSz="913070" rtl="0" eaLnBrk="1" latinLnBrk="0" hangingPunct="1">
              <a:defRPr kumimoji="1" sz="1800" kern="1200">
                <a:solidFill>
                  <a:schemeClr val="tx1"/>
                </a:solidFill>
                <a:latin typeface="+mn-lt"/>
                <a:ea typeface="+mn-ea"/>
                <a:cs typeface="+mn-cs"/>
              </a:defRPr>
            </a:lvl4pPr>
            <a:lvl5pPr marL="1826138" algn="l" defTabSz="913070" rtl="0" eaLnBrk="1" latinLnBrk="0" hangingPunct="1">
              <a:defRPr kumimoji="1" sz="1800" kern="1200">
                <a:solidFill>
                  <a:schemeClr val="tx1"/>
                </a:solidFill>
                <a:latin typeface="+mn-lt"/>
                <a:ea typeface="+mn-ea"/>
                <a:cs typeface="+mn-cs"/>
              </a:defRPr>
            </a:lvl5pPr>
            <a:lvl6pPr marL="2282674" algn="l" defTabSz="913070" rtl="0" eaLnBrk="1" latinLnBrk="0" hangingPunct="1">
              <a:defRPr kumimoji="1" sz="1800" kern="1200">
                <a:solidFill>
                  <a:schemeClr val="tx1"/>
                </a:solidFill>
                <a:latin typeface="+mn-lt"/>
                <a:ea typeface="+mn-ea"/>
                <a:cs typeface="+mn-cs"/>
              </a:defRPr>
            </a:lvl6pPr>
            <a:lvl7pPr marL="2739210" algn="l" defTabSz="913070" rtl="0" eaLnBrk="1" latinLnBrk="0" hangingPunct="1">
              <a:defRPr kumimoji="1" sz="1800" kern="1200">
                <a:solidFill>
                  <a:schemeClr val="tx1"/>
                </a:solidFill>
                <a:latin typeface="+mn-lt"/>
                <a:ea typeface="+mn-ea"/>
                <a:cs typeface="+mn-cs"/>
              </a:defRPr>
            </a:lvl7pPr>
            <a:lvl8pPr marL="3195742" algn="l" defTabSz="913070" rtl="0" eaLnBrk="1" latinLnBrk="0" hangingPunct="1">
              <a:defRPr kumimoji="1" sz="1800" kern="1200">
                <a:solidFill>
                  <a:schemeClr val="tx1"/>
                </a:solidFill>
                <a:latin typeface="+mn-lt"/>
                <a:ea typeface="+mn-ea"/>
                <a:cs typeface="+mn-cs"/>
              </a:defRPr>
            </a:lvl8pPr>
            <a:lvl9pPr marL="3652278" algn="l" defTabSz="913070" rtl="0" eaLnBrk="1" latinLnBrk="0" hangingPunct="1">
              <a:defRPr kumimoji="1" sz="1800" kern="1200">
                <a:solidFill>
                  <a:schemeClr val="tx1"/>
                </a:solidFill>
                <a:latin typeface="+mn-lt"/>
                <a:ea typeface="+mn-ea"/>
                <a:cs typeface="+mn-cs"/>
              </a:defRPr>
            </a:lvl9pPr>
          </a:lstStyle>
          <a:p>
            <a:pPr marL="0" marR="0" lvl="0" indent="0" algn="r" defTabSz="91307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7" name="正方形/長方形 6"/>
          <p:cNvSpPr/>
          <p:nvPr/>
        </p:nvSpPr>
        <p:spPr>
          <a:xfrm>
            <a:off x="185574" y="4897902"/>
            <a:ext cx="9519954" cy="1569660"/>
          </a:xfrm>
          <a:prstGeom prst="rect">
            <a:avLst/>
          </a:prstGeom>
          <a:ln>
            <a:solidFill>
              <a:schemeClr val="tx1"/>
            </a:solidFill>
          </a:ln>
        </p:spPr>
        <p:txBody>
          <a:bodyPr wrap="square">
            <a:spAutoFit/>
          </a:bodyPr>
          <a:lstStyle/>
          <a:p>
            <a:pPr marL="266700" marR="0" lvl="0" indent="-266700" algn="l" defTabSz="913363"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（医薬関係者の責務）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266700" marR="0" lvl="0" indent="-266700" algn="l" defTabSz="913363"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266700" marR="0" lvl="0" indent="-266700" algn="l" defTabSz="913363"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第一条の五</a:t>
            </a:r>
          </a:p>
          <a:p>
            <a:pPr marL="266700" marR="0" lvl="0" indent="-266700" algn="l" defTabSz="913363"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３　</a:t>
            </a:r>
            <a:r>
              <a:rPr kumimoji="1" lang="ja-JP" altLang="en-US" sz="16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薬局開設者は、医薬品の使用者等の療養に必要な薬剤及び医薬品の安定的な供給を図る</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とともに、</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266700" marR="0" lvl="0" indent="-266700" algn="l" defTabSz="913363" rtl="0" eaLnBrk="1" fontAlgn="auto" latinLnBrk="0" hangingPunct="1">
              <a:lnSpc>
                <a:spcPct val="100000"/>
              </a:lnSpc>
              <a:spcBef>
                <a:spcPts val="0"/>
              </a:spcBef>
              <a:spcAft>
                <a:spcPts val="0"/>
              </a:spcAft>
              <a:buClrTx/>
              <a:buSzTx/>
              <a:buFontTx/>
              <a:buNone/>
              <a:tabLst/>
              <a:defRPr/>
            </a:pPr>
            <a:r>
              <a:rPr lang="ja-JP" altLang="en-US" sz="1600" noProof="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前項の医薬品の使用者等の薬剤又は医薬品の使用に関する情報の他の医療提供施設において診療又は</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266700" marR="0" lvl="0" indent="-266700" algn="l" defTabSz="913363" rtl="0" eaLnBrk="1" fontAlgn="auto" latinLnBrk="0" hangingPunct="1">
              <a:lnSpc>
                <a:spcPct val="100000"/>
              </a:lnSpc>
              <a:spcBef>
                <a:spcPts val="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調剤に従事する医師若しくは歯科医師又は薬剤師への提供が円滑になされるよう配慮しなければならない。</a:t>
            </a:r>
          </a:p>
        </p:txBody>
      </p:sp>
      <p:sp>
        <p:nvSpPr>
          <p:cNvPr id="8" name="角丸四角形 7"/>
          <p:cNvSpPr/>
          <p:nvPr/>
        </p:nvSpPr>
        <p:spPr>
          <a:xfrm>
            <a:off x="3970575" y="2924944"/>
            <a:ext cx="5462735" cy="360000"/>
          </a:xfrm>
          <a:prstGeom prst="roundRect">
            <a:avLst/>
          </a:prstGeom>
          <a:solidFill>
            <a:srgbClr val="F8D7CD"/>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lIns="91295" tIns="45650" rIns="91295" bIns="45650" rtlCol="0" anchor="ctr"/>
          <a:lstStyle/>
          <a:p>
            <a:pPr marL="0" marR="0" lvl="0" indent="0" algn="ctr" defTabSz="912917"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薬局は調剤のみならず、情報提供・指導を行う場所</a:t>
            </a:r>
            <a:endParaRPr kumimoji="1" lang="en-US" altLang="ja-JP" sz="18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角丸四角形 8"/>
          <p:cNvSpPr/>
          <p:nvPr/>
        </p:nvSpPr>
        <p:spPr>
          <a:xfrm>
            <a:off x="3970575" y="4228211"/>
            <a:ext cx="5462735" cy="360000"/>
          </a:xfrm>
          <a:prstGeom prst="roundRect">
            <a:avLst/>
          </a:prstGeom>
          <a:solidFill>
            <a:schemeClr val="accent5">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1295" tIns="45650" rIns="91295" bIns="45650" rtlCol="0" anchor="ctr"/>
          <a:lstStyle/>
          <a:p>
            <a:pPr marL="0" marR="0" lvl="0" indent="0" algn="ctr" defTabSz="912917"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cs typeface="Meiryo UI" panose="020B0604030504040204" pitchFamily="50" charset="-128"/>
              </a:rPr>
              <a:t>薬局は医薬品（</a:t>
            </a:r>
            <a:r>
              <a:rPr kumimoji="1" lang="en-US" altLang="ja-JP" sz="1800" b="0" i="0" u="none" strike="noStrike" kern="120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cs typeface="Meiryo UI" panose="020B0604030504040204" pitchFamily="50" charset="-128"/>
              </a:rPr>
              <a:t>OTC</a:t>
            </a:r>
            <a:r>
              <a:rPr kumimoji="1" lang="ja-JP" altLang="en-US" sz="1800" b="0" i="0" u="none" strike="noStrike" kern="120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cs typeface="Meiryo UI" panose="020B0604030504040204" pitchFamily="50" charset="-128"/>
              </a:rPr>
              <a:t>）を取り扱うことが前提</a:t>
            </a:r>
            <a:endParaRPr kumimoji="1" lang="en-US" altLang="ja-JP" sz="1800" b="0" i="0" u="none" strike="noStrike" kern="120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角丸四角形 11"/>
          <p:cNvSpPr/>
          <p:nvPr/>
        </p:nvSpPr>
        <p:spPr>
          <a:xfrm>
            <a:off x="3970574" y="4999387"/>
            <a:ext cx="5462735" cy="572139"/>
          </a:xfrm>
          <a:prstGeom prst="roundRect">
            <a:avLst/>
          </a:prstGeom>
          <a:solidFill>
            <a:srgbClr val="F8D7CD"/>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lIns="91295" tIns="45650" rIns="91295" bIns="45650" rtlCol="0" anchor="ctr"/>
          <a:lstStyle/>
          <a:p>
            <a:pPr marL="0" marR="0" lvl="0" indent="0" algn="ctr" defTabSz="912917"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必要な薬剤（調剤）・医薬品（</a:t>
            </a:r>
            <a:r>
              <a:rPr kumimoji="1" lang="en-US" altLang="ja-JP" sz="18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OTC</a:t>
            </a:r>
            <a:r>
              <a:rPr kumimoji="1" lang="ja-JP" altLang="en-US" sz="18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）の</a:t>
            </a:r>
            <a:endParaRPr kumimoji="1" lang="en-US" altLang="ja-JP" sz="18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2917"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安定的な供給の配慮は薬局開設者の責務</a:t>
            </a:r>
            <a:endParaRPr kumimoji="1" lang="en-US" altLang="ja-JP" sz="18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スライド番号プレースホルダー 3"/>
          <p:cNvSpPr>
            <a:spLocks noGrp="1"/>
          </p:cNvSpPr>
          <p:nvPr>
            <p:ph type="sldNum" sz="quarter" idx="12"/>
          </p:nvPr>
        </p:nvSpPr>
        <p:spPr>
          <a:xfrm>
            <a:off x="9345489" y="6460194"/>
            <a:ext cx="529254" cy="425190"/>
          </a:xfrm>
        </p:spPr>
        <p:txBody>
          <a:bodyPr/>
          <a:lstStyle/>
          <a:p>
            <a:pPr marL="0" marR="0" lvl="0" indent="0" algn="r" defTabSz="914314" rtl="0" eaLnBrk="1" fontAlgn="auto" latinLnBrk="0" hangingPunct="1">
              <a:lnSpc>
                <a:spcPct val="100000"/>
              </a:lnSpc>
              <a:spcBef>
                <a:spcPts val="0"/>
              </a:spcBef>
              <a:spcAft>
                <a:spcPts val="0"/>
              </a:spcAft>
              <a:buClrTx/>
              <a:buSzTx/>
              <a:buFontTx/>
              <a:buNone/>
              <a:tabLst/>
              <a:defRPr/>
            </a:pPr>
            <a:fld id="{8DAE5B54-EA02-45AD-A82C-E2A48294079D}" type="slidenum">
              <a:rPr kumimoji="1" lang="ja-JP" altLang="en-US" sz="1400" b="0" i="0" u="none" strike="noStrike" kern="1200" cap="none" spc="0" normalizeH="0" baseline="0" noProof="0" smtClean="0">
                <a:ln>
                  <a:noFill/>
                </a:ln>
                <a:solidFill>
                  <a:prstClr val="white">
                    <a:lumMod val="50000"/>
                  </a:prstClr>
                </a:solidFill>
                <a:effectLst/>
                <a:uLnTx/>
                <a:uFillTx/>
                <a:latin typeface="Verdana" panose="020B0604030504040204" pitchFamily="34" charset="0"/>
                <a:ea typeface="Meiryo UI"/>
                <a:cs typeface="Verdana" panose="020B0604030504040204" pitchFamily="34" charset="0"/>
              </a:rPr>
              <a:pPr marL="0" marR="0" lvl="0" indent="0" algn="r" defTabSz="914314" rtl="0" eaLnBrk="1" fontAlgn="auto" latinLnBrk="0" hangingPunct="1">
                <a:lnSpc>
                  <a:spcPct val="100000"/>
                </a:lnSpc>
                <a:spcBef>
                  <a:spcPts val="0"/>
                </a:spcBef>
                <a:spcAft>
                  <a:spcPts val="0"/>
                </a:spcAft>
                <a:buClrTx/>
                <a:buSzTx/>
                <a:buFontTx/>
                <a:buNone/>
                <a:tabLst/>
                <a:defRPr/>
              </a:pPr>
              <a:t>18</a:t>
            </a:fld>
            <a:endParaRPr kumimoji="1" lang="ja-JP" altLang="en-US" sz="1400" b="0" i="0" u="none" strike="noStrike" kern="1200" cap="none" spc="0" normalizeH="0" baseline="0" noProof="0" dirty="0">
              <a:ln>
                <a:noFill/>
              </a:ln>
              <a:solidFill>
                <a:prstClr val="white">
                  <a:lumMod val="50000"/>
                </a:prstClr>
              </a:solidFill>
              <a:effectLst/>
              <a:uLnTx/>
              <a:uFillTx/>
              <a:latin typeface="Verdana" panose="020B0604030504040204" pitchFamily="34" charset="0"/>
              <a:ea typeface="Meiryo UI"/>
              <a:cs typeface="Verdana" panose="020B0604030504040204" pitchFamily="34" charset="0"/>
            </a:endParaRPr>
          </a:p>
        </p:txBody>
      </p:sp>
    </p:spTree>
    <p:extLst>
      <p:ext uri="{BB962C8B-B14F-4D97-AF65-F5344CB8AC3E}">
        <p14:creationId xmlns:p14="http://schemas.microsoft.com/office/powerpoint/2010/main" val="36881950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14572" y="132674"/>
            <a:ext cx="4714692" cy="6608717"/>
          </a:xfrm>
          <a:prstGeom prst="rect">
            <a:avLst/>
          </a:prstGeom>
          <a:ln>
            <a:solidFill>
              <a:schemeClr val="tx1"/>
            </a:solidFill>
          </a:ln>
        </p:spPr>
      </p:pic>
      <p:sp>
        <p:nvSpPr>
          <p:cNvPr id="6" name="スライド番号プレースホルダー 3"/>
          <p:cNvSpPr>
            <a:spLocks noGrp="1"/>
          </p:cNvSpPr>
          <p:nvPr>
            <p:ph type="sldNum" sz="quarter" idx="12"/>
          </p:nvPr>
        </p:nvSpPr>
        <p:spPr>
          <a:xfrm>
            <a:off x="9489503" y="6417063"/>
            <a:ext cx="385239" cy="389455"/>
          </a:xfrm>
        </p:spPr>
        <p:txBody>
          <a:bodyPr/>
          <a:lstStyle/>
          <a:p>
            <a:pPr marL="0" marR="0" lvl="0" indent="0" algn="r" defTabSz="914314" rtl="0" eaLnBrk="1" fontAlgn="auto" latinLnBrk="0" hangingPunct="1">
              <a:lnSpc>
                <a:spcPct val="100000"/>
              </a:lnSpc>
              <a:spcBef>
                <a:spcPts val="0"/>
              </a:spcBef>
              <a:spcAft>
                <a:spcPts val="0"/>
              </a:spcAft>
              <a:buClrTx/>
              <a:buSzTx/>
              <a:buFontTx/>
              <a:buNone/>
              <a:tabLst/>
              <a:defRPr/>
            </a:pPr>
            <a:fld id="{8DAE5B54-EA02-45AD-A82C-E2A48294079D}" type="slidenum">
              <a:rPr kumimoji="1" lang="ja-JP" altLang="en-US" sz="1400" b="0" i="0" u="none" strike="noStrike" kern="1200" cap="none" spc="0" normalizeH="0" baseline="0" noProof="0" smtClean="0">
                <a:ln>
                  <a:noFill/>
                </a:ln>
                <a:solidFill>
                  <a:prstClr val="white">
                    <a:lumMod val="50000"/>
                  </a:prstClr>
                </a:solidFill>
                <a:effectLst/>
                <a:uLnTx/>
                <a:uFillTx/>
                <a:latin typeface="Verdana" panose="020B0604030504040204" pitchFamily="34" charset="0"/>
                <a:ea typeface="Meiryo UI"/>
                <a:cs typeface="Verdana" panose="020B0604030504040204" pitchFamily="34" charset="0"/>
              </a:rPr>
              <a:pPr marL="0" marR="0" lvl="0" indent="0" algn="r" defTabSz="914314" rtl="0" eaLnBrk="1" fontAlgn="auto" latinLnBrk="0" hangingPunct="1">
                <a:lnSpc>
                  <a:spcPct val="100000"/>
                </a:lnSpc>
                <a:spcBef>
                  <a:spcPts val="0"/>
                </a:spcBef>
                <a:spcAft>
                  <a:spcPts val="0"/>
                </a:spcAft>
                <a:buClrTx/>
                <a:buSzTx/>
                <a:buFontTx/>
                <a:buNone/>
                <a:tabLst/>
                <a:defRPr/>
              </a:pPr>
              <a:t>1</a:t>
            </a:fld>
            <a:endParaRPr kumimoji="1" lang="ja-JP" altLang="en-US" sz="1400" b="0" i="0" u="none" strike="noStrike" kern="1200" cap="none" spc="0" normalizeH="0" baseline="0" noProof="0" dirty="0">
              <a:ln>
                <a:noFill/>
              </a:ln>
              <a:solidFill>
                <a:prstClr val="white">
                  <a:lumMod val="50000"/>
                </a:prstClr>
              </a:solidFill>
              <a:effectLst/>
              <a:uLnTx/>
              <a:uFillTx/>
              <a:latin typeface="Verdana" panose="020B0604030504040204" pitchFamily="34" charset="0"/>
              <a:ea typeface="Meiryo UI"/>
              <a:cs typeface="Verdana" panose="020B0604030504040204" pitchFamily="34" charset="0"/>
            </a:endParaRPr>
          </a:p>
        </p:txBody>
      </p:sp>
    </p:spTree>
    <p:extLst>
      <p:ext uri="{BB962C8B-B14F-4D97-AF65-F5344CB8AC3E}">
        <p14:creationId xmlns:p14="http://schemas.microsoft.com/office/powerpoint/2010/main" val="35952461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3" name="タイトル 1"/>
          <p:cNvSpPr>
            <a:spLocks noGrp="1"/>
          </p:cNvSpPr>
          <p:nvPr>
            <p:ph type="title"/>
          </p:nvPr>
        </p:nvSpPr>
        <p:spPr/>
        <p:txBody>
          <a:bodyPr/>
          <a:lstStyle/>
          <a:p>
            <a:r>
              <a:rPr lang="ja-JP" altLang="en-US" sz="2400" dirty="0" smtClean="0"/>
              <a:t>薬剤師の知見の重要性</a:t>
            </a:r>
            <a:endParaRPr lang="ja-JP" altLang="en-US" sz="2400" dirty="0"/>
          </a:p>
        </p:txBody>
      </p:sp>
      <p:sp>
        <p:nvSpPr>
          <p:cNvPr id="2315" name="コンテンツ プレースホルダー 2"/>
          <p:cNvSpPr txBox="1"/>
          <p:nvPr/>
        </p:nvSpPr>
        <p:spPr>
          <a:xfrm>
            <a:off x="128464" y="900006"/>
            <a:ext cx="9777536" cy="4689234"/>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 typeface="Arial" pitchFamily="34" charset="0"/>
              <a:buNone/>
              <a:tabLst/>
              <a:defRPr/>
            </a:pPr>
            <a:r>
              <a:rPr kumimoji="1" lang="ja-JP" altLang="en-US" sz="2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フォローアップは、医薬品の新たな知見の宝庫！！</a:t>
            </a:r>
            <a:endParaRPr kumimoji="1" lang="en-US" altLang="ja-JP" sz="2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600"/>
              </a:spcBef>
              <a:spcAft>
                <a:spcPts val="0"/>
              </a:spcAft>
              <a:buClrTx/>
              <a:buSzTx/>
              <a:buFont typeface="Arial" pitchFamily="34" charset="0"/>
              <a:buNone/>
              <a:tabLst/>
              <a:defRPr/>
            </a:pPr>
            <a:r>
              <a:rPr kumimoji="1" lang="ja-JP" altLang="en-US" sz="20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例えば</a:t>
            </a:r>
            <a:endParaRPr kumimoji="1" lang="en-US" altLang="ja-JP" sz="20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600"/>
              </a:spcBef>
              <a:spcAft>
                <a:spcPts val="0"/>
              </a:spcAft>
              <a:buClrTx/>
              <a:buSzTx/>
              <a:buFont typeface="Arial" pitchFamily="34" charset="0"/>
              <a:buNone/>
              <a:tabLst/>
              <a:defRPr/>
            </a:pPr>
            <a:r>
              <a:rPr kumimoji="1" lang="ja-JP" altLang="en-US" sz="20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（コロナ対策において）</a:t>
            </a:r>
            <a:endParaRPr kumimoji="1" lang="en-US" altLang="ja-JP" sz="20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600"/>
              </a:spcBef>
              <a:spcAft>
                <a:spcPts val="0"/>
              </a:spcAft>
              <a:buClrTx/>
              <a:buSzTx/>
              <a:buFont typeface="Arial" pitchFamily="34" charset="0"/>
              <a:buNone/>
              <a:tabLst/>
              <a:defRPr/>
            </a:pPr>
            <a:r>
              <a:rPr kumimoji="1" lang="ja-JP" altLang="en-US" sz="20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●経口治療薬の安全性、有効性の評価</a:t>
            </a:r>
            <a:endParaRPr kumimoji="1" lang="en-US" altLang="ja-JP" sz="20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600"/>
              </a:spcBef>
              <a:spcAft>
                <a:spcPts val="0"/>
              </a:spcAft>
              <a:buClrTx/>
              <a:buSzTx/>
              <a:buFont typeface="Arial" pitchFamily="34" charset="0"/>
              <a:buNone/>
              <a:tabLst/>
              <a:defRPr/>
            </a:pPr>
            <a:r>
              <a:rPr kumimoji="1" lang="ja-JP" altLang="en-US" sz="20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→ラゲブリオ、パキロビッドのフォローアップしてますか？</a:t>
            </a:r>
            <a:endParaRPr kumimoji="1" lang="en-US" altLang="ja-JP" sz="20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600"/>
              </a:spcBef>
              <a:spcAft>
                <a:spcPts val="0"/>
              </a:spcAft>
              <a:buClrTx/>
              <a:buSzTx/>
              <a:buFont typeface="Arial" pitchFamily="34" charset="0"/>
              <a:buNone/>
              <a:tabLst/>
              <a:defRPr/>
            </a:pPr>
            <a:r>
              <a:rPr kumimoji="1" lang="ja-JP" altLang="en-US" sz="20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●自宅療養患者のフォロー</a:t>
            </a:r>
            <a:endParaRPr kumimoji="1" lang="en-US" altLang="ja-JP" sz="20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600"/>
              </a:spcBef>
              <a:spcAft>
                <a:spcPts val="0"/>
              </a:spcAft>
              <a:buClrTx/>
              <a:buSzTx/>
              <a:buFont typeface="Arial" pitchFamily="34" charset="0"/>
              <a:buNone/>
              <a:tabLst/>
              <a:defRPr/>
            </a:pPr>
            <a:r>
              <a:rPr kumimoji="1" lang="ja-JP" altLang="en-US" sz="20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→どのような患者がどのような経過をたどっているのかフォローしてますか？</a:t>
            </a:r>
            <a:endParaRPr kumimoji="1" lang="en-US" altLang="ja-JP" sz="20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600"/>
              </a:spcBef>
              <a:spcAft>
                <a:spcPts val="0"/>
              </a:spcAft>
              <a:buClrTx/>
              <a:buSzTx/>
              <a:buFont typeface="Arial" pitchFamily="34" charset="0"/>
              <a:buNone/>
              <a:tabLst/>
              <a:defRPr/>
            </a:pPr>
            <a:r>
              <a:rPr kumimoji="1" lang="ja-JP" altLang="en-US" sz="20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（それ以外）</a:t>
            </a:r>
            <a:endParaRPr kumimoji="1" lang="en-US" altLang="ja-JP" sz="20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600"/>
              </a:spcBef>
              <a:spcAft>
                <a:spcPts val="0"/>
              </a:spcAft>
              <a:buClrTx/>
              <a:buSzTx/>
              <a:buFont typeface="Arial" pitchFamily="34" charset="0"/>
              <a:buNone/>
              <a:tabLst/>
              <a:defRPr/>
            </a:pPr>
            <a:r>
              <a:rPr kumimoji="1" lang="ja-JP" altLang="en-US" sz="20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●緊急承認された医薬品に関する患者モニタリング</a:t>
            </a:r>
            <a:endParaRPr kumimoji="1" lang="en-US" altLang="ja-JP" sz="20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600"/>
              </a:spcBef>
              <a:spcAft>
                <a:spcPts val="0"/>
              </a:spcAft>
              <a:buClrTx/>
              <a:buSzTx/>
              <a:buFont typeface="Arial" pitchFamily="34" charset="0"/>
              <a:buNone/>
              <a:tabLst/>
              <a:defRPr/>
            </a:pPr>
            <a:r>
              <a:rPr kumimoji="1" lang="ja-JP" altLang="en-US" sz="20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→医薬品の特性に応じた安全性情報の収集・評価が必要。</a:t>
            </a:r>
            <a:endParaRPr kumimoji="1" lang="en-US" altLang="ja-JP" sz="20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600"/>
              </a:spcBef>
              <a:spcAft>
                <a:spcPts val="0"/>
              </a:spcAft>
              <a:buClrTx/>
              <a:buSzTx/>
              <a:buFont typeface="Arial" pitchFamily="34" charset="0"/>
              <a:buNone/>
              <a:tabLst/>
              <a:defRPr/>
            </a:pPr>
            <a:r>
              <a:rPr kumimoji="1" lang="ja-JP" altLang="en-US" sz="20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●後発品をはじめとした各種医薬品の評価</a:t>
            </a:r>
            <a:endParaRPr kumimoji="1" lang="en-US" altLang="ja-JP" sz="20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600"/>
              </a:spcBef>
              <a:spcAft>
                <a:spcPts val="0"/>
              </a:spcAft>
              <a:buClrTx/>
              <a:buSzTx/>
              <a:buFont typeface="Arial" pitchFamily="34" charset="0"/>
              <a:buNone/>
              <a:tabLst/>
              <a:defRPr/>
            </a:pP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20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→地域フォーミュラリの作成等にも貢献</a:t>
            </a:r>
            <a:endParaRPr kumimoji="1" lang="en-US" altLang="ja-JP"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16" name="コンテンツ プレースホルダー 2"/>
          <p:cNvSpPr txBox="1"/>
          <p:nvPr/>
        </p:nvSpPr>
        <p:spPr>
          <a:xfrm>
            <a:off x="560512" y="5589240"/>
            <a:ext cx="8683870" cy="740341"/>
          </a:xfrm>
          <a:prstGeom prst="rect">
            <a:avLst/>
          </a:prstGeom>
          <a:solidFill>
            <a:srgbClr val="FFCC99"/>
          </a:solidFill>
          <a:ln>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 typeface="Arial" pitchFamily="34" charset="0"/>
              <a:buNone/>
              <a:tabLst/>
              <a:defRPr/>
            </a:pPr>
            <a:r>
              <a:rPr kumimoji="1" lang="ja-JP" altLang="en-US" sz="20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個々の薬局の知見のみならず、地域の薬局の知見を集積・分析・評価することによって、より効果的な薬物療法に貢献</a:t>
            </a:r>
            <a:r>
              <a:rPr kumimoji="1" lang="ja-JP" altLang="en-US" sz="20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20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スライド番号プレースホルダー 3"/>
          <p:cNvSpPr>
            <a:spLocks noGrp="1"/>
          </p:cNvSpPr>
          <p:nvPr>
            <p:ph type="sldNum" sz="quarter" idx="4294967295"/>
          </p:nvPr>
        </p:nvSpPr>
        <p:spPr>
          <a:xfrm>
            <a:off x="9416717" y="6417063"/>
            <a:ext cx="458026" cy="389455"/>
          </a:xfrm>
          <a:prstGeom prst="rect">
            <a:avLst/>
          </a:prstGeom>
        </p:spPr>
        <p:txBody>
          <a:bodyPr/>
          <a:lstStyle/>
          <a:p>
            <a:pPr marL="0" marR="0" lvl="0" indent="0" algn="r" defTabSz="914314" rtl="0" eaLnBrk="1" fontAlgn="auto" latinLnBrk="0" hangingPunct="1">
              <a:lnSpc>
                <a:spcPct val="100000"/>
              </a:lnSpc>
              <a:spcBef>
                <a:spcPts val="0"/>
              </a:spcBef>
              <a:spcAft>
                <a:spcPts val="0"/>
              </a:spcAft>
              <a:buClrTx/>
              <a:buSzTx/>
              <a:buFontTx/>
              <a:buNone/>
              <a:tabLst/>
              <a:defRPr/>
            </a:pPr>
            <a:fld id="{8DAE5B54-EA02-45AD-A82C-E2A48294079D}" type="slidenum">
              <a:rPr kumimoji="1" lang="ja-JP" altLang="en-US" sz="1400" b="0" i="0" u="none" strike="noStrike" kern="1200" cap="none" spc="0" normalizeH="0" baseline="0" noProof="0" smtClean="0">
                <a:ln>
                  <a:noFill/>
                </a:ln>
                <a:solidFill>
                  <a:prstClr val="white">
                    <a:lumMod val="50000"/>
                  </a:prstClr>
                </a:solidFill>
                <a:effectLst/>
                <a:uLnTx/>
                <a:uFillTx/>
                <a:latin typeface="Verdana" panose="020B0604030504040204" pitchFamily="34" charset="0"/>
                <a:ea typeface="Meiryo UI"/>
                <a:cs typeface="Verdana" panose="020B0604030504040204" pitchFamily="34" charset="0"/>
              </a:rPr>
              <a:pPr marL="0" marR="0" lvl="0" indent="0" algn="r" defTabSz="914314" rtl="0" eaLnBrk="1" fontAlgn="auto" latinLnBrk="0" hangingPunct="1">
                <a:lnSpc>
                  <a:spcPct val="100000"/>
                </a:lnSpc>
                <a:spcBef>
                  <a:spcPts val="0"/>
                </a:spcBef>
                <a:spcAft>
                  <a:spcPts val="0"/>
                </a:spcAft>
                <a:buClrTx/>
                <a:buSzTx/>
                <a:buFontTx/>
                <a:buNone/>
                <a:tabLst/>
                <a:defRPr/>
              </a:pPr>
              <a:t>19</a:t>
            </a:fld>
            <a:endParaRPr kumimoji="1" lang="ja-JP" altLang="en-US" sz="1400" b="0" i="0" u="none" strike="noStrike" kern="1200" cap="none" spc="0" normalizeH="0" baseline="0" noProof="0" dirty="0">
              <a:ln>
                <a:noFill/>
              </a:ln>
              <a:solidFill>
                <a:prstClr val="white">
                  <a:lumMod val="50000"/>
                </a:prstClr>
              </a:solidFill>
              <a:effectLst/>
              <a:uLnTx/>
              <a:uFillTx/>
              <a:latin typeface="Verdana" panose="020B0604030504040204" pitchFamily="34" charset="0"/>
              <a:ea typeface="Meiryo UI"/>
              <a:cs typeface="Verdana" panose="020B0604030504040204" pitchFamily="34" charset="0"/>
            </a:endParaRPr>
          </a:p>
        </p:txBody>
      </p:sp>
    </p:spTree>
    <p:extLst>
      <p:ext uri="{BB962C8B-B14F-4D97-AF65-F5344CB8AC3E}">
        <p14:creationId xmlns:p14="http://schemas.microsoft.com/office/powerpoint/2010/main" val="23117221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4" name="タイトル 4"/>
          <p:cNvSpPr>
            <a:spLocks noGrp="1"/>
          </p:cNvSpPr>
          <p:nvPr>
            <p:ph type="title"/>
          </p:nvPr>
        </p:nvSpPr>
        <p:spPr/>
        <p:txBody>
          <a:bodyPr/>
          <a:lstStyle/>
          <a:p>
            <a:r>
              <a:rPr kumimoji="1" lang="ja-JP" altLang="en-US" sz="2000" dirty="0" smtClean="0">
                <a:latin typeface="Meiryo UI" panose="020B0604030504040204" pitchFamily="50" charset="-128"/>
                <a:ea typeface="Meiryo UI" panose="020B0604030504040204" pitchFamily="50" charset="-128"/>
              </a:rPr>
              <a:t>対人業務における</a:t>
            </a:r>
            <a:r>
              <a:rPr kumimoji="1" lang="en-US" altLang="ja-JP" sz="2000" dirty="0" smtClean="0">
                <a:latin typeface="Meiryo UI" panose="020B0604030504040204" pitchFamily="50" charset="-128"/>
                <a:ea typeface="Meiryo UI" panose="020B0604030504040204" pitchFamily="50" charset="-128"/>
              </a:rPr>
              <a:t>ICT</a:t>
            </a:r>
            <a:r>
              <a:rPr kumimoji="1" lang="ja-JP" altLang="en-US" sz="2000" dirty="0" smtClean="0">
                <a:latin typeface="Meiryo UI" panose="020B0604030504040204" pitchFamily="50" charset="-128"/>
                <a:ea typeface="Meiryo UI" panose="020B0604030504040204" pitchFamily="50" charset="-128"/>
              </a:rPr>
              <a:t>活用（イメージ）</a:t>
            </a:r>
            <a:endParaRPr kumimoji="1" lang="ja-JP" altLang="en-US" sz="2000" dirty="0">
              <a:latin typeface="Meiryo UI" panose="020B0604030504040204" pitchFamily="50" charset="-128"/>
              <a:ea typeface="Meiryo UI" panose="020B0604030504040204" pitchFamily="50" charset="-128"/>
            </a:endParaRPr>
          </a:p>
        </p:txBody>
      </p:sp>
      <p:sp>
        <p:nvSpPr>
          <p:cNvPr id="1825" name="コンテンツ プレースホルダー 2"/>
          <p:cNvSpPr txBox="1"/>
          <p:nvPr/>
        </p:nvSpPr>
        <p:spPr>
          <a:xfrm>
            <a:off x="272480" y="1803297"/>
            <a:ext cx="2880001" cy="4032448"/>
          </a:xfrm>
          <a:prstGeom prst="rect">
            <a:avLst/>
          </a:prstGeom>
          <a:solidFill>
            <a:schemeClr val="accent6">
              <a:lumMod val="40000"/>
              <a:lumOff val="60000"/>
            </a:schemeClr>
          </a:solidFill>
          <a:ln w="28575">
            <a:solidFill>
              <a:schemeClr val="accent6">
                <a:lumMod val="75000"/>
              </a:schemeClr>
            </a:solidFill>
          </a:ln>
        </p:spPr>
        <p:style>
          <a:lnRef idx="1">
            <a:schemeClr val="accent6"/>
          </a:lnRef>
          <a:fillRef idx="2">
            <a:schemeClr val="accent6"/>
          </a:fillRef>
          <a:effectRef idx="1">
            <a:schemeClr val="accent6"/>
          </a:effectRef>
          <a:fontRef idx="minor">
            <a:schemeClr val="dk1"/>
          </a:fontRef>
        </p:style>
        <p:txBody>
          <a:bodyPr vert="horz" wrap="none" lIns="36000" tIns="45656" rIns="36000" bIns="45656" rtlCol="0" anchor="t">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267898" marR="0" lvl="0" indent="-179125" algn="l" defTabSz="914400" rtl="0" eaLnBrk="1" fontAlgn="auto" latinLnBrk="0" hangingPunct="1">
              <a:lnSpc>
                <a:spcPct val="100000"/>
              </a:lnSpc>
              <a:spcBef>
                <a:spcPts val="1200"/>
              </a:spcBef>
              <a:spcAft>
                <a:spcPts val="0"/>
              </a:spcAft>
              <a:buClrTx/>
              <a:buSzTx/>
              <a:buFont typeface="Arial" pitchFamily="34" charset="0"/>
              <a:buNone/>
              <a:tabLst/>
              <a:defRPr/>
            </a:pPr>
            <a:endPar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a:cs typeface="メイリオ" panose="020B0604030504040204" pitchFamily="50" charset="-128"/>
            </a:endParaRPr>
          </a:p>
          <a:p>
            <a:pPr marL="267898" marR="0" lvl="0" indent="-179125" algn="l" defTabSz="914400" rtl="0" eaLnBrk="1" fontAlgn="auto" latinLnBrk="0" hangingPunct="1">
              <a:lnSpc>
                <a:spcPct val="100000"/>
              </a:lnSpc>
              <a:spcBef>
                <a:spcPts val="1200"/>
              </a:spcBef>
              <a:spcAft>
                <a:spcPts val="0"/>
              </a:spcAft>
              <a:buClrTx/>
              <a:buSzTx/>
              <a:buFont typeface="Arial" pitchFamily="34" charset="0"/>
              <a:buNone/>
              <a:tabLst/>
              <a:defRPr/>
            </a:pPr>
            <a:endPar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a:cs typeface="メイリオ" panose="020B0604030504040204" pitchFamily="50" charset="-128"/>
            </a:endParaRPr>
          </a:p>
          <a:p>
            <a:pPr marL="267898" marR="0" lvl="0" indent="-179125" algn="l" defTabSz="914400" rtl="0" eaLnBrk="1" fontAlgn="auto" latinLnBrk="0" hangingPunct="1">
              <a:lnSpc>
                <a:spcPct val="100000"/>
              </a:lnSpc>
              <a:spcBef>
                <a:spcPts val="1200"/>
              </a:spcBef>
              <a:spcAft>
                <a:spcPts val="0"/>
              </a:spcAft>
              <a:buClrTx/>
              <a:buSzTx/>
              <a:buFont typeface="Arial" pitchFamily="34" charset="0"/>
              <a:buNone/>
              <a:tabLst/>
              <a:defRPr/>
            </a:pP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a:cs typeface="メイリオ" panose="020B0604030504040204" pitchFamily="50" charset="-128"/>
              </a:rPr>
              <a:t>・処方内容チェック</a:t>
            </a:r>
            <a:r>
              <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a:cs typeface="メイリオ" panose="020B0604030504040204" pitchFamily="50" charset="-128"/>
              </a:rPr>
              <a:t/>
            </a:r>
            <a:br>
              <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a:cs typeface="メイリオ" panose="020B0604030504040204" pitchFamily="50" charset="-128"/>
              </a:rPr>
            </a:b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a:cs typeface="メイリオ" panose="020B0604030504040204" pitchFamily="50" charset="-128"/>
              </a:rPr>
              <a:t>（重複投薬、飲み合わせ）</a:t>
            </a:r>
            <a:endParaRPr kumimoji="1" lang="en-US"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a:cs typeface="メイリオ" panose="020B0604030504040204" pitchFamily="50" charset="-128"/>
            </a:endParaRPr>
          </a:p>
          <a:p>
            <a:pPr marL="267898" marR="0" lvl="0" indent="-179125" algn="l" defTabSz="914400" rtl="0" eaLnBrk="1" fontAlgn="auto" latinLnBrk="0" hangingPunct="1">
              <a:lnSpc>
                <a:spcPct val="100000"/>
              </a:lnSpc>
              <a:spcBef>
                <a:spcPts val="1200"/>
              </a:spcBef>
              <a:spcAft>
                <a:spcPts val="0"/>
              </a:spcAft>
              <a:buClrTx/>
              <a:buSzTx/>
              <a:buFont typeface="Arial" pitchFamily="34" charset="0"/>
              <a:buNone/>
              <a:tabLst/>
              <a:defRPr/>
            </a:pP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a:cs typeface="メイリオ" panose="020B0604030504040204" pitchFamily="50" charset="-128"/>
              </a:rPr>
              <a:t>・医師への疑義照会</a:t>
            </a:r>
            <a:endPar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a:cs typeface="メイリオ" panose="020B0604030504040204" pitchFamily="50" charset="-128"/>
            </a:endParaRPr>
          </a:p>
          <a:p>
            <a:pPr marL="267898" marR="0" lvl="0" indent="-179125" algn="l" defTabSz="914400" rtl="0" eaLnBrk="1" fontAlgn="auto" latinLnBrk="0" hangingPunct="1">
              <a:lnSpc>
                <a:spcPct val="100000"/>
              </a:lnSpc>
              <a:spcBef>
                <a:spcPts val="1200"/>
              </a:spcBef>
              <a:spcAft>
                <a:spcPts val="0"/>
              </a:spcAft>
              <a:buClrTx/>
              <a:buSzTx/>
              <a:buFont typeface="Arial" pitchFamily="34" charset="0"/>
              <a:buNone/>
              <a:tabLst/>
              <a:defRPr/>
            </a:pP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a:cs typeface="メイリオ" panose="020B0604030504040204" pitchFamily="50" charset="-128"/>
              </a:rPr>
              <a:t>・丁寧な服薬指導</a:t>
            </a:r>
            <a:endPar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a:cs typeface="メイリオ" panose="020B0604030504040204" pitchFamily="50" charset="-128"/>
            </a:endParaRPr>
          </a:p>
          <a:p>
            <a:pPr marL="267898" marR="0" lvl="0" indent="-179125" algn="l" defTabSz="914400" rtl="0" eaLnBrk="1" fontAlgn="auto" latinLnBrk="0" hangingPunct="1">
              <a:lnSpc>
                <a:spcPct val="100000"/>
              </a:lnSpc>
              <a:spcBef>
                <a:spcPts val="1200"/>
              </a:spcBef>
              <a:spcAft>
                <a:spcPts val="0"/>
              </a:spcAft>
              <a:buClrTx/>
              <a:buSzTx/>
              <a:buFont typeface="Arial" pitchFamily="34" charset="0"/>
              <a:buNone/>
              <a:tabLst/>
              <a:defRPr/>
            </a:pP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a:cs typeface="メイリオ" panose="020B0604030504040204" pitchFamily="50" charset="-128"/>
              </a:rPr>
              <a:t>・在宅訪問での薬学管理</a:t>
            </a:r>
            <a:endPar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a:cs typeface="メイリオ" panose="020B0604030504040204" pitchFamily="50" charset="-128"/>
            </a:endParaRPr>
          </a:p>
          <a:p>
            <a:pPr marL="267898" marR="0" lvl="0" indent="-179125" algn="l" defTabSz="914400" rtl="0" eaLnBrk="1" fontAlgn="auto" latinLnBrk="0" hangingPunct="1">
              <a:lnSpc>
                <a:spcPct val="100000"/>
              </a:lnSpc>
              <a:spcBef>
                <a:spcPts val="1200"/>
              </a:spcBef>
              <a:spcAft>
                <a:spcPts val="0"/>
              </a:spcAft>
              <a:buClrTx/>
              <a:buSzTx/>
              <a:buFont typeface="Arial" pitchFamily="34" charset="0"/>
              <a:buNone/>
              <a:tabLst/>
              <a:defRPr/>
            </a:pP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a:cs typeface="メイリオ" panose="020B0604030504040204" pitchFamily="50" charset="-128"/>
              </a:rPr>
              <a:t>・副作用・服薬状況の</a:t>
            </a:r>
            <a:r>
              <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a:cs typeface="メイリオ" panose="020B0604030504040204" pitchFamily="50" charset="-128"/>
              </a:rPr>
              <a:t/>
            </a:r>
            <a:br>
              <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a:cs typeface="メイリオ" panose="020B0604030504040204" pitchFamily="50" charset="-128"/>
              </a:rPr>
            </a:b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a:cs typeface="メイリオ" panose="020B0604030504040204" pitchFamily="50" charset="-128"/>
              </a:rPr>
              <a:t>フィードバック</a:t>
            </a:r>
            <a:endPar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a:cs typeface="メイリオ" panose="020B0604030504040204" pitchFamily="50" charset="-128"/>
            </a:endParaRPr>
          </a:p>
          <a:p>
            <a:pPr marL="267898" marR="0" lvl="0" indent="-179125" algn="l" defTabSz="914400" rtl="0" eaLnBrk="1" fontAlgn="auto" latinLnBrk="0" hangingPunct="1">
              <a:lnSpc>
                <a:spcPct val="100000"/>
              </a:lnSpc>
              <a:spcBef>
                <a:spcPts val="1200"/>
              </a:spcBef>
              <a:spcAft>
                <a:spcPts val="0"/>
              </a:spcAft>
              <a:buClrTx/>
              <a:buSzTx/>
              <a:buFont typeface="Arial" pitchFamily="34" charset="0"/>
              <a:buNone/>
              <a:tabLst/>
              <a:defRPr/>
            </a:pP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a:cs typeface="メイリオ" panose="020B0604030504040204" pitchFamily="50" charset="-128"/>
              </a:rPr>
              <a:t>・処方提案</a:t>
            </a:r>
            <a:endPar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a:cs typeface="メイリオ" panose="020B0604030504040204" pitchFamily="50" charset="-128"/>
            </a:endParaRPr>
          </a:p>
          <a:p>
            <a:pPr marL="267898" marR="0" lvl="0" indent="-179125" algn="l" defTabSz="914400" rtl="0" eaLnBrk="1" fontAlgn="auto" latinLnBrk="0" hangingPunct="1">
              <a:lnSpc>
                <a:spcPct val="100000"/>
              </a:lnSpc>
              <a:spcBef>
                <a:spcPts val="1200"/>
              </a:spcBef>
              <a:spcAft>
                <a:spcPts val="0"/>
              </a:spcAft>
              <a:buClrTx/>
              <a:buSzTx/>
              <a:buFont typeface="Arial" pitchFamily="34" charset="0"/>
              <a:buNone/>
              <a:tabLst/>
              <a:defRPr/>
            </a:pP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a:cs typeface="メイリオ" panose="020B0604030504040204" pitchFamily="50" charset="-128"/>
              </a:rPr>
              <a:t>・残薬解消</a:t>
            </a:r>
            <a:endPar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a:cs typeface="メイリオ" panose="020B0604030504040204" pitchFamily="50" charset="-128"/>
            </a:endParaRPr>
          </a:p>
        </p:txBody>
      </p:sp>
      <p:sp>
        <p:nvSpPr>
          <p:cNvPr id="1826" name="正方形/長方形 7"/>
          <p:cNvSpPr/>
          <p:nvPr/>
        </p:nvSpPr>
        <p:spPr>
          <a:xfrm>
            <a:off x="272480" y="1803297"/>
            <a:ext cx="2880001" cy="468000"/>
          </a:xfrm>
          <a:prstGeom prst="rect">
            <a:avLst/>
          </a:prstGeom>
          <a:solidFill>
            <a:schemeClr val="accent6">
              <a:lumMod val="75000"/>
            </a:schemeClr>
          </a:solidFill>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lIns="91310" tIns="72000" rIns="91310" bIns="36000" rtlCol="0" anchor="ctr"/>
          <a:lstStyle/>
          <a:p>
            <a:pPr marL="0" marR="0" lvl="0" indent="0" algn="ctr" defTabSz="912372"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メイリオ" panose="020B0604030504040204" pitchFamily="50" charset="-128"/>
                <a:ea typeface="メイリオ"/>
                <a:cs typeface="メイリオ" panose="020B0604030504040204" pitchFamily="50" charset="-128"/>
              </a:rPr>
              <a:t>患者中心の業務</a:t>
            </a:r>
          </a:p>
        </p:txBody>
      </p:sp>
      <p:sp>
        <p:nvSpPr>
          <p:cNvPr id="1827" name="コンテンツ プレースホルダー 2"/>
          <p:cNvSpPr txBox="1"/>
          <p:nvPr/>
        </p:nvSpPr>
        <p:spPr>
          <a:xfrm>
            <a:off x="4304609" y="1196752"/>
            <a:ext cx="5328592" cy="5308699"/>
          </a:xfrm>
          <a:prstGeom prst="rect">
            <a:avLst/>
          </a:prstGeom>
          <a:solidFill>
            <a:schemeClr val="accent6">
              <a:lumMod val="40000"/>
              <a:lumOff val="60000"/>
            </a:schemeClr>
          </a:solidFill>
          <a:ln w="28575">
            <a:solidFill>
              <a:schemeClr val="accent6">
                <a:lumMod val="75000"/>
              </a:schemeClr>
            </a:solidFill>
          </a:ln>
        </p:spPr>
        <p:style>
          <a:lnRef idx="1">
            <a:schemeClr val="accent6"/>
          </a:lnRef>
          <a:fillRef idx="2">
            <a:schemeClr val="accent6"/>
          </a:fillRef>
          <a:effectRef idx="1">
            <a:schemeClr val="accent6"/>
          </a:effectRef>
          <a:fontRef idx="minor">
            <a:schemeClr val="dk1"/>
          </a:fontRef>
        </p:style>
        <p:txBody>
          <a:bodyPr vert="horz" wrap="none" lIns="36000" tIns="45656" rIns="36000" bIns="45656" rtlCol="0" anchor="t">
            <a:normAutofit lnSpcReduction="10000"/>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267898" marR="0" lvl="0" indent="-179125" algn="l" defTabSz="914400" rtl="0" eaLnBrk="1" fontAlgn="auto" latinLnBrk="0" hangingPunct="1">
              <a:lnSpc>
                <a:spcPct val="100000"/>
              </a:lnSpc>
              <a:spcBef>
                <a:spcPts val="1200"/>
              </a:spcBef>
              <a:spcAft>
                <a:spcPts val="0"/>
              </a:spcAft>
              <a:buClrTx/>
              <a:buSzTx/>
              <a:buFont typeface="Arial" pitchFamily="34" charset="0"/>
              <a:buNone/>
              <a:tabLst/>
              <a:defRPr/>
            </a:pPr>
            <a:endPar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a:cs typeface="メイリオ" panose="020B0604030504040204" pitchFamily="50" charset="-128"/>
            </a:endParaRPr>
          </a:p>
          <a:p>
            <a:pPr marL="267898" marR="0" lvl="0" indent="-179125" algn="l" defTabSz="914400" rtl="0" eaLnBrk="1" fontAlgn="auto" latinLnBrk="0" hangingPunct="1">
              <a:lnSpc>
                <a:spcPct val="100000"/>
              </a:lnSpc>
              <a:spcBef>
                <a:spcPts val="1200"/>
              </a:spcBef>
              <a:spcAft>
                <a:spcPts val="0"/>
              </a:spcAft>
              <a:buClrTx/>
              <a:buSzTx/>
              <a:buFont typeface="Arial" pitchFamily="34" charset="0"/>
              <a:buNone/>
              <a:tabLst/>
              <a:defRPr/>
            </a:pPr>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a:cs typeface="メイリオ" panose="020B0604030504040204" pitchFamily="50" charset="-128"/>
              </a:rPr>
              <a:t>・重複投薬や併用禁忌チェックの自動化</a:t>
            </a:r>
            <a:endParaRPr kumimoji="1" lang="en-US" altLang="ja-JP"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a:cs typeface="メイリオ" panose="020B0604030504040204" pitchFamily="50" charset="-128"/>
            </a:endParaRPr>
          </a:p>
          <a:p>
            <a:pPr marL="267898" marR="0" lvl="0" indent="-179125" algn="l" defTabSz="914400" rtl="0" eaLnBrk="1" fontAlgn="auto" latinLnBrk="0" hangingPunct="1">
              <a:lnSpc>
                <a:spcPct val="100000"/>
              </a:lnSpc>
              <a:spcBef>
                <a:spcPts val="1200"/>
              </a:spcBef>
              <a:spcAft>
                <a:spcPts val="0"/>
              </a:spcAft>
              <a:buClrTx/>
              <a:buSzTx/>
              <a:buFont typeface="Arial" pitchFamily="34" charset="0"/>
              <a:buNone/>
              <a:tabLst/>
              <a:defRPr/>
            </a:pPr>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a:cs typeface="メイリオ" panose="020B0604030504040204" pitchFamily="50" charset="-128"/>
              </a:rPr>
              <a:t>・リアルタイムの処方・調剤情報を把握したうえ</a:t>
            </a:r>
            <a:endParaRPr kumimoji="1" lang="en-US" altLang="ja-JP"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a:cs typeface="メイリオ" panose="020B0604030504040204" pitchFamily="50" charset="-128"/>
            </a:endParaRPr>
          </a:p>
          <a:p>
            <a:pPr marL="267898" marR="0" lvl="0" indent="-179125" algn="l" defTabSz="914400" rtl="0" eaLnBrk="1" fontAlgn="auto" latinLnBrk="0" hangingPunct="1">
              <a:lnSpc>
                <a:spcPct val="100000"/>
              </a:lnSpc>
              <a:spcBef>
                <a:spcPts val="1200"/>
              </a:spcBef>
              <a:spcAft>
                <a:spcPts val="0"/>
              </a:spcAft>
              <a:buClrTx/>
              <a:buSzTx/>
              <a:buFont typeface="Arial" pitchFamily="34" charset="0"/>
              <a:buNone/>
              <a:tabLst/>
              <a:defRPr/>
            </a:pPr>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a:cs typeface="メイリオ" panose="020B0604030504040204" pitchFamily="50" charset="-128"/>
              </a:rPr>
              <a:t>　での、丁寧な服薬指導</a:t>
            </a:r>
            <a:endPar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a:cs typeface="メイリオ" panose="020B0604030504040204" pitchFamily="50" charset="-128"/>
            </a:endParaRPr>
          </a:p>
          <a:p>
            <a:pPr marL="267898" marR="0" lvl="0" indent="-179125" algn="l" defTabSz="914400" rtl="0" eaLnBrk="1" fontAlgn="auto" latinLnBrk="0" hangingPunct="1">
              <a:lnSpc>
                <a:spcPct val="100000"/>
              </a:lnSpc>
              <a:spcBef>
                <a:spcPts val="1200"/>
              </a:spcBef>
              <a:spcAft>
                <a:spcPts val="0"/>
              </a:spcAft>
              <a:buClrTx/>
              <a:buSzTx/>
              <a:buFont typeface="Arial" pitchFamily="34" charset="0"/>
              <a:buNone/>
              <a:tabLst/>
              <a:defRPr/>
            </a:pPr>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a:cs typeface="メイリオ" panose="020B0604030504040204" pitchFamily="50" charset="-128"/>
              </a:rPr>
              <a:t>・</a:t>
            </a:r>
            <a:r>
              <a:rPr kumimoji="1" lang="en-US" altLang="ja-JP"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a:cs typeface="メイリオ" panose="020B0604030504040204" pitchFamily="50" charset="-128"/>
              </a:rPr>
              <a:t>ICT</a:t>
            </a:r>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a:cs typeface="メイリオ" panose="020B0604030504040204" pitchFamily="50" charset="-128"/>
              </a:rPr>
              <a:t>を活用した対物業務の効率化による、</a:t>
            </a:r>
            <a:endParaRPr kumimoji="1" lang="en-US" altLang="ja-JP"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a:cs typeface="メイリオ" panose="020B0604030504040204" pitchFamily="50" charset="-128"/>
            </a:endParaRPr>
          </a:p>
          <a:p>
            <a:pPr marL="267898" marR="0" lvl="0" indent="-179125" algn="l" defTabSz="914400" rtl="0" eaLnBrk="1" fontAlgn="auto" latinLnBrk="0" hangingPunct="1">
              <a:lnSpc>
                <a:spcPct val="100000"/>
              </a:lnSpc>
              <a:spcBef>
                <a:spcPts val="1200"/>
              </a:spcBef>
              <a:spcAft>
                <a:spcPts val="0"/>
              </a:spcAft>
              <a:buClrTx/>
              <a:buSzTx/>
              <a:buFont typeface="Arial" pitchFamily="34" charset="0"/>
              <a:buNone/>
              <a:tabLst/>
              <a:defRPr/>
            </a:pPr>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a:cs typeface="メイリオ" panose="020B0604030504040204" pitchFamily="50" charset="-128"/>
              </a:rPr>
              <a:t>　服薬指導の時間の確保</a:t>
            </a:r>
            <a:endPar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a:cs typeface="メイリオ" panose="020B0604030504040204" pitchFamily="50" charset="-128"/>
            </a:endParaRPr>
          </a:p>
          <a:p>
            <a:pPr marL="267898" marR="0" lvl="0" indent="-179125" algn="l" defTabSz="914400" rtl="0" eaLnBrk="1" fontAlgn="auto" latinLnBrk="0" hangingPunct="1">
              <a:lnSpc>
                <a:spcPct val="100000"/>
              </a:lnSpc>
              <a:spcBef>
                <a:spcPts val="1200"/>
              </a:spcBef>
              <a:spcAft>
                <a:spcPts val="0"/>
              </a:spcAft>
              <a:buClrTx/>
              <a:buSzTx/>
              <a:buFont typeface="Arial" pitchFamily="34" charset="0"/>
              <a:buNone/>
              <a:tabLst/>
              <a:defRPr/>
            </a:pPr>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a:cs typeface="メイリオ" panose="020B0604030504040204" pitchFamily="50" charset="-128"/>
              </a:rPr>
              <a:t>・オンライン服薬指導を活用した効率的・効果的</a:t>
            </a:r>
            <a:endParaRPr kumimoji="1" lang="en-US" altLang="ja-JP"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a:cs typeface="メイリオ" panose="020B0604030504040204" pitchFamily="50" charset="-128"/>
            </a:endParaRPr>
          </a:p>
          <a:p>
            <a:pPr marL="267898" marR="0" lvl="0" indent="-179125" algn="l" defTabSz="914400" rtl="0" eaLnBrk="1" fontAlgn="auto" latinLnBrk="0" hangingPunct="1">
              <a:lnSpc>
                <a:spcPct val="100000"/>
              </a:lnSpc>
              <a:spcBef>
                <a:spcPts val="1200"/>
              </a:spcBef>
              <a:spcAft>
                <a:spcPts val="0"/>
              </a:spcAft>
              <a:buClrTx/>
              <a:buSzTx/>
              <a:buFont typeface="Arial" pitchFamily="34" charset="0"/>
              <a:buNone/>
              <a:tabLst/>
              <a:defRPr/>
            </a:pPr>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a:cs typeface="メイリオ" panose="020B0604030504040204" pitchFamily="50" charset="-128"/>
              </a:rPr>
              <a:t>　フォローアップを実現し、服薬アドヒアランス</a:t>
            </a:r>
            <a:endParaRPr kumimoji="1" lang="en-US" altLang="ja-JP"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a:cs typeface="メイリオ" panose="020B0604030504040204" pitchFamily="50" charset="-128"/>
            </a:endParaRPr>
          </a:p>
          <a:p>
            <a:pPr marL="267898" marR="0" lvl="0" indent="-179125" algn="l" defTabSz="914400" rtl="0" eaLnBrk="1" fontAlgn="auto" latinLnBrk="0" hangingPunct="1">
              <a:lnSpc>
                <a:spcPct val="100000"/>
              </a:lnSpc>
              <a:spcBef>
                <a:spcPts val="1200"/>
              </a:spcBef>
              <a:spcAft>
                <a:spcPts val="0"/>
              </a:spcAft>
              <a:buClrTx/>
              <a:buSzTx/>
              <a:buFont typeface="Arial" pitchFamily="34" charset="0"/>
              <a:buNone/>
              <a:tabLst/>
              <a:defRPr/>
            </a:pPr>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a:cs typeface="メイリオ" panose="020B0604030504040204" pitchFamily="50" charset="-128"/>
              </a:rPr>
              <a:t>　を向上</a:t>
            </a:r>
            <a:endParaRPr kumimoji="1" lang="en-US" altLang="ja-JP"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a:cs typeface="メイリオ" panose="020B0604030504040204" pitchFamily="50" charset="-128"/>
            </a:endParaRPr>
          </a:p>
          <a:p>
            <a:pPr marL="267898" marR="0" lvl="0" indent="-179125" algn="l" defTabSz="914400" rtl="0" eaLnBrk="1" fontAlgn="auto" latinLnBrk="0" hangingPunct="1">
              <a:lnSpc>
                <a:spcPct val="100000"/>
              </a:lnSpc>
              <a:spcBef>
                <a:spcPts val="1200"/>
              </a:spcBef>
              <a:spcAft>
                <a:spcPts val="0"/>
              </a:spcAft>
              <a:buClrTx/>
              <a:buSzTx/>
              <a:buFont typeface="Arial" pitchFamily="34" charset="0"/>
              <a:buNone/>
              <a:tabLst/>
              <a:defRPr/>
            </a:pPr>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a:cs typeface="メイリオ" panose="020B0604030504040204" pitchFamily="50" charset="-128"/>
              </a:rPr>
              <a:t>・データをクラウド管理することにより、在宅訪</a:t>
            </a:r>
            <a:endParaRPr kumimoji="1" lang="en-US" altLang="ja-JP"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a:cs typeface="メイリオ" panose="020B0604030504040204" pitchFamily="50" charset="-128"/>
            </a:endParaRPr>
          </a:p>
          <a:p>
            <a:pPr marL="267898" marR="0" lvl="0" indent="-179125" algn="l" defTabSz="914400" rtl="0" eaLnBrk="1" fontAlgn="auto" latinLnBrk="0" hangingPunct="1">
              <a:lnSpc>
                <a:spcPct val="100000"/>
              </a:lnSpc>
              <a:spcBef>
                <a:spcPts val="1200"/>
              </a:spcBef>
              <a:spcAft>
                <a:spcPts val="0"/>
              </a:spcAft>
              <a:buClrTx/>
              <a:buSzTx/>
              <a:buFont typeface="Arial" pitchFamily="34" charset="0"/>
              <a:buNone/>
              <a:tabLst/>
              <a:defRPr/>
            </a:pPr>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a:cs typeface="メイリオ" panose="020B0604030504040204" pitchFamily="50" charset="-128"/>
              </a:rPr>
              <a:t>　問</a:t>
            </a: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a:cs typeface="メイリオ" panose="020B0604030504040204" pitchFamily="50" charset="-128"/>
              </a:rPr>
              <a:t>での</a:t>
            </a:r>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a:cs typeface="メイリオ" panose="020B0604030504040204" pitchFamily="50" charset="-128"/>
              </a:rPr>
              <a:t>薬学的管理をより容易に</a:t>
            </a:r>
            <a:endPar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a:cs typeface="メイリオ" panose="020B0604030504040204" pitchFamily="50" charset="-128"/>
            </a:endParaRPr>
          </a:p>
          <a:p>
            <a:pPr marL="267898" marR="0" lvl="0" indent="-179125" algn="l" defTabSz="914400" rtl="0" eaLnBrk="1" fontAlgn="auto" latinLnBrk="0" hangingPunct="1">
              <a:lnSpc>
                <a:spcPct val="100000"/>
              </a:lnSpc>
              <a:spcBef>
                <a:spcPts val="1200"/>
              </a:spcBef>
              <a:spcAft>
                <a:spcPts val="0"/>
              </a:spcAft>
              <a:buClrTx/>
              <a:buSzTx/>
              <a:buFont typeface="Arial" pitchFamily="34" charset="0"/>
              <a:buNone/>
              <a:tabLst/>
              <a:defRPr/>
            </a:pPr>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a:cs typeface="メイリオ" panose="020B0604030504040204" pitchFamily="50" charset="-128"/>
              </a:rPr>
              <a:t>・電子処方箋ネットワークを活用した、医療機関</a:t>
            </a:r>
            <a:endParaRPr kumimoji="1" lang="en-US" altLang="ja-JP"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a:cs typeface="メイリオ" panose="020B0604030504040204" pitchFamily="50" charset="-128"/>
            </a:endParaRPr>
          </a:p>
          <a:p>
            <a:pPr marL="267898" marR="0" lvl="0" indent="-179125" algn="l" defTabSz="914400" rtl="0" eaLnBrk="1" fontAlgn="auto" latinLnBrk="0" hangingPunct="1">
              <a:lnSpc>
                <a:spcPct val="100000"/>
              </a:lnSpc>
              <a:spcBef>
                <a:spcPts val="1200"/>
              </a:spcBef>
              <a:spcAft>
                <a:spcPts val="0"/>
              </a:spcAft>
              <a:buClrTx/>
              <a:buSzTx/>
              <a:buFont typeface="Arial" pitchFamily="34" charset="0"/>
              <a:buNone/>
              <a:tabLst/>
              <a:defRPr/>
            </a:pPr>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a:cs typeface="メイリオ" panose="020B0604030504040204" pitchFamily="50" charset="-128"/>
              </a:rPr>
              <a:t>　への効率的なフィードバック</a:t>
            </a:r>
            <a:endPar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a:cs typeface="メイリオ" panose="020B0604030504040204" pitchFamily="50" charset="-128"/>
            </a:endParaRPr>
          </a:p>
        </p:txBody>
      </p:sp>
      <p:sp>
        <p:nvSpPr>
          <p:cNvPr id="1828" name="台形 9"/>
          <p:cNvSpPr/>
          <p:nvPr/>
        </p:nvSpPr>
        <p:spPr>
          <a:xfrm rot="16200000">
            <a:off x="1087654" y="3270200"/>
            <a:ext cx="5300078" cy="1170424"/>
          </a:xfrm>
          <a:prstGeom prst="trapezoid">
            <a:avLst>
              <a:gd name="adj" fmla="val 54948"/>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smtClean="0">
              <a:ln>
                <a:noFill/>
              </a:ln>
              <a:solidFill>
                <a:sysClr val="windowText" lastClr="000000"/>
              </a:solidFill>
              <a:effectLst/>
              <a:uLnTx/>
              <a:uFillTx/>
              <a:latin typeface="Segoe UI"/>
              <a:ea typeface="メイリオ"/>
              <a:cs typeface="+mn-cs"/>
            </a:endParaRPr>
          </a:p>
        </p:txBody>
      </p:sp>
      <p:sp>
        <p:nvSpPr>
          <p:cNvPr id="1830" name="正方形/長方形 1"/>
          <p:cNvSpPr/>
          <p:nvPr/>
        </p:nvSpPr>
        <p:spPr>
          <a:xfrm>
            <a:off x="0" y="6581009"/>
            <a:ext cx="2494594"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患者のための薬局ビジョン</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200" b="0" i="0" u="none" strike="noStrike" kern="1200" cap="none" spc="0" normalizeH="0" baseline="0" noProof="0" dirty="0">
              <a:ln>
                <a:noFill/>
              </a:ln>
              <a:solidFill>
                <a:prstClr val="black"/>
              </a:solidFill>
              <a:effectLst/>
              <a:uLnTx/>
              <a:uFillTx/>
              <a:latin typeface="Segoe UI"/>
              <a:ea typeface="メイリオ"/>
              <a:cs typeface="+mn-cs"/>
            </a:endParaRPr>
          </a:p>
        </p:txBody>
      </p:sp>
      <p:sp>
        <p:nvSpPr>
          <p:cNvPr id="9" name="スライド番号プレースホルダー 3"/>
          <p:cNvSpPr>
            <a:spLocks noGrp="1"/>
          </p:cNvSpPr>
          <p:nvPr>
            <p:ph type="sldNum" sz="quarter" idx="4294967295"/>
          </p:nvPr>
        </p:nvSpPr>
        <p:spPr>
          <a:xfrm>
            <a:off x="9416717" y="6567937"/>
            <a:ext cx="458026" cy="389455"/>
          </a:xfrm>
          <a:prstGeom prst="rect">
            <a:avLst/>
          </a:prstGeom>
        </p:spPr>
        <p:txBody>
          <a:bodyPr/>
          <a:lstStyle/>
          <a:p>
            <a:pPr marL="0" marR="0" lvl="0" indent="0" algn="r" defTabSz="914314" rtl="0" eaLnBrk="1" fontAlgn="auto" latinLnBrk="0" hangingPunct="1">
              <a:lnSpc>
                <a:spcPct val="100000"/>
              </a:lnSpc>
              <a:spcBef>
                <a:spcPts val="0"/>
              </a:spcBef>
              <a:spcAft>
                <a:spcPts val="0"/>
              </a:spcAft>
              <a:buClrTx/>
              <a:buSzTx/>
              <a:buFontTx/>
              <a:buNone/>
              <a:tabLst/>
              <a:defRPr/>
            </a:pPr>
            <a:fld id="{8DAE5B54-EA02-45AD-A82C-E2A48294079D}" type="slidenum">
              <a:rPr kumimoji="1" lang="ja-JP" altLang="en-US" sz="1400" b="0" i="0" u="none" strike="noStrike" kern="1200" cap="none" spc="0" normalizeH="0" baseline="0" noProof="0" smtClean="0">
                <a:ln>
                  <a:noFill/>
                </a:ln>
                <a:solidFill>
                  <a:prstClr val="white">
                    <a:lumMod val="50000"/>
                  </a:prstClr>
                </a:solidFill>
                <a:effectLst/>
                <a:uLnTx/>
                <a:uFillTx/>
                <a:latin typeface="Verdana" panose="020B0604030504040204" pitchFamily="34" charset="0"/>
                <a:ea typeface="Meiryo UI"/>
                <a:cs typeface="Verdana" panose="020B0604030504040204" pitchFamily="34" charset="0"/>
              </a:rPr>
              <a:pPr marL="0" marR="0" lvl="0" indent="0" algn="r" defTabSz="914314" rtl="0" eaLnBrk="1" fontAlgn="auto" latinLnBrk="0" hangingPunct="1">
                <a:lnSpc>
                  <a:spcPct val="100000"/>
                </a:lnSpc>
                <a:spcBef>
                  <a:spcPts val="0"/>
                </a:spcBef>
                <a:spcAft>
                  <a:spcPts val="0"/>
                </a:spcAft>
                <a:buClrTx/>
                <a:buSzTx/>
                <a:buFontTx/>
                <a:buNone/>
                <a:tabLst/>
                <a:defRPr/>
              </a:pPr>
              <a:t>20</a:t>
            </a:fld>
            <a:endParaRPr kumimoji="1" lang="ja-JP" altLang="en-US" sz="1400" b="0" i="0" u="none" strike="noStrike" kern="1200" cap="none" spc="0" normalizeH="0" baseline="0" noProof="0" dirty="0">
              <a:ln>
                <a:noFill/>
              </a:ln>
              <a:solidFill>
                <a:prstClr val="white">
                  <a:lumMod val="50000"/>
                </a:prstClr>
              </a:solidFill>
              <a:effectLst/>
              <a:uLnTx/>
              <a:uFillTx/>
              <a:latin typeface="Verdana" panose="020B0604030504040204" pitchFamily="34" charset="0"/>
              <a:ea typeface="Meiryo UI"/>
              <a:cs typeface="Verdana" panose="020B0604030504040204" pitchFamily="34" charset="0"/>
            </a:endParaRPr>
          </a:p>
        </p:txBody>
      </p:sp>
    </p:spTree>
    <p:extLst>
      <p:ext uri="{BB962C8B-B14F-4D97-AF65-F5344CB8AC3E}">
        <p14:creationId xmlns:p14="http://schemas.microsoft.com/office/powerpoint/2010/main" val="14893547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0" name="正方形/長方形 39"/>
          <p:cNvSpPr/>
          <p:nvPr/>
        </p:nvSpPr>
        <p:spPr>
          <a:xfrm>
            <a:off x="0" y="3696"/>
            <a:ext cx="9906000" cy="54498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薬剤師の養成及び資質向上等に関する検討会</a:t>
            </a:r>
            <a:endParaRPr kumimoji="1" lang="en-US" altLang="ja-JP" sz="2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381" name="テキスト ボックス 1"/>
          <p:cNvSpPr txBox="1"/>
          <p:nvPr/>
        </p:nvSpPr>
        <p:spPr>
          <a:xfrm>
            <a:off x="209098" y="692696"/>
            <a:ext cx="9479993" cy="1815882"/>
          </a:xfrm>
          <a:prstGeom prst="rect">
            <a:avLst/>
          </a:prstGeom>
          <a:noFill/>
          <a:ln w="19050">
            <a:solidFill>
              <a:schemeClr val="tx1"/>
            </a:solidFill>
          </a:ln>
        </p:spPr>
        <p:txBody>
          <a:bodyPr wrap="square" rtlCol="0">
            <a:spAutoFit/>
          </a:bodyPr>
          <a:lstStyle/>
          <a:p>
            <a:pPr marL="179388" marR="0" lvl="0" indent="-112713" algn="l" defTabSz="914400" rtl="0" eaLnBrk="1" fontAlgn="auto" latinLnBrk="0" hangingPunct="1">
              <a:lnSpc>
                <a:spcPct val="100000"/>
              </a:lnSpc>
              <a:spcBef>
                <a:spcPts val="0"/>
              </a:spcBef>
              <a:spcAft>
                <a:spcPts val="0"/>
              </a:spcAft>
              <a:buClrTx/>
              <a:buSzTx/>
              <a:buFontTx/>
              <a:buNone/>
              <a:tabLst/>
              <a:defRPr/>
            </a:pPr>
            <a:r>
              <a:rPr kumimoji="1" lang="ja-JP" altLang="en-US" sz="16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目的</a:t>
            </a:r>
          </a:p>
          <a:p>
            <a:pPr marL="352425"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今後、少子高齢化が進行し、人口減少地域が増大することが予測される中で、人口構造の変化や地域の実情に応じた医薬品提供体制を確保することが求められる。</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52425"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また、薬剤師に関しては、薬学教育６年制課程が平成</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18</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年に開始されて以降、地域包括ケアシステムの一員としての薬剤師の対応、医療機関におけるチーム医療の進展、「患者のための薬局ビジョン」におけるかかりつけ薬剤師・薬局の推進、令和元年</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12</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月に公布された改正薬機法など、薬剤師に求められる役割が変化している。</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52425"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このような状況から、今後の薬剤師の養成や資質向上等に関する課題について検討する。</a:t>
            </a:r>
          </a:p>
        </p:txBody>
      </p:sp>
      <p:sp>
        <p:nvSpPr>
          <p:cNvPr id="1382" name="正方形/長方形 5"/>
          <p:cNvSpPr/>
          <p:nvPr/>
        </p:nvSpPr>
        <p:spPr>
          <a:xfrm>
            <a:off x="4664968" y="2705021"/>
            <a:ext cx="5142419" cy="3647152"/>
          </a:xfrm>
          <a:prstGeom prst="rect">
            <a:avLst/>
          </a:prstGeom>
          <a:ln w="19050">
            <a:solidFill>
              <a:schemeClr val="tx2">
                <a:lumMod val="60000"/>
                <a:lumOff val="40000"/>
              </a:schemeClr>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800" b="0" i="0" u="heavy"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構成員一覧</a:t>
            </a:r>
            <a:endParaRPr kumimoji="1" lang="en-US" altLang="ja-JP" sz="1800" b="0" i="0" u="heavy"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92075" marR="0" lvl="0" indent="-3175" algn="ju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1" lang="ja-JP" altLang="ja-JP"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赤池　昭紀</a:t>
            </a:r>
            <a:r>
              <a:rPr kumimoji="1" lang="en-US" altLang="ja-JP"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ja-JP" altLang="ja-JP"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和歌山県立医科大学</a:t>
            </a:r>
            <a:r>
              <a:rPr kumimoji="1" lang="ja-JP" altLang="en-US"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薬学部</a:t>
            </a:r>
            <a:r>
              <a:rPr kumimoji="1" lang="ja-JP" altLang="ja-JP"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教授</a:t>
            </a:r>
            <a:endParaRPr kumimoji="1" lang="ja-JP" altLang="ja-JP" sz="105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92075" marR="0" lvl="0" indent="-3175" algn="just"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ja-JP" altLang="ja-JP"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安部　好弘</a:t>
            </a:r>
            <a:r>
              <a:rPr kumimoji="1" lang="en-US" altLang="ja-JP"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ja-JP" altLang="ja-JP"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公益社団法人日本薬剤師会副会長</a:t>
            </a:r>
            <a:endParaRPr kumimoji="1" lang="en-US" altLang="ja-JP"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92075" marR="0" lvl="0" indent="-3175" algn="just"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ja-JP" altLang="ja-JP"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早乙女　芳明</a:t>
            </a:r>
            <a:r>
              <a:rPr kumimoji="1" lang="ja-JP" altLang="en-US"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ja-JP" altLang="ja-JP"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東京都福祉保健局健康安全部薬務課長</a:t>
            </a:r>
            <a:endParaRPr kumimoji="1" lang="en-US" altLang="ja-JP"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92075" marR="0" lvl="0" indent="-3175" algn="ju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榊原 栄一</a:t>
            </a:r>
            <a:r>
              <a:rPr kumimoji="1" lang="ja-JP" altLang="en-US"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一般社団法人</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日本チェーンドラッグストア協会副会長</a:t>
            </a:r>
            <a:endParaRPr kumimoji="1" lang="ja-JP" altLang="ja-JP"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92075" marR="0" lvl="0" indent="-3175" algn="just"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ja-JP" altLang="ja-JP"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鈴木　洋史</a:t>
            </a:r>
            <a:r>
              <a:rPr kumimoji="1" lang="en-US" altLang="ja-JP"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ja-JP" altLang="ja-JP"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東京大学医学部附属病院教授・薬剤部長</a:t>
            </a:r>
            <a:endParaRPr kumimoji="1" lang="ja-JP" altLang="ja-JP" sz="105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92075" marR="0" lvl="0" indent="-3175" algn="just"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ja-JP" altLang="ja-JP"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武田　泰生</a:t>
            </a:r>
            <a:r>
              <a:rPr kumimoji="1" lang="en-US" altLang="ja-JP"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ja-JP" altLang="ja-JP"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一般社団法人日本病院薬剤師会副会長</a:t>
            </a:r>
            <a:endParaRPr kumimoji="1" lang="ja-JP" altLang="ja-JP" sz="105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92075" marR="0" lvl="0" indent="-3175" algn="ju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1" lang="ja-JP" altLang="ja-JP"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西島　正弘</a:t>
            </a:r>
            <a:r>
              <a:rPr kumimoji="1" lang="ja-JP" altLang="en-US"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ja-JP" altLang="ja-JP"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一般社団法人薬学教育評価機構理事長</a:t>
            </a:r>
            <a:endParaRPr kumimoji="1" lang="ja-JP" altLang="ja-JP" sz="105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92075" marR="0" lvl="0" indent="-3175" algn="ju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ja-JP" altLang="ja-JP"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野木　渡</a:t>
            </a:r>
            <a:r>
              <a:rPr kumimoji="1" lang="en-US" altLang="ja-JP"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ja-JP" altLang="en-US"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ja-JP" altLang="ja-JP"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公益社団法人日本精神科病院協会副会長</a:t>
            </a:r>
            <a:endParaRPr kumimoji="1" lang="ja-JP" altLang="ja-JP" sz="105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92075" marR="0" lvl="0" indent="-3175" algn="just"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ja-JP" altLang="ja-JP"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長谷川　洋一</a:t>
            </a:r>
            <a:r>
              <a:rPr kumimoji="1" lang="ja-JP" altLang="en-US"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ja-JP" altLang="ja-JP"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名城大学薬学部教授</a:t>
            </a:r>
            <a:endParaRPr kumimoji="1" lang="ja-JP" altLang="ja-JP" sz="105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92075" marR="0" lvl="0" indent="-3175" algn="just"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ja-JP" altLang="ja-JP"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平野　秀之</a:t>
            </a:r>
            <a:r>
              <a:rPr kumimoji="1" lang="ja-JP" altLang="en-US"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第一三共株式会社執行役員日本事業ﾕﾆｯﾄ事業管理部長</a:t>
            </a:r>
            <a:endParaRPr kumimoji="1" lang="ja-JP" altLang="ja-JP" sz="105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92075" marR="0" lvl="0" indent="-3175" algn="just"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ja-JP" altLang="ja-JP"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藤井　江美</a:t>
            </a:r>
            <a:r>
              <a:rPr kumimoji="1" lang="ja-JP" altLang="en-US"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ja-JP" altLang="ja-JP"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一般社団法人日本保険薬局協会常務理事</a:t>
            </a:r>
            <a:endParaRPr kumimoji="1" lang="ja-JP" altLang="ja-JP" sz="105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92075" marR="0" lvl="0" indent="-3175" algn="just"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ja-JP" altLang="ja-JP"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政田　幹夫</a:t>
            </a:r>
            <a:r>
              <a:rPr kumimoji="1" lang="en-US" altLang="ja-JP"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zh-CN" altLang="en-US"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大阪医科薬科大学招聘教授</a:t>
            </a:r>
            <a:endParaRPr kumimoji="1" lang="ja-JP" altLang="ja-JP" sz="105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92075" marR="0" lvl="0" indent="-3175" algn="just"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ja-JP" altLang="ja-JP"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宮川　政昭</a:t>
            </a:r>
            <a:r>
              <a:rPr kumimoji="1" lang="en-US" altLang="ja-JP"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ja-JP" altLang="ja-JP"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公益社団法人日本医師会常任理事</a:t>
            </a:r>
            <a:endParaRPr kumimoji="1" lang="ja-JP" altLang="ja-JP" sz="105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92075" marR="0" lvl="0" indent="-3175" algn="just"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ja-JP" altLang="ja-JP"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山口　育子</a:t>
            </a:r>
            <a:r>
              <a:rPr kumimoji="1" lang="en-US" altLang="ja-JP"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ja-JP" altLang="ja-JP"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認定</a:t>
            </a:r>
            <a:r>
              <a:rPr kumimoji="1" lang="en-US" altLang="ja-JP"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NPO</a:t>
            </a:r>
            <a:r>
              <a:rPr kumimoji="1" lang="ja-JP" altLang="ja-JP"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法人ささえあい医療人権センター</a:t>
            </a:r>
            <a:r>
              <a:rPr kumimoji="1" lang="en-US" altLang="ja-JP"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COML</a:t>
            </a:r>
            <a:r>
              <a:rPr kumimoji="1" lang="ja-JP" altLang="ja-JP"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理事長</a:t>
            </a:r>
            <a:endParaRPr kumimoji="1" lang="en-US" altLang="ja-JP"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92075" marR="0" lvl="0" indent="-3175" algn="just"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92075" marR="0" lvl="0" indent="-3175" algn="just"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◎座長　　○座長代理　　　　　（五十音順・敬称略）</a:t>
            </a:r>
            <a:endParaRPr kumimoji="1" lang="en-US" altLang="ja-JP" sz="105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92075" marR="0" lvl="0" indent="-3175" algn="just" defTabSz="914400" rtl="0" eaLnBrk="1" fontAlgn="auto" latinLnBrk="0" hangingPunct="1">
              <a:lnSpc>
                <a:spcPct val="100000"/>
              </a:lnSpc>
              <a:spcBef>
                <a:spcPts val="0"/>
              </a:spcBef>
              <a:spcAft>
                <a:spcPts val="0"/>
              </a:spcAft>
              <a:buClrTx/>
              <a:buSzTx/>
              <a:buFontTx/>
              <a:buNone/>
              <a:tabLst/>
              <a:defRPr/>
            </a:pPr>
            <a:endParaRPr kumimoji="1" lang="en-US" altLang="ja-JP" sz="3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92075" marR="0" lvl="0" indent="-3175" algn="ju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en-US" altLang="ja-JP"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1" lang="ja-JP" altLang="en-US"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オブザーバーとして文部科学省も参加</a:t>
            </a:r>
            <a:endParaRPr kumimoji="1" lang="ja-JP" altLang="ja-JP"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1383" name="正方形/長方形 43"/>
          <p:cNvSpPr/>
          <p:nvPr/>
        </p:nvSpPr>
        <p:spPr>
          <a:xfrm>
            <a:off x="79779" y="2705021"/>
            <a:ext cx="4483595" cy="1400383"/>
          </a:xfrm>
          <a:prstGeom prst="rect">
            <a:avLst/>
          </a:prstGeom>
          <a:ln w="19050">
            <a:solidFill>
              <a:schemeClr val="tx2">
                <a:lumMod val="60000"/>
                <a:lumOff val="40000"/>
              </a:schemeClr>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800" b="0" i="0" u="heavy"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検討項目</a:t>
            </a:r>
            <a:endParaRPr kumimoji="1" lang="en-US" altLang="ja-JP" sz="1800" b="0" i="0" u="heavy"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176213"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①薬剤師の需給調査</a:t>
            </a:r>
            <a:endParaRPr kumimoji="1" lang="en-US" altLang="ja-JP"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176213"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②薬剤師の養成</a:t>
            </a:r>
            <a:endParaRPr kumimoji="1" lang="en-US" altLang="ja-JP"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176213"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③薬剤師の資質向上に関する事項</a:t>
            </a:r>
            <a:endParaRPr kumimoji="1" lang="en-US" altLang="ja-JP"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176213"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④今後の薬剤師のあり方</a:t>
            </a:r>
            <a:endParaRPr kumimoji="1" lang="ja-JP" altLang="ja-JP"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1384" name="正方形/長方形 44"/>
          <p:cNvSpPr/>
          <p:nvPr/>
        </p:nvSpPr>
        <p:spPr>
          <a:xfrm>
            <a:off x="79779" y="4166959"/>
            <a:ext cx="4483595" cy="2616101"/>
          </a:xfrm>
          <a:prstGeom prst="rect">
            <a:avLst/>
          </a:prstGeom>
          <a:ln w="19050">
            <a:solidFill>
              <a:schemeClr val="tx2">
                <a:lumMod val="60000"/>
                <a:lumOff val="40000"/>
              </a:schemeClr>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800" b="0" i="0" u="heavy"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検討実績</a:t>
            </a:r>
            <a:endParaRPr kumimoji="1" lang="en-US" altLang="ja-JP" sz="1800" b="0" i="0" u="heavy"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176213"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○令和２年度</a:t>
            </a:r>
            <a:endParaRPr kumimoji="1" lang="en-US" altLang="ja-JP"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180975"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・需給調査の方法</a:t>
            </a:r>
            <a:endParaRPr kumimoji="1" lang="en-US" altLang="ja-JP"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180975"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・薬局薬剤師の業務、病院薬剤師の業務、薬学教育　等</a:t>
            </a:r>
            <a:endParaRPr kumimoji="1" lang="en-US" altLang="ja-JP"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92075"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92075"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en-US" altLang="ja-JP"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1" lang="ja-JP" altLang="en-US"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需給調査は、令和２年度予算事業として実施</a:t>
            </a:r>
            <a:endParaRPr kumimoji="1" lang="en-US" altLang="ja-JP"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92075"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7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○令和３年度</a:t>
            </a:r>
            <a:endParaRPr kumimoji="1" lang="en-US" altLang="ja-JP"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266700" marR="0" lvl="0" indent="-85725" algn="just"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・６月</a:t>
            </a:r>
            <a:r>
              <a:rPr kumimoji="1" lang="en-US" altLang="ja-JP"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30</a:t>
            </a:r>
            <a:r>
              <a:rPr kumimoji="1" lang="ja-JP" altLang="en-US"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日　とりまとめ公表</a:t>
            </a:r>
            <a:endParaRPr kumimoji="1" lang="en-US" altLang="ja-JP"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266700" marR="0" lvl="0" indent="-85725" algn="just"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 </a:t>
            </a:r>
            <a:r>
              <a:rPr kumimoji="1" lang="ja-JP" altLang="en-US"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需給調査結果を踏まえた今後の薬剤師のあり方 等</a:t>
            </a:r>
            <a:endParaRPr kumimoji="1" lang="en-US" altLang="ja-JP"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180975"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 </a:t>
            </a:r>
            <a:r>
              <a:rPr kumimoji="1" lang="ja-JP" altLang="en-US"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薬剤師の養成、業務・資質向上等のまとめ</a:t>
            </a:r>
            <a:endParaRPr kumimoji="1" lang="en-US" altLang="ja-JP"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180975"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・調剤業務等に関しては引き続き検討予定</a:t>
            </a:r>
            <a:endParaRPr kumimoji="1" lang="en-US" altLang="ja-JP"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8" name="スライド番号プレースホルダー 3"/>
          <p:cNvSpPr>
            <a:spLocks noGrp="1"/>
          </p:cNvSpPr>
          <p:nvPr>
            <p:ph type="sldNum" sz="quarter" idx="12"/>
          </p:nvPr>
        </p:nvSpPr>
        <p:spPr>
          <a:xfrm>
            <a:off x="9416717" y="6417063"/>
            <a:ext cx="458026" cy="389455"/>
          </a:xfrm>
        </p:spPr>
        <p:txBody>
          <a:bodyPr/>
          <a:lstStyle/>
          <a:p>
            <a:pPr marL="0" marR="0" lvl="0" indent="0" algn="r" defTabSz="914314" rtl="0" eaLnBrk="1" fontAlgn="auto" latinLnBrk="0" hangingPunct="1">
              <a:lnSpc>
                <a:spcPct val="100000"/>
              </a:lnSpc>
              <a:spcBef>
                <a:spcPts val="0"/>
              </a:spcBef>
              <a:spcAft>
                <a:spcPts val="0"/>
              </a:spcAft>
              <a:buClrTx/>
              <a:buSzTx/>
              <a:buFontTx/>
              <a:buNone/>
              <a:tabLst/>
              <a:defRPr/>
            </a:pPr>
            <a:fld id="{8DAE5B54-EA02-45AD-A82C-E2A48294079D}" type="slidenum">
              <a:rPr kumimoji="1" lang="ja-JP" altLang="en-US" sz="1400" b="0" i="0" u="none" strike="noStrike" kern="1200" cap="none" spc="0" normalizeH="0" baseline="0" noProof="0" smtClean="0">
                <a:ln>
                  <a:noFill/>
                </a:ln>
                <a:solidFill>
                  <a:prstClr val="white">
                    <a:lumMod val="50000"/>
                  </a:prstClr>
                </a:solidFill>
                <a:effectLst/>
                <a:uLnTx/>
                <a:uFillTx/>
                <a:latin typeface="Verdana" panose="020B0604030504040204" pitchFamily="34" charset="0"/>
                <a:ea typeface="Meiryo UI"/>
                <a:cs typeface="Verdana" panose="020B0604030504040204" pitchFamily="34" charset="0"/>
              </a:rPr>
              <a:pPr marL="0" marR="0" lvl="0" indent="0" algn="r" defTabSz="914314" rtl="0" eaLnBrk="1" fontAlgn="auto" latinLnBrk="0" hangingPunct="1">
                <a:lnSpc>
                  <a:spcPct val="100000"/>
                </a:lnSpc>
                <a:spcBef>
                  <a:spcPts val="0"/>
                </a:spcBef>
                <a:spcAft>
                  <a:spcPts val="0"/>
                </a:spcAft>
                <a:buClrTx/>
                <a:buSzTx/>
                <a:buFontTx/>
                <a:buNone/>
                <a:tabLst/>
                <a:defRPr/>
              </a:pPr>
              <a:t>21</a:t>
            </a:fld>
            <a:endParaRPr kumimoji="1" lang="ja-JP" altLang="en-US" sz="1400" b="0" i="0" u="none" strike="noStrike" kern="1200" cap="none" spc="0" normalizeH="0" baseline="0" noProof="0" dirty="0">
              <a:ln>
                <a:noFill/>
              </a:ln>
              <a:solidFill>
                <a:prstClr val="white">
                  <a:lumMod val="50000"/>
                </a:prstClr>
              </a:solidFill>
              <a:effectLst/>
              <a:uLnTx/>
              <a:uFillTx/>
              <a:latin typeface="Verdana" panose="020B0604030504040204" pitchFamily="34" charset="0"/>
              <a:ea typeface="Meiryo UI"/>
              <a:cs typeface="Verdana" panose="020B0604030504040204" pitchFamily="34" charset="0"/>
            </a:endParaRPr>
          </a:p>
        </p:txBody>
      </p:sp>
    </p:spTree>
    <p:extLst>
      <p:ext uri="{BB962C8B-B14F-4D97-AF65-F5344CB8AC3E}">
        <p14:creationId xmlns:p14="http://schemas.microsoft.com/office/powerpoint/2010/main" val="18808626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0" name="タイトル 1"/>
          <p:cNvSpPr>
            <a:spLocks noGrp="1"/>
          </p:cNvSpPr>
          <p:nvPr>
            <p:ph type="title"/>
          </p:nvPr>
        </p:nvSpPr>
        <p:spPr>
          <a:xfrm>
            <a:off x="0" y="-1"/>
            <a:ext cx="9906000" cy="692697"/>
          </a:xfrm>
        </p:spPr>
        <p:txBody>
          <a:bodyPr>
            <a:normAutofit/>
          </a:bodyPr>
          <a:lstStyle/>
          <a:p>
            <a:r>
              <a:rPr lang="ja-JP" altLang="en-US" sz="2000" b="1" dirty="0">
                <a:solidFill>
                  <a:schemeClr val="bg1"/>
                </a:solidFill>
                <a:latin typeface="Meiryo UI" panose="020B0604030504040204" pitchFamily="50" charset="-128"/>
                <a:ea typeface="Meiryo UI" panose="020B0604030504040204" pitchFamily="50" charset="-128"/>
              </a:rPr>
              <a:t>薬剤師の養成及び資質向上等に関する検討会</a:t>
            </a:r>
            <a:r>
              <a:rPr lang="ja-JP" altLang="en-US" sz="2000" b="1" dirty="0" smtClean="0">
                <a:solidFill>
                  <a:schemeClr val="bg1"/>
                </a:solidFill>
                <a:latin typeface="Meiryo UI" panose="020B0604030504040204" pitchFamily="50" charset="-128"/>
                <a:ea typeface="Meiryo UI" panose="020B0604030504040204" pitchFamily="50" charset="-128"/>
              </a:rPr>
              <a:t>とりまとめ（令和</a:t>
            </a:r>
            <a:r>
              <a:rPr lang="en-US" altLang="ja-JP" sz="2000" b="1" dirty="0" smtClean="0">
                <a:solidFill>
                  <a:schemeClr val="bg1"/>
                </a:solidFill>
                <a:latin typeface="Meiryo UI" panose="020B0604030504040204" pitchFamily="50" charset="-128"/>
                <a:ea typeface="Meiryo UI" panose="020B0604030504040204" pitchFamily="50" charset="-128"/>
              </a:rPr>
              <a:t>3</a:t>
            </a:r>
            <a:r>
              <a:rPr lang="ja-JP" altLang="en-US" sz="2000" b="1" dirty="0" smtClean="0">
                <a:solidFill>
                  <a:schemeClr val="bg1"/>
                </a:solidFill>
                <a:latin typeface="Meiryo UI" panose="020B0604030504040204" pitchFamily="50" charset="-128"/>
                <a:ea typeface="Meiryo UI" panose="020B0604030504040204" pitchFamily="50" charset="-128"/>
              </a:rPr>
              <a:t>年</a:t>
            </a:r>
            <a:r>
              <a:rPr lang="en-US" altLang="ja-JP" sz="2000" b="1" dirty="0" smtClean="0">
                <a:solidFill>
                  <a:schemeClr val="bg1"/>
                </a:solidFill>
                <a:latin typeface="Meiryo UI" panose="020B0604030504040204" pitchFamily="50" charset="-128"/>
                <a:ea typeface="Meiryo UI" panose="020B0604030504040204" pitchFamily="50" charset="-128"/>
              </a:rPr>
              <a:t>6</a:t>
            </a:r>
            <a:r>
              <a:rPr lang="ja-JP" altLang="en-US" sz="2000" b="1" dirty="0" smtClean="0">
                <a:solidFill>
                  <a:schemeClr val="bg1"/>
                </a:solidFill>
                <a:latin typeface="Meiryo UI" panose="020B0604030504040204" pitchFamily="50" charset="-128"/>
                <a:ea typeface="Meiryo UI" panose="020B0604030504040204" pitchFamily="50" charset="-128"/>
              </a:rPr>
              <a:t>月</a:t>
            </a:r>
            <a:r>
              <a:rPr lang="en-US" altLang="ja-JP" sz="2000" b="1" dirty="0" smtClean="0">
                <a:solidFill>
                  <a:schemeClr val="bg1"/>
                </a:solidFill>
                <a:latin typeface="Meiryo UI" panose="020B0604030504040204" pitchFamily="50" charset="-128"/>
                <a:ea typeface="Meiryo UI" panose="020B0604030504040204" pitchFamily="50" charset="-128"/>
              </a:rPr>
              <a:t>30</a:t>
            </a:r>
            <a:r>
              <a:rPr lang="ja-JP" altLang="en-US" sz="2000" b="1" dirty="0" smtClean="0">
                <a:solidFill>
                  <a:schemeClr val="bg1"/>
                </a:solidFill>
                <a:latin typeface="Meiryo UI" panose="020B0604030504040204" pitchFamily="50" charset="-128"/>
                <a:ea typeface="Meiryo UI" panose="020B0604030504040204" pitchFamily="50" charset="-128"/>
              </a:rPr>
              <a:t>日）</a:t>
            </a:r>
            <a:endParaRPr lang="ja-JP" altLang="en-US" sz="2000" b="1" dirty="0">
              <a:solidFill>
                <a:schemeClr val="bg1"/>
              </a:solidFill>
              <a:latin typeface="Meiryo UI" panose="020B0604030504040204" pitchFamily="50" charset="-128"/>
              <a:ea typeface="Meiryo UI" panose="020B0604030504040204" pitchFamily="50" charset="-128"/>
            </a:endParaRPr>
          </a:p>
        </p:txBody>
      </p:sp>
      <p:sp>
        <p:nvSpPr>
          <p:cNvPr id="1391" name="テキスト ボックス 12"/>
          <p:cNvSpPr txBox="1"/>
          <p:nvPr/>
        </p:nvSpPr>
        <p:spPr>
          <a:xfrm>
            <a:off x="367912" y="883741"/>
            <a:ext cx="9121592" cy="6001643"/>
          </a:xfrm>
          <a:prstGeom prst="rect">
            <a:avLst/>
          </a:prstGeom>
          <a:noFill/>
          <a:ln w="19050">
            <a:noFill/>
          </a:ln>
        </p:spPr>
        <p:txBody>
          <a:bodyPr wrap="square" rtlCol="0">
            <a:spAutoFit/>
          </a:bodyPr>
          <a:lstStyle/>
          <a:p>
            <a:pPr marL="266700" marR="0" lvl="0" indent="-20002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１．はじめに</a:t>
            </a:r>
          </a:p>
          <a:p>
            <a:pPr marL="266700" marR="0" lvl="0" indent="-200025"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266700" marR="0" lvl="0" indent="-200025"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005CAF"/>
                </a:solidFill>
                <a:effectLst/>
                <a:uLnTx/>
                <a:uFillTx/>
                <a:latin typeface="メイリオ" panose="020B0604030504040204" pitchFamily="50" charset="-128"/>
                <a:ea typeface="メイリオ" panose="020B0604030504040204" pitchFamily="50" charset="-128"/>
                <a:cs typeface="+mn-cs"/>
              </a:rPr>
              <a:t>２．今後の薬剤師に求められる役割及びそれを踏まえた需給推計</a:t>
            </a:r>
          </a:p>
          <a:p>
            <a:pPr marL="266700" marR="0" lvl="0" indent="-200025"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005CAF"/>
                </a:solidFill>
                <a:effectLst/>
                <a:uLnTx/>
                <a:uFillTx/>
                <a:latin typeface="メイリオ" panose="020B0604030504040204" pitchFamily="50" charset="-128"/>
                <a:ea typeface="メイリオ" panose="020B0604030504040204" pitchFamily="50" charset="-128"/>
                <a:cs typeface="+mn-cs"/>
              </a:rPr>
              <a:t>（１）今後の薬剤師が目指す姿</a:t>
            </a:r>
          </a:p>
          <a:p>
            <a:pPr marL="266700" marR="0" lvl="0" indent="-20002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①</a:t>
            </a: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薬局、②医療機関、③医薬品製造販売業・製造業、④医薬品販売業、⑤大学</a:t>
            </a:r>
            <a: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a:t>
            </a:r>
            <a:endParaRPr kumimoji="1" lang="en-US" altLang="ja-JP"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266700" marR="0" lvl="0" indent="-20002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⑥</a:t>
            </a: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衛生行政機関・保健衛生</a:t>
            </a:r>
            <a: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施設</a:t>
            </a:r>
            <a:endPar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266700" marR="0" lvl="0" indent="-200025" algn="l" defTabSz="914400" rtl="0" eaLnBrk="1" fontAlgn="auto" latinLnBrk="0" hangingPunct="1">
              <a:lnSpc>
                <a:spcPct val="100000"/>
              </a:lnSpc>
              <a:spcBef>
                <a:spcPts val="0"/>
              </a:spcBef>
              <a:spcAft>
                <a:spcPts val="0"/>
              </a:spcAft>
              <a:buClrTx/>
              <a:buSzTx/>
              <a:buFontTx/>
              <a:buNone/>
              <a:tabLst/>
              <a:defRPr/>
            </a:pPr>
            <a:r>
              <a:rPr kumimoji="1" lang="ja-JP" altLang="en-US" sz="160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（２）需給推計</a:t>
            </a:r>
          </a:p>
          <a:p>
            <a:pPr marL="266700" marR="0" lvl="0" indent="-200025"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266700" marR="0" lvl="0" indent="-200025"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005CAF"/>
                </a:solidFill>
                <a:effectLst/>
                <a:uLnTx/>
                <a:uFillTx/>
                <a:latin typeface="メイリオ" panose="020B0604030504040204" pitchFamily="50" charset="-128"/>
                <a:ea typeface="メイリオ" panose="020B0604030504040204" pitchFamily="50" charset="-128"/>
                <a:cs typeface="+mn-cs"/>
              </a:rPr>
              <a:t>３．まとめ（提言）</a:t>
            </a:r>
          </a:p>
          <a:p>
            <a:pPr marL="266700" marR="0" lvl="0" indent="-200025" algn="l" defTabSz="914400" rtl="0" eaLnBrk="1" fontAlgn="auto" latinLnBrk="0" hangingPunct="1">
              <a:lnSpc>
                <a:spcPct val="100000"/>
              </a:lnSpc>
              <a:spcBef>
                <a:spcPts val="0"/>
              </a:spcBef>
              <a:spcAft>
                <a:spcPts val="0"/>
              </a:spcAft>
              <a:buClrTx/>
              <a:buSzTx/>
              <a:buFontTx/>
              <a:buNone/>
              <a:tabLst/>
              <a:defRPr/>
            </a:pPr>
            <a:r>
              <a:rPr kumimoji="1" lang="ja-JP" altLang="en-US" sz="160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（１）薬剤師の養成等</a:t>
            </a:r>
          </a:p>
          <a:p>
            <a:pPr marL="266700" marR="0" lvl="0" indent="-20002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①</a:t>
            </a: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養成</a:t>
            </a:r>
          </a:p>
          <a:p>
            <a:pPr marL="266700" marR="0" lvl="0" indent="-20002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入学定員、薬剤師</a:t>
            </a: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確保　</a:t>
            </a:r>
          </a:p>
          <a:p>
            <a:pPr marL="266700" marR="0" lvl="0" indent="-20002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②</a:t>
            </a: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薬学教育　　</a:t>
            </a:r>
          </a:p>
          <a:p>
            <a:pPr marL="266700" marR="0" lvl="0" indent="-20002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カリキュラム、教員、卒業</a:t>
            </a: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までの対応</a:t>
            </a:r>
          </a:p>
          <a:p>
            <a:pPr marL="266700" marR="0" lvl="0" indent="-20002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③</a:t>
            </a: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国家</a:t>
            </a:r>
            <a: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試験</a:t>
            </a: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p>
          <a:p>
            <a:pPr marL="266700" marR="0" lvl="0" indent="-200025"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005CAF"/>
                </a:solidFill>
                <a:effectLst/>
                <a:uLnTx/>
                <a:uFillTx/>
                <a:latin typeface="メイリオ" panose="020B0604030504040204" pitchFamily="50" charset="-128"/>
                <a:ea typeface="メイリオ" panose="020B0604030504040204" pitchFamily="50" charset="-128"/>
                <a:cs typeface="+mn-cs"/>
              </a:rPr>
              <a:t>（２）薬剤師の業務・資質向上</a:t>
            </a:r>
          </a:p>
          <a:p>
            <a:pPr marL="266700" marR="0" lvl="0" indent="-200025"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005CAF"/>
                </a:solidFill>
                <a:effectLst/>
                <a:uLnTx/>
                <a:uFillTx/>
                <a:latin typeface="メイリオ" panose="020B0604030504040204" pitchFamily="50" charset="-128"/>
                <a:ea typeface="メイリオ" panose="020B0604030504040204" pitchFamily="50" charset="-128"/>
                <a:cs typeface="+mn-cs"/>
              </a:rPr>
              <a:t>　</a:t>
            </a:r>
            <a:r>
              <a:rPr kumimoji="1" lang="ja-JP" altLang="en-US" sz="1600" b="1" i="0" u="none" strike="noStrike" kern="1200" cap="none" spc="0" normalizeH="0" baseline="0" noProof="0" dirty="0" smtClean="0">
                <a:ln>
                  <a:noFill/>
                </a:ln>
                <a:solidFill>
                  <a:srgbClr val="005CAF"/>
                </a:solidFill>
                <a:effectLst/>
                <a:uLnTx/>
                <a:uFillTx/>
                <a:latin typeface="メイリオ" panose="020B0604030504040204" pitchFamily="50" charset="-128"/>
                <a:ea typeface="メイリオ" panose="020B0604030504040204" pitchFamily="50" charset="-128"/>
                <a:cs typeface="+mn-cs"/>
              </a:rPr>
              <a:t>　　①</a:t>
            </a:r>
            <a:r>
              <a:rPr kumimoji="1" lang="ja-JP" altLang="en-US" sz="1600" b="1" i="0" u="none" strike="noStrike" kern="1200" cap="none" spc="0" normalizeH="0" baseline="0" noProof="0" dirty="0">
                <a:ln>
                  <a:noFill/>
                </a:ln>
                <a:solidFill>
                  <a:srgbClr val="005CAF"/>
                </a:solidFill>
                <a:effectLst/>
                <a:uLnTx/>
                <a:uFillTx/>
                <a:latin typeface="メイリオ" panose="020B0604030504040204" pitchFamily="50" charset="-128"/>
                <a:ea typeface="メイリオ" panose="020B0604030504040204" pitchFamily="50" charset="-128"/>
                <a:cs typeface="+mn-cs"/>
              </a:rPr>
              <a:t>薬局及び医療機関の薬剤師の業務</a:t>
            </a:r>
          </a:p>
          <a:p>
            <a:pPr marL="266700" marR="0" lvl="0" indent="-200025"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005CAF"/>
                </a:solidFill>
                <a:effectLst/>
                <a:uLnTx/>
                <a:uFillTx/>
                <a:latin typeface="メイリオ" panose="020B0604030504040204" pitchFamily="50" charset="-128"/>
                <a:ea typeface="メイリオ" panose="020B0604030504040204" pitchFamily="50" charset="-128"/>
                <a:cs typeface="+mn-cs"/>
              </a:rPr>
              <a:t>　　</a:t>
            </a:r>
            <a:r>
              <a:rPr kumimoji="1" lang="ja-JP" altLang="en-US" sz="1600" b="1" i="0" u="none" strike="noStrike" kern="1200" cap="none" spc="0" normalizeH="0" baseline="0" noProof="0" dirty="0" smtClean="0">
                <a:ln>
                  <a:noFill/>
                </a:ln>
                <a:solidFill>
                  <a:srgbClr val="005CAF"/>
                </a:solidFill>
                <a:effectLst/>
                <a:uLnTx/>
                <a:uFillTx/>
                <a:latin typeface="メイリオ" panose="020B0604030504040204" pitchFamily="50" charset="-128"/>
                <a:ea typeface="メイリオ" panose="020B0604030504040204" pitchFamily="50" charset="-128"/>
                <a:cs typeface="+mn-cs"/>
              </a:rPr>
              <a:t>　　　調剤業務、</a:t>
            </a:r>
            <a:r>
              <a:rPr kumimoji="1" lang="en-US" altLang="ja-JP" sz="1600" b="1" i="0" u="none" strike="noStrike" kern="1200" cap="none" spc="0" normalizeH="0" baseline="0" noProof="0" dirty="0" smtClean="0">
                <a:ln>
                  <a:noFill/>
                </a:ln>
                <a:solidFill>
                  <a:srgbClr val="005CAF"/>
                </a:solidFill>
                <a:effectLst/>
                <a:uLnTx/>
                <a:uFillTx/>
                <a:latin typeface="メイリオ" panose="020B0604030504040204" pitchFamily="50" charset="-128"/>
                <a:ea typeface="メイリオ" panose="020B0604030504040204" pitchFamily="50" charset="-128"/>
                <a:cs typeface="+mn-cs"/>
              </a:rPr>
              <a:t>ICT</a:t>
            </a:r>
            <a:r>
              <a:rPr kumimoji="1" lang="ja-JP" altLang="en-US" sz="1600" b="1" i="0" u="none" strike="noStrike" kern="1200" cap="none" spc="0" normalizeH="0" baseline="0" noProof="0" dirty="0" smtClean="0">
                <a:ln>
                  <a:noFill/>
                </a:ln>
                <a:solidFill>
                  <a:srgbClr val="005CAF"/>
                </a:solidFill>
                <a:effectLst/>
                <a:uLnTx/>
                <a:uFillTx/>
                <a:latin typeface="メイリオ" panose="020B0604030504040204" pitchFamily="50" charset="-128"/>
                <a:ea typeface="メイリオ" panose="020B0604030504040204" pitchFamily="50" charset="-128"/>
                <a:cs typeface="+mn-cs"/>
              </a:rPr>
              <a:t>対応、調剤</a:t>
            </a:r>
            <a:r>
              <a:rPr kumimoji="1" lang="ja-JP" altLang="en-US" sz="1600" b="1" i="0" u="none" strike="noStrike" kern="1200" cap="none" spc="0" normalizeH="0" baseline="0" noProof="0" dirty="0">
                <a:ln>
                  <a:noFill/>
                </a:ln>
                <a:solidFill>
                  <a:srgbClr val="005CAF"/>
                </a:solidFill>
                <a:effectLst/>
                <a:uLnTx/>
                <a:uFillTx/>
                <a:latin typeface="メイリオ" panose="020B0604030504040204" pitchFamily="50" charset="-128"/>
                <a:ea typeface="メイリオ" panose="020B0604030504040204" pitchFamily="50" charset="-128"/>
                <a:cs typeface="+mn-cs"/>
              </a:rPr>
              <a:t>以外の業務</a:t>
            </a:r>
          </a:p>
          <a:p>
            <a:pPr marL="266700" marR="0" lvl="0" indent="-20002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②</a:t>
            </a: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薬剤師の資質向上</a:t>
            </a:r>
          </a:p>
          <a:p>
            <a:pPr marL="266700" marR="0" lvl="0" indent="-20002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卒後研修、生涯</a:t>
            </a: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研修・専門性</a:t>
            </a:r>
          </a:p>
          <a:p>
            <a:pPr marL="266700" marR="0" lvl="0" indent="-20002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③</a:t>
            </a: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その他</a:t>
            </a:r>
          </a:p>
          <a:p>
            <a:pPr marL="266700" marR="0" lvl="0" indent="-20002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周知</a:t>
            </a: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・広報</a:t>
            </a:r>
          </a:p>
          <a:p>
            <a:pPr marL="266700" marR="0" lvl="0" indent="-200025"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266700" marR="0" lvl="0" indent="-20002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４．おわり</a:t>
            </a:r>
            <a: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に</a:t>
            </a:r>
            <a:endPar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5" name="スライド番号プレースホルダー 3"/>
          <p:cNvSpPr>
            <a:spLocks noGrp="1"/>
          </p:cNvSpPr>
          <p:nvPr>
            <p:ph type="sldNum" sz="quarter" idx="4294967295"/>
          </p:nvPr>
        </p:nvSpPr>
        <p:spPr>
          <a:xfrm>
            <a:off x="9416717" y="6417063"/>
            <a:ext cx="458026" cy="389455"/>
          </a:xfrm>
          <a:prstGeom prst="rect">
            <a:avLst/>
          </a:prstGeom>
        </p:spPr>
        <p:txBody>
          <a:bodyPr/>
          <a:lstStyle/>
          <a:p>
            <a:pPr marL="0" marR="0" lvl="0" indent="0" algn="r" defTabSz="914314" rtl="0" eaLnBrk="1" fontAlgn="auto" latinLnBrk="0" hangingPunct="1">
              <a:lnSpc>
                <a:spcPct val="100000"/>
              </a:lnSpc>
              <a:spcBef>
                <a:spcPts val="0"/>
              </a:spcBef>
              <a:spcAft>
                <a:spcPts val="0"/>
              </a:spcAft>
              <a:buClrTx/>
              <a:buSzTx/>
              <a:buFontTx/>
              <a:buNone/>
              <a:tabLst/>
              <a:defRPr/>
            </a:pPr>
            <a:fld id="{8DAE5B54-EA02-45AD-A82C-E2A48294079D}" type="slidenum">
              <a:rPr kumimoji="1" lang="ja-JP" altLang="en-US" sz="1400" b="0" i="0" u="none" strike="noStrike" kern="1200" cap="none" spc="0" normalizeH="0" baseline="0" noProof="0" smtClean="0">
                <a:ln>
                  <a:noFill/>
                </a:ln>
                <a:solidFill>
                  <a:prstClr val="white">
                    <a:lumMod val="50000"/>
                  </a:prstClr>
                </a:solidFill>
                <a:effectLst/>
                <a:uLnTx/>
                <a:uFillTx/>
                <a:latin typeface="Verdana" panose="020B0604030504040204" pitchFamily="34" charset="0"/>
                <a:ea typeface="Meiryo UI"/>
                <a:cs typeface="Verdana" panose="020B0604030504040204" pitchFamily="34" charset="0"/>
              </a:rPr>
              <a:pPr marL="0" marR="0" lvl="0" indent="0" algn="r" defTabSz="914314" rtl="0" eaLnBrk="1" fontAlgn="auto" latinLnBrk="0" hangingPunct="1">
                <a:lnSpc>
                  <a:spcPct val="100000"/>
                </a:lnSpc>
                <a:spcBef>
                  <a:spcPts val="0"/>
                </a:spcBef>
                <a:spcAft>
                  <a:spcPts val="0"/>
                </a:spcAft>
                <a:buClrTx/>
                <a:buSzTx/>
                <a:buFontTx/>
                <a:buNone/>
                <a:tabLst/>
                <a:defRPr/>
              </a:pPr>
              <a:t>22</a:t>
            </a:fld>
            <a:endParaRPr kumimoji="1" lang="ja-JP" altLang="en-US" sz="1400" b="0" i="0" u="none" strike="noStrike" kern="1200" cap="none" spc="0" normalizeH="0" baseline="0" noProof="0" dirty="0">
              <a:ln>
                <a:noFill/>
              </a:ln>
              <a:solidFill>
                <a:prstClr val="white">
                  <a:lumMod val="50000"/>
                </a:prstClr>
              </a:solidFill>
              <a:effectLst/>
              <a:uLnTx/>
              <a:uFillTx/>
              <a:latin typeface="Verdana" panose="020B0604030504040204" pitchFamily="34" charset="0"/>
              <a:ea typeface="Meiryo UI"/>
              <a:cs typeface="Verdana" panose="020B0604030504040204" pitchFamily="34" charset="0"/>
            </a:endParaRPr>
          </a:p>
        </p:txBody>
      </p:sp>
    </p:spTree>
    <p:extLst>
      <p:ext uri="{BB962C8B-B14F-4D97-AF65-F5344CB8AC3E}">
        <p14:creationId xmlns:p14="http://schemas.microsoft.com/office/powerpoint/2010/main" val="4121543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0" name="正方形/長方形 39"/>
          <p:cNvSpPr/>
          <p:nvPr/>
        </p:nvSpPr>
        <p:spPr>
          <a:xfrm>
            <a:off x="0" y="3696"/>
            <a:ext cx="9906000" cy="689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薬剤師の養成及び資質向上等に関する</a:t>
            </a:r>
            <a:r>
              <a:rPr kumimoji="1" lang="ja-JP" altLang="en-US" sz="200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検討会</a:t>
            </a:r>
            <a:endParaRPr kumimoji="1" lang="en-US" altLang="ja-JP" sz="200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2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薬局薬剤師の業務及び薬局の機能に関するワーキンググループ</a:t>
            </a:r>
            <a:endParaRPr kumimoji="1" lang="en-US" altLang="ja-JP" sz="2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631" name="テキスト ボックス 1"/>
          <p:cNvSpPr txBox="1"/>
          <p:nvPr/>
        </p:nvSpPr>
        <p:spPr>
          <a:xfrm>
            <a:off x="128464" y="908720"/>
            <a:ext cx="9721080" cy="2062103"/>
          </a:xfrm>
          <a:prstGeom prst="rect">
            <a:avLst/>
          </a:prstGeom>
          <a:noFill/>
          <a:ln w="19050">
            <a:solidFill>
              <a:schemeClr val="tx1"/>
            </a:solidFill>
          </a:ln>
        </p:spPr>
        <p:txBody>
          <a:bodyPr wrap="square" rtlCol="0">
            <a:spAutoFit/>
          </a:bodyPr>
          <a:lstStyle/>
          <a:p>
            <a:pPr marL="179388" marR="0" lvl="0" indent="-112713" algn="l" defTabSz="914400" rtl="0" eaLnBrk="1" fontAlgn="auto" latinLnBrk="0" hangingPunct="1">
              <a:lnSpc>
                <a:spcPct val="100000"/>
              </a:lnSpc>
              <a:spcBef>
                <a:spcPts val="0"/>
              </a:spcBef>
              <a:spcAft>
                <a:spcPts val="0"/>
              </a:spcAft>
              <a:buClrTx/>
              <a:buSzTx/>
              <a:buFontTx/>
              <a:buNone/>
              <a:tabLst/>
              <a:defRPr/>
            </a:pPr>
            <a:r>
              <a:rPr kumimoji="1" lang="ja-JP" altLang="en-US" sz="16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目的</a:t>
            </a:r>
          </a:p>
          <a:p>
            <a:pPr marL="285750" marR="0" lvl="0" indent="-285750" algn="just" defTabSz="91431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高齢化に伴う本格的な人口減を迎えつつある中で、地域の薬剤師の人的資源を活用することは、国民の医療の質の向上、健康増進、地域医療体制の確保にとって重要。</a:t>
            </a:r>
          </a:p>
          <a:p>
            <a:pPr marL="285750" marR="0" lvl="0" indent="-285750" algn="just" defTabSz="91431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「患者のための薬局ビジョン」で打ち出された①</a:t>
            </a:r>
            <a:r>
              <a:rPr kumimoji="1" lang="en-US" altLang="ja-JP" sz="16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1" lang="ja-JP" altLang="en-US" sz="16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「門前から</a:t>
            </a:r>
            <a:r>
              <a:rPr kumimoji="1" lang="en-US" altLang="ja-JP" sz="16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1" lang="ja-JP" altLang="en-US" sz="16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から</a:t>
            </a:r>
            <a:r>
              <a:rPr kumimoji="1" lang="en-US" altLang="ja-JP" sz="16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1" lang="ja-JP" altLang="en-US" sz="16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かかりつけ</a:t>
            </a:r>
            <a:r>
              <a:rPr kumimoji="1" lang="en-US" altLang="ja-JP" sz="16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1" lang="ja-JP" altLang="en-US" sz="1600" b="0" i="0" u="none" strike="noStrike" kern="100" cap="none" spc="0" normalizeH="0" baseline="0" noProof="0" dirty="0" err="1">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1" lang="ja-JP" altLang="en-US" sz="16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そして</a:t>
            </a:r>
            <a:r>
              <a:rPr kumimoji="1" lang="en-US" altLang="ja-JP" sz="16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1" lang="ja-JP" altLang="en-US" sz="16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地域へ</a:t>
            </a:r>
            <a:r>
              <a:rPr kumimoji="1" lang="en-US" altLang="ja-JP" sz="16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1" lang="ja-JP" altLang="en-US" sz="1600" b="0" i="0" u="none" strike="noStrike" kern="100" cap="none" spc="0" normalizeH="0" baseline="0" noProof="0" dirty="0" err="1">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1" lang="ja-JP" altLang="en-US" sz="16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②「対物業務から対人業務へ」などを基本的な考え方として、地域で活動する医療職種としての役割を強化する。また、電子処方箋の導入、オンライン化の推進、マイナポータルを通じた各種医療情報の共有、調剤機器の高度化等の新たな技術が登場する中で、これの技術等を活用した将来の薬局薬剤師の業務の在り方や必要な対策を検討する。</a:t>
            </a:r>
            <a:endParaRPr kumimoji="1" lang="en-US" altLang="ja-JP" sz="16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285750" marR="0" lvl="0" indent="-285750" algn="just" defTabSz="91431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さらに、地域における薬剤師サービスの提供拠点としての薬局の在り方についても議論する。</a:t>
            </a:r>
          </a:p>
        </p:txBody>
      </p:sp>
      <p:sp>
        <p:nvSpPr>
          <p:cNvPr id="1632" name="正方形/長方形 5"/>
          <p:cNvSpPr/>
          <p:nvPr/>
        </p:nvSpPr>
        <p:spPr>
          <a:xfrm>
            <a:off x="4016896" y="3140968"/>
            <a:ext cx="5764546" cy="3439403"/>
          </a:xfrm>
          <a:prstGeom prst="rect">
            <a:avLst/>
          </a:prstGeom>
          <a:ln w="19050">
            <a:solidFill>
              <a:schemeClr val="tx2">
                <a:lumMod val="60000"/>
                <a:lumOff val="40000"/>
              </a:schemeClr>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800" b="0" i="0" u="heavy"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構成員一覧</a:t>
            </a:r>
            <a:endParaRPr kumimoji="1" lang="en-US" altLang="ja-JP" sz="1800" b="0" i="0" u="heavy"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92075" marR="0" lvl="0" indent="-3175" algn="just"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1" lang="ja-JP" altLang="ja-JP" sz="14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赤池</a:t>
            </a:r>
            <a:r>
              <a:rPr kumimoji="1" lang="ja-JP" altLang="ja-JP"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昭紀</a:t>
            </a:r>
            <a:r>
              <a:rPr kumimoji="1" lang="en-US" altLang="ja-JP"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ja-JP" altLang="ja-JP"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和歌山県立医科大学</a:t>
            </a:r>
            <a:r>
              <a:rPr kumimoji="1" lang="ja-JP" altLang="en-US"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薬学部</a:t>
            </a:r>
            <a:r>
              <a:rPr kumimoji="1" lang="ja-JP" altLang="ja-JP" sz="14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教授</a:t>
            </a:r>
            <a:endParaRPr kumimoji="1" lang="en-US" altLang="ja-JP" sz="14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92075" marR="0" lvl="0" indent="-3175" algn="just"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猪口　雄二　　　</a:t>
            </a:r>
            <a:r>
              <a:rPr kumimoji="1" lang="ja-JP" altLang="ja-JP" sz="14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公益</a:t>
            </a:r>
            <a:r>
              <a:rPr kumimoji="1" lang="ja-JP" altLang="ja-JP"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社団法人日本</a:t>
            </a:r>
            <a:r>
              <a:rPr kumimoji="1" lang="ja-JP" altLang="ja-JP" sz="14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医師会</a:t>
            </a:r>
            <a:r>
              <a:rPr kumimoji="1" lang="ja-JP" altLang="en-US" sz="14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副会長</a:t>
            </a:r>
            <a:endParaRPr kumimoji="1" lang="en-US" altLang="ja-JP" sz="14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92075" marR="0" lvl="0" indent="-3175" algn="just"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○印南　一路　　　慶應義塾大学総合政策学部教授</a:t>
            </a:r>
            <a:endParaRPr kumimoji="1" lang="ja-JP" altLang="ja-JP"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92075" marR="0" lvl="0" indent="-3175" algn="just"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ja-JP" altLang="en-US" sz="14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佐々木　淳　　　医療法人社団悠翔会理事長・診療部長</a:t>
            </a:r>
            <a:endParaRPr kumimoji="1" lang="en-US" altLang="ja-JP"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92075" marR="0" lvl="0" indent="-3175" algn="just"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ja-JP" altLang="en-US" sz="14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関口　周吉</a:t>
            </a:r>
            <a:r>
              <a:rPr kumimoji="1" lang="ja-JP" altLang="en-US"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ja-JP" altLang="en-US" sz="14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一般</a:t>
            </a:r>
            <a:r>
              <a:rPr kumimoji="1" lang="ja-JP" altLang="en-US"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社団法人</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日本チェーンドラッグストア協会副会長</a:t>
            </a:r>
            <a:endParaRPr kumimoji="1" lang="ja-JP" altLang="ja-JP"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92075" marR="0" lvl="0" indent="-3175" algn="just"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孫　尚孝</a:t>
            </a:r>
            <a:r>
              <a:rPr kumimoji="1" lang="en-US" altLang="ja-JP" sz="14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ja-JP" altLang="en-US" sz="14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株式会社　ファーマシイ医療連携部部長</a:t>
            </a:r>
            <a:endParaRPr kumimoji="1" lang="en-US" altLang="ja-JP" sz="14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92075" marR="0" lvl="0" indent="-3175" algn="just"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出井　京子　　  株式会社　</a:t>
            </a:r>
            <a:r>
              <a:rPr kumimoji="1" lang="en-US" altLang="ja-JP" sz="14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NTT</a:t>
            </a:r>
            <a:r>
              <a:rPr kumimoji="1" lang="ja-JP" altLang="en-US" sz="14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ドコモビジネスクリエーション部</a:t>
            </a:r>
            <a:endParaRPr kumimoji="1" lang="en-US" altLang="ja-JP" sz="14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92075" marR="0" lvl="0" indent="-3175" algn="just"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ヘルスケアビジネス推進室　室長</a:t>
            </a:r>
            <a:r>
              <a:rPr kumimoji="1" lang="en-US" altLang="ja-JP"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ja-JP" altLang="en-US"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endParaRPr kumimoji="1" lang="en-US" altLang="ja-JP" sz="14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92075" marR="0" lvl="0" indent="-3175" algn="just"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橋場　元</a:t>
            </a:r>
            <a:r>
              <a:rPr kumimoji="1" lang="ja-JP" altLang="en-US"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ja-JP" altLang="en-US" sz="14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公益社団法人日本薬剤師会常務理事</a:t>
            </a:r>
            <a:endParaRPr kumimoji="1" lang="en-US" altLang="ja-JP" sz="14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92075" marR="0" lvl="0" indent="-3175" algn="just"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林　昌洋</a:t>
            </a:r>
            <a:r>
              <a:rPr kumimoji="1" lang="ja-JP" altLang="en-US"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ja-JP" altLang="en-US" sz="14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一般社団法人日本病院薬剤師会副会長</a:t>
            </a:r>
            <a:endParaRPr kumimoji="1" lang="ja-JP" altLang="ja-JP"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92075" marR="0" lvl="0" indent="-3175" algn="just"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ja-JP" altLang="ja-JP"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藤井　江美</a:t>
            </a:r>
            <a:r>
              <a:rPr kumimoji="1" lang="ja-JP" altLang="en-US"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ja-JP" altLang="ja-JP"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一般社団法人日本保険薬局協会常務理事</a:t>
            </a:r>
          </a:p>
          <a:p>
            <a:pPr marL="92075" marR="0" lvl="0" indent="-3175" algn="just"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ja-JP" altLang="ja-JP" sz="14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山口</a:t>
            </a:r>
            <a:r>
              <a:rPr kumimoji="1" lang="ja-JP" altLang="ja-JP"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育子</a:t>
            </a:r>
            <a:r>
              <a:rPr kumimoji="1" lang="en-US" altLang="ja-JP"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ja-JP" altLang="ja-JP"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認定</a:t>
            </a:r>
            <a:r>
              <a:rPr kumimoji="1" lang="en-US" altLang="ja-JP"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NPO</a:t>
            </a:r>
            <a:r>
              <a:rPr kumimoji="1" lang="ja-JP" altLang="ja-JP"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法人ささえあい医療人権センター</a:t>
            </a:r>
            <a:r>
              <a:rPr kumimoji="1" lang="en-US" altLang="ja-JP"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COML</a:t>
            </a:r>
            <a:r>
              <a:rPr kumimoji="1" lang="ja-JP" altLang="ja-JP"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理事長</a:t>
            </a:r>
            <a:endParaRPr kumimoji="1" lang="en-US" altLang="ja-JP"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92075" marR="0" lvl="0" indent="-3175" algn="just"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92075" marR="0" lvl="0" indent="-3175" algn="just"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ja-JP" altLang="en-US"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ja-JP" altLang="en-US" sz="12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◎主査</a:t>
            </a:r>
            <a:r>
              <a:rPr kumimoji="1" lang="ja-JP" altLang="en-US"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ja-JP" altLang="en-US" sz="12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○主査代理</a:t>
            </a:r>
            <a:r>
              <a:rPr kumimoji="1" lang="ja-JP" altLang="en-US"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（五十音順・敬称略</a:t>
            </a:r>
            <a:r>
              <a:rPr kumimoji="1" lang="ja-JP" altLang="en-US" sz="12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endParaRPr kumimoji="1" lang="en-US" altLang="ja-JP"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1633" name="正方形/長方形 43"/>
          <p:cNvSpPr/>
          <p:nvPr/>
        </p:nvSpPr>
        <p:spPr>
          <a:xfrm>
            <a:off x="128465" y="3176687"/>
            <a:ext cx="3816424" cy="1354217"/>
          </a:xfrm>
          <a:prstGeom prst="rect">
            <a:avLst/>
          </a:prstGeom>
          <a:ln w="19050">
            <a:solidFill>
              <a:schemeClr val="tx2">
                <a:lumMod val="60000"/>
                <a:lumOff val="40000"/>
              </a:schemeClr>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800" b="0" i="0" u="heavy"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検討項目</a:t>
            </a:r>
            <a:endParaRPr kumimoji="1" lang="en-US" altLang="ja-JP" sz="1800" b="0" i="0" u="heavy"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176213"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①対人業務の充実</a:t>
            </a:r>
            <a:endParaRPr kumimoji="1" lang="en-US" altLang="ja-JP" sz="14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176213"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②薬剤師・薬局の</a:t>
            </a:r>
            <a:r>
              <a:rPr kumimoji="1" lang="en-US" altLang="ja-JP" sz="14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DX</a:t>
            </a:r>
            <a:endParaRPr kumimoji="1" lang="en-US" altLang="ja-JP"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176213"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③医療安全を前提とした対物業務の効率化</a:t>
            </a:r>
            <a:endParaRPr kumimoji="1" lang="en-US" altLang="ja-JP"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176213"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④地域における薬剤師サービスの提供　等</a:t>
            </a:r>
            <a:endParaRPr kumimoji="1" lang="ja-JP" altLang="ja-JP"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1634" name="正方形/長方形 44"/>
          <p:cNvSpPr/>
          <p:nvPr/>
        </p:nvSpPr>
        <p:spPr>
          <a:xfrm>
            <a:off x="128465" y="4638625"/>
            <a:ext cx="3816424" cy="1369606"/>
          </a:xfrm>
          <a:prstGeom prst="rect">
            <a:avLst/>
          </a:prstGeom>
          <a:ln w="19050">
            <a:solidFill>
              <a:schemeClr val="tx2">
                <a:lumMod val="60000"/>
                <a:lumOff val="40000"/>
              </a:schemeClr>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800" b="0" i="0" u="heavy"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スケジュール</a:t>
            </a:r>
            <a:endParaRPr kumimoji="1" lang="en-US" altLang="ja-JP" sz="1800" b="0" i="0" u="heavy"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176213"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1" lang="ja-JP" altLang="en-US" sz="14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令和４年２月～</a:t>
            </a:r>
            <a:r>
              <a:rPr kumimoji="1" lang="en-US" altLang="ja-JP" sz="14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6</a:t>
            </a:r>
            <a:r>
              <a:rPr kumimoji="1" lang="ja-JP" altLang="en-US" sz="14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月までの間に書面会議含めて</a:t>
            </a:r>
            <a:endParaRPr kumimoji="1" lang="en-US" altLang="ja-JP" sz="14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 </a:t>
            </a:r>
            <a:r>
              <a:rPr kumimoji="1" lang="en-US" altLang="ja-JP" sz="14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7</a:t>
            </a:r>
            <a:r>
              <a:rPr kumimoji="1" lang="ja-JP" altLang="en-US" sz="14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回開催</a:t>
            </a:r>
            <a:endParaRPr kumimoji="1" lang="en-US" altLang="ja-JP" sz="14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○令和４年</a:t>
            </a:r>
            <a:r>
              <a:rPr kumimoji="1" lang="en-US" altLang="ja-JP" sz="14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7</a:t>
            </a:r>
            <a:r>
              <a:rPr kumimoji="1" lang="ja-JP" altLang="en-US" sz="14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月にとりまとめ（アクションプラン）を</a:t>
            </a:r>
            <a:endParaRPr kumimoji="1" lang="en-US" altLang="ja-JP" sz="14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400" kern="100" noProof="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　 </a:t>
            </a:r>
            <a:r>
              <a:rPr kumimoji="1" lang="ja-JP" altLang="en-US" sz="14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作成</a:t>
            </a:r>
            <a:endParaRPr kumimoji="1" lang="en-US" altLang="ja-JP"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8" name="スライド番号プレースホルダー 3"/>
          <p:cNvSpPr>
            <a:spLocks noGrp="1"/>
          </p:cNvSpPr>
          <p:nvPr>
            <p:ph type="sldNum" sz="quarter" idx="12"/>
          </p:nvPr>
        </p:nvSpPr>
        <p:spPr>
          <a:xfrm>
            <a:off x="9416717" y="6525344"/>
            <a:ext cx="458026" cy="389455"/>
          </a:xfrm>
        </p:spPr>
        <p:txBody>
          <a:bodyPr/>
          <a:lstStyle/>
          <a:p>
            <a:pPr marL="0" marR="0" lvl="0" indent="0" algn="r" defTabSz="914314" rtl="0" eaLnBrk="1" fontAlgn="auto" latinLnBrk="0" hangingPunct="1">
              <a:lnSpc>
                <a:spcPct val="100000"/>
              </a:lnSpc>
              <a:spcBef>
                <a:spcPts val="0"/>
              </a:spcBef>
              <a:spcAft>
                <a:spcPts val="0"/>
              </a:spcAft>
              <a:buClrTx/>
              <a:buSzTx/>
              <a:buFontTx/>
              <a:buNone/>
              <a:tabLst/>
              <a:defRPr/>
            </a:pPr>
            <a:fld id="{8DAE5B54-EA02-45AD-A82C-E2A48294079D}" type="slidenum">
              <a:rPr kumimoji="1" lang="ja-JP" altLang="en-US" sz="1400" b="0" i="0" u="none" strike="noStrike" kern="1200" cap="none" spc="0" normalizeH="0" baseline="0" noProof="0" smtClean="0">
                <a:ln>
                  <a:noFill/>
                </a:ln>
                <a:solidFill>
                  <a:prstClr val="white">
                    <a:lumMod val="50000"/>
                  </a:prstClr>
                </a:solidFill>
                <a:effectLst/>
                <a:uLnTx/>
                <a:uFillTx/>
                <a:latin typeface="Verdana" panose="020B0604030504040204" pitchFamily="34" charset="0"/>
                <a:ea typeface="Meiryo UI"/>
                <a:cs typeface="Verdana" panose="020B0604030504040204" pitchFamily="34" charset="0"/>
              </a:rPr>
              <a:pPr marL="0" marR="0" lvl="0" indent="0" algn="r" defTabSz="914314" rtl="0" eaLnBrk="1" fontAlgn="auto" latinLnBrk="0" hangingPunct="1">
                <a:lnSpc>
                  <a:spcPct val="100000"/>
                </a:lnSpc>
                <a:spcBef>
                  <a:spcPts val="0"/>
                </a:spcBef>
                <a:spcAft>
                  <a:spcPts val="0"/>
                </a:spcAft>
                <a:buClrTx/>
                <a:buSzTx/>
                <a:buFontTx/>
                <a:buNone/>
                <a:tabLst/>
                <a:defRPr/>
              </a:pPr>
              <a:t>23</a:t>
            </a:fld>
            <a:endParaRPr kumimoji="1" lang="ja-JP" altLang="en-US" sz="1400" b="0" i="0" u="none" strike="noStrike" kern="1200" cap="none" spc="0" normalizeH="0" baseline="0" noProof="0" dirty="0">
              <a:ln>
                <a:noFill/>
              </a:ln>
              <a:solidFill>
                <a:prstClr val="white">
                  <a:lumMod val="50000"/>
                </a:prstClr>
              </a:solidFill>
              <a:effectLst/>
              <a:uLnTx/>
              <a:uFillTx/>
              <a:latin typeface="Verdana" panose="020B0604030504040204" pitchFamily="34" charset="0"/>
              <a:ea typeface="Meiryo UI"/>
              <a:cs typeface="Verdana" panose="020B0604030504040204" pitchFamily="34" charset="0"/>
            </a:endParaRPr>
          </a:p>
        </p:txBody>
      </p:sp>
    </p:spTree>
    <p:extLst>
      <p:ext uri="{BB962C8B-B14F-4D97-AF65-F5344CB8AC3E}">
        <p14:creationId xmlns:p14="http://schemas.microsoft.com/office/powerpoint/2010/main" val="11131664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0" name="テキスト プレースホルダー 12"/>
          <p:cNvSpPr txBox="1"/>
          <p:nvPr/>
        </p:nvSpPr>
        <p:spPr>
          <a:xfrm>
            <a:off x="4953000" y="5171956"/>
            <a:ext cx="4937481" cy="1715289"/>
          </a:xfrm>
          <a:prstGeom prst="rect">
            <a:avLst/>
          </a:prstGeom>
          <a:solidFill>
            <a:schemeClr val="accent3">
              <a:lumMod val="20000"/>
              <a:lumOff val="80000"/>
            </a:schemeClr>
          </a:solidFill>
          <a:ln w="12700" cap="flat" cmpd="sng" algn="ctr">
            <a:noFill/>
            <a:prstDash val="solid"/>
            <a:miter lim="800000"/>
          </a:ln>
          <a:effectLst/>
        </p:spPr>
        <p:txBody>
          <a:bodyPr wrap="square" lIns="108000" tIns="90000" rIns="216000" bIns="72000" rtlCol="0" anchor="t">
            <a:spAutoFit/>
          </a:bodyPr>
          <a:lstStyle>
            <a:lvl1pPr marL="0" indent="0" algn="l" defTabSz="914400" rtl="0" eaLnBrk="1" latinLnBrk="0" hangingPunct="1">
              <a:lnSpc>
                <a:spcPct val="130000"/>
              </a:lnSpc>
              <a:spcBef>
                <a:spcPts val="1000"/>
              </a:spcBef>
              <a:spcAft>
                <a:spcPts val="800"/>
              </a:spcAft>
              <a:buClr>
                <a:schemeClr val="tx2"/>
              </a:buClr>
              <a:buFont typeface="Arial" panose="020B0604020202020204" pitchFamily="34" charset="0"/>
              <a:buNone/>
              <a:defRPr kumimoji="1" lang="ja-JP" altLang="en-US" sz="1300" b="0" i="0" kern="900" spc="69" smtClean="0">
                <a:solidFill>
                  <a:schemeClr val="tx1"/>
                </a:solidFill>
                <a:latin typeface="+mn-lt"/>
                <a:ea typeface="+mn-ea"/>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lang="ja-JP" altLang="en-US" sz="1800" b="0" i="0" kern="1200" smtClean="0">
                <a:solidFill>
                  <a:schemeClr val="tx1"/>
                </a:solidFill>
                <a:latin typeface="+mn-lt"/>
                <a:ea typeface="+mn-ea"/>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lang="ja-JP" altLang="en-US" sz="1800" b="0" i="0" kern="1200" smtClean="0">
                <a:solidFill>
                  <a:schemeClr val="tx1"/>
                </a:solidFill>
                <a:latin typeface="+mn-lt"/>
                <a:ea typeface="+mn-ea"/>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lang="ja-JP" altLang="en-US" sz="1800" b="0" i="0" kern="1200" smtClean="0">
                <a:solidFill>
                  <a:schemeClr val="tx1"/>
                </a:solidFill>
                <a:latin typeface="+mn-lt"/>
                <a:ea typeface="+mn-ea"/>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lang="ja-JP" altLang="en-US"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9pPr>
          </a:lstStyle>
          <a:p>
            <a:pPr marL="360363" marR="0" lvl="0" indent="-360363" algn="l" defTabSz="914400" rtl="0" eaLnBrk="1" fontAlgn="auto" latinLnBrk="0" hangingPunct="1">
              <a:lnSpc>
                <a:spcPts val="1400"/>
              </a:lnSpc>
              <a:spcBef>
                <a:spcPts val="300"/>
              </a:spcBef>
              <a:spcAft>
                <a:spcPts val="0"/>
              </a:spcAft>
              <a:buClrTx/>
              <a:buSzTx/>
              <a:buFont typeface="Arial" panose="020B0604020202020204" pitchFamily="34" charset="0"/>
              <a:buNone/>
              <a:tabLst/>
              <a:defRPr/>
            </a:pPr>
            <a:r>
              <a:rPr kumimoji="1" lang="en-US" altLang="ja-JP" sz="1200" b="1" i="0" u="none" strike="noStrike" kern="900" cap="none" spc="69"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4.</a:t>
            </a:r>
            <a:r>
              <a:rPr kumimoji="1" lang="ja-JP" altLang="en-US" sz="1200" b="1" i="0" u="none" strike="noStrike" kern="900" cap="none" spc="69"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　地域における薬剤師の役割</a:t>
            </a:r>
            <a:endParaRPr kumimoji="1" lang="en-US" altLang="ja-JP" sz="1200" b="1" i="0" u="none" strike="noStrike" kern="900" cap="none" spc="69"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360363" marR="0" lvl="0" indent="-360363" algn="l" defTabSz="914400" rtl="0" eaLnBrk="1" fontAlgn="auto" latinLnBrk="0" hangingPunct="1">
              <a:lnSpc>
                <a:spcPts val="1400"/>
              </a:lnSpc>
              <a:spcBef>
                <a:spcPts val="300"/>
              </a:spcBef>
              <a:spcAft>
                <a:spcPts val="0"/>
              </a:spcAft>
              <a:buClrTx/>
              <a:buSzTx/>
              <a:buFont typeface="Meiryo UI" panose="020B0604030504040204" pitchFamily="50" charset="-128"/>
              <a:buChar char="○"/>
              <a:tabLst/>
              <a:defRPr/>
            </a:pPr>
            <a:r>
              <a:rPr kumimoji="1" lang="ja-JP" altLang="en-US" sz="1200" b="0" i="0" u="none" strike="noStrike" kern="900" cap="none" spc="69"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他職種や病院薬剤師との連携：①退院</a:t>
            </a:r>
            <a:r>
              <a:rPr kumimoji="1" lang="ja-JP" altLang="en-US" sz="1200" b="0" i="0" u="none" strike="noStrike" kern="900" cap="none" spc="69"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時のカンファレンス等への参加の</a:t>
            </a:r>
            <a:r>
              <a:rPr kumimoji="1" lang="ja-JP" altLang="en-US" sz="1200" b="0" i="0" u="none" strike="noStrike" kern="900" cap="none" spc="69"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促進、②他</a:t>
            </a:r>
            <a:r>
              <a:rPr kumimoji="1" lang="ja-JP" altLang="en-US" sz="1200" b="0" i="0" u="none" strike="noStrike" kern="900" cap="none" spc="69"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の医療提供施設への情報の</a:t>
            </a:r>
            <a:r>
              <a:rPr kumimoji="1" lang="ja-JP" altLang="en-US" sz="1200" b="0" i="0" u="none" strike="noStrike" kern="900" cap="none" spc="69"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発信等。</a:t>
            </a:r>
            <a:endParaRPr kumimoji="1" lang="en-US" altLang="ja-JP" sz="1200" b="0" i="0" u="none" strike="noStrike" kern="900" cap="none" spc="69"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360363" marR="0" lvl="0" indent="-360363" algn="l" defTabSz="914400" rtl="0" eaLnBrk="1" fontAlgn="auto" latinLnBrk="0" hangingPunct="1">
              <a:lnSpc>
                <a:spcPts val="1400"/>
              </a:lnSpc>
              <a:spcBef>
                <a:spcPts val="300"/>
              </a:spcBef>
              <a:spcAft>
                <a:spcPts val="0"/>
              </a:spcAft>
              <a:buClrTx/>
              <a:buSzTx/>
              <a:buFont typeface="Meiryo UI" panose="020B0604030504040204" pitchFamily="50" charset="-128"/>
              <a:buChar char="○"/>
              <a:tabLst/>
              <a:defRPr/>
            </a:pPr>
            <a:r>
              <a:rPr kumimoji="1" lang="ja-JP" altLang="en-US" sz="1200" b="0" i="0" u="none" strike="noStrike" kern="900" cap="none" spc="69"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健康</a:t>
            </a:r>
            <a:r>
              <a:rPr kumimoji="1" lang="ja-JP" altLang="en-US" sz="1200" b="0" i="0" u="none" strike="noStrike" kern="900" cap="none" spc="69"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サポート</a:t>
            </a:r>
            <a:r>
              <a:rPr kumimoji="1" lang="ja-JP" altLang="en-US" sz="1200" b="0" i="0" u="none" strike="noStrike" kern="900" cap="none" spc="69"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業務の推進のための取組：健康</a:t>
            </a:r>
            <a:r>
              <a:rPr kumimoji="1" lang="ja-JP" altLang="en-US" sz="1200" b="0" i="0" u="none" strike="noStrike" kern="900" cap="none" spc="69"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サポート機能のエビデンスの収集・</a:t>
            </a:r>
            <a:r>
              <a:rPr kumimoji="1" lang="ja-JP" altLang="en-US" sz="1200" b="0" i="0" u="none" strike="noStrike" kern="900" cap="none" spc="69"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周知や、自治体</a:t>
            </a:r>
            <a:r>
              <a:rPr kumimoji="1" lang="ja-JP" altLang="en-US" sz="1200" b="0" i="0" u="none" strike="noStrike" kern="900" cap="none" spc="69"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等と連携した</a:t>
            </a:r>
            <a:r>
              <a:rPr kumimoji="1" lang="ja-JP" altLang="en-US" sz="1200" b="0" i="0" u="none" strike="noStrike" kern="900" cap="none" spc="69"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取組等。</a:t>
            </a:r>
            <a:endParaRPr kumimoji="1" lang="ja-JP" altLang="en-US" sz="1200" b="0" i="0" u="none" strike="noStrike" kern="900" cap="none" spc="69"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360363" marR="0" lvl="0" indent="-360363" algn="l" defTabSz="914400" rtl="0" eaLnBrk="1" fontAlgn="auto" latinLnBrk="0" hangingPunct="1">
              <a:lnSpc>
                <a:spcPts val="1400"/>
              </a:lnSpc>
              <a:spcBef>
                <a:spcPts val="300"/>
              </a:spcBef>
              <a:spcAft>
                <a:spcPts val="0"/>
              </a:spcAft>
              <a:buClrTx/>
              <a:buSzTx/>
              <a:buFont typeface="Meiryo UI" panose="020B0604030504040204" pitchFamily="50" charset="-128"/>
              <a:buChar char="○"/>
              <a:tabLst/>
              <a:defRPr/>
            </a:pPr>
            <a:r>
              <a:rPr kumimoji="1" lang="ja-JP" altLang="en-US" sz="1200" b="0" i="0" u="none" strike="noStrike" kern="900" cap="none" spc="69"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薬局間連携：薬局間を</a:t>
            </a:r>
            <a:r>
              <a:rPr kumimoji="1" lang="ja-JP" altLang="en-US" sz="1200" b="0" i="0" u="none" strike="noStrike" kern="900" cap="none" spc="69"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調整</a:t>
            </a:r>
            <a:r>
              <a:rPr kumimoji="1" lang="ja-JP" altLang="en-US" sz="1200" b="0" i="0" u="none" strike="noStrike" kern="900" cap="none" spc="69"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するまとめ役の薬局について、地域</a:t>
            </a:r>
            <a:r>
              <a:rPr kumimoji="1" lang="ja-JP" altLang="en-US" sz="1200" b="0" i="0" u="none" strike="noStrike" kern="900" cap="none" spc="69"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連携</a:t>
            </a:r>
            <a:r>
              <a:rPr kumimoji="1" lang="ja-JP" altLang="en-US" sz="1200" b="0" i="0" u="none" strike="noStrike" kern="900" cap="none" spc="69"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薬局の</a:t>
            </a:r>
            <a:r>
              <a:rPr kumimoji="1" lang="ja-JP" altLang="en-US" sz="1200" b="0" i="0" u="none" strike="noStrike" kern="900" cap="none" spc="69"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拡充又は発展形（機能強化型</a:t>
            </a:r>
            <a:r>
              <a:rPr kumimoji="1" lang="ja-JP" altLang="en-US" sz="1200" b="0" i="0" u="none" strike="noStrike" kern="900" cap="none" spc="69"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）で検討</a:t>
            </a:r>
            <a:r>
              <a:rPr kumimoji="1" lang="ja-JP" altLang="en-US" sz="1200" b="0" i="0" u="none" strike="noStrike" kern="900" cap="none" spc="69"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を</a:t>
            </a:r>
            <a:r>
              <a:rPr kumimoji="1" lang="ja-JP" altLang="en-US" sz="1200" b="0" i="0" u="none" strike="noStrike" kern="900" cap="none" spc="69"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進めることでどうか。</a:t>
            </a:r>
            <a:endParaRPr kumimoji="1" lang="ja-JP" altLang="en-US" sz="1200" b="0" i="0" u="none" strike="noStrike" kern="900" cap="none" spc="69"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grpSp>
        <p:nvGrpSpPr>
          <p:cNvPr id="1641" name="グループ化 2"/>
          <p:cNvGrpSpPr/>
          <p:nvPr/>
        </p:nvGrpSpPr>
        <p:grpSpPr>
          <a:xfrm>
            <a:off x="0" y="0"/>
            <a:ext cx="9916510" cy="540000"/>
            <a:chOff x="0" y="0"/>
            <a:chExt cx="9916510" cy="827999"/>
          </a:xfrm>
        </p:grpSpPr>
        <p:sp>
          <p:nvSpPr>
            <p:cNvPr id="1642" name="テキスト プレースホルダー 6"/>
            <p:cNvSpPr txBox="1"/>
            <p:nvPr/>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 altLang="ja-JP" sz="1814" b="1" i="0" u="none" strike="noStrike" kern="1200" cap="none" spc="272" normalizeH="0" baseline="0" noProof="0" dirty="0">
                <a:ln>
                  <a:noFill/>
                </a:ln>
                <a:solidFill>
                  <a:srgbClr val="FFFFFF"/>
                </a:solidFill>
                <a:effectLst/>
                <a:uLnTx/>
                <a:uFillTx/>
                <a:latin typeface="Meiryo" panose="020B0604030504040204" pitchFamily="34" charset="-128"/>
                <a:ea typeface="Meiryo" panose="020B0604030504040204" pitchFamily="34" charset="-128"/>
                <a:cs typeface="+mn-cs"/>
              </a:endParaRPr>
            </a:p>
          </p:txBody>
        </p:sp>
        <p:sp>
          <p:nvSpPr>
            <p:cNvPr id="1643" name="テキスト プレースホルダー 6"/>
            <p:cNvSpPr/>
            <p:nvPr/>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 altLang="ja-JP" sz="1814" b="1" i="0" u="none" strike="noStrike" kern="1200" cap="none" spc="272" normalizeH="0" baseline="0" noProof="0" dirty="0">
                <a:ln>
                  <a:noFill/>
                </a:ln>
                <a:solidFill>
                  <a:srgbClr val="FFFFFF"/>
                </a:solidFill>
                <a:effectLst/>
                <a:uLnTx/>
                <a:uFillTx/>
                <a:latin typeface="Meiryo" panose="020B0604030504040204" pitchFamily="34" charset="-128"/>
                <a:ea typeface="Meiryo" panose="020B0604030504040204" pitchFamily="34" charset="-128"/>
                <a:cs typeface="+mn-cs"/>
              </a:endParaRPr>
            </a:p>
          </p:txBody>
        </p:sp>
      </p:grpSp>
      <p:sp>
        <p:nvSpPr>
          <p:cNvPr id="1644" name="タイトル 1"/>
          <p:cNvSpPr txBox="1"/>
          <p:nvPr/>
        </p:nvSpPr>
        <p:spPr>
          <a:xfrm>
            <a:off x="-6282" y="1"/>
            <a:ext cx="9906000" cy="540000"/>
          </a:xfrm>
          <a:prstGeom prst="rect">
            <a:avLst/>
          </a:prstGeom>
          <a:noFill/>
          <a:ln w="25400" cap="flat" cmpd="sng" algn="ctr">
            <a:noFill/>
            <a:prstDash val="solid"/>
          </a:ln>
          <a:effectLst/>
        </p:spPr>
        <p:txBody>
          <a:bodyPr lIns="360000" tIns="326585" rIns="326585" bIns="130634" rtlCol="0" anchor="b"/>
          <a:lstStyle>
            <a:lvl1pPr algn="l" defTabSz="914400" rtl="0" eaLnBrk="1" latinLnBrk="0" hangingPunct="1">
              <a:lnSpc>
                <a:spcPct val="90000"/>
              </a:lnSpc>
              <a:spcBef>
                <a:spcPct val="0"/>
              </a:spcBef>
              <a:buNone/>
              <a:defRPr kumimoji="1" lang="en-US" altLang="en-US" sz="1814" b="1" i="0" kern="1200" spc="272" dirty="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1800" b="1" i="0" u="none" strike="noStrike" kern="1200" cap="none" spc="272" normalizeH="0" baseline="0" noProof="0" dirty="0" smtClean="0">
                <a:ln>
                  <a:noFill/>
                </a:ln>
                <a:solidFill>
                  <a:srgbClr val="FFFFFF"/>
                </a:solidFill>
                <a:effectLst/>
                <a:uLnTx/>
                <a:uFillTx/>
                <a:latin typeface="Segoe UI"/>
                <a:ea typeface="メイリオ"/>
                <a:cs typeface="+mn-cs"/>
              </a:rPr>
              <a:t>薬局薬剤師ワーキンググループのとりまとめ　概要</a:t>
            </a:r>
            <a:endParaRPr kumimoji="1" lang="ja-JP" altLang="en-US" sz="1800" b="1" i="0" u="none" strike="noStrike" kern="1200" cap="none" spc="272" normalizeH="0" baseline="0" noProof="0" dirty="0">
              <a:ln>
                <a:noFill/>
              </a:ln>
              <a:solidFill>
                <a:srgbClr val="FFFFFF"/>
              </a:solidFill>
              <a:effectLst/>
              <a:uLnTx/>
              <a:uFillTx/>
              <a:latin typeface="Segoe UI"/>
              <a:ea typeface="メイリオ"/>
              <a:cs typeface="+mn-cs"/>
            </a:endParaRPr>
          </a:p>
        </p:txBody>
      </p:sp>
      <p:sp>
        <p:nvSpPr>
          <p:cNvPr id="1645" name="テキスト プレースホルダー 12"/>
          <p:cNvSpPr txBox="1"/>
          <p:nvPr/>
        </p:nvSpPr>
        <p:spPr>
          <a:xfrm>
            <a:off x="-7919" y="2567825"/>
            <a:ext cx="9907200" cy="849924"/>
          </a:xfrm>
          <a:prstGeom prst="rect">
            <a:avLst/>
          </a:prstGeom>
          <a:solidFill>
            <a:schemeClr val="accent6">
              <a:lumMod val="20000"/>
              <a:lumOff val="80000"/>
            </a:schemeClr>
          </a:solidFill>
          <a:ln w="12700" cap="flat" cmpd="sng" algn="ctr">
            <a:noFill/>
            <a:prstDash val="solid"/>
            <a:miter lim="800000"/>
          </a:ln>
          <a:effectLst/>
        </p:spPr>
        <p:txBody>
          <a:bodyPr lIns="108000" tIns="90000" rIns="216000" bIns="72000" rtlCol="0" anchor="t">
            <a:spAutoFit/>
          </a:bodyPr>
          <a:lstStyle>
            <a:lvl1pPr marL="0" indent="0" algn="l" defTabSz="914400" rtl="0" eaLnBrk="1" latinLnBrk="0" hangingPunct="1">
              <a:lnSpc>
                <a:spcPct val="130000"/>
              </a:lnSpc>
              <a:spcBef>
                <a:spcPts val="1000"/>
              </a:spcBef>
              <a:spcAft>
                <a:spcPts val="800"/>
              </a:spcAft>
              <a:buClr>
                <a:schemeClr val="tx2"/>
              </a:buClr>
              <a:buFont typeface="Arial" panose="020B0604020202020204" pitchFamily="34" charset="0"/>
              <a:buNone/>
              <a:defRPr kumimoji="1" lang="ja-JP" altLang="en-US" sz="1300" b="0" i="0" kern="900" spc="69" smtClean="0">
                <a:solidFill>
                  <a:schemeClr val="tx1"/>
                </a:solidFill>
                <a:latin typeface="+mn-lt"/>
                <a:ea typeface="+mn-ea"/>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lang="ja-JP" altLang="en-US" sz="1800" b="0" i="0" kern="1200" smtClean="0">
                <a:solidFill>
                  <a:schemeClr val="tx1"/>
                </a:solidFill>
                <a:latin typeface="+mn-lt"/>
                <a:ea typeface="+mn-ea"/>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lang="ja-JP" altLang="en-US" sz="1800" b="0" i="0" kern="1200" smtClean="0">
                <a:solidFill>
                  <a:schemeClr val="tx1"/>
                </a:solidFill>
                <a:latin typeface="+mn-lt"/>
                <a:ea typeface="+mn-ea"/>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lang="ja-JP" altLang="en-US" sz="1800" b="0" i="0" kern="1200" smtClean="0">
                <a:solidFill>
                  <a:schemeClr val="tx1"/>
                </a:solidFill>
                <a:latin typeface="+mn-lt"/>
                <a:ea typeface="+mn-ea"/>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lang="ja-JP" altLang="en-US"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9pPr>
          </a:lstStyle>
          <a:p>
            <a:pPr marL="342900" marR="0" lvl="0" indent="-342900" algn="l" defTabSz="914400" rtl="0" eaLnBrk="1" fontAlgn="auto" latinLnBrk="0" hangingPunct="1">
              <a:lnSpc>
                <a:spcPct val="110000"/>
              </a:lnSpc>
              <a:spcBef>
                <a:spcPts val="300"/>
              </a:spcBef>
              <a:spcAft>
                <a:spcPts val="0"/>
              </a:spcAft>
              <a:buClrTx/>
              <a:buSzTx/>
              <a:buFont typeface="+mj-ea"/>
              <a:buAutoNum type="circleNumDbPlain"/>
              <a:tabLst/>
              <a:defRPr/>
            </a:pPr>
            <a:r>
              <a:rPr kumimoji="1" lang="ja-JP" altLang="en-US" sz="1200" b="1" i="0" u="none" strike="noStrike" kern="900" cap="none" spc="69"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対人業務の更なる充実</a:t>
            </a:r>
            <a:r>
              <a:rPr kumimoji="1" lang="ja-JP" altLang="en-US" sz="1200" b="0" i="0" u="none" strike="noStrike" kern="900" cap="none" spc="69"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：処方箋</a:t>
            </a:r>
            <a:r>
              <a:rPr kumimoji="1" lang="ja-JP" altLang="en-US" sz="1200" b="0" i="0" u="none" strike="noStrike" kern="900" cap="none" spc="69"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受付時以外の対人</a:t>
            </a:r>
            <a:r>
              <a:rPr kumimoji="1" lang="ja-JP" altLang="en-US" sz="1200" b="0" i="0" u="none" strike="noStrike" kern="900" cap="none" spc="69"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業務の</a:t>
            </a:r>
            <a:r>
              <a:rPr kumimoji="1" lang="ja-JP" altLang="en-US" sz="1200" b="0" i="0" u="none" strike="noStrike" kern="900" cap="none" spc="69"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充実が必要。また、対物業務を含む対人業務以外の業務の効率化が</a:t>
            </a:r>
            <a:r>
              <a:rPr kumimoji="1" lang="ja-JP" altLang="en-US" sz="1200" b="0" i="0" u="none" strike="noStrike" kern="900" cap="none" spc="69"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不可欠。</a:t>
            </a:r>
            <a:endParaRPr kumimoji="1" lang="en-US" altLang="ja-JP" sz="1200" b="0" i="0" u="none" strike="noStrike" kern="900" cap="none" spc="69"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342900" marR="0" lvl="0" indent="-342900" algn="l" defTabSz="914400" rtl="0" eaLnBrk="1" fontAlgn="auto" latinLnBrk="0" hangingPunct="1">
              <a:lnSpc>
                <a:spcPct val="110000"/>
              </a:lnSpc>
              <a:spcBef>
                <a:spcPts val="300"/>
              </a:spcBef>
              <a:spcAft>
                <a:spcPts val="0"/>
              </a:spcAft>
              <a:buClrTx/>
              <a:buSzTx/>
              <a:buFont typeface="+mj-ea"/>
              <a:buAutoNum type="circleNumDbPlain"/>
              <a:tabLst/>
              <a:defRPr/>
            </a:pPr>
            <a:r>
              <a:rPr kumimoji="1" lang="en-US" altLang="ja-JP" sz="1200" b="1" i="0" u="none" strike="noStrike" kern="900" cap="none" spc="69"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ICT</a:t>
            </a:r>
            <a:r>
              <a:rPr kumimoji="1" lang="ja-JP" altLang="en-US" sz="1200" b="1" i="0" u="none" strike="noStrike" kern="900" cap="none" spc="69"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化への対応</a:t>
            </a:r>
            <a:r>
              <a:rPr kumimoji="1" lang="ja-JP" altLang="en-US" sz="1200" b="0" i="0" u="none" strike="noStrike" kern="900" cap="none" spc="69"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：各種</a:t>
            </a:r>
            <a:r>
              <a:rPr kumimoji="1" lang="ja-JP" altLang="en-US" sz="1200" b="0" i="0" u="none" strike="noStrike" kern="900" cap="none" spc="69"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医療情報を活用して、薬局薬剤師</a:t>
            </a:r>
            <a:r>
              <a:rPr kumimoji="1" lang="en-US" altLang="ja-JP" sz="1200" b="0" i="0" u="none" strike="noStrike" kern="900" cap="none" spc="69"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DX</a:t>
            </a:r>
            <a:r>
              <a:rPr kumimoji="1" lang="ja-JP" altLang="en-US" sz="1200" b="0" i="0" u="none" strike="noStrike" kern="900" cap="none" spc="69"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を実現して</a:t>
            </a:r>
            <a:r>
              <a:rPr kumimoji="1" lang="ja-JP" altLang="en-US" sz="1200" b="0" i="0" u="none" strike="noStrike" kern="900" cap="none" spc="69"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いくことが必要。</a:t>
            </a:r>
            <a:endParaRPr kumimoji="1" lang="en-US" altLang="ja-JP" sz="1200" b="0" i="0" u="none" strike="noStrike" kern="900" cap="none" spc="69"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342900" marR="0" lvl="0" indent="-342900" algn="l" defTabSz="914400" rtl="0" eaLnBrk="1" fontAlgn="auto" latinLnBrk="0" hangingPunct="1">
              <a:lnSpc>
                <a:spcPct val="110000"/>
              </a:lnSpc>
              <a:spcBef>
                <a:spcPts val="300"/>
              </a:spcBef>
              <a:spcAft>
                <a:spcPts val="0"/>
              </a:spcAft>
              <a:buClrTx/>
              <a:buSzTx/>
              <a:buFont typeface="+mj-ea"/>
              <a:buAutoNum type="circleNumDbPlain"/>
              <a:tabLst/>
              <a:defRPr/>
            </a:pPr>
            <a:r>
              <a:rPr kumimoji="1" lang="ja-JP" altLang="en-US" sz="1200" b="1" i="0" u="none" strike="noStrike" kern="900" cap="none" spc="69"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地域における役割</a:t>
            </a:r>
            <a:r>
              <a:rPr kumimoji="1" lang="ja-JP" altLang="en-US" sz="1200" b="0" i="0" u="none" strike="noStrike" kern="900" cap="none" spc="69"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：地域</a:t>
            </a:r>
            <a:r>
              <a:rPr kumimoji="1" lang="ja-JP" altLang="en-US" sz="1200" b="0" i="0" u="none" strike="noStrike" kern="900" cap="none" spc="69"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全体で必要な薬剤師</a:t>
            </a:r>
            <a:r>
              <a:rPr kumimoji="1" lang="ja-JP" altLang="en-US" sz="1200" b="0" i="0" u="none" strike="noStrike" kern="900" cap="none" spc="69"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サービスについて、</a:t>
            </a:r>
            <a:r>
              <a:rPr kumimoji="1" lang="ja-JP" altLang="en-US" sz="1200" b="0" i="0" u="none" strike="noStrike" kern="900" cap="none" spc="69"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地域の薬局全体で提供していくという観点が</a:t>
            </a:r>
            <a:r>
              <a:rPr kumimoji="1" lang="ja-JP" altLang="en-US" sz="1200" b="0" i="0" u="none" strike="noStrike" kern="900" cap="none" spc="69"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必要。</a:t>
            </a:r>
            <a:endParaRPr kumimoji="1" lang="en-US" altLang="ja-JP" sz="1200" b="0" i="0" u="none" strike="noStrike" kern="900" cap="none" spc="69"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1646" name="テキスト プレースホルダー 12"/>
          <p:cNvSpPr txBox="1"/>
          <p:nvPr/>
        </p:nvSpPr>
        <p:spPr>
          <a:xfrm>
            <a:off x="-7919" y="902546"/>
            <a:ext cx="9907200" cy="1294661"/>
          </a:xfrm>
          <a:prstGeom prst="rect">
            <a:avLst/>
          </a:prstGeom>
          <a:solidFill>
            <a:schemeClr val="accent6">
              <a:lumMod val="20000"/>
              <a:lumOff val="80000"/>
            </a:schemeClr>
          </a:solidFill>
          <a:ln w="12700" cap="flat" cmpd="sng" algn="ctr">
            <a:noFill/>
            <a:prstDash val="solid"/>
            <a:miter lim="800000"/>
          </a:ln>
          <a:effectLst/>
        </p:spPr>
        <p:txBody>
          <a:bodyPr lIns="108000" tIns="90000" rIns="216000" bIns="72000" rtlCol="0" anchor="t">
            <a:spAutoFit/>
          </a:bodyPr>
          <a:lstStyle>
            <a:lvl1pPr marL="0" indent="0" algn="l" defTabSz="914400" rtl="0" eaLnBrk="1" latinLnBrk="0" hangingPunct="1">
              <a:lnSpc>
                <a:spcPct val="130000"/>
              </a:lnSpc>
              <a:spcBef>
                <a:spcPts val="1000"/>
              </a:spcBef>
              <a:spcAft>
                <a:spcPts val="800"/>
              </a:spcAft>
              <a:buClr>
                <a:schemeClr val="tx2"/>
              </a:buClr>
              <a:buFont typeface="Arial" panose="020B0604020202020204" pitchFamily="34" charset="0"/>
              <a:buNone/>
              <a:defRPr kumimoji="1" lang="ja-JP" altLang="en-US" sz="1300" b="0" i="0" kern="900" spc="69" smtClean="0">
                <a:solidFill>
                  <a:schemeClr val="tx1"/>
                </a:solidFill>
                <a:latin typeface="+mn-lt"/>
                <a:ea typeface="+mn-ea"/>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lang="ja-JP" altLang="en-US" sz="1800" b="0" i="0" kern="1200" smtClean="0">
                <a:solidFill>
                  <a:schemeClr val="tx1"/>
                </a:solidFill>
                <a:latin typeface="+mn-lt"/>
                <a:ea typeface="+mn-ea"/>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lang="ja-JP" altLang="en-US" sz="1800" b="0" i="0" kern="1200" smtClean="0">
                <a:solidFill>
                  <a:schemeClr val="tx1"/>
                </a:solidFill>
                <a:latin typeface="+mn-lt"/>
                <a:ea typeface="+mn-ea"/>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lang="ja-JP" altLang="en-US" sz="1800" b="0" i="0" kern="1200" smtClean="0">
                <a:solidFill>
                  <a:schemeClr val="tx1"/>
                </a:solidFill>
                <a:latin typeface="+mn-lt"/>
                <a:ea typeface="+mn-ea"/>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lang="ja-JP" altLang="en-US"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9pPr>
          </a:lstStyle>
          <a:p>
            <a:pPr marL="0" marR="0" lvl="1" indent="0" algn="l" defTabSz="914400" rtl="0" eaLnBrk="1" fontAlgn="auto" latinLnBrk="0" hangingPunct="1">
              <a:lnSpc>
                <a:spcPct val="110000"/>
              </a:lnSpc>
              <a:spcBef>
                <a:spcPts val="300"/>
              </a:spcBef>
              <a:spcAft>
                <a:spcPts val="0"/>
              </a:spcAft>
              <a:buClrTx/>
              <a:buSzTx/>
              <a:buFont typeface="Arial" panose="020B0604020202020204" pitchFamily="34" charset="0"/>
              <a:buNone/>
              <a:tabLst/>
              <a:defRPr/>
            </a:pPr>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以下の背景を踏まえ、令和４年２月</a:t>
            </a:r>
            <a:r>
              <a:rPr kumimoji="1" lang="ja-JP" altLang="en-US" sz="12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からワーキンググループを開催</a:t>
            </a:r>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。計７回の議論を経て、同年７月にとりまとめを公表</a:t>
            </a:r>
            <a:r>
              <a:rPr kumimoji="1" lang="ja-JP" altLang="en-US" sz="12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a:t>
            </a:r>
            <a:endParaRPr kumimoji="1" lang="en-US" altLang="ja-JP" sz="1200" b="0" i="0" u="none" strike="noStrike" kern="900" cap="none" spc="69"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342900" marR="0" lvl="1" indent="-342900" algn="l" defTabSz="914400" rtl="0" eaLnBrk="1" fontAlgn="auto" latinLnBrk="0" hangingPunct="1">
              <a:lnSpc>
                <a:spcPct val="110000"/>
              </a:lnSpc>
              <a:spcBef>
                <a:spcPts val="300"/>
              </a:spcBef>
              <a:spcAft>
                <a:spcPts val="0"/>
              </a:spcAft>
              <a:buClrTx/>
              <a:buSzTx/>
              <a:buFont typeface="+mj-ea"/>
              <a:buAutoNum type="circleNumDbPlain"/>
              <a:tabLst/>
              <a:defRPr/>
            </a:pPr>
            <a:r>
              <a:rPr kumimoji="1" lang="ja-JP" altLang="en-US" sz="1200" b="0" i="0" u="none" strike="noStrike" kern="900" cap="none" spc="69"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地域</a:t>
            </a:r>
            <a:r>
              <a:rPr kumimoji="1" lang="ja-JP" altLang="en-US" sz="1200" b="0" i="0" u="none" strike="noStrike" kern="900" cap="none" spc="69"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医療を担う一員として、薬剤師の役割や期待が大きくなっている</a:t>
            </a:r>
            <a:r>
              <a:rPr kumimoji="1" lang="ja-JP" altLang="en-US" sz="1200" b="0" i="0" u="none" strike="noStrike" kern="900" cap="none" spc="69"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こと</a:t>
            </a:r>
            <a:endParaRPr kumimoji="1" lang="en-US" altLang="ja-JP" sz="1200" b="0" i="0" u="none" strike="noStrike" kern="900" cap="none" spc="69"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342900" marR="0" lvl="1" indent="-342900" algn="l" defTabSz="914400" rtl="0" eaLnBrk="1" fontAlgn="auto" latinLnBrk="0" hangingPunct="1">
              <a:lnSpc>
                <a:spcPct val="110000"/>
              </a:lnSpc>
              <a:spcBef>
                <a:spcPts val="300"/>
              </a:spcBef>
              <a:spcAft>
                <a:spcPts val="0"/>
              </a:spcAft>
              <a:buClrTx/>
              <a:buSzTx/>
              <a:buFont typeface="+mj-ea"/>
              <a:buAutoNum type="circleNumDbPlain"/>
              <a:tabLst/>
              <a:defRPr/>
            </a:pPr>
            <a:r>
              <a:rPr kumimoji="1" lang="en-US" altLang="ja-JP" sz="1200" b="0" i="0" u="none" strike="noStrike" kern="900" cap="none" spc="69"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ICT</a:t>
            </a:r>
            <a:r>
              <a:rPr kumimoji="1" lang="ja-JP" altLang="en-US" sz="1200" b="0" i="0" u="none" strike="noStrike" kern="900" cap="none" spc="69"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等の技術が発展し、薬剤師を取り巻く</a:t>
            </a:r>
            <a:r>
              <a:rPr kumimoji="1" lang="ja-JP" altLang="en-US" sz="1200" b="0" i="0" u="none" strike="noStrike" kern="900" cap="none" spc="69"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環境が変化</a:t>
            </a:r>
            <a:r>
              <a:rPr kumimoji="1" lang="ja-JP" altLang="en-US" sz="1200" b="0" i="0" u="none" strike="noStrike" kern="900" cap="none" spc="69"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している</a:t>
            </a:r>
            <a:r>
              <a:rPr kumimoji="1" lang="ja-JP" altLang="en-US" sz="1200" b="0" i="0" u="none" strike="noStrike" kern="900" cap="none" spc="69"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こと</a:t>
            </a:r>
            <a:endParaRPr kumimoji="1" lang="en-US" altLang="ja-JP" sz="1200" b="0" i="0" u="none" strike="noStrike" kern="900" cap="none" spc="69"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342900" marR="0" lvl="1" indent="-342900" algn="l" defTabSz="914400" rtl="0" eaLnBrk="1" fontAlgn="auto" latinLnBrk="0" hangingPunct="1">
              <a:lnSpc>
                <a:spcPct val="110000"/>
              </a:lnSpc>
              <a:spcBef>
                <a:spcPts val="300"/>
              </a:spcBef>
              <a:spcAft>
                <a:spcPts val="0"/>
              </a:spcAft>
              <a:buClrTx/>
              <a:buSzTx/>
              <a:buFont typeface="+mj-ea"/>
              <a:buAutoNum type="circleNumDbPlain"/>
              <a:tabLst/>
              <a:defRPr/>
            </a:pPr>
            <a:r>
              <a:rPr kumimoji="1" lang="ja-JP" altLang="en-US" sz="1200" b="0" i="0" u="none" strike="noStrike" kern="900" cap="none" spc="69"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「薬剤師の養成及び資質向上等に関する検討会」のとりまとめにおいて</a:t>
            </a:r>
            <a:r>
              <a:rPr kumimoji="1" lang="ja-JP" altLang="en-US" sz="1200" b="0" i="0" u="none" strike="noStrike" kern="900" cap="none" spc="69"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、患者のための薬局</a:t>
            </a:r>
            <a:r>
              <a:rPr kumimoji="1" lang="ja-JP" altLang="en-US" sz="1200" b="0" i="0" u="none" strike="noStrike" kern="900" cap="none" spc="69"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ビジョンの達成状況等を踏まえつつ、薬局薬剤師の業務について検討することとされた</a:t>
            </a:r>
            <a:r>
              <a:rPr kumimoji="1" lang="ja-JP" altLang="en-US" sz="1200" b="0" i="0" u="none" strike="noStrike" kern="900" cap="none" spc="69"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こと</a:t>
            </a:r>
            <a:endParaRPr kumimoji="1" lang="en-US"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1647" name="正方形/長方形 8"/>
          <p:cNvSpPr/>
          <p:nvPr/>
        </p:nvSpPr>
        <p:spPr>
          <a:xfrm>
            <a:off x="-7919" y="538240"/>
            <a:ext cx="5385048" cy="354879"/>
          </a:xfrm>
          <a:prstGeom prst="rect">
            <a:avLst/>
          </a:prstGeom>
          <a:solidFill>
            <a:srgbClr val="F79646">
              <a:lumMod val="75000"/>
            </a:srgbClr>
          </a:solidFill>
          <a:ln w="12700" cap="flat" cmpd="sng" algn="ctr">
            <a:noFill/>
            <a:prstDash val="solid"/>
            <a:miter lim="800000"/>
          </a:ln>
          <a:effectLst/>
        </p:spPr>
        <p:txBody>
          <a:bodyPr lIns="0" tIns="0" rIns="0" bIns="0" rtlCol="0" anchor="ctr"/>
          <a:lstStyle/>
          <a:p>
            <a:pPr marL="0" marR="0" lvl="0" indent="0" algn="l" defTabSz="908274" rtl="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b="1" i="0" u="none" strike="noStrike" kern="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とりまとめの作成経緯</a:t>
            </a:r>
            <a:endParaRPr kumimoji="0" lang="ja-JP" altLang="en-US" sz="16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648" name="正方形/長方形 10"/>
          <p:cNvSpPr/>
          <p:nvPr/>
        </p:nvSpPr>
        <p:spPr>
          <a:xfrm>
            <a:off x="-6719" y="2193613"/>
            <a:ext cx="5385048" cy="354879"/>
          </a:xfrm>
          <a:prstGeom prst="rect">
            <a:avLst/>
          </a:prstGeom>
          <a:solidFill>
            <a:srgbClr val="F79646">
              <a:lumMod val="75000"/>
            </a:srgbClr>
          </a:solidFill>
          <a:ln w="12700" cap="flat" cmpd="sng" algn="ctr">
            <a:noFill/>
            <a:prstDash val="solid"/>
            <a:miter lim="800000"/>
          </a:ln>
          <a:effectLst/>
        </p:spPr>
        <p:txBody>
          <a:bodyPr lIns="0" tIns="0" rIns="0" bIns="0" rtlCol="0" anchor="ctr"/>
          <a:lstStyle/>
          <a:p>
            <a:pPr marL="0" marR="0" lvl="0" indent="0" algn="l" defTabSz="908274" rtl="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b="1" i="0" u="none" strike="noStrike" kern="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基本的な考え方</a:t>
            </a:r>
            <a:endParaRPr kumimoji="0" lang="ja-JP" altLang="en-US" sz="16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649" name="正方形/長方形 11"/>
          <p:cNvSpPr/>
          <p:nvPr/>
        </p:nvSpPr>
        <p:spPr>
          <a:xfrm>
            <a:off x="-14365" y="3417749"/>
            <a:ext cx="9921565" cy="396000"/>
          </a:xfrm>
          <a:prstGeom prst="rect">
            <a:avLst/>
          </a:prstGeom>
          <a:solidFill>
            <a:srgbClr val="9BBB59">
              <a:lumMod val="75000"/>
            </a:srgbClr>
          </a:solidFill>
          <a:ln w="12700" cap="flat" cmpd="sng" algn="ctr">
            <a:noFill/>
            <a:prstDash val="solid"/>
            <a:miter lim="800000"/>
          </a:ln>
          <a:effectLst/>
        </p:spPr>
        <p:txBody>
          <a:bodyPr lIns="0" tIns="0" rIns="0" bIns="0" rtlCol="0" anchor="ctr"/>
          <a:lstStyle/>
          <a:p>
            <a:pPr marL="0" marR="0" lvl="0" indent="0" algn="l" defTabSz="908274" rtl="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　　具体的</a:t>
            </a:r>
            <a:r>
              <a:rPr kumimoji="0" lang="ja-JP" altLang="en-US" sz="1600" b="1" i="0" u="none" strike="noStrike" kern="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な対策（アクションプラン）</a:t>
            </a:r>
            <a:endParaRPr kumimoji="0" lang="ja-JP" altLang="en-US" sz="16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650" name="テキスト プレースホルダー 12"/>
          <p:cNvSpPr txBox="1"/>
          <p:nvPr/>
        </p:nvSpPr>
        <p:spPr>
          <a:xfrm>
            <a:off x="300" y="3818046"/>
            <a:ext cx="4860000" cy="1266448"/>
          </a:xfrm>
          <a:prstGeom prst="rect">
            <a:avLst/>
          </a:prstGeom>
          <a:solidFill>
            <a:schemeClr val="accent3">
              <a:lumMod val="20000"/>
              <a:lumOff val="80000"/>
            </a:schemeClr>
          </a:solidFill>
          <a:ln w="12700" cap="flat" cmpd="sng" algn="ctr">
            <a:noFill/>
            <a:prstDash val="solid"/>
            <a:miter lim="800000"/>
          </a:ln>
          <a:effectLst/>
        </p:spPr>
        <p:txBody>
          <a:bodyPr wrap="square" lIns="108000" tIns="90000" rIns="216000" bIns="72000" rtlCol="0" anchor="t">
            <a:spAutoFit/>
          </a:bodyPr>
          <a:lstStyle>
            <a:lvl1pPr marL="0" indent="0" algn="l" defTabSz="914400" rtl="0" eaLnBrk="1" latinLnBrk="0" hangingPunct="1">
              <a:lnSpc>
                <a:spcPct val="130000"/>
              </a:lnSpc>
              <a:spcBef>
                <a:spcPts val="1000"/>
              </a:spcBef>
              <a:spcAft>
                <a:spcPts val="800"/>
              </a:spcAft>
              <a:buClr>
                <a:schemeClr val="tx2"/>
              </a:buClr>
              <a:buFont typeface="Arial" panose="020B0604020202020204" pitchFamily="34" charset="0"/>
              <a:buNone/>
              <a:defRPr kumimoji="1" lang="ja-JP" altLang="en-US" sz="1300" b="0" i="0" kern="900" spc="69" smtClean="0">
                <a:solidFill>
                  <a:schemeClr val="tx1"/>
                </a:solidFill>
                <a:latin typeface="+mn-lt"/>
                <a:ea typeface="+mn-ea"/>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lang="ja-JP" altLang="en-US" sz="1800" b="0" i="0" kern="1200" smtClean="0">
                <a:solidFill>
                  <a:schemeClr val="tx1"/>
                </a:solidFill>
                <a:latin typeface="+mn-lt"/>
                <a:ea typeface="+mn-ea"/>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lang="ja-JP" altLang="en-US" sz="1800" b="0" i="0" kern="1200" smtClean="0">
                <a:solidFill>
                  <a:schemeClr val="tx1"/>
                </a:solidFill>
                <a:latin typeface="+mn-lt"/>
                <a:ea typeface="+mn-ea"/>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lang="ja-JP" altLang="en-US" sz="1800" b="0" i="0" kern="1200" smtClean="0">
                <a:solidFill>
                  <a:schemeClr val="tx1"/>
                </a:solidFill>
                <a:latin typeface="+mn-lt"/>
                <a:ea typeface="+mn-ea"/>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lang="ja-JP" altLang="en-US"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9pPr>
          </a:lstStyle>
          <a:p>
            <a:pPr marL="0" marR="0" lvl="0" indent="0" algn="l" defTabSz="914400" rtl="0" eaLnBrk="1" fontAlgn="auto" latinLnBrk="0" hangingPunct="1">
              <a:lnSpc>
                <a:spcPts val="1600"/>
              </a:lnSpc>
              <a:spcBef>
                <a:spcPts val="300"/>
              </a:spcBef>
              <a:spcAft>
                <a:spcPts val="0"/>
              </a:spcAft>
              <a:buClrTx/>
              <a:buSzTx/>
              <a:buFont typeface="Arial" panose="020B0604020202020204" pitchFamily="34" charset="0"/>
              <a:buNone/>
              <a:tabLst/>
              <a:defRPr/>
            </a:pPr>
            <a:r>
              <a:rPr kumimoji="1" lang="ja-JP" altLang="en-US" sz="1200" b="1" i="0" u="none" strike="noStrike" kern="900" cap="none" spc="69"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１．対人業務の充実</a:t>
            </a:r>
            <a:endParaRPr kumimoji="1" lang="en-US" altLang="ja-JP" sz="1200" b="1" i="0" u="none" strike="noStrike" kern="900" cap="none" spc="69"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85750" marR="0" lvl="0" indent="-285750" algn="l" defTabSz="914400" rtl="0" eaLnBrk="1" fontAlgn="auto" latinLnBrk="0" hangingPunct="1">
              <a:lnSpc>
                <a:spcPts val="1600"/>
              </a:lnSpc>
              <a:spcBef>
                <a:spcPts val="300"/>
              </a:spcBef>
              <a:spcAft>
                <a:spcPts val="0"/>
              </a:spcAft>
              <a:buClrTx/>
              <a:buSzTx/>
              <a:buFont typeface="Meiryo UI" panose="020B0604030504040204" pitchFamily="50" charset="-128"/>
              <a:buChar char="○"/>
              <a:tabLst/>
              <a:defRPr/>
            </a:pPr>
            <a:r>
              <a:rPr kumimoji="1" lang="ja-JP" altLang="en-US" sz="1200" b="0" i="0" u="none" strike="noStrike" kern="900" cap="none" spc="69"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処方箋</a:t>
            </a:r>
            <a:r>
              <a:rPr kumimoji="1" lang="ja-JP" altLang="en-US" sz="1200" b="0" i="0" u="none" strike="noStrike" kern="900" cap="none" spc="69"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受付時以外</a:t>
            </a:r>
            <a:r>
              <a:rPr kumimoji="1" lang="ja-JP" altLang="en-US" sz="1200" b="0" i="0" u="none" strike="noStrike" kern="900" cap="none" spc="69"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の対人業務（</a:t>
            </a:r>
            <a:r>
              <a:rPr kumimoji="1" lang="ja-JP" altLang="en-US" sz="1200" b="0" i="0" u="none" strike="noStrike" kern="900" cap="none" spc="69"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①</a:t>
            </a:r>
            <a:r>
              <a:rPr kumimoji="1" lang="ja-JP" altLang="en-US" sz="1200" b="0" i="0" u="none" strike="noStrike" kern="900" cap="none" spc="69"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調剤後</a:t>
            </a:r>
            <a:r>
              <a:rPr kumimoji="1" lang="ja-JP" altLang="en-US" sz="1200" b="0" i="0" u="none" strike="noStrike" kern="900" cap="none" spc="69"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のフォローアップの強化</a:t>
            </a:r>
            <a:r>
              <a:rPr kumimoji="1" lang="ja-JP" altLang="en-US" sz="1200" b="0" i="0" u="none" strike="noStrike" kern="900" cap="none" spc="69"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、②医療</a:t>
            </a:r>
            <a:r>
              <a:rPr kumimoji="1" lang="ja-JP" altLang="en-US" sz="1200" b="0" i="0" u="none" strike="noStrike" kern="900" cap="none" spc="69"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計画における５疾病</a:t>
            </a:r>
            <a:r>
              <a:rPr kumimoji="1" lang="ja-JP" altLang="en-US" sz="1200" b="0" i="0" u="none" strike="noStrike" kern="900" cap="none" spc="69"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、③薬剤</a:t>
            </a:r>
            <a:r>
              <a:rPr kumimoji="1" lang="ja-JP" altLang="en-US" sz="1200" b="0" i="0" u="none" strike="noStrike" kern="900" cap="none" spc="69"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レビュー</a:t>
            </a:r>
            <a:r>
              <a:rPr kumimoji="1" lang="ja-JP" altLang="en-US" sz="1200" b="0" i="0" u="none" strike="noStrike" kern="900" cap="none" spc="69"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、④リフィル</a:t>
            </a:r>
            <a:r>
              <a:rPr kumimoji="1" lang="ja-JP" altLang="en-US" sz="1200" b="0" i="0" u="none" strike="noStrike" kern="900" cap="none" spc="69"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処方箋への対応</a:t>
            </a:r>
            <a:r>
              <a:rPr kumimoji="1" lang="ja-JP" altLang="en-US" sz="1200" b="0" i="0" u="none" strike="noStrike" kern="900" cap="none" spc="69"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等）を推進すべき（手引きの作成等）</a:t>
            </a:r>
            <a:r>
              <a:rPr kumimoji="1" lang="ja-JP" altLang="en-US" sz="1200" b="0" i="0" u="none" strike="noStrike" kern="900" cap="none" spc="69" normalizeH="0" baseline="0" noProof="0" dirty="0" err="1" smtClean="0">
                <a:ln>
                  <a:noFill/>
                </a:ln>
                <a:solidFill>
                  <a:srgbClr val="000000"/>
                </a:solidFill>
                <a:effectLst/>
                <a:uLnTx/>
                <a:uFillTx/>
                <a:latin typeface="Meiryo UI" panose="020B0604030504040204" pitchFamily="50" charset="-128"/>
                <a:ea typeface="Meiryo UI" panose="020B0604030504040204" pitchFamily="50" charset="-128"/>
                <a:cs typeface="+mn-cs"/>
              </a:rPr>
              <a:t>。</a:t>
            </a:r>
            <a:endParaRPr kumimoji="1" lang="en-US" altLang="ja-JP" sz="1200" b="0" i="0" u="none" strike="noStrike" kern="900" cap="none" spc="69"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285750" marR="0" lvl="0" indent="-285750" algn="l" defTabSz="914400" rtl="0" eaLnBrk="1" fontAlgn="auto" latinLnBrk="0" hangingPunct="1">
              <a:lnSpc>
                <a:spcPts val="1600"/>
              </a:lnSpc>
              <a:spcBef>
                <a:spcPts val="300"/>
              </a:spcBef>
              <a:spcAft>
                <a:spcPts val="0"/>
              </a:spcAft>
              <a:buClrTx/>
              <a:buSzTx/>
              <a:buFont typeface="Meiryo UI" panose="020B0604030504040204" pitchFamily="50" charset="-128"/>
              <a:buChar char="○"/>
              <a:tabLst/>
              <a:defRPr/>
            </a:pPr>
            <a:r>
              <a:rPr kumimoji="1" lang="ja-JP" altLang="en-US" sz="1200" b="0" i="0" u="none" strike="noStrike" kern="900" cap="none" spc="69"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好事例を均</a:t>
            </a:r>
            <a:r>
              <a:rPr kumimoji="1" lang="ja-JP" altLang="en-US" sz="1200" b="0" i="0" u="none" strike="noStrike" kern="900" cap="none" spc="69" normalizeH="0" baseline="0" noProof="0" dirty="0" err="1">
                <a:ln>
                  <a:noFill/>
                </a:ln>
                <a:solidFill>
                  <a:srgbClr val="000000"/>
                </a:solidFill>
                <a:effectLst/>
                <a:uLnTx/>
                <a:uFillTx/>
                <a:latin typeface="Meiryo UI" panose="020B0604030504040204" pitchFamily="50" charset="-128"/>
                <a:ea typeface="Meiryo UI" panose="020B0604030504040204" pitchFamily="50" charset="-128"/>
                <a:cs typeface="+mn-cs"/>
              </a:rPr>
              <a:t>てん</a:t>
            </a:r>
            <a:r>
              <a:rPr kumimoji="1" lang="ja-JP" altLang="en-US" sz="1200" b="0" i="0" u="none" strike="noStrike" kern="900" cap="none" spc="69" normalizeH="0" baseline="0" noProof="0" dirty="0" err="1" smtClean="0">
                <a:ln>
                  <a:noFill/>
                </a:ln>
                <a:solidFill>
                  <a:srgbClr val="000000"/>
                </a:solidFill>
                <a:effectLst/>
                <a:uLnTx/>
                <a:uFillTx/>
                <a:latin typeface="Meiryo UI" panose="020B0604030504040204" pitchFamily="50" charset="-128"/>
                <a:ea typeface="Meiryo UI" panose="020B0604030504040204" pitchFamily="50" charset="-128"/>
                <a:cs typeface="+mn-cs"/>
              </a:rPr>
              <a:t>化</a:t>
            </a:r>
            <a:r>
              <a:rPr kumimoji="1" lang="ja-JP" altLang="en-US" sz="1200" b="0" i="0" u="none" strike="noStrike" kern="900" cap="none" spc="69"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するため</a:t>
            </a:r>
            <a:r>
              <a:rPr kumimoji="1" lang="ja-JP" altLang="en-US" sz="1200" b="0" i="0" u="none" strike="noStrike" kern="900" cap="none" spc="69"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の方策や課題の収集、</a:t>
            </a:r>
            <a:r>
              <a:rPr kumimoji="1" lang="ja-JP" altLang="en-US" sz="1200" b="0" i="0" u="none" strike="noStrike" kern="900" cap="none" spc="69"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分析を行うべき。</a:t>
            </a:r>
            <a:endParaRPr kumimoji="1" lang="en-US" altLang="ja-JP" sz="1200" b="0" i="0" u="none" strike="noStrike" kern="900" cap="none" spc="69"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1651" name="テキスト プレースホルダー 12"/>
          <p:cNvSpPr txBox="1"/>
          <p:nvPr/>
        </p:nvSpPr>
        <p:spPr>
          <a:xfrm>
            <a:off x="-7919" y="5195466"/>
            <a:ext cx="4868219" cy="1700926"/>
          </a:xfrm>
          <a:prstGeom prst="rect">
            <a:avLst/>
          </a:prstGeom>
          <a:solidFill>
            <a:schemeClr val="accent3">
              <a:lumMod val="20000"/>
              <a:lumOff val="80000"/>
            </a:schemeClr>
          </a:solidFill>
          <a:ln w="12700" cap="flat" cmpd="sng" algn="ctr">
            <a:noFill/>
            <a:prstDash val="solid"/>
            <a:miter lim="800000"/>
          </a:ln>
          <a:effectLst/>
        </p:spPr>
        <p:txBody>
          <a:bodyPr wrap="square" lIns="108000" tIns="90000" rIns="216000" bIns="72000" rtlCol="0" anchor="t">
            <a:spAutoFit/>
          </a:bodyPr>
          <a:lstStyle>
            <a:lvl1pPr marL="0" indent="0" algn="l" defTabSz="914400" rtl="0" eaLnBrk="1" latinLnBrk="0" hangingPunct="1">
              <a:lnSpc>
                <a:spcPct val="130000"/>
              </a:lnSpc>
              <a:spcBef>
                <a:spcPts val="1000"/>
              </a:spcBef>
              <a:spcAft>
                <a:spcPts val="800"/>
              </a:spcAft>
              <a:buClr>
                <a:schemeClr val="tx2"/>
              </a:buClr>
              <a:buFont typeface="Arial" panose="020B0604020202020204" pitchFamily="34" charset="0"/>
              <a:buNone/>
              <a:defRPr kumimoji="1" lang="ja-JP" altLang="en-US" sz="1300" b="0" i="0" kern="900" spc="69" smtClean="0">
                <a:solidFill>
                  <a:schemeClr val="tx1"/>
                </a:solidFill>
                <a:latin typeface="+mn-lt"/>
                <a:ea typeface="+mn-ea"/>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lang="ja-JP" altLang="en-US" sz="1800" b="0" i="0" kern="1200" smtClean="0">
                <a:solidFill>
                  <a:schemeClr val="tx1"/>
                </a:solidFill>
                <a:latin typeface="+mn-lt"/>
                <a:ea typeface="+mn-ea"/>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lang="ja-JP" altLang="en-US" sz="1800" b="0" i="0" kern="1200" smtClean="0">
                <a:solidFill>
                  <a:schemeClr val="tx1"/>
                </a:solidFill>
                <a:latin typeface="+mn-lt"/>
                <a:ea typeface="+mn-ea"/>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lang="ja-JP" altLang="en-US" sz="1800" b="0" i="0" kern="1200" smtClean="0">
                <a:solidFill>
                  <a:schemeClr val="tx1"/>
                </a:solidFill>
                <a:latin typeface="+mn-lt"/>
                <a:ea typeface="+mn-ea"/>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lang="ja-JP" altLang="en-US"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9pPr>
          </a:lstStyle>
          <a:p>
            <a:pPr marL="0" marR="0" lvl="0" indent="0" algn="l" defTabSz="914400" rtl="0" eaLnBrk="1" fontAlgn="auto" latinLnBrk="0" hangingPunct="1">
              <a:lnSpc>
                <a:spcPct val="110000"/>
              </a:lnSpc>
              <a:spcBef>
                <a:spcPts val="300"/>
              </a:spcBef>
              <a:spcAft>
                <a:spcPts val="0"/>
              </a:spcAft>
              <a:buClrTx/>
              <a:buSzTx/>
              <a:buFont typeface="Arial" panose="020B0604020202020204" pitchFamily="34" charset="0"/>
              <a:buNone/>
              <a:tabLst/>
              <a:defRPr/>
            </a:pPr>
            <a:r>
              <a:rPr kumimoji="1" lang="en-US" altLang="ja-JP" sz="1200" b="1" i="0" u="none" strike="noStrike" kern="900" cap="none" spc="69"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2</a:t>
            </a:r>
            <a:r>
              <a:rPr kumimoji="1" lang="ja-JP" altLang="en-US" sz="1200" b="1" i="0" u="none" strike="noStrike" kern="900" cap="none" spc="69" normalizeH="0" baseline="0" noProof="0" dirty="0" err="1" smtClean="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200" b="1" i="0" u="none" strike="noStrike" kern="900" cap="none" spc="69"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対物業務の効率化</a:t>
            </a:r>
            <a:endParaRPr kumimoji="1" lang="en-US" altLang="ja-JP" sz="1200" b="1" i="0" u="none" strike="noStrike" kern="900" cap="none" spc="69"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180975" marR="0" lvl="0" indent="-180975" algn="l" defTabSz="914400" rtl="0" eaLnBrk="1" fontAlgn="auto" latinLnBrk="0" hangingPunct="1">
              <a:lnSpc>
                <a:spcPct val="110000"/>
              </a:lnSpc>
              <a:spcBef>
                <a:spcPts val="300"/>
              </a:spcBef>
              <a:spcAft>
                <a:spcPts val="0"/>
              </a:spcAft>
              <a:buClrTx/>
              <a:buSzTx/>
              <a:buFont typeface="Meiryo UI" panose="020B0604030504040204" pitchFamily="50" charset="-128"/>
              <a:buChar char="○"/>
              <a:tabLst/>
              <a:defRPr/>
            </a:pPr>
            <a:r>
              <a:rPr kumimoji="1" lang="ja-JP" altLang="en-US" sz="1200" b="0" i="0" u="none" strike="noStrike" kern="900" cap="none" spc="69"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調剤</a:t>
            </a:r>
            <a:r>
              <a:rPr kumimoji="1" lang="ja-JP" altLang="en-US" sz="1200" b="0" i="0" u="none" strike="noStrike" kern="900" cap="none" spc="69"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業務の一部外部委託、処方箋の</a:t>
            </a:r>
            <a:r>
              <a:rPr kumimoji="1" lang="en-US" altLang="ja-JP" sz="1200" b="0" i="0" u="none" strike="noStrike" kern="900" cap="none" spc="69"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40</a:t>
            </a:r>
            <a:r>
              <a:rPr kumimoji="1" lang="ja-JP" altLang="en-US" sz="1200" b="0" i="0" u="none" strike="noStrike" kern="900" cap="none" spc="69"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枚規制</a:t>
            </a:r>
            <a:r>
              <a:rPr kumimoji="1" lang="ja-JP" altLang="en-US" sz="1200" b="0" i="0" u="none" strike="noStrike" kern="900" cap="none" spc="69"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、院外処方箋に関する問合せの簡素化</a:t>
            </a:r>
            <a:r>
              <a:rPr kumimoji="1" lang="ja-JP" altLang="en-US" sz="1200" b="0" i="0" u="none" strike="noStrike" kern="900" cap="none" spc="69"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等について</a:t>
            </a:r>
            <a:r>
              <a:rPr kumimoji="1" lang="ja-JP" altLang="en-US" sz="1200" b="0" i="0" u="none" strike="noStrike" kern="900" cap="none" spc="69"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議論。</a:t>
            </a:r>
            <a:endParaRPr kumimoji="1" lang="en-US" altLang="ja-JP" sz="1200" b="0" i="0" u="none" strike="noStrike" kern="900" cap="none" spc="69"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180975" marR="0" lvl="0" indent="-180975" algn="l" defTabSz="914400" rtl="0" eaLnBrk="1" fontAlgn="auto" latinLnBrk="0" hangingPunct="1">
              <a:lnSpc>
                <a:spcPct val="110000"/>
              </a:lnSpc>
              <a:spcBef>
                <a:spcPts val="300"/>
              </a:spcBef>
              <a:spcAft>
                <a:spcPts val="0"/>
              </a:spcAft>
              <a:buClrTx/>
              <a:buSzTx/>
              <a:buFont typeface="Meiryo UI" panose="020B0604030504040204" pitchFamily="50" charset="-128"/>
              <a:buChar char="○"/>
              <a:tabLst/>
              <a:defRPr/>
            </a:pPr>
            <a:r>
              <a:rPr kumimoji="1" lang="ja-JP" altLang="en-US" sz="1200" b="0" i="0" u="none" strike="noStrike" kern="900" cap="none" spc="69"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調剤業務の一部について、とりまとめの内容を踏まえて具体的な安全基準等を検討する。</a:t>
            </a:r>
            <a:endParaRPr kumimoji="1" lang="en-US" altLang="ja-JP" sz="1200" b="0" i="0" u="none" strike="noStrike" kern="900" cap="none" spc="69"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180975" marR="0" lvl="0" indent="0" algn="l" defTabSz="914400" rtl="0" eaLnBrk="1" fontAlgn="auto" latinLnBrk="0" hangingPunct="1">
              <a:lnSpc>
                <a:spcPct val="110000"/>
              </a:lnSpc>
              <a:spcBef>
                <a:spcPts val="300"/>
              </a:spcBef>
              <a:spcAft>
                <a:spcPts val="0"/>
              </a:spcAft>
              <a:buClrTx/>
              <a:buSzTx/>
              <a:buFont typeface="Arial" panose="020B0604020202020204" pitchFamily="34" charset="0"/>
              <a:buNone/>
              <a:tabLst/>
              <a:defRPr/>
            </a:pPr>
            <a:r>
              <a:rPr kumimoji="1" lang="ja-JP" altLang="en-US" sz="1200" b="0" i="0" u="none" strike="noStrike" kern="900" cap="none" spc="69"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委託</a:t>
            </a:r>
            <a:r>
              <a:rPr kumimoji="1" lang="ja-JP" altLang="en-US" sz="1200" b="0" i="0" u="none" strike="noStrike" kern="900" cap="none" spc="69"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可能な業務：一包化（直ちに必要とするものを除く。</a:t>
            </a:r>
            <a:r>
              <a:rPr kumimoji="1" lang="ja-JP" altLang="en-US" sz="1200" b="0" i="0" u="none" strike="noStrike" kern="900" cap="none" spc="69"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）、委託先</a:t>
            </a:r>
            <a:r>
              <a:rPr kumimoji="1" lang="ja-JP" altLang="en-US" sz="1200" b="0" i="0" u="none" strike="noStrike" kern="900" cap="none" spc="69"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：同一</a:t>
            </a:r>
            <a:r>
              <a:rPr kumimoji="1" lang="en-US" altLang="ja-JP" sz="1200" b="0" i="0" u="none" strike="noStrike" kern="900" cap="none" spc="69"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3</a:t>
            </a:r>
            <a:r>
              <a:rPr kumimoji="1" lang="ja-JP" altLang="en-US" sz="1200" b="0" i="0" u="none" strike="noStrike" kern="900" cap="none" spc="69"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次医療圏内の</a:t>
            </a:r>
            <a:r>
              <a:rPr kumimoji="1" lang="ja-JP" altLang="en-US" sz="1200" b="0" i="0" u="none" strike="noStrike" kern="900" cap="none" spc="69"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薬局</a:t>
            </a:r>
            <a:endParaRPr kumimoji="1" lang="en-US" altLang="ja-JP" sz="1200" b="0" i="0" u="none" strike="noStrike" kern="900" cap="none" spc="69"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1652" name="テキスト プレースホルダー 12"/>
          <p:cNvSpPr txBox="1"/>
          <p:nvPr/>
        </p:nvSpPr>
        <p:spPr>
          <a:xfrm>
            <a:off x="4945681" y="3813749"/>
            <a:ext cx="4944800" cy="1294661"/>
          </a:xfrm>
          <a:prstGeom prst="rect">
            <a:avLst/>
          </a:prstGeom>
          <a:solidFill>
            <a:schemeClr val="accent3">
              <a:lumMod val="20000"/>
              <a:lumOff val="80000"/>
            </a:schemeClr>
          </a:solidFill>
          <a:ln w="12700" cap="flat" cmpd="sng" algn="ctr">
            <a:noFill/>
            <a:prstDash val="solid"/>
            <a:miter lim="800000"/>
          </a:ln>
          <a:effectLst/>
        </p:spPr>
        <p:txBody>
          <a:bodyPr wrap="square" lIns="108000" tIns="90000" rIns="216000" bIns="72000" rtlCol="0" anchor="t">
            <a:spAutoFit/>
          </a:bodyPr>
          <a:lstStyle>
            <a:lvl1pPr marL="0" indent="0" algn="l" defTabSz="914400" rtl="0" eaLnBrk="1" latinLnBrk="0" hangingPunct="1">
              <a:lnSpc>
                <a:spcPct val="130000"/>
              </a:lnSpc>
              <a:spcBef>
                <a:spcPts val="1000"/>
              </a:spcBef>
              <a:spcAft>
                <a:spcPts val="800"/>
              </a:spcAft>
              <a:buClr>
                <a:schemeClr val="tx2"/>
              </a:buClr>
              <a:buFont typeface="Arial" panose="020B0604020202020204" pitchFamily="34" charset="0"/>
              <a:buNone/>
              <a:defRPr kumimoji="1" lang="ja-JP" altLang="en-US" sz="1300" b="0" i="0" kern="900" spc="69" smtClean="0">
                <a:solidFill>
                  <a:schemeClr val="tx1"/>
                </a:solidFill>
                <a:latin typeface="+mn-lt"/>
                <a:ea typeface="+mn-ea"/>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lang="ja-JP" altLang="en-US" sz="1800" b="0" i="0" kern="1200" smtClean="0">
                <a:solidFill>
                  <a:schemeClr val="tx1"/>
                </a:solidFill>
                <a:latin typeface="+mn-lt"/>
                <a:ea typeface="+mn-ea"/>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lang="ja-JP" altLang="en-US" sz="1800" b="0" i="0" kern="1200" smtClean="0">
                <a:solidFill>
                  <a:schemeClr val="tx1"/>
                </a:solidFill>
                <a:latin typeface="+mn-lt"/>
                <a:ea typeface="+mn-ea"/>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lang="ja-JP" altLang="en-US" sz="1800" b="0" i="0" kern="1200" smtClean="0">
                <a:solidFill>
                  <a:schemeClr val="tx1"/>
                </a:solidFill>
                <a:latin typeface="+mn-lt"/>
                <a:ea typeface="+mn-ea"/>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lang="ja-JP" altLang="en-US"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9pPr>
          </a:lstStyle>
          <a:p>
            <a:pPr marL="0" marR="0" lvl="0" indent="0" algn="l" defTabSz="914400" rtl="0" eaLnBrk="1" fontAlgn="auto" latinLnBrk="0" hangingPunct="1">
              <a:lnSpc>
                <a:spcPct val="110000"/>
              </a:lnSpc>
              <a:spcBef>
                <a:spcPts val="300"/>
              </a:spcBef>
              <a:spcAft>
                <a:spcPts val="0"/>
              </a:spcAft>
              <a:buClrTx/>
              <a:buSzTx/>
              <a:buFont typeface="Arial" panose="020B0604020202020204" pitchFamily="34" charset="0"/>
              <a:buNone/>
              <a:tabLst/>
              <a:defRPr/>
            </a:pPr>
            <a:r>
              <a:rPr kumimoji="1" lang="en-US" altLang="ja-JP" sz="1200" b="1" i="0" u="none" strike="noStrike" kern="900" cap="none" spc="69"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3</a:t>
            </a:r>
            <a:r>
              <a:rPr kumimoji="1" lang="ja-JP" altLang="en-US" sz="1200" b="1" i="0" u="none" strike="noStrike" kern="900" cap="none" spc="69" normalizeH="0" baseline="0" noProof="0" dirty="0" err="1" smtClean="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200" b="1" i="0" u="none" strike="noStrike" kern="900" cap="none" spc="69"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薬局薬剤師</a:t>
            </a:r>
            <a:r>
              <a:rPr kumimoji="1" lang="en-US" altLang="ja-JP" sz="1200" b="1" i="0" u="none" strike="noStrike" kern="900" cap="none" spc="69"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DX</a:t>
            </a:r>
          </a:p>
          <a:p>
            <a:pPr marL="285750" marR="0" lvl="0" indent="-285750" algn="l" defTabSz="914400" rtl="0" eaLnBrk="1" fontAlgn="auto" latinLnBrk="0" hangingPunct="1">
              <a:lnSpc>
                <a:spcPct val="110000"/>
              </a:lnSpc>
              <a:spcBef>
                <a:spcPts val="300"/>
              </a:spcBef>
              <a:spcAft>
                <a:spcPts val="0"/>
              </a:spcAft>
              <a:buClrTx/>
              <a:buSzTx/>
              <a:buFont typeface="Meiryo UI" panose="020B0604030504040204" pitchFamily="50" charset="-128"/>
              <a:buChar char="○"/>
              <a:tabLst/>
              <a:defRPr/>
            </a:pPr>
            <a:r>
              <a:rPr kumimoji="1" lang="ja-JP" altLang="en-US" sz="1200" b="0" i="0" u="none" strike="noStrike" kern="900" cap="none" spc="69"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薬局</a:t>
            </a:r>
            <a:r>
              <a:rPr kumimoji="1" lang="ja-JP" altLang="en-US" sz="1200" b="0" i="0" u="none" strike="noStrike" kern="900" cap="none" spc="69"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薬剤師</a:t>
            </a:r>
            <a:r>
              <a:rPr kumimoji="1" lang="en-US" altLang="ja-JP" sz="1200" b="0" i="0" u="none" strike="noStrike" kern="900" cap="none" spc="69"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DX</a:t>
            </a:r>
            <a:r>
              <a:rPr kumimoji="1" lang="ja-JP" altLang="en-US" sz="1200" b="0" i="0" u="none" strike="noStrike" kern="900" cap="none" spc="69"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の先進的な</a:t>
            </a:r>
            <a:r>
              <a:rPr kumimoji="1" lang="ja-JP" altLang="en-US" sz="1200" b="0" i="0" u="none" strike="noStrike" kern="900" cap="none" spc="69"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取組について、好事例の共有が必要。</a:t>
            </a:r>
            <a:endParaRPr kumimoji="1" lang="en-US" altLang="ja-JP" sz="1200" b="0" i="0" u="none" strike="noStrike" kern="900" cap="none" spc="69"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285750" marR="0" lvl="0" indent="-285750" algn="l" defTabSz="914400" rtl="0" eaLnBrk="1" fontAlgn="auto" latinLnBrk="0" hangingPunct="1">
              <a:lnSpc>
                <a:spcPct val="110000"/>
              </a:lnSpc>
              <a:spcBef>
                <a:spcPts val="300"/>
              </a:spcBef>
              <a:spcAft>
                <a:spcPts val="0"/>
              </a:spcAft>
              <a:buClrTx/>
              <a:buSzTx/>
              <a:buFont typeface="Meiryo UI" panose="020B0604030504040204" pitchFamily="50" charset="-128"/>
              <a:buChar char="○"/>
              <a:tabLst/>
              <a:defRPr/>
            </a:pPr>
            <a:r>
              <a:rPr kumimoji="1" lang="ja-JP" altLang="en-US" sz="1200" b="0" i="0" u="none" strike="noStrike" kern="900" cap="none" spc="69"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データ連携基盤の</a:t>
            </a:r>
            <a:r>
              <a:rPr kumimoji="1" lang="ja-JP" altLang="en-US" sz="1200" b="0" i="0" u="none" strike="noStrike" kern="900" cap="none" spc="69"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構築を進めていくことが必要。</a:t>
            </a:r>
            <a:endParaRPr kumimoji="1" lang="en-US" altLang="ja-JP" sz="1200" b="0" i="0" u="none" strike="noStrike" kern="900" cap="none" spc="69"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285750" marR="0" lvl="0" indent="-285750" algn="l" defTabSz="914400" rtl="0" eaLnBrk="1" fontAlgn="auto" latinLnBrk="0" hangingPunct="1">
              <a:lnSpc>
                <a:spcPct val="110000"/>
              </a:lnSpc>
              <a:spcBef>
                <a:spcPts val="300"/>
              </a:spcBef>
              <a:spcAft>
                <a:spcPts val="0"/>
              </a:spcAft>
              <a:buClrTx/>
              <a:buSzTx/>
              <a:buFont typeface="Meiryo UI" panose="020B0604030504040204" pitchFamily="50" charset="-128"/>
              <a:buChar char="○"/>
              <a:tabLst/>
              <a:defRPr/>
            </a:pPr>
            <a:r>
              <a:rPr kumimoji="1" lang="ja-JP" altLang="en-US" sz="1200" b="0" i="0" u="none" strike="noStrike" kern="900" cap="none" spc="69"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薬局以外の場所でのオンライン服薬</a:t>
            </a:r>
            <a:r>
              <a:rPr kumimoji="1" lang="ja-JP" altLang="en-US" sz="1200" b="0" i="0" u="none" strike="noStrike" kern="900" cap="none" spc="69"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指導を可能とする方向で検討。</a:t>
            </a:r>
            <a:r>
              <a:rPr kumimoji="1" lang="en-US" altLang="ja-JP" sz="1200" b="0" i="0" u="none" strike="noStrike" kern="900" cap="none" spc="69"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r>
            <a:br>
              <a:rPr kumimoji="1" lang="en-US" altLang="ja-JP" sz="1200" b="0" i="0" u="none" strike="noStrike" kern="900" cap="none" spc="69"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br>
            <a:r>
              <a:rPr kumimoji="1" lang="ja-JP" altLang="en-US" sz="1200" b="0" i="0" u="none" strike="noStrike" kern="900" cap="none" spc="69"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200" b="0" i="0" u="none" strike="noStrike" kern="900" cap="none" spc="69"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R</a:t>
            </a:r>
            <a:r>
              <a:rPr kumimoji="1" lang="ja-JP" altLang="en-US" sz="1200" b="0" i="0" u="none" strike="noStrike" kern="900" cap="none" spc="69"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４年度）（予定</a:t>
            </a:r>
            <a:r>
              <a:rPr kumimoji="1" lang="ja-JP" altLang="en-US" sz="1200" b="0" i="0" u="none" strike="noStrike" kern="900" cap="none" spc="69"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200" b="0" i="0" u="none" strike="noStrike" kern="900" cap="none" spc="69"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 name="スライド番号プレースホルダー 3"/>
          <p:cNvSpPr>
            <a:spLocks noGrp="1"/>
          </p:cNvSpPr>
          <p:nvPr>
            <p:ph type="sldNum" sz="quarter" idx="12"/>
          </p:nvPr>
        </p:nvSpPr>
        <p:spPr>
          <a:xfrm>
            <a:off x="9463526" y="6535853"/>
            <a:ext cx="458026" cy="389455"/>
          </a:xfrm>
        </p:spPr>
        <p:txBody>
          <a:bodyPr/>
          <a:lstStyle/>
          <a:p>
            <a:pPr marL="0" marR="0" lvl="0" indent="0" algn="r" defTabSz="914314" rtl="0" eaLnBrk="1" fontAlgn="auto" latinLnBrk="0" hangingPunct="1">
              <a:lnSpc>
                <a:spcPct val="100000"/>
              </a:lnSpc>
              <a:spcBef>
                <a:spcPts val="0"/>
              </a:spcBef>
              <a:spcAft>
                <a:spcPts val="0"/>
              </a:spcAft>
              <a:buClrTx/>
              <a:buSzTx/>
              <a:buFontTx/>
              <a:buNone/>
              <a:tabLst/>
              <a:defRPr/>
            </a:pPr>
            <a:fld id="{8DAE5B54-EA02-45AD-A82C-E2A48294079D}" type="slidenum">
              <a:rPr kumimoji="1" lang="ja-JP" altLang="en-US" sz="1400" b="0" i="0" u="none" strike="noStrike" kern="1200" cap="none" spc="0" normalizeH="0" baseline="0" noProof="0" smtClean="0">
                <a:ln>
                  <a:noFill/>
                </a:ln>
                <a:solidFill>
                  <a:prstClr val="white">
                    <a:lumMod val="50000"/>
                  </a:prstClr>
                </a:solidFill>
                <a:effectLst/>
                <a:uLnTx/>
                <a:uFillTx/>
                <a:latin typeface="Verdana" panose="020B0604030504040204" pitchFamily="34" charset="0"/>
                <a:ea typeface="Meiryo UI"/>
                <a:cs typeface="Verdana" panose="020B0604030504040204" pitchFamily="34" charset="0"/>
              </a:rPr>
              <a:pPr marL="0" marR="0" lvl="0" indent="0" algn="r" defTabSz="914314" rtl="0" eaLnBrk="1" fontAlgn="auto" latinLnBrk="0" hangingPunct="1">
                <a:lnSpc>
                  <a:spcPct val="100000"/>
                </a:lnSpc>
                <a:spcBef>
                  <a:spcPts val="0"/>
                </a:spcBef>
                <a:spcAft>
                  <a:spcPts val="0"/>
                </a:spcAft>
                <a:buClrTx/>
                <a:buSzTx/>
                <a:buFontTx/>
                <a:buNone/>
                <a:tabLst/>
                <a:defRPr/>
              </a:pPr>
              <a:t>24</a:t>
            </a:fld>
            <a:endParaRPr kumimoji="1" lang="ja-JP" altLang="en-US" sz="1400" b="0" i="0" u="none" strike="noStrike" kern="1200" cap="none" spc="0" normalizeH="0" baseline="0" noProof="0" dirty="0">
              <a:ln>
                <a:noFill/>
              </a:ln>
              <a:solidFill>
                <a:prstClr val="white">
                  <a:lumMod val="50000"/>
                </a:prstClr>
              </a:solidFill>
              <a:effectLst/>
              <a:uLnTx/>
              <a:uFillTx/>
              <a:latin typeface="Verdana" panose="020B0604030504040204" pitchFamily="34" charset="0"/>
              <a:ea typeface="Meiryo UI"/>
              <a:cs typeface="Verdana" panose="020B0604030504040204" pitchFamily="34" charset="0"/>
            </a:endParaRPr>
          </a:p>
        </p:txBody>
      </p:sp>
    </p:spTree>
    <p:extLst>
      <p:ext uri="{BB962C8B-B14F-4D97-AF65-F5344CB8AC3E}">
        <p14:creationId xmlns:p14="http://schemas.microsoft.com/office/powerpoint/2010/main" val="3719581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0" name="正方形/長方形 39"/>
          <p:cNvSpPr/>
          <p:nvPr/>
        </p:nvSpPr>
        <p:spPr>
          <a:xfrm>
            <a:off x="0" y="3696"/>
            <a:ext cx="9906000" cy="689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令和２年度厚生労働行政推進調査事業費補助金医薬品・医療機器等レギュラトリーサイエンス政策研究事業分担研究報告書</a:t>
            </a:r>
            <a:endParaRPr kumimoji="1" lang="en-US" altLang="ja-JP" sz="140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400" b="1" dirty="0" smtClean="0">
                <a:solidFill>
                  <a:prstClr val="white"/>
                </a:solidFill>
                <a:latin typeface="Meiryo UI" panose="020B0604030504040204" pitchFamily="50" charset="-128"/>
                <a:ea typeface="Meiryo UI" panose="020B0604030504040204" pitchFamily="50" charset="-128"/>
              </a:rPr>
              <a:t>登録販売者の資質向上のあり方に関する研究</a:t>
            </a:r>
            <a:endParaRPr kumimoji="1" lang="en-US" altLang="ja-JP" sz="2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631" name="テキスト ボックス 1"/>
          <p:cNvSpPr txBox="1"/>
          <p:nvPr/>
        </p:nvSpPr>
        <p:spPr>
          <a:xfrm>
            <a:off x="112422" y="916265"/>
            <a:ext cx="9721080" cy="2800767"/>
          </a:xfrm>
          <a:prstGeom prst="rect">
            <a:avLst/>
          </a:prstGeom>
          <a:noFill/>
          <a:ln w="19050">
            <a:solidFill>
              <a:schemeClr val="tx1"/>
            </a:solidFill>
          </a:ln>
        </p:spPr>
        <p:txBody>
          <a:bodyPr wrap="square" rtlCol="0">
            <a:spAutoFit/>
          </a:bodyPr>
          <a:lstStyle/>
          <a:p>
            <a:pPr marL="179388" marR="0" lvl="0" indent="-112713" algn="l" defTabSz="914400" rtl="0" eaLnBrk="1" fontAlgn="auto" latinLnBrk="0" hangingPunct="1">
              <a:lnSpc>
                <a:spcPct val="100000"/>
              </a:lnSpc>
              <a:spcBef>
                <a:spcPts val="0"/>
              </a:spcBef>
              <a:spcAft>
                <a:spcPts val="0"/>
              </a:spcAft>
              <a:buClrTx/>
              <a:buSzTx/>
              <a:buFontTx/>
              <a:buNone/>
              <a:tabLst/>
              <a:defRPr/>
            </a:pPr>
            <a:r>
              <a:rPr kumimoji="1" lang="ja-JP" altLang="en-US" sz="16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目的</a:t>
            </a:r>
          </a:p>
          <a:p>
            <a:pPr marL="285750" lvl="0" indent="-285750" algn="just" defTabSz="914314">
              <a:buFont typeface="Arial" panose="020B0604020202020204" pitchFamily="34" charset="0"/>
              <a:buChar char="•"/>
              <a:defRPr/>
            </a:pPr>
            <a:r>
              <a:rPr lang="ja-JP" altLang="en-US" sz="16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登録販売者は、医薬品の適正使用のほか、</a:t>
            </a:r>
            <a:r>
              <a:rPr lang="ja-JP" altLang="en-US" sz="16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セルフメディケーションの</a:t>
            </a:r>
            <a:r>
              <a:rPr lang="ja-JP" altLang="en-US" sz="16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推進のための適切な情報提供や販売ルールの徹底など、その資質の確保が重要</a:t>
            </a:r>
            <a:r>
              <a:rPr lang="ja-JP" altLang="en-US" sz="16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endParaRPr lang="en-US" altLang="ja-JP" sz="16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285750" lvl="0" indent="-285750" algn="just" defTabSz="914314">
              <a:buFont typeface="Arial" panose="020B0604020202020204" pitchFamily="34" charset="0"/>
              <a:buChar char="•"/>
              <a:defRPr/>
            </a:pPr>
            <a:r>
              <a:rPr lang="ja-JP" altLang="en-US" sz="16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令和３年８月には、医薬品、医療機器等の品質、有効性及び安全性の確保等に</a:t>
            </a:r>
            <a:r>
              <a:rPr lang="ja-JP" altLang="en-US" sz="16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関する法律</a:t>
            </a:r>
            <a:r>
              <a:rPr lang="ja-JP" altLang="en-US" sz="16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等の一部を改正する法律（令和元年法律第</a:t>
            </a:r>
            <a:r>
              <a:rPr lang="en-US" altLang="ja-JP" sz="16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63 </a:t>
            </a:r>
            <a:r>
              <a:rPr lang="ja-JP" altLang="en-US" sz="16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号）</a:t>
            </a:r>
            <a:r>
              <a:rPr lang="ja-JP" altLang="en-US" sz="16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の施行</a:t>
            </a:r>
            <a:r>
              <a:rPr lang="ja-JP" altLang="en-US" sz="16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により</a:t>
            </a:r>
            <a:r>
              <a:rPr lang="ja-JP" altLang="en-US" sz="16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、薬局開設者、店舗販売業者等のガバナンスの強化が図られ、必要な能力及び経験</a:t>
            </a:r>
            <a:r>
              <a:rPr lang="ja-JP" altLang="en-US" sz="16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を有する</a:t>
            </a:r>
            <a:r>
              <a:rPr lang="ja-JP" altLang="en-US" sz="16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管理者を指名する義務が</a:t>
            </a:r>
            <a:r>
              <a:rPr lang="ja-JP" altLang="en-US" sz="16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規定。</a:t>
            </a:r>
            <a:endParaRPr kumimoji="1" lang="ja-JP" altLang="en-US" sz="16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285750" lvl="0" indent="-285750" algn="just" defTabSz="914314">
              <a:buFont typeface="Arial" panose="020B0604020202020204" pitchFamily="34" charset="0"/>
              <a:buChar char="•"/>
              <a:defRPr/>
            </a:pPr>
            <a:r>
              <a:rPr lang="ja-JP" altLang="en-US" sz="16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登録販売者の資質に関しては、</a:t>
            </a:r>
            <a:r>
              <a:rPr lang="ja-JP" altLang="en-US" sz="16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現在</a:t>
            </a:r>
            <a:r>
              <a:rPr lang="ja-JP" altLang="en-US" sz="16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、店舗販売業等で従事する登録販売者には、「登録販売者の資質向上のための外部研修</a:t>
            </a:r>
            <a:r>
              <a:rPr lang="ja-JP" altLang="en-US" sz="16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に関する</a:t>
            </a:r>
            <a:r>
              <a:rPr lang="ja-JP" altLang="en-US" sz="16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ガイドライン」（平成</a:t>
            </a:r>
            <a:r>
              <a:rPr lang="en-US" altLang="ja-JP" sz="16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24 </a:t>
            </a:r>
            <a:r>
              <a:rPr lang="ja-JP" altLang="en-US" sz="16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年３月</a:t>
            </a:r>
            <a:r>
              <a:rPr lang="en-US" altLang="ja-JP" sz="16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26 </a:t>
            </a:r>
            <a:r>
              <a:rPr lang="ja-JP" altLang="en-US" sz="16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日付け薬食総発</a:t>
            </a:r>
            <a:r>
              <a:rPr lang="en-US" altLang="ja-JP" sz="16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0326 </a:t>
            </a:r>
            <a:r>
              <a:rPr lang="ja-JP" altLang="en-US" sz="16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第１号厚生労働省医薬</a:t>
            </a:r>
            <a:r>
              <a:rPr lang="ja-JP" altLang="en-US" sz="16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食品局</a:t>
            </a:r>
            <a:r>
              <a:rPr lang="ja-JP" altLang="en-US" sz="16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総務課長通知の</a:t>
            </a:r>
            <a:r>
              <a:rPr lang="ja-JP" altLang="en-US" sz="16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別添）</a:t>
            </a:r>
            <a:r>
              <a:rPr lang="ja-JP" altLang="en-US" sz="16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により、毎年外部研修を受講</a:t>
            </a:r>
            <a:r>
              <a:rPr lang="ja-JP" altLang="en-US" sz="16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すること</a:t>
            </a:r>
            <a:r>
              <a:rPr lang="ja-JP" altLang="en-US" sz="16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が求められている。</a:t>
            </a:r>
            <a:endParaRPr kumimoji="1" lang="en-US" altLang="ja-JP" sz="16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285750" lvl="0" indent="-285750" algn="just" defTabSz="914314">
              <a:buFont typeface="Arial" panose="020B0604020202020204" pitchFamily="34" charset="0"/>
              <a:buChar char="•"/>
              <a:defRPr/>
            </a:pPr>
            <a:r>
              <a:rPr lang="ja-JP" altLang="en-US" sz="16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消費者のセルフメディケーションの意識の高まり、登録</a:t>
            </a:r>
            <a:r>
              <a:rPr lang="ja-JP" altLang="en-US" sz="16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販売者の</a:t>
            </a:r>
            <a:r>
              <a:rPr lang="ja-JP" altLang="en-US" sz="16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働き方の多様化、改正法の施行等を踏まえ、今後の登録販売者に必要な資質の確保に</a:t>
            </a:r>
            <a:r>
              <a:rPr lang="ja-JP" altLang="en-US" sz="16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ついて</a:t>
            </a:r>
            <a:r>
              <a:rPr lang="ja-JP" altLang="en-US" sz="16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提言を行う。</a:t>
            </a:r>
            <a:endParaRPr kumimoji="1" lang="ja-JP" altLang="en-US" sz="16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1632" name="正方形/長方形 5"/>
          <p:cNvSpPr/>
          <p:nvPr/>
        </p:nvSpPr>
        <p:spPr>
          <a:xfrm>
            <a:off x="4016896" y="3962155"/>
            <a:ext cx="5764546" cy="2146742"/>
          </a:xfrm>
          <a:prstGeom prst="rect">
            <a:avLst/>
          </a:prstGeom>
          <a:ln w="19050">
            <a:solidFill>
              <a:schemeClr val="tx2">
                <a:lumMod val="60000"/>
                <a:lumOff val="40000"/>
              </a:schemeClr>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800" b="0" i="0" u="heavy"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分担研究者、研究協力者等</a:t>
            </a:r>
            <a:endParaRPr kumimoji="1" lang="en-US" altLang="ja-JP" sz="1800" b="0" i="0" u="heavy"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92075" marR="0" lvl="0" indent="-3175" algn="just"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1" lang="ja-JP" altLang="ja-JP" sz="14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赤池</a:t>
            </a:r>
            <a:r>
              <a:rPr kumimoji="1" lang="ja-JP" altLang="ja-JP"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昭紀</a:t>
            </a:r>
            <a:r>
              <a:rPr kumimoji="1" lang="en-US" altLang="ja-JP"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ja-JP" altLang="en-US" sz="14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京都大学薬学研究科　名誉教授</a:t>
            </a:r>
            <a:endParaRPr kumimoji="1" lang="en-US" altLang="ja-JP" sz="14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92075" marR="0" lvl="0" indent="-3175" algn="just" defTabSz="914400" rtl="0" eaLnBrk="1" fontAlgn="auto" latinLnBrk="0" hangingPunct="1">
              <a:lnSpc>
                <a:spcPct val="100000"/>
              </a:lnSpc>
              <a:spcBef>
                <a:spcPts val="0"/>
              </a:spcBef>
              <a:spcAft>
                <a:spcPts val="0"/>
              </a:spcAft>
              <a:buClrTx/>
              <a:buSzTx/>
              <a:buFontTx/>
              <a:buNone/>
              <a:tabLst/>
              <a:defRPr/>
            </a:pPr>
            <a:r>
              <a:rPr lang="ja-JP" altLang="en-US"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　　　　　　　　　　</a:t>
            </a:r>
            <a:r>
              <a:rPr kumimoji="1" lang="ja-JP" altLang="en-US" sz="14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（現・</a:t>
            </a:r>
            <a:r>
              <a:rPr kumimoji="1" lang="ja-JP" altLang="ja-JP" sz="14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和歌山</a:t>
            </a:r>
            <a:r>
              <a:rPr kumimoji="1" lang="ja-JP" altLang="ja-JP"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県立医科大学</a:t>
            </a:r>
            <a:r>
              <a:rPr kumimoji="1" lang="ja-JP" altLang="en-US"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薬学部</a:t>
            </a:r>
            <a:r>
              <a:rPr kumimoji="1" lang="ja-JP" altLang="ja-JP" sz="14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教授</a:t>
            </a:r>
            <a:r>
              <a:rPr kumimoji="1" lang="ja-JP" altLang="en-US" sz="14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endParaRPr kumimoji="1" lang="en-US" altLang="ja-JP" sz="14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92075" lvl="0" indent="-3175" algn="just">
              <a:defRPr/>
            </a:pPr>
            <a:r>
              <a:rPr lang="ja-JP" altLang="en-US"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○亀井</a:t>
            </a:r>
            <a:r>
              <a:rPr kumimoji="1" lang="ja-JP" altLang="en-US" sz="14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美和子　 </a:t>
            </a:r>
            <a:r>
              <a:rPr lang="ja-JP" altLang="en-US"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帝京平成大学薬学部　教授</a:t>
            </a:r>
            <a:endParaRPr kumimoji="1" lang="en-US" altLang="ja-JP" sz="14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92075" marR="0" lvl="0" indent="-3175" algn="just"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○鈴木　匡　　　　</a:t>
            </a:r>
            <a:r>
              <a:rPr kumimoji="1" lang="ja-JP" altLang="en-US" sz="1400" b="0" i="0" u="none" strike="noStrike" kern="100" cap="none" spc="0" normalizeH="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名古屋市立大学薬学研究科　</a:t>
            </a:r>
            <a:r>
              <a:rPr kumimoji="1" lang="ja-JP" altLang="en-US" sz="14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教授</a:t>
            </a:r>
            <a:endParaRPr kumimoji="1" lang="ja-JP" altLang="ja-JP"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92075" lvl="0" indent="-3175" algn="just">
              <a:defRPr/>
            </a:pPr>
            <a:r>
              <a:rPr lang="ja-JP" altLang="en-US"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○高</a:t>
            </a:r>
            <a:r>
              <a:rPr lang="ja-JP" altLang="en-US"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橋</a:t>
            </a:r>
            <a:r>
              <a:rPr kumimoji="1" lang="ja-JP" altLang="en-US" sz="14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寛　　　　 岩手医科大学薬学部　教授</a:t>
            </a:r>
            <a:endParaRPr kumimoji="1" lang="en-US" altLang="ja-JP"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92075" lvl="0" indent="-3175" algn="just">
              <a:defRPr/>
            </a:pPr>
            <a:r>
              <a:rPr lang="ja-JP" altLang="en-US"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○益山</a:t>
            </a:r>
            <a:r>
              <a:rPr kumimoji="1" lang="ja-JP" altLang="en-US" sz="14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光一</a:t>
            </a:r>
            <a:r>
              <a:rPr kumimoji="1" lang="ja-JP" altLang="en-US"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ja-JP" altLang="en-US" sz="14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東京薬科大学薬学部　教授</a:t>
            </a:r>
            <a:endParaRPr kumimoji="1" lang="ja-JP" altLang="ja-JP"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92075" marR="0" lvl="0" indent="-3175" algn="just"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92075" marR="0" lvl="0" indent="-3175" algn="just"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ja-JP" altLang="en-US"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ja-JP" altLang="en-US" sz="12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分担研究者</a:t>
            </a:r>
            <a:r>
              <a:rPr kumimoji="1" lang="ja-JP" altLang="en-US"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ja-JP" altLang="en-US" sz="12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○研究協力者</a:t>
            </a:r>
            <a:r>
              <a:rPr kumimoji="1" lang="ja-JP" altLang="en-US"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（五十音順・敬称略</a:t>
            </a:r>
            <a:r>
              <a:rPr kumimoji="1" lang="ja-JP" altLang="en-US" sz="12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endParaRPr kumimoji="1" lang="en-US" altLang="ja-JP"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1633" name="正方形/長方形 43"/>
          <p:cNvSpPr/>
          <p:nvPr/>
        </p:nvSpPr>
        <p:spPr>
          <a:xfrm>
            <a:off x="128465" y="3965790"/>
            <a:ext cx="3816424" cy="1569660"/>
          </a:xfrm>
          <a:prstGeom prst="rect">
            <a:avLst/>
          </a:prstGeom>
          <a:ln w="19050">
            <a:solidFill>
              <a:schemeClr val="tx2">
                <a:lumMod val="60000"/>
                <a:lumOff val="40000"/>
              </a:schemeClr>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u="heavy" kern="100" noProof="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検討</a:t>
            </a:r>
            <a:r>
              <a:rPr kumimoji="1" lang="ja-JP" altLang="en-US" sz="1800" b="0" i="0" u="heavy"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項目（提言）</a:t>
            </a:r>
            <a:endParaRPr kumimoji="1" lang="en-US" altLang="ja-JP" sz="1800" b="0" i="0" u="heavy"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176213"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１</a:t>
            </a:r>
            <a:r>
              <a:rPr kumimoji="1" lang="en-US" altLang="ja-JP" sz="14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lang="ja-JP" altLang="en-US"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登録販売者の資質向上の意義</a:t>
            </a:r>
            <a:endParaRPr lang="en-US" altLang="ja-JP"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176213" marR="0" lvl="0" indent="0" algn="just" defTabSz="914400" rtl="0" eaLnBrk="1" fontAlgn="auto" latinLnBrk="0" hangingPunct="1">
              <a:lnSpc>
                <a:spcPct val="100000"/>
              </a:lnSpc>
              <a:spcBef>
                <a:spcPts val="0"/>
              </a:spcBef>
              <a:spcAft>
                <a:spcPts val="0"/>
              </a:spcAft>
              <a:buClrTx/>
              <a:buSzTx/>
              <a:buFontTx/>
              <a:buNone/>
              <a:tabLst/>
              <a:defRPr/>
            </a:pPr>
            <a:r>
              <a:rPr lang="ja-JP" altLang="en-US"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２</a:t>
            </a:r>
            <a:r>
              <a:rPr lang="en-US" altLang="ja-JP"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登録販売者に係る環境の変化</a:t>
            </a:r>
            <a:endParaRPr lang="en-US" altLang="ja-JP"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176213"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３</a:t>
            </a:r>
            <a:r>
              <a:rPr kumimoji="1" lang="en-US" altLang="ja-JP" sz="14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lang="ja-JP" altLang="en-US"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登録販売者に求められる専門性</a:t>
            </a:r>
            <a:endParaRPr lang="en-US" altLang="ja-JP"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176213"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４</a:t>
            </a:r>
            <a:r>
              <a:rPr kumimoji="1" lang="en-US" altLang="ja-JP" sz="14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ja-JP" altLang="en-US" sz="14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登録販売者制度における課題</a:t>
            </a:r>
            <a:endParaRPr kumimoji="1" lang="en-US" altLang="ja-JP" sz="14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176213" marR="0" lvl="0" indent="0" algn="just" defTabSz="914400" rtl="0" eaLnBrk="1" fontAlgn="auto" latinLnBrk="0" hangingPunct="1">
              <a:lnSpc>
                <a:spcPct val="100000"/>
              </a:lnSpc>
              <a:spcBef>
                <a:spcPts val="0"/>
              </a:spcBef>
              <a:spcAft>
                <a:spcPts val="0"/>
              </a:spcAft>
              <a:buClrTx/>
              <a:buSzTx/>
              <a:buFontTx/>
              <a:buNone/>
              <a:tabLst/>
              <a:defRPr/>
            </a:pPr>
            <a:r>
              <a:rPr lang="ja-JP" altLang="en-US"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５</a:t>
            </a:r>
            <a:r>
              <a:rPr lang="en-US" altLang="ja-JP"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登録販売者の資質向上のあり方　等</a:t>
            </a:r>
            <a:endParaRPr kumimoji="1" lang="en-US" altLang="ja-JP" sz="14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8" name="スライド番号プレースホルダー 3"/>
          <p:cNvSpPr>
            <a:spLocks noGrp="1"/>
          </p:cNvSpPr>
          <p:nvPr>
            <p:ph type="sldNum" sz="quarter" idx="12"/>
          </p:nvPr>
        </p:nvSpPr>
        <p:spPr>
          <a:xfrm>
            <a:off x="9416717" y="6417063"/>
            <a:ext cx="458026" cy="389455"/>
          </a:xfrm>
        </p:spPr>
        <p:txBody>
          <a:bodyPr/>
          <a:lstStyle/>
          <a:p>
            <a:pPr marL="0" marR="0" lvl="0" indent="0" algn="r" defTabSz="914314" rtl="0" eaLnBrk="1" fontAlgn="auto" latinLnBrk="0" hangingPunct="1">
              <a:lnSpc>
                <a:spcPct val="100000"/>
              </a:lnSpc>
              <a:spcBef>
                <a:spcPts val="0"/>
              </a:spcBef>
              <a:spcAft>
                <a:spcPts val="0"/>
              </a:spcAft>
              <a:buClrTx/>
              <a:buSzTx/>
              <a:buFontTx/>
              <a:buNone/>
              <a:tabLst/>
              <a:defRPr/>
            </a:pPr>
            <a:fld id="{8DAE5B54-EA02-45AD-A82C-E2A48294079D}" type="slidenum">
              <a:rPr kumimoji="1" lang="ja-JP" altLang="en-US" sz="1400" b="0" i="0" u="none" strike="noStrike" kern="1200" cap="none" spc="0" normalizeH="0" baseline="0" noProof="0" smtClean="0">
                <a:ln>
                  <a:noFill/>
                </a:ln>
                <a:solidFill>
                  <a:prstClr val="white">
                    <a:lumMod val="50000"/>
                  </a:prstClr>
                </a:solidFill>
                <a:effectLst/>
                <a:uLnTx/>
                <a:uFillTx/>
                <a:latin typeface="Verdana" panose="020B0604030504040204" pitchFamily="34" charset="0"/>
                <a:ea typeface="Meiryo UI"/>
                <a:cs typeface="Verdana" panose="020B0604030504040204" pitchFamily="34" charset="0"/>
              </a:rPr>
              <a:pPr marL="0" marR="0" lvl="0" indent="0" algn="r" defTabSz="914314" rtl="0" eaLnBrk="1" fontAlgn="auto" latinLnBrk="0" hangingPunct="1">
                <a:lnSpc>
                  <a:spcPct val="100000"/>
                </a:lnSpc>
                <a:spcBef>
                  <a:spcPts val="0"/>
                </a:spcBef>
                <a:spcAft>
                  <a:spcPts val="0"/>
                </a:spcAft>
                <a:buClrTx/>
                <a:buSzTx/>
                <a:buFontTx/>
                <a:buNone/>
                <a:tabLst/>
                <a:defRPr/>
              </a:pPr>
              <a:t>25</a:t>
            </a:fld>
            <a:endParaRPr kumimoji="1" lang="ja-JP" altLang="en-US" sz="1400" b="0" i="0" u="none" strike="noStrike" kern="1200" cap="none" spc="0" normalizeH="0" baseline="0" noProof="0" dirty="0">
              <a:ln>
                <a:noFill/>
              </a:ln>
              <a:solidFill>
                <a:prstClr val="white">
                  <a:lumMod val="50000"/>
                </a:prstClr>
              </a:solidFill>
              <a:effectLst/>
              <a:uLnTx/>
              <a:uFillTx/>
              <a:latin typeface="Verdana" panose="020B0604030504040204" pitchFamily="34" charset="0"/>
              <a:ea typeface="Meiryo UI"/>
              <a:cs typeface="Verdana" panose="020B0604030504040204" pitchFamily="34" charset="0"/>
            </a:endParaRPr>
          </a:p>
        </p:txBody>
      </p:sp>
    </p:spTree>
    <p:extLst>
      <p:ext uri="{BB962C8B-B14F-4D97-AF65-F5344CB8AC3E}">
        <p14:creationId xmlns:p14="http://schemas.microsoft.com/office/powerpoint/2010/main" val="23147131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72480" y="4559453"/>
            <a:ext cx="9375938" cy="2109907"/>
          </a:xfrm>
          <a:prstGeom prst="roundRect">
            <a:avLst>
              <a:gd name="adj" fmla="val 6852"/>
            </a:avLst>
          </a:prstGeom>
          <a:noFill/>
          <a:ln w="19050">
            <a:noFill/>
          </a:ln>
        </p:spPr>
        <p:txBody>
          <a:bodyPr wrap="square" rtlCol="0">
            <a:spAutoFit/>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kumimoji="1" lang="ja-JP" altLang="en-US"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運用上の留意事項</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7800" lvl="0" indent="-177800">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（２</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）一般用医薬品販売業者等は、各研修実施機関の行う研修の内容を確認した</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上で、</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lvl="0" indent="-177800">
              <a:defRPr/>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業務</a:t>
            </a:r>
            <a:r>
              <a:rPr lang="ja-JP" altLang="en-US"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に従事する全ての登録販売者に研修を受講させる必要があること</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7800" lvl="0" indent="-177800">
              <a:defRPr/>
            </a:pPr>
            <a:r>
              <a:rPr lang="ja-JP" altLang="en-US" dirty="0">
                <a:solidFill>
                  <a:prstClr val="black"/>
                </a:solidFill>
                <a:latin typeface="Meiryo UI" panose="020B0604030504040204" pitchFamily="50" charset="-128"/>
                <a:ea typeface="Meiryo UI" panose="020B0604030504040204" pitchFamily="50" charset="-128"/>
              </a:rPr>
              <a:t>（３）登録販売者においては、第２類医薬品及び第３類医薬品の販売、情報提供</a:t>
            </a:r>
            <a:r>
              <a:rPr lang="ja-JP" altLang="en-US" dirty="0" smtClean="0">
                <a:solidFill>
                  <a:prstClr val="black"/>
                </a:solidFill>
                <a:latin typeface="Meiryo UI" panose="020B0604030504040204" pitchFamily="50" charset="-128"/>
                <a:ea typeface="Meiryo UI" panose="020B0604030504040204" pitchFamily="50" charset="-128"/>
              </a:rPr>
              <a:t>等を</a:t>
            </a:r>
            <a:endParaRPr lang="en-US" altLang="ja-JP" dirty="0" smtClean="0">
              <a:solidFill>
                <a:prstClr val="black"/>
              </a:solidFill>
              <a:latin typeface="Meiryo UI" panose="020B0604030504040204" pitchFamily="50" charset="-128"/>
              <a:ea typeface="Meiryo UI" panose="020B0604030504040204" pitchFamily="50" charset="-128"/>
            </a:endParaRPr>
          </a:p>
          <a:p>
            <a:pPr marL="177800" lvl="0" indent="-177800">
              <a:defRPr/>
            </a:pPr>
            <a:r>
              <a:rPr lang="ja-JP" altLang="en-US" dirty="0" smtClean="0">
                <a:solidFill>
                  <a:prstClr val="black"/>
                </a:solidFill>
                <a:latin typeface="Meiryo UI" panose="020B0604030504040204" pitchFamily="50" charset="-128"/>
                <a:ea typeface="Meiryo UI" panose="020B0604030504040204" pitchFamily="50" charset="-128"/>
              </a:rPr>
              <a:t>　　　　 担う</a:t>
            </a:r>
            <a:r>
              <a:rPr lang="ja-JP" altLang="en-US" dirty="0">
                <a:solidFill>
                  <a:prstClr val="black"/>
                </a:solidFill>
                <a:latin typeface="Meiryo UI" panose="020B0604030504040204" pitchFamily="50" charset="-128"/>
                <a:ea typeface="Meiryo UI" panose="020B0604030504040204" pitchFamily="50" charset="-128"/>
              </a:rPr>
              <a:t>のに際して、</a:t>
            </a:r>
            <a:r>
              <a:rPr lang="ja-JP" altLang="en-US" b="1" u="sng" dirty="0">
                <a:solidFill>
                  <a:prstClr val="black"/>
                </a:solidFill>
                <a:latin typeface="Meiryo UI" panose="020B0604030504040204" pitchFamily="50" charset="-128"/>
                <a:ea typeface="Meiryo UI" panose="020B0604030504040204" pitchFamily="50" charset="-128"/>
              </a:rPr>
              <a:t>医薬品等の有効性及び安全性その他これらの適正な使用</a:t>
            </a:r>
            <a:r>
              <a:rPr lang="ja-JP" altLang="en-US" b="1" u="sng" dirty="0" smtClean="0">
                <a:solidFill>
                  <a:prstClr val="black"/>
                </a:solidFill>
                <a:latin typeface="Meiryo UI" panose="020B0604030504040204" pitchFamily="50" charset="-128"/>
                <a:ea typeface="Meiryo UI" panose="020B0604030504040204" pitchFamily="50" charset="-128"/>
              </a:rPr>
              <a:t>に関する知識</a:t>
            </a:r>
            <a:endParaRPr lang="en-US" altLang="ja-JP" b="1" u="sng" dirty="0" smtClean="0">
              <a:solidFill>
                <a:prstClr val="black"/>
              </a:solidFill>
              <a:latin typeface="Meiryo UI" panose="020B0604030504040204" pitchFamily="50" charset="-128"/>
              <a:ea typeface="Meiryo UI" panose="020B0604030504040204" pitchFamily="50" charset="-128"/>
            </a:endParaRPr>
          </a:p>
          <a:p>
            <a:pPr marL="177800" lvl="0" indent="-177800">
              <a:defRPr/>
            </a:pPr>
            <a:r>
              <a:rPr lang="ja-JP" altLang="en-US" dirty="0" smtClean="0">
                <a:solidFill>
                  <a:prstClr val="black"/>
                </a:solidFill>
                <a:latin typeface="Meiryo UI" panose="020B0604030504040204" pitchFamily="50" charset="-128"/>
                <a:ea typeface="Meiryo UI" panose="020B0604030504040204" pitchFamily="50" charset="-128"/>
              </a:rPr>
              <a:t>　　　　 </a:t>
            </a:r>
            <a:r>
              <a:rPr lang="ja-JP" altLang="en-US" b="1" u="sng" dirty="0" smtClean="0">
                <a:solidFill>
                  <a:prstClr val="black"/>
                </a:solidFill>
                <a:latin typeface="Meiryo UI" panose="020B0604030504040204" pitchFamily="50" charset="-128"/>
                <a:ea typeface="Meiryo UI" panose="020B0604030504040204" pitchFamily="50" charset="-128"/>
              </a:rPr>
              <a:t>と</a:t>
            </a:r>
            <a:r>
              <a:rPr lang="ja-JP" altLang="en-US" b="1" u="sng" dirty="0">
                <a:solidFill>
                  <a:prstClr val="black"/>
                </a:solidFill>
                <a:latin typeface="Meiryo UI" panose="020B0604030504040204" pitchFamily="50" charset="-128"/>
                <a:ea typeface="Meiryo UI" panose="020B0604030504040204" pitchFamily="50" charset="-128"/>
              </a:rPr>
              <a:t>理解を深めるとともに、これらの適正な使用に関する事項に</a:t>
            </a:r>
            <a:r>
              <a:rPr lang="ja-JP" altLang="en-US" b="1" u="sng" dirty="0" smtClean="0">
                <a:solidFill>
                  <a:prstClr val="black"/>
                </a:solidFill>
                <a:latin typeface="Meiryo UI" panose="020B0604030504040204" pitchFamily="50" charset="-128"/>
                <a:ea typeface="Meiryo UI" panose="020B0604030504040204" pitchFamily="50" charset="-128"/>
              </a:rPr>
              <a:t>関する</a:t>
            </a:r>
            <a:r>
              <a:rPr lang="ja-JP" altLang="en-US" b="1" u="sng" dirty="0">
                <a:solidFill>
                  <a:prstClr val="black"/>
                </a:solidFill>
                <a:latin typeface="Meiryo UI" panose="020B0604030504040204" pitchFamily="50" charset="-128"/>
                <a:ea typeface="Meiryo UI" panose="020B0604030504040204" pitchFamily="50" charset="-128"/>
              </a:rPr>
              <a:t>正確かつ適切</a:t>
            </a:r>
            <a:r>
              <a:rPr lang="ja-JP" altLang="en-US" b="1" u="sng" dirty="0" smtClean="0">
                <a:solidFill>
                  <a:prstClr val="black"/>
                </a:solidFill>
                <a:latin typeface="Meiryo UI" panose="020B0604030504040204" pitchFamily="50" charset="-128"/>
                <a:ea typeface="Meiryo UI" panose="020B0604030504040204" pitchFamily="50" charset="-128"/>
              </a:rPr>
              <a:t>な情報の</a:t>
            </a:r>
            <a:endParaRPr lang="en-US" altLang="ja-JP" b="1" u="sng" dirty="0" smtClean="0">
              <a:solidFill>
                <a:prstClr val="black"/>
              </a:solidFill>
              <a:latin typeface="Meiryo UI" panose="020B0604030504040204" pitchFamily="50" charset="-128"/>
              <a:ea typeface="Meiryo UI" panose="020B0604030504040204" pitchFamily="50" charset="-128"/>
            </a:endParaRPr>
          </a:p>
          <a:p>
            <a:pPr marL="177800" lvl="0" indent="-177800">
              <a:defRPr/>
            </a:pPr>
            <a:r>
              <a:rPr lang="ja-JP" altLang="en-US" dirty="0">
                <a:solidFill>
                  <a:prstClr val="black"/>
                </a:solidFill>
                <a:latin typeface="Meiryo UI" panose="020B0604030504040204" pitchFamily="50" charset="-128"/>
                <a:ea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rPr>
              <a:t>　　　 </a:t>
            </a:r>
            <a:r>
              <a:rPr lang="ja-JP" altLang="en-US" b="1" u="sng" dirty="0" smtClean="0">
                <a:solidFill>
                  <a:prstClr val="black"/>
                </a:solidFill>
                <a:latin typeface="Meiryo UI" panose="020B0604030504040204" pitchFamily="50" charset="-128"/>
                <a:ea typeface="Meiryo UI" panose="020B0604030504040204" pitchFamily="50" charset="-128"/>
              </a:rPr>
              <a:t>提供</a:t>
            </a:r>
            <a:r>
              <a:rPr lang="ja-JP" altLang="en-US" b="1" u="sng" dirty="0">
                <a:solidFill>
                  <a:prstClr val="black"/>
                </a:solidFill>
                <a:latin typeface="Meiryo UI" panose="020B0604030504040204" pitchFamily="50" charset="-128"/>
                <a:ea typeface="Meiryo UI" panose="020B0604030504040204" pitchFamily="50" charset="-128"/>
              </a:rPr>
              <a:t>に努める必要がある</a:t>
            </a:r>
            <a:r>
              <a:rPr lang="ja-JP" altLang="en-US" dirty="0">
                <a:solidFill>
                  <a:prstClr val="black"/>
                </a:solidFill>
                <a:latin typeface="Meiryo UI" panose="020B0604030504040204" pitchFamily="50" charset="-128"/>
                <a:ea typeface="Meiryo UI" panose="020B0604030504040204" pitchFamily="50" charset="-128"/>
              </a:rPr>
              <a:t>ことを踏まえ、自ら積極的</a:t>
            </a:r>
            <a:r>
              <a:rPr lang="ja-JP" altLang="en-US" dirty="0" smtClean="0">
                <a:solidFill>
                  <a:prstClr val="black"/>
                </a:solidFill>
                <a:latin typeface="Meiryo UI" panose="020B0604030504040204" pitchFamily="50" charset="-128"/>
                <a:ea typeface="Meiryo UI" panose="020B0604030504040204" pitchFamily="50" charset="-128"/>
              </a:rPr>
              <a:t>に研修</a:t>
            </a:r>
            <a:r>
              <a:rPr lang="ja-JP" altLang="en-US" dirty="0">
                <a:solidFill>
                  <a:prstClr val="black"/>
                </a:solidFill>
                <a:latin typeface="Meiryo UI" panose="020B0604030504040204" pitchFamily="50" charset="-128"/>
                <a:ea typeface="Meiryo UI" panose="020B0604030504040204" pitchFamily="50" charset="-128"/>
              </a:rPr>
              <a:t>を受講する必要がある</a:t>
            </a:r>
            <a:r>
              <a:rPr lang="ja-JP" altLang="en-US" dirty="0" smtClean="0">
                <a:solidFill>
                  <a:prstClr val="black"/>
                </a:solidFill>
                <a:latin typeface="Meiryo UI" panose="020B0604030504040204" pitchFamily="50" charset="-128"/>
                <a:ea typeface="Meiryo UI" panose="020B0604030504040204" pitchFamily="50" charset="-128"/>
              </a:rPr>
              <a:t>こと。</a:t>
            </a:r>
            <a:endParaRPr kumimoji="1" lang="en-US" altLang="ja-JP"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 name="スライド番号プレースホルダー 3"/>
          <p:cNvSpPr>
            <a:spLocks noGrp="1"/>
          </p:cNvSpPr>
          <p:nvPr>
            <p:ph type="sldNum" sz="quarter" idx="12"/>
          </p:nvPr>
        </p:nvSpPr>
        <p:spPr>
          <a:xfrm>
            <a:off x="9345489" y="6381329"/>
            <a:ext cx="529254" cy="425190"/>
          </a:xfrm>
        </p:spPr>
        <p:txBody>
          <a:bodyPr/>
          <a:lstStyle/>
          <a:p>
            <a:pPr marL="0" marR="0" lvl="0" indent="0" algn="r" defTabSz="914314" rtl="0" eaLnBrk="1" fontAlgn="auto" latinLnBrk="0" hangingPunct="1">
              <a:lnSpc>
                <a:spcPct val="100000"/>
              </a:lnSpc>
              <a:spcBef>
                <a:spcPts val="0"/>
              </a:spcBef>
              <a:spcAft>
                <a:spcPts val="0"/>
              </a:spcAft>
              <a:buClrTx/>
              <a:buSzTx/>
              <a:buFontTx/>
              <a:buNone/>
              <a:tabLst/>
              <a:defRPr/>
            </a:pPr>
            <a:fld id="{8DAE5B54-EA02-45AD-A82C-E2A48294079D}" type="slidenum">
              <a:rPr kumimoji="1" lang="ja-JP" altLang="en-US" sz="1400" b="0" i="0" u="none" strike="noStrike" kern="1200" cap="none" spc="0" normalizeH="0" baseline="0" noProof="0" smtClean="0">
                <a:ln>
                  <a:noFill/>
                </a:ln>
                <a:solidFill>
                  <a:prstClr val="white">
                    <a:lumMod val="50000"/>
                  </a:prstClr>
                </a:solidFill>
                <a:effectLst/>
                <a:uLnTx/>
                <a:uFillTx/>
                <a:latin typeface="Verdana" panose="020B0604030504040204" pitchFamily="34" charset="0"/>
                <a:ea typeface="Meiryo UI"/>
                <a:cs typeface="Verdana" panose="020B0604030504040204" pitchFamily="34" charset="0"/>
              </a:rPr>
              <a:pPr marL="0" marR="0" lvl="0" indent="0" algn="r" defTabSz="914314" rtl="0" eaLnBrk="1" fontAlgn="auto" latinLnBrk="0" hangingPunct="1">
                <a:lnSpc>
                  <a:spcPct val="100000"/>
                </a:lnSpc>
                <a:spcBef>
                  <a:spcPts val="0"/>
                </a:spcBef>
                <a:spcAft>
                  <a:spcPts val="0"/>
                </a:spcAft>
                <a:buClrTx/>
                <a:buSzTx/>
                <a:buFontTx/>
                <a:buNone/>
                <a:tabLst/>
                <a:defRPr/>
              </a:pPr>
              <a:t>26</a:t>
            </a:fld>
            <a:endParaRPr kumimoji="1" lang="ja-JP" altLang="en-US" sz="1400" b="0" i="0" u="none" strike="noStrike" kern="1200" cap="none" spc="0" normalizeH="0" baseline="0" noProof="0" dirty="0">
              <a:ln>
                <a:noFill/>
              </a:ln>
              <a:solidFill>
                <a:prstClr val="white">
                  <a:lumMod val="50000"/>
                </a:prstClr>
              </a:solidFill>
              <a:effectLst/>
              <a:uLnTx/>
              <a:uFillTx/>
              <a:latin typeface="Verdana" panose="020B0604030504040204" pitchFamily="34" charset="0"/>
              <a:ea typeface="Meiryo UI"/>
              <a:cs typeface="Verdana" panose="020B0604030504040204" pitchFamily="34" charset="0"/>
            </a:endParaRPr>
          </a:p>
        </p:txBody>
      </p:sp>
      <p:sp>
        <p:nvSpPr>
          <p:cNvPr id="7" name="正方形/長方形 6">
            <a:extLst>
              <a:ext uri="{FF2B5EF4-FFF2-40B4-BE49-F238E27FC236}">
                <a16:creationId xmlns:a16="http://schemas.microsoft.com/office/drawing/2014/main" id="{6D29B6E9-C58C-4211-84E2-B3B94853481C}"/>
              </a:ext>
            </a:extLst>
          </p:cNvPr>
          <p:cNvSpPr/>
          <p:nvPr/>
        </p:nvSpPr>
        <p:spPr>
          <a:xfrm>
            <a:off x="185574" y="98824"/>
            <a:ext cx="9519954" cy="763287"/>
          </a:xfrm>
          <a:prstGeom prst="rect">
            <a:avLst/>
          </a:prstGeom>
          <a:solidFill>
            <a:schemeClr val="accent1">
              <a:lumMod val="40000"/>
              <a:lumOff val="60000"/>
            </a:schemeClr>
          </a:solidFill>
          <a:ln w="9525" cap="flat" cmpd="sng" algn="ctr">
            <a:solidFill>
              <a:schemeClr val="accent1">
                <a:lumMod val="75000"/>
              </a:schemeClr>
            </a:solidFill>
            <a:prstDash val="solid"/>
          </a:ln>
          <a:effectLst>
            <a:outerShdw blurRad="40000" dist="20000" dir="5400000" rotWithShape="0">
              <a:srgbClr val="000000">
                <a:alpha val="38000"/>
              </a:srgbClr>
            </a:outerShdw>
          </a:effectLst>
        </p:spPr>
        <p:txBody>
          <a:bodyPr rtlCol="0" anchor="ctr"/>
          <a:lstStyle/>
          <a:p>
            <a:pPr lvl="0" algn="ctr" defTabSz="913363">
              <a:defRPr/>
            </a:pPr>
            <a:r>
              <a:rPr kumimoji="0" lang="ja-JP" altLang="en-US"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令和４年３月</a:t>
            </a:r>
            <a:r>
              <a:rPr kumimoji="0" lang="en-US" altLang="ja-JP"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29</a:t>
            </a:r>
            <a:r>
              <a:rPr kumimoji="0" lang="ja-JP" altLang="en-US"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日付薬生発</a:t>
            </a:r>
            <a:r>
              <a:rPr kumimoji="0" lang="en-US" altLang="ja-JP"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0329</a:t>
            </a:r>
            <a:r>
              <a:rPr kumimoji="0" lang="ja-JP" altLang="en-US"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第５号 厚生労働省医薬・生活衛生局長通知</a:t>
            </a:r>
            <a:r>
              <a:rPr kumimoji="0" lang="ja-JP" altLang="en-US"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（抄）</a:t>
            </a:r>
            <a:endParaRPr kumimoji="0" lang="en-US" altLang="ja-JP"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ctr" defTabSz="913363">
              <a:defRPr/>
            </a:pPr>
            <a:r>
              <a:rPr kumimoji="0" lang="ja-JP" altLang="en-US" sz="24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登録販売者に対する研修の実施について</a:t>
            </a:r>
            <a:endParaRPr kumimoji="0" lang="en-US" altLang="ja-JP" sz="20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a:extLst>
              <a:ext uri="{FF2B5EF4-FFF2-40B4-BE49-F238E27FC236}">
                <a16:creationId xmlns:a16="http://schemas.microsoft.com/office/drawing/2014/main" id="{2AFFD4AD-C6A1-4DB1-B063-188C5C956345}"/>
              </a:ext>
            </a:extLst>
          </p:cNvPr>
          <p:cNvSpPr/>
          <p:nvPr/>
        </p:nvSpPr>
        <p:spPr>
          <a:xfrm>
            <a:off x="344487" y="962144"/>
            <a:ext cx="9001001" cy="3539430"/>
          </a:xfrm>
          <a:prstGeom prst="rect">
            <a:avLst/>
          </a:prstGeom>
          <a:ln>
            <a:solidFill>
              <a:schemeClr val="tx1"/>
            </a:solidFill>
          </a:ln>
        </p:spPr>
        <p:txBody>
          <a:bodyPr wrap="square">
            <a:spAutoFit/>
          </a:bodyPr>
          <a:lstStyle/>
          <a:p>
            <a:pPr marL="266700" marR="0" lvl="0" indent="-266700" algn="l" defTabSz="91336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○医薬品、医療機器等の品質、有効性及び安全性の確保等に関する</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法律施行規則の一部を改正する省令（令和３年厚生労働省令第</a:t>
            </a: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133</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号。以下「研修省令」という。）が、令和４年４月１日付けで施行。</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266700" marR="0" lvl="0" indent="-266700" algn="l" defTabSz="913363" rtl="0" eaLnBrk="1" fontAlgn="auto" latinLnBrk="0" hangingPunct="1">
              <a:lnSpc>
                <a:spcPct val="100000"/>
              </a:lnSpc>
              <a:spcBef>
                <a:spcPts val="0"/>
              </a:spcBef>
              <a:spcAft>
                <a:spcPts val="0"/>
              </a:spcAft>
              <a:buClrTx/>
              <a:buSzTx/>
              <a:buFontTx/>
              <a:buNone/>
              <a:tabLst/>
              <a:defRPr/>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（趣旨）</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6213" lvl="0" indent="-176213" defTabSz="913363">
              <a:defRPr/>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登録販売者は、一般用医薬品の販売を担う専門家として、購入者等に対して</a:t>
            </a:r>
            <a:r>
              <a:rPr lang="ja-JP" altLang="en-US" sz="14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常に</a:t>
            </a:r>
            <a:r>
              <a:rPr lang="ja-JP" altLang="en-US" sz="14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科学的な根拠に基づき適切な情報提供を行うとともに、コミュニケーション</a:t>
            </a:r>
            <a:r>
              <a:rPr lang="ja-JP" altLang="en-US" sz="14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を通じて</a:t>
            </a:r>
            <a:r>
              <a:rPr lang="ja-JP" altLang="en-US" sz="14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、購入者が求める医薬品を販売するだけではなく、必要に応じて医療</a:t>
            </a:r>
            <a:r>
              <a:rPr lang="ja-JP" altLang="en-US" sz="14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機関の</a:t>
            </a:r>
            <a:r>
              <a:rPr lang="ja-JP" altLang="en-US" sz="14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受診勧奨や医薬品の使用によらない対処を勧める必要が</a:t>
            </a:r>
            <a:r>
              <a:rPr lang="ja-JP" altLang="en-US" sz="14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ある</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6213" lvl="0" indent="-176213" defTabSz="913363">
              <a:defRPr/>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○また、医薬関係者として、</a:t>
            </a:r>
            <a:r>
              <a:rPr lang="ja-JP" altLang="en-US" sz="14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医薬品の副作用については、厚生労働大臣に報告</a:t>
            </a:r>
            <a:r>
              <a:rPr lang="ja-JP" altLang="en-US" sz="14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a:t>
            </a:r>
            <a:r>
              <a:rPr lang="ja-JP" altLang="en-US" sz="14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義務がある（副作用報告制度）ことから、一般用医薬品の販売、相談対応等</a:t>
            </a:r>
            <a:r>
              <a:rPr lang="ja-JP" altLang="en-US" sz="14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を通じて</a:t>
            </a:r>
            <a:r>
              <a:rPr lang="ja-JP" altLang="en-US" sz="14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購入者等の医薬品の使用状況等の情報を把握する必要が</a:t>
            </a:r>
            <a:r>
              <a:rPr lang="ja-JP" altLang="en-US" sz="14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ある</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6213" lvl="0" indent="-176213" defTabSz="913363">
              <a:defRPr/>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○薬局並びに店舗販売業及び配置販売業の業務を行う体制を定める省令（昭和</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39</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年厚生</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省令第３号）第１条第１項第</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14</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号、第２条第１項第６号及び第３条第１項</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第５号</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において、薬局開設者、店舗販売業者及び配置販売業者（以下「一般用医薬品</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販売</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業者等」という。）は、医薬品の販売又は授与の業務に係る適正な管理を確保</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ため、薬剤師、登録販売者及び一般従事者に対する研修を実施することと</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されている</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ことも踏まえ、今般、</a:t>
            </a:r>
            <a:r>
              <a:rPr lang="ja-JP" altLang="en-US" sz="14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登録販売者の資質向上のため、一般用医薬品販売業者</a:t>
            </a:r>
            <a:r>
              <a:rPr lang="ja-JP" altLang="en-US" sz="14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等は</a:t>
            </a:r>
            <a:r>
              <a:rPr lang="ja-JP" altLang="en-US" sz="14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、その業務に従事する登録販売者に、一定の基準による研修を毎年度受講</a:t>
            </a:r>
            <a:r>
              <a:rPr lang="ja-JP" altLang="en-US" sz="14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させなければならない</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6213" lvl="0" indent="-176213" defTabSz="913363">
              <a:defRPr/>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○また、登録販売者の資質向上のための研修について一定の基準が保たれるよう</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、研修</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実施機関は研修を実施するに当たりあらかじめ厚生労働大臣に</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届け出なければならない。</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0038449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3149" y="0"/>
            <a:ext cx="9906000" cy="576064"/>
          </a:xfrm>
          <a:prstGeom prst="rect">
            <a:avLst/>
          </a:prstGeom>
          <a:solidFill>
            <a:schemeClr val="tx2">
              <a:lumMod val="60000"/>
              <a:lumOff val="40000"/>
            </a:schemeClr>
          </a:solidFill>
          <a:ln w="9525" cap="flat" cmpd="sng" algn="ctr">
            <a:solidFill>
              <a:schemeClr val="tx2">
                <a:lumMod val="60000"/>
                <a:lumOff val="40000"/>
              </a:schemeClr>
            </a:solidFill>
            <a:prstDash val="solid"/>
          </a:ln>
          <a:effectLst>
            <a:outerShdw blurRad="40000" dist="23000" dir="5400000" rotWithShape="0">
              <a:srgbClr val="000000">
                <a:alpha val="35000"/>
              </a:srgbClr>
            </a:outerShdw>
          </a:effectLst>
        </p:spPr>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800" b="0" i="0" u="none" strike="noStrike" kern="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今後の薬局</a:t>
            </a:r>
            <a:endParaRPr kumimoji="0" lang="en-US" altLang="ja-JP" sz="2800" b="0" i="0" u="none" strike="noStrike" kern="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5" name="テキスト ボックス 4"/>
          <p:cNvSpPr txBox="1"/>
          <p:nvPr/>
        </p:nvSpPr>
        <p:spPr>
          <a:xfrm>
            <a:off x="197274" y="692696"/>
            <a:ext cx="9537749" cy="6222216"/>
          </a:xfrm>
          <a:prstGeom prst="rect">
            <a:avLst/>
          </a:prstGeom>
          <a:noFill/>
          <a:ln w="19050">
            <a:noFill/>
          </a:ln>
        </p:spPr>
        <p:txBody>
          <a:bodyPr wrap="square" rtlCol="0">
            <a:spAutoFit/>
          </a:bodyPr>
          <a:lstStyle/>
          <a:p>
            <a:pPr marL="352425" marR="0" lvl="0" indent="-285750" algn="l" defTabSz="914400" rtl="0" eaLnBrk="1" fontAlgn="auto" latinLnBrk="0" hangingPunct="1">
              <a:lnSpc>
                <a:spcPts val="3200"/>
              </a:lnSpc>
              <a:spcBef>
                <a:spcPts val="0"/>
              </a:spcBef>
              <a:spcAft>
                <a:spcPts val="0"/>
              </a:spcAft>
              <a:buClrTx/>
              <a:buSzTx/>
              <a:buFont typeface="Wingdings" panose="05000000000000000000" pitchFamily="2" charset="2"/>
              <a:buChar char="l"/>
              <a:tabLst/>
              <a:defRPr/>
            </a:pP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薬局は、認定薬局であっても、</a:t>
            </a:r>
            <a:r>
              <a:rPr kumimoji="1" lang="ja-JP" altLang="en-US" sz="20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要指導医薬品・一般用医薬品を取り扱いながら業務を行うことが薬局のあるべき姿</a:t>
            </a: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endParaRPr kumimoji="1" lang="en-US" altLang="ja-JP"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66675" marR="0" lvl="0" algn="l" defTabSz="914400" rtl="0" eaLnBrk="1" fontAlgn="auto" latinLnBrk="0" hangingPunct="1">
              <a:lnSpc>
                <a:spcPts val="3200"/>
              </a:lnSpc>
              <a:spcBef>
                <a:spcPts val="0"/>
              </a:spcBef>
              <a:spcAft>
                <a:spcPts val="0"/>
              </a:spcAft>
              <a:buClrTx/>
              <a:buSzTx/>
              <a:tabLst/>
              <a:defRPr/>
            </a:pPr>
            <a:r>
              <a:rPr lang="ja-JP" altLang="en-US" sz="2000" dirty="0">
                <a:solidFill>
                  <a:prstClr val="black"/>
                </a:solidFill>
                <a:latin typeface="メイリオ" panose="020B0604030504040204" pitchFamily="50" charset="-128"/>
                <a:ea typeface="メイリオ" panose="020B0604030504040204" pitchFamily="50" charset="-128"/>
              </a:rPr>
              <a:t>　</a:t>
            </a: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今回の法改正に関わらず、健康サポート機能も薬局のあるべき姿として</a:t>
            </a:r>
            <a:endParaRPr kumimoji="1" lang="en-US" altLang="ja-JP"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66675" marR="0" lvl="0" algn="l" defTabSz="914400" rtl="0" eaLnBrk="1" fontAlgn="auto" latinLnBrk="0" hangingPunct="1">
              <a:lnSpc>
                <a:spcPts val="3200"/>
              </a:lnSpc>
              <a:spcBef>
                <a:spcPts val="0"/>
              </a:spcBef>
              <a:spcAft>
                <a:spcPts val="0"/>
              </a:spcAft>
              <a:buClrTx/>
              <a:buSzTx/>
              <a:tabLst/>
              <a:defRPr/>
            </a:pPr>
            <a:r>
              <a:rPr lang="ja-JP" altLang="en-US" sz="2000" dirty="0">
                <a:solidFill>
                  <a:prstClr val="black"/>
                </a:solidFill>
                <a:latin typeface="メイリオ" panose="020B0604030504040204" pitchFamily="50" charset="-128"/>
                <a:ea typeface="メイリオ" panose="020B0604030504040204" pitchFamily="50" charset="-128"/>
              </a:rPr>
              <a:t>　</a:t>
            </a: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求められる機能（健康サポート薬局は引き続き推進）</a:t>
            </a:r>
          </a:p>
          <a:p>
            <a:pPr marL="66675" marR="0" lvl="0" algn="l" defTabSz="914400" rtl="0" eaLnBrk="1" fontAlgn="auto" latinLnBrk="0" hangingPunct="1">
              <a:spcBef>
                <a:spcPts val="0"/>
              </a:spcBef>
              <a:spcAft>
                <a:spcPts val="0"/>
              </a:spcAft>
              <a:buClrTx/>
              <a:buSzTx/>
              <a:tabLst/>
              <a:defRPr/>
            </a:pPr>
            <a:endPar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352425" marR="0" lvl="0" indent="-285750" algn="l" defTabSz="914400" rtl="0" eaLnBrk="1" fontAlgn="auto" latinLnBrk="0" hangingPunct="1">
              <a:lnSpc>
                <a:spcPts val="3200"/>
              </a:lnSpc>
              <a:spcBef>
                <a:spcPts val="0"/>
              </a:spcBef>
              <a:spcAft>
                <a:spcPts val="0"/>
              </a:spcAft>
              <a:buClrTx/>
              <a:buSzTx/>
              <a:buFont typeface="Wingdings" panose="05000000000000000000" pitchFamily="2" charset="2"/>
              <a:buChar char="l"/>
              <a:tabLst/>
              <a:defRPr/>
            </a:pP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地域包括ケアシステムの一翼を担う薬局が健康サポート薬局と地域連携薬局の両方となることは、地域においてその役割を十分に発揮する上で重要。</a:t>
            </a:r>
            <a:endParaRPr kumimoji="1" lang="en-US" altLang="ja-JP"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66675" marR="0" lvl="0" algn="l" defTabSz="914400" rtl="0" eaLnBrk="1" fontAlgn="auto" latinLnBrk="0" hangingPunct="1">
              <a:spcBef>
                <a:spcPts val="0"/>
              </a:spcBef>
              <a:spcAft>
                <a:spcPts val="0"/>
              </a:spcAft>
              <a:buClrTx/>
              <a:buSzTx/>
              <a:tabLst/>
              <a:defRPr/>
            </a:pPr>
            <a:endPar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352425" marR="0" lvl="0" indent="-285750" algn="l" defTabSz="914400" rtl="0" eaLnBrk="1" fontAlgn="auto" latinLnBrk="0" hangingPunct="1">
              <a:lnSpc>
                <a:spcPts val="3200"/>
              </a:lnSpc>
              <a:spcBef>
                <a:spcPts val="0"/>
              </a:spcBef>
              <a:spcAft>
                <a:spcPts val="0"/>
              </a:spcAft>
              <a:buClrTx/>
              <a:buSzTx/>
              <a:buFont typeface="Wingdings" panose="05000000000000000000" pitchFamily="2" charset="2"/>
              <a:buChar char="l"/>
              <a:tabLst/>
              <a:defRPr/>
            </a:pP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地域住民のために取り組むべきこと</a:t>
            </a:r>
            <a:endParaRPr kumimoji="1" lang="en-US" altLang="ja-JP"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722313" marR="0" lvl="1" indent="-273050" algn="l" defTabSz="914400" rtl="0" eaLnBrk="1" fontAlgn="auto" latinLnBrk="0" hangingPunct="1">
              <a:lnSpc>
                <a:spcPts val="3200"/>
              </a:lnSpc>
              <a:spcBef>
                <a:spcPts val="0"/>
              </a:spcBef>
              <a:spcAft>
                <a:spcPts val="0"/>
              </a:spcAft>
              <a:buClrTx/>
              <a:buSzTx/>
              <a:buFont typeface="Arial" panose="020B0604020202020204" pitchFamily="34" charset="0"/>
              <a:buChar char="•"/>
              <a:tabLst/>
              <a:defRPr/>
            </a:pPr>
            <a:r>
              <a:rPr kumimoji="1" lang="en-US" altLang="ja-JP"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OTC</a:t>
            </a: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医薬品の提供</a:t>
            </a:r>
            <a:endParaRPr kumimoji="1" lang="en-US" altLang="ja-JP"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722313" marR="0" lvl="1" indent="-273050" algn="l" defTabSz="914400" rtl="0" eaLnBrk="1" fontAlgn="auto" latinLnBrk="0" hangingPunct="1">
              <a:lnSpc>
                <a:spcPts val="3200"/>
              </a:lnSpc>
              <a:spcBef>
                <a:spcPts val="0"/>
              </a:spcBef>
              <a:spcAft>
                <a:spcPts val="0"/>
              </a:spcAft>
              <a:buClrTx/>
              <a:buSzTx/>
              <a:buFont typeface="Arial" panose="020B0604020202020204" pitchFamily="34" charset="0"/>
              <a:buChar char="•"/>
              <a:tabLst/>
              <a:defRPr/>
            </a:pP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健康相談など、健康サポート機能</a:t>
            </a:r>
            <a:endParaRPr kumimoji="1" lang="en-US" altLang="ja-JP"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722313" marR="0" lvl="1" indent="-273050" algn="l" defTabSz="914400" rtl="0" eaLnBrk="1" fontAlgn="auto" latinLnBrk="0" hangingPunct="1">
              <a:lnSpc>
                <a:spcPts val="3200"/>
              </a:lnSpc>
              <a:spcBef>
                <a:spcPts val="0"/>
              </a:spcBef>
              <a:spcAft>
                <a:spcPts val="0"/>
              </a:spcAft>
              <a:buClrTx/>
              <a:buSzTx/>
              <a:buFont typeface="Arial" panose="020B0604020202020204" pitchFamily="34" charset="0"/>
              <a:buChar char="•"/>
              <a:tabLst/>
              <a:defRPr/>
            </a:pP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保険者との連携（様々な保健指導）</a:t>
            </a:r>
            <a:endParaRPr kumimoji="1" lang="en-US" altLang="ja-JP"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722313" marR="0" lvl="1" indent="-273050" algn="l" defTabSz="914400" rtl="0" eaLnBrk="1" fontAlgn="auto" latinLnBrk="0" hangingPunct="1">
              <a:lnSpc>
                <a:spcPts val="3200"/>
              </a:lnSpc>
              <a:spcBef>
                <a:spcPts val="0"/>
              </a:spcBef>
              <a:spcAft>
                <a:spcPts val="0"/>
              </a:spcAft>
              <a:buClrTx/>
              <a:buSzTx/>
              <a:buFont typeface="Arial" panose="020B0604020202020204" pitchFamily="34" charset="0"/>
              <a:buChar char="•"/>
              <a:tabLst/>
              <a:defRPr/>
            </a:pPr>
            <a:r>
              <a:rPr kumimoji="1" lang="ja-JP" altLang="en-US" sz="20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新型コロナウイルス感染症</a:t>
            </a: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の対策などの公衆衛生に係る対応</a:t>
            </a:r>
            <a:endParaRPr kumimoji="1" lang="en-US" altLang="ja-JP"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625475" marR="0" lvl="1" indent="-273050" algn="l" defTabSz="914400" rtl="0" eaLnBrk="1" fontAlgn="auto" latinLnBrk="0" hangingPunct="1">
              <a:lnSpc>
                <a:spcPts val="32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lang="ja-JP" altLang="en-US" sz="2000" noProof="0" dirty="0">
                <a:solidFill>
                  <a:prstClr val="black"/>
                </a:solidFill>
                <a:latin typeface="メイリオ" panose="020B0604030504040204" pitchFamily="50" charset="-128"/>
                <a:ea typeface="メイリオ" panose="020B0604030504040204" pitchFamily="50" charset="-128"/>
              </a:rPr>
              <a:t> </a:t>
            </a: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ja-JP" altLang="en-US" sz="20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感染症に関する正しい情報発信、ワクチン接種体制への協力も</a:t>
            </a:r>
            <a:endParaRPr kumimoji="1" lang="en-US" altLang="ja-JP" sz="20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endParaRPr>
          </a:p>
          <a:p>
            <a:pPr marL="722313" marR="0" lvl="1" indent="-273050" algn="l" defTabSz="914400" rtl="0" eaLnBrk="1" fontAlgn="auto" latinLnBrk="0" hangingPunct="1">
              <a:lnSpc>
                <a:spcPts val="3200"/>
              </a:lnSpc>
              <a:spcBef>
                <a:spcPts val="0"/>
              </a:spcBef>
              <a:spcAft>
                <a:spcPts val="0"/>
              </a:spcAft>
              <a:buClrTx/>
              <a:buSzTx/>
              <a:buFont typeface="Arial" panose="020B0604020202020204" pitchFamily="34" charset="0"/>
              <a:buChar char="•"/>
              <a:tabLst/>
              <a:defRPr/>
            </a:pP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緊急避妊薬の取扱い（オンライン診療に伴う薬局での対応）　など</a:t>
            </a:r>
          </a:p>
        </p:txBody>
      </p:sp>
      <p:sp>
        <p:nvSpPr>
          <p:cNvPr id="6" name="スライド番号プレースホルダー 3"/>
          <p:cNvSpPr>
            <a:spLocks noGrp="1"/>
          </p:cNvSpPr>
          <p:nvPr>
            <p:ph type="sldNum" sz="quarter" idx="12"/>
          </p:nvPr>
        </p:nvSpPr>
        <p:spPr>
          <a:xfrm>
            <a:off x="9345489" y="6381329"/>
            <a:ext cx="529254" cy="425190"/>
          </a:xfrm>
        </p:spPr>
        <p:txBody>
          <a:bodyPr/>
          <a:lstStyle/>
          <a:p>
            <a:pPr marL="0" marR="0" lvl="0" indent="0" algn="r" defTabSz="914314" rtl="0" eaLnBrk="1" fontAlgn="auto" latinLnBrk="0" hangingPunct="1">
              <a:lnSpc>
                <a:spcPct val="100000"/>
              </a:lnSpc>
              <a:spcBef>
                <a:spcPts val="0"/>
              </a:spcBef>
              <a:spcAft>
                <a:spcPts val="0"/>
              </a:spcAft>
              <a:buClrTx/>
              <a:buSzTx/>
              <a:buFontTx/>
              <a:buNone/>
              <a:tabLst/>
              <a:defRPr/>
            </a:pPr>
            <a:fld id="{8DAE5B54-EA02-45AD-A82C-E2A48294079D}" type="slidenum">
              <a:rPr kumimoji="1" lang="ja-JP" altLang="en-US" sz="1400" b="0" i="0" u="none" strike="noStrike" kern="1200" cap="none" spc="0" normalizeH="0" baseline="0" noProof="0" smtClean="0">
                <a:ln>
                  <a:noFill/>
                </a:ln>
                <a:solidFill>
                  <a:prstClr val="white">
                    <a:lumMod val="50000"/>
                  </a:prstClr>
                </a:solidFill>
                <a:effectLst/>
                <a:uLnTx/>
                <a:uFillTx/>
                <a:latin typeface="Verdana" panose="020B0604030504040204" pitchFamily="34" charset="0"/>
                <a:ea typeface="Meiryo UI"/>
                <a:cs typeface="Verdana" panose="020B0604030504040204" pitchFamily="34" charset="0"/>
              </a:rPr>
              <a:pPr marL="0" marR="0" lvl="0" indent="0" algn="r" defTabSz="914314" rtl="0" eaLnBrk="1" fontAlgn="auto" latinLnBrk="0" hangingPunct="1">
                <a:lnSpc>
                  <a:spcPct val="100000"/>
                </a:lnSpc>
                <a:spcBef>
                  <a:spcPts val="0"/>
                </a:spcBef>
                <a:spcAft>
                  <a:spcPts val="0"/>
                </a:spcAft>
                <a:buClrTx/>
                <a:buSzTx/>
                <a:buFontTx/>
                <a:buNone/>
                <a:tabLst/>
                <a:defRPr/>
              </a:pPr>
              <a:t>27</a:t>
            </a:fld>
            <a:endParaRPr kumimoji="1" lang="ja-JP" altLang="en-US" sz="1400" b="0" i="0" u="none" strike="noStrike" kern="1200" cap="none" spc="0" normalizeH="0" baseline="0" noProof="0" dirty="0">
              <a:ln>
                <a:noFill/>
              </a:ln>
              <a:solidFill>
                <a:prstClr val="white">
                  <a:lumMod val="50000"/>
                </a:prstClr>
              </a:solidFill>
              <a:effectLst/>
              <a:uLnTx/>
              <a:uFillTx/>
              <a:latin typeface="Verdana" panose="020B0604030504040204" pitchFamily="34" charset="0"/>
              <a:ea typeface="Meiryo UI"/>
              <a:cs typeface="Verdana" panose="020B0604030504040204" pitchFamily="34" charset="0"/>
            </a:endParaRPr>
          </a:p>
        </p:txBody>
      </p:sp>
    </p:spTree>
    <p:extLst>
      <p:ext uri="{BB962C8B-B14F-4D97-AF65-F5344CB8AC3E}">
        <p14:creationId xmlns:p14="http://schemas.microsoft.com/office/powerpoint/2010/main" val="10299774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p:cNvSpPr>
            <a:spLocks noChangeArrowheads="1"/>
          </p:cNvSpPr>
          <p:nvPr/>
        </p:nvSpPr>
        <p:spPr bwMode="auto">
          <a:xfrm>
            <a:off x="5710543" y="1195983"/>
            <a:ext cx="1582738" cy="504825"/>
          </a:xfrm>
          <a:prstGeom prst="rightArrow">
            <a:avLst>
              <a:gd name="adj1" fmla="val 65843"/>
              <a:gd name="adj2" fmla="val 80195"/>
            </a:avLst>
          </a:prstGeom>
          <a:solidFill>
            <a:schemeClr val="accent5">
              <a:lumMod val="20000"/>
              <a:lumOff val="80000"/>
            </a:schemeClr>
          </a:solidFill>
          <a:ln w="9525">
            <a:solidFill>
              <a:schemeClr val="tx1"/>
            </a:solidFill>
            <a:miter lim="800000"/>
            <a:headEnd/>
            <a:tailEnd/>
          </a:ln>
        </p:spPr>
        <p:txBody>
          <a:bodyPr wrap="none" lIns="91428" tIns="45715" rIns="91428" bIns="45715"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Arial" charset="0"/>
                <a:ea typeface="ＭＳ Ｐゴシック" panose="020B0600070205080204" pitchFamily="50" charset="-128"/>
                <a:cs typeface="+mn-cs"/>
              </a:rPr>
              <a:t>平成</a:t>
            </a:r>
            <a:r>
              <a:rPr kumimoji="1" lang="en-US" altLang="ja-JP" sz="900" b="0" i="0" u="none" strike="noStrike" kern="1200" cap="none" spc="0" normalizeH="0" baseline="0" noProof="0" dirty="0">
                <a:ln>
                  <a:noFill/>
                </a:ln>
                <a:solidFill>
                  <a:prstClr val="black"/>
                </a:solidFill>
                <a:effectLst/>
                <a:uLnTx/>
                <a:uFillTx/>
                <a:latin typeface="Arial" charset="0"/>
                <a:ea typeface="ＭＳ Ｐゴシック" panose="020B0600070205080204" pitchFamily="50" charset="-128"/>
                <a:cs typeface="+mn-cs"/>
              </a:rPr>
              <a:t>29</a:t>
            </a:r>
            <a:r>
              <a:rPr kumimoji="1" lang="ja-JP" altLang="en-US" sz="900" b="0" i="0" u="none" strike="noStrike" kern="1200" cap="none" spc="0" normalizeH="0" baseline="0" noProof="0" dirty="0">
                <a:ln>
                  <a:noFill/>
                </a:ln>
                <a:solidFill>
                  <a:prstClr val="black"/>
                </a:solidFill>
                <a:effectLst/>
                <a:uLnTx/>
                <a:uFillTx/>
                <a:latin typeface="Arial" charset="0"/>
                <a:ea typeface="ＭＳ Ｐゴシック" panose="020B0600070205080204" pitchFamily="50" charset="-128"/>
                <a:cs typeface="+mn-cs"/>
              </a:rPr>
              <a:t>年推計値</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Arial" charset="0"/>
                <a:ea typeface="ＭＳ Ｐゴシック" panose="020B0600070205080204" pitchFamily="50" charset="-128"/>
                <a:cs typeface="+mn-cs"/>
              </a:rPr>
              <a:t>（日本の将来推計人口）</a:t>
            </a:r>
          </a:p>
        </p:txBody>
      </p:sp>
      <p:sp>
        <p:nvSpPr>
          <p:cNvPr id="6" name="AutoShape 5"/>
          <p:cNvSpPr>
            <a:spLocks noChangeArrowheads="1"/>
          </p:cNvSpPr>
          <p:nvPr/>
        </p:nvSpPr>
        <p:spPr bwMode="auto">
          <a:xfrm flipH="1">
            <a:off x="3940666" y="1195983"/>
            <a:ext cx="1582738" cy="504825"/>
          </a:xfrm>
          <a:prstGeom prst="rightArrow">
            <a:avLst>
              <a:gd name="adj1" fmla="val 65843"/>
              <a:gd name="adj2" fmla="val 80195"/>
            </a:avLst>
          </a:prstGeom>
          <a:solidFill>
            <a:schemeClr val="accent5">
              <a:lumMod val="20000"/>
              <a:lumOff val="80000"/>
            </a:schemeClr>
          </a:solidFill>
          <a:ln w="9525">
            <a:solidFill>
              <a:schemeClr val="tx1"/>
            </a:solidFill>
            <a:miter lim="800000"/>
            <a:headEnd/>
            <a:tailEnd/>
          </a:ln>
        </p:spPr>
        <p:txBody>
          <a:bodyPr wrap="none" lIns="91428" tIns="45715" rIns="91428" bIns="45715"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Arial" charset="0"/>
                <a:ea typeface="ＭＳ Ｐゴシック" panose="020B0600070205080204" pitchFamily="50" charset="-128"/>
                <a:cs typeface="+mn-cs"/>
              </a:rPr>
              <a:t>実績値</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Arial" charset="0"/>
                <a:ea typeface="ＭＳ Ｐゴシック" panose="020B0600070205080204" pitchFamily="50" charset="-128"/>
                <a:cs typeface="+mn-cs"/>
              </a:rPr>
              <a:t>（国勢調査等）</a:t>
            </a:r>
          </a:p>
        </p:txBody>
      </p:sp>
      <p:sp>
        <p:nvSpPr>
          <p:cNvPr id="7" name="Rectangle 15" descr="25%"/>
          <p:cNvSpPr>
            <a:spLocks noChangeArrowheads="1"/>
          </p:cNvSpPr>
          <p:nvPr/>
        </p:nvSpPr>
        <p:spPr bwMode="auto">
          <a:xfrm>
            <a:off x="415926" y="551656"/>
            <a:ext cx="9217595" cy="573088"/>
          </a:xfrm>
          <a:prstGeom prst="rect">
            <a:avLst/>
          </a:prstGeom>
          <a:noFill/>
          <a:ln w="12700">
            <a:solidFill>
              <a:schemeClr val="tx1"/>
            </a:solidFill>
            <a:miter lim="800000"/>
            <a:headEnd/>
            <a:tailEnd/>
          </a:ln>
        </p:spPr>
        <p:txBody>
          <a:bodyPr wrap="none" lIns="91428" tIns="45715" rIns="91428" bIns="45715"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Arial" charset="0"/>
                <a:ea typeface="ＭＳ Ｐゴシック" panose="020B0600070205080204" pitchFamily="50" charset="-128"/>
                <a:cs typeface="+mn-cs"/>
              </a:rPr>
              <a:t>○ </a:t>
            </a:r>
            <a:r>
              <a:rPr kumimoji="1" lang="ja-JP" altLang="en-US" sz="1600" b="0" i="0" u="none" strike="noStrike" kern="1200" cap="none" spc="0" normalizeH="0" baseline="0" noProof="0" dirty="0">
                <a:ln>
                  <a:noFill/>
                </a:ln>
                <a:solidFill>
                  <a:prstClr val="black"/>
                </a:solidFill>
                <a:effectLst/>
                <a:uLnTx/>
                <a:uFillTx/>
                <a:latin typeface="Arial" charset="0"/>
                <a:ea typeface="ＭＳ Ｐゴシック" panose="020B0600070205080204" pitchFamily="50" charset="-128"/>
                <a:cs typeface="+mn-cs"/>
              </a:rPr>
              <a:t>日本の人口は近年減少局面を迎えている。</a:t>
            </a:r>
            <a:r>
              <a:rPr kumimoji="1" lang="en-US" altLang="ja-JP" sz="1600" b="0" i="0" u="none" strike="noStrike" kern="1200" cap="none" spc="0" normalizeH="0" baseline="0" noProof="0" dirty="0">
                <a:ln>
                  <a:noFill/>
                </a:ln>
                <a:solidFill>
                  <a:prstClr val="black"/>
                </a:solidFill>
                <a:effectLst/>
                <a:uLnTx/>
                <a:uFillTx/>
                <a:latin typeface="Arial" charset="0"/>
                <a:ea typeface="ＭＳ Ｐゴシック" panose="020B0600070205080204" pitchFamily="50" charset="-128"/>
                <a:cs typeface="+mn-cs"/>
              </a:rPr>
              <a:t>2065</a:t>
            </a:r>
            <a:r>
              <a:rPr kumimoji="1" lang="ja-JP" altLang="en-US" sz="1600" b="0" i="0" u="none" strike="noStrike" kern="1200" cap="none" spc="0" normalizeH="0" baseline="0" noProof="0" dirty="0">
                <a:ln>
                  <a:noFill/>
                </a:ln>
                <a:solidFill>
                  <a:prstClr val="black"/>
                </a:solidFill>
                <a:effectLst/>
                <a:uLnTx/>
                <a:uFillTx/>
                <a:latin typeface="Arial" charset="0"/>
                <a:ea typeface="ＭＳ Ｐゴシック" panose="020B0600070205080204" pitchFamily="50" charset="-128"/>
                <a:cs typeface="+mn-cs"/>
              </a:rPr>
              <a:t>年には総人口が</a:t>
            </a:r>
            <a:r>
              <a:rPr kumimoji="1" lang="en-US" altLang="ja-JP" sz="1600" b="0" i="0" u="none" strike="noStrike" kern="1200" cap="none" spc="0" normalizeH="0" baseline="0" noProof="0" dirty="0">
                <a:ln>
                  <a:noFill/>
                </a:ln>
                <a:solidFill>
                  <a:prstClr val="black"/>
                </a:solidFill>
                <a:effectLst/>
                <a:uLnTx/>
                <a:uFillTx/>
                <a:latin typeface="Arial" charset="0"/>
                <a:ea typeface="ＭＳ Ｐゴシック" panose="020B0600070205080204" pitchFamily="50" charset="-128"/>
                <a:cs typeface="+mn-cs"/>
              </a:rPr>
              <a:t>9,000</a:t>
            </a:r>
            <a:r>
              <a:rPr kumimoji="1" lang="ja-JP" altLang="en-US" sz="1600" b="0" i="0" u="none" strike="noStrike" kern="1200" cap="none" spc="0" normalizeH="0" baseline="0" noProof="0" dirty="0">
                <a:ln>
                  <a:noFill/>
                </a:ln>
                <a:solidFill>
                  <a:prstClr val="black"/>
                </a:solidFill>
                <a:effectLst/>
                <a:uLnTx/>
                <a:uFillTx/>
                <a:latin typeface="Arial" charset="0"/>
                <a:ea typeface="ＭＳ Ｐゴシック" panose="020B0600070205080204" pitchFamily="50" charset="-128"/>
                <a:cs typeface="+mn-cs"/>
              </a:rPr>
              <a:t>万人を割り込み、高齢化率は</a:t>
            </a:r>
            <a:endParaRPr kumimoji="1" lang="en-US" altLang="ja-JP" sz="1600" b="0" i="0" u="none" strike="noStrike" kern="1200" cap="none" spc="0" normalizeH="0" baseline="0" noProof="0" dirty="0">
              <a:ln>
                <a:noFill/>
              </a:ln>
              <a:solidFill>
                <a:prstClr val="black"/>
              </a:solidFill>
              <a:effectLst/>
              <a:uLnTx/>
              <a:uFillTx/>
              <a:latin typeface="Arial"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Arial" charset="0"/>
                <a:ea typeface="ＭＳ Ｐゴシック" panose="020B0600070205080204" pitchFamily="50" charset="-128"/>
                <a:cs typeface="+mn-cs"/>
              </a:rPr>
              <a:t>　　</a:t>
            </a:r>
            <a:r>
              <a:rPr kumimoji="1" lang="en-US" altLang="ja-JP" sz="1600" b="0" i="0" u="none" strike="noStrike" kern="1200" cap="none" spc="0" normalizeH="0" baseline="0" noProof="0" dirty="0">
                <a:ln>
                  <a:noFill/>
                </a:ln>
                <a:solidFill>
                  <a:prstClr val="black"/>
                </a:solidFill>
                <a:effectLst/>
                <a:uLnTx/>
                <a:uFillTx/>
                <a:latin typeface="Arial" charset="0"/>
                <a:ea typeface="ＭＳ Ｐゴシック" panose="020B0600070205080204" pitchFamily="50" charset="-128"/>
                <a:cs typeface="+mn-cs"/>
              </a:rPr>
              <a:t>38</a:t>
            </a:r>
            <a:r>
              <a:rPr kumimoji="1" lang="ja-JP" altLang="en-US" sz="1600" b="0" i="0" u="none" strike="noStrike" kern="1200" cap="none" spc="0" normalizeH="0" baseline="0" noProof="0" dirty="0">
                <a:ln>
                  <a:noFill/>
                </a:ln>
                <a:solidFill>
                  <a:prstClr val="black"/>
                </a:solidFill>
                <a:effectLst/>
                <a:uLnTx/>
                <a:uFillTx/>
                <a:latin typeface="Arial" charset="0"/>
                <a:ea typeface="ＭＳ Ｐゴシック" panose="020B0600070205080204" pitchFamily="50" charset="-128"/>
                <a:cs typeface="+mn-cs"/>
              </a:rPr>
              <a:t>％台の水準になると推計されている。</a:t>
            </a:r>
          </a:p>
        </p:txBody>
      </p:sp>
      <p:sp>
        <p:nvSpPr>
          <p:cNvPr id="9" name="テキスト ボックス 8"/>
          <p:cNvSpPr txBox="1"/>
          <p:nvPr/>
        </p:nvSpPr>
        <p:spPr>
          <a:xfrm>
            <a:off x="11747" y="1381071"/>
            <a:ext cx="1008112" cy="25391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Arial" charset="0"/>
                <a:ea typeface="ＭＳ Ｐゴシック" panose="020B0600070205080204" pitchFamily="50" charset="-128"/>
                <a:cs typeface="+mn-cs"/>
              </a:rPr>
              <a:t>人口（万人）</a:t>
            </a:r>
          </a:p>
        </p:txBody>
      </p:sp>
      <p:sp>
        <p:nvSpPr>
          <p:cNvPr id="10" name="テキスト ボックス 9"/>
          <p:cNvSpPr txBox="1"/>
          <p:nvPr/>
        </p:nvSpPr>
        <p:spPr>
          <a:xfrm>
            <a:off x="9112050" y="2892246"/>
            <a:ext cx="776536" cy="57708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Arial" charset="0"/>
                <a:ea typeface="ＭＳ Ｐゴシック" panose="020B0600070205080204" pitchFamily="50" charset="-128"/>
                <a:cs typeface="+mn-cs"/>
              </a:rPr>
              <a:t>生産年齢人口割合</a:t>
            </a:r>
            <a:endParaRPr kumimoji="1" lang="en-US" altLang="ja-JP" sz="1050" b="0" i="0" u="none" strike="noStrike" kern="1200" cap="none" spc="0" normalizeH="0" baseline="0" noProof="0" dirty="0">
              <a:ln>
                <a:noFill/>
              </a:ln>
              <a:solidFill>
                <a:prstClr val="black"/>
              </a:solidFill>
              <a:effectLst/>
              <a:uLnTx/>
              <a:uFillTx/>
              <a:latin typeface="Arial" charset="0"/>
              <a:ea typeface="ＭＳ Ｐゴシック" panose="020B0600070205080204"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Arial" charset="0"/>
                <a:ea typeface="ＭＳ Ｐゴシック" panose="020B0600070205080204" pitchFamily="50" charset="-128"/>
                <a:cs typeface="+mn-cs"/>
              </a:rPr>
              <a:t>51.4%</a:t>
            </a:r>
            <a:endParaRPr kumimoji="1" lang="ja-JP" altLang="en-US" sz="1800" b="0" i="0" u="none" strike="noStrike" kern="1200" cap="none" spc="0" normalizeH="0" baseline="0" noProof="0" dirty="0">
              <a:ln>
                <a:noFill/>
              </a:ln>
              <a:solidFill>
                <a:prstClr val="black"/>
              </a:solidFill>
              <a:effectLst/>
              <a:uLnTx/>
              <a:uFillTx/>
              <a:latin typeface="Arial" charset="0"/>
              <a:ea typeface="ＭＳ Ｐゴシック" panose="020B0600070205080204" pitchFamily="50" charset="-128"/>
              <a:cs typeface="+mn-cs"/>
            </a:endParaRPr>
          </a:p>
        </p:txBody>
      </p:sp>
      <p:sp>
        <p:nvSpPr>
          <p:cNvPr id="11" name="テキスト ボックス 10"/>
          <p:cNvSpPr txBox="1"/>
          <p:nvPr/>
        </p:nvSpPr>
        <p:spPr>
          <a:xfrm>
            <a:off x="9112050" y="3701877"/>
            <a:ext cx="776536" cy="41549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Arial" charset="0"/>
                <a:ea typeface="ＭＳ Ｐゴシック" panose="020B0600070205080204" pitchFamily="50" charset="-128"/>
                <a:cs typeface="+mn-cs"/>
              </a:rPr>
              <a:t>高齢化率</a:t>
            </a:r>
            <a:endParaRPr kumimoji="1" lang="en-US" altLang="ja-JP" sz="1050" b="0" i="0" u="none" strike="noStrike" kern="1200" cap="none" spc="0" normalizeH="0" baseline="0" noProof="0" dirty="0">
              <a:ln>
                <a:noFill/>
              </a:ln>
              <a:solidFill>
                <a:prstClr val="black"/>
              </a:solidFill>
              <a:effectLst/>
              <a:uLnTx/>
              <a:uFillTx/>
              <a:latin typeface="Arial" charset="0"/>
              <a:ea typeface="ＭＳ Ｐゴシック" panose="020B0600070205080204"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Arial" charset="0"/>
                <a:ea typeface="ＭＳ Ｐゴシック" panose="020B0600070205080204" pitchFamily="50" charset="-128"/>
                <a:cs typeface="+mn-cs"/>
              </a:rPr>
              <a:t>38.4%</a:t>
            </a:r>
            <a:endParaRPr kumimoji="1" lang="ja-JP" altLang="en-US" sz="1800" b="0" i="0" u="none" strike="noStrike" kern="1200" cap="none" spc="0" normalizeH="0" baseline="0" noProof="0" dirty="0">
              <a:ln>
                <a:noFill/>
              </a:ln>
              <a:solidFill>
                <a:prstClr val="black"/>
              </a:solidFill>
              <a:effectLst/>
              <a:uLnTx/>
              <a:uFillTx/>
              <a:latin typeface="Arial" charset="0"/>
              <a:ea typeface="ＭＳ Ｐゴシック" panose="020B0600070205080204" pitchFamily="50" charset="-128"/>
              <a:cs typeface="+mn-cs"/>
            </a:endParaRPr>
          </a:p>
        </p:txBody>
      </p:sp>
      <p:sp>
        <p:nvSpPr>
          <p:cNvPr id="12" name="テキスト ボックス 11"/>
          <p:cNvSpPr txBox="1"/>
          <p:nvPr/>
        </p:nvSpPr>
        <p:spPr>
          <a:xfrm>
            <a:off x="9126907" y="4908469"/>
            <a:ext cx="776536" cy="57708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Arial" charset="0"/>
                <a:ea typeface="ＭＳ Ｐゴシック" panose="020B0600070205080204" pitchFamily="50" charset="-128"/>
                <a:cs typeface="+mn-cs"/>
              </a:rPr>
              <a:t>合計特殊</a:t>
            </a:r>
            <a:endParaRPr kumimoji="1" lang="en-US" altLang="ja-JP" sz="1050" b="0" i="0" u="none" strike="noStrike" kern="1200" cap="none" spc="0" normalizeH="0" baseline="0" noProof="0" dirty="0">
              <a:ln>
                <a:noFill/>
              </a:ln>
              <a:solidFill>
                <a:prstClr val="black"/>
              </a:solidFill>
              <a:effectLst/>
              <a:uLnTx/>
              <a:uFillTx/>
              <a:latin typeface="Arial" charset="0"/>
              <a:ea typeface="ＭＳ Ｐゴシック" panose="020B0600070205080204"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Arial" charset="0"/>
                <a:ea typeface="ＭＳ Ｐゴシック" panose="020B0600070205080204" pitchFamily="50" charset="-128"/>
                <a:cs typeface="+mn-cs"/>
              </a:rPr>
              <a:t>出生率</a:t>
            </a:r>
            <a:endParaRPr kumimoji="1" lang="en-US" altLang="ja-JP" sz="1050" b="0" i="0" u="none" strike="noStrike" kern="1200" cap="none" spc="0" normalizeH="0" baseline="0" noProof="0" dirty="0">
              <a:ln>
                <a:noFill/>
              </a:ln>
              <a:solidFill>
                <a:prstClr val="black"/>
              </a:solidFill>
              <a:effectLst/>
              <a:uLnTx/>
              <a:uFillTx/>
              <a:latin typeface="Arial" charset="0"/>
              <a:ea typeface="ＭＳ Ｐゴシック" panose="020B0600070205080204"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Arial" charset="0"/>
                <a:ea typeface="ＭＳ Ｐゴシック" panose="020B0600070205080204" pitchFamily="50" charset="-128"/>
                <a:cs typeface="+mn-cs"/>
              </a:rPr>
              <a:t>1.44</a:t>
            </a:r>
            <a:endParaRPr kumimoji="1" lang="ja-JP" altLang="en-US" sz="1800" b="0" i="0" u="none" strike="noStrike" kern="1200" cap="none" spc="0" normalizeH="0" baseline="0" noProof="0" dirty="0">
              <a:ln>
                <a:noFill/>
              </a:ln>
              <a:solidFill>
                <a:prstClr val="black"/>
              </a:solidFill>
              <a:effectLst/>
              <a:uLnTx/>
              <a:uFillTx/>
              <a:latin typeface="Arial" charset="0"/>
              <a:ea typeface="ＭＳ Ｐゴシック" panose="020B0600070205080204" pitchFamily="50" charset="-128"/>
              <a:cs typeface="+mn-cs"/>
            </a:endParaRPr>
          </a:p>
        </p:txBody>
      </p:sp>
      <p:graphicFrame>
        <p:nvGraphicFramePr>
          <p:cNvPr id="15" name="グラフ 14"/>
          <p:cNvGraphicFramePr/>
          <p:nvPr/>
        </p:nvGraphicFramePr>
        <p:xfrm>
          <a:off x="0" y="1597095"/>
          <a:ext cx="9273480" cy="4824536"/>
        </p:xfrm>
        <a:graphic>
          <a:graphicData uri="http://schemas.openxmlformats.org/drawingml/2006/chart">
            <c:chart xmlns:c="http://schemas.openxmlformats.org/drawingml/2006/chart" xmlns:r="http://schemas.openxmlformats.org/officeDocument/2006/relationships" r:id="rId3"/>
          </a:graphicData>
        </a:graphic>
      </p:graphicFrame>
      <p:cxnSp>
        <p:nvCxnSpPr>
          <p:cNvPr id="18" name="直線コネクタ 17"/>
          <p:cNvCxnSpPr/>
          <p:nvPr/>
        </p:nvCxnSpPr>
        <p:spPr>
          <a:xfrm flipV="1">
            <a:off x="5607840" y="1123819"/>
            <a:ext cx="0" cy="5185501"/>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4" name="テキスト ボックス 13"/>
          <p:cNvSpPr txBox="1"/>
          <p:nvPr/>
        </p:nvSpPr>
        <p:spPr>
          <a:xfrm>
            <a:off x="848544" y="1857831"/>
            <a:ext cx="2088232" cy="253916"/>
          </a:xfrm>
          <a:prstGeom prst="rect">
            <a:avLst/>
          </a:prstGeom>
          <a:ln w="1905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生産年齢人口（</a:t>
            </a:r>
            <a:r>
              <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15</a:t>
            </a: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64</a:t>
            </a: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歳）割合</a:t>
            </a:r>
          </a:p>
        </p:txBody>
      </p:sp>
      <p:cxnSp>
        <p:nvCxnSpPr>
          <p:cNvPr id="19" name="直線コネクタ 18"/>
          <p:cNvCxnSpPr>
            <a:stCxn id="14" idx="2"/>
          </p:cNvCxnSpPr>
          <p:nvPr/>
        </p:nvCxnSpPr>
        <p:spPr>
          <a:xfrm>
            <a:off x="1892660" y="2111747"/>
            <a:ext cx="180020" cy="250140"/>
          </a:xfrm>
          <a:prstGeom prst="line">
            <a:avLst/>
          </a:prstGeom>
          <a:ln w="12700"/>
        </p:spPr>
        <p:style>
          <a:lnRef idx="1">
            <a:schemeClr val="dk1"/>
          </a:lnRef>
          <a:fillRef idx="0">
            <a:schemeClr val="dk1"/>
          </a:fillRef>
          <a:effectRef idx="0">
            <a:schemeClr val="dk1"/>
          </a:effectRef>
          <a:fontRef idx="minor">
            <a:schemeClr val="tx1"/>
          </a:fontRef>
        </p:style>
      </p:cxnSp>
      <p:sp>
        <p:nvSpPr>
          <p:cNvPr id="22" name="テキスト ボックス 21"/>
          <p:cNvSpPr txBox="1"/>
          <p:nvPr/>
        </p:nvSpPr>
        <p:spPr>
          <a:xfrm>
            <a:off x="2792760" y="4232805"/>
            <a:ext cx="2088232" cy="253916"/>
          </a:xfrm>
          <a:prstGeom prst="rect">
            <a:avLst/>
          </a:prstGeom>
          <a:ln w="1905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高齢化率（</a:t>
            </a:r>
            <a:r>
              <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65</a:t>
            </a: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歳以上人口割合）</a:t>
            </a:r>
          </a:p>
        </p:txBody>
      </p:sp>
      <p:cxnSp>
        <p:nvCxnSpPr>
          <p:cNvPr id="23" name="直線コネクタ 22"/>
          <p:cNvCxnSpPr/>
          <p:nvPr/>
        </p:nvCxnSpPr>
        <p:spPr>
          <a:xfrm>
            <a:off x="4020160" y="4483099"/>
            <a:ext cx="324036" cy="504056"/>
          </a:xfrm>
          <a:prstGeom prst="line">
            <a:avLst/>
          </a:prstGeom>
          <a:ln w="12700"/>
        </p:spPr>
        <p:style>
          <a:lnRef idx="1">
            <a:schemeClr val="dk1"/>
          </a:lnRef>
          <a:fillRef idx="0">
            <a:schemeClr val="dk1"/>
          </a:fillRef>
          <a:effectRef idx="0">
            <a:schemeClr val="dk1"/>
          </a:effectRef>
          <a:fontRef idx="minor">
            <a:schemeClr val="tx1"/>
          </a:fontRef>
        </p:style>
      </p:cxnSp>
      <p:sp>
        <p:nvSpPr>
          <p:cNvPr id="26" name="テキスト ボックス 25"/>
          <p:cNvSpPr txBox="1"/>
          <p:nvPr/>
        </p:nvSpPr>
        <p:spPr>
          <a:xfrm>
            <a:off x="6609184" y="4751797"/>
            <a:ext cx="1440160" cy="253916"/>
          </a:xfrm>
          <a:prstGeom prst="rect">
            <a:avLst/>
          </a:prstGeom>
          <a:ln w="1905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合計特殊出生率</a:t>
            </a:r>
          </a:p>
        </p:txBody>
      </p:sp>
      <p:cxnSp>
        <p:nvCxnSpPr>
          <p:cNvPr id="27" name="直線コネクタ 26"/>
          <p:cNvCxnSpPr>
            <a:stCxn id="26" idx="2"/>
          </p:cNvCxnSpPr>
          <p:nvPr/>
        </p:nvCxnSpPr>
        <p:spPr>
          <a:xfrm flipH="1">
            <a:off x="7257297" y="5005713"/>
            <a:ext cx="71973" cy="322152"/>
          </a:xfrm>
          <a:prstGeom prst="line">
            <a:avLst/>
          </a:prstGeom>
          <a:ln w="12700"/>
        </p:spPr>
        <p:style>
          <a:lnRef idx="1">
            <a:schemeClr val="dk1"/>
          </a:lnRef>
          <a:fillRef idx="0">
            <a:schemeClr val="dk1"/>
          </a:fillRef>
          <a:effectRef idx="0">
            <a:schemeClr val="dk1"/>
          </a:effectRef>
          <a:fontRef idx="minor">
            <a:schemeClr val="tx1"/>
          </a:fontRef>
        </p:style>
      </p:cxnSp>
      <p:sp>
        <p:nvSpPr>
          <p:cNvPr id="34" name="テキスト ボックス 33"/>
          <p:cNvSpPr txBox="1"/>
          <p:nvPr/>
        </p:nvSpPr>
        <p:spPr>
          <a:xfrm>
            <a:off x="992559" y="3840390"/>
            <a:ext cx="1440160" cy="276999"/>
          </a:xfrm>
          <a:prstGeom prst="rect">
            <a:avLst/>
          </a:prstGeom>
          <a:solidFill>
            <a:srgbClr val="FFFFFF"/>
          </a:solidFill>
          <a:ln w="38100" cmpd="dbl">
            <a:solidFill>
              <a:schemeClr val="tx1"/>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Arial" charset="0"/>
                <a:ea typeface="ＭＳ Ｐゴシック" panose="020B0600070205080204" pitchFamily="50" charset="-128"/>
                <a:cs typeface="+mn-cs"/>
              </a:rPr>
              <a:t>15</a:t>
            </a:r>
            <a:r>
              <a:rPr kumimoji="1" lang="ja-JP" altLang="en-US" sz="1200" b="0" i="0" u="none" strike="noStrike" kern="1200" cap="none" spc="0" normalizeH="0" baseline="0" noProof="0" dirty="0">
                <a:ln>
                  <a:noFill/>
                </a:ln>
                <a:solidFill>
                  <a:prstClr val="black"/>
                </a:solidFill>
                <a:effectLst/>
                <a:uLnTx/>
                <a:uFillTx/>
                <a:latin typeface="Arial" charset="0"/>
                <a:ea typeface="ＭＳ Ｐゴシック" panose="020B0600070205080204"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Arial" charset="0"/>
                <a:ea typeface="ＭＳ Ｐゴシック" panose="020B0600070205080204" pitchFamily="50" charset="-128"/>
                <a:cs typeface="+mn-cs"/>
              </a:rPr>
              <a:t>64</a:t>
            </a:r>
            <a:r>
              <a:rPr kumimoji="1" lang="ja-JP" altLang="en-US" sz="1200" b="0" i="0" u="none" strike="noStrike" kern="1200" cap="none" spc="0" normalizeH="0" baseline="0" noProof="0" dirty="0">
                <a:ln>
                  <a:noFill/>
                </a:ln>
                <a:solidFill>
                  <a:prstClr val="black"/>
                </a:solidFill>
                <a:effectLst/>
                <a:uLnTx/>
                <a:uFillTx/>
                <a:latin typeface="Arial" charset="0"/>
                <a:ea typeface="ＭＳ Ｐゴシック" panose="020B0600070205080204" pitchFamily="50" charset="-128"/>
                <a:cs typeface="+mn-cs"/>
              </a:rPr>
              <a:t>歳人口</a:t>
            </a:r>
          </a:p>
        </p:txBody>
      </p:sp>
      <p:sp>
        <p:nvSpPr>
          <p:cNvPr id="35" name="テキスト ボックス 34"/>
          <p:cNvSpPr txBox="1"/>
          <p:nvPr/>
        </p:nvSpPr>
        <p:spPr>
          <a:xfrm>
            <a:off x="992559" y="5352566"/>
            <a:ext cx="1440160" cy="276999"/>
          </a:xfrm>
          <a:prstGeom prst="rect">
            <a:avLst/>
          </a:prstGeom>
          <a:solidFill>
            <a:srgbClr val="FFFFFF"/>
          </a:solidFill>
          <a:ln w="38100" cmpd="dbl">
            <a:solidFill>
              <a:schemeClr val="tx1"/>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Arial" charset="0"/>
                <a:ea typeface="ＭＳ Ｐゴシック" panose="020B0600070205080204" pitchFamily="50" charset="-128"/>
                <a:cs typeface="+mn-cs"/>
              </a:rPr>
              <a:t>14</a:t>
            </a:r>
            <a:r>
              <a:rPr kumimoji="1" lang="ja-JP" altLang="en-US" sz="1200" b="0" i="0" u="none" strike="noStrike" kern="1200" cap="none" spc="0" normalizeH="0" baseline="0" noProof="0" dirty="0">
                <a:ln>
                  <a:noFill/>
                </a:ln>
                <a:solidFill>
                  <a:prstClr val="black"/>
                </a:solidFill>
                <a:effectLst/>
                <a:uLnTx/>
                <a:uFillTx/>
                <a:latin typeface="Arial" charset="0"/>
                <a:ea typeface="ＭＳ Ｐゴシック" panose="020B0600070205080204" pitchFamily="50" charset="-128"/>
                <a:cs typeface="+mn-cs"/>
              </a:rPr>
              <a:t>歳以下人口</a:t>
            </a:r>
          </a:p>
        </p:txBody>
      </p:sp>
      <p:sp>
        <p:nvSpPr>
          <p:cNvPr id="36" name="テキスト ボックス 35"/>
          <p:cNvSpPr txBox="1"/>
          <p:nvPr/>
        </p:nvSpPr>
        <p:spPr>
          <a:xfrm>
            <a:off x="7113240" y="3408340"/>
            <a:ext cx="1440160" cy="276999"/>
          </a:xfrm>
          <a:prstGeom prst="rect">
            <a:avLst/>
          </a:prstGeom>
          <a:solidFill>
            <a:srgbClr val="FFFFFF"/>
          </a:solidFill>
          <a:ln w="38100" cmpd="dbl">
            <a:solidFill>
              <a:schemeClr val="tx1"/>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Arial" charset="0"/>
                <a:ea typeface="ＭＳ Ｐゴシック" panose="020B0600070205080204" pitchFamily="50" charset="-128"/>
                <a:cs typeface="+mn-cs"/>
              </a:rPr>
              <a:t>65</a:t>
            </a:r>
            <a:r>
              <a:rPr kumimoji="1" lang="ja-JP" altLang="en-US" sz="1200" b="0" i="0" u="none" strike="noStrike" kern="1200" cap="none" spc="0" normalizeH="0" baseline="0" noProof="0" dirty="0">
                <a:ln>
                  <a:noFill/>
                </a:ln>
                <a:solidFill>
                  <a:prstClr val="black"/>
                </a:solidFill>
                <a:effectLst/>
                <a:uLnTx/>
                <a:uFillTx/>
                <a:latin typeface="Arial" charset="0"/>
                <a:ea typeface="ＭＳ Ｐゴシック" panose="020B0600070205080204" pitchFamily="50" charset="-128"/>
                <a:cs typeface="+mn-cs"/>
              </a:rPr>
              <a:t>歳以上人口</a:t>
            </a:r>
          </a:p>
        </p:txBody>
      </p:sp>
      <p:sp>
        <p:nvSpPr>
          <p:cNvPr id="37" name="テキスト ボックス 36"/>
          <p:cNvSpPr txBox="1"/>
          <p:nvPr/>
        </p:nvSpPr>
        <p:spPr>
          <a:xfrm>
            <a:off x="4893158" y="3347700"/>
            <a:ext cx="576064" cy="230832"/>
          </a:xfrm>
          <a:prstGeom prst="rect">
            <a:avLst/>
          </a:prstGeom>
          <a:solidFill>
            <a:srgbClr val="FFFFFF"/>
          </a:solidFill>
          <a:ln w="9525">
            <a:solidFill>
              <a:schemeClr val="tx1"/>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Arial" charset="0"/>
                <a:ea typeface="ＭＳ Ｐゴシック" panose="020B0600070205080204" pitchFamily="50" charset="-128"/>
                <a:cs typeface="+mn-cs"/>
              </a:rPr>
              <a:t>60.7%</a:t>
            </a:r>
          </a:p>
        </p:txBody>
      </p:sp>
      <p:sp>
        <p:nvSpPr>
          <p:cNvPr id="38" name="テキスト ボックス 37"/>
          <p:cNvSpPr txBox="1"/>
          <p:nvPr/>
        </p:nvSpPr>
        <p:spPr>
          <a:xfrm>
            <a:off x="4914634" y="4117389"/>
            <a:ext cx="576064" cy="230832"/>
          </a:xfrm>
          <a:prstGeom prst="rect">
            <a:avLst/>
          </a:prstGeom>
          <a:solidFill>
            <a:srgbClr val="FFFFFF"/>
          </a:solidFill>
          <a:ln w="9525">
            <a:solidFill>
              <a:schemeClr val="tx1"/>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Arial" charset="0"/>
                <a:ea typeface="ＭＳ Ｐゴシック" panose="020B0600070205080204" pitchFamily="50" charset="-128"/>
                <a:cs typeface="+mn-cs"/>
              </a:rPr>
              <a:t>26.6%</a:t>
            </a:r>
          </a:p>
        </p:txBody>
      </p:sp>
      <p:sp>
        <p:nvSpPr>
          <p:cNvPr id="39" name="テキスト ボックス 38"/>
          <p:cNvSpPr txBox="1"/>
          <p:nvPr/>
        </p:nvSpPr>
        <p:spPr>
          <a:xfrm>
            <a:off x="5109127" y="5588894"/>
            <a:ext cx="576064" cy="369332"/>
          </a:xfrm>
          <a:prstGeom prst="rect">
            <a:avLst/>
          </a:prstGeom>
          <a:solidFill>
            <a:srgbClr val="FFFFFF"/>
          </a:solidFill>
          <a:ln w="9525">
            <a:solidFill>
              <a:schemeClr val="tx1"/>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Arial" charset="0"/>
                <a:ea typeface="ＭＳ Ｐゴシック" panose="020B0600070205080204" pitchFamily="50" charset="-128"/>
                <a:cs typeface="+mn-cs"/>
              </a:rPr>
              <a:t>1.45</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Arial" charset="0"/>
                <a:ea typeface="ＭＳ Ｐゴシック" panose="020B0600070205080204" pitchFamily="50" charset="-128"/>
                <a:cs typeface="+mn-cs"/>
              </a:rPr>
              <a:t>(2015)</a:t>
            </a:r>
          </a:p>
        </p:txBody>
      </p:sp>
      <p:cxnSp>
        <p:nvCxnSpPr>
          <p:cNvPr id="46" name="直線コネクタ 45"/>
          <p:cNvCxnSpPr/>
          <p:nvPr/>
        </p:nvCxnSpPr>
        <p:spPr>
          <a:xfrm flipV="1">
            <a:off x="5202668" y="2777242"/>
            <a:ext cx="230523" cy="574244"/>
          </a:xfrm>
          <a:prstGeom prst="line">
            <a:avLst/>
          </a:prstGeom>
          <a:ln w="9525"/>
        </p:spPr>
        <p:style>
          <a:lnRef idx="1">
            <a:schemeClr val="dk1"/>
          </a:lnRef>
          <a:fillRef idx="0">
            <a:schemeClr val="dk1"/>
          </a:fillRef>
          <a:effectRef idx="0">
            <a:schemeClr val="dk1"/>
          </a:effectRef>
          <a:fontRef idx="minor">
            <a:schemeClr val="tx1"/>
          </a:fontRef>
        </p:style>
      </p:cxnSp>
      <p:cxnSp>
        <p:nvCxnSpPr>
          <p:cNvPr id="48" name="直線コネクタ 47"/>
          <p:cNvCxnSpPr>
            <a:stCxn id="38" idx="2"/>
          </p:cNvCxnSpPr>
          <p:nvPr/>
        </p:nvCxnSpPr>
        <p:spPr>
          <a:xfrm>
            <a:off x="5202666" y="4348221"/>
            <a:ext cx="190028" cy="269756"/>
          </a:xfrm>
          <a:prstGeom prst="line">
            <a:avLst/>
          </a:prstGeom>
          <a:ln w="9525"/>
        </p:spPr>
        <p:style>
          <a:lnRef idx="1">
            <a:schemeClr val="dk1"/>
          </a:lnRef>
          <a:fillRef idx="0">
            <a:schemeClr val="dk1"/>
          </a:fillRef>
          <a:effectRef idx="0">
            <a:schemeClr val="dk1"/>
          </a:effectRef>
          <a:fontRef idx="minor">
            <a:schemeClr val="tx1"/>
          </a:fontRef>
        </p:style>
      </p:cxnSp>
      <p:sp>
        <p:nvSpPr>
          <p:cNvPr id="28" name="テキスト ボックス 27"/>
          <p:cNvSpPr txBox="1"/>
          <p:nvPr/>
        </p:nvSpPr>
        <p:spPr>
          <a:xfrm>
            <a:off x="4430535" y="1741719"/>
            <a:ext cx="1035408" cy="230832"/>
          </a:xfrm>
          <a:prstGeom prst="rect">
            <a:avLst/>
          </a:prstGeom>
          <a:solidFill>
            <a:srgbClr val="FFFFFF"/>
          </a:solidFill>
          <a:ln w="9525">
            <a:solidFill>
              <a:schemeClr val="tx1"/>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Arial" charset="0"/>
                <a:ea typeface="ＭＳ Ｐゴシック" panose="020B0600070205080204" pitchFamily="50" charset="-128"/>
                <a:cs typeface="+mn-cs"/>
              </a:rPr>
              <a:t>12,709</a:t>
            </a:r>
            <a:r>
              <a:rPr kumimoji="1" lang="ja-JP" altLang="en-US" sz="900" b="0" i="0" u="none" strike="noStrike" kern="1200" cap="none" spc="0" normalizeH="0" baseline="0" noProof="0" dirty="0">
                <a:ln>
                  <a:noFill/>
                </a:ln>
                <a:solidFill>
                  <a:prstClr val="black"/>
                </a:solidFill>
                <a:effectLst/>
                <a:uLnTx/>
                <a:uFillTx/>
                <a:latin typeface="Arial" charset="0"/>
                <a:ea typeface="ＭＳ Ｐゴシック" panose="020B0600070205080204" pitchFamily="50" charset="-128"/>
                <a:cs typeface="+mn-cs"/>
              </a:rPr>
              <a:t>万人</a:t>
            </a:r>
            <a:endParaRPr kumimoji="1" lang="en-US" altLang="ja-JP" sz="900" b="0" i="0" u="none" strike="noStrike" kern="1200" cap="none" spc="0" normalizeH="0" baseline="0" noProof="0" dirty="0">
              <a:ln>
                <a:noFill/>
              </a:ln>
              <a:solidFill>
                <a:prstClr val="black"/>
              </a:solidFill>
              <a:effectLst/>
              <a:uLnTx/>
              <a:uFillTx/>
              <a:latin typeface="Arial" charset="0"/>
              <a:ea typeface="ＭＳ Ｐゴシック" panose="020B0600070205080204" pitchFamily="50" charset="-128"/>
              <a:cs typeface="+mn-cs"/>
            </a:endParaRPr>
          </a:p>
        </p:txBody>
      </p:sp>
      <p:cxnSp>
        <p:nvCxnSpPr>
          <p:cNvPr id="30" name="直線コネクタ 29"/>
          <p:cNvCxnSpPr/>
          <p:nvPr/>
        </p:nvCxnSpPr>
        <p:spPr>
          <a:xfrm>
            <a:off x="5065475" y="1972552"/>
            <a:ext cx="274385" cy="172147"/>
          </a:xfrm>
          <a:prstGeom prst="line">
            <a:avLst/>
          </a:prstGeom>
        </p:spPr>
        <p:style>
          <a:lnRef idx="1">
            <a:schemeClr val="dk1"/>
          </a:lnRef>
          <a:fillRef idx="0">
            <a:schemeClr val="dk1"/>
          </a:fillRef>
          <a:effectRef idx="0">
            <a:schemeClr val="dk1"/>
          </a:effectRef>
          <a:fontRef idx="minor">
            <a:schemeClr val="tx1"/>
          </a:fontRef>
        </p:style>
      </p:cxnSp>
      <p:cxnSp>
        <p:nvCxnSpPr>
          <p:cNvPr id="32" name="直線コネクタ 31"/>
          <p:cNvCxnSpPr>
            <a:stCxn id="39" idx="0"/>
          </p:cNvCxnSpPr>
          <p:nvPr/>
        </p:nvCxnSpPr>
        <p:spPr>
          <a:xfrm flipV="1">
            <a:off x="5397155" y="5300862"/>
            <a:ext cx="0" cy="288032"/>
          </a:xfrm>
          <a:prstGeom prst="line">
            <a:avLst/>
          </a:prstGeom>
        </p:spPr>
        <p:style>
          <a:lnRef idx="1">
            <a:schemeClr val="dk1"/>
          </a:lnRef>
          <a:fillRef idx="0">
            <a:schemeClr val="dk1"/>
          </a:fillRef>
          <a:effectRef idx="0">
            <a:schemeClr val="dk1"/>
          </a:effectRef>
          <a:fontRef idx="minor">
            <a:schemeClr val="tx1"/>
          </a:fontRef>
        </p:style>
      </p:cxnSp>
      <p:sp>
        <p:nvSpPr>
          <p:cNvPr id="41" name="テキスト ボックス 40"/>
          <p:cNvSpPr txBox="1"/>
          <p:nvPr/>
        </p:nvSpPr>
        <p:spPr>
          <a:xfrm>
            <a:off x="6254343" y="2111747"/>
            <a:ext cx="576064" cy="215444"/>
          </a:xfrm>
          <a:prstGeom prst="rect">
            <a:avLst/>
          </a:prstGeom>
          <a:solidFill>
            <a:srgbClr val="FFFFFF"/>
          </a:solidFill>
          <a:ln w="9525">
            <a:solidFill>
              <a:schemeClr val="tx1"/>
            </a:solidFill>
            <a:prstDash val="sysDot"/>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Arial" charset="0"/>
                <a:ea typeface="ＭＳ Ｐゴシック" panose="020B0600070205080204" pitchFamily="50" charset="-128"/>
                <a:cs typeface="+mn-cs"/>
              </a:rPr>
              <a:t>11,913</a:t>
            </a:r>
          </a:p>
        </p:txBody>
      </p:sp>
      <p:sp>
        <p:nvSpPr>
          <p:cNvPr id="42" name="テキスト ボックス 41"/>
          <p:cNvSpPr txBox="1"/>
          <p:nvPr/>
        </p:nvSpPr>
        <p:spPr>
          <a:xfrm>
            <a:off x="6254341" y="3109843"/>
            <a:ext cx="504056" cy="215444"/>
          </a:xfrm>
          <a:prstGeom prst="rect">
            <a:avLst/>
          </a:prstGeom>
          <a:solidFill>
            <a:srgbClr val="FFFFFF"/>
          </a:solidFill>
          <a:ln w="9525">
            <a:solidFill>
              <a:schemeClr val="tx1"/>
            </a:solidFill>
            <a:prstDash val="sysDot"/>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Arial" charset="0"/>
                <a:ea typeface="ＭＳ Ｐゴシック" panose="020B0600070205080204" pitchFamily="50" charset="-128"/>
                <a:cs typeface="+mn-cs"/>
              </a:rPr>
              <a:t>3,716</a:t>
            </a:r>
          </a:p>
        </p:txBody>
      </p:sp>
      <p:sp>
        <p:nvSpPr>
          <p:cNvPr id="43" name="テキスト ボックス 42"/>
          <p:cNvSpPr txBox="1"/>
          <p:nvPr/>
        </p:nvSpPr>
        <p:spPr>
          <a:xfrm>
            <a:off x="6254341" y="3961400"/>
            <a:ext cx="504056" cy="215444"/>
          </a:xfrm>
          <a:prstGeom prst="rect">
            <a:avLst/>
          </a:prstGeom>
          <a:solidFill>
            <a:srgbClr val="FFFFFF"/>
          </a:solidFill>
          <a:ln w="9525">
            <a:solidFill>
              <a:schemeClr val="tx1"/>
            </a:solidFill>
            <a:prstDash val="sysDot"/>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Arial" charset="0"/>
                <a:ea typeface="ＭＳ Ｐゴシック" panose="020B0600070205080204" pitchFamily="50" charset="-128"/>
                <a:cs typeface="+mn-cs"/>
              </a:rPr>
              <a:t>6,875</a:t>
            </a:r>
          </a:p>
        </p:txBody>
      </p:sp>
      <p:sp>
        <p:nvSpPr>
          <p:cNvPr id="44" name="テキスト ボックス 43"/>
          <p:cNvSpPr txBox="1"/>
          <p:nvPr/>
        </p:nvSpPr>
        <p:spPr>
          <a:xfrm>
            <a:off x="6238512" y="5767782"/>
            <a:ext cx="504056" cy="215444"/>
          </a:xfrm>
          <a:prstGeom prst="rect">
            <a:avLst/>
          </a:prstGeom>
          <a:solidFill>
            <a:srgbClr val="FFFFFF"/>
          </a:solidFill>
          <a:ln w="9525">
            <a:solidFill>
              <a:schemeClr val="tx1"/>
            </a:solidFill>
            <a:prstDash val="sysDot"/>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Arial" charset="0"/>
                <a:ea typeface="ＭＳ Ｐゴシック" panose="020B0600070205080204" pitchFamily="50" charset="-128"/>
                <a:cs typeface="+mn-cs"/>
              </a:rPr>
              <a:t>1,321</a:t>
            </a:r>
          </a:p>
        </p:txBody>
      </p:sp>
      <p:sp>
        <p:nvSpPr>
          <p:cNvPr id="45" name="テキスト ボックス 44"/>
          <p:cNvSpPr txBox="1"/>
          <p:nvPr/>
        </p:nvSpPr>
        <p:spPr>
          <a:xfrm>
            <a:off x="8662747" y="3018412"/>
            <a:ext cx="459102" cy="215444"/>
          </a:xfrm>
          <a:prstGeom prst="rect">
            <a:avLst/>
          </a:prstGeom>
          <a:solidFill>
            <a:srgbClr val="FFFFFF"/>
          </a:solidFill>
          <a:ln w="9525">
            <a:solidFill>
              <a:schemeClr val="tx1"/>
            </a:solidFill>
            <a:prstDash val="sysDot"/>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Arial" charset="0"/>
                <a:ea typeface="ＭＳ Ｐゴシック" panose="020B0600070205080204" pitchFamily="50" charset="-128"/>
                <a:cs typeface="+mn-cs"/>
              </a:rPr>
              <a:t>8,808</a:t>
            </a:r>
          </a:p>
        </p:txBody>
      </p:sp>
      <p:sp>
        <p:nvSpPr>
          <p:cNvPr id="47" name="テキスト ボックス 46"/>
          <p:cNvSpPr txBox="1"/>
          <p:nvPr/>
        </p:nvSpPr>
        <p:spPr>
          <a:xfrm>
            <a:off x="8654886" y="3563157"/>
            <a:ext cx="459102" cy="215444"/>
          </a:xfrm>
          <a:prstGeom prst="rect">
            <a:avLst/>
          </a:prstGeom>
          <a:solidFill>
            <a:srgbClr val="FFFFFF"/>
          </a:solidFill>
          <a:ln w="9525">
            <a:solidFill>
              <a:schemeClr val="tx1"/>
            </a:solidFill>
            <a:prstDash val="sysDot"/>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Arial" charset="0"/>
                <a:ea typeface="ＭＳ Ｐゴシック" panose="020B0600070205080204" pitchFamily="50" charset="-128"/>
                <a:cs typeface="+mn-cs"/>
              </a:rPr>
              <a:t>3,381</a:t>
            </a:r>
          </a:p>
        </p:txBody>
      </p:sp>
      <p:sp>
        <p:nvSpPr>
          <p:cNvPr id="49" name="テキスト ボックス 48"/>
          <p:cNvSpPr txBox="1"/>
          <p:nvPr/>
        </p:nvSpPr>
        <p:spPr>
          <a:xfrm>
            <a:off x="8657308" y="4909463"/>
            <a:ext cx="459102" cy="215444"/>
          </a:xfrm>
          <a:prstGeom prst="rect">
            <a:avLst/>
          </a:prstGeom>
          <a:solidFill>
            <a:srgbClr val="FFFFFF"/>
          </a:solidFill>
          <a:ln w="9525">
            <a:solidFill>
              <a:schemeClr val="tx1"/>
            </a:solidFill>
            <a:prstDash val="sysDot"/>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Arial" charset="0"/>
                <a:ea typeface="ＭＳ Ｐゴシック" panose="020B0600070205080204" pitchFamily="50" charset="-128"/>
                <a:cs typeface="+mn-cs"/>
              </a:rPr>
              <a:t>4,529</a:t>
            </a:r>
          </a:p>
        </p:txBody>
      </p:sp>
      <p:sp>
        <p:nvSpPr>
          <p:cNvPr id="50" name="テキスト ボックス 49"/>
          <p:cNvSpPr txBox="1"/>
          <p:nvPr/>
        </p:nvSpPr>
        <p:spPr>
          <a:xfrm>
            <a:off x="8652948" y="5805264"/>
            <a:ext cx="459102" cy="215444"/>
          </a:xfrm>
          <a:prstGeom prst="rect">
            <a:avLst/>
          </a:prstGeom>
          <a:solidFill>
            <a:srgbClr val="FFFFFF"/>
          </a:solidFill>
          <a:ln w="9525">
            <a:solidFill>
              <a:schemeClr val="tx1"/>
            </a:solidFill>
            <a:prstDash val="sysDot"/>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Arial" charset="0"/>
                <a:ea typeface="ＭＳ Ｐゴシック" panose="020B0600070205080204" pitchFamily="50" charset="-128"/>
                <a:cs typeface="+mn-cs"/>
              </a:rPr>
              <a:t>898</a:t>
            </a:r>
          </a:p>
        </p:txBody>
      </p:sp>
      <p:sp>
        <p:nvSpPr>
          <p:cNvPr id="51" name="テキスト ボックス 50"/>
          <p:cNvSpPr txBox="1"/>
          <p:nvPr/>
        </p:nvSpPr>
        <p:spPr>
          <a:xfrm>
            <a:off x="0" y="6259378"/>
            <a:ext cx="9777536"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Arial" charset="0"/>
                <a:ea typeface="ＭＳ Ｐゴシック" panose="020B0600070205080204" pitchFamily="50" charset="-128"/>
                <a:cs typeface="+mn-cs"/>
              </a:rPr>
              <a:t>（出所）　総務省「国勢調査」、国立社会保障・人口問題研究所「日本の将来推計人口（平成</a:t>
            </a:r>
            <a:r>
              <a:rPr kumimoji="1" lang="en-US" altLang="ja-JP" sz="1000" b="0" i="0" u="none" strike="noStrike" kern="1200" cap="none" spc="0" normalizeH="0" baseline="0" noProof="0" dirty="0">
                <a:ln>
                  <a:noFill/>
                </a:ln>
                <a:solidFill>
                  <a:prstClr val="black"/>
                </a:solidFill>
                <a:effectLst/>
                <a:uLnTx/>
                <a:uFillTx/>
                <a:latin typeface="Arial" charset="0"/>
                <a:ea typeface="ＭＳ Ｐゴシック" panose="020B0600070205080204" pitchFamily="50" charset="-128"/>
                <a:cs typeface="+mn-cs"/>
              </a:rPr>
              <a:t>29</a:t>
            </a:r>
            <a:r>
              <a:rPr kumimoji="1" lang="ja-JP" altLang="en-US" sz="1000" b="0" i="0" u="none" strike="noStrike" kern="1200" cap="none" spc="0" normalizeH="0" baseline="0" noProof="0" dirty="0">
                <a:ln>
                  <a:noFill/>
                </a:ln>
                <a:solidFill>
                  <a:prstClr val="black"/>
                </a:solidFill>
                <a:effectLst/>
                <a:uLnTx/>
                <a:uFillTx/>
                <a:latin typeface="Arial" charset="0"/>
                <a:ea typeface="ＭＳ Ｐゴシック" panose="020B0600070205080204" pitchFamily="50" charset="-128"/>
                <a:cs typeface="+mn-cs"/>
              </a:rPr>
              <a:t>推計）：出生中位・死亡中位推計」（各年</a:t>
            </a:r>
            <a:r>
              <a:rPr kumimoji="1" lang="en-US" altLang="ja-JP" sz="1000" b="0" i="0" u="none" strike="noStrike" kern="1200" cap="none" spc="0" normalizeH="0" baseline="0" noProof="0" dirty="0">
                <a:ln>
                  <a:noFill/>
                </a:ln>
                <a:solidFill>
                  <a:prstClr val="black"/>
                </a:solidFill>
                <a:effectLst/>
                <a:uLnTx/>
                <a:uFillTx/>
                <a:latin typeface="Arial" charset="0"/>
                <a:ea typeface="ＭＳ Ｐゴシック" panose="020B0600070205080204" pitchFamily="50" charset="-128"/>
                <a:cs typeface="+mn-cs"/>
              </a:rPr>
              <a:t>10</a:t>
            </a:r>
            <a:r>
              <a:rPr kumimoji="1" lang="ja-JP" altLang="en-US" sz="1000" b="0" i="0" u="none" strike="noStrike" kern="1200" cap="none" spc="0" normalizeH="0" baseline="0" noProof="0" dirty="0">
                <a:ln>
                  <a:noFill/>
                </a:ln>
                <a:solidFill>
                  <a:prstClr val="black"/>
                </a:solidFill>
                <a:effectLst/>
                <a:uLnTx/>
                <a:uFillTx/>
                <a:latin typeface="Arial" charset="0"/>
                <a:ea typeface="ＭＳ Ｐゴシック" panose="020B0600070205080204" pitchFamily="50" charset="-128"/>
                <a:cs typeface="+mn-cs"/>
              </a:rPr>
              <a:t>月</a:t>
            </a:r>
            <a:r>
              <a:rPr kumimoji="1" lang="en-US" altLang="ja-JP" sz="1000" b="0" i="0" u="none" strike="noStrike" kern="1200" cap="none" spc="0" normalizeH="0" baseline="0" noProof="0" dirty="0">
                <a:ln>
                  <a:noFill/>
                </a:ln>
                <a:solidFill>
                  <a:prstClr val="black"/>
                </a:solidFill>
                <a:effectLst/>
                <a:uLnTx/>
                <a:uFillTx/>
                <a:latin typeface="Arial" charset="0"/>
                <a:ea typeface="ＭＳ Ｐゴシック" panose="020B0600070205080204" pitchFamily="50" charset="-128"/>
                <a:cs typeface="+mn-cs"/>
              </a:rPr>
              <a:t>1</a:t>
            </a:r>
            <a:r>
              <a:rPr kumimoji="1" lang="ja-JP" altLang="en-US" sz="1000" b="0" i="0" u="none" strike="noStrike" kern="1200" cap="none" spc="0" normalizeH="0" baseline="0" noProof="0" dirty="0">
                <a:ln>
                  <a:noFill/>
                </a:ln>
                <a:solidFill>
                  <a:prstClr val="black"/>
                </a:solidFill>
                <a:effectLst/>
                <a:uLnTx/>
                <a:uFillTx/>
                <a:latin typeface="Arial" charset="0"/>
                <a:ea typeface="ＭＳ Ｐゴシック" panose="020B0600070205080204" pitchFamily="50" charset="-128"/>
                <a:cs typeface="+mn-cs"/>
              </a:rPr>
              <a:t>日現在人口）</a:t>
            </a:r>
            <a:endParaRPr kumimoji="1" lang="en-US" altLang="ja-JP" sz="1000" b="0" i="0" u="none" strike="noStrike" kern="1200" cap="none" spc="0" normalizeH="0" baseline="0" noProof="0" dirty="0">
              <a:ln>
                <a:noFill/>
              </a:ln>
              <a:solidFill>
                <a:prstClr val="black"/>
              </a:solidFill>
              <a:effectLst/>
              <a:uLnTx/>
              <a:uFillTx/>
              <a:latin typeface="Arial"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Arial" charset="0"/>
                <a:ea typeface="ＭＳ Ｐゴシック" panose="020B0600070205080204" pitchFamily="50" charset="-128"/>
                <a:cs typeface="+mn-cs"/>
              </a:rPr>
              <a:t>　　　　　 厚生労働省「人口動態統計」</a:t>
            </a:r>
            <a:endParaRPr kumimoji="1" lang="en-US" altLang="ja-JP" sz="1000" b="0" i="0" u="none" strike="noStrike" kern="1200" cap="none" spc="0" normalizeH="0" baseline="0" noProof="0" dirty="0">
              <a:ln>
                <a:noFill/>
              </a:ln>
              <a:solidFill>
                <a:prstClr val="black"/>
              </a:solidFill>
              <a:effectLst/>
              <a:uLnTx/>
              <a:uFillTx/>
              <a:latin typeface="Arial" charset="0"/>
              <a:ea typeface="ＭＳ Ｐゴシック" panose="020B0600070205080204" pitchFamily="50" charset="-128"/>
              <a:cs typeface="+mn-cs"/>
            </a:endParaRPr>
          </a:p>
        </p:txBody>
      </p:sp>
      <p:sp>
        <p:nvSpPr>
          <p:cNvPr id="53" name="テキスト ボックス 52"/>
          <p:cNvSpPr txBox="1"/>
          <p:nvPr/>
        </p:nvSpPr>
        <p:spPr>
          <a:xfrm>
            <a:off x="5164890" y="6128575"/>
            <a:ext cx="504000" cy="2616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Arial" charset="0"/>
                <a:ea typeface="ＭＳ Ｐゴシック" panose="020B0600070205080204" pitchFamily="50" charset="-128"/>
                <a:cs typeface="+mn-cs"/>
              </a:rPr>
              <a:t>2015</a:t>
            </a:r>
            <a:endParaRPr kumimoji="1" lang="ja-JP" altLang="en-US" sz="1100" b="0" i="0" u="none" strike="noStrike" kern="1200" cap="none" spc="0" normalizeH="0" baseline="0" noProof="0" dirty="0">
              <a:ln>
                <a:noFill/>
              </a:ln>
              <a:solidFill>
                <a:prstClr val="black"/>
              </a:solidFill>
              <a:effectLst/>
              <a:uLnTx/>
              <a:uFillTx/>
              <a:latin typeface="Arial" charset="0"/>
              <a:ea typeface="ＭＳ Ｐゴシック" panose="020B0600070205080204" pitchFamily="50" charset="-128"/>
              <a:cs typeface="+mn-cs"/>
            </a:endParaRPr>
          </a:p>
        </p:txBody>
      </p:sp>
      <p:sp>
        <p:nvSpPr>
          <p:cNvPr id="54" name="テキスト ボックス 53"/>
          <p:cNvSpPr txBox="1"/>
          <p:nvPr/>
        </p:nvSpPr>
        <p:spPr>
          <a:xfrm>
            <a:off x="86" y="0"/>
            <a:ext cx="9905999" cy="496332"/>
          </a:xfrm>
          <a:prstGeom prst="rect">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w="6350" cap="flat" cmpd="sng" algn="ctr">
            <a:solidFill>
              <a:srgbClr val="5B9BD5"/>
            </a:solidFill>
            <a:prstDash val="solid"/>
            <a:miter lim="800000"/>
          </a:ln>
          <a:effectLst/>
        </p:spPr>
        <p:txBody>
          <a:bodyPr wrap="square" lIns="91295" tIns="45650" rIns="91295" bIns="45650" rtlCol="0" anchor="ctr">
            <a:noAutofit/>
          </a:bodyPr>
          <a:lstStyle/>
          <a:p>
            <a:pPr lvl="0" algn="ctr" eaLnBrk="0" fontAlgn="base" hangingPunct="0">
              <a:spcBef>
                <a:spcPct val="50000"/>
              </a:spcBef>
              <a:spcAft>
                <a:spcPct val="0"/>
              </a:spcAft>
              <a:defRPr/>
            </a:pPr>
            <a:r>
              <a:rPr lang="ja-JP" altLang="en-US" sz="2800" dirty="0">
                <a:solidFill>
                  <a:schemeClr val="bg1"/>
                </a:solidFill>
                <a:latin typeface="Arial" charset="0"/>
                <a:ea typeface="ＭＳ Ｐゴシック" charset="-128"/>
              </a:rPr>
              <a:t>日本の人口の推移（平成</a:t>
            </a:r>
            <a:r>
              <a:rPr lang="en-US" altLang="ja-JP" sz="2800" dirty="0">
                <a:solidFill>
                  <a:schemeClr val="bg1"/>
                </a:solidFill>
                <a:latin typeface="Arial" charset="0"/>
                <a:ea typeface="ＭＳ Ｐゴシック" charset="-128"/>
              </a:rPr>
              <a:t>29</a:t>
            </a:r>
            <a:r>
              <a:rPr lang="ja-JP" altLang="en-US" sz="2800" dirty="0">
                <a:solidFill>
                  <a:schemeClr val="bg1"/>
                </a:solidFill>
                <a:latin typeface="Arial" charset="0"/>
                <a:ea typeface="ＭＳ Ｐゴシック" charset="-128"/>
              </a:rPr>
              <a:t>年新推計）</a:t>
            </a:r>
          </a:p>
        </p:txBody>
      </p:sp>
      <p:sp>
        <p:nvSpPr>
          <p:cNvPr id="55" name="スライド番号プレースホルダー 3"/>
          <p:cNvSpPr>
            <a:spLocks noGrp="1"/>
          </p:cNvSpPr>
          <p:nvPr>
            <p:ph type="sldNum" sz="quarter" idx="12"/>
          </p:nvPr>
        </p:nvSpPr>
        <p:spPr>
          <a:xfrm>
            <a:off x="9489503" y="6417063"/>
            <a:ext cx="385239" cy="389455"/>
          </a:xfrm>
        </p:spPr>
        <p:txBody>
          <a:bodyPr/>
          <a:lstStyle/>
          <a:p>
            <a:pPr marL="0" marR="0" lvl="0" indent="0" algn="r" defTabSz="914314" rtl="0" eaLnBrk="1" fontAlgn="auto" latinLnBrk="0" hangingPunct="1">
              <a:lnSpc>
                <a:spcPct val="100000"/>
              </a:lnSpc>
              <a:spcBef>
                <a:spcPts val="0"/>
              </a:spcBef>
              <a:spcAft>
                <a:spcPts val="0"/>
              </a:spcAft>
              <a:buClrTx/>
              <a:buSzTx/>
              <a:buFontTx/>
              <a:buNone/>
              <a:tabLst/>
              <a:defRPr/>
            </a:pPr>
            <a:fld id="{8DAE5B54-EA02-45AD-A82C-E2A48294079D}" type="slidenum">
              <a:rPr kumimoji="1" lang="ja-JP" altLang="en-US" sz="1400" b="0" i="0" u="none" strike="noStrike" kern="1200" cap="none" spc="0" normalizeH="0" baseline="0" noProof="0" smtClean="0">
                <a:ln>
                  <a:noFill/>
                </a:ln>
                <a:solidFill>
                  <a:prstClr val="white">
                    <a:lumMod val="50000"/>
                  </a:prstClr>
                </a:solidFill>
                <a:effectLst/>
                <a:uLnTx/>
                <a:uFillTx/>
                <a:latin typeface="Verdana" panose="020B0604030504040204" pitchFamily="34" charset="0"/>
                <a:ea typeface="Meiryo UI"/>
                <a:cs typeface="Verdana" panose="020B0604030504040204" pitchFamily="34" charset="0"/>
              </a:rPr>
              <a:pPr marL="0" marR="0" lvl="0" indent="0" algn="r" defTabSz="914314" rtl="0" eaLnBrk="1" fontAlgn="auto" latinLnBrk="0" hangingPunct="1">
                <a:lnSpc>
                  <a:spcPct val="100000"/>
                </a:lnSpc>
                <a:spcBef>
                  <a:spcPts val="0"/>
                </a:spcBef>
                <a:spcAft>
                  <a:spcPts val="0"/>
                </a:spcAft>
                <a:buClrTx/>
                <a:buSzTx/>
                <a:buFontTx/>
                <a:buNone/>
                <a:tabLst/>
                <a:defRPr/>
              </a:pPr>
              <a:t>2</a:t>
            </a:fld>
            <a:endParaRPr kumimoji="1" lang="ja-JP" altLang="en-US" sz="1400" b="0" i="0" u="none" strike="noStrike" kern="1200" cap="none" spc="0" normalizeH="0" baseline="0" noProof="0" dirty="0">
              <a:ln>
                <a:noFill/>
              </a:ln>
              <a:solidFill>
                <a:prstClr val="white">
                  <a:lumMod val="50000"/>
                </a:prstClr>
              </a:solidFill>
              <a:effectLst/>
              <a:uLnTx/>
              <a:uFillTx/>
              <a:latin typeface="Verdana" panose="020B0604030504040204" pitchFamily="34" charset="0"/>
              <a:ea typeface="Meiryo UI"/>
              <a:cs typeface="Verdana" panose="020B0604030504040204" pitchFamily="34" charset="0"/>
            </a:endParaRPr>
          </a:p>
        </p:txBody>
      </p:sp>
    </p:spTree>
    <p:extLst>
      <p:ext uri="{BB962C8B-B14F-4D97-AF65-F5344CB8AC3E}">
        <p14:creationId xmlns:p14="http://schemas.microsoft.com/office/powerpoint/2010/main" val="9617558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4" name="Chart 3"/>
          <p:cNvGraphicFramePr>
            <a:graphicFrameLocks/>
          </p:cNvGraphicFramePr>
          <p:nvPr/>
        </p:nvGraphicFramePr>
        <p:xfrm>
          <a:off x="257801" y="645439"/>
          <a:ext cx="9648199" cy="5951913"/>
        </p:xfrm>
        <a:graphic>
          <a:graphicData uri="http://schemas.openxmlformats.org/drawingml/2006/chart">
            <c:chart xmlns:c="http://schemas.openxmlformats.org/drawingml/2006/chart" xmlns:r="http://schemas.openxmlformats.org/officeDocument/2006/relationships" r:id="rId2"/>
          </a:graphicData>
        </a:graphic>
      </p:graphicFrame>
      <mc:AlternateContent xmlns:mc="http://schemas.openxmlformats.org/markup-compatibility/2006" xmlns:a14="http://schemas.microsoft.com/office/drawing/2010/main">
        <mc:Choice Requires="a14">
          <p:sp>
            <p:nvSpPr>
              <p:cNvPr id="5" name="テキスト ボックス 4"/>
              <p:cNvSpPr txBox="1"/>
              <p:nvPr/>
            </p:nvSpPr>
            <p:spPr>
              <a:xfrm>
                <a:off x="200472" y="6365821"/>
                <a:ext cx="8658962" cy="477261"/>
              </a:xfrm>
              <a:prstGeom prst="rect">
                <a:avLst/>
              </a:prstGeom>
              <a:noFill/>
            </p:spPr>
            <p:txBody>
              <a:bodyPr wrap="square" lIns="91263" tIns="45632" rIns="91263" bIns="45632" rtlCol="0">
                <a:spAutoFit/>
              </a:bodyPr>
              <a:lstStyle/>
              <a:p>
                <a:pPr marL="0" marR="0" lvl="0" indent="0" algn="l" defTabSz="912610" rtl="0" eaLnBrk="1" fontAlgn="auto" latinLnBrk="0" hangingPunct="1">
                  <a:lnSpc>
                    <a:spcPct val="100000"/>
                  </a:lnSpc>
                  <a:spcBef>
                    <a:spcPts val="0"/>
                  </a:spcBef>
                  <a:spcAft>
                    <a:spcPts val="0"/>
                  </a:spcAft>
                  <a:buClrTx/>
                  <a:buSzTx/>
                  <a:buFontTx/>
                  <a:buNone/>
                  <a:tabLst/>
                  <a:defRPr/>
                </a:pPr>
                <a:r>
                  <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処方箋受取率（</a:t>
                </a:r>
                <a:r>
                  <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　</a:t>
                </a:r>
                <a14:m>
                  <m:oMath xmlns:m="http://schemas.openxmlformats.org/officeDocument/2006/math">
                    <m:f>
                      <m:fPr>
                        <m:ctrlPr>
                          <a:rPr kumimoji="1" lang="ja-JP" altLang="ja-JP" sz="1300" b="0" i="1" u="none" strike="noStrike" kern="1200" cap="none" spc="0" normalizeH="0" baseline="0" noProof="0">
                            <a:ln>
                              <a:noFill/>
                            </a:ln>
                            <a:solidFill>
                              <a:prstClr val="black"/>
                            </a:solidFill>
                            <a:effectLst/>
                            <a:uLnTx/>
                            <a:uFillTx/>
                            <a:latin typeface="Cambria Math" panose="02040503050406030204" pitchFamily="18" charset="0"/>
                            <a:cs typeface="+mn-cs"/>
                          </a:rPr>
                        </m:ctrlPr>
                      </m:fPr>
                      <m:num>
                        <m:r>
                          <a:rPr kumimoji="1" lang="ja-JP" altLang="ja-JP" sz="1300" b="0" i="0" u="none" strike="noStrike" kern="1200" cap="none" spc="0" normalizeH="0" baseline="0" noProof="0">
                            <a:ln>
                              <a:noFill/>
                            </a:ln>
                            <a:solidFill>
                              <a:prstClr val="black"/>
                            </a:solidFill>
                            <a:effectLst/>
                            <a:uLnTx/>
                            <a:uFillTx/>
                            <a:latin typeface="Cambria Math"/>
                            <a:cs typeface="+mn-cs"/>
                          </a:rPr>
                          <m:t>処方</m:t>
                        </m:r>
                        <m:r>
                          <a:rPr kumimoji="1" lang="ja-JP" altLang="en-US" sz="1300" b="0" i="1" u="none" strike="noStrike" kern="1200" cap="none" spc="0" normalizeH="0" baseline="0" noProof="0">
                            <a:ln>
                              <a:noFill/>
                            </a:ln>
                            <a:solidFill>
                              <a:prstClr val="black"/>
                            </a:solidFill>
                            <a:effectLst/>
                            <a:uLnTx/>
                            <a:uFillTx/>
                            <a:latin typeface="Cambria Math"/>
                            <a:cs typeface="+mn-cs"/>
                          </a:rPr>
                          <m:t>箋</m:t>
                        </m:r>
                        <m:r>
                          <a:rPr kumimoji="1" lang="ja-JP" altLang="ja-JP" sz="1300" b="0" i="0" u="none" strike="noStrike" kern="1200" cap="none" spc="0" normalizeH="0" baseline="0" noProof="0">
                            <a:ln>
                              <a:noFill/>
                            </a:ln>
                            <a:solidFill>
                              <a:prstClr val="black"/>
                            </a:solidFill>
                            <a:effectLst/>
                            <a:uLnTx/>
                            <a:uFillTx/>
                            <a:latin typeface="Cambria Math"/>
                            <a:cs typeface="+mn-cs"/>
                          </a:rPr>
                          <m:t>枚数</m:t>
                        </m:r>
                        <m:r>
                          <a:rPr kumimoji="1" lang="ja-JP" altLang="en-US" sz="1300" b="0" i="1" u="none" strike="noStrike" kern="1200" cap="none" spc="0" normalizeH="0" baseline="0" noProof="0">
                            <a:ln>
                              <a:noFill/>
                            </a:ln>
                            <a:solidFill>
                              <a:prstClr val="black"/>
                            </a:solidFill>
                            <a:effectLst/>
                            <a:uLnTx/>
                            <a:uFillTx/>
                            <a:latin typeface="Cambria Math"/>
                            <a:cs typeface="+mn-cs"/>
                          </a:rPr>
                          <m:t>（薬局での受付回数）</m:t>
                        </m:r>
                      </m:num>
                      <m:den>
                        <m:r>
                          <a:rPr kumimoji="1" lang="ja-JP" altLang="en-US" sz="1300" b="0" i="1" u="none" strike="noStrike" kern="1200" cap="none" spc="0" normalizeH="0" baseline="0" noProof="0">
                            <a:ln>
                              <a:noFill/>
                            </a:ln>
                            <a:solidFill>
                              <a:prstClr val="black"/>
                            </a:solidFill>
                            <a:effectLst/>
                            <a:uLnTx/>
                            <a:uFillTx/>
                            <a:latin typeface="Cambria Math"/>
                            <a:cs typeface="+mn-cs"/>
                          </a:rPr>
                          <m:t>医科診療</m:t>
                        </m:r>
                        <m:r>
                          <a:rPr kumimoji="1" lang="ja-JP" altLang="en-US" sz="1300" b="0" i="1" u="none" strike="noStrike" kern="1200" cap="none" spc="0" normalizeH="0" baseline="0" noProof="0">
                            <a:ln>
                              <a:noFill/>
                            </a:ln>
                            <a:solidFill>
                              <a:prstClr val="black"/>
                            </a:solidFill>
                            <a:effectLst/>
                            <a:uLnTx/>
                            <a:uFillTx/>
                            <a:latin typeface="Cambria Math" panose="02040503050406030204" pitchFamily="18" charset="0"/>
                            <a:cs typeface="+mn-cs"/>
                          </a:rPr>
                          <m:t>（入院外）</m:t>
                        </m:r>
                        <m:r>
                          <a:rPr kumimoji="1" lang="ja-JP" altLang="en-US" sz="1300" b="0" i="1" u="none" strike="noStrike" kern="1200" cap="none" spc="0" normalizeH="0" baseline="0" noProof="0">
                            <a:ln>
                              <a:noFill/>
                            </a:ln>
                            <a:solidFill>
                              <a:prstClr val="black"/>
                            </a:solidFill>
                            <a:effectLst/>
                            <a:uLnTx/>
                            <a:uFillTx/>
                            <a:latin typeface="Cambria Math"/>
                            <a:cs typeface="+mn-cs"/>
                          </a:rPr>
                          <m:t>日数</m:t>
                        </m:r>
                        <m:r>
                          <a:rPr kumimoji="1" lang="en-US" altLang="ja-JP" sz="1300" b="0" i="1" u="none" strike="noStrike" kern="1200" cap="none" spc="0" normalizeH="0" baseline="0" noProof="0">
                            <a:ln>
                              <a:noFill/>
                            </a:ln>
                            <a:solidFill>
                              <a:prstClr val="black"/>
                            </a:solidFill>
                            <a:effectLst/>
                            <a:uLnTx/>
                            <a:uFillTx/>
                            <a:latin typeface="Cambria Math"/>
                            <a:cs typeface="+mn-cs"/>
                          </a:rPr>
                          <m:t>×</m:t>
                        </m:r>
                        <m:r>
                          <a:rPr kumimoji="1" lang="ja-JP" altLang="en-US" sz="1300" b="0" i="1" u="none" strike="noStrike" kern="1200" cap="none" spc="0" normalizeH="0" baseline="0" noProof="0">
                            <a:ln>
                              <a:noFill/>
                            </a:ln>
                            <a:solidFill>
                              <a:prstClr val="black"/>
                            </a:solidFill>
                            <a:effectLst/>
                            <a:uLnTx/>
                            <a:uFillTx/>
                            <a:latin typeface="Cambria Math"/>
                            <a:cs typeface="+mn-cs"/>
                          </a:rPr>
                          <m:t>医科投薬率＋歯科診療日数</m:t>
                        </m:r>
                        <m:r>
                          <a:rPr kumimoji="1" lang="en-US" altLang="ja-JP" sz="1300" b="0" i="1" u="none" strike="noStrike" kern="1200" cap="none" spc="0" normalizeH="0" baseline="0" noProof="0">
                            <a:ln>
                              <a:noFill/>
                            </a:ln>
                            <a:solidFill>
                              <a:prstClr val="black"/>
                            </a:solidFill>
                            <a:effectLst/>
                            <a:uLnTx/>
                            <a:uFillTx/>
                            <a:latin typeface="Cambria Math"/>
                            <a:cs typeface="+mn-cs"/>
                          </a:rPr>
                          <m:t>×</m:t>
                        </m:r>
                        <m:r>
                          <a:rPr kumimoji="1" lang="ja-JP" altLang="en-US" sz="1300" b="0" i="1" u="none" strike="noStrike" kern="1200" cap="none" spc="0" normalizeH="0" baseline="0" noProof="0">
                            <a:ln>
                              <a:noFill/>
                            </a:ln>
                            <a:solidFill>
                              <a:prstClr val="black"/>
                            </a:solidFill>
                            <a:effectLst/>
                            <a:uLnTx/>
                            <a:uFillTx/>
                            <a:latin typeface="Cambria Math"/>
                            <a:cs typeface="+mn-cs"/>
                          </a:rPr>
                          <m:t>歯科投薬率</m:t>
                        </m:r>
                      </m:den>
                    </m:f>
                  </m:oMath>
                </a14:m>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１００</a:t>
                </a:r>
                <a:endParaRPr kumimoji="1" lang="ja-JP"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mc:Choice>
        <mc:Fallback xmlns="">
          <p:sp>
            <p:nvSpPr>
              <p:cNvPr id="5" name="テキスト ボックス 4"/>
              <p:cNvSpPr txBox="1">
                <a:spLocks noRot="1" noChangeAspect="1" noMove="1" noResize="1" noEditPoints="1" noAdjustHandles="1" noChangeArrowheads="1" noChangeShapeType="1" noTextEdit="1"/>
              </p:cNvSpPr>
              <p:nvPr/>
            </p:nvSpPr>
            <p:spPr>
              <a:xfrm>
                <a:off x="200472" y="6365821"/>
                <a:ext cx="8658962" cy="477261"/>
              </a:xfrm>
              <a:prstGeom prst="rect">
                <a:avLst/>
              </a:prstGeom>
              <a:blipFill>
                <a:blip r:embed="rId3"/>
                <a:stretch>
                  <a:fillRect l="-141" b="-5063"/>
                </a:stretch>
              </a:blipFill>
            </p:spPr>
            <p:txBody>
              <a:bodyPr/>
              <a:lstStyle/>
              <a:p>
                <a:r>
                  <a:rPr lang="ja-JP" altLang="en-US">
                    <a:noFill/>
                  </a:rPr>
                  <a:t> </a:t>
                </a:r>
              </a:p>
            </p:txBody>
          </p:sp>
        </mc:Fallback>
      </mc:AlternateContent>
      <p:sp>
        <p:nvSpPr>
          <p:cNvPr id="7" name="テキスト ボックス 6"/>
          <p:cNvSpPr txBox="1"/>
          <p:nvPr/>
        </p:nvSpPr>
        <p:spPr>
          <a:xfrm>
            <a:off x="9284459" y="2801359"/>
            <a:ext cx="399752" cy="2246591"/>
          </a:xfrm>
          <a:prstGeom prst="rect">
            <a:avLst/>
          </a:prstGeom>
          <a:noFill/>
        </p:spPr>
        <p:txBody>
          <a:bodyPr vert="eaVert" wrap="none" lIns="91263" tIns="45632" rIns="91263" bIns="45632" rtlCol="0">
            <a:spAutoFit/>
          </a:bodyPr>
          <a:lstStyle/>
          <a:p>
            <a:pPr marL="0" marR="0" lvl="0" indent="0" algn="l" defTabSz="91261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処方箋発行枚数（百万枚）</a:t>
            </a:r>
          </a:p>
        </p:txBody>
      </p:sp>
      <p:sp>
        <p:nvSpPr>
          <p:cNvPr id="8" name="テキスト ボックス 7"/>
          <p:cNvSpPr txBox="1"/>
          <p:nvPr/>
        </p:nvSpPr>
        <p:spPr>
          <a:xfrm>
            <a:off x="187688" y="3119013"/>
            <a:ext cx="430530" cy="1938815"/>
          </a:xfrm>
          <a:prstGeom prst="rect">
            <a:avLst/>
          </a:prstGeom>
          <a:noFill/>
        </p:spPr>
        <p:txBody>
          <a:bodyPr vert="eaVert" wrap="none" lIns="91263" tIns="45632" rIns="91263" bIns="45632" rtlCol="0">
            <a:spAutoFit/>
          </a:bodyPr>
          <a:lstStyle/>
          <a:p>
            <a:pPr marL="0" marR="0" lvl="0" indent="0" algn="l" defTabSz="91261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処方箋受取率（％）</a:t>
            </a:r>
          </a:p>
        </p:txBody>
      </p:sp>
      <p:sp>
        <p:nvSpPr>
          <p:cNvPr id="32" name="テキスト ボックス 31"/>
          <p:cNvSpPr txBox="1"/>
          <p:nvPr/>
        </p:nvSpPr>
        <p:spPr>
          <a:xfrm>
            <a:off x="0" y="857"/>
            <a:ext cx="9925721" cy="490134"/>
          </a:xfrm>
          <a:prstGeom prst="rect">
            <a:avLst/>
          </a:prstGeom>
          <a:solidFill>
            <a:schemeClr val="tx2">
              <a:lumMod val="60000"/>
              <a:lumOff val="40000"/>
            </a:schemeClr>
          </a:solidFill>
        </p:spPr>
        <p:txBody>
          <a:bodyPr wrap="square" rtlCol="0">
            <a:spAutoFit/>
          </a:bodyPr>
          <a:lstStyle/>
          <a:p>
            <a:pPr marL="0" marR="0" lvl="0" indent="0" algn="ctr" defTabSz="913546" rtl="0" eaLnBrk="1" fontAlgn="auto" latinLnBrk="0" hangingPunct="1">
              <a:lnSpc>
                <a:spcPct val="100000"/>
              </a:lnSpc>
              <a:spcBef>
                <a:spcPts val="0"/>
              </a:spcBef>
              <a:spcAft>
                <a:spcPts val="0"/>
              </a:spcAft>
              <a:buClrTx/>
              <a:buSzTx/>
              <a:buFontTx/>
              <a:buNone/>
              <a:tabLst/>
              <a:defRPr/>
            </a:pPr>
            <a:r>
              <a:rPr kumimoji="1" lang="ja-JP" altLang="en-US" sz="2585"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処方箋受取率の年次推移</a:t>
            </a:r>
            <a:endParaRPr kumimoji="1" lang="en-US" altLang="ja-JP" sz="2585"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graphicFrame>
        <p:nvGraphicFramePr>
          <p:cNvPr id="31" name="表 30"/>
          <p:cNvGraphicFramePr>
            <a:graphicFrameLocks noGrp="1"/>
          </p:cNvGraphicFramePr>
          <p:nvPr/>
        </p:nvGraphicFramePr>
        <p:xfrm>
          <a:off x="704528" y="544068"/>
          <a:ext cx="8517634" cy="400114"/>
        </p:xfrm>
        <a:graphic>
          <a:graphicData uri="http://schemas.openxmlformats.org/drawingml/2006/table">
            <a:tbl>
              <a:tblPr firstRow="1" bandRow="1">
                <a:tableStyleId>{5C22544A-7EE6-4342-B048-85BDC9FD1C3A}</a:tableStyleId>
              </a:tblPr>
              <a:tblGrid>
                <a:gridCol w="8517634">
                  <a:extLst>
                    <a:ext uri="{9D8B030D-6E8A-4147-A177-3AD203B41FA5}">
                      <a16:colId xmlns:a16="http://schemas.microsoft.com/office/drawing/2014/main" val="3059047865"/>
                    </a:ext>
                  </a:extLst>
                </a:gridCol>
              </a:tblGrid>
              <a:tr h="400114">
                <a:tc>
                  <a:txBody>
                    <a:bodyPr/>
                    <a:lstStyle/>
                    <a:p>
                      <a:pPr marL="180975" indent="-180975"/>
                      <a:r>
                        <a:rPr lang="ja-JP" altLang="en-US" sz="1600" b="0" dirty="0">
                          <a:solidFill>
                            <a:schemeClr val="tx1"/>
                          </a:solidFill>
                          <a:latin typeface="Meiryo UI" panose="020B0604030504040204" pitchFamily="50" charset="-128"/>
                          <a:ea typeface="Meiryo UI" panose="020B0604030504040204" pitchFamily="50" charset="-128"/>
                        </a:rPr>
                        <a:t>○　処方箋受取率は年々上昇し、令和元年度は</a:t>
                      </a:r>
                      <a:r>
                        <a:rPr lang="en-US" altLang="ja-JP" sz="1600" b="0" dirty="0">
                          <a:solidFill>
                            <a:schemeClr val="tx1"/>
                          </a:solidFill>
                          <a:latin typeface="Meiryo UI" panose="020B0604030504040204" pitchFamily="50" charset="-128"/>
                          <a:ea typeface="Meiryo UI" panose="020B0604030504040204" pitchFamily="50" charset="-128"/>
                        </a:rPr>
                        <a:t>74.9</a:t>
                      </a:r>
                      <a:r>
                        <a:rPr lang="ja-JP" altLang="en-US" sz="1600" b="0" dirty="0">
                          <a:solidFill>
                            <a:schemeClr val="tx1"/>
                          </a:solidFill>
                          <a:latin typeface="Meiryo UI" panose="020B0604030504040204" pitchFamily="50" charset="-128"/>
                          <a:ea typeface="Meiryo UI" panose="020B0604030504040204" pitchFamily="50" charset="-128"/>
                        </a:rPr>
                        <a:t>％である。（処方箋枚数は</a:t>
                      </a:r>
                      <a:r>
                        <a:rPr lang="en-US" altLang="ja-JP" sz="1600" b="0" dirty="0">
                          <a:solidFill>
                            <a:schemeClr val="tx1"/>
                          </a:solidFill>
                          <a:latin typeface="Meiryo UI" panose="020B0604030504040204" pitchFamily="50" charset="-128"/>
                          <a:ea typeface="Meiryo UI" panose="020B0604030504040204" pitchFamily="50" charset="-128"/>
                        </a:rPr>
                        <a:t>8.2</a:t>
                      </a:r>
                      <a:r>
                        <a:rPr lang="ja-JP" altLang="en-US" sz="1600" b="0" dirty="0">
                          <a:solidFill>
                            <a:schemeClr val="tx1"/>
                          </a:solidFill>
                          <a:latin typeface="Meiryo UI" panose="020B0604030504040204" pitchFamily="50" charset="-128"/>
                          <a:ea typeface="Meiryo UI" panose="020B0604030504040204" pitchFamily="50" charset="-128"/>
                        </a:rPr>
                        <a:t>億枚）</a:t>
                      </a:r>
                      <a:endParaRPr lang="en-US" altLang="ja-JP" sz="16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2231422374"/>
                  </a:ext>
                </a:extLst>
              </a:tr>
            </a:tbl>
          </a:graphicData>
        </a:graphic>
      </p:graphicFrame>
      <p:sp>
        <p:nvSpPr>
          <p:cNvPr id="33" name="テキスト ボックス 27"/>
          <p:cNvSpPr txBox="1"/>
          <p:nvPr/>
        </p:nvSpPr>
        <p:spPr>
          <a:xfrm>
            <a:off x="7689304" y="6655051"/>
            <a:ext cx="2308425" cy="2308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3546" rtl="0" eaLnBrk="1" fontAlgn="auto" latinLnBrk="0" hangingPunct="1">
              <a:lnSpc>
                <a:spcPct val="100000"/>
              </a:lnSpc>
              <a:spcBef>
                <a:spcPts val="0"/>
              </a:spcBef>
              <a:spcAft>
                <a:spcPts val="0"/>
              </a:spcAft>
              <a:buClrTx/>
              <a:buSzTx/>
              <a:buFontTx/>
              <a:buNone/>
              <a:tabLst/>
              <a:defRPr/>
            </a:pPr>
            <a:r>
              <a:rPr kumimoji="1" lang="ja-JP" altLang="en-US"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保険調剤の動向（日本薬剤師会）</a:t>
            </a:r>
            <a:endParaRPr kumimoji="1" lang="ja-JP" altLang="en-US"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5" name="四角形吹き出し 34"/>
          <p:cNvSpPr/>
          <p:nvPr/>
        </p:nvSpPr>
        <p:spPr>
          <a:xfrm>
            <a:off x="1379130" y="4376359"/>
            <a:ext cx="1906934" cy="886096"/>
          </a:xfrm>
          <a:prstGeom prst="wedgeRectCallout">
            <a:avLst>
              <a:gd name="adj1" fmla="val -22991"/>
              <a:gd name="adj2" fmla="val 103392"/>
            </a:avLst>
          </a:prstGeom>
          <a:solidFill>
            <a:schemeClr val="tx2">
              <a:lumMod val="20000"/>
              <a:lumOff val="80000"/>
            </a:schemeClr>
          </a:solidFill>
          <a:ln w="19050" cap="flat" cmpd="sng" algn="ctr">
            <a:solidFill>
              <a:schemeClr val="tx2">
                <a:lumMod val="60000"/>
                <a:lumOff val="40000"/>
              </a:schemeClr>
            </a:solidFill>
            <a:prstDash val="solid"/>
          </a:ln>
          <a:effectLst/>
        </p:spPr>
        <p:txBody>
          <a:bodyPr lIns="91274" tIns="45638" rIns="91274" bIns="45638" rtlCol="0" anchor="ctr"/>
          <a:lstStyle/>
          <a:p>
            <a:pPr marL="0" marR="0" lvl="0" indent="0" algn="ctr" defTabSz="911896" rtl="0" eaLnBrk="1" fontAlgn="auto" latinLnBrk="0" hangingPunct="1">
              <a:lnSpc>
                <a:spcPct val="100000"/>
              </a:lnSpc>
              <a:spcBef>
                <a:spcPts val="0"/>
              </a:spcBef>
              <a:spcAft>
                <a:spcPts val="0"/>
              </a:spcAft>
              <a:buClrTx/>
              <a:buSzTx/>
              <a:buFontTx/>
              <a:buNone/>
              <a:tabLst/>
              <a:defRPr/>
            </a:pPr>
            <a:r>
              <a:rPr kumimoji="0" lang="en-US" altLang="ja-JP" sz="1400" b="0" i="0" u="none" strike="noStrike" kern="0" cap="none" spc="0" normalizeH="0" baseline="0" noProof="0" dirty="0" err="1">
                <a:ln>
                  <a:noFill/>
                </a:ln>
                <a:solidFill>
                  <a:prstClr val="black"/>
                </a:solidFill>
                <a:effectLst/>
                <a:uLnTx/>
                <a:uFillTx/>
                <a:latin typeface="メイリオ" panose="020B0604030504040204" pitchFamily="50" charset="-128"/>
                <a:ea typeface="メイリオ" panose="020B0604030504040204" pitchFamily="50" charset="-128"/>
                <a:cs typeface="+mn-cs"/>
              </a:rPr>
              <a:t>S49</a:t>
            </a:r>
            <a:r>
              <a:rPr kumimoji="0" lang="ja-JP" altLang="en-US" sz="14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年度</a:t>
            </a:r>
            <a:endParaRPr kumimoji="0" lang="en-US" altLang="ja-JP" sz="14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911896"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処方箋受取率</a:t>
            </a:r>
            <a:r>
              <a:rPr kumimoji="0" lang="en-US" altLang="ja-JP" sz="1400" b="1" i="0" u="none" strike="noStrike" kern="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0.6</a:t>
            </a:r>
            <a:r>
              <a:rPr kumimoji="0" lang="ja-JP" altLang="en-US" sz="1400" b="1" i="0" u="none" strike="noStrike" kern="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a:t>
            </a:r>
            <a:endParaRPr kumimoji="0" lang="en-US" altLang="ja-JP" sz="1400" b="1" i="0" u="none" strike="noStrike" kern="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endParaRPr>
          </a:p>
          <a:p>
            <a:pPr marL="0" marR="0" lvl="0" indent="0" algn="ctr" defTabSz="911896"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（薬局数</a:t>
            </a:r>
            <a:r>
              <a:rPr kumimoji="0" lang="en-US" altLang="ja-JP" sz="1400" b="1" i="0" u="none" strike="noStrike" kern="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26,012</a:t>
            </a:r>
            <a:r>
              <a:rPr kumimoji="0" lang="ja-JP" altLang="en-US" sz="14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endParaRPr kumimoji="0" lang="en-US" altLang="ja-JP" sz="14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36" name="四角形吹き出し 35"/>
          <p:cNvSpPr/>
          <p:nvPr/>
        </p:nvSpPr>
        <p:spPr>
          <a:xfrm>
            <a:off x="3152920" y="3425647"/>
            <a:ext cx="1906934" cy="886096"/>
          </a:xfrm>
          <a:prstGeom prst="wedgeRectCallout">
            <a:avLst>
              <a:gd name="adj1" fmla="val 5508"/>
              <a:gd name="adj2" fmla="val 138439"/>
            </a:avLst>
          </a:prstGeom>
          <a:solidFill>
            <a:schemeClr val="tx2">
              <a:lumMod val="20000"/>
              <a:lumOff val="80000"/>
            </a:schemeClr>
          </a:solidFill>
          <a:ln w="19050" cap="flat" cmpd="sng" algn="ctr">
            <a:solidFill>
              <a:schemeClr val="tx2">
                <a:lumMod val="60000"/>
                <a:lumOff val="40000"/>
              </a:schemeClr>
            </a:solidFill>
            <a:prstDash val="solid"/>
          </a:ln>
          <a:effectLst/>
        </p:spPr>
        <p:txBody>
          <a:bodyPr lIns="91274" tIns="45638" rIns="91274" bIns="45638" rtlCol="0" anchor="ctr"/>
          <a:lstStyle/>
          <a:p>
            <a:pPr marL="0" marR="0" lvl="0" indent="0" algn="ctr" defTabSz="911896" rtl="0" eaLnBrk="1" fontAlgn="auto" latinLnBrk="0" hangingPunct="1">
              <a:lnSpc>
                <a:spcPct val="100000"/>
              </a:lnSpc>
              <a:spcBef>
                <a:spcPts val="0"/>
              </a:spcBef>
              <a:spcAft>
                <a:spcPts val="0"/>
              </a:spcAft>
              <a:buClrTx/>
              <a:buSzTx/>
              <a:buFontTx/>
              <a:buNone/>
              <a:tabLst/>
              <a:defRPr/>
            </a:pPr>
            <a:r>
              <a:rPr kumimoji="0" lang="en-US" altLang="ja-JP" sz="14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H</a:t>
            </a:r>
            <a:r>
              <a:rPr kumimoji="0" lang="ja-JP" altLang="en-US" sz="14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元年度</a:t>
            </a:r>
            <a:endParaRPr kumimoji="0" lang="en-US" altLang="ja-JP" sz="14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911896"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処方箋受取率</a:t>
            </a:r>
            <a:r>
              <a:rPr kumimoji="0" lang="en-US" altLang="ja-JP" sz="1400" b="1" i="0" u="none" strike="noStrike" kern="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11.3</a:t>
            </a:r>
            <a:r>
              <a:rPr kumimoji="0" lang="ja-JP" altLang="en-US" sz="1400" b="1" i="0" u="none" strike="noStrike" kern="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a:t>
            </a:r>
            <a:endParaRPr kumimoji="0" lang="en-US" altLang="ja-JP" sz="1400" b="1" i="0" u="none" strike="noStrike" kern="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endParaRPr>
          </a:p>
          <a:p>
            <a:pPr marL="0" marR="0" lvl="0" indent="0" algn="ctr" defTabSz="911896"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（薬局数</a:t>
            </a:r>
            <a:r>
              <a:rPr kumimoji="0" lang="en-US" altLang="ja-JP" sz="1400" b="1" i="0" u="none" strike="noStrike" kern="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36,670</a:t>
            </a:r>
            <a:r>
              <a:rPr kumimoji="0" lang="ja-JP" altLang="en-US" sz="14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endParaRPr kumimoji="0" lang="en-US" altLang="ja-JP" sz="14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37" name="四角形吹き出し 36"/>
          <p:cNvSpPr/>
          <p:nvPr/>
        </p:nvSpPr>
        <p:spPr>
          <a:xfrm>
            <a:off x="4984376" y="1003950"/>
            <a:ext cx="2122958" cy="886096"/>
          </a:xfrm>
          <a:prstGeom prst="wedgeRectCallout">
            <a:avLst>
              <a:gd name="adj1" fmla="val 126751"/>
              <a:gd name="adj2" fmla="val 11880"/>
            </a:avLst>
          </a:prstGeom>
          <a:solidFill>
            <a:schemeClr val="tx2">
              <a:lumMod val="20000"/>
              <a:lumOff val="80000"/>
            </a:schemeClr>
          </a:solidFill>
          <a:ln w="19050" cap="flat" cmpd="sng" algn="ctr">
            <a:solidFill>
              <a:schemeClr val="tx2">
                <a:lumMod val="60000"/>
                <a:lumOff val="40000"/>
              </a:schemeClr>
            </a:solidFill>
            <a:prstDash val="solid"/>
          </a:ln>
          <a:effectLst/>
        </p:spPr>
        <p:txBody>
          <a:bodyPr lIns="91274" tIns="45638" rIns="91274" bIns="45638" rtlCol="0" anchor="ctr"/>
          <a:lstStyle/>
          <a:p>
            <a:pPr marL="0" marR="0" lvl="0" indent="0" algn="ctr" defTabSz="911896" rtl="0" eaLnBrk="1" fontAlgn="auto" latinLnBrk="0" hangingPunct="1">
              <a:lnSpc>
                <a:spcPct val="100000"/>
              </a:lnSpc>
              <a:spcBef>
                <a:spcPts val="0"/>
              </a:spcBef>
              <a:spcAft>
                <a:spcPts val="0"/>
              </a:spcAft>
              <a:buClrTx/>
              <a:buSzTx/>
              <a:buFontTx/>
              <a:buNone/>
              <a:tabLst/>
              <a:defRPr/>
            </a:pPr>
            <a:r>
              <a:rPr kumimoji="0" lang="en-US" altLang="ja-JP" sz="14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R</a:t>
            </a:r>
            <a:r>
              <a:rPr kumimoji="0" lang="ja-JP" altLang="en-US" sz="14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元年度</a:t>
            </a:r>
            <a:endParaRPr kumimoji="0" lang="en-US" altLang="ja-JP" sz="14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911896"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処方箋受取率</a:t>
            </a:r>
            <a:r>
              <a:rPr kumimoji="0" lang="en-US" altLang="ja-JP" sz="1400" b="1" i="0" u="none" strike="noStrike" kern="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74.9</a:t>
            </a:r>
            <a:r>
              <a:rPr kumimoji="0" lang="ja-JP" altLang="en-US" sz="1400" b="1" i="0" u="none" strike="noStrike" kern="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a:t>
            </a:r>
            <a:endParaRPr kumimoji="0" lang="en-US" altLang="ja-JP" sz="1400" b="1" i="0" u="none" strike="noStrike" kern="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endParaRPr>
          </a:p>
          <a:p>
            <a:pPr marL="0" marR="0" lvl="0" indent="0" algn="ctr" defTabSz="911896"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（薬局数</a:t>
            </a:r>
            <a:r>
              <a:rPr kumimoji="0" lang="en-US" altLang="ja-JP" sz="1400" b="1" i="0" u="none" strike="noStrike" kern="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60,171</a:t>
            </a:r>
            <a:r>
              <a:rPr kumimoji="0" lang="ja-JP" altLang="en-US" sz="14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endParaRPr kumimoji="0" lang="en-US" altLang="ja-JP" sz="14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3" name="スライド番号プレースホルダー 3"/>
          <p:cNvSpPr>
            <a:spLocks noGrp="1"/>
          </p:cNvSpPr>
          <p:nvPr>
            <p:ph type="sldNum" sz="quarter" idx="12"/>
          </p:nvPr>
        </p:nvSpPr>
        <p:spPr>
          <a:xfrm>
            <a:off x="9489503" y="6417063"/>
            <a:ext cx="385239" cy="389455"/>
          </a:xfrm>
        </p:spPr>
        <p:txBody>
          <a:bodyPr/>
          <a:lstStyle/>
          <a:p>
            <a:pPr marL="0" marR="0" lvl="0" indent="0" algn="r" defTabSz="914314" rtl="0" eaLnBrk="1" fontAlgn="auto" latinLnBrk="0" hangingPunct="1">
              <a:lnSpc>
                <a:spcPct val="100000"/>
              </a:lnSpc>
              <a:spcBef>
                <a:spcPts val="0"/>
              </a:spcBef>
              <a:spcAft>
                <a:spcPts val="0"/>
              </a:spcAft>
              <a:buClrTx/>
              <a:buSzTx/>
              <a:buFontTx/>
              <a:buNone/>
              <a:tabLst/>
              <a:defRPr/>
            </a:pPr>
            <a:fld id="{8DAE5B54-EA02-45AD-A82C-E2A48294079D}" type="slidenum">
              <a:rPr kumimoji="1" lang="ja-JP" altLang="en-US" sz="1400" b="0" i="0" u="none" strike="noStrike" kern="1200" cap="none" spc="0" normalizeH="0" baseline="0" noProof="0" smtClean="0">
                <a:ln>
                  <a:noFill/>
                </a:ln>
                <a:solidFill>
                  <a:prstClr val="white">
                    <a:lumMod val="50000"/>
                  </a:prstClr>
                </a:solidFill>
                <a:effectLst/>
                <a:uLnTx/>
                <a:uFillTx/>
                <a:latin typeface="Verdana" panose="020B0604030504040204" pitchFamily="34" charset="0"/>
                <a:ea typeface="Meiryo UI"/>
                <a:cs typeface="Verdana" panose="020B0604030504040204" pitchFamily="34" charset="0"/>
              </a:rPr>
              <a:pPr marL="0" marR="0" lvl="0" indent="0" algn="r" defTabSz="914314" rtl="0" eaLnBrk="1" fontAlgn="auto" latinLnBrk="0" hangingPunct="1">
                <a:lnSpc>
                  <a:spcPct val="100000"/>
                </a:lnSpc>
                <a:spcBef>
                  <a:spcPts val="0"/>
                </a:spcBef>
                <a:spcAft>
                  <a:spcPts val="0"/>
                </a:spcAft>
                <a:buClrTx/>
                <a:buSzTx/>
                <a:buFontTx/>
                <a:buNone/>
                <a:tabLst/>
                <a:defRPr/>
              </a:pPr>
              <a:t>3</a:t>
            </a:fld>
            <a:endParaRPr kumimoji="1" lang="ja-JP" altLang="en-US" sz="1400" b="0" i="0" u="none" strike="noStrike" kern="1200" cap="none" spc="0" normalizeH="0" baseline="0" noProof="0" dirty="0">
              <a:ln>
                <a:noFill/>
              </a:ln>
              <a:solidFill>
                <a:prstClr val="white">
                  <a:lumMod val="50000"/>
                </a:prstClr>
              </a:solidFill>
              <a:effectLst/>
              <a:uLnTx/>
              <a:uFillTx/>
              <a:latin typeface="Verdana" panose="020B0604030504040204" pitchFamily="34" charset="0"/>
              <a:ea typeface="Meiryo UI"/>
              <a:cs typeface="Verdana" panose="020B0604030504040204" pitchFamily="34" charset="0"/>
            </a:endParaRPr>
          </a:p>
        </p:txBody>
      </p:sp>
    </p:spTree>
    <p:extLst>
      <p:ext uri="{BB962C8B-B14F-4D97-AF65-F5344CB8AC3E}">
        <p14:creationId xmlns:p14="http://schemas.microsoft.com/office/powerpoint/2010/main" val="38375390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8246" y="764708"/>
            <a:ext cx="9771796" cy="5963642"/>
          </a:xfrm>
        </p:spPr>
        <p:txBody>
          <a:bodyPr>
            <a:noAutofit/>
          </a:bodyPr>
          <a:lstStyle/>
          <a:p>
            <a:pPr marL="0" indent="0">
              <a:buNone/>
            </a:pPr>
            <a:r>
              <a:rPr lang="ja-JP" altLang="en-US" sz="2000" dirty="0">
                <a:latin typeface="+mj-ea"/>
                <a:ea typeface="+mj-ea"/>
              </a:rPr>
              <a:t>○議題：「医薬分業における規制の見直しについて」</a:t>
            </a:r>
          </a:p>
          <a:p>
            <a:pPr marL="0" indent="0">
              <a:buNone/>
            </a:pPr>
            <a:r>
              <a:rPr lang="ja-JP" altLang="en-US" sz="2000" dirty="0">
                <a:latin typeface="+mj-ea"/>
                <a:ea typeface="+mj-ea"/>
              </a:rPr>
              <a:t>　　　　（１）医療機関と薬局の構造上の独立性について</a:t>
            </a:r>
          </a:p>
          <a:p>
            <a:pPr marL="0" indent="0">
              <a:buNone/>
            </a:pPr>
            <a:r>
              <a:rPr lang="ja-JP" altLang="en-US" sz="2000" dirty="0">
                <a:latin typeface="+mj-ea"/>
                <a:ea typeface="+mj-ea"/>
              </a:rPr>
              <a:t>　　　　（２）医薬分業のコストとメリットについて</a:t>
            </a:r>
            <a:endParaRPr lang="en-US" altLang="ja-JP" sz="2000" dirty="0">
              <a:latin typeface="+mj-ea"/>
              <a:ea typeface="+mj-ea"/>
            </a:endParaRPr>
          </a:p>
          <a:p>
            <a:pPr marL="1159683" indent="-1159683">
              <a:spcBef>
                <a:spcPts val="1200"/>
              </a:spcBef>
              <a:buNone/>
            </a:pPr>
            <a:r>
              <a:rPr lang="ja-JP" altLang="en-US" sz="2000" dirty="0">
                <a:latin typeface="+mj-ea"/>
                <a:ea typeface="+mj-ea"/>
              </a:rPr>
              <a:t>○参加者：日本医師会（今村副会長）、日本薬剤師会（森副会長）、健保連（白川副会長）、川渕孝一教授（東京医科歯科大学）、狭間研至氏（日本在宅薬学会理事長）</a:t>
            </a:r>
            <a:endParaRPr lang="en-US" altLang="ja-JP" sz="2000" dirty="0">
              <a:latin typeface="+mj-ea"/>
              <a:ea typeface="+mj-ea"/>
            </a:endParaRPr>
          </a:p>
          <a:p>
            <a:pPr marL="1608645" indent="-1608645">
              <a:spcBef>
                <a:spcPts val="1200"/>
              </a:spcBef>
              <a:buNone/>
            </a:pPr>
            <a:r>
              <a:rPr lang="ja-JP" altLang="en-US" sz="2000" dirty="0">
                <a:latin typeface="+mj-ea"/>
                <a:ea typeface="+mj-ea"/>
              </a:rPr>
              <a:t>○論点（平成</a:t>
            </a:r>
            <a:r>
              <a:rPr lang="en-US" altLang="ja-JP" sz="2000" dirty="0">
                <a:latin typeface="+mj-ea"/>
                <a:ea typeface="+mj-ea"/>
              </a:rPr>
              <a:t>27</a:t>
            </a:r>
            <a:r>
              <a:rPr lang="ja-JP" altLang="en-US" sz="2000" dirty="0">
                <a:latin typeface="+mj-ea"/>
                <a:ea typeface="+mj-ea"/>
              </a:rPr>
              <a:t>年</a:t>
            </a:r>
            <a:r>
              <a:rPr lang="en-US" altLang="ja-JP" sz="2000" dirty="0">
                <a:latin typeface="+mj-ea"/>
                <a:ea typeface="+mj-ea"/>
              </a:rPr>
              <a:t>1</a:t>
            </a:r>
            <a:r>
              <a:rPr lang="ja-JP" altLang="en-US" sz="2000" dirty="0">
                <a:latin typeface="+mj-ea"/>
                <a:ea typeface="+mj-ea"/>
              </a:rPr>
              <a:t>月</a:t>
            </a:r>
            <a:r>
              <a:rPr lang="en-US" altLang="ja-JP" sz="2000" dirty="0">
                <a:latin typeface="+mj-ea"/>
                <a:ea typeface="+mj-ea"/>
              </a:rPr>
              <a:t>28</a:t>
            </a:r>
            <a:r>
              <a:rPr lang="ja-JP" altLang="en-US" sz="2000" dirty="0">
                <a:latin typeface="+mj-ea"/>
                <a:ea typeface="+mj-ea"/>
              </a:rPr>
              <a:t>日 第</a:t>
            </a:r>
            <a:r>
              <a:rPr lang="en-US" altLang="ja-JP" sz="2000" dirty="0">
                <a:latin typeface="+mj-ea"/>
                <a:ea typeface="+mj-ea"/>
              </a:rPr>
              <a:t>41</a:t>
            </a:r>
            <a:r>
              <a:rPr lang="ja-JP" altLang="en-US" sz="2000" dirty="0">
                <a:latin typeface="+mj-ea"/>
                <a:ea typeface="+mj-ea"/>
              </a:rPr>
              <a:t>回規制改革会議資料より）</a:t>
            </a:r>
            <a:endParaRPr lang="en-US" altLang="ja-JP" sz="2000" dirty="0">
              <a:latin typeface="+mj-ea"/>
              <a:ea typeface="+mj-ea"/>
            </a:endParaRPr>
          </a:p>
          <a:p>
            <a:pPr marL="355362" indent="-177680">
              <a:buNone/>
            </a:pPr>
            <a:r>
              <a:rPr lang="ja-JP" altLang="en-US" sz="2000" dirty="0">
                <a:latin typeface="+mj-ea"/>
                <a:ea typeface="+mj-ea"/>
              </a:rPr>
              <a:t>・ 　我が国では、国民医療の質的向上を図るため、医薬分業を進めているが、健康保険事業の健全な運営を確保するため、保険薬局に対して、保険医療機関と一体的な構造とすること、又は保険医療機関と一体的な経営を行うことを禁止している。</a:t>
            </a:r>
            <a:endParaRPr lang="en-US" altLang="ja-JP" sz="2000" dirty="0">
              <a:latin typeface="+mj-ea"/>
              <a:ea typeface="+mj-ea"/>
            </a:endParaRPr>
          </a:p>
          <a:p>
            <a:pPr marL="355362" indent="-177680">
              <a:buNone/>
            </a:pPr>
            <a:r>
              <a:rPr lang="ja-JP" altLang="en-US" sz="2000" dirty="0">
                <a:latin typeface="+mj-ea"/>
                <a:ea typeface="+mj-ea"/>
              </a:rPr>
              <a:t>・ 　しかしながら、これらの規制のうち一体的な構造については、公道やフェンスの有無など外形的な要件となっており、これにより患者が医療機関から薬局まで移動する必要が生じるなど、患者の利便性が損なわれているとの指摘がある。</a:t>
            </a:r>
            <a:endParaRPr lang="en-US" altLang="ja-JP" sz="2000" dirty="0">
              <a:latin typeface="+mj-ea"/>
              <a:ea typeface="+mj-ea"/>
            </a:endParaRPr>
          </a:p>
          <a:p>
            <a:pPr marL="355362" indent="-177680">
              <a:buNone/>
            </a:pPr>
            <a:r>
              <a:rPr lang="ja-JP" altLang="en-US" sz="2000" dirty="0">
                <a:latin typeface="+mj-ea"/>
                <a:ea typeface="+mj-ea"/>
              </a:rPr>
              <a:t>・　 さらに、</a:t>
            </a:r>
            <a:r>
              <a:rPr lang="ja-JP" altLang="en-US" sz="2000" u="sng" dirty="0">
                <a:solidFill>
                  <a:srgbClr val="FF0000"/>
                </a:solidFill>
                <a:latin typeface="+mj-ea"/>
                <a:ea typeface="+mj-ea"/>
              </a:rPr>
              <a:t>院内処方として医薬品を医療機関で受け取るよりも、院外処方として薬局で受け取る方が、患者の負担額は大きくなるが、負担の増加に見合うサービスの向上や分業の効果などが実感できない</a:t>
            </a:r>
            <a:r>
              <a:rPr lang="ja-JP" altLang="en-US" sz="2000" dirty="0">
                <a:latin typeface="+mj-ea"/>
                <a:ea typeface="+mj-ea"/>
              </a:rPr>
              <a:t>との指摘もある。</a:t>
            </a:r>
            <a:endParaRPr lang="en-US" altLang="ja-JP" sz="2000" dirty="0">
              <a:latin typeface="+mj-ea"/>
              <a:ea typeface="+mj-ea"/>
            </a:endParaRPr>
          </a:p>
          <a:p>
            <a:pPr marL="355362" indent="-177680">
              <a:buNone/>
            </a:pPr>
            <a:r>
              <a:rPr lang="ja-JP" altLang="en-US" sz="2000" dirty="0">
                <a:latin typeface="+mj-ea"/>
                <a:ea typeface="+mj-ea"/>
              </a:rPr>
              <a:t>・ 　そこで、①患者の利便性、②分業の効果などを踏まえながら、患者の視点にたった規制の在り方などについて議論を行う。</a:t>
            </a:r>
          </a:p>
          <a:p>
            <a:pPr marL="0" indent="0">
              <a:buNone/>
            </a:pPr>
            <a:endParaRPr lang="ja-JP" altLang="en-US" sz="2400" dirty="0">
              <a:latin typeface="+mj-ea"/>
              <a:ea typeface="+mj-ea"/>
            </a:endParaRPr>
          </a:p>
          <a:p>
            <a:pPr marL="0" indent="0">
              <a:buNone/>
            </a:pPr>
            <a:endParaRPr lang="ja-JP" altLang="en-US" sz="2800" dirty="0"/>
          </a:p>
        </p:txBody>
      </p:sp>
      <p:sp>
        <p:nvSpPr>
          <p:cNvPr id="6" name="テキスト ボックス 5"/>
          <p:cNvSpPr txBox="1"/>
          <p:nvPr/>
        </p:nvSpPr>
        <p:spPr>
          <a:xfrm>
            <a:off x="86" y="0"/>
            <a:ext cx="9905999" cy="648000"/>
          </a:xfrm>
          <a:prstGeom prst="rect">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w="6350" cap="flat" cmpd="sng" algn="ctr">
            <a:solidFill>
              <a:srgbClr val="5B9BD5"/>
            </a:solidFill>
            <a:prstDash val="solid"/>
            <a:miter lim="800000"/>
          </a:ln>
          <a:effectLst/>
        </p:spPr>
        <p:txBody>
          <a:bodyPr wrap="square" lIns="91295" tIns="45650" rIns="91295" bIns="4565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0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メイリオ" panose="020B0604030504040204" pitchFamily="50" charset="-128"/>
              </a:rPr>
              <a:t>規制改革会議公開ディスカッション（平成</a:t>
            </a:r>
            <a:r>
              <a:rPr kumimoji="1" lang="en-US" altLang="ja-JP" sz="30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メイリオ" panose="020B0604030504040204" pitchFamily="50" charset="-128"/>
              </a:rPr>
              <a:t>27</a:t>
            </a:r>
            <a:r>
              <a:rPr kumimoji="1" lang="ja-JP" altLang="en-US" sz="30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メイリオ" panose="020B0604030504040204" pitchFamily="50" charset="-128"/>
              </a:rPr>
              <a:t>年３月</a:t>
            </a:r>
            <a:r>
              <a:rPr kumimoji="1" lang="en-US" altLang="ja-JP" sz="30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メイリオ" panose="020B0604030504040204" pitchFamily="50" charset="-128"/>
              </a:rPr>
              <a:t>12</a:t>
            </a:r>
            <a:r>
              <a:rPr kumimoji="1" lang="ja-JP" altLang="en-US" sz="30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メイリオ" panose="020B0604030504040204" pitchFamily="50" charset="-128"/>
              </a:rPr>
              <a:t>日）</a:t>
            </a:r>
          </a:p>
        </p:txBody>
      </p:sp>
      <p:sp>
        <p:nvSpPr>
          <p:cNvPr id="4" name="スライド番号プレースホルダー 3"/>
          <p:cNvSpPr>
            <a:spLocks noGrp="1"/>
          </p:cNvSpPr>
          <p:nvPr>
            <p:ph type="sldNum" sz="quarter" idx="12"/>
          </p:nvPr>
        </p:nvSpPr>
        <p:spPr>
          <a:xfrm>
            <a:off x="9345489" y="6381329"/>
            <a:ext cx="529254" cy="425190"/>
          </a:xfrm>
        </p:spPr>
        <p:txBody>
          <a:bodyPr/>
          <a:lstStyle/>
          <a:p>
            <a:pPr marL="0" marR="0" lvl="0" indent="0" algn="r" defTabSz="914314" rtl="0" eaLnBrk="1" fontAlgn="auto" latinLnBrk="0" hangingPunct="1">
              <a:lnSpc>
                <a:spcPct val="100000"/>
              </a:lnSpc>
              <a:spcBef>
                <a:spcPts val="0"/>
              </a:spcBef>
              <a:spcAft>
                <a:spcPts val="0"/>
              </a:spcAft>
              <a:buClrTx/>
              <a:buSzTx/>
              <a:buFontTx/>
              <a:buNone/>
              <a:tabLst/>
              <a:defRPr/>
            </a:pPr>
            <a:fld id="{8DAE5B54-EA02-45AD-A82C-E2A48294079D}" type="slidenum">
              <a:rPr kumimoji="1" lang="ja-JP" altLang="en-US" sz="1400" b="0" i="0" u="none" strike="noStrike" kern="1200" cap="none" spc="0" normalizeH="0" baseline="0" noProof="0" smtClean="0">
                <a:ln>
                  <a:noFill/>
                </a:ln>
                <a:solidFill>
                  <a:prstClr val="white">
                    <a:lumMod val="50000"/>
                  </a:prstClr>
                </a:solidFill>
                <a:effectLst/>
                <a:uLnTx/>
                <a:uFillTx/>
                <a:latin typeface="Verdana" panose="020B0604030504040204" pitchFamily="34" charset="0"/>
                <a:ea typeface="Meiryo UI"/>
                <a:cs typeface="Verdana" panose="020B0604030504040204" pitchFamily="34" charset="0"/>
              </a:rPr>
              <a:pPr marL="0" marR="0" lvl="0" indent="0" algn="r" defTabSz="914314" rtl="0" eaLnBrk="1" fontAlgn="auto" latinLnBrk="0" hangingPunct="1">
                <a:lnSpc>
                  <a:spcPct val="100000"/>
                </a:lnSpc>
                <a:spcBef>
                  <a:spcPts val="0"/>
                </a:spcBef>
                <a:spcAft>
                  <a:spcPts val="0"/>
                </a:spcAft>
                <a:buClrTx/>
                <a:buSzTx/>
                <a:buFontTx/>
                <a:buNone/>
                <a:tabLst/>
                <a:defRPr/>
              </a:pPr>
              <a:t>4</a:t>
            </a:fld>
            <a:endParaRPr kumimoji="1" lang="ja-JP" altLang="en-US" sz="1400" b="0" i="0" u="none" strike="noStrike" kern="1200" cap="none" spc="0" normalizeH="0" baseline="0" noProof="0" dirty="0">
              <a:ln>
                <a:noFill/>
              </a:ln>
              <a:solidFill>
                <a:prstClr val="white">
                  <a:lumMod val="50000"/>
                </a:prstClr>
              </a:solidFill>
              <a:effectLst/>
              <a:uLnTx/>
              <a:uFillTx/>
              <a:latin typeface="Verdana" panose="020B0604030504040204" pitchFamily="34" charset="0"/>
              <a:ea typeface="Meiryo UI"/>
              <a:cs typeface="Verdana" panose="020B0604030504040204" pitchFamily="34" charset="0"/>
            </a:endParaRPr>
          </a:p>
        </p:txBody>
      </p:sp>
    </p:spTree>
    <p:extLst>
      <p:ext uri="{BB962C8B-B14F-4D97-AF65-F5344CB8AC3E}">
        <p14:creationId xmlns:p14="http://schemas.microsoft.com/office/powerpoint/2010/main" val="40385607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 name="角丸四角形 71"/>
          <p:cNvSpPr/>
          <p:nvPr/>
        </p:nvSpPr>
        <p:spPr bwMode="auto">
          <a:xfrm>
            <a:off x="5281086" y="1022957"/>
            <a:ext cx="4410253" cy="1152000"/>
          </a:xfrm>
          <a:prstGeom prst="roundRect">
            <a:avLst>
              <a:gd name="adj" fmla="val 19768"/>
            </a:avLst>
          </a:prstGeom>
          <a:solidFill>
            <a:schemeClr val="accent4">
              <a:lumMod val="20000"/>
              <a:lumOff val="80000"/>
            </a:schemeClr>
          </a:solidFill>
          <a:ln w="38100" cap="flat" cmpd="sng" algn="ctr">
            <a:solidFill>
              <a:schemeClr val="accent4"/>
            </a:solidFill>
            <a:prstDash val="solid"/>
            <a:round/>
            <a:headEnd type="none" w="med" len="med"/>
            <a:tailEnd type="none" w="med" len="med"/>
          </a:ln>
          <a:effectLst/>
        </p:spPr>
        <p:txBody>
          <a:bodyPr vert="horz" wrap="none" lIns="125944" tIns="53976" rIns="125944" bIns="53976" numCol="1" rtlCol="0" anchor="ctr" anchorCtr="0" compatLnSpc="1">
            <a:prstTxWarp prst="textNoShape">
              <a:avLst/>
            </a:prstTxWarp>
          </a:bodyPr>
          <a:lstStyle/>
          <a:p>
            <a:pPr marL="0" marR="0" lvl="0" indent="0" algn="l" defTabSz="913990" rtl="0" eaLnBrk="1" fontAlgn="base" latinLnBrk="0" hangingPunct="1">
              <a:lnSpc>
                <a:spcPct val="110000"/>
              </a:lnSpc>
              <a:spcBef>
                <a:spcPct val="0"/>
              </a:spcBef>
              <a:spcAft>
                <a:spcPct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Arial" charset="0"/>
              <a:ea typeface="ＭＳ Ｐゴシック"/>
              <a:cs typeface="+mn-cs"/>
            </a:endParaRPr>
          </a:p>
        </p:txBody>
      </p:sp>
      <p:sp>
        <p:nvSpPr>
          <p:cNvPr id="71" name="角丸四角形 70"/>
          <p:cNvSpPr/>
          <p:nvPr/>
        </p:nvSpPr>
        <p:spPr bwMode="auto">
          <a:xfrm>
            <a:off x="214342" y="1122973"/>
            <a:ext cx="4684089" cy="1296000"/>
          </a:xfrm>
          <a:prstGeom prst="roundRect">
            <a:avLst>
              <a:gd name="adj" fmla="val 21020"/>
            </a:avLst>
          </a:prstGeom>
          <a:solidFill>
            <a:srgbClr val="FFFF99"/>
          </a:solidFill>
          <a:ln w="38100" cap="flat" cmpd="sng" algn="ctr">
            <a:solidFill>
              <a:srgbClr val="FF6600"/>
            </a:solidFill>
            <a:prstDash val="solid"/>
            <a:round/>
            <a:headEnd type="none" w="med" len="med"/>
            <a:tailEnd type="none" w="med" len="med"/>
          </a:ln>
          <a:effectLst/>
        </p:spPr>
        <p:txBody>
          <a:bodyPr vert="horz" wrap="none" lIns="125944" tIns="53976" rIns="125944" bIns="53976" numCol="1" rtlCol="0" anchor="ctr" anchorCtr="0" compatLnSpc="1">
            <a:prstTxWarp prst="textNoShape">
              <a:avLst/>
            </a:prstTxWarp>
          </a:bodyPr>
          <a:lstStyle/>
          <a:p>
            <a:pPr marL="0" marR="0" lvl="0" indent="0" algn="l" defTabSz="913990" rtl="0" eaLnBrk="1" fontAlgn="base" latinLnBrk="0" hangingPunct="1">
              <a:lnSpc>
                <a:spcPct val="110000"/>
              </a:lnSpc>
              <a:spcBef>
                <a:spcPct val="0"/>
              </a:spcBef>
              <a:spcAft>
                <a:spcPct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Arial" charset="0"/>
              <a:ea typeface="ＭＳ Ｐゴシック"/>
              <a:cs typeface="+mn-cs"/>
            </a:endParaRPr>
          </a:p>
        </p:txBody>
      </p:sp>
      <p:sp>
        <p:nvSpPr>
          <p:cNvPr id="44" name="角丸四角形 43"/>
          <p:cNvSpPr/>
          <p:nvPr/>
        </p:nvSpPr>
        <p:spPr>
          <a:xfrm>
            <a:off x="214332" y="2773471"/>
            <a:ext cx="9477000" cy="3924000"/>
          </a:xfrm>
          <a:prstGeom prst="roundRect">
            <a:avLst>
              <a:gd name="adj" fmla="val 6752"/>
            </a:avLst>
          </a:prstGeom>
          <a:solidFill>
            <a:schemeClr val="tx2">
              <a:lumMod val="20000"/>
              <a:lumOff val="80000"/>
            </a:schemeClr>
          </a:solidFill>
          <a:ln w="38100">
            <a:solidFill>
              <a:schemeClr val="tx2"/>
            </a:solidFill>
          </a:ln>
        </p:spPr>
        <p:style>
          <a:lnRef idx="2">
            <a:schemeClr val="accent6"/>
          </a:lnRef>
          <a:fillRef idx="1">
            <a:schemeClr val="lt1"/>
          </a:fillRef>
          <a:effectRef idx="0">
            <a:schemeClr val="accent6"/>
          </a:effectRef>
          <a:fontRef idx="minor">
            <a:schemeClr val="dk1"/>
          </a:fontRef>
        </p:style>
        <p:txBody>
          <a:bodyPr lIns="91400" tIns="45700" rIns="91400" bIns="45700" rtlCol="0" anchor="ctr"/>
          <a:lstStyle/>
          <a:p>
            <a:pPr marL="0" marR="0" lvl="0" indent="0" algn="ctr" defTabSz="91399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Verdana"/>
              <a:ea typeface="ＭＳ Ｐゴシック"/>
              <a:cs typeface="+mn-cs"/>
            </a:endParaRPr>
          </a:p>
        </p:txBody>
      </p:sp>
      <p:sp>
        <p:nvSpPr>
          <p:cNvPr id="19" name="角丸四角形 18"/>
          <p:cNvSpPr/>
          <p:nvPr/>
        </p:nvSpPr>
        <p:spPr bwMode="auto">
          <a:xfrm>
            <a:off x="351440" y="5824998"/>
            <a:ext cx="9165000" cy="774000"/>
          </a:xfrm>
          <a:prstGeom prst="roundRect">
            <a:avLst>
              <a:gd name="adj" fmla="val 26460"/>
            </a:avLst>
          </a:prstGeom>
          <a:solidFill>
            <a:schemeClr val="bg1"/>
          </a:solidFill>
          <a:ln w="38100" cap="flat" cmpd="sng" algn="ctr">
            <a:solidFill>
              <a:schemeClr val="accent1"/>
            </a:solidFill>
            <a:prstDash val="solid"/>
            <a:round/>
            <a:headEnd type="none" w="med" len="med"/>
            <a:tailEnd type="none" w="med" len="med"/>
          </a:ln>
          <a:effectLst/>
        </p:spPr>
        <p:txBody>
          <a:bodyPr vert="horz" wrap="none" lIns="125944" tIns="53976" rIns="125944" bIns="53976" numCol="1" rtlCol="0" anchor="ctr" anchorCtr="0" compatLnSpc="1">
            <a:prstTxWarp prst="textNoShape">
              <a:avLst/>
            </a:prstTxWarp>
          </a:bodyPr>
          <a:lstStyle/>
          <a:p>
            <a:pPr marL="0" marR="0" lvl="0" indent="0" algn="l" defTabSz="913990" rtl="0" eaLnBrk="1" fontAlgn="base" latinLnBrk="0" hangingPunct="1">
              <a:lnSpc>
                <a:spcPct val="110000"/>
              </a:lnSpc>
              <a:spcBef>
                <a:spcPct val="0"/>
              </a:spcBef>
              <a:spcAft>
                <a:spcPct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Arial" charset="0"/>
              <a:ea typeface="ＭＳ Ｐゴシック"/>
              <a:cs typeface="+mn-cs"/>
            </a:endParaRPr>
          </a:p>
        </p:txBody>
      </p:sp>
      <p:sp>
        <p:nvSpPr>
          <p:cNvPr id="61" name="角丸四角形 60"/>
          <p:cNvSpPr/>
          <p:nvPr/>
        </p:nvSpPr>
        <p:spPr bwMode="auto">
          <a:xfrm>
            <a:off x="351438" y="3497710"/>
            <a:ext cx="4680000" cy="2057227"/>
          </a:xfrm>
          <a:prstGeom prst="roundRect">
            <a:avLst>
              <a:gd name="adj" fmla="val 10640"/>
            </a:avLst>
          </a:prstGeom>
          <a:solidFill>
            <a:schemeClr val="bg1"/>
          </a:solidFill>
          <a:ln w="38100" cap="flat" cmpd="sng" algn="ctr">
            <a:solidFill>
              <a:schemeClr val="accent1"/>
            </a:solidFill>
            <a:prstDash val="solid"/>
            <a:round/>
            <a:headEnd type="none" w="med" len="med"/>
            <a:tailEnd type="none" w="med" len="med"/>
          </a:ln>
          <a:effectLst/>
        </p:spPr>
        <p:txBody>
          <a:bodyPr vert="horz" wrap="none" lIns="125944" tIns="53976" rIns="125944" bIns="53976" numCol="1" rtlCol="0" anchor="ctr" anchorCtr="0" compatLnSpc="1">
            <a:prstTxWarp prst="textNoShape">
              <a:avLst/>
            </a:prstTxWarp>
          </a:bodyPr>
          <a:lstStyle/>
          <a:p>
            <a:pPr marL="0" marR="0" lvl="0" indent="0" algn="l" defTabSz="913990" rtl="0" eaLnBrk="1" fontAlgn="base" latinLnBrk="0" hangingPunct="1">
              <a:lnSpc>
                <a:spcPct val="110000"/>
              </a:lnSpc>
              <a:spcBef>
                <a:spcPct val="0"/>
              </a:spcBef>
              <a:spcAft>
                <a:spcPct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Arial" charset="0"/>
              <a:ea typeface="ＭＳ Ｐゴシック"/>
              <a:cs typeface="+mn-cs"/>
            </a:endParaRPr>
          </a:p>
        </p:txBody>
      </p:sp>
      <p:sp>
        <p:nvSpPr>
          <p:cNvPr id="64" name="角丸四角形 63"/>
          <p:cNvSpPr/>
          <p:nvPr/>
        </p:nvSpPr>
        <p:spPr bwMode="auto">
          <a:xfrm>
            <a:off x="5148394" y="3497710"/>
            <a:ext cx="4368054" cy="2057227"/>
          </a:xfrm>
          <a:prstGeom prst="roundRect">
            <a:avLst>
              <a:gd name="adj" fmla="val 11024"/>
            </a:avLst>
          </a:prstGeom>
          <a:solidFill>
            <a:schemeClr val="bg1"/>
          </a:solidFill>
          <a:ln w="38100" cap="flat" cmpd="sng" algn="ctr">
            <a:solidFill>
              <a:schemeClr val="accent1"/>
            </a:solidFill>
            <a:prstDash val="solid"/>
            <a:round/>
            <a:headEnd type="none" w="med" len="med"/>
            <a:tailEnd type="none" w="med" len="med"/>
          </a:ln>
          <a:effectLst/>
        </p:spPr>
        <p:txBody>
          <a:bodyPr vert="horz" wrap="none" lIns="125944" tIns="53976" rIns="125944" bIns="53976" numCol="1" rtlCol="0" anchor="ctr" anchorCtr="0" compatLnSpc="1">
            <a:prstTxWarp prst="textNoShape">
              <a:avLst/>
            </a:prstTxWarp>
          </a:bodyPr>
          <a:lstStyle/>
          <a:p>
            <a:pPr marL="0" marR="0" lvl="0" indent="0" algn="l" defTabSz="913990" rtl="0" eaLnBrk="1" fontAlgn="base" latinLnBrk="0" hangingPunct="1">
              <a:lnSpc>
                <a:spcPct val="110000"/>
              </a:lnSpc>
              <a:spcBef>
                <a:spcPct val="0"/>
              </a:spcBef>
              <a:spcAft>
                <a:spcPct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Arial" charset="0"/>
              <a:ea typeface="ＭＳ Ｐゴシック"/>
              <a:cs typeface="+mn-cs"/>
            </a:endParaRPr>
          </a:p>
        </p:txBody>
      </p:sp>
      <p:sp>
        <p:nvSpPr>
          <p:cNvPr id="45" name="テキスト ボックス 44"/>
          <p:cNvSpPr txBox="1"/>
          <p:nvPr/>
        </p:nvSpPr>
        <p:spPr>
          <a:xfrm>
            <a:off x="494237" y="1622601"/>
            <a:ext cx="4500000" cy="784790"/>
          </a:xfrm>
          <a:prstGeom prst="rect">
            <a:avLst/>
          </a:prstGeom>
          <a:noFill/>
        </p:spPr>
        <p:txBody>
          <a:bodyPr wrap="square" lIns="91400" tIns="45700" rIns="91400" bIns="45700" rtlCol="0">
            <a:spAutoFit/>
          </a:bodyPr>
          <a:lstStyle/>
          <a:p>
            <a:pPr marL="143935" marR="0" lvl="0" indent="-143935" algn="l" defTabSz="91399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a:ln>
                  <a:noFill/>
                </a:ln>
                <a:solidFill>
                  <a:prstClr val="black"/>
                </a:solidFill>
                <a:effectLst/>
                <a:uLnTx/>
                <a:uFillTx/>
                <a:latin typeface="Verdana"/>
                <a:ea typeface="ＭＳ Ｐゴシック"/>
                <a:cs typeface="メイリオ" panose="020B0604030504040204" pitchFamily="50" charset="-128"/>
              </a:rPr>
              <a:t>・</a:t>
            </a:r>
            <a:r>
              <a:rPr kumimoji="1" lang="en-US" altLang="ja-JP" sz="1500" b="0" i="0" u="none" strike="noStrike" kern="1200" cap="none" spc="0" normalizeH="0" baseline="0" noProof="0" dirty="0">
                <a:ln>
                  <a:noFill/>
                </a:ln>
                <a:solidFill>
                  <a:prstClr val="black"/>
                </a:solidFill>
                <a:effectLst/>
                <a:uLnTx/>
                <a:uFillTx/>
                <a:latin typeface="Verdana"/>
                <a:ea typeface="ＭＳ Ｐゴシック"/>
                <a:cs typeface="メイリオ" panose="020B0604030504040204" pitchFamily="50" charset="-128"/>
              </a:rPr>
              <a:t>	</a:t>
            </a:r>
            <a:r>
              <a:rPr kumimoji="1" lang="ja-JP" altLang="en-US" sz="1500" b="0" i="0" u="none" strike="noStrike" kern="1200" cap="none" spc="0" normalizeH="0" baseline="0" noProof="0" dirty="0">
                <a:ln>
                  <a:noFill/>
                </a:ln>
                <a:solidFill>
                  <a:prstClr val="black"/>
                </a:solidFill>
                <a:effectLst/>
                <a:uLnTx/>
                <a:uFillTx/>
                <a:latin typeface="Verdana"/>
                <a:ea typeface="ＭＳ Ｐゴシック"/>
                <a:cs typeface="メイリオ" panose="020B0604030504040204" pitchFamily="50" charset="-128"/>
              </a:rPr>
              <a:t>要指導医薬品等を適切に選択できるような供給機能や助言の体制</a:t>
            </a:r>
            <a:endParaRPr kumimoji="1" lang="en-US" altLang="ja-JP" sz="1500" b="0" i="0" u="none" strike="noStrike" kern="1200" cap="none" spc="0" normalizeH="0" baseline="0" noProof="0" dirty="0">
              <a:ln>
                <a:noFill/>
              </a:ln>
              <a:solidFill>
                <a:prstClr val="black"/>
              </a:solidFill>
              <a:effectLst/>
              <a:uLnTx/>
              <a:uFillTx/>
              <a:latin typeface="Verdana"/>
              <a:ea typeface="ＭＳ Ｐゴシック"/>
              <a:cs typeface="メイリオ" panose="020B0604030504040204" pitchFamily="50" charset="-128"/>
            </a:endParaRPr>
          </a:p>
          <a:p>
            <a:pPr marL="143935" marR="0" lvl="0" indent="-143935" algn="l" defTabSz="91399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a:ln>
                  <a:noFill/>
                </a:ln>
                <a:solidFill>
                  <a:prstClr val="black"/>
                </a:solidFill>
                <a:effectLst/>
                <a:uLnTx/>
                <a:uFillTx/>
                <a:latin typeface="Verdana"/>
                <a:ea typeface="ＭＳ Ｐゴシック"/>
                <a:cs typeface="メイリオ" panose="020B0604030504040204" pitchFamily="50" charset="-128"/>
              </a:rPr>
              <a:t>・</a:t>
            </a:r>
            <a:r>
              <a:rPr kumimoji="1" lang="en-US" altLang="ja-JP" sz="1500" b="0" i="0" u="none" strike="noStrike" kern="1200" cap="none" spc="0" normalizeH="0" baseline="0" noProof="0" dirty="0">
                <a:ln>
                  <a:noFill/>
                </a:ln>
                <a:solidFill>
                  <a:prstClr val="black"/>
                </a:solidFill>
                <a:effectLst/>
                <a:uLnTx/>
                <a:uFillTx/>
                <a:latin typeface="Verdana"/>
                <a:ea typeface="ＭＳ Ｐゴシック"/>
                <a:cs typeface="メイリオ" panose="020B0604030504040204" pitchFamily="50" charset="-128"/>
              </a:rPr>
              <a:t>	</a:t>
            </a:r>
            <a:r>
              <a:rPr kumimoji="1" lang="ja-JP" altLang="en-US" sz="1500" b="0" i="0" u="none" strike="noStrike" kern="1200" cap="none" spc="0" normalizeH="0" baseline="0" noProof="0" dirty="0">
                <a:ln>
                  <a:noFill/>
                </a:ln>
                <a:solidFill>
                  <a:prstClr val="black"/>
                </a:solidFill>
                <a:effectLst/>
                <a:uLnTx/>
                <a:uFillTx/>
                <a:latin typeface="Verdana"/>
                <a:ea typeface="ＭＳ Ｐゴシック"/>
                <a:cs typeface="メイリオ" panose="020B0604030504040204" pitchFamily="50" charset="-128"/>
              </a:rPr>
              <a:t>健康相談受付、受診勧奨・関係機関紹介 等　　　</a:t>
            </a:r>
            <a:endParaRPr kumimoji="1" lang="ja-JP" altLang="en-US" sz="1500" b="0" i="0" u="none" strike="noStrike" kern="1200" cap="none" spc="0" normalizeH="0" baseline="0" noProof="0" dirty="0">
              <a:ln>
                <a:noFill/>
              </a:ln>
              <a:solidFill>
                <a:prstClr val="black"/>
              </a:solidFill>
              <a:effectLst/>
              <a:uLnTx/>
              <a:uFillTx/>
              <a:latin typeface="Verdana"/>
              <a:ea typeface="ＭＳ Ｐゴシック"/>
              <a:cs typeface="+mn-cs"/>
            </a:endParaRPr>
          </a:p>
        </p:txBody>
      </p:sp>
      <p:sp>
        <p:nvSpPr>
          <p:cNvPr id="46" name="テキスト ボックス 45"/>
          <p:cNvSpPr txBox="1"/>
          <p:nvPr/>
        </p:nvSpPr>
        <p:spPr>
          <a:xfrm>
            <a:off x="5585166" y="1610363"/>
            <a:ext cx="3931279" cy="553957"/>
          </a:xfrm>
          <a:prstGeom prst="rect">
            <a:avLst/>
          </a:prstGeom>
          <a:noFill/>
        </p:spPr>
        <p:txBody>
          <a:bodyPr wrap="square" lIns="91400" tIns="45700" rIns="91400" bIns="45700" rtlCol="0">
            <a:spAutoFit/>
          </a:bodyPr>
          <a:lstStyle/>
          <a:p>
            <a:pPr marL="143935" marR="0" lvl="0" indent="-143935" algn="l" defTabSz="91399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a:ln>
                  <a:noFill/>
                </a:ln>
                <a:solidFill>
                  <a:prstClr val="black"/>
                </a:solidFill>
                <a:effectLst/>
                <a:uLnTx/>
                <a:uFillTx/>
                <a:latin typeface="メイリオ" panose="020B0604030504040204" pitchFamily="50" charset="-128"/>
                <a:ea typeface="ＭＳ Ｐゴシック"/>
                <a:cs typeface="メイリオ" panose="020B0604030504040204" pitchFamily="50" charset="-128"/>
              </a:rPr>
              <a:t>・</a:t>
            </a:r>
            <a:r>
              <a:rPr kumimoji="1" lang="en-US" altLang="ja-JP" sz="1500" b="0" i="0" u="none" strike="noStrike" kern="1200" cap="none" spc="0" normalizeH="0" baseline="0" noProof="0" dirty="0">
                <a:ln>
                  <a:noFill/>
                </a:ln>
                <a:solidFill>
                  <a:prstClr val="black"/>
                </a:solidFill>
                <a:effectLst/>
                <a:uLnTx/>
                <a:uFillTx/>
                <a:latin typeface="メイリオ" panose="020B0604030504040204" pitchFamily="50" charset="-128"/>
                <a:ea typeface="ＭＳ Ｐゴシック"/>
                <a:cs typeface="メイリオ" panose="020B0604030504040204" pitchFamily="50" charset="-128"/>
              </a:rPr>
              <a:t>	</a:t>
            </a:r>
            <a:r>
              <a:rPr kumimoji="1" lang="ja-JP" altLang="en-US" sz="1500" b="0" i="0" u="none" strike="noStrike" kern="1200" cap="none" spc="0" normalizeH="0" baseline="0" noProof="0" dirty="0">
                <a:ln>
                  <a:noFill/>
                </a:ln>
                <a:solidFill>
                  <a:prstClr val="black"/>
                </a:solidFill>
                <a:effectLst/>
                <a:uLnTx/>
                <a:uFillTx/>
                <a:latin typeface="メイリオ" panose="020B0604030504040204" pitchFamily="50" charset="-128"/>
                <a:ea typeface="ＭＳ Ｐゴシック"/>
                <a:cs typeface="メイリオ" panose="020B0604030504040204" pitchFamily="50" charset="-128"/>
              </a:rPr>
              <a:t>専門機関と連携し抗がん剤の副作用対応や抗</a:t>
            </a:r>
            <a:r>
              <a:rPr kumimoji="1" lang="en-US" altLang="ja-JP" sz="1500" b="0" i="0" u="none" strike="noStrike" kern="1200" cap="none" spc="0" normalizeH="0" baseline="0" noProof="0" dirty="0">
                <a:ln>
                  <a:noFill/>
                </a:ln>
                <a:solidFill>
                  <a:prstClr val="black"/>
                </a:solidFill>
                <a:effectLst/>
                <a:uLnTx/>
                <a:uFillTx/>
                <a:latin typeface="メイリオ" panose="020B0604030504040204" pitchFamily="50" charset="-128"/>
                <a:ea typeface="ＭＳ Ｐゴシック"/>
                <a:cs typeface="メイリオ" panose="020B0604030504040204" pitchFamily="50" charset="-128"/>
              </a:rPr>
              <a:t>HIV</a:t>
            </a:r>
            <a:r>
              <a:rPr kumimoji="1" lang="ja-JP" altLang="en-US" sz="1500" b="0" i="0" u="none" strike="noStrike" kern="1200" cap="none" spc="0" normalizeH="0" baseline="0" noProof="0" dirty="0">
                <a:ln>
                  <a:noFill/>
                </a:ln>
                <a:solidFill>
                  <a:prstClr val="black"/>
                </a:solidFill>
                <a:effectLst/>
                <a:uLnTx/>
                <a:uFillTx/>
                <a:latin typeface="メイリオ" panose="020B0604030504040204" pitchFamily="50" charset="-128"/>
                <a:ea typeface="ＭＳ Ｐゴシック"/>
                <a:cs typeface="メイリオ" panose="020B0604030504040204" pitchFamily="50" charset="-128"/>
              </a:rPr>
              <a:t>薬の選択などを支援　等</a:t>
            </a:r>
          </a:p>
        </p:txBody>
      </p:sp>
      <p:sp>
        <p:nvSpPr>
          <p:cNvPr id="48" name="フローチャート : 代替処理 47"/>
          <p:cNvSpPr/>
          <p:nvPr/>
        </p:nvSpPr>
        <p:spPr>
          <a:xfrm>
            <a:off x="3061332" y="2510118"/>
            <a:ext cx="3783000" cy="540000"/>
          </a:xfrm>
          <a:prstGeom prst="flowChartAlternateProcess">
            <a:avLst/>
          </a:prstGeom>
          <a:solidFill>
            <a:schemeClr val="tx2"/>
          </a:solidFill>
          <a:ln>
            <a:noFill/>
          </a:ln>
        </p:spPr>
        <p:style>
          <a:lnRef idx="0">
            <a:schemeClr val="accent6"/>
          </a:lnRef>
          <a:fillRef idx="3">
            <a:schemeClr val="accent6"/>
          </a:fillRef>
          <a:effectRef idx="3">
            <a:schemeClr val="accent6"/>
          </a:effectRef>
          <a:fontRef idx="minor">
            <a:schemeClr val="lt1"/>
          </a:fontRef>
        </p:style>
        <p:txBody>
          <a:bodyPr lIns="91400" tIns="45700" rIns="91400" bIns="45700" rtlCol="0" anchor="ctr"/>
          <a:lstStyle/>
          <a:p>
            <a:pPr marL="0" marR="0" lvl="0" indent="0" algn="ctr" defTabSz="91399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HGP創英角ｺﾞｼｯｸUB" panose="020B0900000000000000" pitchFamily="50" charset="-128"/>
                <a:ea typeface="HGP創英角ｺﾞｼｯｸUB" panose="020B0900000000000000" pitchFamily="50" charset="-128"/>
                <a:cs typeface="+mn-cs"/>
              </a:rPr>
              <a:t>かかりつけ薬剤師・薬局</a:t>
            </a:r>
            <a:endParaRPr kumimoji="1" lang="en-US" altLang="ja-JP" sz="2400" b="0" i="0" u="none" strike="noStrike" kern="1200" cap="none" spc="0" normalizeH="0" baseline="0" noProof="0" dirty="0">
              <a:ln>
                <a:noFill/>
              </a:ln>
              <a:solidFill>
                <a:prstClr val="white"/>
              </a:soli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6" name="テキスト ボックス 5"/>
          <p:cNvSpPr txBox="1"/>
          <p:nvPr/>
        </p:nvSpPr>
        <p:spPr>
          <a:xfrm>
            <a:off x="406417" y="3884273"/>
            <a:ext cx="4424523" cy="684803"/>
          </a:xfrm>
          <a:prstGeom prst="rect">
            <a:avLst/>
          </a:prstGeom>
          <a:noFill/>
        </p:spPr>
        <p:txBody>
          <a:bodyPr wrap="square" lIns="91400" tIns="45700" rIns="91400" bIns="45700" rtlCol="0">
            <a:spAutoFit/>
          </a:bodyPr>
          <a:lstStyle/>
          <a:p>
            <a:pPr marL="0" marR="0" lvl="0" indent="0" algn="l" defTabSz="913990" rtl="0" eaLnBrk="1" fontAlgn="auto" latinLnBrk="0" hangingPunct="1">
              <a:lnSpc>
                <a:spcPct val="100000"/>
              </a:lnSpc>
              <a:spcBef>
                <a:spcPts val="30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Verdana"/>
                <a:ea typeface="ＭＳ Ｐゴシック"/>
                <a:cs typeface="+mn-cs"/>
              </a:rPr>
              <a:t>☆ </a:t>
            </a:r>
            <a:r>
              <a:rPr kumimoji="1" lang="ja-JP" altLang="en-US" sz="1800" b="1" i="0" u="sng" strike="noStrike" kern="1200" cap="none" spc="0" normalizeH="0" baseline="0" noProof="0" dirty="0">
                <a:ln>
                  <a:noFill/>
                </a:ln>
                <a:solidFill>
                  <a:srgbClr val="FF0000"/>
                </a:solidFill>
                <a:effectLst/>
                <a:uLnTx/>
                <a:uFillTx/>
                <a:latin typeface="Verdana"/>
                <a:ea typeface="ＭＳ Ｐゴシック"/>
                <a:cs typeface="+mn-cs"/>
              </a:rPr>
              <a:t>副作用や効果</a:t>
            </a:r>
            <a:r>
              <a:rPr kumimoji="1" lang="ja-JP" altLang="en-US" sz="1800" b="0" i="0" u="none" strike="noStrike" kern="1200" cap="none" spc="0" normalizeH="0" baseline="0" noProof="0" dirty="0">
                <a:ln>
                  <a:noFill/>
                </a:ln>
                <a:solidFill>
                  <a:prstClr val="black"/>
                </a:solidFill>
                <a:effectLst/>
                <a:uLnTx/>
                <a:uFillTx/>
                <a:latin typeface="Verdana"/>
                <a:ea typeface="ＭＳ Ｐゴシック"/>
                <a:cs typeface="+mn-cs"/>
              </a:rPr>
              <a:t>の継続的な確認</a:t>
            </a:r>
            <a:endParaRPr kumimoji="1" lang="en-US" altLang="ja-JP" sz="1800" b="0" i="0" u="none" strike="noStrike" kern="1200" cap="none" spc="0" normalizeH="0" baseline="0" noProof="0" dirty="0">
              <a:ln>
                <a:noFill/>
              </a:ln>
              <a:solidFill>
                <a:prstClr val="black"/>
              </a:solidFill>
              <a:effectLst/>
              <a:uLnTx/>
              <a:uFillTx/>
              <a:latin typeface="Verdana"/>
              <a:ea typeface="ＭＳ Ｐゴシック"/>
              <a:cs typeface="+mn-cs"/>
            </a:endParaRPr>
          </a:p>
          <a:p>
            <a:pPr marL="0" marR="0" lvl="0" indent="0" algn="l" defTabSz="913990" rtl="0" eaLnBrk="1" fontAlgn="auto" latinLnBrk="0" hangingPunct="1">
              <a:lnSpc>
                <a:spcPct val="100000"/>
              </a:lnSpc>
              <a:spcBef>
                <a:spcPts val="30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Verdana"/>
                <a:ea typeface="ＭＳ Ｐゴシック"/>
                <a:cs typeface="+mn-cs"/>
              </a:rPr>
              <a:t>☆ </a:t>
            </a:r>
            <a:r>
              <a:rPr kumimoji="1" lang="ja-JP" altLang="en-US" sz="1800" b="1" i="0" u="sng" strike="noStrike" kern="1200" cap="none" spc="0" normalizeH="0" baseline="0" noProof="0" dirty="0">
                <a:ln>
                  <a:noFill/>
                </a:ln>
                <a:solidFill>
                  <a:srgbClr val="FF0000"/>
                </a:solidFill>
                <a:effectLst/>
                <a:uLnTx/>
                <a:uFillTx/>
                <a:latin typeface="Verdana"/>
                <a:ea typeface="ＭＳ Ｐゴシック"/>
                <a:cs typeface="+mn-cs"/>
              </a:rPr>
              <a:t>多剤・重複投薬や相互作用の防止</a:t>
            </a:r>
          </a:p>
        </p:txBody>
      </p:sp>
      <p:sp>
        <p:nvSpPr>
          <p:cNvPr id="7" name="テキスト ボックス 6"/>
          <p:cNvSpPr txBox="1"/>
          <p:nvPr/>
        </p:nvSpPr>
        <p:spPr>
          <a:xfrm>
            <a:off x="5428316" y="4233011"/>
            <a:ext cx="3987383" cy="579605"/>
          </a:xfrm>
          <a:prstGeom prst="rect">
            <a:avLst/>
          </a:prstGeom>
          <a:noFill/>
        </p:spPr>
        <p:txBody>
          <a:bodyPr wrap="square" lIns="91400" tIns="45700" rIns="91400" bIns="45700" rtlCol="0">
            <a:spAutoFit/>
          </a:bodyPr>
          <a:lstStyle/>
          <a:p>
            <a:pPr marL="0" marR="0" lvl="0" indent="0" algn="l" defTabSz="913990" rtl="0" eaLnBrk="1" fontAlgn="auto" latinLnBrk="0" hangingPunct="1">
              <a:lnSpc>
                <a:spcPct val="100000"/>
              </a:lnSpc>
              <a:spcBef>
                <a:spcPts val="200"/>
              </a:spcBef>
              <a:spcAft>
                <a:spcPts val="0"/>
              </a:spcAft>
              <a:buClrTx/>
              <a:buSzTx/>
              <a:buFontTx/>
              <a:buNone/>
              <a:tabLst/>
              <a:defRPr/>
            </a:pPr>
            <a:r>
              <a:rPr kumimoji="1" lang="ja-JP" altLang="en-US" sz="1500" b="0" i="0" u="none" strike="noStrike" kern="1200" cap="none" spc="0" normalizeH="0" baseline="0" noProof="0" dirty="0">
                <a:ln>
                  <a:noFill/>
                </a:ln>
                <a:solidFill>
                  <a:prstClr val="black"/>
                </a:solidFill>
                <a:effectLst/>
                <a:uLnTx/>
                <a:uFillTx/>
                <a:latin typeface="メイリオ" panose="020B0604030504040204" pitchFamily="50" charset="-128"/>
                <a:ea typeface="ＭＳ Ｐゴシック"/>
                <a:cs typeface="メイリオ" panose="020B0604030504040204" pitchFamily="50" charset="-128"/>
              </a:rPr>
              <a:t>・ </a:t>
            </a:r>
            <a:r>
              <a:rPr kumimoji="1" lang="en-US" altLang="ja-JP" sz="1500" b="0" i="0" u="sng" strike="noStrike" kern="1200" cap="none" spc="0" normalizeH="0" baseline="0" noProof="0" dirty="0">
                <a:ln>
                  <a:noFill/>
                </a:ln>
                <a:solidFill>
                  <a:srgbClr val="FF0000"/>
                </a:solidFill>
                <a:effectLst/>
                <a:uLnTx/>
                <a:uFillTx/>
                <a:latin typeface="メイリオ" panose="020B0604030504040204" pitchFamily="50" charset="-128"/>
                <a:ea typeface="ＭＳ Ｐゴシック"/>
                <a:cs typeface="メイリオ" panose="020B0604030504040204" pitchFamily="50" charset="-128"/>
              </a:rPr>
              <a:t>24</a:t>
            </a:r>
            <a:r>
              <a:rPr kumimoji="1" lang="ja-JP" altLang="en-US" sz="1500" b="0" i="0" u="sng" strike="noStrike" kern="1200" cap="none" spc="0" normalizeH="0" baseline="0" noProof="0" dirty="0">
                <a:ln>
                  <a:noFill/>
                </a:ln>
                <a:solidFill>
                  <a:srgbClr val="FF0000"/>
                </a:solidFill>
                <a:effectLst/>
                <a:uLnTx/>
                <a:uFillTx/>
                <a:latin typeface="メイリオ" panose="020B0604030504040204" pitchFamily="50" charset="-128"/>
                <a:ea typeface="ＭＳ Ｐゴシック"/>
                <a:cs typeface="メイリオ" panose="020B0604030504040204" pitchFamily="50" charset="-128"/>
              </a:rPr>
              <a:t>時間</a:t>
            </a:r>
            <a:r>
              <a:rPr kumimoji="1" lang="ja-JP" altLang="en-US" sz="1500" b="0" i="0" u="none" strike="noStrike" kern="1200" cap="none" spc="0" normalizeH="0" baseline="0" noProof="0" dirty="0">
                <a:ln>
                  <a:noFill/>
                </a:ln>
                <a:solidFill>
                  <a:prstClr val="black"/>
                </a:solidFill>
                <a:effectLst/>
                <a:uLnTx/>
                <a:uFillTx/>
                <a:latin typeface="メイリオ" panose="020B0604030504040204" pitchFamily="50" charset="-128"/>
                <a:ea typeface="ＭＳ Ｐゴシック"/>
                <a:cs typeface="メイリオ" panose="020B0604030504040204" pitchFamily="50" charset="-128"/>
              </a:rPr>
              <a:t>の対応</a:t>
            </a:r>
            <a:endParaRPr kumimoji="1" lang="en-US" altLang="ja-JP" sz="1500" b="0" i="0" u="none" strike="noStrike" kern="1200" cap="none" spc="0" normalizeH="0" baseline="0" noProof="0" dirty="0">
              <a:ln>
                <a:noFill/>
              </a:ln>
              <a:solidFill>
                <a:prstClr val="black"/>
              </a:solidFill>
              <a:effectLst/>
              <a:uLnTx/>
              <a:uFillTx/>
              <a:latin typeface="メイリオ" panose="020B0604030504040204" pitchFamily="50" charset="-128"/>
              <a:ea typeface="ＭＳ Ｐゴシック"/>
              <a:cs typeface="メイリオ" panose="020B0604030504040204" pitchFamily="50" charset="-128"/>
            </a:endParaRPr>
          </a:p>
          <a:p>
            <a:pPr marL="0" marR="0" lvl="0" indent="0" algn="l" defTabSz="913990" rtl="0" eaLnBrk="1" fontAlgn="auto" latinLnBrk="0" hangingPunct="1">
              <a:lnSpc>
                <a:spcPct val="100000"/>
              </a:lnSpc>
              <a:spcBef>
                <a:spcPts val="200"/>
              </a:spcBef>
              <a:spcAft>
                <a:spcPts val="0"/>
              </a:spcAft>
              <a:buClrTx/>
              <a:buSzTx/>
              <a:buFontTx/>
              <a:buNone/>
              <a:tabLst/>
              <a:defRPr/>
            </a:pPr>
            <a:r>
              <a:rPr kumimoji="1" lang="ja-JP" altLang="en-US" sz="1500" b="0" i="0" u="none" strike="noStrike" kern="1200" cap="none" spc="0" normalizeH="0" baseline="0" noProof="0" dirty="0">
                <a:ln>
                  <a:noFill/>
                </a:ln>
                <a:solidFill>
                  <a:prstClr val="black"/>
                </a:solidFill>
                <a:effectLst/>
                <a:uLnTx/>
                <a:uFillTx/>
                <a:latin typeface="メイリオ" panose="020B0604030504040204" pitchFamily="50" charset="-128"/>
                <a:ea typeface="ＭＳ Ｐゴシック"/>
                <a:cs typeface="メイリオ" panose="020B0604030504040204" pitchFamily="50" charset="-128"/>
              </a:rPr>
              <a:t>・ </a:t>
            </a:r>
            <a:r>
              <a:rPr kumimoji="1" lang="ja-JP" altLang="en-US" sz="1500" b="0" i="0" u="sng" strike="noStrike" kern="1200" cap="none" spc="0" normalizeH="0" baseline="0" noProof="0" dirty="0">
                <a:ln>
                  <a:noFill/>
                </a:ln>
                <a:solidFill>
                  <a:srgbClr val="FF0000"/>
                </a:solidFill>
                <a:effectLst/>
                <a:uLnTx/>
                <a:uFillTx/>
                <a:latin typeface="メイリオ" panose="020B0604030504040204" pitchFamily="50" charset="-128"/>
                <a:ea typeface="ＭＳ Ｐゴシック"/>
                <a:cs typeface="メイリオ" panose="020B0604030504040204" pitchFamily="50" charset="-128"/>
              </a:rPr>
              <a:t>在宅患者</a:t>
            </a:r>
            <a:r>
              <a:rPr kumimoji="1" lang="ja-JP" altLang="en-US" sz="1500" b="0" i="0" u="none" strike="noStrike" kern="1200" cap="none" spc="0" normalizeH="0" baseline="0" noProof="0" dirty="0">
                <a:ln>
                  <a:noFill/>
                </a:ln>
                <a:solidFill>
                  <a:prstClr val="black"/>
                </a:solidFill>
                <a:effectLst/>
                <a:uLnTx/>
                <a:uFillTx/>
                <a:latin typeface="メイリオ" panose="020B0604030504040204" pitchFamily="50" charset="-128"/>
                <a:ea typeface="ＭＳ Ｐゴシック"/>
                <a:cs typeface="メイリオ" panose="020B0604030504040204" pitchFamily="50" charset="-128"/>
              </a:rPr>
              <a:t>への薬学的管理・服薬指導</a:t>
            </a:r>
            <a:endParaRPr kumimoji="1" lang="en-US" altLang="ja-JP" sz="1500" b="0" i="0" u="none" strike="noStrike" kern="1200" cap="none" spc="0" normalizeH="0" baseline="0" noProof="0" dirty="0">
              <a:ln>
                <a:noFill/>
              </a:ln>
              <a:solidFill>
                <a:prstClr val="black"/>
              </a:solidFill>
              <a:effectLst/>
              <a:uLnTx/>
              <a:uFillTx/>
              <a:latin typeface="メイリオ" panose="020B0604030504040204" pitchFamily="50" charset="-128"/>
              <a:ea typeface="ＭＳ Ｐゴシック"/>
              <a:cs typeface="メイリオ" panose="020B0604030504040204" pitchFamily="50" charset="-128"/>
            </a:endParaRPr>
          </a:p>
        </p:txBody>
      </p:sp>
      <p:sp>
        <p:nvSpPr>
          <p:cNvPr id="26" name="テキスト ボックス 25"/>
          <p:cNvSpPr txBox="1"/>
          <p:nvPr/>
        </p:nvSpPr>
        <p:spPr>
          <a:xfrm>
            <a:off x="5206746" y="3868497"/>
            <a:ext cx="3978442" cy="369332"/>
          </a:xfrm>
          <a:prstGeom prst="rect">
            <a:avLst/>
          </a:prstGeom>
          <a:noFill/>
        </p:spPr>
        <p:txBody>
          <a:bodyPr wrap="square" lIns="91400" tIns="45700" rIns="91400" bIns="45700" rtlCol="0">
            <a:spAutoFit/>
          </a:bodyPr>
          <a:lstStyle/>
          <a:p>
            <a:pPr marL="266580" marR="0" lvl="0" indent="-266580" algn="l" defTabSz="91399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Verdana"/>
                <a:ea typeface="ＭＳ Ｐゴシック"/>
                <a:cs typeface="+mn-cs"/>
              </a:rPr>
              <a:t>☆ </a:t>
            </a:r>
            <a:r>
              <a:rPr kumimoji="1" lang="ja-JP" altLang="en-US" sz="1800" b="1" i="0" u="sng" strike="noStrike" kern="1200" cap="none" spc="0" normalizeH="0" baseline="0" noProof="0" dirty="0">
                <a:ln>
                  <a:noFill/>
                </a:ln>
                <a:solidFill>
                  <a:srgbClr val="FF0000"/>
                </a:solidFill>
                <a:effectLst/>
                <a:uLnTx/>
                <a:uFillTx/>
                <a:latin typeface="Verdana"/>
                <a:ea typeface="ＭＳ Ｐゴシック"/>
                <a:cs typeface="+mn-cs"/>
              </a:rPr>
              <a:t>夜間・休日、在宅医療</a:t>
            </a:r>
            <a:r>
              <a:rPr kumimoji="1" lang="ja-JP" altLang="en-US" sz="1800" b="0" i="0" u="none" strike="noStrike" kern="1200" cap="none" spc="0" normalizeH="0" baseline="0" noProof="0" dirty="0">
                <a:ln>
                  <a:noFill/>
                </a:ln>
                <a:solidFill>
                  <a:prstClr val="black"/>
                </a:solidFill>
                <a:effectLst/>
                <a:uLnTx/>
                <a:uFillTx/>
                <a:latin typeface="Verdana"/>
                <a:ea typeface="ＭＳ Ｐゴシック"/>
                <a:cs typeface="+mn-cs"/>
              </a:rPr>
              <a:t>への対応</a:t>
            </a:r>
          </a:p>
        </p:txBody>
      </p:sp>
      <p:sp>
        <p:nvSpPr>
          <p:cNvPr id="8" name="正方形/長方形 7"/>
          <p:cNvSpPr/>
          <p:nvPr/>
        </p:nvSpPr>
        <p:spPr>
          <a:xfrm>
            <a:off x="231235" y="1334969"/>
            <a:ext cx="4730851" cy="369332"/>
          </a:xfrm>
          <a:prstGeom prst="rect">
            <a:avLst/>
          </a:prstGeom>
        </p:spPr>
        <p:txBody>
          <a:bodyPr wrap="square" lIns="91400" tIns="45700" rIns="91400" bIns="45700">
            <a:spAutoFit/>
          </a:bodyPr>
          <a:lstStyle/>
          <a:p>
            <a:pPr marL="0" marR="0" lvl="0" indent="0" algn="l" defTabSz="91399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ＭＳ Ｐゴシック"/>
                <a:cs typeface="メイリオ" panose="020B0604030504040204" pitchFamily="50" charset="-128"/>
              </a:rPr>
              <a:t>☆</a:t>
            </a: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ＭＳ Ｐゴシック"/>
                <a:cs typeface="メイリオ" panose="020B0604030504040204" pitchFamily="50" charset="-128"/>
              </a:rPr>
              <a:t> 国民の</a:t>
            </a:r>
            <a:r>
              <a:rPr kumimoji="1" lang="ja-JP" altLang="en-US" sz="1600" b="1" i="0" u="sng" strike="noStrike" kern="1200" cap="none" spc="0" normalizeH="0" baseline="0" noProof="0" dirty="0">
                <a:ln>
                  <a:noFill/>
                </a:ln>
                <a:solidFill>
                  <a:srgbClr val="FF0000"/>
                </a:solidFill>
                <a:effectLst/>
                <a:uLnTx/>
                <a:uFillTx/>
                <a:latin typeface="メイリオ" panose="020B0604030504040204" pitchFamily="50" charset="-128"/>
                <a:ea typeface="ＭＳ Ｐゴシック"/>
                <a:cs typeface="メイリオ" panose="020B0604030504040204" pitchFamily="50" charset="-128"/>
              </a:rPr>
              <a:t>病気の予防や健康</a:t>
            </a:r>
            <a:r>
              <a:rPr kumimoji="1" lang="ja-JP" altLang="en-US" sz="1800" b="1" i="0" u="sng" strike="noStrike" kern="1200" cap="none" spc="0" normalizeH="0" baseline="0" noProof="0" dirty="0">
                <a:ln>
                  <a:noFill/>
                </a:ln>
                <a:solidFill>
                  <a:srgbClr val="FF0000"/>
                </a:solidFill>
                <a:effectLst/>
                <a:uLnTx/>
                <a:uFillTx/>
                <a:latin typeface="メイリオ" panose="020B0604030504040204" pitchFamily="50" charset="-128"/>
                <a:ea typeface="ＭＳ Ｐゴシック"/>
                <a:cs typeface="メイリオ" panose="020B0604030504040204" pitchFamily="50" charset="-128"/>
              </a:rPr>
              <a:t>サポート</a:t>
            </a:r>
            <a:r>
              <a:rPr kumimoji="1" lang="ja-JP" altLang="en-US" sz="1600" b="1" i="0" u="sng" strike="noStrike" kern="1200" cap="none" spc="0" normalizeH="0" baseline="0" noProof="0" dirty="0">
                <a:ln>
                  <a:noFill/>
                </a:ln>
                <a:solidFill>
                  <a:srgbClr val="FF0000"/>
                </a:solidFill>
                <a:effectLst/>
                <a:uLnTx/>
                <a:uFillTx/>
                <a:latin typeface="メイリオ" panose="020B0604030504040204" pitchFamily="50" charset="-128"/>
                <a:ea typeface="ＭＳ Ｐゴシック"/>
                <a:cs typeface="メイリオ" panose="020B0604030504040204" pitchFamily="50" charset="-128"/>
              </a:rPr>
              <a:t>に貢献</a:t>
            </a:r>
            <a:endParaRPr kumimoji="1" lang="ja-JP" altLang="en-US" sz="1600" b="1" i="0" u="none" strike="noStrike" kern="1200" cap="none" spc="0" normalizeH="0" baseline="0" noProof="0" dirty="0">
              <a:ln>
                <a:noFill/>
              </a:ln>
              <a:solidFill>
                <a:prstClr val="black"/>
              </a:solidFill>
              <a:effectLst/>
              <a:uLnTx/>
              <a:uFillTx/>
              <a:latin typeface="Verdana"/>
              <a:ea typeface="ＭＳ Ｐゴシック"/>
              <a:cs typeface="+mn-cs"/>
            </a:endParaRPr>
          </a:p>
        </p:txBody>
      </p:sp>
      <p:sp>
        <p:nvSpPr>
          <p:cNvPr id="10" name="正方形/長方形 9"/>
          <p:cNvSpPr/>
          <p:nvPr/>
        </p:nvSpPr>
        <p:spPr>
          <a:xfrm>
            <a:off x="5308171" y="1311144"/>
            <a:ext cx="4054658" cy="367440"/>
          </a:xfrm>
          <a:prstGeom prst="rect">
            <a:avLst/>
          </a:prstGeom>
        </p:spPr>
        <p:txBody>
          <a:bodyPr wrap="none" lIns="91400" tIns="45700" rIns="91400" bIns="45700">
            <a:spAutoFit/>
          </a:bodyPr>
          <a:lstStyle/>
          <a:p>
            <a:pPr marL="179307" marR="0" lvl="0" indent="-179307" algn="l" defTabSz="91399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メイリオ" panose="020B0604030504040204" pitchFamily="50" charset="-128"/>
                <a:ea typeface="ＭＳ Ｐゴシック"/>
                <a:cs typeface="メイリオ" panose="020B0604030504040204" pitchFamily="50" charset="-128"/>
              </a:rPr>
              <a:t>☆</a:t>
            </a: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ＭＳ Ｐゴシック"/>
                <a:cs typeface="メイリオ" panose="020B0604030504040204" pitchFamily="50" charset="-128"/>
              </a:rPr>
              <a:t> </a:t>
            </a:r>
            <a:r>
              <a:rPr kumimoji="1" lang="ja-JP" altLang="en-US" sz="1800" b="1" i="0" u="sng" strike="noStrike" kern="1200" cap="none" spc="0" normalizeH="0" baseline="0" noProof="0" dirty="0">
                <a:ln>
                  <a:noFill/>
                </a:ln>
                <a:solidFill>
                  <a:srgbClr val="FF0000"/>
                </a:solidFill>
                <a:effectLst/>
                <a:uLnTx/>
                <a:uFillTx/>
                <a:latin typeface="メイリオ" panose="020B0604030504040204" pitchFamily="50" charset="-128"/>
                <a:ea typeface="ＭＳ Ｐゴシック"/>
                <a:cs typeface="メイリオ" panose="020B0604030504040204" pitchFamily="50" charset="-128"/>
              </a:rPr>
              <a:t>高度な薬学的管理ニーズ</a:t>
            </a: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ＭＳ Ｐゴシック"/>
                <a:cs typeface="メイリオ" panose="020B0604030504040204" pitchFamily="50" charset="-128"/>
              </a:rPr>
              <a:t>への対応</a:t>
            </a:r>
            <a:endPar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ＭＳ Ｐゴシック"/>
              <a:cs typeface="メイリオ" panose="020B0604030504040204" pitchFamily="50" charset="-128"/>
            </a:endParaRPr>
          </a:p>
        </p:txBody>
      </p:sp>
      <p:sp>
        <p:nvSpPr>
          <p:cNvPr id="42" name="十字形 41"/>
          <p:cNvSpPr/>
          <p:nvPr/>
        </p:nvSpPr>
        <p:spPr>
          <a:xfrm>
            <a:off x="1630792" y="2417059"/>
            <a:ext cx="380558" cy="354410"/>
          </a:xfrm>
          <a:prstGeom prst="plus">
            <a:avLst>
              <a:gd name="adj" fmla="val 34721"/>
            </a:avLst>
          </a:prstGeom>
          <a:solidFill>
            <a:srgbClr val="C0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00" tIns="45700" rIns="91400" bIns="45700" rtlCol="0" anchor="ctr"/>
          <a:lstStyle/>
          <a:p>
            <a:pPr marL="0" marR="0" lvl="0" indent="0" algn="ctr" defTabSz="91399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Verdana"/>
              <a:ea typeface="ＭＳ Ｐゴシック"/>
              <a:cs typeface="+mn-cs"/>
            </a:endParaRPr>
          </a:p>
        </p:txBody>
      </p:sp>
      <p:sp>
        <p:nvSpPr>
          <p:cNvPr id="37" name="正方形/長方形 36"/>
          <p:cNvSpPr/>
          <p:nvPr/>
        </p:nvSpPr>
        <p:spPr>
          <a:xfrm>
            <a:off x="2177904" y="6071380"/>
            <a:ext cx="1911000" cy="540705"/>
          </a:xfrm>
          <a:prstGeom prst="rect">
            <a:avLst/>
          </a:prstGeom>
          <a:noFill/>
          <a:ln>
            <a:noFill/>
          </a:ln>
          <a:effectLst/>
        </p:spPr>
        <p:style>
          <a:lnRef idx="3">
            <a:schemeClr val="lt1"/>
          </a:lnRef>
          <a:fillRef idx="1">
            <a:schemeClr val="accent2"/>
          </a:fillRef>
          <a:effectRef idx="1">
            <a:schemeClr val="accent2"/>
          </a:effectRef>
          <a:fontRef idx="minor">
            <a:schemeClr val="lt1"/>
          </a:fontRef>
        </p:style>
        <p:txBody>
          <a:bodyPr lIns="91400" tIns="45700" rIns="91400" bIns="45700" rtlCol="0" anchor="ctr"/>
          <a:lstStyle/>
          <a:p>
            <a:pPr marL="0" marR="0" lvl="0" indent="0" algn="l" defTabSz="91399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Verdana"/>
                <a:ea typeface="ＭＳ Ｐゴシック"/>
                <a:cs typeface="+mn-cs"/>
              </a:rPr>
              <a:t>☆ 副作用・服薬状況</a:t>
            </a:r>
            <a:endParaRPr kumimoji="1" lang="en-US" altLang="ja-JP" sz="1300" b="0" i="0" u="none" strike="noStrike" kern="1200" cap="none" spc="0" normalizeH="0" baseline="0" noProof="0" dirty="0">
              <a:ln>
                <a:noFill/>
              </a:ln>
              <a:solidFill>
                <a:prstClr val="black"/>
              </a:solidFill>
              <a:effectLst/>
              <a:uLnTx/>
              <a:uFillTx/>
              <a:latin typeface="Verdana"/>
              <a:ea typeface="ＭＳ Ｐゴシック"/>
              <a:cs typeface="+mn-cs"/>
            </a:endParaRPr>
          </a:p>
          <a:p>
            <a:pPr marL="0" marR="0" lvl="0" indent="0" algn="l" defTabSz="91399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Verdana"/>
                <a:ea typeface="ＭＳ Ｐゴシック"/>
                <a:cs typeface="+mn-cs"/>
              </a:rPr>
              <a:t>　　のフィードバック</a:t>
            </a:r>
            <a:endParaRPr kumimoji="1" lang="en-US" altLang="ja-JP" sz="1300" b="0" i="0" u="none" strike="noStrike" kern="1200" cap="none" spc="0" normalizeH="0" baseline="0" noProof="0" dirty="0">
              <a:ln>
                <a:noFill/>
              </a:ln>
              <a:solidFill>
                <a:prstClr val="black"/>
              </a:solidFill>
              <a:effectLst/>
              <a:uLnTx/>
              <a:uFillTx/>
              <a:latin typeface="Verdana"/>
              <a:ea typeface="ＭＳ Ｐゴシック"/>
              <a:cs typeface="+mn-cs"/>
            </a:endParaRPr>
          </a:p>
        </p:txBody>
      </p:sp>
      <p:sp>
        <p:nvSpPr>
          <p:cNvPr id="15" name="正方形/長方形 14"/>
          <p:cNvSpPr/>
          <p:nvPr/>
        </p:nvSpPr>
        <p:spPr>
          <a:xfrm>
            <a:off x="537440" y="4486734"/>
            <a:ext cx="4399215" cy="1066918"/>
          </a:xfrm>
          <a:prstGeom prst="rect">
            <a:avLst/>
          </a:prstGeom>
        </p:spPr>
        <p:txBody>
          <a:bodyPr wrap="square" lIns="91400" tIns="45700" rIns="91400" bIns="45700">
            <a:spAutoFit/>
          </a:bodyPr>
          <a:lstStyle/>
          <a:p>
            <a:pPr marL="0" marR="0" lvl="0" indent="0" algn="l" defTabSz="913990" rtl="0" eaLnBrk="1" fontAlgn="auto" latinLnBrk="0" hangingPunct="1">
              <a:lnSpc>
                <a:spcPct val="100000"/>
              </a:lnSpc>
              <a:spcBef>
                <a:spcPts val="200"/>
              </a:spcBef>
              <a:spcAft>
                <a:spcPts val="0"/>
              </a:spcAft>
              <a:buClrTx/>
              <a:buSzTx/>
              <a:buFontTx/>
              <a:buNone/>
              <a:tabLst/>
              <a:defRPr/>
            </a:pPr>
            <a:r>
              <a:rPr kumimoji="1" lang="ja-JP" altLang="en-US" sz="1500" b="0" i="0" u="none" strike="noStrike" kern="1200" cap="none" spc="0" normalizeH="0" baseline="0" noProof="0" dirty="0">
                <a:ln>
                  <a:noFill/>
                </a:ln>
                <a:solidFill>
                  <a:prstClr val="black"/>
                </a:solidFill>
                <a:effectLst/>
                <a:uLnTx/>
                <a:uFillTx/>
                <a:latin typeface="メイリオ" panose="020B0604030504040204" pitchFamily="50" charset="-128"/>
                <a:ea typeface="ＭＳ Ｐゴシック"/>
                <a:cs typeface="メイリオ" panose="020B0604030504040204" pitchFamily="50" charset="-128"/>
              </a:rPr>
              <a:t>○ ＩＣＴ（電子版お薬手帳等）を活用し、</a:t>
            </a:r>
            <a:endParaRPr kumimoji="1" lang="en-US" altLang="ja-JP" sz="1500" b="0" i="0" u="none" strike="noStrike" kern="1200" cap="none" spc="0" normalizeH="0" baseline="0" noProof="0" dirty="0">
              <a:ln>
                <a:noFill/>
              </a:ln>
              <a:solidFill>
                <a:prstClr val="black"/>
              </a:solidFill>
              <a:effectLst/>
              <a:uLnTx/>
              <a:uFillTx/>
              <a:latin typeface="メイリオ" panose="020B0604030504040204" pitchFamily="50" charset="-128"/>
              <a:ea typeface="ＭＳ Ｐゴシック"/>
              <a:cs typeface="メイリオ" panose="020B0604030504040204" pitchFamily="50" charset="-128"/>
            </a:endParaRPr>
          </a:p>
          <a:p>
            <a:pPr marL="251888" marR="0" lvl="0" indent="-179920" algn="l" defTabSz="913990" rtl="0" eaLnBrk="1" fontAlgn="auto" latinLnBrk="0" hangingPunct="1">
              <a:lnSpc>
                <a:spcPct val="100000"/>
              </a:lnSpc>
              <a:spcBef>
                <a:spcPts val="200"/>
              </a:spcBef>
              <a:spcAft>
                <a:spcPts val="0"/>
              </a:spcAft>
              <a:buClrTx/>
              <a:buSzTx/>
              <a:buFontTx/>
              <a:buNone/>
              <a:tabLst/>
              <a:defRPr/>
            </a:pPr>
            <a:r>
              <a:rPr kumimoji="1" lang="ja-JP" altLang="en-US" sz="1500" b="0" i="0" u="none" strike="noStrike" kern="1200" cap="none" spc="0" normalizeH="0" baseline="0" noProof="0" dirty="0">
                <a:ln>
                  <a:noFill/>
                </a:ln>
                <a:solidFill>
                  <a:prstClr val="black"/>
                </a:solidFill>
                <a:effectLst/>
                <a:uLnTx/>
                <a:uFillTx/>
                <a:latin typeface="メイリオ" panose="020B0604030504040204" pitchFamily="50" charset="-128"/>
                <a:ea typeface="ＭＳ Ｐゴシック"/>
                <a:cs typeface="メイリオ" panose="020B0604030504040204" pitchFamily="50" charset="-128"/>
              </a:rPr>
              <a:t>・ 患者がかかる</a:t>
            </a:r>
            <a:r>
              <a:rPr kumimoji="1" lang="ja-JP" altLang="en-US" sz="1500" b="1" i="0" u="sng" strike="noStrike" kern="1200" cap="none" spc="0" normalizeH="0" baseline="0" noProof="0" dirty="0">
                <a:ln>
                  <a:noFill/>
                </a:ln>
                <a:solidFill>
                  <a:srgbClr val="FF0000"/>
                </a:solidFill>
                <a:effectLst/>
                <a:uLnTx/>
                <a:uFillTx/>
                <a:latin typeface="メイリオ" panose="020B0604030504040204" pitchFamily="50" charset="-128"/>
                <a:ea typeface="ＭＳ Ｐゴシック"/>
                <a:cs typeface="メイリオ" panose="020B0604030504040204" pitchFamily="50" charset="-128"/>
              </a:rPr>
              <a:t>全ての医療機関の処方情報を把握</a:t>
            </a:r>
            <a:endParaRPr kumimoji="1" lang="en-US" altLang="ja-JP" sz="1500" b="1" i="0" u="sng" strike="noStrike" kern="1200" cap="none" spc="0" normalizeH="0" baseline="0" noProof="0" dirty="0">
              <a:ln>
                <a:noFill/>
              </a:ln>
              <a:solidFill>
                <a:srgbClr val="FF0000"/>
              </a:solidFill>
              <a:effectLst/>
              <a:uLnTx/>
              <a:uFillTx/>
              <a:latin typeface="メイリオ" panose="020B0604030504040204" pitchFamily="50" charset="-128"/>
              <a:ea typeface="ＭＳ Ｐゴシック"/>
              <a:cs typeface="メイリオ" panose="020B0604030504040204" pitchFamily="50" charset="-128"/>
            </a:endParaRPr>
          </a:p>
          <a:p>
            <a:pPr marL="251888" marR="0" lvl="0" indent="-179920" algn="l" defTabSz="913990" rtl="0" eaLnBrk="1" fontAlgn="auto" latinLnBrk="0" hangingPunct="1">
              <a:lnSpc>
                <a:spcPct val="100000"/>
              </a:lnSpc>
              <a:spcBef>
                <a:spcPts val="200"/>
              </a:spcBef>
              <a:spcAft>
                <a:spcPts val="0"/>
              </a:spcAft>
              <a:buClrTx/>
              <a:buSzTx/>
              <a:buFontTx/>
              <a:buNone/>
              <a:tabLst/>
              <a:defRPr/>
            </a:pPr>
            <a:r>
              <a:rPr kumimoji="1" lang="ja-JP" altLang="en-US" sz="1500" b="0" i="0" u="none" strike="noStrike" kern="1200" cap="none" spc="0" normalizeH="0" baseline="0" noProof="0" dirty="0">
                <a:ln>
                  <a:noFill/>
                </a:ln>
                <a:solidFill>
                  <a:prstClr val="black"/>
                </a:solidFill>
                <a:effectLst/>
                <a:uLnTx/>
                <a:uFillTx/>
                <a:latin typeface="メイリオ" panose="020B0604030504040204" pitchFamily="50" charset="-128"/>
                <a:ea typeface="ＭＳ Ｐゴシック"/>
                <a:cs typeface="メイリオ" panose="020B0604030504040204" pitchFamily="50" charset="-128"/>
              </a:rPr>
              <a:t>・</a:t>
            </a:r>
            <a:r>
              <a:rPr kumimoji="1" lang="en-US" altLang="ja-JP" sz="1500" b="0" i="0" u="none" strike="noStrike" kern="1200" cap="none" spc="0" normalizeH="0" baseline="0" noProof="0" dirty="0">
                <a:ln>
                  <a:noFill/>
                </a:ln>
                <a:solidFill>
                  <a:prstClr val="black"/>
                </a:solidFill>
                <a:effectLst/>
                <a:uLnTx/>
                <a:uFillTx/>
                <a:latin typeface="メイリオ" panose="020B0604030504040204" pitchFamily="50" charset="-128"/>
                <a:ea typeface="ＭＳ Ｐゴシック"/>
                <a:cs typeface="メイリオ" panose="020B0604030504040204" pitchFamily="50" charset="-128"/>
              </a:rPr>
              <a:t>	</a:t>
            </a:r>
            <a:r>
              <a:rPr kumimoji="1" lang="ja-JP" altLang="en-US" sz="1500" b="0" i="0" u="none" strike="noStrike" kern="1200" cap="none" spc="0" normalizeH="0" baseline="0" noProof="0" dirty="0">
                <a:ln>
                  <a:noFill/>
                </a:ln>
                <a:solidFill>
                  <a:prstClr val="black"/>
                </a:solidFill>
                <a:effectLst/>
                <a:uLnTx/>
                <a:uFillTx/>
                <a:latin typeface="メイリオ" panose="020B0604030504040204" pitchFamily="50" charset="-128"/>
                <a:ea typeface="ＭＳ Ｐゴシック"/>
                <a:cs typeface="メイリオ" panose="020B0604030504040204" pitchFamily="50" charset="-128"/>
              </a:rPr>
              <a:t>一般用医薬品等を含めた服薬情報を一元的・継続的に把握し、薬学的管理・指導</a:t>
            </a:r>
          </a:p>
        </p:txBody>
      </p:sp>
      <p:sp>
        <p:nvSpPr>
          <p:cNvPr id="51" name="正方形/長方形 50"/>
          <p:cNvSpPr/>
          <p:nvPr/>
        </p:nvSpPr>
        <p:spPr>
          <a:xfrm>
            <a:off x="7960691" y="6071380"/>
            <a:ext cx="1638000" cy="540705"/>
          </a:xfrm>
          <a:prstGeom prst="rect">
            <a:avLst/>
          </a:prstGeom>
          <a:noFill/>
          <a:ln>
            <a:noFill/>
          </a:ln>
          <a:effectLst/>
        </p:spPr>
        <p:style>
          <a:lnRef idx="3">
            <a:schemeClr val="lt1"/>
          </a:lnRef>
          <a:fillRef idx="1">
            <a:schemeClr val="accent2"/>
          </a:fillRef>
          <a:effectRef idx="1">
            <a:schemeClr val="accent2"/>
          </a:effectRef>
          <a:fontRef idx="minor">
            <a:schemeClr val="lt1"/>
          </a:fontRef>
        </p:style>
        <p:txBody>
          <a:bodyPr lIns="91400" tIns="45700" rIns="91400" bIns="45700" rtlCol="0" anchor="ctr"/>
          <a:lstStyle/>
          <a:p>
            <a:pPr marL="0" marR="0" lvl="0" indent="0" algn="l" defTabSz="91399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Verdana"/>
                <a:ea typeface="ＭＳ Ｐゴシック"/>
                <a:cs typeface="+mn-cs"/>
              </a:rPr>
              <a:t>☆ 医療機関への</a:t>
            </a:r>
            <a:endParaRPr kumimoji="1" lang="en-US" altLang="ja-JP" sz="1300" b="0" i="0" u="none" strike="noStrike" kern="1200" cap="none" spc="0" normalizeH="0" baseline="0" noProof="0" dirty="0">
              <a:ln>
                <a:noFill/>
              </a:ln>
              <a:solidFill>
                <a:prstClr val="black"/>
              </a:solidFill>
              <a:effectLst/>
              <a:uLnTx/>
              <a:uFillTx/>
              <a:latin typeface="Verdana"/>
              <a:ea typeface="ＭＳ Ｐゴシック"/>
              <a:cs typeface="+mn-cs"/>
            </a:endParaRPr>
          </a:p>
          <a:p>
            <a:pPr marL="0" marR="0" lvl="0" indent="0" algn="l" defTabSz="91399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Verdana"/>
                <a:ea typeface="ＭＳ Ｐゴシック"/>
                <a:cs typeface="+mn-cs"/>
              </a:rPr>
              <a:t>　　受診勧奨</a:t>
            </a:r>
          </a:p>
        </p:txBody>
      </p:sp>
      <p:sp>
        <p:nvSpPr>
          <p:cNvPr id="54" name="正方形/長方形 53"/>
          <p:cNvSpPr/>
          <p:nvPr/>
        </p:nvSpPr>
        <p:spPr>
          <a:xfrm>
            <a:off x="488504" y="6071380"/>
            <a:ext cx="1659475" cy="540705"/>
          </a:xfrm>
          <a:prstGeom prst="rect">
            <a:avLst/>
          </a:prstGeom>
          <a:noFill/>
          <a:ln>
            <a:noFill/>
          </a:ln>
          <a:effectLst/>
        </p:spPr>
        <p:style>
          <a:lnRef idx="3">
            <a:schemeClr val="lt1"/>
          </a:lnRef>
          <a:fillRef idx="1">
            <a:schemeClr val="accent2"/>
          </a:fillRef>
          <a:effectRef idx="1">
            <a:schemeClr val="accent2"/>
          </a:effectRef>
          <a:fontRef idx="minor">
            <a:schemeClr val="lt1"/>
          </a:fontRef>
        </p:style>
        <p:txBody>
          <a:bodyPr lIns="91400" tIns="45700" rIns="91400" bIns="45700" rtlCol="0" anchor="ctr"/>
          <a:lstStyle/>
          <a:p>
            <a:pPr marL="0" marR="0" lvl="0" indent="0" algn="l" defTabSz="91399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Verdana"/>
                <a:ea typeface="ＭＳ Ｐゴシック"/>
                <a:cs typeface="+mn-cs"/>
              </a:rPr>
              <a:t>☆ 処方内容の照会・</a:t>
            </a:r>
            <a:endParaRPr kumimoji="1" lang="en-US" altLang="ja-JP" sz="1300" b="0" i="0" u="none" strike="noStrike" kern="1200" cap="none" spc="0" normalizeH="0" baseline="0" noProof="0" dirty="0">
              <a:ln>
                <a:noFill/>
              </a:ln>
              <a:solidFill>
                <a:prstClr val="black"/>
              </a:solidFill>
              <a:effectLst/>
              <a:uLnTx/>
              <a:uFillTx/>
              <a:latin typeface="Verdana"/>
              <a:ea typeface="ＭＳ Ｐゴシック"/>
              <a:cs typeface="+mn-cs"/>
            </a:endParaRPr>
          </a:p>
          <a:p>
            <a:pPr marL="0" marR="0" lvl="0" indent="0" algn="l" defTabSz="91399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Verdana"/>
                <a:ea typeface="ＭＳ Ｐゴシック"/>
                <a:cs typeface="+mn-cs"/>
              </a:rPr>
              <a:t>　　処方提案</a:t>
            </a:r>
            <a:endParaRPr kumimoji="1" lang="en-US" altLang="ja-JP" sz="1300" b="0" i="0" u="none" strike="noStrike" kern="1200" cap="none" spc="0" normalizeH="0" baseline="0" noProof="0" dirty="0">
              <a:ln>
                <a:noFill/>
              </a:ln>
              <a:solidFill>
                <a:prstClr val="black"/>
              </a:solidFill>
              <a:effectLst/>
              <a:uLnTx/>
              <a:uFillTx/>
              <a:latin typeface="Verdana"/>
              <a:ea typeface="ＭＳ Ｐゴシック"/>
              <a:cs typeface="+mn-cs"/>
            </a:endParaRPr>
          </a:p>
        </p:txBody>
      </p:sp>
      <p:sp>
        <p:nvSpPr>
          <p:cNvPr id="57" name="正方形/長方形 56"/>
          <p:cNvSpPr/>
          <p:nvPr/>
        </p:nvSpPr>
        <p:spPr>
          <a:xfrm>
            <a:off x="5853360" y="6071380"/>
            <a:ext cx="2340000" cy="540705"/>
          </a:xfrm>
          <a:prstGeom prst="rect">
            <a:avLst/>
          </a:prstGeom>
          <a:noFill/>
          <a:ln>
            <a:noFill/>
          </a:ln>
          <a:effectLst/>
        </p:spPr>
        <p:style>
          <a:lnRef idx="3">
            <a:schemeClr val="lt1"/>
          </a:lnRef>
          <a:fillRef idx="1">
            <a:schemeClr val="accent2"/>
          </a:fillRef>
          <a:effectRef idx="1">
            <a:schemeClr val="accent2"/>
          </a:effectRef>
          <a:fontRef idx="minor">
            <a:schemeClr val="lt1"/>
          </a:fontRef>
        </p:style>
        <p:txBody>
          <a:bodyPr lIns="91400" tIns="45700" rIns="91400" bIns="45700" rtlCol="0" anchor="ctr"/>
          <a:lstStyle/>
          <a:p>
            <a:pPr marL="0" marR="0" lvl="0" indent="0" algn="l" defTabSz="91399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Verdana"/>
                <a:ea typeface="ＭＳ Ｐゴシック"/>
                <a:cs typeface="+mn-cs"/>
              </a:rPr>
              <a:t>☆ 医薬品等に関する相談</a:t>
            </a:r>
            <a:endParaRPr kumimoji="1" lang="en-US" altLang="ja-JP" sz="1300" b="0" i="0" u="none" strike="noStrike" kern="1200" cap="none" spc="0" normalizeH="0" baseline="0" noProof="0" dirty="0">
              <a:ln>
                <a:noFill/>
              </a:ln>
              <a:solidFill>
                <a:prstClr val="black"/>
              </a:solidFill>
              <a:effectLst/>
              <a:uLnTx/>
              <a:uFillTx/>
              <a:latin typeface="Verdana"/>
              <a:ea typeface="ＭＳ Ｐゴシック"/>
              <a:cs typeface="+mn-cs"/>
            </a:endParaRPr>
          </a:p>
          <a:p>
            <a:pPr marL="0" marR="0" lvl="0" indent="0" algn="l" defTabSz="91399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Verdana"/>
                <a:ea typeface="ＭＳ Ｐゴシック"/>
                <a:cs typeface="+mn-cs"/>
              </a:rPr>
              <a:t>　　や健康相談への対応</a:t>
            </a:r>
          </a:p>
        </p:txBody>
      </p:sp>
      <p:sp>
        <p:nvSpPr>
          <p:cNvPr id="58" name="テキスト ボックス 57"/>
          <p:cNvSpPr txBox="1"/>
          <p:nvPr/>
        </p:nvSpPr>
        <p:spPr>
          <a:xfrm>
            <a:off x="5508966" y="4790898"/>
            <a:ext cx="4038449" cy="692457"/>
          </a:xfrm>
          <a:prstGeom prst="rect">
            <a:avLst/>
          </a:prstGeom>
          <a:noFill/>
          <a:ln w="76200">
            <a:noFill/>
          </a:ln>
        </p:spPr>
        <p:txBody>
          <a:bodyPr wrap="square" lIns="91400" tIns="45700" rIns="91400" bIns="45700" rtlCol="0">
            <a:spAutoFit/>
          </a:bodyPr>
          <a:lstStyle/>
          <a:p>
            <a:pPr marL="215904" marR="0" lvl="0" indent="-215904" algn="l" defTabSz="913990" rtl="0" eaLnBrk="1" fontAlgn="auto" latinLnBrk="0" hangingPunct="1">
              <a:lnSpc>
                <a:spcPct val="100000"/>
              </a:lnSpc>
              <a:spcBef>
                <a:spcPts val="0"/>
              </a:spcBef>
              <a:spcAft>
                <a:spcPts val="0"/>
              </a:spcAft>
              <a:buClrTx/>
              <a:buSzTx/>
              <a:buFontTx/>
              <a:buNone/>
              <a:tabLst/>
              <a:defRPr/>
            </a:pPr>
            <a:r>
              <a:rPr kumimoji="1" lang="en-US" altLang="ja-JP" sz="1300" b="0" i="0" u="none" strike="noStrike" kern="1200" cap="none" spc="0" normalizeH="0" baseline="0" noProof="0" dirty="0">
                <a:ln>
                  <a:noFill/>
                </a:ln>
                <a:solidFill>
                  <a:prstClr val="black"/>
                </a:solidFill>
                <a:effectLst/>
                <a:uLnTx/>
                <a:uFillTx/>
                <a:latin typeface="Verdana"/>
                <a:ea typeface="ＭＳ Ｐゴシック"/>
                <a:cs typeface="+mn-cs"/>
              </a:rPr>
              <a:t>※</a:t>
            </a:r>
            <a:r>
              <a:rPr kumimoji="1" lang="ja-JP" altLang="en-US" sz="1300" b="0" i="0" u="none" strike="noStrike" kern="1200" cap="none" spc="0" normalizeH="0" baseline="0" noProof="0" dirty="0">
                <a:ln>
                  <a:noFill/>
                </a:ln>
                <a:solidFill>
                  <a:prstClr val="black"/>
                </a:solidFill>
                <a:effectLst/>
                <a:uLnTx/>
                <a:uFillTx/>
                <a:latin typeface="Verdana"/>
                <a:ea typeface="ＭＳ Ｐゴシック"/>
                <a:cs typeface="+mn-cs"/>
              </a:rPr>
              <a:t> 地域の薬局・地区薬剤師会との連携のほか、へき地等では、相談受付等に当たり地域包括支援センター等との連携も可能</a:t>
            </a:r>
          </a:p>
        </p:txBody>
      </p:sp>
      <p:sp>
        <p:nvSpPr>
          <p:cNvPr id="68" name="角丸四角形 67"/>
          <p:cNvSpPr/>
          <p:nvPr/>
        </p:nvSpPr>
        <p:spPr bwMode="auto">
          <a:xfrm>
            <a:off x="3373940" y="5620637"/>
            <a:ext cx="3120000" cy="432000"/>
          </a:xfrm>
          <a:prstGeom prst="roundRect">
            <a:avLst>
              <a:gd name="adj" fmla="val 26460"/>
            </a:avLst>
          </a:prstGeom>
          <a:solidFill>
            <a:schemeClr val="bg1"/>
          </a:solidFill>
          <a:ln w="57150" cap="flat" cmpd="sng" algn="ctr">
            <a:solidFill>
              <a:schemeClr val="accent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125944" tIns="53976" rIns="125944" bIns="53976" numCol="1" rtlCol="0" anchor="ctr" anchorCtr="0" compatLnSpc="1">
            <a:prstTxWarp prst="textNoShape">
              <a:avLst/>
            </a:prstTxWarp>
          </a:bodyPr>
          <a:lstStyle/>
          <a:p>
            <a:pPr marL="0" marR="0" lvl="0" indent="0" algn="ctr" defTabSz="91399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医療機関等との連携</a:t>
            </a:r>
          </a:p>
        </p:txBody>
      </p:sp>
      <p:sp>
        <p:nvSpPr>
          <p:cNvPr id="69" name="角丸四角形 68"/>
          <p:cNvSpPr/>
          <p:nvPr/>
        </p:nvSpPr>
        <p:spPr bwMode="auto">
          <a:xfrm>
            <a:off x="5772413" y="3250296"/>
            <a:ext cx="3120000" cy="504000"/>
          </a:xfrm>
          <a:prstGeom prst="roundRect">
            <a:avLst>
              <a:gd name="adj" fmla="val 26460"/>
            </a:avLst>
          </a:prstGeom>
          <a:solidFill>
            <a:schemeClr val="bg1"/>
          </a:solidFill>
          <a:ln w="57150" cap="flat" cmpd="sng" algn="ctr">
            <a:solidFill>
              <a:schemeClr val="accent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125944" tIns="53976" rIns="125944" bIns="53976" numCol="1" rtlCol="0" anchor="ctr" anchorCtr="0" compatLnSpc="1">
            <a:prstTxWarp prst="textNoShape">
              <a:avLst/>
            </a:prstTxWarp>
          </a:bodyPr>
          <a:lstStyle/>
          <a:p>
            <a:pPr marL="0" marR="0" lvl="0" indent="0" algn="ctr" defTabSz="91399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24</a:t>
            </a:r>
            <a:r>
              <a:rPr kumimoji="1" lang="ja-JP" altLang="en-US" sz="20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時間対応・在宅対応</a:t>
            </a:r>
          </a:p>
        </p:txBody>
      </p:sp>
      <p:sp>
        <p:nvSpPr>
          <p:cNvPr id="70" name="角丸四角形 69"/>
          <p:cNvSpPr/>
          <p:nvPr/>
        </p:nvSpPr>
        <p:spPr bwMode="auto">
          <a:xfrm>
            <a:off x="682946" y="3155700"/>
            <a:ext cx="4017000" cy="684000"/>
          </a:xfrm>
          <a:prstGeom prst="roundRect">
            <a:avLst>
              <a:gd name="adj" fmla="val 26460"/>
            </a:avLst>
          </a:prstGeom>
          <a:solidFill>
            <a:schemeClr val="bg1"/>
          </a:solidFill>
          <a:ln w="57150" cap="flat" cmpd="sng" algn="ctr">
            <a:solidFill>
              <a:schemeClr val="accent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125944" tIns="53976" rIns="125944" bIns="53976" numCol="1" rtlCol="0" anchor="ctr" anchorCtr="0" compatLnSpc="1">
            <a:prstTxWarp prst="textNoShape">
              <a:avLst/>
            </a:prstTxWarp>
          </a:bodyPr>
          <a:lstStyle/>
          <a:p>
            <a:pPr marL="0" marR="0" lvl="0" indent="0" algn="ctr" defTabSz="91399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服薬情報の一元的・継続的把握と</a:t>
            </a:r>
            <a:endParaRPr kumimoji="1" lang="en-US" altLang="ja-JP" sz="20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399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それに基づく薬学的管理・指導</a:t>
            </a:r>
          </a:p>
        </p:txBody>
      </p:sp>
      <p:sp>
        <p:nvSpPr>
          <p:cNvPr id="73" name="角丸四角形 72"/>
          <p:cNvSpPr/>
          <p:nvPr/>
        </p:nvSpPr>
        <p:spPr bwMode="auto">
          <a:xfrm>
            <a:off x="586068" y="899963"/>
            <a:ext cx="2769000" cy="432000"/>
          </a:xfrm>
          <a:prstGeom prst="roundRect">
            <a:avLst>
              <a:gd name="adj" fmla="val 26460"/>
            </a:avLst>
          </a:prstGeom>
          <a:solidFill>
            <a:schemeClr val="bg1"/>
          </a:solidFill>
          <a:ln w="57150" cap="flat" cmpd="sng" algn="ctr">
            <a:solidFill>
              <a:srgbClr val="FF66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125944" tIns="53976" rIns="125944" bIns="53976" numCol="1" rtlCol="0" anchor="ctr" anchorCtr="0" compatLnSpc="1">
            <a:prstTxWarp prst="textNoShape">
              <a:avLst/>
            </a:prstTxWarp>
          </a:bodyPr>
          <a:lstStyle/>
          <a:p>
            <a:pPr marL="0" marR="0" lvl="0" indent="0" algn="ctr" defTabSz="91399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健康サポート機能</a:t>
            </a:r>
          </a:p>
        </p:txBody>
      </p:sp>
      <p:sp>
        <p:nvSpPr>
          <p:cNvPr id="74" name="角丸四角形 73"/>
          <p:cNvSpPr/>
          <p:nvPr/>
        </p:nvSpPr>
        <p:spPr bwMode="auto">
          <a:xfrm>
            <a:off x="6101713" y="799947"/>
            <a:ext cx="2769000" cy="432000"/>
          </a:xfrm>
          <a:prstGeom prst="roundRect">
            <a:avLst>
              <a:gd name="adj" fmla="val 26460"/>
            </a:avLst>
          </a:prstGeom>
          <a:solidFill>
            <a:schemeClr val="bg1"/>
          </a:solidFill>
          <a:ln w="57150" cap="flat" cmpd="sng" algn="ctr">
            <a:solidFill>
              <a:srgbClr val="8064A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125944" tIns="53976" rIns="125944" bIns="53976" numCol="1" rtlCol="0" anchor="ctr" anchorCtr="0" compatLnSpc="1">
            <a:prstTxWarp prst="textNoShape">
              <a:avLst/>
            </a:prstTxWarp>
          </a:bodyPr>
          <a:lstStyle/>
          <a:p>
            <a:pPr marL="0" marR="0" lvl="0" indent="0" algn="ctr" defTabSz="91399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高度薬学管理機能</a:t>
            </a:r>
          </a:p>
        </p:txBody>
      </p:sp>
      <p:cxnSp>
        <p:nvCxnSpPr>
          <p:cNvPr id="4" name="直線コネクタ 3"/>
          <p:cNvCxnSpPr/>
          <p:nvPr/>
        </p:nvCxnSpPr>
        <p:spPr>
          <a:xfrm>
            <a:off x="127329" y="798315"/>
            <a:ext cx="0" cy="5940000"/>
          </a:xfrm>
          <a:prstGeom prst="line">
            <a:avLst/>
          </a:prstGeom>
          <a:ln w="762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9790568" y="2409001"/>
            <a:ext cx="0" cy="4356000"/>
          </a:xfrm>
          <a:prstGeom prst="line">
            <a:avLst/>
          </a:prstGeom>
          <a:ln w="762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5085759" y="725550"/>
            <a:ext cx="0" cy="1620000"/>
          </a:xfrm>
          <a:prstGeom prst="line">
            <a:avLst/>
          </a:prstGeom>
          <a:ln w="762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a:off x="135124" y="782703"/>
            <a:ext cx="4968000" cy="0"/>
          </a:xfrm>
          <a:prstGeom prst="line">
            <a:avLst/>
          </a:prstGeom>
          <a:ln w="762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127336" y="6774315"/>
            <a:ext cx="9648000" cy="0"/>
          </a:xfrm>
          <a:prstGeom prst="line">
            <a:avLst/>
          </a:prstGeom>
          <a:ln w="762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a:off x="5094208" y="2405648"/>
            <a:ext cx="4680000" cy="0"/>
          </a:xfrm>
          <a:prstGeom prst="line">
            <a:avLst/>
          </a:prstGeom>
          <a:ln w="7620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32" name="十字形 31"/>
          <p:cNvSpPr/>
          <p:nvPr/>
        </p:nvSpPr>
        <p:spPr>
          <a:xfrm>
            <a:off x="7738801" y="2241929"/>
            <a:ext cx="380558" cy="354410"/>
          </a:xfrm>
          <a:prstGeom prst="plus">
            <a:avLst>
              <a:gd name="adj" fmla="val 34721"/>
            </a:avLst>
          </a:prstGeom>
          <a:solidFill>
            <a:srgbClr val="C0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00" tIns="45700" rIns="91400" bIns="45700" rtlCol="0" anchor="ctr"/>
          <a:lstStyle/>
          <a:p>
            <a:pPr marL="0" marR="0" lvl="0" indent="0" algn="ctr" defTabSz="91399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Verdana"/>
              <a:ea typeface="ＭＳ Ｐゴシック"/>
              <a:cs typeface="+mn-cs"/>
            </a:endParaRPr>
          </a:p>
        </p:txBody>
      </p:sp>
      <p:sp>
        <p:nvSpPr>
          <p:cNvPr id="47" name="フローチャート : 代替処理 46"/>
          <p:cNvSpPr/>
          <p:nvPr/>
        </p:nvSpPr>
        <p:spPr>
          <a:xfrm>
            <a:off x="3443683" y="548680"/>
            <a:ext cx="2020459" cy="432000"/>
          </a:xfrm>
          <a:prstGeom prst="flowChartAlternateProcess">
            <a:avLst/>
          </a:prstGeom>
          <a:solidFill>
            <a:srgbClr val="FF0000"/>
          </a:solidFill>
          <a:ln>
            <a:noFill/>
          </a:ln>
        </p:spPr>
        <p:style>
          <a:lnRef idx="0">
            <a:schemeClr val="accent6"/>
          </a:lnRef>
          <a:fillRef idx="3">
            <a:schemeClr val="accent6"/>
          </a:fillRef>
          <a:effectRef idx="3">
            <a:schemeClr val="accent6"/>
          </a:effectRef>
          <a:fontRef idx="minor">
            <a:schemeClr val="lt1"/>
          </a:fontRef>
        </p:style>
        <p:txBody>
          <a:bodyPr lIns="91400" tIns="45700" rIns="91400" bIns="45700" rtlCol="0" anchor="ctr"/>
          <a:lstStyle/>
          <a:p>
            <a:pPr marL="0" marR="0" lvl="0" indent="0" algn="ctr" defTabSz="91399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HGP創英角ｺﾞｼｯｸUB" panose="020B0900000000000000" pitchFamily="50" charset="-128"/>
                <a:ea typeface="HGP創英角ｺﾞｼｯｸUB" panose="020B0900000000000000" pitchFamily="50" charset="-128"/>
                <a:cs typeface="+mn-cs"/>
              </a:rPr>
              <a:t>健康サポート薬局</a:t>
            </a:r>
          </a:p>
        </p:txBody>
      </p:sp>
      <p:sp>
        <p:nvSpPr>
          <p:cNvPr id="38" name="正方形/長方形 37"/>
          <p:cNvSpPr/>
          <p:nvPr/>
        </p:nvSpPr>
        <p:spPr>
          <a:xfrm>
            <a:off x="3960128" y="6071380"/>
            <a:ext cx="2145000" cy="540705"/>
          </a:xfrm>
          <a:prstGeom prst="rect">
            <a:avLst/>
          </a:prstGeom>
          <a:noFill/>
          <a:ln>
            <a:noFill/>
          </a:ln>
          <a:effectLst/>
        </p:spPr>
        <p:style>
          <a:lnRef idx="3">
            <a:schemeClr val="lt1"/>
          </a:lnRef>
          <a:fillRef idx="1">
            <a:schemeClr val="accent2"/>
          </a:fillRef>
          <a:effectRef idx="1">
            <a:schemeClr val="accent2"/>
          </a:effectRef>
          <a:fontRef idx="minor">
            <a:schemeClr val="lt1"/>
          </a:fontRef>
        </p:style>
        <p:txBody>
          <a:bodyPr lIns="91400" tIns="45700" rIns="91400" bIns="45700" rtlCol="0" anchor="ctr"/>
          <a:lstStyle/>
          <a:p>
            <a:pPr marL="0" marR="0" lvl="0" indent="0" algn="l" defTabSz="91399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Verdana"/>
                <a:ea typeface="ＭＳ Ｐゴシック"/>
                <a:cs typeface="+mn-cs"/>
              </a:rPr>
              <a:t>☆ 医療情報連携ネット</a:t>
            </a:r>
            <a:endParaRPr kumimoji="1" lang="en-US" altLang="ja-JP" sz="1300" b="0" i="0" u="none" strike="noStrike" kern="1200" cap="none" spc="0" normalizeH="0" baseline="0" noProof="0" dirty="0">
              <a:ln>
                <a:noFill/>
              </a:ln>
              <a:solidFill>
                <a:prstClr val="black"/>
              </a:solidFill>
              <a:effectLst/>
              <a:uLnTx/>
              <a:uFillTx/>
              <a:latin typeface="Verdana"/>
              <a:ea typeface="ＭＳ Ｐゴシック"/>
              <a:cs typeface="+mn-cs"/>
            </a:endParaRPr>
          </a:p>
          <a:p>
            <a:pPr marL="0" marR="0" lvl="0" indent="0" algn="l" defTabSz="91399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Verdana"/>
                <a:ea typeface="ＭＳ Ｐゴシック"/>
                <a:cs typeface="+mn-cs"/>
              </a:rPr>
              <a:t>　　ワークでの情報共有</a:t>
            </a:r>
          </a:p>
        </p:txBody>
      </p:sp>
      <p:sp>
        <p:nvSpPr>
          <p:cNvPr id="12" name="正方形/長方形 11"/>
          <p:cNvSpPr/>
          <p:nvPr/>
        </p:nvSpPr>
        <p:spPr>
          <a:xfrm>
            <a:off x="7645073" y="498198"/>
            <a:ext cx="2262077" cy="323125"/>
          </a:xfrm>
          <a:prstGeom prst="rect">
            <a:avLst/>
          </a:prstGeom>
        </p:spPr>
        <p:txBody>
          <a:bodyPr wrap="none" lIns="91400" tIns="45700" rIns="91400" bIns="45700">
            <a:spAutoFit/>
          </a:bodyPr>
          <a:lstStyle/>
          <a:p>
            <a:pPr marL="0" marR="0" lvl="0" indent="0" algn="r" defTabSz="91399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a:ln>
                  <a:noFill/>
                </a:ln>
                <a:solidFill>
                  <a:prstClr val="black"/>
                </a:solidFill>
                <a:effectLst/>
                <a:uLnTx/>
                <a:uFillTx/>
                <a:latin typeface="Verdana"/>
                <a:ea typeface="ＭＳ Ｐゴシック"/>
                <a:cs typeface="+mn-cs"/>
              </a:rPr>
              <a:t>平成</a:t>
            </a:r>
            <a:r>
              <a:rPr kumimoji="1" lang="en-US" altLang="ja-JP" sz="1500" b="0" i="0" u="none" strike="noStrike" kern="1200" cap="none" spc="0" normalizeH="0" baseline="0" noProof="0" dirty="0">
                <a:ln>
                  <a:noFill/>
                </a:ln>
                <a:solidFill>
                  <a:prstClr val="black"/>
                </a:solidFill>
                <a:effectLst/>
                <a:uLnTx/>
                <a:uFillTx/>
                <a:latin typeface="Verdana"/>
                <a:ea typeface="ＭＳ Ｐゴシック"/>
                <a:cs typeface="+mn-cs"/>
              </a:rPr>
              <a:t>27</a:t>
            </a:r>
            <a:r>
              <a:rPr kumimoji="1" lang="ja-JP" altLang="en-US" sz="1500" b="0" i="0" u="none" strike="noStrike" kern="1200" cap="none" spc="0" normalizeH="0" baseline="0" noProof="0" dirty="0">
                <a:ln>
                  <a:noFill/>
                </a:ln>
                <a:solidFill>
                  <a:prstClr val="black"/>
                </a:solidFill>
                <a:effectLst/>
                <a:uLnTx/>
                <a:uFillTx/>
                <a:latin typeface="Verdana"/>
                <a:ea typeface="ＭＳ Ｐゴシック"/>
                <a:cs typeface="+mn-cs"/>
              </a:rPr>
              <a:t>年</a:t>
            </a:r>
            <a:r>
              <a:rPr kumimoji="1" lang="en-US" altLang="ja-JP" sz="1500" b="0" i="0" u="none" strike="noStrike" kern="1200" cap="none" spc="0" normalizeH="0" baseline="0" noProof="0" dirty="0">
                <a:ln>
                  <a:noFill/>
                </a:ln>
                <a:solidFill>
                  <a:prstClr val="black"/>
                </a:solidFill>
                <a:effectLst/>
                <a:uLnTx/>
                <a:uFillTx/>
                <a:latin typeface="Verdana"/>
                <a:ea typeface="ＭＳ Ｐゴシック"/>
                <a:cs typeface="+mn-cs"/>
              </a:rPr>
              <a:t>10</a:t>
            </a:r>
            <a:r>
              <a:rPr kumimoji="1" lang="ja-JP" altLang="en-US" sz="1500" b="0" i="0" u="none" strike="noStrike" kern="1200" cap="none" spc="0" normalizeH="0" baseline="0" noProof="0" dirty="0">
                <a:ln>
                  <a:noFill/>
                </a:ln>
                <a:solidFill>
                  <a:prstClr val="black"/>
                </a:solidFill>
                <a:effectLst/>
                <a:uLnTx/>
                <a:uFillTx/>
                <a:latin typeface="Verdana"/>
                <a:ea typeface="ＭＳ Ｐゴシック"/>
                <a:cs typeface="+mn-cs"/>
              </a:rPr>
              <a:t>月</a:t>
            </a:r>
            <a:r>
              <a:rPr kumimoji="1" lang="en-US" altLang="ja-JP" sz="1500" b="0" i="0" u="none" strike="noStrike" kern="1200" cap="none" spc="0" normalizeH="0" baseline="0" noProof="0" dirty="0">
                <a:ln>
                  <a:noFill/>
                </a:ln>
                <a:solidFill>
                  <a:prstClr val="black"/>
                </a:solidFill>
                <a:effectLst/>
                <a:uLnTx/>
                <a:uFillTx/>
                <a:latin typeface="Verdana"/>
                <a:ea typeface="ＭＳ Ｐゴシック"/>
                <a:cs typeface="+mn-cs"/>
              </a:rPr>
              <a:t>23</a:t>
            </a:r>
            <a:r>
              <a:rPr kumimoji="1" lang="ja-JP" altLang="en-US" sz="1500" b="0" i="0" u="none" strike="noStrike" kern="1200" cap="none" spc="0" normalizeH="0" baseline="0" noProof="0" dirty="0">
                <a:ln>
                  <a:noFill/>
                </a:ln>
                <a:solidFill>
                  <a:prstClr val="black"/>
                </a:solidFill>
                <a:effectLst/>
                <a:uLnTx/>
                <a:uFillTx/>
                <a:latin typeface="Verdana"/>
                <a:ea typeface="ＭＳ Ｐゴシック"/>
                <a:cs typeface="+mn-cs"/>
              </a:rPr>
              <a:t>日公表</a:t>
            </a:r>
          </a:p>
        </p:txBody>
      </p:sp>
      <p:sp>
        <p:nvSpPr>
          <p:cNvPr id="40" name="正方形/長方形 39"/>
          <p:cNvSpPr/>
          <p:nvPr/>
        </p:nvSpPr>
        <p:spPr>
          <a:xfrm>
            <a:off x="0" y="-18517"/>
            <a:ext cx="9906000" cy="576000"/>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91380" tIns="45690" rIns="91380" bIns="45690" rtlCol="0" anchor="ctr"/>
          <a:lstStyle/>
          <a:p>
            <a:pPr marL="0" marR="0" lvl="0" indent="0" algn="ctr" defTabSz="913786" rtl="0" eaLnBrk="1" fontAlgn="auto" latinLnBrk="0" hangingPunct="1">
              <a:lnSpc>
                <a:spcPct val="100000"/>
              </a:lnSpc>
              <a:spcBef>
                <a:spcPts val="0"/>
              </a:spcBef>
              <a:spcAft>
                <a:spcPts val="0"/>
              </a:spcAft>
              <a:buClrTx/>
              <a:buSzTx/>
              <a:buFontTx/>
              <a:buNone/>
              <a:tabLst/>
              <a:defRPr/>
            </a:pPr>
            <a:r>
              <a:rPr kumimoji="0" lang="ja-JP" altLang="en-US" sz="2800" b="0" i="0" u="none" strike="noStrike" kern="0" cap="none" spc="0" normalizeH="0" baseline="0" noProof="0" dirty="0">
                <a:ln>
                  <a:noFill/>
                </a:ln>
                <a:solidFill>
                  <a:prstClr val="white"/>
                </a:solidFill>
                <a:effectLst/>
                <a:uLnTx/>
                <a:uFillTx/>
                <a:latin typeface="Calibri"/>
                <a:ea typeface="ＭＳ Ｐゴシック" panose="020B0600070205080204" pitchFamily="50" charset="-128"/>
                <a:cs typeface="+mn-cs"/>
              </a:rPr>
              <a:t>「患者のための薬局ビジョン」　</a:t>
            </a:r>
            <a:r>
              <a:rPr kumimoji="0" lang="ja-JP" altLang="en-US" sz="1600" b="0" i="0" u="none" strike="noStrike" kern="0" cap="none" spc="0" normalizeH="0" baseline="0" noProof="0" dirty="0">
                <a:ln>
                  <a:noFill/>
                </a:ln>
                <a:solidFill>
                  <a:prstClr val="white"/>
                </a:solidFill>
                <a:effectLst/>
                <a:uLnTx/>
                <a:uFillTx/>
                <a:latin typeface="Calibri"/>
                <a:ea typeface="ＭＳ Ｐゴシック" panose="020B0600070205080204" pitchFamily="50" charset="-128"/>
                <a:cs typeface="+mn-cs"/>
              </a:rPr>
              <a:t>～「門前」から「かかりつけ」、そして「地域」へ～</a:t>
            </a:r>
          </a:p>
        </p:txBody>
      </p:sp>
      <p:sp>
        <p:nvSpPr>
          <p:cNvPr id="41" name="スライド番号プレースホルダー 3"/>
          <p:cNvSpPr>
            <a:spLocks noGrp="1"/>
          </p:cNvSpPr>
          <p:nvPr>
            <p:ph type="sldNum" sz="quarter" idx="12"/>
          </p:nvPr>
        </p:nvSpPr>
        <p:spPr>
          <a:xfrm>
            <a:off x="8953364" y="6244170"/>
            <a:ext cx="529254" cy="425190"/>
          </a:xfrm>
        </p:spPr>
        <p:txBody>
          <a:bodyPr/>
          <a:lstStyle/>
          <a:p>
            <a:pPr marL="0" marR="0" lvl="0" indent="0" algn="r" defTabSz="914314" rtl="0" eaLnBrk="1" fontAlgn="auto" latinLnBrk="0" hangingPunct="1">
              <a:lnSpc>
                <a:spcPct val="100000"/>
              </a:lnSpc>
              <a:spcBef>
                <a:spcPts val="0"/>
              </a:spcBef>
              <a:spcAft>
                <a:spcPts val="0"/>
              </a:spcAft>
              <a:buClrTx/>
              <a:buSzTx/>
              <a:buFontTx/>
              <a:buNone/>
              <a:tabLst/>
              <a:defRPr/>
            </a:pPr>
            <a:fld id="{8DAE5B54-EA02-45AD-A82C-E2A48294079D}" type="slidenum">
              <a:rPr kumimoji="1" lang="ja-JP" altLang="en-US" sz="1400" b="0" i="0" u="none" strike="noStrike" kern="1200" cap="none" spc="0" normalizeH="0" baseline="0" noProof="0" smtClean="0">
                <a:ln>
                  <a:noFill/>
                </a:ln>
                <a:solidFill>
                  <a:prstClr val="white">
                    <a:lumMod val="50000"/>
                  </a:prstClr>
                </a:solidFill>
                <a:effectLst/>
                <a:uLnTx/>
                <a:uFillTx/>
                <a:latin typeface="Verdana" panose="020B0604030504040204" pitchFamily="34" charset="0"/>
                <a:ea typeface="Meiryo UI"/>
                <a:cs typeface="Verdana" panose="020B0604030504040204" pitchFamily="34" charset="0"/>
              </a:rPr>
              <a:pPr marL="0" marR="0" lvl="0" indent="0" algn="r" defTabSz="914314" rtl="0" eaLnBrk="1" fontAlgn="auto" latinLnBrk="0" hangingPunct="1">
                <a:lnSpc>
                  <a:spcPct val="100000"/>
                </a:lnSpc>
                <a:spcBef>
                  <a:spcPts val="0"/>
                </a:spcBef>
                <a:spcAft>
                  <a:spcPts val="0"/>
                </a:spcAft>
                <a:buClrTx/>
                <a:buSzTx/>
                <a:buFontTx/>
                <a:buNone/>
                <a:tabLst/>
                <a:defRPr/>
              </a:pPr>
              <a:t>5</a:t>
            </a:fld>
            <a:endParaRPr kumimoji="1" lang="ja-JP" altLang="en-US" sz="1400" b="0" i="0" u="none" strike="noStrike" kern="1200" cap="none" spc="0" normalizeH="0" baseline="0" noProof="0" dirty="0">
              <a:ln>
                <a:noFill/>
              </a:ln>
              <a:solidFill>
                <a:prstClr val="white">
                  <a:lumMod val="50000"/>
                </a:prstClr>
              </a:solidFill>
              <a:effectLst/>
              <a:uLnTx/>
              <a:uFillTx/>
              <a:latin typeface="Verdana" panose="020B0604030504040204" pitchFamily="34" charset="0"/>
              <a:ea typeface="Meiryo UI"/>
              <a:cs typeface="Verdana" panose="020B0604030504040204" pitchFamily="34" charset="0"/>
            </a:endParaRPr>
          </a:p>
        </p:txBody>
      </p:sp>
    </p:spTree>
    <p:extLst>
      <p:ext uri="{BB962C8B-B14F-4D97-AF65-F5344CB8AC3E}">
        <p14:creationId xmlns:p14="http://schemas.microsoft.com/office/powerpoint/2010/main" val="18563701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6" name="直線コネクタ 15"/>
          <p:cNvCxnSpPr/>
          <p:nvPr/>
        </p:nvCxnSpPr>
        <p:spPr>
          <a:xfrm>
            <a:off x="2920343" y="6641680"/>
            <a:ext cx="4212467" cy="0"/>
          </a:xfrm>
          <a:prstGeom prst="line">
            <a:avLst/>
          </a:prstGeom>
          <a:ln w="28575">
            <a:prstDash val="dash"/>
          </a:ln>
        </p:spPr>
        <p:style>
          <a:lnRef idx="1">
            <a:schemeClr val="dk1"/>
          </a:lnRef>
          <a:fillRef idx="0">
            <a:schemeClr val="dk1"/>
          </a:fillRef>
          <a:effectRef idx="0">
            <a:schemeClr val="dk1"/>
          </a:effectRef>
          <a:fontRef idx="minor">
            <a:schemeClr val="tx1"/>
          </a:fontRef>
        </p:style>
      </p:cxnSp>
      <p:cxnSp>
        <p:nvCxnSpPr>
          <p:cNvPr id="14" name="直線コネクタ 13"/>
          <p:cNvCxnSpPr/>
          <p:nvPr/>
        </p:nvCxnSpPr>
        <p:spPr>
          <a:xfrm>
            <a:off x="2920343" y="1691302"/>
            <a:ext cx="4212467" cy="6570"/>
          </a:xfrm>
          <a:prstGeom prst="line">
            <a:avLst/>
          </a:prstGeom>
          <a:ln w="28575">
            <a:prstDash val="dash"/>
          </a:ln>
        </p:spPr>
        <p:style>
          <a:lnRef idx="1">
            <a:schemeClr val="dk1"/>
          </a:lnRef>
          <a:fillRef idx="0">
            <a:schemeClr val="dk1"/>
          </a:fillRef>
          <a:effectRef idx="0">
            <a:schemeClr val="dk1"/>
          </a:effectRef>
          <a:fontRef idx="minor">
            <a:schemeClr val="tx1"/>
          </a:fontRef>
        </p:style>
      </p:cxnSp>
      <p:cxnSp>
        <p:nvCxnSpPr>
          <p:cNvPr id="9" name="直線コネクタ 8"/>
          <p:cNvCxnSpPr/>
          <p:nvPr/>
        </p:nvCxnSpPr>
        <p:spPr>
          <a:xfrm>
            <a:off x="2920282" y="2933680"/>
            <a:ext cx="3978442" cy="2790070"/>
          </a:xfrm>
          <a:prstGeom prst="line">
            <a:avLst/>
          </a:prstGeom>
          <a:ln w="28575">
            <a:prstDash val="dash"/>
          </a:ln>
        </p:spPr>
        <p:style>
          <a:lnRef idx="1">
            <a:schemeClr val="dk1"/>
          </a:lnRef>
          <a:fillRef idx="0">
            <a:schemeClr val="dk1"/>
          </a:fillRef>
          <a:effectRef idx="0">
            <a:schemeClr val="dk1"/>
          </a:effectRef>
          <a:fontRef idx="minor">
            <a:schemeClr val="tx1"/>
          </a:fontRef>
        </p:style>
      </p:cxnSp>
      <p:sp>
        <p:nvSpPr>
          <p:cNvPr id="11" name="コンテンツ プレースホルダー 2"/>
          <p:cNvSpPr txBox="1">
            <a:spLocks/>
          </p:cNvSpPr>
          <p:nvPr/>
        </p:nvSpPr>
        <p:spPr>
          <a:xfrm>
            <a:off x="145893" y="2933680"/>
            <a:ext cx="2808000" cy="3708000"/>
          </a:xfrm>
          <a:prstGeom prst="rect">
            <a:avLst/>
          </a:prstGeom>
          <a:solidFill>
            <a:schemeClr val="accent1">
              <a:lumMod val="20000"/>
              <a:lumOff val="80000"/>
            </a:schemeClr>
          </a:solidFill>
          <a:ln w="28575">
            <a:solidFill>
              <a:schemeClr val="tx2">
                <a:lumMod val="60000"/>
                <a:lumOff val="40000"/>
              </a:schemeClr>
            </a:solidFill>
          </a:ln>
        </p:spPr>
        <p:style>
          <a:lnRef idx="1">
            <a:schemeClr val="accent4"/>
          </a:lnRef>
          <a:fillRef idx="2">
            <a:schemeClr val="accent4"/>
          </a:fillRef>
          <a:effectRef idx="1">
            <a:schemeClr val="accent4"/>
          </a:effectRef>
          <a:fontRef idx="minor">
            <a:schemeClr val="dk1"/>
          </a:fontRef>
        </p:style>
        <p:txBody>
          <a:bodyPr vert="horz" lIns="36000" tIns="45656" rIns="36000" bIns="45656" rtlCol="0" anchor="t">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267898" marR="0" lvl="0" indent="-179125" algn="l" defTabSz="914400" rtl="0" eaLnBrk="1" fontAlgn="auto" latinLnBrk="0" hangingPunct="1">
              <a:lnSpc>
                <a:spcPct val="150000"/>
              </a:lnSpc>
              <a:spcBef>
                <a:spcPts val="600"/>
              </a:spcBef>
              <a:spcAft>
                <a:spcPts val="0"/>
              </a:spcAft>
              <a:buClrTx/>
              <a:buSzTx/>
              <a:buFont typeface="Arial" pitchFamily="34" charset="0"/>
              <a:buNone/>
              <a:tabLst/>
              <a:defRPr/>
            </a:pPr>
            <a:endParaRPr kumimoji="1" lang="en-US" altLang="ja-JP" sz="1050" b="1" i="0" u="sng" strike="noStrike" kern="1200" cap="none" spc="0" normalizeH="0" baseline="0" noProof="0" dirty="0">
              <a:ln>
                <a:noFill/>
              </a:ln>
              <a:solidFill>
                <a:prstClr val="black"/>
              </a:solidFill>
              <a:effectLst/>
              <a:uLnTx/>
              <a:uFillTx/>
              <a:latin typeface="メイリオ"/>
              <a:ea typeface="メイリオ"/>
              <a:cs typeface="メイリオ" panose="020B0604030504040204" pitchFamily="50" charset="-128"/>
            </a:endParaRPr>
          </a:p>
          <a:p>
            <a:pPr marL="267898" marR="0" lvl="0" indent="-179125" algn="l" defTabSz="914400" rtl="0" eaLnBrk="1" fontAlgn="auto" latinLnBrk="0" hangingPunct="1">
              <a:lnSpc>
                <a:spcPct val="150000"/>
              </a:lnSpc>
              <a:spcBef>
                <a:spcPts val="600"/>
              </a:spcBef>
              <a:spcAft>
                <a:spcPts val="0"/>
              </a:spcAft>
              <a:buClrTx/>
              <a:buSzTx/>
              <a:buFont typeface="Arial" pitchFamily="34" charset="0"/>
              <a:buNone/>
              <a:tabLst/>
              <a:defRPr/>
            </a:pPr>
            <a:endParaRPr kumimoji="1" lang="en-US" altLang="ja-JP" sz="1050" b="1" i="0" u="sng" strike="noStrike" kern="1200" cap="none" spc="0" normalizeH="0" baseline="0" noProof="0" dirty="0">
              <a:ln>
                <a:noFill/>
              </a:ln>
              <a:solidFill>
                <a:prstClr val="black"/>
              </a:solidFill>
              <a:effectLst/>
              <a:uLnTx/>
              <a:uFillTx/>
              <a:latin typeface="メイリオ"/>
              <a:ea typeface="メイリオ"/>
              <a:cs typeface="メイリオ" panose="020B0604030504040204" pitchFamily="50" charset="-128"/>
            </a:endParaRPr>
          </a:p>
          <a:p>
            <a:pPr marL="267898" marR="0" lvl="0" indent="-179125" algn="l" defTabSz="914400" rtl="0" eaLnBrk="1" fontAlgn="auto" latinLnBrk="0" hangingPunct="1">
              <a:lnSpc>
                <a:spcPct val="150000"/>
              </a:lnSpc>
              <a:spcBef>
                <a:spcPts val="600"/>
              </a:spcBef>
              <a:spcAft>
                <a:spcPts val="0"/>
              </a:spcAft>
              <a:buClrTx/>
              <a:buSzTx/>
              <a:buFont typeface="Arial" pitchFamily="34" charset="0"/>
              <a:buNone/>
              <a:tabLst/>
              <a:defRPr/>
            </a:pPr>
            <a:r>
              <a:rPr kumimoji="1" lang="ja-JP" altLang="en-US" sz="1800" b="0" i="0" u="none" strike="noStrike" kern="1200" cap="none" spc="0" normalizeH="0" baseline="0" noProof="0" dirty="0">
                <a:ln>
                  <a:noFill/>
                </a:ln>
                <a:solidFill>
                  <a:prstClr val="black"/>
                </a:solidFill>
                <a:effectLst/>
                <a:uLnTx/>
                <a:uFillTx/>
                <a:latin typeface="メイリオ"/>
                <a:ea typeface="メイリオ"/>
                <a:cs typeface="メイリオ" panose="020B0604030504040204" pitchFamily="50" charset="-128"/>
              </a:rPr>
              <a:t>・処方箋受取・保管</a:t>
            </a:r>
            <a:endParaRPr kumimoji="1" lang="en-US" altLang="ja-JP" sz="1800" b="0" i="0" u="none" strike="noStrike" kern="1200" cap="none" spc="0" normalizeH="0" baseline="0" noProof="0" dirty="0">
              <a:ln>
                <a:noFill/>
              </a:ln>
              <a:solidFill>
                <a:prstClr val="black"/>
              </a:solidFill>
              <a:effectLst/>
              <a:uLnTx/>
              <a:uFillTx/>
              <a:latin typeface="メイリオ"/>
              <a:ea typeface="メイリオ"/>
              <a:cs typeface="メイリオ" panose="020B0604030504040204" pitchFamily="50" charset="-128"/>
            </a:endParaRPr>
          </a:p>
          <a:p>
            <a:pPr marL="267898" marR="0" lvl="0" indent="-179125" algn="l" defTabSz="914400" rtl="0" eaLnBrk="1" fontAlgn="auto" latinLnBrk="0" hangingPunct="1">
              <a:lnSpc>
                <a:spcPct val="150000"/>
              </a:lnSpc>
              <a:spcBef>
                <a:spcPts val="600"/>
              </a:spcBef>
              <a:spcAft>
                <a:spcPts val="0"/>
              </a:spcAft>
              <a:buClrTx/>
              <a:buSzTx/>
              <a:buFont typeface="Arial" pitchFamily="34" charset="0"/>
              <a:buNone/>
              <a:tabLst/>
              <a:defRPr/>
            </a:pPr>
            <a:r>
              <a:rPr kumimoji="1" lang="ja-JP" altLang="en-US" sz="1800" b="0" i="0" u="none" strike="noStrike" kern="1200" cap="none" spc="0" normalizeH="0" baseline="0" noProof="0" dirty="0">
                <a:ln>
                  <a:noFill/>
                </a:ln>
                <a:solidFill>
                  <a:prstClr val="black"/>
                </a:solidFill>
                <a:effectLst/>
                <a:uLnTx/>
                <a:uFillTx/>
                <a:latin typeface="メイリオ"/>
                <a:ea typeface="メイリオ"/>
                <a:cs typeface="メイリオ" panose="020B0604030504040204" pitchFamily="50" charset="-128"/>
              </a:rPr>
              <a:t>・</a:t>
            </a:r>
            <a:r>
              <a:rPr kumimoji="1" lang="zh-TW" altLang="en-US" sz="1800" b="0" i="0" u="none" strike="noStrike" kern="1200" cap="none" spc="0" normalizeH="0" baseline="0" noProof="0" dirty="0">
                <a:ln>
                  <a:noFill/>
                </a:ln>
                <a:solidFill>
                  <a:prstClr val="black"/>
                </a:solidFill>
                <a:effectLst/>
                <a:uLnTx/>
                <a:uFillTx/>
                <a:latin typeface="メイリオ"/>
                <a:ea typeface="メイリオ"/>
                <a:cs typeface="メイリオ" panose="020B0604030504040204" pitchFamily="50" charset="-128"/>
              </a:rPr>
              <a:t>調製</a:t>
            </a:r>
            <a:r>
              <a:rPr kumimoji="1" lang="en-US" altLang="ja-JP" sz="1600" b="0" i="0" u="none" strike="noStrike" kern="1200" cap="none" spc="0" normalizeH="0" baseline="0" noProof="0" dirty="0">
                <a:ln>
                  <a:noFill/>
                </a:ln>
                <a:solidFill>
                  <a:prstClr val="black"/>
                </a:solidFill>
                <a:effectLst/>
                <a:uLnTx/>
                <a:uFillTx/>
                <a:latin typeface="メイリオ"/>
                <a:ea typeface="メイリオ"/>
                <a:cs typeface="メイリオ" panose="020B0604030504040204" pitchFamily="50" charset="-128"/>
              </a:rPr>
              <a:t>(</a:t>
            </a:r>
            <a:r>
              <a:rPr kumimoji="1" lang="zh-TW" altLang="en-US" sz="1600" b="0" i="0" u="none" strike="noStrike" kern="1200" cap="none" spc="0" normalizeH="0" baseline="0" noProof="0" dirty="0">
                <a:ln>
                  <a:noFill/>
                </a:ln>
                <a:solidFill>
                  <a:prstClr val="black"/>
                </a:solidFill>
                <a:effectLst/>
                <a:uLnTx/>
                <a:uFillTx/>
                <a:latin typeface="メイリオ"/>
                <a:ea typeface="メイリオ"/>
                <a:cs typeface="メイリオ" panose="020B0604030504040204" pitchFamily="50" charset="-128"/>
              </a:rPr>
              <a:t>秤量、混合、分割</a:t>
            </a:r>
            <a:r>
              <a:rPr kumimoji="1" lang="en-US" altLang="ja-JP" sz="1600" b="0" i="0" u="none" strike="noStrike" kern="1200" cap="none" spc="0" normalizeH="0" baseline="0" noProof="0" dirty="0">
                <a:ln>
                  <a:noFill/>
                </a:ln>
                <a:solidFill>
                  <a:prstClr val="black"/>
                </a:solidFill>
                <a:effectLst/>
                <a:uLnTx/>
                <a:uFillTx/>
                <a:latin typeface="メイリオ"/>
                <a:ea typeface="メイリオ"/>
                <a:cs typeface="メイリオ" panose="020B0604030504040204" pitchFamily="50" charset="-128"/>
              </a:rPr>
              <a:t>)</a:t>
            </a:r>
            <a:endParaRPr kumimoji="1" lang="en-US" altLang="ja-JP" sz="1800" b="0" i="0" u="none" strike="noStrike" kern="1200" cap="none" spc="0" normalizeH="0" baseline="0" noProof="0" dirty="0">
              <a:ln>
                <a:noFill/>
              </a:ln>
              <a:solidFill>
                <a:prstClr val="black"/>
              </a:solidFill>
              <a:effectLst/>
              <a:uLnTx/>
              <a:uFillTx/>
              <a:latin typeface="メイリオ"/>
              <a:ea typeface="メイリオ"/>
              <a:cs typeface="メイリオ" panose="020B0604030504040204" pitchFamily="50" charset="-128"/>
            </a:endParaRPr>
          </a:p>
          <a:p>
            <a:pPr marL="267898" marR="0" lvl="0" indent="-179125" algn="l" defTabSz="914400" rtl="0" eaLnBrk="1" fontAlgn="auto" latinLnBrk="0" hangingPunct="1">
              <a:lnSpc>
                <a:spcPct val="150000"/>
              </a:lnSpc>
              <a:spcBef>
                <a:spcPts val="600"/>
              </a:spcBef>
              <a:spcAft>
                <a:spcPts val="0"/>
              </a:spcAft>
              <a:buClrTx/>
              <a:buSzTx/>
              <a:buFont typeface="Arial" pitchFamily="34" charset="0"/>
              <a:buNone/>
              <a:tabLst/>
              <a:defRPr/>
            </a:pPr>
            <a:r>
              <a:rPr kumimoji="1" lang="ja-JP" altLang="en-US" sz="1800" b="0" i="0" u="none" strike="noStrike" kern="1200" cap="none" spc="0" normalizeH="0" baseline="0" noProof="0" dirty="0">
                <a:ln>
                  <a:noFill/>
                </a:ln>
                <a:solidFill>
                  <a:prstClr val="black"/>
                </a:solidFill>
                <a:effectLst/>
                <a:uLnTx/>
                <a:uFillTx/>
                <a:latin typeface="メイリオ"/>
                <a:ea typeface="メイリオ"/>
                <a:cs typeface="メイリオ" panose="020B0604030504040204" pitchFamily="50" charset="-128"/>
              </a:rPr>
              <a:t>・薬袋の作成</a:t>
            </a:r>
            <a:endParaRPr kumimoji="1" lang="en-US" altLang="ja-JP" sz="1800" b="0" i="0" u="none" strike="noStrike" kern="1200" cap="none" spc="0" normalizeH="0" baseline="0" noProof="0" dirty="0">
              <a:ln>
                <a:noFill/>
              </a:ln>
              <a:solidFill>
                <a:prstClr val="black"/>
              </a:solidFill>
              <a:effectLst/>
              <a:uLnTx/>
              <a:uFillTx/>
              <a:latin typeface="メイリオ"/>
              <a:ea typeface="メイリオ"/>
              <a:cs typeface="メイリオ" panose="020B0604030504040204" pitchFamily="50" charset="-128"/>
            </a:endParaRPr>
          </a:p>
          <a:p>
            <a:pPr marL="267898" marR="0" lvl="0" indent="-179125" algn="l" defTabSz="914400" rtl="0" eaLnBrk="1" fontAlgn="auto" latinLnBrk="0" hangingPunct="1">
              <a:lnSpc>
                <a:spcPct val="150000"/>
              </a:lnSpc>
              <a:spcBef>
                <a:spcPts val="600"/>
              </a:spcBef>
              <a:spcAft>
                <a:spcPts val="0"/>
              </a:spcAft>
              <a:buClrTx/>
              <a:buSzTx/>
              <a:buFont typeface="Arial" pitchFamily="34" charset="0"/>
              <a:buNone/>
              <a:tabLst/>
              <a:defRPr/>
            </a:pPr>
            <a:r>
              <a:rPr kumimoji="1" lang="ja-JP" altLang="en-US" sz="1800" b="0" i="0" u="none" strike="noStrike" kern="1200" cap="none" spc="0" normalizeH="0" baseline="0" noProof="0" dirty="0">
                <a:ln>
                  <a:noFill/>
                </a:ln>
                <a:solidFill>
                  <a:prstClr val="black"/>
                </a:solidFill>
                <a:effectLst/>
                <a:uLnTx/>
                <a:uFillTx/>
                <a:latin typeface="メイリオ"/>
                <a:ea typeface="メイリオ"/>
                <a:cs typeface="メイリオ" panose="020B0604030504040204" pitchFamily="50" charset="-128"/>
              </a:rPr>
              <a:t>・報酬算定</a:t>
            </a:r>
            <a:endParaRPr kumimoji="1" lang="en-US" altLang="ja-JP" sz="1800" b="0" i="0" u="none" strike="noStrike" kern="1200" cap="none" spc="0" normalizeH="0" baseline="0" noProof="0" dirty="0">
              <a:ln>
                <a:noFill/>
              </a:ln>
              <a:solidFill>
                <a:prstClr val="black"/>
              </a:solidFill>
              <a:effectLst/>
              <a:uLnTx/>
              <a:uFillTx/>
              <a:latin typeface="メイリオ"/>
              <a:ea typeface="メイリオ"/>
              <a:cs typeface="メイリオ" panose="020B0604030504040204" pitchFamily="50" charset="-128"/>
            </a:endParaRPr>
          </a:p>
          <a:p>
            <a:pPr marL="267898" marR="0" lvl="0" indent="-179125" algn="l" defTabSz="914400" rtl="0" eaLnBrk="1" fontAlgn="auto" latinLnBrk="0" hangingPunct="1">
              <a:lnSpc>
                <a:spcPct val="150000"/>
              </a:lnSpc>
              <a:spcBef>
                <a:spcPts val="600"/>
              </a:spcBef>
              <a:spcAft>
                <a:spcPts val="0"/>
              </a:spcAft>
              <a:buClrTx/>
              <a:buSzTx/>
              <a:buFont typeface="Arial" pitchFamily="34" charset="0"/>
              <a:buNone/>
              <a:tabLst/>
              <a:defRPr/>
            </a:pPr>
            <a:r>
              <a:rPr kumimoji="1" lang="ja-JP" altLang="en-US" sz="1800" b="0" i="0" u="none" strike="noStrike" kern="1200" cap="none" spc="0" normalizeH="0" baseline="0" noProof="0" dirty="0">
                <a:ln>
                  <a:noFill/>
                </a:ln>
                <a:solidFill>
                  <a:prstClr val="black"/>
                </a:solidFill>
                <a:effectLst/>
                <a:uLnTx/>
                <a:uFillTx/>
                <a:latin typeface="メイリオ"/>
                <a:ea typeface="メイリオ"/>
                <a:cs typeface="メイリオ" panose="020B0604030504040204" pitchFamily="50" charset="-128"/>
              </a:rPr>
              <a:t>・薬剤監査・交付</a:t>
            </a:r>
            <a:endParaRPr kumimoji="1" lang="en-US" altLang="ja-JP" sz="1800" b="0" i="0" u="none" strike="noStrike" kern="1200" cap="none" spc="0" normalizeH="0" baseline="0" noProof="0" dirty="0">
              <a:ln>
                <a:noFill/>
              </a:ln>
              <a:solidFill>
                <a:prstClr val="black"/>
              </a:solidFill>
              <a:effectLst/>
              <a:uLnTx/>
              <a:uFillTx/>
              <a:latin typeface="メイリオ"/>
              <a:ea typeface="メイリオ"/>
              <a:cs typeface="メイリオ" panose="020B0604030504040204" pitchFamily="50" charset="-128"/>
            </a:endParaRPr>
          </a:p>
          <a:p>
            <a:pPr marL="267898" marR="0" lvl="0" indent="-179125" algn="l" defTabSz="914400" rtl="0" eaLnBrk="1" fontAlgn="auto" latinLnBrk="0" hangingPunct="1">
              <a:lnSpc>
                <a:spcPct val="150000"/>
              </a:lnSpc>
              <a:spcBef>
                <a:spcPts val="600"/>
              </a:spcBef>
              <a:spcAft>
                <a:spcPts val="0"/>
              </a:spcAft>
              <a:buClrTx/>
              <a:buSzTx/>
              <a:buFont typeface="Arial" pitchFamily="34" charset="0"/>
              <a:buNone/>
              <a:tabLst/>
              <a:defRPr/>
            </a:pPr>
            <a:r>
              <a:rPr kumimoji="1" lang="ja-JP" altLang="en-US" sz="1800" b="0" i="0" u="none" strike="noStrike" kern="1200" cap="none" spc="0" normalizeH="0" baseline="0" noProof="0" dirty="0">
                <a:ln>
                  <a:noFill/>
                </a:ln>
                <a:solidFill>
                  <a:prstClr val="black"/>
                </a:solidFill>
                <a:effectLst/>
                <a:uLnTx/>
                <a:uFillTx/>
                <a:latin typeface="メイリオ"/>
                <a:ea typeface="メイリオ"/>
                <a:cs typeface="メイリオ" panose="020B0604030504040204" pitchFamily="50" charset="-128"/>
              </a:rPr>
              <a:t>・在庫管理</a:t>
            </a:r>
            <a:endParaRPr kumimoji="1" lang="en-US" altLang="ja-JP" sz="1800" b="0" i="0" u="none" strike="noStrike" kern="1200" cap="none" spc="0" normalizeH="0" baseline="0" noProof="0" dirty="0">
              <a:ln>
                <a:noFill/>
              </a:ln>
              <a:solidFill>
                <a:prstClr val="black"/>
              </a:solidFill>
              <a:effectLst/>
              <a:uLnTx/>
              <a:uFillTx/>
              <a:latin typeface="メイリオ"/>
              <a:ea typeface="メイリオ"/>
              <a:cs typeface="メイリオ" panose="020B0604030504040204" pitchFamily="50" charset="-128"/>
            </a:endParaRPr>
          </a:p>
        </p:txBody>
      </p:sp>
      <p:sp>
        <p:nvSpPr>
          <p:cNvPr id="21" name="右矢印 20"/>
          <p:cNvSpPr/>
          <p:nvPr/>
        </p:nvSpPr>
        <p:spPr>
          <a:xfrm>
            <a:off x="3245454" y="1619294"/>
            <a:ext cx="3456384" cy="4320000"/>
          </a:xfrm>
          <a:prstGeom prst="rightArrow">
            <a:avLst>
              <a:gd name="adj1" fmla="val 79806"/>
              <a:gd name="adj2" fmla="val 16990"/>
            </a:avLst>
          </a:prstGeom>
          <a:solidFill>
            <a:srgbClr val="FFFFCC"/>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91310" tIns="45656" rIns="91310" bIns="45656" rtlCol="0" anchor="ctr"/>
          <a:lstStyle/>
          <a:p>
            <a:pPr marL="285334" marR="0" lvl="0" indent="-285334" algn="l" defTabSz="912372"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a:cs typeface="メイリオ" panose="020B0604030504040204" pitchFamily="50" charset="-128"/>
              </a:rPr>
              <a:t>医薬関係団体・学会等で、</a:t>
            </a:r>
            <a:r>
              <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a:cs typeface="メイリオ" panose="020B0604030504040204" pitchFamily="50" charset="-128"/>
              </a:rPr>
              <a:t/>
            </a:r>
            <a:br>
              <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a:cs typeface="メイリオ" panose="020B0604030504040204" pitchFamily="50" charset="-128"/>
              </a:rPr>
            </a:b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a:cs typeface="メイリオ" panose="020B0604030504040204" pitchFamily="50" charset="-128"/>
              </a:rPr>
              <a:t>専門性を向上するための</a:t>
            </a:r>
            <a:r>
              <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a:cs typeface="メイリオ" panose="020B0604030504040204" pitchFamily="50" charset="-128"/>
              </a:rPr>
              <a:t/>
            </a:r>
            <a:br>
              <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a:cs typeface="メイリオ" panose="020B0604030504040204" pitchFamily="50" charset="-128"/>
              </a:rPr>
            </a:b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a:cs typeface="メイリオ" panose="020B0604030504040204" pitchFamily="50" charset="-128"/>
              </a:rPr>
              <a:t>研修の機会の提供</a:t>
            </a:r>
            <a:endPar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a:cs typeface="メイリオ" panose="020B0604030504040204" pitchFamily="50" charset="-128"/>
            </a:endParaRPr>
          </a:p>
          <a:p>
            <a:pPr marL="285334" marR="0" lvl="0" indent="-285334" algn="l" defTabSz="912372" rtl="0" eaLnBrk="1" fontAlgn="auto" latinLnBrk="0" hangingPunct="1">
              <a:lnSpc>
                <a:spcPct val="100000"/>
              </a:lnSpc>
              <a:spcBef>
                <a:spcPts val="0"/>
              </a:spcBef>
              <a:spcAft>
                <a:spcPts val="0"/>
              </a:spcAft>
              <a:buClrTx/>
              <a:buSzTx/>
              <a:buFont typeface="Wingdings" panose="05000000000000000000" pitchFamily="2" charset="2"/>
              <a:buChar char="l"/>
              <a:tabLst/>
              <a:defRPr/>
            </a:pPr>
            <a:endPar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a:cs typeface="メイリオ" panose="020B0604030504040204" pitchFamily="50" charset="-128"/>
            </a:endParaRPr>
          </a:p>
          <a:p>
            <a:pPr marL="285334" marR="0" lvl="0" indent="-285334" algn="l" defTabSz="912372"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a:cs typeface="メイリオ" panose="020B0604030504040204" pitchFamily="50" charset="-128"/>
              </a:rPr>
              <a:t>医療機関と薬局との間で、</a:t>
            </a:r>
            <a:r>
              <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a:cs typeface="メイリオ" panose="020B0604030504040204" pitchFamily="50" charset="-128"/>
              </a:rPr>
              <a:t/>
            </a:r>
            <a:br>
              <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a:cs typeface="メイリオ" panose="020B0604030504040204" pitchFamily="50" charset="-128"/>
              </a:rPr>
            </a:b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a:cs typeface="メイリオ" panose="020B0604030504040204" pitchFamily="50" charset="-128"/>
              </a:rPr>
              <a:t>患者の同意の下、検査値や</a:t>
            </a:r>
            <a:r>
              <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a:cs typeface="メイリオ" panose="020B0604030504040204" pitchFamily="50" charset="-128"/>
              </a:rPr>
              <a:t/>
            </a:r>
            <a:br>
              <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a:cs typeface="メイリオ" panose="020B0604030504040204" pitchFamily="50" charset="-128"/>
              </a:rPr>
            </a:b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a:cs typeface="メイリオ" panose="020B0604030504040204" pitchFamily="50" charset="-128"/>
              </a:rPr>
              <a:t>疾患名等の患者情報を共有</a:t>
            </a:r>
          </a:p>
          <a:p>
            <a:pPr marL="285334" marR="0" lvl="0" indent="-285334" algn="l" defTabSz="912372" rtl="0" eaLnBrk="1" fontAlgn="auto" latinLnBrk="0" hangingPunct="1">
              <a:lnSpc>
                <a:spcPct val="100000"/>
              </a:lnSpc>
              <a:spcBef>
                <a:spcPts val="0"/>
              </a:spcBef>
              <a:spcAft>
                <a:spcPts val="0"/>
              </a:spcAft>
              <a:buClrTx/>
              <a:buSzTx/>
              <a:buFont typeface="Wingdings" panose="05000000000000000000" pitchFamily="2" charset="2"/>
              <a:buChar char="l"/>
              <a:tabLst/>
              <a:defRPr/>
            </a:pPr>
            <a:endPar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a:cs typeface="メイリオ" panose="020B0604030504040204" pitchFamily="50" charset="-128"/>
            </a:endParaRPr>
          </a:p>
          <a:p>
            <a:pPr marL="285334" marR="0" lvl="0" indent="-285334" algn="l" defTabSz="912372"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a:cs typeface="メイリオ" panose="020B0604030504040204" pitchFamily="50" charset="-128"/>
              </a:rPr>
              <a:t>医薬品の安全性情報等の</a:t>
            </a:r>
            <a:r>
              <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a:cs typeface="メイリオ" panose="020B0604030504040204" pitchFamily="50" charset="-128"/>
              </a:rPr>
              <a:t/>
            </a:r>
            <a:br>
              <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a:cs typeface="メイリオ" panose="020B0604030504040204" pitchFamily="50" charset="-128"/>
              </a:rPr>
            </a:b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a:cs typeface="メイリオ" panose="020B0604030504040204" pitchFamily="50" charset="-128"/>
              </a:rPr>
              <a:t>最新情報の収集</a:t>
            </a:r>
          </a:p>
        </p:txBody>
      </p:sp>
      <p:sp>
        <p:nvSpPr>
          <p:cNvPr id="15" name="コンテンツ プレースホルダー 2"/>
          <p:cNvSpPr txBox="1">
            <a:spLocks/>
          </p:cNvSpPr>
          <p:nvPr/>
        </p:nvSpPr>
        <p:spPr>
          <a:xfrm>
            <a:off x="6898804" y="1691302"/>
            <a:ext cx="2880001" cy="4032448"/>
          </a:xfrm>
          <a:prstGeom prst="rect">
            <a:avLst/>
          </a:prstGeom>
          <a:solidFill>
            <a:schemeClr val="accent6">
              <a:lumMod val="40000"/>
              <a:lumOff val="60000"/>
            </a:schemeClr>
          </a:solidFill>
          <a:ln w="28575">
            <a:solidFill>
              <a:schemeClr val="accent6">
                <a:lumMod val="75000"/>
              </a:schemeClr>
            </a:solidFill>
          </a:ln>
        </p:spPr>
        <p:style>
          <a:lnRef idx="1">
            <a:schemeClr val="accent6"/>
          </a:lnRef>
          <a:fillRef idx="2">
            <a:schemeClr val="accent6"/>
          </a:fillRef>
          <a:effectRef idx="1">
            <a:schemeClr val="accent6"/>
          </a:effectRef>
          <a:fontRef idx="minor">
            <a:schemeClr val="dk1"/>
          </a:fontRef>
        </p:style>
        <p:txBody>
          <a:bodyPr vert="horz" wrap="none" lIns="36000" tIns="45656" rIns="36000" bIns="45656" rtlCol="0" anchor="t">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267898" marR="0" lvl="0" indent="-179125" algn="l" defTabSz="914400" rtl="0" eaLnBrk="1" fontAlgn="auto" latinLnBrk="0" hangingPunct="1">
              <a:lnSpc>
                <a:spcPct val="100000"/>
              </a:lnSpc>
              <a:spcBef>
                <a:spcPts val="1200"/>
              </a:spcBef>
              <a:spcAft>
                <a:spcPts val="0"/>
              </a:spcAft>
              <a:buClrTx/>
              <a:buSzTx/>
              <a:buFont typeface="Arial" pitchFamily="34" charset="0"/>
              <a:buNone/>
              <a:tabLst/>
              <a:defRPr/>
            </a:pPr>
            <a:endPar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a:cs typeface="メイリオ" panose="020B0604030504040204" pitchFamily="50" charset="-128"/>
            </a:endParaRPr>
          </a:p>
          <a:p>
            <a:pPr marL="267898" marR="0" lvl="0" indent="-179125" algn="l" defTabSz="914400" rtl="0" eaLnBrk="1" fontAlgn="auto" latinLnBrk="0" hangingPunct="1">
              <a:lnSpc>
                <a:spcPct val="100000"/>
              </a:lnSpc>
              <a:spcBef>
                <a:spcPts val="1200"/>
              </a:spcBef>
              <a:spcAft>
                <a:spcPts val="0"/>
              </a:spcAft>
              <a:buClrTx/>
              <a:buSzTx/>
              <a:buFont typeface="Arial" pitchFamily="34" charset="0"/>
              <a:buNone/>
              <a:tabLst/>
              <a:defRPr/>
            </a:pPr>
            <a:endPar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a:cs typeface="メイリオ" panose="020B0604030504040204" pitchFamily="50" charset="-128"/>
            </a:endParaRPr>
          </a:p>
          <a:p>
            <a:pPr marL="267898" marR="0" lvl="0" indent="-179125" algn="l" defTabSz="914400" rtl="0" eaLnBrk="1" fontAlgn="auto" latinLnBrk="0" hangingPunct="1">
              <a:lnSpc>
                <a:spcPct val="100000"/>
              </a:lnSpc>
              <a:spcBef>
                <a:spcPts val="1200"/>
              </a:spcBef>
              <a:spcAft>
                <a:spcPts val="0"/>
              </a:spcAft>
              <a:buClrTx/>
              <a:buSzTx/>
              <a:buFont typeface="Arial" pitchFamily="34" charset="0"/>
              <a:buNone/>
              <a:tabLst/>
              <a:defRPr/>
            </a:pP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a:cs typeface="メイリオ" panose="020B0604030504040204" pitchFamily="50" charset="-128"/>
              </a:rPr>
              <a:t>・処方内容チェック</a:t>
            </a:r>
            <a:r>
              <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a:cs typeface="メイリオ" panose="020B0604030504040204" pitchFamily="50" charset="-128"/>
              </a:rPr>
              <a:t/>
            </a:r>
            <a:br>
              <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a:cs typeface="メイリオ" panose="020B0604030504040204" pitchFamily="50" charset="-128"/>
              </a:rPr>
            </a:b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a:cs typeface="メイリオ" panose="020B0604030504040204" pitchFamily="50" charset="-128"/>
              </a:rPr>
              <a:t>（重複投薬、飲み合わせ）</a:t>
            </a:r>
            <a:endParaRPr kumimoji="1" lang="en-US"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a:cs typeface="メイリオ" panose="020B0604030504040204" pitchFamily="50" charset="-128"/>
            </a:endParaRPr>
          </a:p>
          <a:p>
            <a:pPr marL="267898" marR="0" lvl="0" indent="-179125" algn="l" defTabSz="914400" rtl="0" eaLnBrk="1" fontAlgn="auto" latinLnBrk="0" hangingPunct="1">
              <a:lnSpc>
                <a:spcPct val="100000"/>
              </a:lnSpc>
              <a:spcBef>
                <a:spcPts val="1200"/>
              </a:spcBef>
              <a:spcAft>
                <a:spcPts val="0"/>
              </a:spcAft>
              <a:buClrTx/>
              <a:buSzTx/>
              <a:buFont typeface="Arial" pitchFamily="34" charset="0"/>
              <a:buNone/>
              <a:tabLst/>
              <a:defRPr/>
            </a:pP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a:cs typeface="メイリオ" panose="020B0604030504040204" pitchFamily="50" charset="-128"/>
              </a:rPr>
              <a:t>・医師への疑義照会</a:t>
            </a:r>
            <a:endPar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a:cs typeface="メイリオ" panose="020B0604030504040204" pitchFamily="50" charset="-128"/>
            </a:endParaRPr>
          </a:p>
          <a:p>
            <a:pPr marL="267898" marR="0" lvl="0" indent="-179125" algn="l" defTabSz="914400" rtl="0" eaLnBrk="1" fontAlgn="auto" latinLnBrk="0" hangingPunct="1">
              <a:lnSpc>
                <a:spcPct val="100000"/>
              </a:lnSpc>
              <a:spcBef>
                <a:spcPts val="1200"/>
              </a:spcBef>
              <a:spcAft>
                <a:spcPts val="0"/>
              </a:spcAft>
              <a:buClrTx/>
              <a:buSzTx/>
              <a:buFont typeface="Arial" pitchFamily="34" charset="0"/>
              <a:buNone/>
              <a:tabLst/>
              <a:defRPr/>
            </a:pP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a:cs typeface="メイリオ" panose="020B0604030504040204" pitchFamily="50" charset="-128"/>
              </a:rPr>
              <a:t>・丁寧な服薬指導</a:t>
            </a:r>
            <a:endPar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a:cs typeface="メイリオ" panose="020B0604030504040204" pitchFamily="50" charset="-128"/>
            </a:endParaRPr>
          </a:p>
          <a:p>
            <a:pPr marL="267898" marR="0" lvl="0" indent="-179125" algn="l" defTabSz="914400" rtl="0" eaLnBrk="1" fontAlgn="auto" latinLnBrk="0" hangingPunct="1">
              <a:lnSpc>
                <a:spcPct val="100000"/>
              </a:lnSpc>
              <a:spcBef>
                <a:spcPts val="1200"/>
              </a:spcBef>
              <a:spcAft>
                <a:spcPts val="0"/>
              </a:spcAft>
              <a:buClrTx/>
              <a:buSzTx/>
              <a:buFont typeface="Arial" pitchFamily="34" charset="0"/>
              <a:buNone/>
              <a:tabLst/>
              <a:defRPr/>
            </a:pP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a:cs typeface="メイリオ" panose="020B0604030504040204" pitchFamily="50" charset="-128"/>
              </a:rPr>
              <a:t>・在宅訪問での薬学管理</a:t>
            </a:r>
            <a:endPar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a:cs typeface="メイリオ" panose="020B0604030504040204" pitchFamily="50" charset="-128"/>
            </a:endParaRPr>
          </a:p>
          <a:p>
            <a:pPr marL="267898" marR="0" lvl="0" indent="-179125" algn="l" defTabSz="914400" rtl="0" eaLnBrk="1" fontAlgn="auto" latinLnBrk="0" hangingPunct="1">
              <a:lnSpc>
                <a:spcPct val="100000"/>
              </a:lnSpc>
              <a:spcBef>
                <a:spcPts val="1200"/>
              </a:spcBef>
              <a:spcAft>
                <a:spcPts val="0"/>
              </a:spcAft>
              <a:buClrTx/>
              <a:buSzTx/>
              <a:buFont typeface="Arial" pitchFamily="34" charset="0"/>
              <a:buNone/>
              <a:tabLst/>
              <a:defRPr/>
            </a:pP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a:cs typeface="メイリオ" panose="020B0604030504040204" pitchFamily="50" charset="-128"/>
              </a:rPr>
              <a:t>・副作用・服薬状況の</a:t>
            </a:r>
            <a:r>
              <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a:cs typeface="メイリオ" panose="020B0604030504040204" pitchFamily="50" charset="-128"/>
              </a:rPr>
              <a:t/>
            </a:r>
            <a:br>
              <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a:cs typeface="メイリオ" panose="020B0604030504040204" pitchFamily="50" charset="-128"/>
              </a:rPr>
            </a:b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a:cs typeface="メイリオ" panose="020B0604030504040204" pitchFamily="50" charset="-128"/>
              </a:rPr>
              <a:t>フィードバック</a:t>
            </a:r>
            <a:endPar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a:cs typeface="メイリオ" panose="020B0604030504040204" pitchFamily="50" charset="-128"/>
            </a:endParaRPr>
          </a:p>
          <a:p>
            <a:pPr marL="267898" marR="0" lvl="0" indent="-179125" algn="l" defTabSz="914400" rtl="0" eaLnBrk="1" fontAlgn="auto" latinLnBrk="0" hangingPunct="1">
              <a:lnSpc>
                <a:spcPct val="100000"/>
              </a:lnSpc>
              <a:spcBef>
                <a:spcPts val="1200"/>
              </a:spcBef>
              <a:spcAft>
                <a:spcPts val="0"/>
              </a:spcAft>
              <a:buClrTx/>
              <a:buSzTx/>
              <a:buFont typeface="Arial" pitchFamily="34" charset="0"/>
              <a:buNone/>
              <a:tabLst/>
              <a:defRPr/>
            </a:pP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a:cs typeface="メイリオ" panose="020B0604030504040204" pitchFamily="50" charset="-128"/>
              </a:rPr>
              <a:t>・処方提案</a:t>
            </a:r>
            <a:endPar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a:cs typeface="メイリオ" panose="020B0604030504040204" pitchFamily="50" charset="-128"/>
            </a:endParaRPr>
          </a:p>
          <a:p>
            <a:pPr marL="267898" marR="0" lvl="0" indent="-179125" algn="l" defTabSz="914400" rtl="0" eaLnBrk="1" fontAlgn="auto" latinLnBrk="0" hangingPunct="1">
              <a:lnSpc>
                <a:spcPct val="100000"/>
              </a:lnSpc>
              <a:spcBef>
                <a:spcPts val="1200"/>
              </a:spcBef>
              <a:spcAft>
                <a:spcPts val="0"/>
              </a:spcAft>
              <a:buClrTx/>
              <a:buSzTx/>
              <a:buFont typeface="Arial" pitchFamily="34" charset="0"/>
              <a:buNone/>
              <a:tabLst/>
              <a:defRPr/>
            </a:pP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a:cs typeface="メイリオ" panose="020B0604030504040204" pitchFamily="50" charset="-128"/>
              </a:rPr>
              <a:t>・残薬解消</a:t>
            </a:r>
            <a:endPar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a:cs typeface="メイリオ" panose="020B0604030504040204" pitchFamily="50" charset="-128"/>
            </a:endParaRPr>
          </a:p>
        </p:txBody>
      </p:sp>
      <p:sp>
        <p:nvSpPr>
          <p:cNvPr id="8" name="コンテンツ プレースホルダー 2"/>
          <p:cNvSpPr txBox="1">
            <a:spLocks/>
          </p:cNvSpPr>
          <p:nvPr/>
        </p:nvSpPr>
        <p:spPr>
          <a:xfrm>
            <a:off x="145893" y="1691302"/>
            <a:ext cx="2808000" cy="1224136"/>
          </a:xfrm>
          <a:prstGeom prst="rect">
            <a:avLst/>
          </a:prstGeom>
          <a:solidFill>
            <a:schemeClr val="accent6">
              <a:lumMod val="40000"/>
              <a:lumOff val="60000"/>
            </a:schemeClr>
          </a:solidFill>
          <a:ln w="28575">
            <a:solidFill>
              <a:schemeClr val="accent6">
                <a:lumMod val="75000"/>
              </a:schemeClr>
            </a:solidFill>
          </a:ln>
        </p:spPr>
        <p:style>
          <a:lnRef idx="1">
            <a:schemeClr val="accent4"/>
          </a:lnRef>
          <a:fillRef idx="2">
            <a:schemeClr val="accent4"/>
          </a:fillRef>
          <a:effectRef idx="1">
            <a:schemeClr val="accent4"/>
          </a:effectRef>
          <a:fontRef idx="minor">
            <a:schemeClr val="dk1"/>
          </a:fontRef>
        </p:style>
        <p:txBody>
          <a:bodyPr vert="horz" lIns="91310" tIns="45656" rIns="91310" bIns="45656" rtlCol="0" anchor="t">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267898" marR="0" lvl="0" indent="-179125" algn="l" defTabSz="914400" rtl="0" eaLnBrk="1" fontAlgn="auto" latinLnBrk="0" hangingPunct="1">
              <a:lnSpc>
                <a:spcPct val="150000"/>
              </a:lnSpc>
              <a:spcBef>
                <a:spcPts val="600"/>
              </a:spcBef>
              <a:spcAft>
                <a:spcPts val="0"/>
              </a:spcAft>
              <a:buClrTx/>
              <a:buSzTx/>
              <a:buFont typeface="Arial" pitchFamily="34" charset="0"/>
              <a:buNone/>
              <a:tabLst/>
              <a:defRPr/>
            </a:pPr>
            <a:r>
              <a:rPr kumimoji="1" lang="ja-JP" altLang="en-US" sz="1800" b="1" i="0" u="sng" strike="noStrike" kern="1200" cap="none" spc="0" normalizeH="0" baseline="0" noProof="0" dirty="0">
                <a:ln>
                  <a:noFill/>
                </a:ln>
                <a:solidFill>
                  <a:prstClr val="black"/>
                </a:solidFill>
                <a:effectLst/>
                <a:uLnTx/>
                <a:uFillTx/>
                <a:latin typeface="メイリオ" panose="020B0604030504040204" pitchFamily="50" charset="-128"/>
                <a:ea typeface="メイリオ"/>
                <a:cs typeface="メイリオ" panose="020B0604030504040204" pitchFamily="50" charset="-128"/>
              </a:rPr>
              <a:t>「患者中心の業務」</a:t>
            </a:r>
            <a:endParaRPr kumimoji="1" lang="en-US" altLang="ja-JP" sz="1800" b="1" i="0" u="sng" strike="noStrike" kern="1200" cap="none" spc="0" normalizeH="0" baseline="0" noProof="0" dirty="0">
              <a:ln>
                <a:noFill/>
              </a:ln>
              <a:solidFill>
                <a:prstClr val="black"/>
              </a:solidFill>
              <a:effectLst/>
              <a:uLnTx/>
              <a:uFillTx/>
              <a:latin typeface="メイリオ" panose="020B0604030504040204" pitchFamily="50" charset="-128"/>
              <a:ea typeface="メイリオ"/>
              <a:cs typeface="メイリオ" panose="020B0604030504040204" pitchFamily="50" charset="-128"/>
            </a:endParaRPr>
          </a:p>
          <a:p>
            <a:pPr marL="267898" marR="0" lvl="0" indent="-179125" algn="l" defTabSz="914400" rtl="0" eaLnBrk="1" fontAlgn="auto" latinLnBrk="0" hangingPunct="1">
              <a:lnSpc>
                <a:spcPct val="150000"/>
              </a:lnSpc>
              <a:spcBef>
                <a:spcPts val="600"/>
              </a:spcBef>
              <a:spcAft>
                <a:spcPts val="0"/>
              </a:spcAft>
              <a:buClrTx/>
              <a:buSzTx/>
              <a:buFont typeface="Arial" pitchFamily="34" charset="0"/>
              <a:buNone/>
              <a:tabLst/>
              <a:defRPr/>
            </a:pPr>
            <a:endPar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a:cs typeface="メイリオ" panose="020B0604030504040204" pitchFamily="50" charset="-128"/>
            </a:endParaRPr>
          </a:p>
        </p:txBody>
      </p:sp>
      <p:sp>
        <p:nvSpPr>
          <p:cNvPr id="12" name="コンテンツ プレースホルダー 2"/>
          <p:cNvSpPr txBox="1">
            <a:spLocks/>
          </p:cNvSpPr>
          <p:nvPr/>
        </p:nvSpPr>
        <p:spPr>
          <a:xfrm>
            <a:off x="6899142" y="5741680"/>
            <a:ext cx="2880001" cy="900000"/>
          </a:xfrm>
          <a:prstGeom prst="rect">
            <a:avLst/>
          </a:prstGeom>
          <a:solidFill>
            <a:schemeClr val="accent1">
              <a:lumMod val="20000"/>
              <a:lumOff val="80000"/>
            </a:schemeClr>
          </a:solidFill>
          <a:ln w="28575">
            <a:solidFill>
              <a:schemeClr val="tx2">
                <a:lumMod val="60000"/>
                <a:lumOff val="40000"/>
              </a:schemeClr>
            </a:solidFill>
          </a:ln>
        </p:spPr>
        <p:style>
          <a:lnRef idx="1">
            <a:schemeClr val="accent4"/>
          </a:lnRef>
          <a:fillRef idx="2">
            <a:schemeClr val="accent4"/>
          </a:fillRef>
          <a:effectRef idx="1">
            <a:schemeClr val="accent4"/>
          </a:effectRef>
          <a:fontRef idx="minor">
            <a:schemeClr val="dk1"/>
          </a:fontRef>
        </p:style>
        <p:txBody>
          <a:bodyPr vert="horz" lIns="91310" tIns="45656" rIns="91310" bIns="45656" rtlCol="0" anchor="t">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267898" marR="0" lvl="0" indent="-179125" algn="ctr" defTabSz="914400" rtl="0" eaLnBrk="1" fontAlgn="auto" latinLnBrk="0" hangingPunct="1">
              <a:lnSpc>
                <a:spcPct val="150000"/>
              </a:lnSpc>
              <a:spcBef>
                <a:spcPts val="600"/>
              </a:spcBef>
              <a:spcAft>
                <a:spcPts val="0"/>
              </a:spcAft>
              <a:buClrTx/>
              <a:buSzTx/>
              <a:buFont typeface="Arial" pitchFamily="34" charset="0"/>
              <a:buNone/>
              <a:tabLst/>
              <a:defRPr/>
            </a:pPr>
            <a:r>
              <a:rPr kumimoji="1" lang="ja-JP" altLang="en-US" sz="1800" b="1" i="0" u="sng" strike="noStrike" kern="1200" cap="none" spc="0" normalizeH="0" baseline="0" noProof="0" dirty="0">
                <a:ln>
                  <a:noFill/>
                </a:ln>
                <a:solidFill>
                  <a:prstClr val="black"/>
                </a:solidFill>
                <a:effectLst/>
                <a:uLnTx/>
                <a:uFillTx/>
                <a:latin typeface="メイリオ" panose="020B0604030504040204" pitchFamily="50" charset="-128"/>
                <a:ea typeface="メイリオ"/>
                <a:cs typeface="メイリオ" panose="020B0604030504040204" pitchFamily="50" charset="-128"/>
              </a:rPr>
              <a:t>「薬中心の業務」</a:t>
            </a:r>
            <a:endParaRPr kumimoji="1" lang="en-US" altLang="ja-JP" sz="1800" b="1" i="0" u="sng" strike="noStrike" kern="1200" cap="none" spc="0" normalizeH="0" baseline="0" noProof="0" dirty="0">
              <a:ln>
                <a:noFill/>
              </a:ln>
              <a:solidFill>
                <a:prstClr val="black"/>
              </a:solidFill>
              <a:effectLst/>
              <a:uLnTx/>
              <a:uFillTx/>
              <a:latin typeface="メイリオ" panose="020B0604030504040204" pitchFamily="50" charset="-128"/>
              <a:ea typeface="メイリオ"/>
              <a:cs typeface="メイリオ" panose="020B0604030504040204" pitchFamily="50" charset="-128"/>
            </a:endParaRPr>
          </a:p>
          <a:p>
            <a:pPr marL="267898" marR="0" lvl="0" indent="-179125" algn="l" defTabSz="914400" rtl="0" eaLnBrk="1" fontAlgn="auto" latinLnBrk="0" hangingPunct="1">
              <a:lnSpc>
                <a:spcPct val="150000"/>
              </a:lnSpc>
              <a:spcBef>
                <a:spcPts val="600"/>
              </a:spcBef>
              <a:spcAft>
                <a:spcPts val="0"/>
              </a:spcAft>
              <a:buClrTx/>
              <a:buSzTx/>
              <a:buFont typeface="Arial" pitchFamily="34" charset="0"/>
              <a:buNone/>
              <a:tabLst/>
              <a:defRPr/>
            </a:pPr>
            <a:endPar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a:cs typeface="メイリオ" panose="020B0604030504040204" pitchFamily="50" charset="-128"/>
            </a:endParaRPr>
          </a:p>
        </p:txBody>
      </p:sp>
      <p:sp>
        <p:nvSpPr>
          <p:cNvPr id="26" name="雲 25"/>
          <p:cNvSpPr/>
          <p:nvPr/>
        </p:nvSpPr>
        <p:spPr>
          <a:xfrm>
            <a:off x="3082305" y="5827290"/>
            <a:ext cx="3672408" cy="792088"/>
          </a:xfrm>
          <a:prstGeom prst="cloud">
            <a:avLst/>
          </a:prstGeom>
          <a:solidFill>
            <a:schemeClr val="bg1"/>
          </a:solidFill>
          <a:ln>
            <a:solidFill>
              <a:schemeClr val="accent6"/>
            </a:solidFill>
          </a:ln>
        </p:spPr>
        <p:style>
          <a:lnRef idx="2">
            <a:schemeClr val="accent6"/>
          </a:lnRef>
          <a:fillRef idx="1">
            <a:schemeClr val="lt1"/>
          </a:fillRef>
          <a:effectRef idx="0">
            <a:schemeClr val="accent6"/>
          </a:effectRef>
          <a:fontRef idx="minor">
            <a:schemeClr val="dk1"/>
          </a:fontRef>
        </p:style>
        <p:txBody>
          <a:bodyPr lIns="91310" tIns="45656" rIns="91310" bIns="45656" rtlCol="0" anchor="ctr"/>
          <a:lstStyle/>
          <a:p>
            <a:pPr marL="0" marR="0" lvl="0" indent="0" algn="ctr" defTabSz="912372"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Verdana"/>
              <a:ea typeface="メイリオ"/>
              <a:cs typeface="+mn-cs"/>
            </a:endParaRPr>
          </a:p>
        </p:txBody>
      </p:sp>
      <p:sp>
        <p:nvSpPr>
          <p:cNvPr id="3" name="正方形/長方形 2"/>
          <p:cNvSpPr/>
          <p:nvPr/>
        </p:nvSpPr>
        <p:spPr>
          <a:xfrm>
            <a:off x="3542739" y="5962703"/>
            <a:ext cx="2851800" cy="584646"/>
          </a:xfrm>
          <a:prstGeom prst="rect">
            <a:avLst/>
          </a:prstGeom>
        </p:spPr>
        <p:txBody>
          <a:bodyPr wrap="none" lIns="91310" tIns="45656" rIns="91310" bIns="45656">
            <a:spAutoFit/>
          </a:bodyPr>
          <a:lstStyle/>
          <a:p>
            <a:pPr marL="0" marR="0" lvl="0" indent="0" algn="ctr" defTabSz="912372"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Verdana"/>
                <a:ea typeface="メイリオ"/>
                <a:cs typeface="+mn-cs"/>
              </a:rPr>
              <a:t>専門性＋コミュニケーション</a:t>
            </a:r>
            <a:endParaRPr kumimoji="1" lang="en-US" altLang="ja-JP" sz="1600" b="0" i="0" u="none" strike="noStrike" kern="1200" cap="none" spc="0" normalizeH="0" baseline="0" noProof="0" dirty="0">
              <a:ln>
                <a:noFill/>
              </a:ln>
              <a:solidFill>
                <a:prstClr val="black"/>
              </a:solidFill>
              <a:effectLst/>
              <a:uLnTx/>
              <a:uFillTx/>
              <a:latin typeface="Verdana"/>
              <a:ea typeface="メイリオ"/>
              <a:cs typeface="+mn-cs"/>
            </a:endParaRPr>
          </a:p>
          <a:p>
            <a:pPr marL="0" marR="0" lvl="0" indent="0" algn="ctr" defTabSz="912372"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Verdana"/>
                <a:ea typeface="メイリオ"/>
                <a:cs typeface="+mn-cs"/>
              </a:rPr>
              <a:t>能力の向上</a:t>
            </a:r>
          </a:p>
        </p:txBody>
      </p:sp>
      <p:sp>
        <p:nvSpPr>
          <p:cNvPr id="27" name="正方形/長方形 26"/>
          <p:cNvSpPr/>
          <p:nvPr/>
        </p:nvSpPr>
        <p:spPr>
          <a:xfrm>
            <a:off x="145893" y="2933680"/>
            <a:ext cx="2808000" cy="468000"/>
          </a:xfrm>
          <a:prstGeom prst="rect">
            <a:avLst/>
          </a:prstGeom>
          <a:solidFill>
            <a:schemeClr val="tx2">
              <a:lumMod val="60000"/>
              <a:lumOff val="40000"/>
            </a:schemeClr>
          </a:solidFill>
          <a:ln>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lIns="91310" tIns="72000" rIns="91310" bIns="36000" rtlCol="0" anchor="ctr"/>
          <a:lstStyle/>
          <a:p>
            <a:pPr marL="0" marR="0" lvl="0" indent="0" algn="ctr" defTabSz="912372"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メイリオ" panose="020B0604030504040204" pitchFamily="50" charset="-128"/>
                <a:ea typeface="メイリオ"/>
                <a:cs typeface="メイリオ" panose="020B0604030504040204" pitchFamily="50" charset="-128"/>
              </a:rPr>
              <a:t>薬中心の業務</a:t>
            </a:r>
          </a:p>
        </p:txBody>
      </p:sp>
      <p:sp>
        <p:nvSpPr>
          <p:cNvPr id="28" name="正方形/長方形 27"/>
          <p:cNvSpPr/>
          <p:nvPr/>
        </p:nvSpPr>
        <p:spPr>
          <a:xfrm>
            <a:off x="6898804" y="5760596"/>
            <a:ext cx="2880001" cy="468000"/>
          </a:xfrm>
          <a:prstGeom prst="rect">
            <a:avLst/>
          </a:prstGeom>
          <a:solidFill>
            <a:schemeClr val="tx2">
              <a:lumMod val="60000"/>
              <a:lumOff val="40000"/>
            </a:schemeClr>
          </a:solidFill>
          <a:ln>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lIns="91310" tIns="72000" rIns="91310" bIns="36000" rtlCol="0" anchor="ctr"/>
          <a:lstStyle/>
          <a:p>
            <a:pPr marL="0" marR="0" lvl="0" indent="0" algn="ctr" defTabSz="912372"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メイリオ" panose="020B0604030504040204" pitchFamily="50" charset="-128"/>
                <a:ea typeface="メイリオ"/>
                <a:cs typeface="メイリオ" panose="020B0604030504040204" pitchFamily="50" charset="-128"/>
              </a:rPr>
              <a:t>薬中心の業務</a:t>
            </a:r>
          </a:p>
        </p:txBody>
      </p:sp>
      <p:sp>
        <p:nvSpPr>
          <p:cNvPr id="29" name="正方形/長方形 28"/>
          <p:cNvSpPr/>
          <p:nvPr/>
        </p:nvSpPr>
        <p:spPr>
          <a:xfrm>
            <a:off x="145893" y="1691302"/>
            <a:ext cx="2808000" cy="468000"/>
          </a:xfrm>
          <a:prstGeom prst="rect">
            <a:avLst/>
          </a:prstGeom>
          <a:solidFill>
            <a:schemeClr val="accent6">
              <a:lumMod val="75000"/>
            </a:schemeClr>
          </a:solidFill>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lIns="91310" tIns="72000" rIns="91310" bIns="36000" rtlCol="0" anchor="ctr"/>
          <a:lstStyle/>
          <a:p>
            <a:pPr marL="0" marR="0" lvl="0" indent="0" algn="ctr" defTabSz="912372"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メイリオ" panose="020B0604030504040204" pitchFamily="50" charset="-128"/>
                <a:ea typeface="メイリオ"/>
                <a:cs typeface="メイリオ" panose="020B0604030504040204" pitchFamily="50" charset="-128"/>
              </a:rPr>
              <a:t>患者中心の業務</a:t>
            </a:r>
          </a:p>
        </p:txBody>
      </p:sp>
      <p:sp>
        <p:nvSpPr>
          <p:cNvPr id="30" name="正方形/長方形 29"/>
          <p:cNvSpPr/>
          <p:nvPr/>
        </p:nvSpPr>
        <p:spPr>
          <a:xfrm>
            <a:off x="6898804" y="1691302"/>
            <a:ext cx="2880001" cy="468000"/>
          </a:xfrm>
          <a:prstGeom prst="rect">
            <a:avLst/>
          </a:prstGeom>
          <a:solidFill>
            <a:schemeClr val="accent6">
              <a:lumMod val="75000"/>
            </a:schemeClr>
          </a:solidFill>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lIns="91310" tIns="72000" rIns="91310" bIns="36000" rtlCol="0" anchor="ctr"/>
          <a:lstStyle/>
          <a:p>
            <a:pPr marL="0" marR="0" lvl="0" indent="0" algn="ctr" defTabSz="912372"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メイリオ" panose="020B0604030504040204" pitchFamily="50" charset="-128"/>
                <a:ea typeface="メイリオ"/>
                <a:cs typeface="メイリオ" panose="020B0604030504040204" pitchFamily="50" charset="-128"/>
              </a:rPr>
              <a:t>患者中心の業務</a:t>
            </a:r>
          </a:p>
        </p:txBody>
      </p:sp>
      <p:sp>
        <p:nvSpPr>
          <p:cNvPr id="4" name="円/楕円 3"/>
          <p:cNvSpPr/>
          <p:nvPr/>
        </p:nvSpPr>
        <p:spPr>
          <a:xfrm>
            <a:off x="2073000" y="917442"/>
            <a:ext cx="5760000" cy="720000"/>
          </a:xfrm>
          <a:prstGeom prst="ellipse">
            <a:avLst/>
          </a:prstGeom>
          <a:ln>
            <a:noFill/>
          </a:ln>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wrap="none" lIns="91310" tIns="108000" rIns="91310" bIns="45656" rtlCol="0" anchor="ctr"/>
          <a:lstStyle/>
          <a:p>
            <a:pPr marL="0" marR="0" lvl="0" indent="0" algn="ctr" defTabSz="912372"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white"/>
                </a:solidFill>
                <a:effectLst/>
                <a:uLnTx/>
                <a:uFillTx/>
                <a:latin typeface="Verdana"/>
                <a:ea typeface="メイリオ"/>
                <a:cs typeface="+mn-cs"/>
              </a:rPr>
              <a:t>～対物業務から対人業務へ～</a:t>
            </a:r>
          </a:p>
        </p:txBody>
      </p:sp>
      <p:sp>
        <p:nvSpPr>
          <p:cNvPr id="23" name="正方形/長方形 22"/>
          <p:cNvSpPr/>
          <p:nvPr/>
        </p:nvSpPr>
        <p:spPr>
          <a:xfrm>
            <a:off x="29802" y="581353"/>
            <a:ext cx="5844062" cy="396044"/>
          </a:xfrm>
          <a:prstGeom prst="rect">
            <a:avLst/>
          </a:prstGeom>
          <a:noFill/>
          <a:ln>
            <a:noFill/>
          </a:ln>
          <a:effectLst/>
        </p:spPr>
        <p:style>
          <a:lnRef idx="1">
            <a:schemeClr val="accent5"/>
          </a:lnRef>
          <a:fillRef idx="2">
            <a:schemeClr val="accent5"/>
          </a:fillRef>
          <a:effectRef idx="1">
            <a:schemeClr val="accent5"/>
          </a:effectRef>
          <a:fontRef idx="minor">
            <a:schemeClr val="dk1"/>
          </a:fontRef>
        </p:style>
        <p:txBody>
          <a:bodyPr lIns="91310" tIns="45656" rIns="91310" bIns="45656" rtlCol="0" anchor="ctr"/>
          <a:lstStyle/>
          <a:p>
            <a:pPr marL="0" marR="0" lvl="0" indent="0" algn="l" defTabSz="912372"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○かかりつけ薬剤師としての役割の発揮に向けて</a:t>
            </a:r>
            <a:endParaRPr kumimoji="1" lang="ja-JP" altLang="en-US" sz="2000" b="0" i="0" u="none" strike="noStrike" kern="1200" cap="none" spc="0" normalizeH="0" baseline="0" noProof="0" dirty="0">
              <a:ln>
                <a:noFill/>
              </a:ln>
              <a:solidFill>
                <a:prstClr val="black"/>
              </a:solidFill>
              <a:effectLst/>
              <a:uLnTx/>
              <a:uFillTx/>
              <a:latin typeface="Verdana"/>
              <a:ea typeface="メイリオ"/>
              <a:cs typeface="+mn-cs"/>
            </a:endParaRPr>
          </a:p>
        </p:txBody>
      </p:sp>
      <p:sp>
        <p:nvSpPr>
          <p:cNvPr id="36" name="正方形/長方形 35"/>
          <p:cNvSpPr/>
          <p:nvPr/>
        </p:nvSpPr>
        <p:spPr>
          <a:xfrm>
            <a:off x="0" y="0"/>
            <a:ext cx="9906000" cy="540000"/>
          </a:xfrm>
          <a:prstGeom prst="rect">
            <a:avLst/>
          </a:prstGeom>
          <a:gradFill>
            <a:gsLst>
              <a:gs pos="0">
                <a:srgbClr val="D1E0FF"/>
              </a:gs>
              <a:gs pos="34000">
                <a:srgbClr val="89B0FF"/>
              </a:gs>
              <a:gs pos="100000">
                <a:srgbClr val="6699FF"/>
              </a:gs>
            </a:gsLst>
            <a:lin ang="5400000" scaled="0"/>
          </a:gradFill>
          <a:ln>
            <a:noFill/>
          </a:ln>
          <a:effectLst>
            <a:outerShdw blurRad="508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180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rPr>
              <a:t>「患者のための薬局ビジョン」</a:t>
            </a:r>
            <a:r>
              <a:rPr kumimoji="1" lang="ja-JP" altLang="en-US" sz="1500" b="1"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rPr>
              <a:t>～「門前」から「かかりつけ」、そして「地域」へ～</a:t>
            </a:r>
          </a:p>
        </p:txBody>
      </p:sp>
      <p:sp>
        <p:nvSpPr>
          <p:cNvPr id="19" name="スライド番号プレースホルダー 3"/>
          <p:cNvSpPr>
            <a:spLocks noGrp="1"/>
          </p:cNvSpPr>
          <p:nvPr>
            <p:ph type="sldNum" sz="quarter" idx="12"/>
          </p:nvPr>
        </p:nvSpPr>
        <p:spPr>
          <a:xfrm>
            <a:off x="9377440" y="6566110"/>
            <a:ext cx="529254" cy="425190"/>
          </a:xfrm>
        </p:spPr>
        <p:txBody>
          <a:bodyPr/>
          <a:lstStyle/>
          <a:p>
            <a:pPr marL="0" marR="0" lvl="0" indent="0" algn="r" defTabSz="914314" rtl="0" eaLnBrk="1" fontAlgn="auto" latinLnBrk="0" hangingPunct="1">
              <a:lnSpc>
                <a:spcPct val="100000"/>
              </a:lnSpc>
              <a:spcBef>
                <a:spcPts val="0"/>
              </a:spcBef>
              <a:spcAft>
                <a:spcPts val="0"/>
              </a:spcAft>
              <a:buClrTx/>
              <a:buSzTx/>
              <a:buFontTx/>
              <a:buNone/>
              <a:tabLst/>
              <a:defRPr/>
            </a:pPr>
            <a:fld id="{8DAE5B54-EA02-45AD-A82C-E2A48294079D}" type="slidenum">
              <a:rPr kumimoji="1" lang="ja-JP" altLang="en-US" sz="1400" b="0" i="0" u="none" strike="noStrike" kern="1200" cap="none" spc="0" normalizeH="0" baseline="0" noProof="0" smtClean="0">
                <a:ln>
                  <a:noFill/>
                </a:ln>
                <a:solidFill>
                  <a:prstClr val="white">
                    <a:lumMod val="50000"/>
                  </a:prstClr>
                </a:solidFill>
                <a:effectLst/>
                <a:uLnTx/>
                <a:uFillTx/>
                <a:latin typeface="Verdana" panose="020B0604030504040204" pitchFamily="34" charset="0"/>
                <a:ea typeface="Meiryo UI"/>
                <a:cs typeface="Verdana" panose="020B0604030504040204" pitchFamily="34" charset="0"/>
              </a:rPr>
              <a:pPr marL="0" marR="0" lvl="0" indent="0" algn="r" defTabSz="914314" rtl="0" eaLnBrk="1" fontAlgn="auto" latinLnBrk="0" hangingPunct="1">
                <a:lnSpc>
                  <a:spcPct val="100000"/>
                </a:lnSpc>
                <a:spcBef>
                  <a:spcPts val="0"/>
                </a:spcBef>
                <a:spcAft>
                  <a:spcPts val="0"/>
                </a:spcAft>
                <a:buClrTx/>
                <a:buSzTx/>
                <a:buFontTx/>
                <a:buNone/>
                <a:tabLst/>
                <a:defRPr/>
              </a:pPr>
              <a:t>6</a:t>
            </a:fld>
            <a:endParaRPr kumimoji="1" lang="ja-JP" altLang="en-US" sz="1400" b="0" i="0" u="none" strike="noStrike" kern="1200" cap="none" spc="0" normalizeH="0" baseline="0" noProof="0" dirty="0">
              <a:ln>
                <a:noFill/>
              </a:ln>
              <a:solidFill>
                <a:prstClr val="white">
                  <a:lumMod val="50000"/>
                </a:prstClr>
              </a:solidFill>
              <a:effectLst/>
              <a:uLnTx/>
              <a:uFillTx/>
              <a:latin typeface="Verdana" panose="020B0604030504040204" pitchFamily="34" charset="0"/>
              <a:ea typeface="Meiryo UI"/>
              <a:cs typeface="Verdana" panose="020B0604030504040204" pitchFamily="34" charset="0"/>
            </a:endParaRPr>
          </a:p>
        </p:txBody>
      </p:sp>
    </p:spTree>
    <p:extLst>
      <p:ext uri="{BB962C8B-B14F-4D97-AF65-F5344CB8AC3E}">
        <p14:creationId xmlns:p14="http://schemas.microsoft.com/office/powerpoint/2010/main" val="30705040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テキスト ボックス 16"/>
          <p:cNvSpPr txBox="1"/>
          <p:nvPr/>
        </p:nvSpPr>
        <p:spPr>
          <a:xfrm>
            <a:off x="0" y="14507"/>
            <a:ext cx="9906001" cy="282573"/>
          </a:xfrm>
          <a:prstGeom prst="rect">
            <a:avLst/>
          </a:prstGeom>
          <a:solidFill>
            <a:schemeClr val="accent6">
              <a:lumMod val="75000"/>
            </a:schemeClr>
          </a:solidFill>
          <a:ln w="6350">
            <a:solidFill>
              <a:schemeClr val="accent6">
                <a:lumMod val="50000"/>
              </a:schemeClr>
            </a:solidFill>
          </a:ln>
        </p:spPr>
        <p:style>
          <a:lnRef idx="2">
            <a:schemeClr val="dk1"/>
          </a:lnRef>
          <a:fillRef idx="1">
            <a:schemeClr val="lt1"/>
          </a:fillRef>
          <a:effectRef idx="0">
            <a:schemeClr val="dk1"/>
          </a:effectRef>
          <a:fontRef idx="minor">
            <a:schemeClr val="dk1"/>
          </a:fontRef>
        </p:style>
        <p:txBody>
          <a:bodyPr wrap="square" tIns="18000" bIns="18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white"/>
                </a:solidFill>
                <a:effectLst/>
                <a:uLnTx/>
                <a:uFillTx/>
                <a:latin typeface="Meiryo UI"/>
                <a:ea typeface="Meiryo UI"/>
                <a:cs typeface="+mn-cs"/>
              </a:rPr>
              <a:t>医薬品医療機器等行政をめぐる現状・課題と対応</a:t>
            </a:r>
            <a:endParaRPr kumimoji="1" lang="ja-JP" altLang="en-US" sz="1600" b="1"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25" name="角丸四角形 24"/>
          <p:cNvSpPr/>
          <p:nvPr/>
        </p:nvSpPr>
        <p:spPr>
          <a:xfrm>
            <a:off x="1426378" y="420700"/>
            <a:ext cx="7064434" cy="472668"/>
          </a:xfrm>
          <a:prstGeom prst="roundRect">
            <a:avLst/>
          </a:prstGeom>
          <a:solidFill>
            <a:schemeClr val="accent6">
              <a:lumMod val="40000"/>
              <a:lumOff val="60000"/>
            </a:schemeClr>
          </a:solid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400" b="0" i="0" u="none" strike="noStrike" kern="1200" cap="none" spc="0" normalizeH="0" baseline="0" noProof="0" dirty="0">
                <a:ln>
                  <a:noFill/>
                </a:ln>
                <a:solidFill>
                  <a:prstClr val="black"/>
                </a:solidFill>
                <a:effectLst/>
                <a:uLnTx/>
                <a:uFillTx/>
                <a:latin typeface="Meiryo UI"/>
                <a:ea typeface="Meiryo UI"/>
                <a:cs typeface="+mn-cs"/>
              </a:rPr>
              <a:t>施策</a:t>
            </a:r>
            <a:r>
              <a:rPr kumimoji="1" lang="ja-JP" altLang="en-US" sz="1400" b="0" i="0" u="none" strike="noStrike" kern="1200" cap="none" spc="0" normalizeH="0" baseline="0" noProof="0" dirty="0" smtClean="0">
                <a:ln>
                  <a:noFill/>
                </a:ln>
                <a:solidFill>
                  <a:prstClr val="black"/>
                </a:solidFill>
                <a:effectLst/>
                <a:uLnTx/>
                <a:uFillTx/>
                <a:latin typeface="Meiryo UI"/>
                <a:ea typeface="Meiryo UI"/>
                <a:cs typeface="+mn-cs"/>
              </a:rPr>
              <a:t>の基本理念</a:t>
            </a:r>
            <a:r>
              <a:rPr kumimoji="1" lang="en-US" altLang="ja-JP" sz="1400" b="0" i="0" u="none" strike="noStrike" kern="1200" cap="none" spc="0" normalizeH="0" baseline="0" noProof="0" dirty="0" smtClean="0">
                <a:ln>
                  <a:noFill/>
                </a:ln>
                <a:solidFill>
                  <a:prstClr val="black"/>
                </a:solidFill>
                <a:effectLst/>
                <a:uLnTx/>
                <a:uFillTx/>
                <a:latin typeface="Meiryo UI"/>
                <a:ea typeface="Meiryo UI"/>
                <a:cs typeface="+mn-cs"/>
              </a:rPr>
              <a:t>》</a:t>
            </a:r>
            <a:r>
              <a:rPr kumimoji="1" lang="ja-JP" altLang="en-US" sz="1400" b="0" i="0" u="none" strike="noStrike" kern="1200" cap="none" spc="0" normalizeH="0" baseline="0" noProof="0" dirty="0" smtClean="0">
                <a:ln>
                  <a:noFill/>
                </a:ln>
                <a:solidFill>
                  <a:prstClr val="black"/>
                </a:solidFill>
                <a:effectLst/>
                <a:uLnTx/>
                <a:uFillTx/>
                <a:latin typeface="Meiryo UI"/>
                <a:ea typeface="Meiryo UI"/>
                <a:cs typeface="+mn-cs"/>
              </a:rPr>
              <a:t>　</a:t>
            </a:r>
            <a:r>
              <a:rPr kumimoji="1" lang="en-US" altLang="ja-JP" sz="1400"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400" b="0" i="0" u="none" strike="noStrike" kern="1200" cap="none" spc="0" normalizeH="0" baseline="0" noProof="0" dirty="0" smtClean="0">
                <a:ln>
                  <a:noFill/>
                </a:ln>
                <a:solidFill>
                  <a:prstClr val="black"/>
                </a:solidFill>
                <a:effectLst/>
                <a:uLnTx/>
                <a:uFillTx/>
                <a:latin typeface="Meiryo UI"/>
                <a:ea typeface="Meiryo UI"/>
                <a:cs typeface="+mn-cs"/>
              </a:rPr>
              <a:t>１　優れた医薬品、医療機器等の安全・迅速・効率的な提供</a:t>
            </a:r>
            <a:endParaRPr kumimoji="1" lang="en-US" altLang="ja-JP" sz="1400" b="0" i="0" u="none" strike="noStrike" kern="1200" cap="none" spc="0" normalizeH="0" baseline="0" noProof="0" dirty="0" smtClean="0">
              <a:ln>
                <a:noFill/>
              </a:ln>
              <a:solidFill>
                <a:prstClr val="black"/>
              </a:solidFill>
              <a:effectLst/>
              <a:uLnTx/>
              <a:uFillTx/>
              <a:latin typeface="Meiryo UI"/>
              <a:ea typeface="Meiryo UI"/>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a:ea typeface="Meiryo UI"/>
                <a:cs typeface="+mn-cs"/>
              </a:rPr>
              <a:t>　　　　　　　　　　　　　　　</a:t>
            </a:r>
            <a:r>
              <a:rPr kumimoji="1" lang="en-US" altLang="ja-JP" sz="1400" b="0" i="0" u="none" strike="noStrike" kern="1200" cap="none" spc="0" normalizeH="0" baseline="0" noProof="0" dirty="0" smtClean="0">
                <a:ln>
                  <a:noFill/>
                </a:ln>
                <a:solidFill>
                  <a:prstClr val="black"/>
                </a:solidFill>
                <a:effectLst/>
                <a:uLnTx/>
                <a:uFillTx/>
                <a:latin typeface="Meiryo UI"/>
                <a:ea typeface="Meiryo UI"/>
                <a:cs typeface="+mn-cs"/>
              </a:rPr>
              <a:t>	</a:t>
            </a:r>
            <a:r>
              <a:rPr kumimoji="1" lang="ja-JP" altLang="en-US" sz="1400" b="0" i="0" u="none" strike="noStrike" kern="1200" cap="none" spc="0" normalizeH="0" baseline="0" noProof="0" dirty="0" smtClean="0">
                <a:ln>
                  <a:noFill/>
                </a:ln>
                <a:solidFill>
                  <a:prstClr val="black"/>
                </a:solidFill>
                <a:effectLst/>
                <a:uLnTx/>
                <a:uFillTx/>
                <a:latin typeface="Meiryo UI"/>
                <a:ea typeface="Meiryo UI"/>
                <a:cs typeface="+mn-cs"/>
              </a:rPr>
              <a:t>２　住み慣れた地域で安心して医薬品を使用できる環境整備</a:t>
            </a:r>
            <a:endParaRPr kumimoji="1" lang="en-US" altLang="ja-JP" sz="14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3" name="正方形/長方形 2"/>
          <p:cNvSpPr/>
          <p:nvPr/>
        </p:nvSpPr>
        <p:spPr>
          <a:xfrm>
            <a:off x="381109" y="1328962"/>
            <a:ext cx="3490173" cy="2688380"/>
          </a:xfrm>
          <a:prstGeom prst="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審査の迅速化（審査ラグはほぼ解消）</a:t>
            </a: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Meiryo UI"/>
              <a:ea typeface="Meiryo UI"/>
              <a:cs typeface="+mn-cs"/>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環境変化</a:t>
            </a: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a:ea typeface="Meiryo UI"/>
                <a:cs typeface="+mn-cs"/>
              </a:rPr>
              <a:t>　　技術</a:t>
            </a:r>
            <a:r>
              <a:rPr kumimoji="1" lang="ja-JP" altLang="en-US" sz="1100" b="0" i="0" u="none" strike="noStrike" kern="1200" cap="none" spc="0" normalizeH="0" baseline="0" noProof="0" dirty="0" smtClean="0">
                <a:ln>
                  <a:noFill/>
                </a:ln>
                <a:solidFill>
                  <a:prstClr val="black"/>
                </a:solidFill>
                <a:effectLst/>
                <a:uLnTx/>
                <a:uFillTx/>
                <a:latin typeface="Meiryo UI"/>
                <a:ea typeface="Meiryo UI"/>
                <a:cs typeface="+mn-cs"/>
              </a:rPr>
              <a:t>進展 →</a:t>
            </a:r>
            <a:r>
              <a:rPr kumimoji="1" lang="ja-JP" altLang="en-US" sz="1100"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100" b="0" i="0" u="none" strike="noStrike" kern="1200" cap="none" spc="0" normalizeH="0" baseline="0" noProof="0" dirty="0" smtClean="0">
                <a:ln>
                  <a:noFill/>
                </a:ln>
                <a:solidFill>
                  <a:prstClr val="black"/>
                </a:solidFill>
                <a:effectLst/>
                <a:uLnTx/>
                <a:uFillTx/>
                <a:latin typeface="Meiryo UI"/>
                <a:ea typeface="Meiryo UI"/>
                <a:cs typeface="+mn-cs"/>
              </a:rPr>
              <a:t>革新的</a:t>
            </a:r>
            <a:r>
              <a:rPr kumimoji="1" lang="ja-JP" altLang="en-US" sz="1100" b="0" i="0" u="none" strike="noStrike" kern="1200" cap="none" spc="0" normalizeH="0" baseline="0" noProof="0" dirty="0">
                <a:ln>
                  <a:noFill/>
                </a:ln>
                <a:solidFill>
                  <a:prstClr val="black"/>
                </a:solidFill>
                <a:effectLst/>
                <a:uLnTx/>
                <a:uFillTx/>
                <a:latin typeface="Meiryo UI"/>
                <a:ea typeface="Meiryo UI"/>
                <a:cs typeface="+mn-cs"/>
              </a:rPr>
              <a:t>医薬品等の早期実用化</a:t>
            </a:r>
            <a:endParaRPr kumimoji="1" lang="en-US" altLang="ja-JP" sz="11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a:ea typeface="Meiryo UI"/>
                <a:cs typeface="+mn-cs"/>
              </a:rPr>
              <a:t>　　グローバル化の</a:t>
            </a:r>
            <a:r>
              <a:rPr kumimoji="1" lang="ja-JP" altLang="en-US" sz="1100" b="0" i="0" u="none" strike="noStrike" kern="1200" cap="none" spc="0" normalizeH="0" baseline="0" noProof="0" dirty="0" smtClean="0">
                <a:ln>
                  <a:noFill/>
                </a:ln>
                <a:solidFill>
                  <a:prstClr val="black"/>
                </a:solidFill>
                <a:effectLst/>
                <a:uLnTx/>
                <a:uFillTx/>
                <a:latin typeface="Meiryo UI"/>
                <a:ea typeface="Meiryo UI"/>
                <a:cs typeface="+mn-cs"/>
              </a:rPr>
              <a:t>進展 → 企業</a:t>
            </a:r>
            <a:r>
              <a:rPr kumimoji="1" lang="ja-JP" altLang="en-US" sz="1100" b="0" i="0" u="none" strike="noStrike" kern="1200" cap="none" spc="0" normalizeH="0" baseline="0" noProof="0" dirty="0">
                <a:ln>
                  <a:noFill/>
                </a:ln>
                <a:solidFill>
                  <a:prstClr val="black"/>
                </a:solidFill>
                <a:effectLst/>
                <a:uLnTx/>
                <a:uFillTx/>
                <a:latin typeface="Meiryo UI"/>
                <a:ea typeface="Meiryo UI"/>
                <a:cs typeface="+mn-cs"/>
              </a:rPr>
              <a:t>が有利な開発拠点を選択</a:t>
            </a:r>
            <a:endParaRPr kumimoji="1" lang="en-US" altLang="ja-JP" sz="11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prstClr val="black"/>
              </a:solidFill>
              <a:effectLst/>
              <a:uLnTx/>
              <a:uFillTx/>
              <a:latin typeface="Meiryo UI"/>
              <a:ea typeface="Meiryo UI"/>
              <a:cs typeface="+mn-cs"/>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医療上の必要性が高いにもかかわらず、開発が進みにくい医薬品等の存在</a:t>
            </a:r>
          </a:p>
        </p:txBody>
      </p:sp>
      <p:sp>
        <p:nvSpPr>
          <p:cNvPr id="29" name="正方形/長方形 28"/>
          <p:cNvSpPr/>
          <p:nvPr/>
        </p:nvSpPr>
        <p:spPr>
          <a:xfrm>
            <a:off x="7858694" y="1317504"/>
            <a:ext cx="1960538" cy="2699838"/>
          </a:xfrm>
          <a:prstGeom prst="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違法行為等の発生</a:t>
            </a: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n-cs"/>
            </a:endParaRPr>
          </a:p>
          <a:p>
            <a:pPr marL="85725" marR="0" lvl="0" indent="-85725" algn="l" defTabSz="914400" rtl="0" eaLnBrk="1" fontAlgn="auto" latinLnBrk="0" hangingPunct="1">
              <a:lnSpc>
                <a:spcPts val="1500"/>
              </a:lnSpc>
              <a:spcBef>
                <a:spcPts val="0"/>
              </a:spcBef>
              <a:spcAft>
                <a:spcPts val="0"/>
              </a:spcAft>
              <a:buClrTx/>
              <a:buSzTx/>
              <a:buFontTx/>
              <a:buNone/>
              <a:tabLst/>
              <a:defRPr/>
            </a:pPr>
            <a:endParaRPr kumimoji="1" lang="en-US" altLang="ja-JP" sz="1050" b="0" i="0" u="none" strike="noStrike" kern="1200" cap="none" spc="0" normalizeH="0" baseline="0" noProof="0" dirty="0">
              <a:ln>
                <a:noFill/>
              </a:ln>
              <a:solidFill>
                <a:prstClr val="black"/>
              </a:solidFill>
              <a:effectLst/>
              <a:uLnTx/>
              <a:uFillTx/>
              <a:latin typeface="Meiryo UI"/>
              <a:ea typeface="Meiryo UI"/>
              <a:cs typeface="+mn-cs"/>
            </a:endParaRPr>
          </a:p>
          <a:p>
            <a:pPr marL="85725" marR="0" lvl="0" indent="-85725" algn="l" defTabSz="914400" rtl="0" eaLnBrk="1" fontAlgn="auto" latinLnBrk="0" hangingPunct="1">
              <a:lnSpc>
                <a:spcPts val="15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・承認書と異なる製造方法による医薬品の製造販売事案</a:t>
            </a:r>
            <a:endParaRPr kumimoji="1" lang="en-US" altLang="ja-JP" sz="1050" b="0" i="0" u="none" strike="noStrike" kern="1200" cap="none" spc="0" normalizeH="0" baseline="0" noProof="0" dirty="0">
              <a:ln>
                <a:noFill/>
              </a:ln>
              <a:solidFill>
                <a:prstClr val="black"/>
              </a:solidFill>
              <a:effectLst/>
              <a:uLnTx/>
              <a:uFillTx/>
              <a:latin typeface="Meiryo UI"/>
              <a:ea typeface="Meiryo UI"/>
              <a:cs typeface="+mn-cs"/>
            </a:endParaRPr>
          </a:p>
          <a:p>
            <a:pPr marL="85725" marR="0" lvl="0" indent="-85725" algn="l" defTabSz="914400" rtl="0" eaLnBrk="1" fontAlgn="auto" latinLnBrk="0" hangingPunct="1">
              <a:lnSpc>
                <a:spcPts val="1500"/>
              </a:lnSpc>
              <a:spcBef>
                <a:spcPts val="30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・虚偽・誇大広告事案</a:t>
            </a:r>
            <a:endParaRPr kumimoji="1" lang="en-US" altLang="ja-JP" sz="1050" b="0" i="0" u="none" strike="noStrike" kern="1200" cap="none" spc="0" normalizeH="0" baseline="0" noProof="0" dirty="0">
              <a:ln>
                <a:noFill/>
              </a:ln>
              <a:solidFill>
                <a:prstClr val="black"/>
              </a:solidFill>
              <a:effectLst/>
              <a:uLnTx/>
              <a:uFillTx/>
              <a:latin typeface="Meiryo UI"/>
              <a:ea typeface="Meiryo UI"/>
              <a:cs typeface="+mn-cs"/>
            </a:endParaRPr>
          </a:p>
          <a:p>
            <a:pPr marL="85725" marR="0" lvl="0" indent="-85725" algn="l" defTabSz="914400" rtl="0" eaLnBrk="1" fontAlgn="auto" latinLnBrk="0" hangingPunct="1">
              <a:lnSpc>
                <a:spcPts val="1500"/>
              </a:lnSpc>
              <a:spcBef>
                <a:spcPts val="30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・医療用医薬品の偽造品の流通事案</a:t>
            </a:r>
            <a:endParaRPr kumimoji="1" lang="en-US" altLang="ja-JP" sz="1050" b="0" i="0" u="none" strike="noStrike" kern="1200" cap="none" spc="0" normalizeH="0" baseline="0" noProof="0" dirty="0">
              <a:ln>
                <a:noFill/>
              </a:ln>
              <a:solidFill>
                <a:prstClr val="black"/>
              </a:solidFill>
              <a:effectLst/>
              <a:uLnTx/>
              <a:uFillTx/>
              <a:latin typeface="Meiryo UI"/>
              <a:ea typeface="Meiryo UI"/>
              <a:cs typeface="+mn-cs"/>
            </a:endParaRPr>
          </a:p>
          <a:p>
            <a:pPr marL="85725" marR="0" lvl="0" indent="-85725" algn="l" defTabSz="914400" rtl="0" eaLnBrk="1" fontAlgn="auto" latinLnBrk="0" hangingPunct="1">
              <a:lnSpc>
                <a:spcPts val="1500"/>
              </a:lnSpc>
              <a:spcBef>
                <a:spcPts val="30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・虚偽の申請により受けた薬監証明に基づく未承認医療機器の輸入事案</a:t>
            </a:r>
            <a:endParaRPr kumimoji="1" lang="en-US" altLang="ja-JP" sz="1050" b="0" i="0" u="none" strike="noStrike" kern="1200" cap="none" spc="0" normalizeH="0" baseline="0" noProof="0" dirty="0">
              <a:ln>
                <a:noFill/>
              </a:ln>
              <a:solidFill>
                <a:prstClr val="black"/>
              </a:solidFill>
              <a:effectLst/>
              <a:uLnTx/>
              <a:uFillTx/>
              <a:latin typeface="Meiryo UI"/>
              <a:ea typeface="Meiryo UI"/>
              <a:cs typeface="+mn-cs"/>
            </a:endParaRPr>
          </a:p>
          <a:p>
            <a:pPr marL="85725" marR="0" lvl="0" indent="-85725" algn="l" defTabSz="914400" rtl="0" eaLnBrk="1" fontAlgn="auto" latinLnBrk="0" hangingPunct="1">
              <a:lnSpc>
                <a:spcPts val="1500"/>
              </a:lnSpc>
              <a:spcBef>
                <a:spcPts val="30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・同一開設者の開設する薬局間における処方箋の付け替え事案</a:t>
            </a:r>
            <a:endParaRPr kumimoji="1" lang="en-US" altLang="ja-JP" sz="105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30" name="正方形/長方形 29"/>
          <p:cNvSpPr/>
          <p:nvPr/>
        </p:nvSpPr>
        <p:spPr>
          <a:xfrm>
            <a:off x="381110" y="4124558"/>
            <a:ext cx="3490172" cy="685274"/>
          </a:xfrm>
          <a:prstGeom prst="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必要な医薬品等への患者アクセスの一層の迅速化</a:t>
            </a: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30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・予見可能性・効率性・国際整合性が高く、合理的な制度構築</a:t>
            </a:r>
            <a:endParaRPr kumimoji="1" lang="en-US" altLang="ja-JP" sz="10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　・安全対策の</a:t>
            </a:r>
            <a:r>
              <a:rPr kumimoji="1" lang="ja-JP" altLang="en-US" sz="1000" b="0" i="0" u="none" strike="noStrike" kern="1200" cap="none" spc="0" normalizeH="0" baseline="0" noProof="0" dirty="0" smtClean="0">
                <a:ln>
                  <a:noFill/>
                </a:ln>
                <a:solidFill>
                  <a:prstClr val="black"/>
                </a:solidFill>
                <a:effectLst/>
                <a:uLnTx/>
                <a:uFillTx/>
                <a:latin typeface="Meiryo UI"/>
                <a:ea typeface="Meiryo UI"/>
                <a:cs typeface="+mn-cs"/>
              </a:rPr>
              <a:t>充実・合理化</a:t>
            </a:r>
            <a:endParaRPr kumimoji="1" lang="en-US" altLang="ja-JP" sz="10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33" name="正方形/長方形 32"/>
          <p:cNvSpPr/>
          <p:nvPr/>
        </p:nvSpPr>
        <p:spPr>
          <a:xfrm>
            <a:off x="381110" y="4942086"/>
            <a:ext cx="3490172" cy="1857878"/>
          </a:xfrm>
          <a:prstGeom prst="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予見可能性等の高い合理的な承認制度の</a:t>
            </a:r>
            <a:r>
              <a:rPr kumimoji="1" lang="ja-JP" altLang="en-US" sz="1200" b="0" i="0" u="none" strike="noStrike" kern="1200" cap="none" spc="0" normalizeH="0" baseline="0" noProof="0" dirty="0" smtClean="0">
                <a:ln>
                  <a:noFill/>
                </a:ln>
                <a:solidFill>
                  <a:prstClr val="black"/>
                </a:solidFill>
                <a:effectLst/>
                <a:uLnTx/>
                <a:uFillTx/>
                <a:latin typeface="Meiryo UI"/>
                <a:ea typeface="Meiryo UI"/>
                <a:cs typeface="+mn-cs"/>
              </a:rPr>
              <a:t>導入</a:t>
            </a:r>
            <a:endParaRPr kumimoji="1" lang="en-US" altLang="ja-JP" sz="1200" b="0" i="0" u="none" strike="noStrike" kern="1200" cap="none" spc="0" normalizeH="0" baseline="0" noProof="0" dirty="0" smtClean="0">
              <a:ln>
                <a:noFill/>
              </a:ln>
              <a:solidFill>
                <a:prstClr val="black"/>
              </a:solidFill>
              <a:effectLst/>
              <a:uLnTx/>
              <a:uFillTx/>
              <a:latin typeface="Meiryo UI"/>
              <a:ea typeface="Meiryo UI"/>
              <a:cs typeface="+mn-cs"/>
            </a:endParaRPr>
          </a:p>
          <a:p>
            <a:pPr marL="136525" marR="0" lvl="0" indent="-136525" algn="l" defTabSz="914400" rtl="0" eaLnBrk="1" fontAlgn="auto" latinLnBrk="0" hangingPunct="1">
              <a:lnSpc>
                <a:spcPct val="100000"/>
              </a:lnSpc>
              <a:spcBef>
                <a:spcPts val="30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Meiryo UI"/>
                <a:ea typeface="Meiryo UI"/>
                <a:cs typeface="+mn-cs"/>
              </a:rPr>
              <a:t>　・「</a:t>
            </a: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先駆け審査指定制度」「条件付き早期承認制度」の法制化、開発を促進する必要性が高い小児の用法用量設定等に対する優先審査等</a:t>
            </a:r>
            <a:endParaRPr kumimoji="1" lang="en-US" altLang="ja-JP" sz="1000" b="0" i="0" u="none" strike="noStrike" kern="1200" cap="none" spc="0" normalizeH="0" baseline="0" noProof="0" dirty="0">
              <a:ln>
                <a:noFill/>
              </a:ln>
              <a:solidFill>
                <a:prstClr val="black"/>
              </a:solidFill>
              <a:effectLst/>
              <a:uLnTx/>
              <a:uFillTx/>
              <a:latin typeface="Meiryo UI"/>
              <a:ea typeface="Meiryo UI"/>
              <a:cs typeface="+mn-cs"/>
            </a:endParaRPr>
          </a:p>
          <a:p>
            <a:pPr marL="136525" marR="0" lvl="0" indent="-136525"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Meiryo UI"/>
                <a:ea typeface="Meiryo UI"/>
                <a:cs typeface="+mn-cs"/>
              </a:rPr>
              <a:t>　・</a:t>
            </a:r>
            <a:r>
              <a:rPr kumimoji="1" lang="en-US" altLang="ja-JP" sz="1000" b="0" i="0" u="none" strike="noStrike" kern="1200" cap="none" spc="0" normalizeH="0" baseline="0" noProof="0" dirty="0" smtClean="0">
                <a:ln>
                  <a:noFill/>
                </a:ln>
                <a:solidFill>
                  <a:prstClr val="black"/>
                </a:solidFill>
                <a:effectLst/>
                <a:uLnTx/>
                <a:uFillTx/>
                <a:latin typeface="Meiryo UI"/>
                <a:ea typeface="Meiryo UI"/>
                <a:cs typeface="+mn-cs"/>
              </a:rPr>
              <a:t>AI</a:t>
            </a: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等、継続的な性能改善に適切に対応するための新たな医療機器承認制度の導入</a:t>
            </a:r>
            <a:endParaRPr kumimoji="1" lang="en-US" altLang="ja-JP" sz="1000" b="0" i="0" u="none" strike="noStrike" kern="1200" cap="none" spc="0" normalizeH="0" baseline="0" noProof="0" dirty="0">
              <a:ln>
                <a:noFill/>
              </a:ln>
              <a:solidFill>
                <a:prstClr val="black"/>
              </a:solidFill>
              <a:effectLst/>
              <a:uLnTx/>
              <a:uFillTx/>
              <a:latin typeface="Meiryo UI"/>
              <a:ea typeface="Meiryo UI"/>
              <a:cs typeface="+mn-cs"/>
            </a:endParaRPr>
          </a:p>
          <a:p>
            <a:pPr marL="18000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Meiryo UI"/>
              <a:ea typeface="Meiryo UI"/>
              <a:cs typeface="+mn-cs"/>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安全対策の</a:t>
            </a:r>
            <a:r>
              <a:rPr kumimoji="1" lang="ja-JP" altLang="en-US" sz="1200" b="0" i="0" u="none" strike="noStrike" kern="1200" cap="none" spc="0" normalizeH="0" baseline="0" noProof="0" dirty="0" smtClean="0">
                <a:ln>
                  <a:noFill/>
                </a:ln>
                <a:solidFill>
                  <a:prstClr val="black"/>
                </a:solidFill>
                <a:effectLst/>
                <a:uLnTx/>
                <a:uFillTx/>
                <a:latin typeface="Meiryo UI"/>
                <a:ea typeface="Meiryo UI"/>
                <a:cs typeface="+mn-cs"/>
              </a:rPr>
              <a:t>充実・合理化</a:t>
            </a: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n-cs"/>
            </a:endParaRPr>
          </a:p>
          <a:p>
            <a:pPr marL="136525" marR="0" lvl="0" indent="-136525" algn="l" defTabSz="914400" rtl="0" eaLnBrk="1" fontAlgn="auto" latinLnBrk="0" hangingPunct="1">
              <a:lnSpc>
                <a:spcPct val="100000"/>
              </a:lnSpc>
              <a:spcBef>
                <a:spcPts val="30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Meiryo UI"/>
                <a:ea typeface="Meiryo UI"/>
                <a:cs typeface="+mn-cs"/>
              </a:rPr>
              <a:t>　・添付</a:t>
            </a: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文書の電子的提供を原則化</a:t>
            </a:r>
            <a:endParaRPr kumimoji="1" lang="en-US" altLang="ja-JP" sz="1000" b="0" i="0" u="none" strike="noStrike" kern="1200" cap="none" spc="0" normalizeH="0" baseline="0" noProof="0" dirty="0">
              <a:ln>
                <a:noFill/>
              </a:ln>
              <a:solidFill>
                <a:prstClr val="black"/>
              </a:solidFill>
              <a:effectLst/>
              <a:uLnTx/>
              <a:uFillTx/>
              <a:latin typeface="Meiryo UI"/>
              <a:ea typeface="Meiryo UI"/>
              <a:cs typeface="+mn-cs"/>
            </a:endParaRPr>
          </a:p>
          <a:p>
            <a:pPr marL="136525" marR="0" lvl="0" indent="-136525"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Meiryo UI"/>
                <a:ea typeface="Meiryo UI"/>
                <a:cs typeface="+mn-cs"/>
              </a:rPr>
              <a:t>　・医薬</a:t>
            </a: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品等のバーコード表示の義務づけ</a:t>
            </a:r>
            <a:endParaRPr kumimoji="1" lang="en-US" altLang="ja-JP" sz="10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34" name="正方形/長方形 33"/>
          <p:cNvSpPr/>
          <p:nvPr/>
        </p:nvSpPr>
        <p:spPr>
          <a:xfrm>
            <a:off x="3959602" y="1332471"/>
            <a:ext cx="3835431" cy="2684872"/>
          </a:xfrm>
          <a:prstGeom prst="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医薬分業に対する指摘</a:t>
            </a: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　　患者が負担に見合うだけのサービス向上・分業効果を実感できない</a:t>
            </a:r>
            <a:endParaRPr kumimoji="1" lang="en-US" altLang="ja-JP" sz="10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n-cs"/>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在宅を含めた薬物療法の重要性</a:t>
            </a: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　　　・高齢化の進展による多剤投与　　・外来で治療を受けるがん患者</a:t>
            </a:r>
            <a:endParaRPr kumimoji="1" lang="en-US" altLang="ja-JP" sz="10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　　　 とその副作用の懸念の高まり　　　　 の増加</a:t>
            </a:r>
            <a:endParaRPr kumimoji="1" lang="en-US" altLang="ja-JP" sz="10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n-cs"/>
            </a:endParaRPr>
          </a:p>
        </p:txBody>
      </p:sp>
      <p:pic>
        <p:nvPicPr>
          <p:cNvPr id="13" name="図 12"/>
          <p:cNvPicPr>
            <a:picLocks noChangeAspect="1"/>
          </p:cNvPicPr>
          <p:nvPr/>
        </p:nvPicPr>
        <p:blipFill>
          <a:blip r:embed="rId3"/>
          <a:stretch>
            <a:fillRect/>
          </a:stretch>
        </p:blipFill>
        <p:spPr>
          <a:xfrm>
            <a:off x="1482188" y="1731810"/>
            <a:ext cx="2072749" cy="1095052"/>
          </a:xfrm>
          <a:prstGeom prst="rect">
            <a:avLst/>
          </a:prstGeom>
        </p:spPr>
      </p:pic>
      <p:sp>
        <p:nvSpPr>
          <p:cNvPr id="36" name="テキスト ボックス 35"/>
          <p:cNvSpPr txBox="1"/>
          <p:nvPr/>
        </p:nvSpPr>
        <p:spPr>
          <a:xfrm>
            <a:off x="385994" y="989996"/>
            <a:ext cx="3489720" cy="221018"/>
          </a:xfrm>
          <a:prstGeom prst="rect">
            <a:avLst/>
          </a:prstGeom>
          <a:ln/>
        </p:spPr>
        <p:style>
          <a:lnRef idx="1">
            <a:schemeClr val="accent6"/>
          </a:lnRef>
          <a:fillRef idx="2">
            <a:schemeClr val="accent6"/>
          </a:fillRef>
          <a:effectRef idx="1">
            <a:schemeClr val="accent6"/>
          </a:effectRef>
          <a:fontRef idx="minor">
            <a:schemeClr val="dk1"/>
          </a:fontRef>
        </p:style>
        <p:txBody>
          <a:bodyPr wrap="square" tIns="18000" bIns="18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a:ea typeface="Meiryo UI"/>
                <a:cs typeface="+mn-cs"/>
              </a:rPr>
              <a:t>開発から市販後までの規制の合理化</a:t>
            </a: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37" name="テキスト ボックス 36"/>
          <p:cNvSpPr txBox="1"/>
          <p:nvPr/>
        </p:nvSpPr>
        <p:spPr>
          <a:xfrm>
            <a:off x="3959602" y="986776"/>
            <a:ext cx="3835432" cy="221018"/>
          </a:xfrm>
          <a:prstGeom prst="rect">
            <a:avLst/>
          </a:prstGeom>
          <a:ln/>
        </p:spPr>
        <p:style>
          <a:lnRef idx="1">
            <a:schemeClr val="accent6"/>
          </a:lnRef>
          <a:fillRef idx="2">
            <a:schemeClr val="accent6"/>
          </a:fillRef>
          <a:effectRef idx="1">
            <a:schemeClr val="accent6"/>
          </a:effectRef>
          <a:fontRef idx="minor">
            <a:schemeClr val="dk1"/>
          </a:fontRef>
        </p:style>
        <p:txBody>
          <a:bodyPr wrap="square" tIns="18000" bIns="18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a:ea typeface="Meiryo UI"/>
                <a:cs typeface="+mn-cs"/>
              </a:rPr>
              <a:t>薬剤師・薬局のあり方見直し</a:t>
            </a: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38" name="テキスト ボックス 37"/>
          <p:cNvSpPr txBox="1"/>
          <p:nvPr/>
        </p:nvSpPr>
        <p:spPr>
          <a:xfrm>
            <a:off x="7859409" y="986776"/>
            <a:ext cx="1959823" cy="221018"/>
          </a:xfrm>
          <a:prstGeom prst="rect">
            <a:avLst/>
          </a:prstGeom>
          <a:ln/>
        </p:spPr>
        <p:style>
          <a:lnRef idx="1">
            <a:schemeClr val="accent6"/>
          </a:lnRef>
          <a:fillRef idx="2">
            <a:schemeClr val="accent6"/>
          </a:fillRef>
          <a:effectRef idx="1">
            <a:schemeClr val="accent6"/>
          </a:effectRef>
          <a:fontRef idx="minor">
            <a:schemeClr val="dk1"/>
          </a:fontRef>
        </p:style>
        <p:txBody>
          <a:bodyPr wrap="square" tIns="18000" bIns="18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a:ea typeface="Meiryo UI"/>
                <a:cs typeface="+mn-cs"/>
              </a:rPr>
              <a:t>過去の違法行為等への対応</a:t>
            </a: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p:txBody>
      </p:sp>
      <p:grpSp>
        <p:nvGrpSpPr>
          <p:cNvPr id="15" name="グループ化 14"/>
          <p:cNvGrpSpPr/>
          <p:nvPr/>
        </p:nvGrpSpPr>
        <p:grpSpPr>
          <a:xfrm>
            <a:off x="5965798" y="2835879"/>
            <a:ext cx="1748942" cy="1027701"/>
            <a:chOff x="6430608" y="4703088"/>
            <a:chExt cx="2225975" cy="1243434"/>
          </a:xfrm>
        </p:grpSpPr>
        <p:sp>
          <p:nvSpPr>
            <p:cNvPr id="40" name="Freeform 38"/>
            <p:cNvSpPr>
              <a:spLocks noEditPoints="1"/>
            </p:cNvSpPr>
            <p:nvPr/>
          </p:nvSpPr>
          <p:spPr bwMode="auto">
            <a:xfrm>
              <a:off x="6658506" y="4790765"/>
              <a:ext cx="1998077" cy="637659"/>
            </a:xfrm>
            <a:custGeom>
              <a:avLst/>
              <a:gdLst>
                <a:gd name="T0" fmla="*/ 0 w 1131"/>
                <a:gd name="T1" fmla="*/ 240 h 240"/>
                <a:gd name="T2" fmla="*/ 1131 w 1131"/>
                <a:gd name="T3" fmla="*/ 240 h 240"/>
                <a:gd name="T4" fmla="*/ 0 w 1131"/>
                <a:gd name="T5" fmla="*/ 160 h 240"/>
                <a:gd name="T6" fmla="*/ 1131 w 1131"/>
                <a:gd name="T7" fmla="*/ 160 h 240"/>
                <a:gd name="T8" fmla="*/ 0 w 1131"/>
                <a:gd name="T9" fmla="*/ 80 h 240"/>
                <a:gd name="T10" fmla="*/ 1131 w 1131"/>
                <a:gd name="T11" fmla="*/ 80 h 240"/>
                <a:gd name="T12" fmla="*/ 0 w 1131"/>
                <a:gd name="T13" fmla="*/ 0 h 240"/>
                <a:gd name="T14" fmla="*/ 1131 w 1131"/>
                <a:gd name="T15" fmla="*/ 0 h 2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1" h="240">
                  <a:moveTo>
                    <a:pt x="0" y="240"/>
                  </a:moveTo>
                  <a:lnTo>
                    <a:pt x="1131" y="240"/>
                  </a:lnTo>
                  <a:moveTo>
                    <a:pt x="0" y="160"/>
                  </a:moveTo>
                  <a:lnTo>
                    <a:pt x="1131" y="160"/>
                  </a:lnTo>
                  <a:moveTo>
                    <a:pt x="0" y="80"/>
                  </a:moveTo>
                  <a:lnTo>
                    <a:pt x="1131" y="80"/>
                  </a:lnTo>
                  <a:moveTo>
                    <a:pt x="0" y="0"/>
                  </a:moveTo>
                  <a:lnTo>
                    <a:pt x="1131" y="0"/>
                  </a:lnTo>
                </a:path>
              </a:pathLst>
            </a:custGeom>
            <a:noFill/>
            <a:ln w="7938" cap="flat">
              <a:solidFill>
                <a:srgbClr val="D9D9D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Verdana"/>
                <a:ea typeface="Meiryo UI"/>
                <a:cs typeface="+mn-cs"/>
              </a:endParaRPr>
            </a:p>
          </p:txBody>
        </p:sp>
        <p:sp>
          <p:nvSpPr>
            <p:cNvPr id="41" name="Rectangle 39"/>
            <p:cNvSpPr>
              <a:spLocks noChangeArrowheads="1"/>
            </p:cNvSpPr>
            <p:nvPr/>
          </p:nvSpPr>
          <p:spPr bwMode="auto">
            <a:xfrm>
              <a:off x="6658507" y="4790765"/>
              <a:ext cx="1991010" cy="847554"/>
            </a:xfrm>
            <a:prstGeom prst="rect">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Verdana"/>
                <a:ea typeface="Meiryo UI"/>
                <a:cs typeface="+mn-cs"/>
              </a:endParaRPr>
            </a:p>
          </p:txBody>
        </p:sp>
        <p:sp>
          <p:nvSpPr>
            <p:cNvPr id="42" name="Line 40"/>
            <p:cNvSpPr>
              <a:spLocks noChangeShapeType="1"/>
            </p:cNvSpPr>
            <p:nvPr/>
          </p:nvSpPr>
          <p:spPr bwMode="auto">
            <a:xfrm>
              <a:off x="6658506" y="5638320"/>
              <a:ext cx="1998077" cy="0"/>
            </a:xfrm>
            <a:prstGeom prst="line">
              <a:avLst/>
            </a:prstGeom>
            <a:noFill/>
            <a:ln w="7938" cap="flat">
              <a:solidFill>
                <a:srgbClr val="D9D9D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Verdana"/>
                <a:ea typeface="Meiryo UI"/>
                <a:cs typeface="+mn-cs"/>
              </a:endParaRPr>
            </a:p>
          </p:txBody>
        </p:sp>
        <p:sp>
          <p:nvSpPr>
            <p:cNvPr id="43" name="Freeform 41"/>
            <p:cNvSpPr>
              <a:spLocks noEditPoints="1"/>
            </p:cNvSpPr>
            <p:nvPr/>
          </p:nvSpPr>
          <p:spPr bwMode="auto">
            <a:xfrm>
              <a:off x="6787470" y="5141477"/>
              <a:ext cx="1733080" cy="201925"/>
            </a:xfrm>
            <a:custGeom>
              <a:avLst/>
              <a:gdLst>
                <a:gd name="T0" fmla="*/ 144 w 3138"/>
                <a:gd name="T1" fmla="*/ 145 h 242"/>
                <a:gd name="T2" fmla="*/ 1 w 3138"/>
                <a:gd name="T3" fmla="*/ 154 h 242"/>
                <a:gd name="T4" fmla="*/ 310 w 3138"/>
                <a:gd name="T5" fmla="*/ 111 h 242"/>
                <a:gd name="T6" fmla="*/ 218 w 3138"/>
                <a:gd name="T7" fmla="*/ 164 h 242"/>
                <a:gd name="T8" fmla="*/ 406 w 3138"/>
                <a:gd name="T9" fmla="*/ 105 h 242"/>
                <a:gd name="T10" fmla="*/ 505 w 3138"/>
                <a:gd name="T11" fmla="*/ 146 h 242"/>
                <a:gd name="T12" fmla="*/ 406 w 3138"/>
                <a:gd name="T13" fmla="*/ 105 h 242"/>
                <a:gd name="T14" fmla="*/ 694 w 3138"/>
                <a:gd name="T15" fmla="*/ 87 h 242"/>
                <a:gd name="T16" fmla="*/ 601 w 3138"/>
                <a:gd name="T17" fmla="*/ 140 h 242"/>
                <a:gd name="T18" fmla="*/ 789 w 3138"/>
                <a:gd name="T19" fmla="*/ 81 h 242"/>
                <a:gd name="T20" fmla="*/ 911 w 3138"/>
                <a:gd name="T21" fmla="*/ 97 h 242"/>
                <a:gd name="T22" fmla="*/ 767 w 3138"/>
                <a:gd name="T23" fmla="*/ 106 h 242"/>
                <a:gd name="T24" fmla="*/ 1047 w 3138"/>
                <a:gd name="T25" fmla="*/ 65 h 242"/>
                <a:gd name="T26" fmla="*/ 1081 w 3138"/>
                <a:gd name="T27" fmla="*/ 109 h 242"/>
                <a:gd name="T28" fmla="*/ 959 w 3138"/>
                <a:gd name="T29" fmla="*/ 94 h 242"/>
                <a:gd name="T30" fmla="*/ 1266 w 3138"/>
                <a:gd name="T31" fmla="*/ 38 h 242"/>
                <a:gd name="T32" fmla="*/ 1272 w 3138"/>
                <a:gd name="T33" fmla="*/ 86 h 242"/>
                <a:gd name="T34" fmla="*/ 1171 w 3138"/>
                <a:gd name="T35" fmla="*/ 49 h 242"/>
                <a:gd name="T36" fmla="*/ 1457 w 3138"/>
                <a:gd name="T37" fmla="*/ 15 h 242"/>
                <a:gd name="T38" fmla="*/ 1367 w 3138"/>
                <a:gd name="T39" fmla="*/ 74 h 242"/>
                <a:gd name="T40" fmla="*/ 1361 w 3138"/>
                <a:gd name="T41" fmla="*/ 26 h 242"/>
                <a:gd name="T42" fmla="*/ 1579 w 3138"/>
                <a:gd name="T43" fmla="*/ 1 h 242"/>
                <a:gd name="T44" fmla="*/ 1674 w 3138"/>
                <a:gd name="T45" fmla="*/ 34 h 242"/>
                <a:gd name="T46" fmla="*/ 1579 w 3138"/>
                <a:gd name="T47" fmla="*/ 48 h 242"/>
                <a:gd name="T48" fmla="*/ 1531 w 3138"/>
                <a:gd name="T49" fmla="*/ 30 h 242"/>
                <a:gd name="T50" fmla="*/ 1844 w 3138"/>
                <a:gd name="T51" fmla="*/ 25 h 242"/>
                <a:gd name="T52" fmla="*/ 1839 w 3138"/>
                <a:gd name="T53" fmla="*/ 73 h 242"/>
                <a:gd name="T54" fmla="*/ 1748 w 3138"/>
                <a:gd name="T55" fmla="*/ 16 h 242"/>
                <a:gd name="T56" fmla="*/ 2035 w 3138"/>
                <a:gd name="T57" fmla="*/ 43 h 242"/>
                <a:gd name="T58" fmla="*/ 1935 w 3138"/>
                <a:gd name="T59" fmla="*/ 82 h 242"/>
                <a:gd name="T60" fmla="*/ 2132 w 3138"/>
                <a:gd name="T61" fmla="*/ 55 h 242"/>
                <a:gd name="T62" fmla="*/ 2219 w 3138"/>
                <a:gd name="T63" fmla="*/ 117 h 242"/>
                <a:gd name="T64" fmla="*/ 2132 w 3138"/>
                <a:gd name="T65" fmla="*/ 55 h 242"/>
                <a:gd name="T66" fmla="*/ 2436 w 3138"/>
                <a:gd name="T67" fmla="*/ 127 h 242"/>
                <a:gd name="T68" fmla="*/ 2294 w 3138"/>
                <a:gd name="T69" fmla="*/ 105 h 242"/>
                <a:gd name="T70" fmla="*/ 2604 w 3138"/>
                <a:gd name="T71" fmla="*/ 129 h 242"/>
                <a:gd name="T72" fmla="*/ 2599 w 3138"/>
                <a:gd name="T73" fmla="*/ 176 h 242"/>
                <a:gd name="T74" fmla="*/ 2484 w 3138"/>
                <a:gd name="T75" fmla="*/ 134 h 242"/>
                <a:gd name="T76" fmla="*/ 2796 w 3138"/>
                <a:gd name="T77" fmla="*/ 153 h 242"/>
                <a:gd name="T78" fmla="*/ 2694 w 3138"/>
                <a:gd name="T79" fmla="*/ 188 h 242"/>
                <a:gd name="T80" fmla="*/ 2891 w 3138"/>
                <a:gd name="T81" fmla="*/ 165 h 242"/>
                <a:gd name="T82" fmla="*/ 2980 w 3138"/>
                <a:gd name="T83" fmla="*/ 224 h 242"/>
                <a:gd name="T84" fmla="*/ 2891 w 3138"/>
                <a:gd name="T85" fmla="*/ 165 h 242"/>
                <a:gd name="T86" fmla="*/ 3136 w 3138"/>
                <a:gd name="T87" fmla="*/ 219 h 242"/>
                <a:gd name="T88" fmla="*/ 3075 w 3138"/>
                <a:gd name="T89" fmla="*/ 236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138" h="242">
                  <a:moveTo>
                    <a:pt x="23" y="129"/>
                  </a:moveTo>
                  <a:lnTo>
                    <a:pt x="119" y="123"/>
                  </a:lnTo>
                  <a:cubicBezTo>
                    <a:pt x="132" y="122"/>
                    <a:pt x="143" y="132"/>
                    <a:pt x="144" y="145"/>
                  </a:cubicBezTo>
                  <a:cubicBezTo>
                    <a:pt x="145" y="158"/>
                    <a:pt x="135" y="170"/>
                    <a:pt x="122" y="170"/>
                  </a:cubicBezTo>
                  <a:lnTo>
                    <a:pt x="26" y="176"/>
                  </a:lnTo>
                  <a:cubicBezTo>
                    <a:pt x="13" y="177"/>
                    <a:pt x="1" y="167"/>
                    <a:pt x="1" y="154"/>
                  </a:cubicBezTo>
                  <a:cubicBezTo>
                    <a:pt x="0" y="141"/>
                    <a:pt x="10" y="129"/>
                    <a:pt x="23" y="129"/>
                  </a:cubicBezTo>
                  <a:close/>
                  <a:moveTo>
                    <a:pt x="215" y="117"/>
                  </a:moveTo>
                  <a:lnTo>
                    <a:pt x="310" y="111"/>
                  </a:lnTo>
                  <a:cubicBezTo>
                    <a:pt x="324" y="110"/>
                    <a:pt x="335" y="120"/>
                    <a:pt x="336" y="133"/>
                  </a:cubicBezTo>
                  <a:cubicBezTo>
                    <a:pt x="337" y="146"/>
                    <a:pt x="327" y="158"/>
                    <a:pt x="313" y="158"/>
                  </a:cubicBezTo>
                  <a:lnTo>
                    <a:pt x="218" y="164"/>
                  </a:lnTo>
                  <a:cubicBezTo>
                    <a:pt x="204" y="165"/>
                    <a:pt x="193" y="155"/>
                    <a:pt x="192" y="142"/>
                  </a:cubicBezTo>
                  <a:cubicBezTo>
                    <a:pt x="191" y="129"/>
                    <a:pt x="201" y="117"/>
                    <a:pt x="215" y="117"/>
                  </a:cubicBezTo>
                  <a:close/>
                  <a:moveTo>
                    <a:pt x="406" y="105"/>
                  </a:moveTo>
                  <a:lnTo>
                    <a:pt x="502" y="99"/>
                  </a:lnTo>
                  <a:cubicBezTo>
                    <a:pt x="515" y="98"/>
                    <a:pt x="527" y="108"/>
                    <a:pt x="527" y="121"/>
                  </a:cubicBezTo>
                  <a:cubicBezTo>
                    <a:pt x="528" y="134"/>
                    <a:pt x="518" y="146"/>
                    <a:pt x="505" y="146"/>
                  </a:cubicBezTo>
                  <a:lnTo>
                    <a:pt x="409" y="152"/>
                  </a:lnTo>
                  <a:cubicBezTo>
                    <a:pt x="396" y="153"/>
                    <a:pt x="385" y="143"/>
                    <a:pt x="384" y="130"/>
                  </a:cubicBezTo>
                  <a:cubicBezTo>
                    <a:pt x="383" y="117"/>
                    <a:pt x="393" y="105"/>
                    <a:pt x="406" y="105"/>
                  </a:cubicBezTo>
                  <a:close/>
                  <a:moveTo>
                    <a:pt x="598" y="93"/>
                  </a:moveTo>
                  <a:lnTo>
                    <a:pt x="694" y="87"/>
                  </a:lnTo>
                  <a:lnTo>
                    <a:pt x="694" y="87"/>
                  </a:lnTo>
                  <a:cubicBezTo>
                    <a:pt x="707" y="86"/>
                    <a:pt x="718" y="96"/>
                    <a:pt x="719" y="109"/>
                  </a:cubicBezTo>
                  <a:cubicBezTo>
                    <a:pt x="720" y="122"/>
                    <a:pt x="710" y="134"/>
                    <a:pt x="697" y="135"/>
                  </a:cubicBezTo>
                  <a:lnTo>
                    <a:pt x="601" y="140"/>
                  </a:lnTo>
                  <a:cubicBezTo>
                    <a:pt x="588" y="141"/>
                    <a:pt x="576" y="131"/>
                    <a:pt x="575" y="118"/>
                  </a:cubicBezTo>
                  <a:cubicBezTo>
                    <a:pt x="575" y="105"/>
                    <a:pt x="585" y="93"/>
                    <a:pt x="598" y="93"/>
                  </a:cubicBezTo>
                  <a:close/>
                  <a:moveTo>
                    <a:pt x="789" y="81"/>
                  </a:moveTo>
                  <a:lnTo>
                    <a:pt x="885" y="75"/>
                  </a:lnTo>
                  <a:lnTo>
                    <a:pt x="885" y="75"/>
                  </a:lnTo>
                  <a:cubicBezTo>
                    <a:pt x="899" y="74"/>
                    <a:pt x="910" y="84"/>
                    <a:pt x="911" y="97"/>
                  </a:cubicBezTo>
                  <a:cubicBezTo>
                    <a:pt x="912" y="110"/>
                    <a:pt x="902" y="122"/>
                    <a:pt x="888" y="123"/>
                  </a:cubicBezTo>
                  <a:lnTo>
                    <a:pt x="792" y="129"/>
                  </a:lnTo>
                  <a:cubicBezTo>
                    <a:pt x="779" y="129"/>
                    <a:pt x="768" y="119"/>
                    <a:pt x="767" y="106"/>
                  </a:cubicBezTo>
                  <a:cubicBezTo>
                    <a:pt x="766" y="93"/>
                    <a:pt x="776" y="81"/>
                    <a:pt x="789" y="81"/>
                  </a:cubicBezTo>
                  <a:close/>
                  <a:moveTo>
                    <a:pt x="981" y="69"/>
                  </a:moveTo>
                  <a:lnTo>
                    <a:pt x="1047" y="65"/>
                  </a:lnTo>
                  <a:lnTo>
                    <a:pt x="1075" y="61"/>
                  </a:lnTo>
                  <a:cubicBezTo>
                    <a:pt x="1089" y="59"/>
                    <a:pt x="1100" y="69"/>
                    <a:pt x="1102" y="82"/>
                  </a:cubicBezTo>
                  <a:cubicBezTo>
                    <a:pt x="1104" y="95"/>
                    <a:pt x="1094" y="107"/>
                    <a:pt x="1081" y="109"/>
                  </a:cubicBezTo>
                  <a:lnTo>
                    <a:pt x="1050" y="112"/>
                  </a:lnTo>
                  <a:lnTo>
                    <a:pt x="984" y="117"/>
                  </a:lnTo>
                  <a:cubicBezTo>
                    <a:pt x="971" y="117"/>
                    <a:pt x="959" y="107"/>
                    <a:pt x="959" y="94"/>
                  </a:cubicBezTo>
                  <a:cubicBezTo>
                    <a:pt x="958" y="81"/>
                    <a:pt x="968" y="69"/>
                    <a:pt x="981" y="69"/>
                  </a:cubicBezTo>
                  <a:close/>
                  <a:moveTo>
                    <a:pt x="1171" y="49"/>
                  </a:moveTo>
                  <a:lnTo>
                    <a:pt x="1266" y="38"/>
                  </a:lnTo>
                  <a:lnTo>
                    <a:pt x="1266" y="38"/>
                  </a:lnTo>
                  <a:cubicBezTo>
                    <a:pt x="1279" y="36"/>
                    <a:pt x="1291" y="46"/>
                    <a:pt x="1293" y="59"/>
                  </a:cubicBezTo>
                  <a:cubicBezTo>
                    <a:pt x="1294" y="72"/>
                    <a:pt x="1285" y="84"/>
                    <a:pt x="1272" y="86"/>
                  </a:cubicBezTo>
                  <a:lnTo>
                    <a:pt x="1176" y="97"/>
                  </a:lnTo>
                  <a:cubicBezTo>
                    <a:pt x="1163" y="99"/>
                    <a:pt x="1151" y="89"/>
                    <a:pt x="1150" y="76"/>
                  </a:cubicBezTo>
                  <a:cubicBezTo>
                    <a:pt x="1148" y="63"/>
                    <a:pt x="1158" y="51"/>
                    <a:pt x="1171" y="49"/>
                  </a:cubicBezTo>
                  <a:close/>
                  <a:moveTo>
                    <a:pt x="1361" y="26"/>
                  </a:moveTo>
                  <a:lnTo>
                    <a:pt x="1457" y="15"/>
                  </a:lnTo>
                  <a:lnTo>
                    <a:pt x="1457" y="15"/>
                  </a:lnTo>
                  <a:cubicBezTo>
                    <a:pt x="1470" y="13"/>
                    <a:pt x="1482" y="23"/>
                    <a:pt x="1483" y="36"/>
                  </a:cubicBezTo>
                  <a:cubicBezTo>
                    <a:pt x="1485" y="49"/>
                    <a:pt x="1476" y="61"/>
                    <a:pt x="1462" y="62"/>
                  </a:cubicBezTo>
                  <a:lnTo>
                    <a:pt x="1367" y="74"/>
                  </a:lnTo>
                  <a:lnTo>
                    <a:pt x="1367" y="74"/>
                  </a:lnTo>
                  <a:cubicBezTo>
                    <a:pt x="1354" y="76"/>
                    <a:pt x="1342" y="66"/>
                    <a:pt x="1340" y="53"/>
                  </a:cubicBezTo>
                  <a:cubicBezTo>
                    <a:pt x="1339" y="40"/>
                    <a:pt x="1348" y="28"/>
                    <a:pt x="1361" y="26"/>
                  </a:cubicBezTo>
                  <a:close/>
                  <a:moveTo>
                    <a:pt x="1552" y="3"/>
                  </a:moveTo>
                  <a:lnTo>
                    <a:pt x="1574" y="1"/>
                  </a:lnTo>
                  <a:cubicBezTo>
                    <a:pt x="1575" y="0"/>
                    <a:pt x="1577" y="0"/>
                    <a:pt x="1579" y="1"/>
                  </a:cubicBezTo>
                  <a:lnTo>
                    <a:pt x="1653" y="7"/>
                  </a:lnTo>
                  <a:lnTo>
                    <a:pt x="1653" y="7"/>
                  </a:lnTo>
                  <a:cubicBezTo>
                    <a:pt x="1666" y="9"/>
                    <a:pt x="1675" y="20"/>
                    <a:pt x="1674" y="34"/>
                  </a:cubicBezTo>
                  <a:cubicBezTo>
                    <a:pt x="1673" y="47"/>
                    <a:pt x="1661" y="57"/>
                    <a:pt x="1648" y="55"/>
                  </a:cubicBezTo>
                  <a:lnTo>
                    <a:pt x="1574" y="48"/>
                  </a:lnTo>
                  <a:lnTo>
                    <a:pt x="1579" y="48"/>
                  </a:lnTo>
                  <a:lnTo>
                    <a:pt x="1558" y="51"/>
                  </a:lnTo>
                  <a:lnTo>
                    <a:pt x="1558" y="51"/>
                  </a:lnTo>
                  <a:cubicBezTo>
                    <a:pt x="1544" y="53"/>
                    <a:pt x="1533" y="43"/>
                    <a:pt x="1531" y="30"/>
                  </a:cubicBezTo>
                  <a:cubicBezTo>
                    <a:pt x="1529" y="17"/>
                    <a:pt x="1539" y="5"/>
                    <a:pt x="1552" y="3"/>
                  </a:cubicBezTo>
                  <a:close/>
                  <a:moveTo>
                    <a:pt x="1748" y="16"/>
                  </a:moveTo>
                  <a:lnTo>
                    <a:pt x="1844" y="25"/>
                  </a:lnTo>
                  <a:lnTo>
                    <a:pt x="1844" y="25"/>
                  </a:lnTo>
                  <a:cubicBezTo>
                    <a:pt x="1857" y="27"/>
                    <a:pt x="1867" y="38"/>
                    <a:pt x="1865" y="52"/>
                  </a:cubicBezTo>
                  <a:cubicBezTo>
                    <a:pt x="1864" y="65"/>
                    <a:pt x="1852" y="74"/>
                    <a:pt x="1839" y="73"/>
                  </a:cubicBezTo>
                  <a:lnTo>
                    <a:pt x="1744" y="64"/>
                  </a:lnTo>
                  <a:cubicBezTo>
                    <a:pt x="1730" y="63"/>
                    <a:pt x="1721" y="51"/>
                    <a:pt x="1722" y="38"/>
                  </a:cubicBezTo>
                  <a:cubicBezTo>
                    <a:pt x="1723" y="25"/>
                    <a:pt x="1735" y="15"/>
                    <a:pt x="1748" y="16"/>
                  </a:cubicBezTo>
                  <a:close/>
                  <a:moveTo>
                    <a:pt x="1939" y="34"/>
                  </a:moveTo>
                  <a:lnTo>
                    <a:pt x="2035" y="43"/>
                  </a:lnTo>
                  <a:lnTo>
                    <a:pt x="2035" y="43"/>
                  </a:lnTo>
                  <a:cubicBezTo>
                    <a:pt x="2048" y="45"/>
                    <a:pt x="2058" y="56"/>
                    <a:pt x="2057" y="69"/>
                  </a:cubicBezTo>
                  <a:cubicBezTo>
                    <a:pt x="2055" y="83"/>
                    <a:pt x="2044" y="92"/>
                    <a:pt x="2030" y="91"/>
                  </a:cubicBezTo>
                  <a:lnTo>
                    <a:pt x="1935" y="82"/>
                  </a:lnTo>
                  <a:cubicBezTo>
                    <a:pt x="1922" y="81"/>
                    <a:pt x="1912" y="69"/>
                    <a:pt x="1913" y="56"/>
                  </a:cubicBezTo>
                  <a:cubicBezTo>
                    <a:pt x="1914" y="43"/>
                    <a:pt x="1926" y="33"/>
                    <a:pt x="1939" y="34"/>
                  </a:cubicBezTo>
                  <a:close/>
                  <a:moveTo>
                    <a:pt x="2132" y="55"/>
                  </a:moveTo>
                  <a:lnTo>
                    <a:pt x="2226" y="70"/>
                  </a:lnTo>
                  <a:cubicBezTo>
                    <a:pt x="2240" y="72"/>
                    <a:pt x="2248" y="84"/>
                    <a:pt x="2246" y="97"/>
                  </a:cubicBezTo>
                  <a:cubicBezTo>
                    <a:pt x="2244" y="110"/>
                    <a:pt x="2232" y="119"/>
                    <a:pt x="2219" y="117"/>
                  </a:cubicBezTo>
                  <a:lnTo>
                    <a:pt x="2124" y="102"/>
                  </a:lnTo>
                  <a:cubicBezTo>
                    <a:pt x="2111" y="100"/>
                    <a:pt x="2102" y="88"/>
                    <a:pt x="2104" y="75"/>
                  </a:cubicBezTo>
                  <a:cubicBezTo>
                    <a:pt x="2106" y="62"/>
                    <a:pt x="2118" y="53"/>
                    <a:pt x="2132" y="55"/>
                  </a:cubicBezTo>
                  <a:close/>
                  <a:moveTo>
                    <a:pt x="2321" y="85"/>
                  </a:moveTo>
                  <a:lnTo>
                    <a:pt x="2416" y="99"/>
                  </a:lnTo>
                  <a:cubicBezTo>
                    <a:pt x="2429" y="101"/>
                    <a:pt x="2438" y="114"/>
                    <a:pt x="2436" y="127"/>
                  </a:cubicBezTo>
                  <a:cubicBezTo>
                    <a:pt x="2434" y="140"/>
                    <a:pt x="2422" y="149"/>
                    <a:pt x="2409" y="147"/>
                  </a:cubicBezTo>
                  <a:lnTo>
                    <a:pt x="2314" y="132"/>
                  </a:lnTo>
                  <a:cubicBezTo>
                    <a:pt x="2301" y="130"/>
                    <a:pt x="2292" y="118"/>
                    <a:pt x="2294" y="105"/>
                  </a:cubicBezTo>
                  <a:cubicBezTo>
                    <a:pt x="2296" y="91"/>
                    <a:pt x="2308" y="83"/>
                    <a:pt x="2321" y="85"/>
                  </a:cubicBezTo>
                  <a:close/>
                  <a:moveTo>
                    <a:pt x="2511" y="114"/>
                  </a:moveTo>
                  <a:lnTo>
                    <a:pt x="2604" y="129"/>
                  </a:lnTo>
                  <a:lnTo>
                    <a:pt x="2605" y="129"/>
                  </a:lnTo>
                  <a:cubicBezTo>
                    <a:pt x="2618" y="131"/>
                    <a:pt x="2628" y="142"/>
                    <a:pt x="2626" y="156"/>
                  </a:cubicBezTo>
                  <a:cubicBezTo>
                    <a:pt x="2624" y="169"/>
                    <a:pt x="2612" y="178"/>
                    <a:pt x="2599" y="176"/>
                  </a:cubicBezTo>
                  <a:lnTo>
                    <a:pt x="2597" y="176"/>
                  </a:lnTo>
                  <a:lnTo>
                    <a:pt x="2504" y="162"/>
                  </a:lnTo>
                  <a:cubicBezTo>
                    <a:pt x="2490" y="160"/>
                    <a:pt x="2482" y="147"/>
                    <a:pt x="2484" y="134"/>
                  </a:cubicBezTo>
                  <a:cubicBezTo>
                    <a:pt x="2486" y="121"/>
                    <a:pt x="2498" y="112"/>
                    <a:pt x="2511" y="114"/>
                  </a:cubicBezTo>
                  <a:close/>
                  <a:moveTo>
                    <a:pt x="2700" y="141"/>
                  </a:moveTo>
                  <a:lnTo>
                    <a:pt x="2796" y="153"/>
                  </a:lnTo>
                  <a:cubicBezTo>
                    <a:pt x="2809" y="154"/>
                    <a:pt x="2818" y="166"/>
                    <a:pt x="2816" y="179"/>
                  </a:cubicBezTo>
                  <a:cubicBezTo>
                    <a:pt x="2815" y="193"/>
                    <a:pt x="2803" y="202"/>
                    <a:pt x="2790" y="200"/>
                  </a:cubicBezTo>
                  <a:lnTo>
                    <a:pt x="2694" y="188"/>
                  </a:lnTo>
                  <a:cubicBezTo>
                    <a:pt x="2681" y="187"/>
                    <a:pt x="2672" y="175"/>
                    <a:pt x="2674" y="162"/>
                  </a:cubicBezTo>
                  <a:cubicBezTo>
                    <a:pt x="2675" y="148"/>
                    <a:pt x="2687" y="139"/>
                    <a:pt x="2700" y="141"/>
                  </a:cubicBezTo>
                  <a:close/>
                  <a:moveTo>
                    <a:pt x="2891" y="165"/>
                  </a:moveTo>
                  <a:lnTo>
                    <a:pt x="2986" y="176"/>
                  </a:lnTo>
                  <a:cubicBezTo>
                    <a:pt x="2999" y="178"/>
                    <a:pt x="3009" y="190"/>
                    <a:pt x="3007" y="203"/>
                  </a:cubicBezTo>
                  <a:cubicBezTo>
                    <a:pt x="3005" y="216"/>
                    <a:pt x="2993" y="226"/>
                    <a:pt x="2980" y="224"/>
                  </a:cubicBezTo>
                  <a:lnTo>
                    <a:pt x="2885" y="212"/>
                  </a:lnTo>
                  <a:cubicBezTo>
                    <a:pt x="2872" y="211"/>
                    <a:pt x="2862" y="199"/>
                    <a:pt x="2864" y="185"/>
                  </a:cubicBezTo>
                  <a:cubicBezTo>
                    <a:pt x="2866" y="172"/>
                    <a:pt x="2878" y="163"/>
                    <a:pt x="2891" y="165"/>
                  </a:cubicBezTo>
                  <a:close/>
                  <a:moveTo>
                    <a:pt x="3081" y="188"/>
                  </a:moveTo>
                  <a:lnTo>
                    <a:pt x="3115" y="193"/>
                  </a:lnTo>
                  <a:cubicBezTo>
                    <a:pt x="3129" y="194"/>
                    <a:pt x="3138" y="206"/>
                    <a:pt x="3136" y="219"/>
                  </a:cubicBezTo>
                  <a:cubicBezTo>
                    <a:pt x="3135" y="233"/>
                    <a:pt x="3123" y="242"/>
                    <a:pt x="3109" y="240"/>
                  </a:cubicBezTo>
                  <a:lnTo>
                    <a:pt x="3075" y="236"/>
                  </a:lnTo>
                  <a:lnTo>
                    <a:pt x="3075" y="236"/>
                  </a:lnTo>
                  <a:cubicBezTo>
                    <a:pt x="3062" y="234"/>
                    <a:pt x="3053" y="222"/>
                    <a:pt x="3055" y="209"/>
                  </a:cubicBezTo>
                  <a:cubicBezTo>
                    <a:pt x="3056" y="196"/>
                    <a:pt x="3068" y="187"/>
                    <a:pt x="3081" y="188"/>
                  </a:cubicBezTo>
                  <a:close/>
                </a:path>
              </a:pathLst>
            </a:custGeom>
            <a:solidFill>
              <a:srgbClr val="4F81BD"/>
            </a:solidFill>
            <a:ln w="0" cap="flat">
              <a:solidFill>
                <a:srgbClr val="4F81BD"/>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Verdana"/>
                <a:ea typeface="Meiryo UI"/>
                <a:cs typeface="+mn-cs"/>
              </a:endParaRPr>
            </a:p>
          </p:txBody>
        </p:sp>
        <p:sp>
          <p:nvSpPr>
            <p:cNvPr id="44" name="Freeform 42"/>
            <p:cNvSpPr>
              <a:spLocks/>
            </p:cNvSpPr>
            <p:nvPr/>
          </p:nvSpPr>
          <p:spPr bwMode="auto">
            <a:xfrm>
              <a:off x="6799837" y="4883758"/>
              <a:ext cx="1706580" cy="544666"/>
            </a:xfrm>
            <a:custGeom>
              <a:avLst/>
              <a:gdLst>
                <a:gd name="T0" fmla="*/ 0 w 966"/>
                <a:gd name="T1" fmla="*/ 175 h 205"/>
                <a:gd name="T2" fmla="*/ 160 w 966"/>
                <a:gd name="T3" fmla="*/ 205 h 205"/>
                <a:gd name="T4" fmla="*/ 320 w 966"/>
                <a:gd name="T5" fmla="*/ 205 h 205"/>
                <a:gd name="T6" fmla="*/ 486 w 966"/>
                <a:gd name="T7" fmla="*/ 125 h 205"/>
                <a:gd name="T8" fmla="*/ 646 w 966"/>
                <a:gd name="T9" fmla="*/ 60 h 205"/>
                <a:gd name="T10" fmla="*/ 806 w 966"/>
                <a:gd name="T11" fmla="*/ 30 h 205"/>
                <a:gd name="T12" fmla="*/ 966 w 966"/>
                <a:gd name="T13" fmla="*/ 0 h 205"/>
              </a:gdLst>
              <a:ahLst/>
              <a:cxnLst>
                <a:cxn ang="0">
                  <a:pos x="T0" y="T1"/>
                </a:cxn>
                <a:cxn ang="0">
                  <a:pos x="T2" y="T3"/>
                </a:cxn>
                <a:cxn ang="0">
                  <a:pos x="T4" y="T5"/>
                </a:cxn>
                <a:cxn ang="0">
                  <a:pos x="T6" y="T7"/>
                </a:cxn>
                <a:cxn ang="0">
                  <a:pos x="T8" y="T9"/>
                </a:cxn>
                <a:cxn ang="0">
                  <a:pos x="T10" y="T11"/>
                </a:cxn>
                <a:cxn ang="0">
                  <a:pos x="T12" y="T13"/>
                </a:cxn>
              </a:cxnLst>
              <a:rect l="0" t="0" r="r" b="b"/>
              <a:pathLst>
                <a:path w="966" h="205">
                  <a:moveTo>
                    <a:pt x="0" y="175"/>
                  </a:moveTo>
                  <a:lnTo>
                    <a:pt x="160" y="205"/>
                  </a:lnTo>
                  <a:lnTo>
                    <a:pt x="320" y="205"/>
                  </a:lnTo>
                  <a:lnTo>
                    <a:pt x="486" y="125"/>
                  </a:lnTo>
                  <a:lnTo>
                    <a:pt x="646" y="60"/>
                  </a:lnTo>
                  <a:lnTo>
                    <a:pt x="806" y="30"/>
                  </a:lnTo>
                  <a:lnTo>
                    <a:pt x="966" y="0"/>
                  </a:lnTo>
                </a:path>
              </a:pathLst>
            </a:custGeom>
            <a:noFill/>
            <a:ln w="23813" cap="rnd">
              <a:solidFill>
                <a:srgbClr val="C0504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Verdana"/>
                <a:ea typeface="Meiryo UI"/>
                <a:cs typeface="+mn-cs"/>
              </a:endParaRPr>
            </a:p>
          </p:txBody>
        </p:sp>
        <p:sp>
          <p:nvSpPr>
            <p:cNvPr id="45" name="Rectangle 43"/>
            <p:cNvSpPr>
              <a:spLocks noChangeArrowheads="1"/>
            </p:cNvSpPr>
            <p:nvPr/>
          </p:nvSpPr>
          <p:spPr bwMode="auto">
            <a:xfrm>
              <a:off x="6430608" y="5550641"/>
              <a:ext cx="203165" cy="212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700" b="0" i="0" u="none" strike="noStrike" kern="1200" cap="none" spc="0" normalizeH="0" baseline="0" noProof="0" smtClean="0">
                  <a:ln>
                    <a:noFill/>
                  </a:ln>
                  <a:solidFill>
                    <a:srgbClr val="595959"/>
                  </a:solidFill>
                  <a:effectLst/>
                  <a:uLnTx/>
                  <a:uFillTx/>
                  <a:latin typeface="Calibri" panose="020F0502020204030204" pitchFamily="34" charset="0"/>
                  <a:ea typeface="Meiryo UI"/>
                  <a:cs typeface="+mn-cs"/>
                </a:rPr>
                <a:t>100</a:t>
              </a:r>
              <a:endParaRPr kumimoji="0" lang="ja-JP" altLang="ja-JP" sz="1800" b="0" i="0" u="none" strike="noStrike" kern="1200" cap="none" spc="0" normalizeH="0" baseline="0" noProof="0" smtClean="0">
                <a:ln>
                  <a:noFill/>
                </a:ln>
                <a:solidFill>
                  <a:prstClr val="black"/>
                </a:solidFill>
                <a:effectLst/>
                <a:uLnTx/>
                <a:uFillTx/>
                <a:latin typeface="Arial" panose="020B0604020202020204" pitchFamily="34" charset="0"/>
                <a:ea typeface="Meiryo UI"/>
                <a:cs typeface="+mn-cs"/>
              </a:endParaRPr>
            </a:p>
          </p:txBody>
        </p:sp>
        <p:sp>
          <p:nvSpPr>
            <p:cNvPr id="47" name="Rectangle 45"/>
            <p:cNvSpPr>
              <a:spLocks noChangeArrowheads="1"/>
            </p:cNvSpPr>
            <p:nvPr/>
          </p:nvSpPr>
          <p:spPr bwMode="auto">
            <a:xfrm>
              <a:off x="6430608" y="5125536"/>
              <a:ext cx="203165" cy="212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700" b="0" i="0" u="none" strike="noStrike" kern="1200" cap="none" spc="0" normalizeH="0" baseline="0" noProof="0" smtClean="0">
                  <a:ln>
                    <a:noFill/>
                  </a:ln>
                  <a:solidFill>
                    <a:srgbClr val="595959"/>
                  </a:solidFill>
                  <a:effectLst/>
                  <a:uLnTx/>
                  <a:uFillTx/>
                  <a:latin typeface="Calibri" panose="020F0502020204030204" pitchFamily="34" charset="0"/>
                  <a:ea typeface="Meiryo UI"/>
                  <a:cs typeface="+mn-cs"/>
                </a:rPr>
                <a:t>140</a:t>
              </a:r>
              <a:endParaRPr kumimoji="0" lang="ja-JP" altLang="ja-JP" sz="1800" b="0" i="0" u="none" strike="noStrike" kern="1200" cap="none" spc="0" normalizeH="0" baseline="0" noProof="0" smtClean="0">
                <a:ln>
                  <a:noFill/>
                </a:ln>
                <a:solidFill>
                  <a:prstClr val="black"/>
                </a:solidFill>
                <a:effectLst/>
                <a:uLnTx/>
                <a:uFillTx/>
                <a:latin typeface="Arial" panose="020B0604020202020204" pitchFamily="34" charset="0"/>
                <a:ea typeface="Meiryo UI"/>
                <a:cs typeface="+mn-cs"/>
              </a:endParaRPr>
            </a:p>
          </p:txBody>
        </p:sp>
        <p:sp>
          <p:nvSpPr>
            <p:cNvPr id="49" name="Rectangle 47"/>
            <p:cNvSpPr>
              <a:spLocks noChangeArrowheads="1"/>
            </p:cNvSpPr>
            <p:nvPr/>
          </p:nvSpPr>
          <p:spPr bwMode="auto">
            <a:xfrm>
              <a:off x="6430608" y="4703088"/>
              <a:ext cx="203165" cy="212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700" b="0" i="0" u="none" strike="noStrike" kern="1200" cap="none" spc="0" normalizeH="0" baseline="0" noProof="0" smtClean="0">
                  <a:ln>
                    <a:noFill/>
                  </a:ln>
                  <a:solidFill>
                    <a:srgbClr val="595959"/>
                  </a:solidFill>
                  <a:effectLst/>
                  <a:uLnTx/>
                  <a:uFillTx/>
                  <a:latin typeface="Calibri" panose="020F0502020204030204" pitchFamily="34" charset="0"/>
                  <a:ea typeface="Meiryo UI"/>
                  <a:cs typeface="+mn-cs"/>
                </a:rPr>
                <a:t>180</a:t>
              </a:r>
              <a:endParaRPr kumimoji="0" lang="ja-JP" altLang="ja-JP" sz="1800" b="0" i="0" u="none" strike="noStrike" kern="1200" cap="none" spc="0" normalizeH="0" baseline="0" noProof="0" smtClean="0">
                <a:ln>
                  <a:noFill/>
                </a:ln>
                <a:solidFill>
                  <a:prstClr val="black"/>
                </a:solidFill>
                <a:effectLst/>
                <a:uLnTx/>
                <a:uFillTx/>
                <a:latin typeface="Arial" panose="020B0604020202020204" pitchFamily="34" charset="0"/>
                <a:ea typeface="Meiryo UI"/>
                <a:cs typeface="+mn-cs"/>
              </a:endParaRPr>
            </a:p>
          </p:txBody>
        </p:sp>
        <p:sp>
          <p:nvSpPr>
            <p:cNvPr id="50" name="Rectangle 48"/>
            <p:cNvSpPr>
              <a:spLocks noChangeArrowheads="1"/>
            </p:cNvSpPr>
            <p:nvPr/>
          </p:nvSpPr>
          <p:spPr bwMode="auto">
            <a:xfrm>
              <a:off x="6750371" y="5733969"/>
              <a:ext cx="11541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800" b="0" i="0" u="none" strike="noStrike" kern="1200" cap="none" spc="0" normalizeH="0" baseline="0" noProof="0" dirty="0" smtClean="0">
                  <a:ln>
                    <a:noFill/>
                  </a:ln>
                  <a:solidFill>
                    <a:srgbClr val="595959"/>
                  </a:solidFill>
                  <a:effectLst/>
                  <a:uLnTx/>
                  <a:uFillTx/>
                  <a:latin typeface="Calibri" panose="020F0502020204030204" pitchFamily="34" charset="0"/>
                  <a:ea typeface="Meiryo UI"/>
                  <a:cs typeface="+mn-cs"/>
                </a:rPr>
                <a:t>H8</a:t>
              </a:r>
              <a:endParaRPr kumimoji="0" lang="ja-JP" altLang="ja-JP" sz="1800" b="0" i="0" u="none" strike="noStrike" kern="1200" cap="none" spc="0" normalizeH="0" baseline="0" noProof="0" dirty="0" smtClean="0">
                <a:ln>
                  <a:noFill/>
                </a:ln>
                <a:solidFill>
                  <a:prstClr val="black"/>
                </a:solidFill>
                <a:effectLst/>
                <a:uLnTx/>
                <a:uFillTx/>
                <a:latin typeface="Arial" panose="020B0604020202020204" pitchFamily="34" charset="0"/>
                <a:ea typeface="Meiryo UI"/>
                <a:cs typeface="+mn-cs"/>
              </a:endParaRPr>
            </a:p>
          </p:txBody>
        </p:sp>
        <p:sp>
          <p:nvSpPr>
            <p:cNvPr id="52" name="Rectangle 50"/>
            <p:cNvSpPr>
              <a:spLocks noChangeArrowheads="1"/>
            </p:cNvSpPr>
            <p:nvPr/>
          </p:nvSpPr>
          <p:spPr bwMode="auto">
            <a:xfrm>
              <a:off x="7296264" y="5733969"/>
              <a:ext cx="211998" cy="212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700" b="0" i="0" u="none" strike="noStrike" kern="1200" cap="none" spc="0" normalizeH="0" baseline="0" noProof="0" smtClean="0">
                  <a:ln>
                    <a:noFill/>
                  </a:ln>
                  <a:solidFill>
                    <a:srgbClr val="595959"/>
                  </a:solidFill>
                  <a:effectLst/>
                  <a:uLnTx/>
                  <a:uFillTx/>
                  <a:latin typeface="Calibri" panose="020F0502020204030204" pitchFamily="34" charset="0"/>
                  <a:ea typeface="Meiryo UI"/>
                  <a:cs typeface="+mn-cs"/>
                </a:rPr>
                <a:t>H14</a:t>
              </a:r>
              <a:endParaRPr kumimoji="0" lang="ja-JP" altLang="ja-JP" sz="1800" b="0" i="0" u="none" strike="noStrike" kern="1200" cap="none" spc="0" normalizeH="0" baseline="0" noProof="0" smtClean="0">
                <a:ln>
                  <a:noFill/>
                </a:ln>
                <a:solidFill>
                  <a:prstClr val="black"/>
                </a:solidFill>
                <a:effectLst/>
                <a:uLnTx/>
                <a:uFillTx/>
                <a:latin typeface="Arial" panose="020B0604020202020204" pitchFamily="34" charset="0"/>
                <a:ea typeface="Meiryo UI"/>
                <a:cs typeface="+mn-cs"/>
              </a:endParaRPr>
            </a:p>
          </p:txBody>
        </p:sp>
        <p:sp>
          <p:nvSpPr>
            <p:cNvPr id="54" name="Rectangle 52"/>
            <p:cNvSpPr>
              <a:spLocks noChangeArrowheads="1"/>
            </p:cNvSpPr>
            <p:nvPr/>
          </p:nvSpPr>
          <p:spPr bwMode="auto">
            <a:xfrm>
              <a:off x="7866891" y="5733969"/>
              <a:ext cx="211998" cy="212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700" b="0" i="0" u="none" strike="noStrike" kern="1200" cap="none" spc="0" normalizeH="0" baseline="0" noProof="0" dirty="0" smtClean="0">
                  <a:ln>
                    <a:noFill/>
                  </a:ln>
                  <a:solidFill>
                    <a:srgbClr val="595959"/>
                  </a:solidFill>
                  <a:effectLst/>
                  <a:uLnTx/>
                  <a:uFillTx/>
                  <a:latin typeface="Calibri" panose="020F0502020204030204" pitchFamily="34" charset="0"/>
                  <a:ea typeface="Meiryo UI"/>
                  <a:cs typeface="+mn-cs"/>
                </a:rPr>
                <a:t>H20</a:t>
              </a:r>
              <a:endParaRPr kumimoji="0" lang="ja-JP" altLang="ja-JP" sz="1800" b="0" i="0" u="none" strike="noStrike" kern="1200" cap="none" spc="0" normalizeH="0" baseline="0" noProof="0" dirty="0" smtClean="0">
                <a:ln>
                  <a:noFill/>
                </a:ln>
                <a:solidFill>
                  <a:prstClr val="black"/>
                </a:solidFill>
                <a:effectLst/>
                <a:uLnTx/>
                <a:uFillTx/>
                <a:latin typeface="Arial" panose="020B0604020202020204" pitchFamily="34" charset="0"/>
                <a:ea typeface="Meiryo UI"/>
                <a:cs typeface="+mn-cs"/>
              </a:endParaRPr>
            </a:p>
          </p:txBody>
        </p:sp>
        <p:sp>
          <p:nvSpPr>
            <p:cNvPr id="56" name="Rectangle 54"/>
            <p:cNvSpPr>
              <a:spLocks noChangeArrowheads="1"/>
            </p:cNvSpPr>
            <p:nvPr/>
          </p:nvSpPr>
          <p:spPr bwMode="auto">
            <a:xfrm>
              <a:off x="8437518" y="5733969"/>
              <a:ext cx="211998" cy="212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700" b="0" i="0" u="none" strike="noStrike" kern="1200" cap="none" spc="0" normalizeH="0" baseline="0" noProof="0" smtClean="0">
                  <a:ln>
                    <a:noFill/>
                  </a:ln>
                  <a:solidFill>
                    <a:srgbClr val="595959"/>
                  </a:solidFill>
                  <a:effectLst/>
                  <a:uLnTx/>
                  <a:uFillTx/>
                  <a:latin typeface="Calibri" panose="020F0502020204030204" pitchFamily="34" charset="0"/>
                  <a:ea typeface="Meiryo UI"/>
                  <a:cs typeface="+mn-cs"/>
                </a:rPr>
                <a:t>H26</a:t>
              </a:r>
              <a:endParaRPr kumimoji="0" lang="ja-JP" altLang="ja-JP" sz="1800" b="0" i="0" u="none" strike="noStrike" kern="1200" cap="none" spc="0" normalizeH="0" baseline="0" noProof="0" smtClean="0">
                <a:ln>
                  <a:noFill/>
                </a:ln>
                <a:solidFill>
                  <a:prstClr val="black"/>
                </a:solidFill>
                <a:effectLst/>
                <a:uLnTx/>
                <a:uFillTx/>
                <a:latin typeface="Arial" panose="020B0604020202020204" pitchFamily="34" charset="0"/>
                <a:ea typeface="Meiryo UI"/>
                <a:cs typeface="+mn-cs"/>
              </a:endParaRPr>
            </a:p>
          </p:txBody>
        </p:sp>
      </p:grpSp>
      <p:sp>
        <p:nvSpPr>
          <p:cNvPr id="67" name="テキスト ボックス 66"/>
          <p:cNvSpPr txBox="1"/>
          <p:nvPr/>
        </p:nvSpPr>
        <p:spPr>
          <a:xfrm>
            <a:off x="6474275" y="2718236"/>
            <a:ext cx="859497" cy="215444"/>
          </a:xfrm>
          <a:prstGeom prst="rect">
            <a:avLst/>
          </a:prstGeom>
          <a:noFill/>
          <a:ln w="25400">
            <a:noFill/>
          </a:ln>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1" lang="en-US" altLang="ja-JP" sz="700" b="0" i="0" u="none" strike="noStrike" kern="1200" cap="none" spc="0" normalizeH="0" baseline="0" noProof="0" dirty="0" smtClean="0">
                <a:ln>
                  <a:noFill/>
                </a:ln>
                <a:solidFill>
                  <a:prstClr val="black"/>
                </a:solidFill>
                <a:effectLst/>
                <a:uLnTx/>
                <a:uFillTx/>
                <a:latin typeface="Verdana"/>
                <a:ea typeface="Meiryo UI"/>
                <a:cs typeface="+mn-cs"/>
              </a:rPr>
              <a:t>&lt;</a:t>
            </a:r>
            <a:r>
              <a:rPr kumimoji="1" lang="ja-JP" altLang="en-US" sz="700" b="0" i="0" u="none" strike="noStrike" kern="1200" cap="none" spc="0" normalizeH="0" baseline="0" noProof="0" dirty="0" smtClean="0">
                <a:ln>
                  <a:noFill/>
                </a:ln>
                <a:solidFill>
                  <a:prstClr val="black"/>
                </a:solidFill>
                <a:effectLst/>
                <a:uLnTx/>
                <a:uFillTx/>
                <a:latin typeface="Verdana"/>
                <a:ea typeface="Meiryo UI"/>
                <a:cs typeface="+mn-cs"/>
              </a:rPr>
              <a:t>がん患者数</a:t>
            </a:r>
            <a:r>
              <a:rPr kumimoji="1" lang="en-US" altLang="ja-JP" sz="700" b="0" i="0" u="none" strike="noStrike" kern="1200" cap="none" spc="0" normalizeH="0" baseline="0" noProof="0" dirty="0" smtClean="0">
                <a:ln>
                  <a:noFill/>
                </a:ln>
                <a:solidFill>
                  <a:prstClr val="black"/>
                </a:solidFill>
                <a:effectLst/>
                <a:uLnTx/>
                <a:uFillTx/>
                <a:latin typeface="Verdana"/>
                <a:ea typeface="Meiryo UI"/>
                <a:cs typeface="+mn-cs"/>
              </a:rPr>
              <a:t>&gt;</a:t>
            </a:r>
            <a:r>
              <a:rPr kumimoji="1" lang="ja-JP" altLang="en-US" sz="800" b="0" i="0" u="none" strike="noStrike" kern="1200" cap="none" spc="0" normalizeH="0" baseline="0" noProof="0" dirty="0" smtClean="0">
                <a:ln>
                  <a:noFill/>
                </a:ln>
                <a:solidFill>
                  <a:prstClr val="black"/>
                </a:solidFill>
                <a:effectLst/>
                <a:uLnTx/>
                <a:uFillTx/>
                <a:latin typeface="Verdana"/>
                <a:ea typeface="Meiryo UI"/>
                <a:cs typeface="+mn-cs"/>
              </a:rPr>
              <a:t>　</a:t>
            </a:r>
            <a:endParaRPr kumimoji="1" lang="ja-JP" altLang="en-US" sz="800" b="0" i="0" u="none" strike="noStrike" kern="1200" cap="none" spc="0" normalizeH="0" baseline="0" noProof="0" dirty="0">
              <a:ln>
                <a:noFill/>
              </a:ln>
              <a:solidFill>
                <a:prstClr val="black"/>
              </a:solidFill>
              <a:effectLst/>
              <a:uLnTx/>
              <a:uFillTx/>
              <a:latin typeface="Verdana"/>
              <a:ea typeface="Meiryo UI"/>
              <a:cs typeface="+mn-cs"/>
            </a:endParaRPr>
          </a:p>
        </p:txBody>
      </p:sp>
      <p:sp>
        <p:nvSpPr>
          <p:cNvPr id="68" name="テキスト ボックス 67"/>
          <p:cNvSpPr txBox="1"/>
          <p:nvPr/>
        </p:nvSpPr>
        <p:spPr>
          <a:xfrm>
            <a:off x="7007403" y="2877254"/>
            <a:ext cx="555940" cy="215444"/>
          </a:xfrm>
          <a:prstGeom prst="rect">
            <a:avLst/>
          </a:prstGeom>
          <a:noFill/>
          <a:ln w="25400">
            <a:noFill/>
          </a:ln>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800" b="1" i="0" u="none" strike="noStrike" kern="1200" cap="none" spc="0" normalizeH="0" baseline="0" noProof="0" dirty="0" smtClean="0">
                <a:ln>
                  <a:noFill/>
                </a:ln>
                <a:solidFill>
                  <a:srgbClr val="FF9933">
                    <a:lumMod val="50000"/>
                  </a:srgbClr>
                </a:solidFill>
                <a:effectLst/>
                <a:uLnTx/>
                <a:uFillTx/>
                <a:latin typeface="Verdana"/>
                <a:ea typeface="Meiryo UI"/>
                <a:cs typeface="+mn-cs"/>
              </a:rPr>
              <a:t>外来</a:t>
            </a:r>
            <a:r>
              <a:rPr kumimoji="1" lang="ja-JP" altLang="en-US" sz="800" b="0" i="0" u="none" strike="noStrike" kern="1200" cap="none" spc="0" normalizeH="0" baseline="0" noProof="0" dirty="0" smtClean="0">
                <a:ln>
                  <a:noFill/>
                </a:ln>
                <a:solidFill>
                  <a:prstClr val="black"/>
                </a:solidFill>
                <a:effectLst/>
                <a:uLnTx/>
                <a:uFillTx/>
                <a:latin typeface="Verdana"/>
                <a:ea typeface="Meiryo UI"/>
                <a:cs typeface="+mn-cs"/>
              </a:rPr>
              <a:t>　</a:t>
            </a:r>
            <a:endParaRPr kumimoji="1" lang="ja-JP" altLang="en-US" sz="800" b="0" i="0" u="none" strike="noStrike" kern="1200" cap="none" spc="0" normalizeH="0" baseline="0" noProof="0" dirty="0">
              <a:ln>
                <a:noFill/>
              </a:ln>
              <a:solidFill>
                <a:prstClr val="black"/>
              </a:solidFill>
              <a:effectLst/>
              <a:uLnTx/>
              <a:uFillTx/>
              <a:latin typeface="Verdana"/>
              <a:ea typeface="Meiryo UI"/>
              <a:cs typeface="+mn-cs"/>
            </a:endParaRPr>
          </a:p>
        </p:txBody>
      </p:sp>
      <p:sp>
        <p:nvSpPr>
          <p:cNvPr id="69" name="テキスト ボックス 68"/>
          <p:cNvSpPr txBox="1"/>
          <p:nvPr/>
        </p:nvSpPr>
        <p:spPr>
          <a:xfrm>
            <a:off x="6107986" y="3048885"/>
            <a:ext cx="599668" cy="215444"/>
          </a:xfrm>
          <a:prstGeom prst="rect">
            <a:avLst/>
          </a:prstGeom>
          <a:noFill/>
          <a:ln w="25400">
            <a:noFill/>
          </a:ln>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800" b="1" i="0" u="none" strike="noStrike" kern="1200" cap="none" spc="0" normalizeH="0" baseline="0" noProof="0" dirty="0" smtClean="0">
                <a:ln>
                  <a:noFill/>
                </a:ln>
                <a:solidFill>
                  <a:srgbClr val="0070C0"/>
                </a:solidFill>
                <a:effectLst/>
                <a:uLnTx/>
                <a:uFillTx/>
                <a:latin typeface="Verdana"/>
                <a:ea typeface="Meiryo UI"/>
                <a:cs typeface="+mn-cs"/>
              </a:rPr>
              <a:t>入院</a:t>
            </a:r>
            <a:r>
              <a:rPr kumimoji="1" lang="ja-JP" altLang="en-US" sz="800" b="0" i="0" u="none" strike="noStrike" kern="1200" cap="none" spc="0" normalizeH="0" baseline="0" noProof="0" dirty="0" smtClean="0">
                <a:ln>
                  <a:noFill/>
                </a:ln>
                <a:solidFill>
                  <a:prstClr val="black"/>
                </a:solidFill>
                <a:effectLst/>
                <a:uLnTx/>
                <a:uFillTx/>
                <a:latin typeface="Verdana"/>
                <a:ea typeface="Meiryo UI"/>
                <a:cs typeface="+mn-cs"/>
              </a:rPr>
              <a:t>　</a:t>
            </a:r>
            <a:endParaRPr kumimoji="1" lang="ja-JP" altLang="en-US" sz="800" b="0" i="0" u="none" strike="noStrike" kern="1200" cap="none" spc="0" normalizeH="0" baseline="0" noProof="0" dirty="0">
              <a:ln>
                <a:noFill/>
              </a:ln>
              <a:solidFill>
                <a:prstClr val="black"/>
              </a:solidFill>
              <a:effectLst/>
              <a:uLnTx/>
              <a:uFillTx/>
              <a:latin typeface="Verdana"/>
              <a:ea typeface="Meiryo UI"/>
              <a:cs typeface="+mn-cs"/>
            </a:endParaRPr>
          </a:p>
        </p:txBody>
      </p:sp>
      <p:sp>
        <p:nvSpPr>
          <p:cNvPr id="101" name="テキスト ボックス 100"/>
          <p:cNvSpPr txBox="1"/>
          <p:nvPr/>
        </p:nvSpPr>
        <p:spPr>
          <a:xfrm>
            <a:off x="6033139" y="2765979"/>
            <a:ext cx="449342" cy="184666"/>
          </a:xfrm>
          <a:prstGeom prst="rect">
            <a:avLst/>
          </a:prstGeom>
          <a:noFill/>
          <a:ln w="25400">
            <a:noFill/>
          </a:ln>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1" lang="en-US" altLang="ja-JP" sz="600" b="0" i="0" u="none" strike="noStrike" kern="1200" cap="none" spc="0" normalizeH="0" baseline="0" noProof="0" dirty="0" smtClean="0">
                <a:ln>
                  <a:noFill/>
                </a:ln>
                <a:solidFill>
                  <a:prstClr val="black"/>
                </a:solidFill>
                <a:effectLst/>
                <a:uLnTx/>
                <a:uFillTx/>
                <a:latin typeface="Verdana"/>
                <a:ea typeface="Meiryo UI"/>
                <a:cs typeface="+mn-cs"/>
              </a:rPr>
              <a:t>(</a:t>
            </a:r>
            <a:r>
              <a:rPr kumimoji="1" lang="ja-JP" altLang="en-US" sz="600" b="0" i="0" u="none" strike="noStrike" kern="1200" cap="none" spc="0" normalizeH="0" baseline="0" noProof="0" dirty="0" smtClean="0">
                <a:ln>
                  <a:noFill/>
                </a:ln>
                <a:solidFill>
                  <a:prstClr val="black"/>
                </a:solidFill>
                <a:effectLst/>
                <a:uLnTx/>
                <a:uFillTx/>
                <a:latin typeface="Verdana"/>
                <a:ea typeface="Meiryo UI"/>
                <a:cs typeface="+mn-cs"/>
              </a:rPr>
              <a:t>千人</a:t>
            </a:r>
            <a:r>
              <a:rPr kumimoji="1" lang="en-US" altLang="ja-JP" sz="600" b="0" i="0" u="none" strike="noStrike" kern="1200" cap="none" spc="0" normalizeH="0" baseline="0" noProof="0" dirty="0" smtClean="0">
                <a:ln>
                  <a:noFill/>
                </a:ln>
                <a:solidFill>
                  <a:prstClr val="black"/>
                </a:solidFill>
                <a:effectLst/>
                <a:uLnTx/>
                <a:uFillTx/>
                <a:latin typeface="Verdana"/>
                <a:ea typeface="Meiryo UI"/>
                <a:cs typeface="+mn-cs"/>
              </a:rPr>
              <a:t>)</a:t>
            </a:r>
            <a:endParaRPr kumimoji="1" lang="ja-JP" altLang="en-US" sz="600" b="0" i="0" u="none" strike="noStrike" kern="1200" cap="none" spc="0" normalizeH="0" baseline="0" noProof="0" dirty="0">
              <a:ln>
                <a:noFill/>
              </a:ln>
              <a:solidFill>
                <a:prstClr val="black"/>
              </a:solidFill>
              <a:effectLst/>
              <a:uLnTx/>
              <a:uFillTx/>
              <a:latin typeface="Verdana"/>
              <a:ea typeface="Meiryo UI"/>
              <a:cs typeface="+mn-cs"/>
            </a:endParaRPr>
          </a:p>
        </p:txBody>
      </p:sp>
      <p:grpSp>
        <p:nvGrpSpPr>
          <p:cNvPr id="130" name="グループ化 129"/>
          <p:cNvGrpSpPr/>
          <p:nvPr/>
        </p:nvGrpSpPr>
        <p:grpSpPr>
          <a:xfrm>
            <a:off x="3935657" y="2869712"/>
            <a:ext cx="2267123" cy="870055"/>
            <a:chOff x="6616667" y="4789796"/>
            <a:chExt cx="2267123" cy="870055"/>
          </a:xfrm>
        </p:grpSpPr>
        <p:sp>
          <p:nvSpPr>
            <p:cNvPr id="106" name="テキスト ボックス 105"/>
            <p:cNvSpPr txBox="1"/>
            <p:nvPr/>
          </p:nvSpPr>
          <p:spPr>
            <a:xfrm>
              <a:off x="8095103" y="5457239"/>
              <a:ext cx="788687" cy="184666"/>
            </a:xfrm>
            <a:prstGeom prst="rect">
              <a:avLst/>
            </a:prstGeom>
            <a:noFill/>
            <a:ln w="25400">
              <a:noFill/>
            </a:ln>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1" lang="en-US" altLang="ja-JP" sz="600" b="0" i="0" u="none" strike="noStrike" kern="1200" cap="none" spc="0" normalizeH="0" baseline="0" noProof="0" dirty="0" smtClean="0">
                  <a:ln>
                    <a:noFill/>
                  </a:ln>
                  <a:solidFill>
                    <a:prstClr val="black"/>
                  </a:solidFill>
                  <a:effectLst/>
                  <a:uLnTx/>
                  <a:uFillTx/>
                  <a:latin typeface="Verdana"/>
                  <a:ea typeface="Meiryo UI"/>
                  <a:cs typeface="+mn-cs"/>
                </a:rPr>
                <a:t>1</a:t>
              </a:r>
              <a:r>
                <a:rPr kumimoji="1" lang="ja-JP" altLang="en-US" sz="600" b="0" i="0" u="none" strike="noStrike" kern="1200" cap="none" spc="0" normalizeH="0" baseline="0" noProof="0" dirty="0" smtClean="0">
                  <a:ln>
                    <a:noFill/>
                  </a:ln>
                  <a:solidFill>
                    <a:prstClr val="black"/>
                  </a:solidFill>
                  <a:effectLst/>
                  <a:uLnTx/>
                  <a:uFillTx/>
                  <a:latin typeface="Verdana"/>
                  <a:ea typeface="Meiryo UI"/>
                  <a:cs typeface="+mn-cs"/>
                </a:rPr>
                <a:t>～</a:t>
              </a:r>
              <a:r>
                <a:rPr kumimoji="1" lang="en-US" altLang="ja-JP" sz="600" b="0" i="0" u="none" strike="noStrike" kern="1200" cap="none" spc="0" normalizeH="0" baseline="0" noProof="0" dirty="0" smtClean="0">
                  <a:ln>
                    <a:noFill/>
                  </a:ln>
                  <a:solidFill>
                    <a:prstClr val="black"/>
                  </a:solidFill>
                  <a:effectLst/>
                  <a:uLnTx/>
                  <a:uFillTx/>
                  <a:latin typeface="Verdana"/>
                  <a:ea typeface="Meiryo UI"/>
                  <a:cs typeface="+mn-cs"/>
                </a:rPr>
                <a:t>2</a:t>
              </a:r>
              <a:r>
                <a:rPr kumimoji="1" lang="ja-JP" altLang="en-US" sz="600" b="0" i="0" u="none" strike="noStrike" kern="1200" cap="none" spc="0" normalizeH="0" baseline="0" noProof="0" dirty="0" smtClean="0">
                  <a:ln>
                    <a:noFill/>
                  </a:ln>
                  <a:solidFill>
                    <a:prstClr val="black"/>
                  </a:solidFill>
                  <a:effectLst/>
                  <a:uLnTx/>
                  <a:uFillTx/>
                  <a:latin typeface="Verdana"/>
                  <a:ea typeface="Meiryo UI"/>
                  <a:cs typeface="+mn-cs"/>
                </a:rPr>
                <a:t>種類</a:t>
              </a:r>
              <a:endParaRPr kumimoji="1" lang="ja-JP" altLang="en-US" sz="600" b="0" i="0" u="none" strike="noStrike" kern="1200" cap="none" spc="0" normalizeH="0" baseline="0" noProof="0" dirty="0">
                <a:ln>
                  <a:noFill/>
                </a:ln>
                <a:solidFill>
                  <a:prstClr val="black"/>
                </a:solidFill>
                <a:effectLst/>
                <a:uLnTx/>
                <a:uFillTx/>
                <a:latin typeface="Verdana"/>
                <a:ea typeface="Meiryo UI"/>
                <a:cs typeface="+mn-cs"/>
              </a:endParaRPr>
            </a:p>
          </p:txBody>
        </p:sp>
        <p:pic>
          <p:nvPicPr>
            <p:cNvPr id="105" name="図 104"/>
            <p:cNvPicPr>
              <a:picLocks noChangeAspect="1"/>
            </p:cNvPicPr>
            <p:nvPr/>
          </p:nvPicPr>
          <p:blipFill>
            <a:blip r:embed="rId4"/>
            <a:stretch>
              <a:fillRect/>
            </a:stretch>
          </p:blipFill>
          <p:spPr>
            <a:xfrm>
              <a:off x="7010400" y="4789796"/>
              <a:ext cx="1590024" cy="718723"/>
            </a:xfrm>
            <a:prstGeom prst="rect">
              <a:avLst/>
            </a:prstGeom>
          </p:spPr>
        </p:pic>
        <p:sp>
          <p:nvSpPr>
            <p:cNvPr id="71" name="テキスト ボックス 70"/>
            <p:cNvSpPr txBox="1"/>
            <p:nvPr/>
          </p:nvSpPr>
          <p:spPr>
            <a:xfrm>
              <a:off x="6726200" y="5475185"/>
              <a:ext cx="788687" cy="184666"/>
            </a:xfrm>
            <a:prstGeom prst="rect">
              <a:avLst/>
            </a:prstGeom>
            <a:noFill/>
            <a:ln w="25400">
              <a:noFill/>
            </a:ln>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1" lang="en-US" altLang="ja-JP" sz="600" b="0" i="0" u="none" strike="noStrike" kern="1200" cap="none" spc="0" normalizeH="0" baseline="0" noProof="0" dirty="0" smtClean="0">
                  <a:ln>
                    <a:noFill/>
                  </a:ln>
                  <a:solidFill>
                    <a:prstClr val="black"/>
                  </a:solidFill>
                  <a:effectLst/>
                  <a:uLnTx/>
                  <a:uFillTx/>
                  <a:latin typeface="Verdana"/>
                  <a:ea typeface="Meiryo UI"/>
                  <a:cs typeface="+mn-cs"/>
                </a:rPr>
                <a:t>5</a:t>
              </a:r>
              <a:r>
                <a:rPr kumimoji="1" lang="ja-JP" altLang="en-US" sz="600" b="0" i="0" u="none" strike="noStrike" kern="1200" cap="none" spc="0" normalizeH="0" baseline="0" noProof="0" dirty="0" smtClean="0">
                  <a:ln>
                    <a:noFill/>
                  </a:ln>
                  <a:solidFill>
                    <a:prstClr val="black"/>
                  </a:solidFill>
                  <a:effectLst/>
                  <a:uLnTx/>
                  <a:uFillTx/>
                  <a:latin typeface="Verdana"/>
                  <a:ea typeface="Meiryo UI"/>
                  <a:cs typeface="+mn-cs"/>
                </a:rPr>
                <a:t>種類以上</a:t>
              </a:r>
              <a:endParaRPr kumimoji="1" lang="ja-JP" altLang="en-US" sz="600" b="0" i="0" u="none" strike="noStrike" kern="1200" cap="none" spc="0" normalizeH="0" baseline="0" noProof="0" dirty="0">
                <a:ln>
                  <a:noFill/>
                </a:ln>
                <a:solidFill>
                  <a:prstClr val="black"/>
                </a:solidFill>
                <a:effectLst/>
                <a:uLnTx/>
                <a:uFillTx/>
                <a:latin typeface="Verdana"/>
                <a:ea typeface="Meiryo UI"/>
                <a:cs typeface="+mn-cs"/>
              </a:endParaRPr>
            </a:p>
          </p:txBody>
        </p:sp>
        <p:sp>
          <p:nvSpPr>
            <p:cNvPr id="73" name="テキスト ボックス 72"/>
            <p:cNvSpPr txBox="1"/>
            <p:nvPr/>
          </p:nvSpPr>
          <p:spPr>
            <a:xfrm>
              <a:off x="7527793" y="5468561"/>
              <a:ext cx="788687" cy="184666"/>
            </a:xfrm>
            <a:prstGeom prst="rect">
              <a:avLst/>
            </a:prstGeom>
            <a:noFill/>
            <a:ln w="25400">
              <a:noFill/>
            </a:ln>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600" b="0" i="0" u="none" strike="noStrike" kern="1200" cap="none" spc="0" normalizeH="0" baseline="0" noProof="0" dirty="0" smtClean="0">
                  <a:ln>
                    <a:noFill/>
                  </a:ln>
                  <a:solidFill>
                    <a:prstClr val="black"/>
                  </a:solidFill>
                  <a:effectLst/>
                  <a:uLnTx/>
                  <a:uFillTx/>
                  <a:latin typeface="Verdana"/>
                  <a:ea typeface="Meiryo UI"/>
                  <a:cs typeface="+mn-cs"/>
                </a:rPr>
                <a:t>３～４種類</a:t>
              </a:r>
              <a:endParaRPr kumimoji="1" lang="ja-JP" altLang="en-US" sz="600" b="0" i="0" u="none" strike="noStrike" kern="1200" cap="none" spc="0" normalizeH="0" baseline="0" noProof="0" dirty="0">
                <a:ln>
                  <a:noFill/>
                </a:ln>
                <a:solidFill>
                  <a:prstClr val="black"/>
                </a:solidFill>
                <a:effectLst/>
                <a:uLnTx/>
                <a:uFillTx/>
                <a:latin typeface="Verdana"/>
                <a:ea typeface="Meiryo UI"/>
                <a:cs typeface="+mn-cs"/>
              </a:endParaRPr>
            </a:p>
          </p:txBody>
        </p:sp>
        <p:cxnSp>
          <p:nvCxnSpPr>
            <p:cNvPr id="75" name="直線矢印コネクタ 74"/>
            <p:cNvCxnSpPr/>
            <p:nvPr/>
          </p:nvCxnSpPr>
          <p:spPr>
            <a:xfrm flipV="1">
              <a:off x="7142973" y="5373080"/>
              <a:ext cx="99075" cy="148822"/>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77" name="直線矢印コネクタ 76"/>
            <p:cNvCxnSpPr>
              <a:stCxn id="105" idx="2"/>
            </p:cNvCxnSpPr>
            <p:nvPr/>
          </p:nvCxnSpPr>
          <p:spPr>
            <a:xfrm flipV="1">
              <a:off x="7805412" y="5335166"/>
              <a:ext cx="16364" cy="173353"/>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78" name="直線矢印コネクタ 77"/>
            <p:cNvCxnSpPr/>
            <p:nvPr/>
          </p:nvCxnSpPr>
          <p:spPr>
            <a:xfrm flipV="1">
              <a:off x="8333373" y="5340846"/>
              <a:ext cx="17017" cy="164426"/>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88" name="直線コネクタ 87"/>
            <p:cNvCxnSpPr/>
            <p:nvPr/>
          </p:nvCxnSpPr>
          <p:spPr>
            <a:xfrm flipH="1">
              <a:off x="7378836" y="5085826"/>
              <a:ext cx="239391" cy="138356"/>
            </a:xfrm>
            <a:prstGeom prst="line">
              <a:avLst/>
            </a:prstGeom>
            <a:ln w="12700">
              <a:prstDash val="sysDot"/>
            </a:ln>
          </p:spPr>
          <p:style>
            <a:lnRef idx="1">
              <a:schemeClr val="accent1"/>
            </a:lnRef>
            <a:fillRef idx="0">
              <a:schemeClr val="accent1"/>
            </a:fillRef>
            <a:effectRef idx="0">
              <a:schemeClr val="accent1"/>
            </a:effectRef>
            <a:fontRef idx="minor">
              <a:schemeClr val="tx1"/>
            </a:fontRef>
          </p:style>
        </p:cxnSp>
        <p:cxnSp>
          <p:nvCxnSpPr>
            <p:cNvPr id="89" name="直線コネクタ 88"/>
            <p:cNvCxnSpPr/>
            <p:nvPr/>
          </p:nvCxnSpPr>
          <p:spPr>
            <a:xfrm flipH="1">
              <a:off x="7852095" y="5074135"/>
              <a:ext cx="162684" cy="150047"/>
            </a:xfrm>
            <a:prstGeom prst="line">
              <a:avLst/>
            </a:prstGeom>
            <a:ln w="12700">
              <a:prstDash val="sysDot"/>
            </a:ln>
          </p:spPr>
          <p:style>
            <a:lnRef idx="1">
              <a:schemeClr val="accent1"/>
            </a:lnRef>
            <a:fillRef idx="0">
              <a:schemeClr val="accent1"/>
            </a:fillRef>
            <a:effectRef idx="0">
              <a:schemeClr val="accent1"/>
            </a:effectRef>
            <a:fontRef idx="minor">
              <a:schemeClr val="tx1"/>
            </a:fontRef>
          </p:style>
        </p:cxnSp>
        <p:sp>
          <p:nvSpPr>
            <p:cNvPr id="97" name="テキスト ボックス 96"/>
            <p:cNvSpPr txBox="1"/>
            <p:nvPr/>
          </p:nvSpPr>
          <p:spPr>
            <a:xfrm>
              <a:off x="7156519" y="4885771"/>
              <a:ext cx="486574" cy="200055"/>
            </a:xfrm>
            <a:prstGeom prst="rect">
              <a:avLst/>
            </a:prstGeom>
            <a:noFill/>
            <a:ln w="25400">
              <a:noFill/>
            </a:ln>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1" lang="en-US" altLang="ja-JP" sz="700" b="1" i="0" u="none" strike="noStrike" kern="1200" cap="none" spc="0" normalizeH="0" baseline="0" noProof="0" dirty="0" smtClean="0">
                  <a:ln>
                    <a:noFill/>
                  </a:ln>
                  <a:solidFill>
                    <a:prstClr val="white"/>
                  </a:solidFill>
                  <a:effectLst/>
                  <a:uLnTx/>
                  <a:uFillTx/>
                  <a:latin typeface="Meiryo UI"/>
                  <a:ea typeface="Meiryo UI"/>
                  <a:cs typeface="+mn-cs"/>
                </a:rPr>
                <a:t>41%</a:t>
              </a:r>
              <a:endParaRPr kumimoji="1" lang="ja-JP" altLang="en-US" sz="700" b="1"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98" name="テキスト ボックス 97"/>
            <p:cNvSpPr txBox="1"/>
            <p:nvPr/>
          </p:nvSpPr>
          <p:spPr>
            <a:xfrm>
              <a:off x="7633720" y="4896104"/>
              <a:ext cx="486574" cy="200055"/>
            </a:xfrm>
            <a:prstGeom prst="rect">
              <a:avLst/>
            </a:prstGeom>
            <a:noFill/>
            <a:ln w="25400">
              <a:noFill/>
            </a:ln>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1" lang="en-US" altLang="ja-JP" sz="700" b="0" i="0" u="none" strike="noStrike" kern="1200" cap="none" spc="0" normalizeH="0" baseline="0" noProof="0" dirty="0" smtClean="0">
                  <a:ln>
                    <a:noFill/>
                  </a:ln>
                  <a:solidFill>
                    <a:prstClr val="black"/>
                  </a:solidFill>
                  <a:effectLst/>
                  <a:uLnTx/>
                  <a:uFillTx/>
                  <a:latin typeface="Verdana"/>
                  <a:ea typeface="Meiryo UI"/>
                  <a:cs typeface="+mn-cs"/>
                </a:rPr>
                <a:t>25%</a:t>
              </a:r>
              <a:endParaRPr kumimoji="1" lang="ja-JP" altLang="en-US" sz="700" b="0" i="0" u="none" strike="noStrike" kern="1200" cap="none" spc="0" normalizeH="0" baseline="0" noProof="0" dirty="0">
                <a:ln>
                  <a:noFill/>
                </a:ln>
                <a:solidFill>
                  <a:prstClr val="black"/>
                </a:solidFill>
                <a:effectLst/>
                <a:uLnTx/>
                <a:uFillTx/>
                <a:latin typeface="Verdana"/>
                <a:ea typeface="Meiryo UI"/>
                <a:cs typeface="+mn-cs"/>
              </a:endParaRPr>
            </a:p>
          </p:txBody>
        </p:sp>
        <p:sp>
          <p:nvSpPr>
            <p:cNvPr id="100" name="テキスト ボックス 99"/>
            <p:cNvSpPr txBox="1"/>
            <p:nvPr/>
          </p:nvSpPr>
          <p:spPr>
            <a:xfrm>
              <a:off x="7007150" y="5214970"/>
              <a:ext cx="486574" cy="200055"/>
            </a:xfrm>
            <a:prstGeom prst="rect">
              <a:avLst/>
            </a:prstGeom>
            <a:noFill/>
            <a:ln w="25400">
              <a:noFill/>
            </a:ln>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1" lang="en-US" altLang="ja-JP" sz="700" b="1" i="0" u="none" strike="noStrike" kern="1200" cap="none" spc="0" normalizeH="0" baseline="0" noProof="0" dirty="0" smtClean="0">
                  <a:ln>
                    <a:noFill/>
                  </a:ln>
                  <a:solidFill>
                    <a:prstClr val="white"/>
                  </a:solidFill>
                  <a:effectLst/>
                  <a:uLnTx/>
                  <a:uFillTx/>
                  <a:latin typeface="Meiryo UI"/>
                  <a:ea typeface="Meiryo UI"/>
                  <a:cs typeface="+mn-cs"/>
                </a:rPr>
                <a:t>22%</a:t>
              </a:r>
              <a:endParaRPr kumimoji="1" lang="ja-JP" altLang="en-US" sz="700" b="1"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124" name="テキスト ボックス 123"/>
            <p:cNvSpPr txBox="1"/>
            <p:nvPr/>
          </p:nvSpPr>
          <p:spPr>
            <a:xfrm>
              <a:off x="8111257" y="4896104"/>
              <a:ext cx="486574" cy="200055"/>
            </a:xfrm>
            <a:prstGeom prst="rect">
              <a:avLst/>
            </a:prstGeom>
            <a:noFill/>
            <a:ln w="25400">
              <a:noFill/>
            </a:ln>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1" lang="en-US" altLang="ja-JP" sz="700" b="0" i="0" u="none" strike="noStrike" kern="1200" cap="none" spc="0" normalizeH="0" baseline="0" noProof="0" dirty="0" smtClean="0">
                  <a:ln>
                    <a:noFill/>
                  </a:ln>
                  <a:solidFill>
                    <a:prstClr val="black"/>
                  </a:solidFill>
                  <a:effectLst/>
                  <a:uLnTx/>
                  <a:uFillTx/>
                  <a:latin typeface="Verdana"/>
                  <a:ea typeface="Meiryo UI"/>
                  <a:cs typeface="+mn-cs"/>
                </a:rPr>
                <a:t>34%</a:t>
              </a:r>
              <a:endParaRPr kumimoji="1" lang="ja-JP" altLang="en-US" sz="700" b="0" i="0" u="none" strike="noStrike" kern="1200" cap="none" spc="0" normalizeH="0" baseline="0" noProof="0" dirty="0">
                <a:ln>
                  <a:noFill/>
                </a:ln>
                <a:solidFill>
                  <a:prstClr val="black"/>
                </a:solidFill>
                <a:effectLst/>
                <a:uLnTx/>
                <a:uFillTx/>
                <a:latin typeface="Verdana"/>
                <a:ea typeface="Meiryo UI"/>
                <a:cs typeface="+mn-cs"/>
              </a:endParaRPr>
            </a:p>
          </p:txBody>
        </p:sp>
        <p:sp>
          <p:nvSpPr>
            <p:cNvPr id="125" name="テキスト ボックス 124"/>
            <p:cNvSpPr txBox="1"/>
            <p:nvPr/>
          </p:nvSpPr>
          <p:spPr>
            <a:xfrm>
              <a:off x="7435691" y="5209760"/>
              <a:ext cx="486574" cy="200055"/>
            </a:xfrm>
            <a:prstGeom prst="rect">
              <a:avLst/>
            </a:prstGeom>
            <a:noFill/>
            <a:ln w="25400">
              <a:noFill/>
            </a:ln>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1" lang="en-US" altLang="ja-JP" sz="700" b="0" i="0" u="none" strike="noStrike" kern="1200" cap="none" spc="0" normalizeH="0" baseline="0" noProof="0" dirty="0" smtClean="0">
                  <a:ln>
                    <a:noFill/>
                  </a:ln>
                  <a:solidFill>
                    <a:prstClr val="black"/>
                  </a:solidFill>
                  <a:effectLst/>
                  <a:uLnTx/>
                  <a:uFillTx/>
                  <a:latin typeface="Verdana"/>
                  <a:ea typeface="Meiryo UI"/>
                  <a:cs typeface="+mn-cs"/>
                </a:rPr>
                <a:t>33%</a:t>
              </a:r>
              <a:endParaRPr kumimoji="1" lang="ja-JP" altLang="en-US" sz="700" b="0" i="0" u="none" strike="noStrike" kern="1200" cap="none" spc="0" normalizeH="0" baseline="0" noProof="0" dirty="0">
                <a:ln>
                  <a:noFill/>
                </a:ln>
                <a:solidFill>
                  <a:prstClr val="black"/>
                </a:solidFill>
                <a:effectLst/>
                <a:uLnTx/>
                <a:uFillTx/>
                <a:latin typeface="Verdana"/>
                <a:ea typeface="Meiryo UI"/>
                <a:cs typeface="+mn-cs"/>
              </a:endParaRPr>
            </a:p>
          </p:txBody>
        </p:sp>
        <p:sp>
          <p:nvSpPr>
            <p:cNvPr id="126" name="テキスト ボックス 125"/>
            <p:cNvSpPr txBox="1"/>
            <p:nvPr/>
          </p:nvSpPr>
          <p:spPr>
            <a:xfrm>
              <a:off x="7980494" y="5217044"/>
              <a:ext cx="486574" cy="200055"/>
            </a:xfrm>
            <a:prstGeom prst="rect">
              <a:avLst/>
            </a:prstGeom>
            <a:noFill/>
            <a:ln w="25400">
              <a:noFill/>
            </a:ln>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1" lang="en-US" altLang="ja-JP" sz="700" b="0" i="0" u="none" strike="noStrike" kern="1200" cap="none" spc="0" normalizeH="0" baseline="0" noProof="0" dirty="0" smtClean="0">
                  <a:ln>
                    <a:noFill/>
                  </a:ln>
                  <a:solidFill>
                    <a:prstClr val="black"/>
                  </a:solidFill>
                  <a:effectLst/>
                  <a:uLnTx/>
                  <a:uFillTx/>
                  <a:latin typeface="Verdana"/>
                  <a:ea typeface="Meiryo UI"/>
                  <a:cs typeface="+mn-cs"/>
                </a:rPr>
                <a:t>45%</a:t>
              </a:r>
              <a:endParaRPr kumimoji="1" lang="ja-JP" altLang="en-US" sz="700" b="0" i="0" u="none" strike="noStrike" kern="1200" cap="none" spc="0" normalizeH="0" baseline="0" noProof="0" dirty="0">
                <a:ln>
                  <a:noFill/>
                </a:ln>
                <a:solidFill>
                  <a:prstClr val="black"/>
                </a:solidFill>
                <a:effectLst/>
                <a:uLnTx/>
                <a:uFillTx/>
                <a:latin typeface="Verdana"/>
                <a:ea typeface="Meiryo UI"/>
                <a:cs typeface="+mn-cs"/>
              </a:endParaRPr>
            </a:p>
          </p:txBody>
        </p:sp>
        <p:sp>
          <p:nvSpPr>
            <p:cNvPr id="82" name="テキスト ボックス 81"/>
            <p:cNvSpPr txBox="1"/>
            <p:nvPr/>
          </p:nvSpPr>
          <p:spPr>
            <a:xfrm>
              <a:off x="6622240" y="4907059"/>
              <a:ext cx="584073" cy="184666"/>
            </a:xfrm>
            <a:prstGeom prst="rect">
              <a:avLst/>
            </a:prstGeom>
            <a:noFill/>
            <a:ln w="25400">
              <a:noFill/>
            </a:ln>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1" lang="en-US" altLang="ja-JP" sz="600" b="0" i="0" u="none" strike="noStrike" kern="1200" cap="none" spc="0" normalizeH="0" baseline="0" noProof="0" dirty="0" smtClean="0">
                  <a:ln>
                    <a:noFill/>
                  </a:ln>
                  <a:solidFill>
                    <a:prstClr val="black"/>
                  </a:solidFill>
                  <a:effectLst/>
                  <a:uLnTx/>
                  <a:uFillTx/>
                  <a:latin typeface="Verdana"/>
                  <a:ea typeface="Meiryo UI"/>
                  <a:cs typeface="+mn-cs"/>
                </a:rPr>
                <a:t>75</a:t>
              </a:r>
              <a:r>
                <a:rPr kumimoji="1" lang="ja-JP" altLang="en-US" sz="600" b="0" i="0" u="none" strike="noStrike" kern="1200" cap="none" spc="0" normalizeH="0" baseline="0" noProof="0" dirty="0" smtClean="0">
                  <a:ln>
                    <a:noFill/>
                  </a:ln>
                  <a:solidFill>
                    <a:prstClr val="black"/>
                  </a:solidFill>
                  <a:effectLst/>
                  <a:uLnTx/>
                  <a:uFillTx/>
                  <a:latin typeface="Verdana"/>
                  <a:ea typeface="Meiryo UI"/>
                  <a:cs typeface="+mn-cs"/>
                </a:rPr>
                <a:t>歳以上</a:t>
              </a:r>
              <a:endParaRPr kumimoji="1" lang="ja-JP" altLang="en-US" sz="600" b="0" i="0" u="none" strike="noStrike" kern="1200" cap="none" spc="0" normalizeH="0" baseline="0" noProof="0" dirty="0">
                <a:ln>
                  <a:noFill/>
                </a:ln>
                <a:solidFill>
                  <a:prstClr val="black"/>
                </a:solidFill>
                <a:effectLst/>
                <a:uLnTx/>
                <a:uFillTx/>
                <a:latin typeface="Verdana"/>
                <a:ea typeface="Meiryo UI"/>
                <a:cs typeface="+mn-cs"/>
              </a:endParaRPr>
            </a:p>
          </p:txBody>
        </p:sp>
        <p:sp>
          <p:nvSpPr>
            <p:cNvPr id="84" name="テキスト ボックス 83"/>
            <p:cNvSpPr txBox="1"/>
            <p:nvPr/>
          </p:nvSpPr>
          <p:spPr>
            <a:xfrm>
              <a:off x="6616667" y="5208988"/>
              <a:ext cx="584073" cy="184666"/>
            </a:xfrm>
            <a:prstGeom prst="rect">
              <a:avLst/>
            </a:prstGeom>
            <a:noFill/>
            <a:ln w="25400">
              <a:noFill/>
            </a:ln>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1" lang="en-US" altLang="ja-JP" sz="600" b="0" i="0" u="none" strike="noStrike" kern="1200" cap="none" spc="0" normalizeH="0" baseline="0" noProof="0" dirty="0" smtClean="0">
                  <a:ln>
                    <a:noFill/>
                  </a:ln>
                  <a:solidFill>
                    <a:prstClr val="black"/>
                  </a:solidFill>
                  <a:effectLst/>
                  <a:uLnTx/>
                  <a:uFillTx/>
                  <a:latin typeface="Verdana"/>
                  <a:ea typeface="Meiryo UI"/>
                  <a:cs typeface="+mn-cs"/>
                </a:rPr>
                <a:t>15</a:t>
              </a:r>
              <a:r>
                <a:rPr kumimoji="1" lang="ja-JP" altLang="en-US" sz="600" b="0" i="0" u="none" strike="noStrike" kern="1200" cap="none" spc="0" normalizeH="0" baseline="0" noProof="0" dirty="0" smtClean="0">
                  <a:ln>
                    <a:noFill/>
                  </a:ln>
                  <a:solidFill>
                    <a:prstClr val="black"/>
                  </a:solidFill>
                  <a:effectLst/>
                  <a:uLnTx/>
                  <a:uFillTx/>
                  <a:latin typeface="Verdana"/>
                  <a:ea typeface="Meiryo UI"/>
                  <a:cs typeface="+mn-cs"/>
                </a:rPr>
                <a:t>～</a:t>
              </a:r>
              <a:r>
                <a:rPr kumimoji="1" lang="en-US" altLang="ja-JP" sz="600" b="0" i="0" u="none" strike="noStrike" kern="1200" cap="none" spc="0" normalizeH="0" baseline="0" noProof="0" dirty="0" smtClean="0">
                  <a:ln>
                    <a:noFill/>
                  </a:ln>
                  <a:solidFill>
                    <a:prstClr val="black"/>
                  </a:solidFill>
                  <a:effectLst/>
                  <a:uLnTx/>
                  <a:uFillTx/>
                  <a:latin typeface="Verdana"/>
                  <a:ea typeface="Meiryo UI"/>
                  <a:cs typeface="+mn-cs"/>
                </a:rPr>
                <a:t>39</a:t>
              </a:r>
              <a:r>
                <a:rPr kumimoji="1" lang="ja-JP" altLang="en-US" sz="600" b="0" i="0" u="none" strike="noStrike" kern="1200" cap="none" spc="0" normalizeH="0" baseline="0" noProof="0" dirty="0" smtClean="0">
                  <a:ln>
                    <a:noFill/>
                  </a:ln>
                  <a:solidFill>
                    <a:prstClr val="black"/>
                  </a:solidFill>
                  <a:effectLst/>
                  <a:uLnTx/>
                  <a:uFillTx/>
                  <a:latin typeface="Verdana"/>
                  <a:ea typeface="Meiryo UI"/>
                  <a:cs typeface="+mn-cs"/>
                </a:rPr>
                <a:t>歳</a:t>
              </a:r>
              <a:endParaRPr kumimoji="1" lang="ja-JP" altLang="en-US" sz="600" b="0" i="0" u="none" strike="noStrike" kern="1200" cap="none" spc="0" normalizeH="0" baseline="0" noProof="0" dirty="0">
                <a:ln>
                  <a:noFill/>
                </a:ln>
                <a:solidFill>
                  <a:prstClr val="black"/>
                </a:solidFill>
                <a:effectLst/>
                <a:uLnTx/>
                <a:uFillTx/>
                <a:latin typeface="Verdana"/>
                <a:ea typeface="Meiryo UI"/>
                <a:cs typeface="+mn-cs"/>
              </a:endParaRPr>
            </a:p>
          </p:txBody>
        </p:sp>
      </p:grpSp>
      <p:sp>
        <p:nvSpPr>
          <p:cNvPr id="70" name="テキスト ボックス 69"/>
          <p:cNvSpPr txBox="1"/>
          <p:nvPr/>
        </p:nvSpPr>
        <p:spPr>
          <a:xfrm>
            <a:off x="4001555" y="2696906"/>
            <a:ext cx="2123398" cy="215444"/>
          </a:xfrm>
          <a:prstGeom prst="rect">
            <a:avLst/>
          </a:prstGeom>
          <a:noFill/>
          <a:ln w="25400">
            <a:noFill/>
          </a:ln>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1" lang="en-US" altLang="ja-JP" sz="700" b="0" i="0" u="none" strike="noStrike" kern="1200" cap="none" spc="0" normalizeH="0" baseline="0" noProof="0" dirty="0" smtClean="0">
                <a:ln>
                  <a:noFill/>
                </a:ln>
                <a:solidFill>
                  <a:prstClr val="black"/>
                </a:solidFill>
                <a:effectLst/>
                <a:uLnTx/>
                <a:uFillTx/>
                <a:latin typeface="Verdana"/>
                <a:ea typeface="Meiryo UI"/>
                <a:cs typeface="+mn-cs"/>
              </a:rPr>
              <a:t>&lt;</a:t>
            </a:r>
            <a:r>
              <a:rPr kumimoji="1" lang="ja-JP" altLang="en-US" sz="700" b="0" i="0" u="none" strike="noStrike" kern="1200" cap="none" spc="0" normalizeH="0" baseline="0" noProof="0" dirty="0" smtClean="0">
                <a:ln>
                  <a:noFill/>
                </a:ln>
                <a:solidFill>
                  <a:prstClr val="black"/>
                </a:solidFill>
                <a:effectLst/>
                <a:uLnTx/>
                <a:uFillTx/>
                <a:latin typeface="Verdana"/>
                <a:ea typeface="Meiryo UI"/>
                <a:cs typeface="+mn-cs"/>
              </a:rPr>
              <a:t>１ヶ月間の薬剤種類（同一患者、同一薬局）</a:t>
            </a:r>
            <a:r>
              <a:rPr kumimoji="1" lang="en-US" altLang="ja-JP" sz="700" b="0" i="0" u="none" strike="noStrike" kern="1200" cap="none" spc="0" normalizeH="0" baseline="0" noProof="0" dirty="0" smtClean="0">
                <a:ln>
                  <a:noFill/>
                </a:ln>
                <a:solidFill>
                  <a:prstClr val="black"/>
                </a:solidFill>
                <a:effectLst/>
                <a:uLnTx/>
                <a:uFillTx/>
                <a:latin typeface="Verdana"/>
                <a:ea typeface="Meiryo UI"/>
                <a:cs typeface="+mn-cs"/>
              </a:rPr>
              <a:t>&gt;</a:t>
            </a:r>
            <a:r>
              <a:rPr kumimoji="1" lang="ja-JP" altLang="en-US" sz="800" b="0" i="0" u="none" strike="noStrike" kern="1200" cap="none" spc="0" normalizeH="0" baseline="0" noProof="0" dirty="0" smtClean="0">
                <a:ln>
                  <a:noFill/>
                </a:ln>
                <a:solidFill>
                  <a:prstClr val="black"/>
                </a:solidFill>
                <a:effectLst/>
                <a:uLnTx/>
                <a:uFillTx/>
                <a:latin typeface="Verdana"/>
                <a:ea typeface="Meiryo UI"/>
                <a:cs typeface="+mn-cs"/>
              </a:rPr>
              <a:t>　</a:t>
            </a:r>
            <a:endParaRPr kumimoji="1" lang="ja-JP" altLang="en-US" sz="800" b="0" i="0" u="none" strike="noStrike" kern="1200" cap="none" spc="0" normalizeH="0" baseline="0" noProof="0" dirty="0">
              <a:ln>
                <a:noFill/>
              </a:ln>
              <a:solidFill>
                <a:prstClr val="black"/>
              </a:solidFill>
              <a:effectLst/>
              <a:uLnTx/>
              <a:uFillTx/>
              <a:latin typeface="Verdana"/>
              <a:ea typeface="Meiryo UI"/>
              <a:cs typeface="+mn-cs"/>
            </a:endParaRPr>
          </a:p>
        </p:txBody>
      </p:sp>
      <p:sp>
        <p:nvSpPr>
          <p:cNvPr id="131" name="テキスト ボックス 130"/>
          <p:cNvSpPr txBox="1"/>
          <p:nvPr/>
        </p:nvSpPr>
        <p:spPr>
          <a:xfrm>
            <a:off x="4254696" y="3691169"/>
            <a:ext cx="1888456" cy="184666"/>
          </a:xfrm>
          <a:prstGeom prst="rect">
            <a:avLst/>
          </a:prstGeom>
          <a:noFill/>
          <a:ln w="25400">
            <a:noFill/>
          </a:ln>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600" b="0" i="0" u="none" strike="noStrike" kern="1200" cap="none" spc="0" normalizeH="0" baseline="0" noProof="0" dirty="0" smtClean="0">
                <a:ln>
                  <a:noFill/>
                </a:ln>
                <a:solidFill>
                  <a:prstClr val="black"/>
                </a:solidFill>
                <a:effectLst/>
                <a:uLnTx/>
                <a:uFillTx/>
                <a:latin typeface="Verdana"/>
                <a:ea typeface="Meiryo UI"/>
                <a:cs typeface="+mn-cs"/>
              </a:rPr>
              <a:t>（平成</a:t>
            </a:r>
            <a:r>
              <a:rPr kumimoji="1" lang="en-US" altLang="ja-JP" sz="600" b="0" i="0" u="none" strike="noStrike" kern="1200" cap="none" spc="0" normalizeH="0" baseline="0" noProof="0" dirty="0" smtClean="0">
                <a:ln>
                  <a:noFill/>
                </a:ln>
                <a:solidFill>
                  <a:prstClr val="black"/>
                </a:solidFill>
                <a:effectLst/>
                <a:uLnTx/>
                <a:uFillTx/>
                <a:latin typeface="Verdana"/>
                <a:ea typeface="Meiryo UI"/>
                <a:cs typeface="+mn-cs"/>
              </a:rPr>
              <a:t>28</a:t>
            </a:r>
            <a:r>
              <a:rPr kumimoji="1" lang="ja-JP" altLang="en-US" sz="600" b="0" i="0" u="none" strike="noStrike" kern="1200" cap="none" spc="0" normalizeH="0" baseline="0" noProof="0" dirty="0" smtClean="0">
                <a:ln>
                  <a:noFill/>
                </a:ln>
                <a:solidFill>
                  <a:prstClr val="black"/>
                </a:solidFill>
                <a:effectLst/>
                <a:uLnTx/>
                <a:uFillTx/>
                <a:latin typeface="Verdana"/>
                <a:ea typeface="Meiryo UI"/>
                <a:cs typeface="+mn-cs"/>
              </a:rPr>
              <a:t>年社会医療診療行為別統計の概要より）</a:t>
            </a:r>
            <a:endParaRPr kumimoji="1" lang="ja-JP" altLang="en-US" sz="600" b="0" i="0" u="none" strike="noStrike" kern="1200" cap="none" spc="0" normalizeH="0" baseline="0" noProof="0" dirty="0">
              <a:ln>
                <a:noFill/>
              </a:ln>
              <a:solidFill>
                <a:prstClr val="black"/>
              </a:solidFill>
              <a:effectLst/>
              <a:uLnTx/>
              <a:uFillTx/>
              <a:latin typeface="Verdana"/>
              <a:ea typeface="Meiryo UI"/>
              <a:cs typeface="+mn-cs"/>
            </a:endParaRPr>
          </a:p>
        </p:txBody>
      </p:sp>
      <p:sp>
        <p:nvSpPr>
          <p:cNvPr id="132" name="テキスト ボックス 131"/>
          <p:cNvSpPr txBox="1"/>
          <p:nvPr/>
        </p:nvSpPr>
        <p:spPr>
          <a:xfrm>
            <a:off x="6775300" y="3741555"/>
            <a:ext cx="1200121" cy="184666"/>
          </a:xfrm>
          <a:prstGeom prst="rect">
            <a:avLst/>
          </a:prstGeom>
          <a:noFill/>
          <a:ln w="25400">
            <a:noFill/>
          </a:ln>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600" b="0" i="0" u="none" strike="noStrike" kern="1200" cap="none" spc="0" normalizeH="0" baseline="0" noProof="0" dirty="0" smtClean="0">
                <a:ln>
                  <a:noFill/>
                </a:ln>
                <a:solidFill>
                  <a:prstClr val="black"/>
                </a:solidFill>
                <a:effectLst/>
                <a:uLnTx/>
                <a:uFillTx/>
                <a:latin typeface="Verdana"/>
                <a:ea typeface="Meiryo UI"/>
                <a:cs typeface="+mn-cs"/>
              </a:rPr>
              <a:t>（平成</a:t>
            </a:r>
            <a:r>
              <a:rPr kumimoji="1" lang="en-US" altLang="ja-JP" sz="600" b="0" i="0" u="none" strike="noStrike" kern="1200" cap="none" spc="0" normalizeH="0" baseline="0" noProof="0" dirty="0" smtClean="0">
                <a:ln>
                  <a:noFill/>
                </a:ln>
                <a:solidFill>
                  <a:prstClr val="black"/>
                </a:solidFill>
                <a:effectLst/>
                <a:uLnTx/>
                <a:uFillTx/>
                <a:latin typeface="Verdana"/>
                <a:ea typeface="Meiryo UI"/>
                <a:cs typeface="+mn-cs"/>
              </a:rPr>
              <a:t>26</a:t>
            </a:r>
            <a:r>
              <a:rPr kumimoji="1" lang="ja-JP" altLang="en-US" sz="600" b="0" i="0" u="none" strike="noStrike" kern="1200" cap="none" spc="0" normalizeH="0" baseline="0" noProof="0" dirty="0" smtClean="0">
                <a:ln>
                  <a:noFill/>
                </a:ln>
                <a:solidFill>
                  <a:prstClr val="black"/>
                </a:solidFill>
                <a:effectLst/>
                <a:uLnTx/>
                <a:uFillTx/>
                <a:latin typeface="Verdana"/>
                <a:ea typeface="Meiryo UI"/>
                <a:cs typeface="+mn-cs"/>
              </a:rPr>
              <a:t>年患者調査より）</a:t>
            </a:r>
            <a:endParaRPr kumimoji="1" lang="ja-JP" altLang="en-US" sz="600" b="0" i="0" u="none" strike="noStrike" kern="1200" cap="none" spc="0" normalizeH="0" baseline="0" noProof="0" dirty="0">
              <a:ln>
                <a:noFill/>
              </a:ln>
              <a:solidFill>
                <a:prstClr val="black"/>
              </a:solidFill>
              <a:effectLst/>
              <a:uLnTx/>
              <a:uFillTx/>
              <a:latin typeface="Verdana"/>
              <a:ea typeface="Meiryo UI"/>
              <a:cs typeface="+mn-cs"/>
            </a:endParaRPr>
          </a:p>
        </p:txBody>
      </p:sp>
      <p:sp>
        <p:nvSpPr>
          <p:cNvPr id="133" name="テキスト ボックス 132"/>
          <p:cNvSpPr txBox="1"/>
          <p:nvPr/>
        </p:nvSpPr>
        <p:spPr>
          <a:xfrm>
            <a:off x="1945323" y="1698272"/>
            <a:ext cx="1711039" cy="200055"/>
          </a:xfrm>
          <a:prstGeom prst="rect">
            <a:avLst/>
          </a:prstGeom>
          <a:noFill/>
          <a:ln w="25400">
            <a:noFill/>
          </a:ln>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1" lang="en-US" altLang="ja-JP" sz="700" b="0" i="0" u="none" strike="noStrike" kern="1200" cap="none" spc="0" normalizeH="0" baseline="0" noProof="0" dirty="0" smtClean="0">
                <a:ln>
                  <a:noFill/>
                </a:ln>
                <a:solidFill>
                  <a:prstClr val="black"/>
                </a:solidFill>
                <a:effectLst/>
                <a:uLnTx/>
                <a:uFillTx/>
                <a:latin typeface="Meiryo UI"/>
                <a:ea typeface="Meiryo UI"/>
                <a:cs typeface="+mn-cs"/>
              </a:rPr>
              <a:t>&lt;</a:t>
            </a:r>
            <a:r>
              <a:rPr kumimoji="1" lang="ja-JP" altLang="en-US" sz="700" b="0" i="0" u="none" strike="noStrike" kern="1200" cap="none" spc="0" normalizeH="0" baseline="0" noProof="0" dirty="0" smtClean="0">
                <a:ln>
                  <a:noFill/>
                </a:ln>
                <a:solidFill>
                  <a:prstClr val="black"/>
                </a:solidFill>
                <a:effectLst/>
                <a:uLnTx/>
                <a:uFillTx/>
                <a:latin typeface="Meiryo UI"/>
                <a:ea typeface="Meiryo UI"/>
                <a:cs typeface="+mn-cs"/>
              </a:rPr>
              <a:t>審査ラグ（新薬）の推移</a:t>
            </a:r>
            <a:r>
              <a:rPr kumimoji="1" lang="en-US" altLang="ja-JP" sz="700" b="0" i="0" u="none" strike="noStrike" kern="1200" cap="none" spc="0" normalizeH="0" baseline="0" noProof="0" dirty="0" smtClean="0">
                <a:ln>
                  <a:noFill/>
                </a:ln>
                <a:solidFill>
                  <a:prstClr val="black"/>
                </a:solidFill>
                <a:effectLst/>
                <a:uLnTx/>
                <a:uFillTx/>
                <a:latin typeface="Meiryo UI"/>
                <a:ea typeface="Meiryo UI"/>
                <a:cs typeface="+mn-cs"/>
              </a:rPr>
              <a:t>&gt;</a:t>
            </a:r>
            <a:endParaRPr kumimoji="1" lang="ja-JP" altLang="en-US" sz="8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34" name="テキスト ボックス 133"/>
          <p:cNvSpPr txBox="1"/>
          <p:nvPr/>
        </p:nvSpPr>
        <p:spPr>
          <a:xfrm>
            <a:off x="2020054" y="1884170"/>
            <a:ext cx="1599365" cy="307777"/>
          </a:xfrm>
          <a:prstGeom prst="rect">
            <a:avLst/>
          </a:prstGeom>
          <a:noFill/>
          <a:ln w="25400">
            <a:noFill/>
          </a:ln>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1" lang="en-US" altLang="ja-JP" sz="700" b="0" i="0" u="none" strike="noStrike" kern="1200" cap="none" spc="0" normalizeH="0" baseline="0" noProof="0" dirty="0" smtClean="0">
                <a:ln>
                  <a:noFill/>
                </a:ln>
                <a:solidFill>
                  <a:prstClr val="black"/>
                </a:solidFill>
                <a:effectLst/>
                <a:uLnTx/>
                <a:uFillTx/>
                <a:latin typeface="Verdana"/>
                <a:ea typeface="Meiryo UI"/>
                <a:cs typeface="+mn-cs"/>
              </a:rPr>
              <a:t>※</a:t>
            </a:r>
            <a:r>
              <a:rPr kumimoji="1" lang="ja-JP" altLang="en-US" sz="700" b="0" i="0" u="none" strike="noStrike" kern="1200" cap="none" spc="0" normalizeH="0" baseline="0" noProof="0" dirty="0" smtClean="0">
                <a:ln>
                  <a:noFill/>
                </a:ln>
                <a:solidFill>
                  <a:prstClr val="black"/>
                </a:solidFill>
                <a:effectLst/>
                <a:uLnTx/>
                <a:uFillTx/>
                <a:latin typeface="Verdana"/>
                <a:ea typeface="Meiryo UI"/>
                <a:cs typeface="+mn-cs"/>
              </a:rPr>
              <a:t>審査ラグ：承認された新薬における日米間の総審査期間（中央値）の差</a:t>
            </a:r>
            <a:endParaRPr kumimoji="1" lang="en-US" altLang="ja-JP" sz="700" b="0" i="0" u="none" strike="noStrike" kern="1200" cap="none" spc="0" normalizeH="0" baseline="0" noProof="0" dirty="0" smtClean="0">
              <a:ln>
                <a:noFill/>
              </a:ln>
              <a:solidFill>
                <a:prstClr val="black"/>
              </a:solidFill>
              <a:effectLst/>
              <a:uLnTx/>
              <a:uFillTx/>
              <a:latin typeface="Verdana"/>
              <a:ea typeface="Meiryo UI"/>
              <a:cs typeface="+mn-cs"/>
            </a:endParaRPr>
          </a:p>
        </p:txBody>
      </p:sp>
      <p:sp>
        <p:nvSpPr>
          <p:cNvPr id="135" name="テキスト ボックス 134"/>
          <p:cNvSpPr txBox="1"/>
          <p:nvPr/>
        </p:nvSpPr>
        <p:spPr>
          <a:xfrm>
            <a:off x="2926448" y="2842668"/>
            <a:ext cx="1108407" cy="184666"/>
          </a:xfrm>
          <a:prstGeom prst="rect">
            <a:avLst/>
          </a:prstGeom>
          <a:noFill/>
          <a:ln w="25400">
            <a:noFill/>
          </a:ln>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1" lang="en-US" altLang="ja-JP" sz="600" b="0" i="0" u="none" strike="noStrike" kern="1200" cap="none" spc="0" normalizeH="0" baseline="0" noProof="0" dirty="0" smtClean="0">
                <a:ln>
                  <a:noFill/>
                </a:ln>
                <a:solidFill>
                  <a:prstClr val="black"/>
                </a:solidFill>
                <a:effectLst/>
                <a:uLnTx/>
                <a:uFillTx/>
                <a:latin typeface="Meiryo UI"/>
                <a:ea typeface="Meiryo UI"/>
                <a:cs typeface="+mn-cs"/>
              </a:rPr>
              <a:t>(</a:t>
            </a:r>
            <a:r>
              <a:rPr kumimoji="1" lang="ja-JP" altLang="en-US" sz="600" b="0" i="0" u="none" strike="noStrike" kern="1200" cap="none" spc="0" normalizeH="0" baseline="0" noProof="0" dirty="0" smtClean="0">
                <a:ln>
                  <a:noFill/>
                </a:ln>
                <a:solidFill>
                  <a:prstClr val="black"/>
                </a:solidFill>
                <a:effectLst/>
                <a:uLnTx/>
                <a:uFillTx/>
                <a:latin typeface="Meiryo UI"/>
                <a:ea typeface="Meiryo UI"/>
                <a:cs typeface="+mn-cs"/>
              </a:rPr>
              <a:t>ＰＭＤＡ試算より</a:t>
            </a:r>
            <a:r>
              <a:rPr kumimoji="1" lang="en-US" altLang="ja-JP" sz="600" b="0" i="0" u="none" strike="noStrike" kern="1200" cap="none" spc="0" normalizeH="0" baseline="0" noProof="0" dirty="0" smtClean="0">
                <a:ln>
                  <a:noFill/>
                </a:ln>
                <a:solidFill>
                  <a:prstClr val="black"/>
                </a:solidFill>
                <a:effectLst/>
                <a:uLnTx/>
                <a:uFillTx/>
                <a:latin typeface="Meiryo UI"/>
                <a:ea typeface="Meiryo UI"/>
                <a:cs typeface="+mn-cs"/>
              </a:rPr>
              <a:t>)</a:t>
            </a:r>
            <a:endParaRPr kumimoji="1" lang="ja-JP" altLang="en-US" sz="7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40" name="正方形/長方形 139"/>
          <p:cNvSpPr/>
          <p:nvPr/>
        </p:nvSpPr>
        <p:spPr>
          <a:xfrm>
            <a:off x="3959602" y="4128157"/>
            <a:ext cx="3835431" cy="681676"/>
          </a:xfrm>
          <a:prstGeom prst="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在宅で患者を支える薬剤師・薬局の機能の強化</a:t>
            </a: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n-cs"/>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薬局と医療提供施設等との情報共有・連携強化</a:t>
            </a: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n-cs"/>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患者が自分に適した薬局を選ぶための仕組み</a:t>
            </a: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42" name="正方形/長方形 141"/>
          <p:cNvSpPr/>
          <p:nvPr/>
        </p:nvSpPr>
        <p:spPr>
          <a:xfrm>
            <a:off x="7858694" y="4124557"/>
            <a:ext cx="1960538" cy="685275"/>
          </a:xfrm>
          <a:prstGeom prst="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再発防止策の整備・実施</a:t>
            </a: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45" name="正方形/長方形 144"/>
          <p:cNvSpPr/>
          <p:nvPr/>
        </p:nvSpPr>
        <p:spPr>
          <a:xfrm>
            <a:off x="3959602" y="4942086"/>
            <a:ext cx="3835431" cy="1857878"/>
          </a:xfrm>
          <a:prstGeom prst="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薬剤師・薬局機能の強化</a:t>
            </a: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n-cs"/>
            </a:endParaRPr>
          </a:p>
          <a:p>
            <a:pPr marL="136525" marR="0" lvl="0" indent="-136525" algn="l" defTabSz="914400" rtl="0" eaLnBrk="1" fontAlgn="auto" latinLnBrk="0" hangingPunct="1">
              <a:lnSpc>
                <a:spcPct val="100000"/>
              </a:lnSpc>
              <a:spcBef>
                <a:spcPts val="30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Meiryo UI"/>
                <a:ea typeface="Meiryo UI"/>
                <a:cs typeface="+mn-cs"/>
              </a:rPr>
              <a:t>　・薬剤師</a:t>
            </a: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に対し、必要に応じ、調剤した後の服薬状況の把握・服薬指導を義務づけ</a:t>
            </a:r>
            <a:endParaRPr kumimoji="1" lang="en-US" altLang="ja-JP" sz="1000" b="0" i="0" u="none" strike="noStrike" kern="1200" cap="none" spc="0" normalizeH="0" baseline="0" noProof="0" dirty="0">
              <a:ln>
                <a:noFill/>
              </a:ln>
              <a:solidFill>
                <a:prstClr val="black"/>
              </a:solidFill>
              <a:effectLst/>
              <a:uLnTx/>
              <a:uFillTx/>
              <a:latin typeface="Meiryo UI"/>
              <a:ea typeface="Meiryo UI"/>
              <a:cs typeface="+mn-cs"/>
            </a:endParaRPr>
          </a:p>
          <a:p>
            <a:pPr marL="136525" marR="0" lvl="0" indent="-136525"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Meiryo UI"/>
                <a:ea typeface="Meiryo UI"/>
                <a:cs typeface="+mn-cs"/>
              </a:rPr>
              <a:t>　・服薬</a:t>
            </a: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状況に関する情報を他医療提供機関に提供（努力義務）</a:t>
            </a:r>
            <a:endParaRPr kumimoji="1" lang="en-US" altLang="ja-JP" sz="1000" b="0" i="0" u="none" strike="noStrike" kern="1200" cap="none" spc="0" normalizeH="0" baseline="0" noProof="0" dirty="0">
              <a:ln>
                <a:noFill/>
              </a:ln>
              <a:solidFill>
                <a:prstClr val="black"/>
              </a:solidFill>
              <a:effectLst/>
              <a:uLnTx/>
              <a:uFillTx/>
              <a:latin typeface="Meiryo UI"/>
              <a:ea typeface="Meiryo UI"/>
              <a:cs typeface="+mn-cs"/>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n-cs"/>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特定の機能を有する薬局の認定・表示制度の導入</a:t>
            </a: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n-cs"/>
            </a:endParaRPr>
          </a:p>
          <a:p>
            <a:pPr marL="1031875" marR="0" lvl="0" indent="-1031875" algn="l" defTabSz="914400" rtl="0" eaLnBrk="1" fontAlgn="auto" latinLnBrk="0" hangingPunct="1">
              <a:lnSpc>
                <a:spcPct val="100000"/>
              </a:lnSpc>
              <a:spcBef>
                <a:spcPts val="30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Meiryo UI"/>
                <a:ea typeface="Meiryo UI"/>
                <a:cs typeface="+mn-cs"/>
              </a:rPr>
              <a:t>　・地域</a:t>
            </a: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連携薬局：地域包括ケアシステムの一員として、住み慣れた</a:t>
            </a:r>
            <a:r>
              <a:rPr kumimoji="1" lang="ja-JP" altLang="en-US" sz="1000" b="0" i="0" u="none" strike="noStrike" kern="1200" cap="none" spc="0" normalizeH="0" baseline="0" noProof="0" dirty="0" smtClean="0">
                <a:ln>
                  <a:noFill/>
                </a:ln>
                <a:solidFill>
                  <a:prstClr val="black"/>
                </a:solidFill>
                <a:effectLst/>
                <a:uLnTx/>
                <a:uFillTx/>
                <a:latin typeface="Meiryo UI"/>
                <a:ea typeface="Meiryo UI"/>
                <a:cs typeface="+mn-cs"/>
              </a:rPr>
              <a:t>地域</a:t>
            </a: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での患者の服薬等を支援する薬局</a:t>
            </a:r>
            <a:endParaRPr kumimoji="1" lang="en-US" altLang="ja-JP" sz="1000" b="0" i="0" u="none" strike="noStrike" kern="1200" cap="none" spc="0" normalizeH="0" baseline="0" noProof="0" dirty="0">
              <a:ln>
                <a:noFill/>
              </a:ln>
              <a:solidFill>
                <a:prstClr val="black"/>
              </a:solidFill>
              <a:effectLst/>
              <a:uLnTx/>
              <a:uFillTx/>
              <a:latin typeface="Meiryo UI"/>
              <a:ea typeface="Meiryo UI"/>
              <a:cs typeface="+mn-cs"/>
            </a:endParaRPr>
          </a:p>
          <a:p>
            <a:pPr marL="1547813" marR="0" lvl="0" indent="-1547813"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Meiryo UI"/>
                <a:ea typeface="Meiryo UI"/>
                <a:cs typeface="+mn-cs"/>
              </a:rPr>
              <a:t>　・専門</a:t>
            </a: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医療機関連携薬局</a:t>
            </a:r>
            <a:r>
              <a:rPr kumimoji="1" lang="ja-JP" altLang="en-US" sz="1000" b="0" i="0" u="none" strike="noStrike" kern="1200" cap="none" spc="0" normalizeH="0" baseline="0" noProof="0" dirty="0" smtClean="0">
                <a:ln>
                  <a:noFill/>
                </a:ln>
                <a:solidFill>
                  <a:prstClr val="black"/>
                </a:solidFill>
                <a:effectLst/>
                <a:uLnTx/>
                <a:uFillTx/>
                <a:latin typeface="Meiryo UI"/>
                <a:ea typeface="Meiryo UI"/>
                <a:cs typeface="+mn-cs"/>
              </a:rPr>
              <a:t>：がん</a:t>
            </a: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等の治療を行う専門医療機関と連携し、専門的な薬学管理を行う薬局</a:t>
            </a:r>
            <a:endParaRPr kumimoji="1" lang="en-US" altLang="ja-JP" sz="10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47" name="正方形/長方形 146"/>
          <p:cNvSpPr/>
          <p:nvPr/>
        </p:nvSpPr>
        <p:spPr>
          <a:xfrm>
            <a:off x="7858694" y="4942086"/>
            <a:ext cx="1960537" cy="1857878"/>
          </a:xfrm>
          <a:prstGeom prst="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0488" marR="0" lvl="0" indent="-90488" algn="l" defTabSz="914400" rtl="0" eaLnBrk="1" fontAlgn="auto" latinLnBrk="0" hangingPunct="1">
              <a:lnSpc>
                <a:spcPts val="1500"/>
              </a:lnSpc>
              <a:spcBef>
                <a:spcPts val="30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・許可等業者に対する法令遵守体制の整備等の義務づけ</a:t>
            </a:r>
            <a:endParaRPr kumimoji="1" lang="en-US" altLang="ja-JP" sz="1050" b="0" i="0" u="none" strike="noStrike" kern="1200" cap="none" spc="0" normalizeH="0" baseline="0" noProof="0" dirty="0">
              <a:ln>
                <a:noFill/>
              </a:ln>
              <a:solidFill>
                <a:prstClr val="black"/>
              </a:solidFill>
              <a:effectLst/>
              <a:uLnTx/>
              <a:uFillTx/>
              <a:latin typeface="Meiryo UI"/>
              <a:ea typeface="Meiryo UI"/>
              <a:cs typeface="+mn-cs"/>
            </a:endParaRPr>
          </a:p>
          <a:p>
            <a:pPr marL="85725" marR="0" lvl="0" indent="-85725" algn="l" defTabSz="914400" rtl="0" eaLnBrk="1" fontAlgn="auto" latinLnBrk="0" hangingPunct="1">
              <a:lnSpc>
                <a:spcPts val="1500"/>
              </a:lnSpc>
              <a:spcBef>
                <a:spcPts val="30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・虚偽・誇大広告による医薬品等の販売に対する課徴金制度の創設</a:t>
            </a:r>
            <a:endParaRPr kumimoji="1" lang="en-US" altLang="ja-JP" sz="1050" b="0" i="0" u="none" strike="noStrike" kern="1200" cap="none" spc="0" normalizeH="0" baseline="0" noProof="0" dirty="0">
              <a:ln>
                <a:noFill/>
              </a:ln>
              <a:solidFill>
                <a:prstClr val="black"/>
              </a:solidFill>
              <a:effectLst/>
              <a:uLnTx/>
              <a:uFillTx/>
              <a:latin typeface="Meiryo UI"/>
              <a:ea typeface="Meiryo UI"/>
              <a:cs typeface="+mn-cs"/>
            </a:endParaRPr>
          </a:p>
          <a:p>
            <a:pPr marL="85725" marR="0" lvl="0" indent="-85725" algn="l" defTabSz="914400" rtl="0" eaLnBrk="1" fontAlgn="auto" latinLnBrk="0" hangingPunct="1">
              <a:lnSpc>
                <a:spcPts val="1500"/>
              </a:lnSpc>
              <a:spcBef>
                <a:spcPts val="30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・薬監証明制度の法制化及び取締りの強化</a:t>
            </a:r>
            <a:endParaRPr kumimoji="1" lang="en-US" altLang="ja-JP" sz="105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49" name="テキスト ボックス 148"/>
          <p:cNvSpPr txBox="1"/>
          <p:nvPr/>
        </p:nvSpPr>
        <p:spPr>
          <a:xfrm>
            <a:off x="43026" y="1328963"/>
            <a:ext cx="296130" cy="2688379"/>
          </a:xfrm>
          <a:prstGeom prst="rect">
            <a:avLst/>
          </a:prstGeom>
          <a:solidFill>
            <a:schemeClr val="accent6">
              <a:lumMod val="20000"/>
              <a:lumOff val="80000"/>
            </a:schemeClr>
          </a:solidFill>
          <a:ln/>
        </p:spPr>
        <p:style>
          <a:lnRef idx="1">
            <a:schemeClr val="accent6"/>
          </a:lnRef>
          <a:fillRef idx="2">
            <a:schemeClr val="accent6"/>
          </a:fillRef>
          <a:effectRef idx="1">
            <a:schemeClr val="accent6"/>
          </a:effectRef>
          <a:fontRef idx="minor">
            <a:schemeClr val="dk1"/>
          </a:fontRef>
        </p:style>
        <p:txBody>
          <a:bodyPr vert="eaVert" wrap="non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現状</a:t>
            </a:r>
            <a:endPar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50" name="テキスト ボックス 149"/>
          <p:cNvSpPr txBox="1"/>
          <p:nvPr/>
        </p:nvSpPr>
        <p:spPr>
          <a:xfrm>
            <a:off x="35997" y="4124558"/>
            <a:ext cx="296130" cy="685274"/>
          </a:xfrm>
          <a:prstGeom prst="rect">
            <a:avLst/>
          </a:prstGeom>
          <a:solidFill>
            <a:schemeClr val="accent6">
              <a:lumMod val="20000"/>
              <a:lumOff val="80000"/>
            </a:schemeClr>
          </a:solidFill>
          <a:ln/>
        </p:spPr>
        <p:style>
          <a:lnRef idx="1">
            <a:schemeClr val="accent6"/>
          </a:lnRef>
          <a:fillRef idx="2">
            <a:schemeClr val="accent6"/>
          </a:fillRef>
          <a:effectRef idx="1">
            <a:schemeClr val="accent6"/>
          </a:effectRef>
          <a:fontRef idx="minor">
            <a:schemeClr val="dk1"/>
          </a:fontRef>
        </p:style>
        <p:txBody>
          <a:bodyPr vert="eaVert" wrap="non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課題</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51" name="テキスト ボックス 150"/>
          <p:cNvSpPr txBox="1"/>
          <p:nvPr/>
        </p:nvSpPr>
        <p:spPr>
          <a:xfrm>
            <a:off x="35898" y="4942086"/>
            <a:ext cx="296130" cy="1857877"/>
          </a:xfrm>
          <a:prstGeom prst="rect">
            <a:avLst/>
          </a:prstGeom>
          <a:solidFill>
            <a:schemeClr val="accent6">
              <a:lumMod val="20000"/>
              <a:lumOff val="80000"/>
            </a:schemeClr>
          </a:solidFill>
          <a:ln/>
        </p:spPr>
        <p:style>
          <a:lnRef idx="1">
            <a:schemeClr val="accent6"/>
          </a:lnRef>
          <a:fillRef idx="2">
            <a:schemeClr val="accent6"/>
          </a:fillRef>
          <a:effectRef idx="1">
            <a:schemeClr val="accent6"/>
          </a:effectRef>
          <a:fontRef idx="minor">
            <a:schemeClr val="dk1"/>
          </a:fontRef>
        </p:style>
        <p:txBody>
          <a:bodyPr vert="eaVert" wrap="non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主な対策</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（改正法案概要）</a:t>
            </a: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4" name="テキスト ボックス 73"/>
          <p:cNvSpPr txBox="1"/>
          <p:nvPr/>
        </p:nvSpPr>
        <p:spPr>
          <a:xfrm>
            <a:off x="1412537" y="1739287"/>
            <a:ext cx="365614" cy="200055"/>
          </a:xfrm>
          <a:prstGeom prst="rect">
            <a:avLst/>
          </a:prstGeom>
          <a:noFill/>
          <a:ln w="25400">
            <a:noFill/>
          </a:ln>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1" lang="en-US" altLang="ja-JP" sz="700" b="0" i="0" u="none" strike="noStrike" kern="1200" cap="none" spc="0" normalizeH="0" baseline="0" noProof="0" dirty="0" smtClean="0">
                <a:ln>
                  <a:noFill/>
                </a:ln>
                <a:solidFill>
                  <a:prstClr val="black"/>
                </a:solidFill>
                <a:effectLst/>
                <a:uLnTx/>
                <a:uFillTx/>
                <a:latin typeface="Meiryo UI"/>
                <a:ea typeface="Meiryo UI"/>
                <a:cs typeface="+mn-cs"/>
              </a:rPr>
              <a:t>(</a:t>
            </a:r>
            <a:r>
              <a:rPr kumimoji="1" lang="ja-JP" altLang="en-US" sz="700" b="0" i="0" u="none" strike="noStrike" kern="1200" cap="none" spc="0" normalizeH="0" baseline="0" noProof="0" dirty="0" smtClean="0">
                <a:ln>
                  <a:noFill/>
                </a:ln>
                <a:solidFill>
                  <a:prstClr val="black"/>
                </a:solidFill>
                <a:effectLst/>
                <a:uLnTx/>
                <a:uFillTx/>
                <a:latin typeface="Meiryo UI"/>
                <a:ea typeface="Meiryo UI"/>
                <a:cs typeface="+mn-cs"/>
              </a:rPr>
              <a:t>年</a:t>
            </a:r>
            <a:r>
              <a:rPr kumimoji="1" lang="en-US" altLang="ja-JP" sz="700" b="0" i="0" u="none" strike="noStrike" kern="1200" cap="none" spc="0" normalizeH="0" baseline="0" noProof="0" dirty="0" smtClean="0">
                <a:ln>
                  <a:noFill/>
                </a:ln>
                <a:solidFill>
                  <a:prstClr val="black"/>
                </a:solidFill>
                <a:effectLst/>
                <a:uLnTx/>
                <a:uFillTx/>
                <a:latin typeface="Meiryo UI"/>
                <a:ea typeface="Meiryo UI"/>
                <a:cs typeface="+mn-cs"/>
              </a:rPr>
              <a:t>)</a:t>
            </a:r>
            <a:endParaRPr kumimoji="1" lang="ja-JP" altLang="en-US" sz="8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4" name="スライド番号プレースホルダー 3"/>
          <p:cNvSpPr>
            <a:spLocks noGrp="1"/>
          </p:cNvSpPr>
          <p:nvPr>
            <p:ph type="sldNum" sz="quarter" idx="12"/>
          </p:nvPr>
        </p:nvSpPr>
        <p:spPr>
          <a:xfrm>
            <a:off x="9273480" y="6453336"/>
            <a:ext cx="529255" cy="353182"/>
          </a:xfrm>
        </p:spPr>
        <p:txBody>
          <a:bodyPr/>
          <a:lstStyle/>
          <a:p>
            <a:pPr marL="0" marR="0" lvl="0" indent="0" algn="r" defTabSz="914314" rtl="0" eaLnBrk="1" fontAlgn="auto" latinLnBrk="0" hangingPunct="1">
              <a:lnSpc>
                <a:spcPct val="100000"/>
              </a:lnSpc>
              <a:spcBef>
                <a:spcPts val="0"/>
              </a:spcBef>
              <a:spcAft>
                <a:spcPts val="0"/>
              </a:spcAft>
              <a:buClrTx/>
              <a:buSzTx/>
              <a:buFontTx/>
              <a:buNone/>
              <a:tabLst/>
              <a:defRPr/>
            </a:pPr>
            <a:fld id="{8DAE5B54-EA02-45AD-A82C-E2A48294079D}" type="slidenum">
              <a:rPr kumimoji="1" lang="ja-JP" altLang="en-US" sz="1400" b="0" i="0" u="none" strike="noStrike" kern="1200" cap="none" spc="0" normalizeH="0" baseline="0" noProof="0" smtClean="0">
                <a:ln>
                  <a:noFill/>
                </a:ln>
                <a:solidFill>
                  <a:prstClr val="white">
                    <a:lumMod val="50000"/>
                  </a:prstClr>
                </a:solidFill>
                <a:effectLst/>
                <a:uLnTx/>
                <a:uFillTx/>
                <a:latin typeface="Verdana" panose="020B0604030504040204" pitchFamily="34" charset="0"/>
                <a:ea typeface="Meiryo UI"/>
                <a:cs typeface="Verdana" panose="020B0604030504040204" pitchFamily="34" charset="0"/>
              </a:rPr>
              <a:pPr marL="0" marR="0" lvl="0" indent="0" algn="r" defTabSz="914314" rtl="0" eaLnBrk="1" fontAlgn="auto" latinLnBrk="0" hangingPunct="1">
                <a:lnSpc>
                  <a:spcPct val="100000"/>
                </a:lnSpc>
                <a:spcBef>
                  <a:spcPts val="0"/>
                </a:spcBef>
                <a:spcAft>
                  <a:spcPts val="0"/>
                </a:spcAft>
                <a:buClrTx/>
                <a:buSzTx/>
                <a:buFontTx/>
                <a:buNone/>
                <a:tabLst/>
                <a:defRPr/>
              </a:pPr>
              <a:t>7</a:t>
            </a:fld>
            <a:endParaRPr kumimoji="1" lang="ja-JP" altLang="en-US" sz="1400" b="0" i="0" u="none" strike="noStrike" kern="1200" cap="none" spc="0" normalizeH="0" baseline="0" noProof="0" dirty="0">
              <a:ln>
                <a:noFill/>
              </a:ln>
              <a:solidFill>
                <a:prstClr val="white">
                  <a:lumMod val="50000"/>
                </a:prstClr>
              </a:solidFill>
              <a:effectLst/>
              <a:uLnTx/>
              <a:uFillTx/>
              <a:latin typeface="Verdana" panose="020B0604030504040204" pitchFamily="34" charset="0"/>
              <a:ea typeface="Meiryo UI"/>
              <a:cs typeface="Verdana" panose="020B0604030504040204" pitchFamily="34" charset="0"/>
            </a:endParaRPr>
          </a:p>
        </p:txBody>
      </p:sp>
      <p:sp>
        <p:nvSpPr>
          <p:cNvPr id="2" name="正方形/長方形 1"/>
          <p:cNvSpPr/>
          <p:nvPr/>
        </p:nvSpPr>
        <p:spPr>
          <a:xfrm>
            <a:off x="3930402" y="955709"/>
            <a:ext cx="3872779" cy="584425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Verdana"/>
              <a:ea typeface="Meiryo UI"/>
              <a:cs typeface="+mn-cs"/>
            </a:endParaRPr>
          </a:p>
        </p:txBody>
      </p:sp>
    </p:spTree>
    <p:extLst>
      <p:ext uri="{BB962C8B-B14F-4D97-AF65-F5344CB8AC3E}">
        <p14:creationId xmlns:p14="http://schemas.microsoft.com/office/powerpoint/2010/main" val="25471573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776052" y="1988840"/>
            <a:ext cx="8569436" cy="3960440"/>
          </a:xfrm>
        </p:spPr>
        <p:txBody>
          <a:bodyPr>
            <a:noAutofit/>
          </a:bodyPr>
          <a:lstStyle/>
          <a:p>
            <a:pPr marL="0" indent="0">
              <a:spcBef>
                <a:spcPts val="600"/>
              </a:spcBef>
              <a:buNone/>
            </a:pPr>
            <a:r>
              <a:rPr lang="ja-JP" altLang="en-US" sz="2000"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薬剤師・薬局のあり方の見直し等</a:t>
            </a:r>
            <a:endParaRPr lang="en-US" altLang="ja-JP" sz="2000"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ct val="200000"/>
              </a:lnSpc>
              <a:spcBef>
                <a:spcPts val="600"/>
              </a:spcBef>
              <a:buFont typeface="Wingdings" panose="05000000000000000000" pitchFamily="2" charset="2"/>
              <a:buChar char="l"/>
            </a:pPr>
            <a:r>
              <a:rPr lang="ja-JP" altLang="en-US"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調剤後の服用期間中のフォローアップ</a:t>
            </a:r>
            <a:r>
              <a:rPr lang="en-US" altLang="ja-JP"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令和２年９月施行</a:t>
            </a:r>
            <a:r>
              <a:rPr lang="en-US" altLang="ja-JP"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pPr>
              <a:lnSpc>
                <a:spcPct val="200000"/>
              </a:lnSpc>
              <a:spcBef>
                <a:spcPts val="600"/>
              </a:spcBef>
              <a:buFont typeface="Wingdings" panose="05000000000000000000" pitchFamily="2" charset="2"/>
              <a:buChar char="l"/>
            </a:pPr>
            <a:r>
              <a:rPr lang="ja-JP" altLang="en-US"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オンライン服薬指導</a:t>
            </a:r>
            <a:r>
              <a:rPr lang="en-US" altLang="ja-JP"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令和２年９月施行</a:t>
            </a:r>
            <a:r>
              <a:rPr lang="en-US" altLang="ja-JP"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pPr>
              <a:lnSpc>
                <a:spcPct val="200000"/>
              </a:lnSpc>
              <a:spcBef>
                <a:spcPts val="600"/>
              </a:spcBef>
              <a:buFont typeface="Wingdings" panose="05000000000000000000" pitchFamily="2" charset="2"/>
              <a:buChar char="l"/>
            </a:pPr>
            <a:r>
              <a:rPr lang="ja-JP" altLang="en-US"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特定の機能を有する薬局の認定</a:t>
            </a:r>
            <a:r>
              <a:rPr lang="ja-JP" altLang="en-US" sz="2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制度</a:t>
            </a:r>
            <a:endParaRPr lang="en-US" altLang="ja-JP" sz="2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lnSpc>
                <a:spcPct val="200000"/>
              </a:lnSpc>
              <a:spcBef>
                <a:spcPts val="600"/>
              </a:spcBef>
              <a:buNone/>
            </a:pPr>
            <a:r>
              <a:rPr lang="ja-JP" altLang="en-US" sz="2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地域連携薬局、専門医療機関連携薬局）</a:t>
            </a:r>
            <a:r>
              <a:rPr lang="en-US" altLang="ja-JP"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令和３年８月施行</a:t>
            </a:r>
            <a:r>
              <a:rPr lang="en-US" altLang="ja-JP" sz="2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pPr>
              <a:lnSpc>
                <a:spcPct val="200000"/>
              </a:lnSpc>
              <a:spcBef>
                <a:spcPts val="600"/>
              </a:spcBef>
              <a:buFont typeface="Wingdings" panose="05000000000000000000" pitchFamily="2" charset="2"/>
              <a:buChar char="l"/>
            </a:pPr>
            <a:r>
              <a:rPr lang="ja-JP" altLang="en-US"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法令遵守体制の整備</a:t>
            </a:r>
            <a:r>
              <a:rPr lang="en-US" altLang="ja-JP"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令和３年８月施行</a:t>
            </a:r>
            <a:r>
              <a:rPr lang="en-US" altLang="ja-JP" sz="2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lnSpc>
                <a:spcPct val="200000"/>
              </a:lnSpc>
              <a:spcBef>
                <a:spcPts val="600"/>
              </a:spcBef>
              <a:buNone/>
            </a:pPr>
            <a:r>
              <a:rPr lang="ja-JP" altLang="en-US" sz="1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pPr>
            <a:endParaRPr lang="en-US" altLang="ja-JP"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角丸四角形 3"/>
          <p:cNvSpPr/>
          <p:nvPr/>
        </p:nvSpPr>
        <p:spPr>
          <a:xfrm>
            <a:off x="632036" y="476672"/>
            <a:ext cx="8568952" cy="962136"/>
          </a:xfrm>
          <a:prstGeom prst="roundRect">
            <a:avLst/>
          </a:prstGeom>
          <a:ln/>
        </p:spPr>
        <p:style>
          <a:lnRef idx="2">
            <a:schemeClr val="dk1"/>
          </a:lnRef>
          <a:fillRef idx="1">
            <a:schemeClr val="lt1"/>
          </a:fillRef>
          <a:effectRef idx="0">
            <a:schemeClr val="dk1"/>
          </a:effectRef>
          <a:fontRef idx="minor">
            <a:schemeClr val="dk1"/>
          </a:fontRef>
        </p:style>
        <p:txBody>
          <a:bodyPr lIns="91295" tIns="45650" rIns="91295" bIns="45650" rtlCol="0" anchor="ctr"/>
          <a:lstStyle/>
          <a:p>
            <a:pPr marL="0" marR="0" lvl="0" indent="0" algn="ctr" defTabSz="912917" rtl="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医薬品、医療機器等の品質、有効性及び安全性の確保等に関する法律等の</a:t>
            </a:r>
            <a:endParaRPr kumimoji="0" lang="en-US" altLang="ja-JP" sz="2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2917" rtl="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一部を改正する法律（令和元年法律第</a:t>
            </a:r>
            <a:r>
              <a:rPr kumimoji="0" lang="en-US" altLang="ja-JP" sz="2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63</a:t>
            </a:r>
            <a:r>
              <a:rPr kumimoji="0" lang="ja-JP" altLang="en-US" sz="2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号）　</a:t>
            </a:r>
            <a:r>
              <a:rPr kumimoji="0" lang="en-US" altLang="ja-JP" sz="2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2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令和元年</a:t>
            </a:r>
            <a:r>
              <a:rPr kumimoji="0" lang="en-US" altLang="ja-JP" sz="2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12</a:t>
            </a:r>
            <a:r>
              <a:rPr kumimoji="0" lang="ja-JP" altLang="en-US" sz="2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月</a:t>
            </a:r>
            <a:r>
              <a:rPr kumimoji="0" lang="en-US" altLang="ja-JP" sz="2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4</a:t>
            </a:r>
            <a:r>
              <a:rPr kumimoji="0" lang="ja-JP" altLang="en-US" sz="2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日公布</a:t>
            </a:r>
            <a:r>
              <a:rPr kumimoji="0" lang="en-US" altLang="ja-JP" sz="2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0" lang="ja-JP" altLang="en-US" sz="2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538222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1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4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11.xml><?xml version="1.0" encoding="utf-8"?>
<a:theme xmlns:a="http://schemas.openxmlformats.org/drawingml/2006/main" name="2_Office テーマ">
  <a:themeElements>
    <a:clrScheme name="Co-color">
      <a:dk1>
        <a:srgbClr val="000000"/>
      </a:dk1>
      <a:lt1>
        <a:srgbClr val="FFFFFF"/>
      </a:lt1>
      <a:dk2>
        <a:srgbClr val="103185"/>
      </a:dk2>
      <a:lt2>
        <a:srgbClr val="E4E2ED"/>
      </a:lt2>
      <a:accent1>
        <a:srgbClr val="005CAF"/>
      </a:accent1>
      <a:accent2>
        <a:srgbClr val="DB4D6D"/>
      </a:accent2>
      <a:accent3>
        <a:srgbClr val="66BAB7"/>
      </a:accent3>
      <a:accent4>
        <a:srgbClr val="FEDFE1"/>
      </a:accent4>
      <a:accent5>
        <a:srgbClr val="C9E7E7"/>
      </a:accent5>
      <a:accent6>
        <a:srgbClr val="FDF3B9"/>
      </a:accent6>
      <a:hlink>
        <a:srgbClr val="00489E"/>
      </a:hlink>
      <a:folHlink>
        <a:srgbClr val="00489E"/>
      </a:folHlink>
    </a:clrScheme>
    <a:fontScheme name="Co-font">
      <a:majorFont>
        <a:latin typeface="Segoe UI"/>
        <a:ea typeface="メイリオ"/>
        <a:cs typeface=""/>
      </a:majorFont>
      <a:minorFont>
        <a:latin typeface="Segoe UI"/>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spDef>
      <a:spPr>
        <a:custGeom>
          <a:avLst/>
          <a:gdLst/>
          <a:ahLst/>
          <a:cxnLst/>
          <a:rect l="l" t="t" r="r" b="b"/>
          <a:pathLst/>
        </a:custGeom>
        <a:solidFill>
          <a:schemeClr val="accent5"/>
        </a:solidFill>
        <a:ln>
          <a:noFill/>
        </a:ln>
      </a:spPr>
      <a:bodyPr vertOverflow="overflow" horzOverflow="overflow" rtlCol="0" anchor="ctr"/>
      <a:lstStyle>
        <a:defPPr algn="ctr">
          <a:defRPr kumimoji="1" sz="1200" dirty="0" smtClean="0">
            <a:solidFill>
              <a:sysClr val="windowText" lastClr="000000"/>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custGeom>
          <a:avLst/>
          <a:gdLst/>
          <a:ahLst/>
          <a:cxnLst/>
          <a:rect l="l" t="t" r="r" b="b"/>
          <a:pathLst/>
        </a:custGeom>
        <a:noFill/>
      </a:spPr>
      <a:bodyPr vertOverflow="overflow" horzOverflow="overflow" wrap="square" rtlCol="0">
        <a:spAutoFit/>
      </a:bodyPr>
      <a:lstStyle>
        <a:defPPr algn="l">
          <a:lnSpc>
            <a:spcPct val="120000"/>
          </a:lnSpc>
          <a:spcAft>
            <a:spcPts val="600"/>
          </a:spcAft>
          <a:defRPr kumimoji="1" sz="1200" smtClean="0"/>
        </a:defPPr>
      </a:lstStyle>
    </a:txDef>
  </a:objectDefaults>
  <a:extraClrSchemeLst/>
</a:theme>
</file>

<file path=ppt/theme/theme12.xml><?xml version="1.0" encoding="utf-8"?>
<a:theme xmlns:a="http://schemas.openxmlformats.org/drawingml/2006/main" name="6_Office テーマ">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font">
      <a:majorFont>
        <a:latin typeface="Segoe UI"/>
        <a:ea typeface="メイリオ"/>
        <a:cs typeface=""/>
      </a:majorFont>
      <a:minorFont>
        <a:latin typeface="Segoe UI"/>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spDef>
      <a:spPr>
        <a:custGeom>
          <a:avLst/>
          <a:gdLst/>
          <a:ahLst/>
          <a:cxnLst/>
          <a:rect l="l" t="t" r="r" b="b"/>
          <a:pathLst/>
        </a:custGeom>
        <a:solidFill>
          <a:schemeClr val="accent5"/>
        </a:solidFill>
        <a:ln>
          <a:noFill/>
        </a:ln>
      </a:spPr>
      <a:bodyPr vertOverflow="overflow" horzOverflow="overflow" rtlCol="0" anchor="ctr"/>
      <a:lstStyle>
        <a:defPPr algn="ctr">
          <a:defRPr kumimoji="1" sz="1200" dirty="0" smtClean="0">
            <a:solidFill>
              <a:sysClr val="windowText" lastClr="000000"/>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custGeom>
          <a:avLst/>
          <a:gdLst/>
          <a:ahLst/>
          <a:cxnLst/>
          <a:rect l="l" t="t" r="r" b="b"/>
          <a:pathLst/>
        </a:custGeom>
        <a:noFill/>
      </a:spPr>
      <a:bodyPr vertOverflow="overflow" horzOverflow="overflow" wrap="square" rtlCol="0">
        <a:spAutoFit/>
      </a:bodyPr>
      <a:lstStyle>
        <a:defPPr algn="l">
          <a:lnSpc>
            <a:spcPct val="120000"/>
          </a:lnSpc>
          <a:spcAft>
            <a:spcPts val="600"/>
          </a:spcAft>
          <a:defRPr kumimoji="1" sz="1200" smtClean="0"/>
        </a:defPPr>
      </a:lstStyle>
    </a:txDef>
  </a:objectDefaults>
  <a:extraClrSchemeLst/>
</a:theme>
</file>

<file path=ppt/theme/theme13.xml><?xml version="1.0" encoding="utf-8"?>
<a:theme xmlns:a="http://schemas.openxmlformats.org/drawingml/2006/main" name="8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14.xml><?xml version="1.0" encoding="utf-8"?>
<a:theme xmlns:a="http://schemas.openxmlformats.org/drawingml/2006/main" name="1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1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テーマ">
  <a:themeElements>
    <a:clrScheme name="ユーザー定義 1">
      <a:dk1>
        <a:sysClr val="windowText" lastClr="000000"/>
      </a:dk1>
      <a:lt1>
        <a:sysClr val="window" lastClr="FFFFFF"/>
      </a:lt1>
      <a:dk2>
        <a:srgbClr val="000099"/>
      </a:dk2>
      <a:lt2>
        <a:srgbClr val="EAEAEA"/>
      </a:lt2>
      <a:accent1>
        <a:srgbClr val="6699FF"/>
      </a:accent1>
      <a:accent2>
        <a:srgbClr val="CC0000"/>
      </a:accent2>
      <a:accent3>
        <a:srgbClr val="33CC33"/>
      </a:accent3>
      <a:accent4>
        <a:srgbClr val="8064A2"/>
      </a:accent4>
      <a:accent5>
        <a:srgbClr val="33CCCC"/>
      </a:accent5>
      <a:accent6>
        <a:srgbClr val="FF9933"/>
      </a:accent6>
      <a:hlink>
        <a:srgbClr val="0000FF"/>
      </a:hlink>
      <a:folHlink>
        <a:srgbClr val="800080"/>
      </a:folHlink>
    </a:clrScheme>
    <a:fontScheme name="ユーザー定義 4">
      <a:majorFont>
        <a:latin typeface="Verdana"/>
        <a:ea typeface="メイリオ"/>
        <a:cs typeface=""/>
      </a:majorFont>
      <a:minorFont>
        <a:latin typeface="Verdana"/>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w="25400">
          <a:noFill/>
        </a:ln>
      </a:spPr>
      <a:bodyPr wrap="none" rtlCol="0">
        <a:spAutoFit/>
      </a:bodyPr>
      <a:lstStyle>
        <a:defPPr defTabSz="914400">
          <a:spcBef>
            <a:spcPts val="600"/>
          </a:spcBef>
          <a:defRPr dirty="0">
            <a:solidFill>
              <a:prstClr val="black"/>
            </a:solidFill>
          </a:defRPr>
        </a:defPPr>
      </a:lstStyle>
    </a:txDef>
  </a:objectDefaults>
  <a:extraClrSchemeLst/>
</a:theme>
</file>

<file path=ppt/theme/theme3.xml><?xml version="1.0" encoding="utf-8"?>
<a:theme xmlns:a="http://schemas.openxmlformats.org/drawingml/2006/main" name="2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FF0000"/>
          </a:solidFill>
        </a:ln>
      </a:spPr>
      <a:bodyPr rtlCol="0" anchor="ctr"/>
      <a:lstStyle>
        <a:defPPr>
          <a:lnSpc>
            <a:spcPts val="2400"/>
          </a:lnSpc>
          <a:defRPr kumimoji="1" dirty="0" smtClean="0">
            <a:solidFill>
              <a:schemeClr val="tx1"/>
            </a:solidFill>
            <a:latin typeface="ＭＳ ゴシック" pitchFamily="49" charset="-128"/>
            <a:ea typeface="ＭＳ ゴシック" pitchFamily="49" charset="-128"/>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5.xml><?xml version="1.0" encoding="utf-8"?>
<a:theme xmlns:a="http://schemas.openxmlformats.org/drawingml/2006/main" name="19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FF0000"/>
          </a:solidFill>
        </a:ln>
      </a:spPr>
      <a:bodyPr rtlCol="0" anchor="ctr"/>
      <a:lstStyle>
        <a:defPPr>
          <a:lnSpc>
            <a:spcPts val="2400"/>
          </a:lnSpc>
          <a:defRPr kumimoji="1" dirty="0" smtClean="0">
            <a:solidFill>
              <a:schemeClr val="tx1"/>
            </a:solidFill>
            <a:latin typeface="ＭＳ ゴシック" pitchFamily="49" charset="-128"/>
            <a:ea typeface="ＭＳ ゴシック" pitchFamily="49" charset="-128"/>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9.xml><?xml version="1.0" encoding="utf-8"?>
<a:theme xmlns:a="http://schemas.openxmlformats.org/drawingml/2006/main" name="20_Office ​​テーマ">
  <a:themeElements>
    <a:clrScheme name="ユーザー定義 1">
      <a:dk1>
        <a:sysClr val="windowText" lastClr="000000"/>
      </a:dk1>
      <a:lt1>
        <a:sysClr val="window" lastClr="FFFFFF"/>
      </a:lt1>
      <a:dk2>
        <a:srgbClr val="000099"/>
      </a:dk2>
      <a:lt2>
        <a:srgbClr val="EAEAEA"/>
      </a:lt2>
      <a:accent1>
        <a:srgbClr val="6699FF"/>
      </a:accent1>
      <a:accent2>
        <a:srgbClr val="CC0000"/>
      </a:accent2>
      <a:accent3>
        <a:srgbClr val="33CC33"/>
      </a:accent3>
      <a:accent4>
        <a:srgbClr val="8064A2"/>
      </a:accent4>
      <a:accent5>
        <a:srgbClr val="33CCCC"/>
      </a:accent5>
      <a:accent6>
        <a:srgbClr val="FF9933"/>
      </a:accent6>
      <a:hlink>
        <a:srgbClr val="0000FF"/>
      </a:hlink>
      <a:folHlink>
        <a:srgbClr val="800080"/>
      </a:folHlink>
    </a:clrScheme>
    <a:fontScheme name="ユーザー定義 4">
      <a:majorFont>
        <a:latin typeface="Verdana"/>
        <a:ea typeface="メイリオ"/>
        <a:cs typeface=""/>
      </a:majorFont>
      <a:minorFont>
        <a:latin typeface="Verdana"/>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w="25400">
          <a:noFill/>
        </a:ln>
      </a:spPr>
      <a:bodyPr wrap="none" rtlCol="0">
        <a:spAutoFit/>
      </a:bodyPr>
      <a:lstStyle>
        <a:defPPr defTabSz="914400">
          <a:spcBef>
            <a:spcPts val="600"/>
          </a:spcBef>
          <a:defRPr dirty="0">
            <a:solidFill>
              <a:prstClr val="black"/>
            </a:solidFill>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8451</Words>
  <Application>Microsoft Office PowerPoint</Application>
  <PresentationFormat>A4 210 x 297 mm</PresentationFormat>
  <Paragraphs>710</Paragraphs>
  <Slides>28</Slides>
  <Notes>14</Notes>
  <HiddenSlides>0</HiddenSlides>
  <MMClips>0</MMClips>
  <ScaleCrop>false</ScaleCrop>
  <HeadingPairs>
    <vt:vector size="6" baseType="variant">
      <vt:variant>
        <vt:lpstr>使用されているフォント</vt:lpstr>
      </vt:variant>
      <vt:variant>
        <vt:i4>16</vt:i4>
      </vt:variant>
      <vt:variant>
        <vt:lpstr>テーマ</vt:lpstr>
      </vt:variant>
      <vt:variant>
        <vt:i4>14</vt:i4>
      </vt:variant>
      <vt:variant>
        <vt:lpstr>スライド タイトル</vt:lpstr>
      </vt:variant>
      <vt:variant>
        <vt:i4>28</vt:i4>
      </vt:variant>
    </vt:vector>
  </HeadingPairs>
  <TitlesOfParts>
    <vt:vector size="58" baseType="lpstr">
      <vt:lpstr>Helvetica Light</vt:lpstr>
      <vt:lpstr>HGP創英角ｺﾞｼｯｸUB</vt:lpstr>
      <vt:lpstr>HG丸ｺﾞｼｯｸM-PRO</vt:lpstr>
      <vt:lpstr>Meiryo UI</vt:lpstr>
      <vt:lpstr>ＭＳ Ｐゴシック</vt:lpstr>
      <vt:lpstr>Noto Sans CJK JP DemiLight</vt:lpstr>
      <vt:lpstr>ヒラギノ角ゴ ProN W6</vt:lpstr>
      <vt:lpstr>Meiryo</vt:lpstr>
      <vt:lpstr>Meiryo</vt:lpstr>
      <vt:lpstr>Arial</vt:lpstr>
      <vt:lpstr>Calibri</vt:lpstr>
      <vt:lpstr>Cambria Math</vt:lpstr>
      <vt:lpstr>Segoe UI</vt:lpstr>
      <vt:lpstr>Times New Roman</vt:lpstr>
      <vt:lpstr>Verdana</vt:lpstr>
      <vt:lpstr>Wingdings</vt:lpstr>
      <vt:lpstr>1_デザインの設定</vt:lpstr>
      <vt:lpstr>3_Office ​​テーマ</vt:lpstr>
      <vt:lpstr>2_デザインの設定</vt:lpstr>
      <vt:lpstr>Office テーマ</vt:lpstr>
      <vt:lpstr>19_Office ​​テーマ</vt:lpstr>
      <vt:lpstr>5_Office ​​テーマ</vt:lpstr>
      <vt:lpstr>4_デザインの設定</vt:lpstr>
      <vt:lpstr>1_Office テーマ</vt:lpstr>
      <vt:lpstr>20_Office ​​テーマ</vt:lpstr>
      <vt:lpstr>4_Office ​​テーマ</vt:lpstr>
      <vt:lpstr>2_Office テーマ</vt:lpstr>
      <vt:lpstr>6_Office テーマ</vt:lpstr>
      <vt:lpstr>8_Office ​​テーマ</vt:lpstr>
      <vt:lpstr>12_Office ​​テーマ</vt:lpstr>
      <vt:lpstr>薬剤師及び登録販売者の業務や 取り巻く環境の変化について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電子処方箋とは</vt:lpstr>
      <vt:lpstr>PowerPoint プレゼンテーション</vt:lpstr>
      <vt:lpstr>PowerPoint プレゼンテーション</vt:lpstr>
      <vt:lpstr>PowerPoint プレゼンテーション</vt:lpstr>
      <vt:lpstr>薬剤師の知見の重要性</vt:lpstr>
      <vt:lpstr>対人業務におけるICT活用（イメージ）</vt:lpstr>
      <vt:lpstr>PowerPoint プレゼンテーション</vt:lpstr>
      <vt:lpstr>薬剤師の養成及び資質向上等に関する検討会とりまとめ（令和3年6月30日）</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2016-02-25T00:33:11Z</dcterms:created>
  <dcterms:modified xsi:type="dcterms:W3CDTF">2022-11-28T01:00:27Z</dcterms:modified>
</cp:coreProperties>
</file>