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5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1A1FC-576B-444C-96ED-DBF697D92495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03CC0-6F1E-4066-801E-C03279739E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47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03CC0-6F1E-4066-801E-C03279739E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72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4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18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9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03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5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3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4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6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3F96-EB61-4E4D-B558-E26CE2F1AF93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/>
          <p:cNvSpPr txBox="1"/>
          <p:nvPr/>
        </p:nvSpPr>
        <p:spPr>
          <a:xfrm>
            <a:off x="2798824" y="5991868"/>
            <a:ext cx="161583" cy="254743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zh-TW" altLang="en-US" sz="1050" dirty="0" smtClean="0"/>
              <a:t>内閣府</a:t>
            </a:r>
            <a:r>
              <a:rPr lang="ja-JP" altLang="en-US" sz="1050" dirty="0" smtClean="0"/>
              <a:t>　</a:t>
            </a:r>
            <a:r>
              <a:rPr lang="zh-TW" altLang="en-US" sz="1050" dirty="0" smtClean="0"/>
              <a:t>地方</a:t>
            </a:r>
            <a:r>
              <a:rPr lang="zh-TW" altLang="en-US" sz="1050" dirty="0"/>
              <a:t>創生推進事務</a:t>
            </a:r>
            <a:r>
              <a:rPr lang="zh-TW" altLang="en-US" sz="1050" dirty="0" smtClean="0"/>
              <a:t>局長</a:t>
            </a:r>
            <a:r>
              <a:rPr lang="ja-JP" altLang="en-US" sz="1050" dirty="0"/>
              <a:t>　淡野　博久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9936" y="3110374"/>
            <a:ext cx="1852570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 smtClean="0"/>
              <a:t>大阪市高速電気軌道株式会社</a:t>
            </a:r>
            <a:endParaRPr lang="en-US" altLang="zh-TW" sz="1050" dirty="0" smtClean="0"/>
          </a:p>
          <a:p>
            <a:r>
              <a:rPr lang="zh-TW" altLang="en-US" sz="1050" dirty="0" smtClean="0"/>
              <a:t>　代表取締役社長</a:t>
            </a:r>
            <a:r>
              <a:rPr lang="ja-JP" altLang="en-US" sz="1050" dirty="0" smtClean="0"/>
              <a:t>　河井　英明</a:t>
            </a:r>
            <a:endParaRPr lang="ja-JP" altLang="en-US" sz="1050" kern="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403886" y="5999846"/>
            <a:ext cx="161583" cy="188222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大阪府　知事   吉村</a:t>
            </a:r>
            <a:r>
              <a:rPr lang="ja-JP" altLang="en-US" sz="1050" dirty="0"/>
              <a:t>　洋文</a:t>
            </a:r>
            <a:endParaRPr lang="en-US" altLang="ja-JP" sz="105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44657" y="5999846"/>
            <a:ext cx="161583" cy="170361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大阪市　市長</a:t>
            </a:r>
            <a:r>
              <a:rPr lang="ja-JP" altLang="en-US" sz="1050" dirty="0"/>
              <a:t>　松井　</a:t>
            </a:r>
            <a:r>
              <a:rPr lang="ja-JP" altLang="en-US" sz="1050" dirty="0" smtClean="0"/>
              <a:t>一郎</a:t>
            </a:r>
            <a:endParaRPr lang="en-US" altLang="ja-JP" sz="1050" dirty="0"/>
          </a:p>
        </p:txBody>
      </p:sp>
      <p:sp>
        <p:nvSpPr>
          <p:cNvPr id="51" name="円/楕円 50"/>
          <p:cNvSpPr/>
          <p:nvPr/>
        </p:nvSpPr>
        <p:spPr>
          <a:xfrm>
            <a:off x="1915435" y="317498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1" name="円/楕円 60"/>
          <p:cNvSpPr/>
          <p:nvPr/>
        </p:nvSpPr>
        <p:spPr>
          <a:xfrm rot="16200000">
            <a:off x="2812315" y="571159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2" name="円/楕円 61"/>
          <p:cNvSpPr/>
          <p:nvPr/>
        </p:nvSpPr>
        <p:spPr>
          <a:xfrm rot="16200000">
            <a:off x="3391186" y="571159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3" name="円/楕円 62"/>
          <p:cNvSpPr/>
          <p:nvPr/>
        </p:nvSpPr>
        <p:spPr>
          <a:xfrm rot="16200000">
            <a:off x="3944657" y="571159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4" name="円/楕円 63"/>
          <p:cNvSpPr/>
          <p:nvPr/>
        </p:nvSpPr>
        <p:spPr>
          <a:xfrm rot="16200000">
            <a:off x="4526702" y="571159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7021" y="528947"/>
            <a:ext cx="6797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第１回</a:t>
            </a:r>
            <a:r>
              <a:rPr kumimoji="1" lang="ja-JP" altLang="en-US" sz="1600" dirty="0"/>
              <a:t>　新大阪駅周辺地域</a:t>
            </a:r>
            <a:r>
              <a:rPr kumimoji="1" lang="ja-JP" altLang="en-US" sz="1600" dirty="0" smtClean="0"/>
              <a:t>都市再生緊急整備協議会会議</a:t>
            </a:r>
            <a:r>
              <a:rPr kumimoji="1" lang="ja-JP" altLang="en-US" sz="1600" dirty="0"/>
              <a:t>　配席図</a:t>
            </a:r>
          </a:p>
        </p:txBody>
      </p:sp>
      <p:sp>
        <p:nvSpPr>
          <p:cNvPr id="5" name="フリーフォーム 4"/>
          <p:cNvSpPr/>
          <p:nvPr/>
        </p:nvSpPr>
        <p:spPr>
          <a:xfrm rot="5400000">
            <a:off x="1945137" y="2793200"/>
            <a:ext cx="3022178" cy="2747089"/>
          </a:xfrm>
          <a:custGeom>
            <a:avLst/>
            <a:gdLst>
              <a:gd name="connsiteX0" fmla="*/ 0 w 3276600"/>
              <a:gd name="connsiteY0" fmla="*/ 19050 h 3543300"/>
              <a:gd name="connsiteX1" fmla="*/ 0 w 3276600"/>
              <a:gd name="connsiteY1" fmla="*/ 352425 h 3543300"/>
              <a:gd name="connsiteX2" fmla="*/ 2886075 w 3276600"/>
              <a:gd name="connsiteY2" fmla="*/ 352425 h 3543300"/>
              <a:gd name="connsiteX3" fmla="*/ 2886075 w 3276600"/>
              <a:gd name="connsiteY3" fmla="*/ 3200400 h 3543300"/>
              <a:gd name="connsiteX4" fmla="*/ 0 w 3276600"/>
              <a:gd name="connsiteY4" fmla="*/ 3200400 h 3543300"/>
              <a:gd name="connsiteX5" fmla="*/ 0 w 3276600"/>
              <a:gd name="connsiteY5" fmla="*/ 3543300 h 3543300"/>
              <a:gd name="connsiteX6" fmla="*/ 3276600 w 3276600"/>
              <a:gd name="connsiteY6" fmla="*/ 3543300 h 3543300"/>
              <a:gd name="connsiteX7" fmla="*/ 3276600 w 3276600"/>
              <a:gd name="connsiteY7" fmla="*/ 0 h 3543300"/>
              <a:gd name="connsiteX8" fmla="*/ 0 w 3276600"/>
              <a:gd name="connsiteY8" fmla="*/ 0 h 3543300"/>
              <a:gd name="connsiteX9" fmla="*/ 0 w 3276600"/>
              <a:gd name="connsiteY9" fmla="*/ 361950 h 354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76600" h="3543300">
                <a:moveTo>
                  <a:pt x="0" y="19050"/>
                </a:moveTo>
                <a:lnTo>
                  <a:pt x="0" y="352425"/>
                </a:lnTo>
                <a:lnTo>
                  <a:pt x="2886075" y="352425"/>
                </a:lnTo>
                <a:lnTo>
                  <a:pt x="2886075" y="3200400"/>
                </a:lnTo>
                <a:lnTo>
                  <a:pt x="0" y="3200400"/>
                </a:lnTo>
                <a:lnTo>
                  <a:pt x="0" y="3543300"/>
                </a:lnTo>
                <a:lnTo>
                  <a:pt x="3276600" y="3543300"/>
                </a:lnTo>
                <a:lnTo>
                  <a:pt x="3276600" y="0"/>
                </a:lnTo>
                <a:lnTo>
                  <a:pt x="0" y="0"/>
                </a:lnTo>
                <a:lnTo>
                  <a:pt x="0" y="36195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50"/>
          <p:cNvSpPr/>
          <p:nvPr/>
        </p:nvSpPr>
        <p:spPr>
          <a:xfrm>
            <a:off x="1912506" y="4825322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40" name="円/楕円 71"/>
          <p:cNvSpPr/>
          <p:nvPr/>
        </p:nvSpPr>
        <p:spPr>
          <a:xfrm>
            <a:off x="1905421" y="403245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2" name="円/楕円 60"/>
          <p:cNvSpPr/>
          <p:nvPr/>
        </p:nvSpPr>
        <p:spPr>
          <a:xfrm rot="16200000">
            <a:off x="2235638" y="571159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247096" y="5999846"/>
            <a:ext cx="161583" cy="2679090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国土交通省　近畿地方</a:t>
            </a:r>
            <a:r>
              <a:rPr lang="zh-TW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整備局</a:t>
            </a:r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長</a:t>
            </a:r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050" dirty="0" smtClean="0"/>
              <a:t>渡辺</a:t>
            </a:r>
            <a:r>
              <a:rPr lang="ja-JP" altLang="en-US" sz="1050" dirty="0"/>
              <a:t>　学</a:t>
            </a:r>
          </a:p>
        </p:txBody>
      </p:sp>
      <p:sp>
        <p:nvSpPr>
          <p:cNvPr id="70" name="円/楕円 50"/>
          <p:cNvSpPr/>
          <p:nvPr/>
        </p:nvSpPr>
        <p:spPr>
          <a:xfrm>
            <a:off x="4853017" y="5158162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47" name="円/楕円 50"/>
          <p:cNvSpPr/>
          <p:nvPr/>
        </p:nvSpPr>
        <p:spPr>
          <a:xfrm>
            <a:off x="4859995" y="344884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4" name="円/楕円 71"/>
          <p:cNvSpPr/>
          <p:nvPr/>
        </p:nvSpPr>
        <p:spPr>
          <a:xfrm>
            <a:off x="4854120" y="286535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6" name="円/楕円 50"/>
          <p:cNvSpPr/>
          <p:nvPr/>
        </p:nvSpPr>
        <p:spPr>
          <a:xfrm>
            <a:off x="4859995" y="459173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9" name="円/楕円 71"/>
          <p:cNvSpPr/>
          <p:nvPr/>
        </p:nvSpPr>
        <p:spPr>
          <a:xfrm>
            <a:off x="4859995" y="401394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527267" y="5999846"/>
            <a:ext cx="161583" cy="2679090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国土交通省　近畿運輸局長　</a:t>
            </a:r>
            <a:r>
              <a:rPr lang="ja-JP" altLang="en-US" sz="1050" dirty="0"/>
              <a:t>金井　昭彦 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9936" y="3936461"/>
            <a:ext cx="1852570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/>
              <a:t>阪急電鉄株式</a:t>
            </a:r>
            <a:r>
              <a:rPr lang="zh-TW" altLang="en-US" sz="1050" dirty="0" smtClean="0"/>
              <a:t>会社</a:t>
            </a:r>
            <a:endParaRPr lang="en-US" altLang="zh-TW" sz="1050" dirty="0" smtClean="0"/>
          </a:p>
          <a:p>
            <a:r>
              <a:rPr lang="ja-JP" altLang="en-US" sz="1050" dirty="0"/>
              <a:t>　</a:t>
            </a:r>
            <a:r>
              <a:rPr lang="zh-TW" altLang="en-US" sz="1050" dirty="0" smtClean="0"/>
              <a:t>代表</a:t>
            </a:r>
            <a:r>
              <a:rPr lang="zh-TW" altLang="en-US" sz="1050" dirty="0"/>
              <a:t>取締役</a:t>
            </a:r>
            <a:r>
              <a:rPr lang="zh-TW" altLang="en-US" sz="1050" dirty="0" smtClean="0"/>
              <a:t>社長</a:t>
            </a:r>
            <a:r>
              <a:rPr lang="ja-JP" altLang="en-US" sz="1050" dirty="0"/>
              <a:t>　嶋田 泰夫</a:t>
            </a:r>
            <a:endParaRPr lang="ja-JP" altLang="en-US" sz="1050" kern="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7675" y="4760260"/>
            <a:ext cx="1926831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/>
              <a:t>西日本旅客鉄道株式</a:t>
            </a:r>
            <a:r>
              <a:rPr lang="zh-TW" altLang="en-US" sz="1050" dirty="0" smtClean="0"/>
              <a:t>会社</a:t>
            </a:r>
            <a:endParaRPr lang="en-US" altLang="zh-TW" sz="1050" dirty="0" smtClean="0"/>
          </a:p>
          <a:p>
            <a:r>
              <a:rPr lang="zh-TW" altLang="en-US" sz="1050" dirty="0" smtClean="0"/>
              <a:t>　代表取締役社長</a:t>
            </a:r>
            <a:r>
              <a:rPr lang="ja-JP" altLang="en-US" sz="1050" dirty="0" smtClean="0"/>
              <a:t>　</a:t>
            </a:r>
            <a:r>
              <a:rPr lang="zh-TW" altLang="en-US" sz="1050" dirty="0"/>
              <a:t>長谷川　一明</a:t>
            </a:r>
            <a:endParaRPr lang="ja-JP" altLang="en-US" sz="1050" kern="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172344" y="2775768"/>
            <a:ext cx="1926831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kern="1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大阪府都市整備部長</a:t>
            </a:r>
            <a:endParaRPr lang="en-US" altLang="ja-JP" sz="1050" kern="1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50" kern="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谷口　友</a:t>
            </a:r>
            <a:r>
              <a:rPr lang="ja-JP" altLang="en-US" sz="1050" kern="1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英</a:t>
            </a:r>
            <a:endParaRPr lang="en-US" altLang="ja-JP" sz="1050" kern="1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172344" y="3361985"/>
            <a:ext cx="1926831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kern="1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大阪市計画調整局長</a:t>
            </a:r>
            <a:endParaRPr lang="en-US" altLang="ja-JP" sz="1050" kern="1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50" kern="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050" kern="1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寺本　譲</a:t>
            </a:r>
            <a:endParaRPr lang="ja-JP" altLang="en-US" sz="1050" kern="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172345" y="3807202"/>
            <a:ext cx="1926831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kern="1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大阪府・大阪市</a:t>
            </a:r>
            <a:endParaRPr lang="en-US" altLang="ja-JP" sz="1050" kern="1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50" kern="1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　大阪都市計画局長</a:t>
            </a:r>
            <a:endParaRPr lang="en-US" altLang="ja-JP" sz="1050" kern="1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50" kern="1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050" dirty="0" smtClean="0"/>
              <a:t>角田</a:t>
            </a:r>
            <a:r>
              <a:rPr lang="ja-JP" altLang="en-US" sz="1050" dirty="0"/>
              <a:t>　</a:t>
            </a:r>
            <a:r>
              <a:rPr lang="ja-JP" altLang="en-US" sz="1050" dirty="0" smtClean="0"/>
              <a:t>悟史</a:t>
            </a:r>
            <a:endParaRPr lang="ja-JP" altLang="en-US" sz="105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5035539" y="5040999"/>
            <a:ext cx="1926831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/>
              <a:t>公益社団</a:t>
            </a:r>
            <a:r>
              <a:rPr lang="zh-TW" altLang="en-US" sz="1050" dirty="0" smtClean="0"/>
              <a:t>法人関西</a:t>
            </a:r>
            <a:r>
              <a:rPr lang="zh-TW" altLang="en-US" sz="1050" dirty="0"/>
              <a:t>経済連合会　</a:t>
            </a:r>
            <a:r>
              <a:rPr lang="ja-JP" altLang="en-US" sz="1050" dirty="0" smtClean="0"/>
              <a:t>　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zh-TW" altLang="en-US" sz="1050" dirty="0"/>
              <a:t>専務理事</a:t>
            </a:r>
            <a:r>
              <a:rPr lang="ja-JP" altLang="en-US" sz="1050" dirty="0"/>
              <a:t>　関　</a:t>
            </a:r>
            <a:r>
              <a:rPr lang="ja-JP" altLang="en-US" sz="1050" dirty="0" smtClean="0"/>
              <a:t>総一郎　（代理）　</a:t>
            </a:r>
            <a:endParaRPr lang="ja-JP" altLang="en-US" sz="1050" kern="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172345" y="4385069"/>
            <a:ext cx="1756318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/>
              <a:t>大阪商工</a:t>
            </a:r>
            <a:r>
              <a:rPr lang="zh-TW" altLang="en-US" sz="1050" dirty="0" smtClean="0"/>
              <a:t>会議所</a:t>
            </a:r>
            <a:endParaRPr lang="en-US" altLang="zh-TW" sz="1050" dirty="0" smtClean="0"/>
          </a:p>
          <a:p>
            <a:r>
              <a:rPr lang="ja-JP" altLang="en-US" sz="1050" dirty="0"/>
              <a:t>　常務理事・事務</a:t>
            </a:r>
            <a:r>
              <a:rPr lang="ja-JP" altLang="en-US" sz="1050" dirty="0" smtClean="0"/>
              <a:t>局長</a:t>
            </a:r>
            <a:endParaRPr lang="en-US" altLang="ja-JP" sz="1050" dirty="0" smtClean="0"/>
          </a:p>
          <a:p>
            <a:r>
              <a:rPr lang="ja-JP" altLang="en-US" sz="1050" dirty="0"/>
              <a:t>　近藤　博宣</a:t>
            </a:r>
            <a:r>
              <a:rPr lang="ja-JP" altLang="en-US" sz="1050" dirty="0" smtClean="0"/>
              <a:t>　（代理）　</a:t>
            </a:r>
            <a:endParaRPr lang="ja-JP" altLang="en-US" sz="1050" kern="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200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新細明體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2022-12-23T06:46:50Z</dcterms:modified>
</cp:coreProperties>
</file>