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8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39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47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21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0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09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41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3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3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2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96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6CDD-2169-4B2D-939B-FE9E4365F013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4437" y="1398915"/>
            <a:ext cx="957430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第７回　新大阪駅周辺地域都市再生緊急整備地域検討協議会会議　資料集</a:t>
            </a:r>
            <a:endParaRPr kumimoji="1" lang="en-US" altLang="ja-JP" u="sng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pPr marL="268288"/>
            <a:r>
              <a:rPr kumimoji="1" lang="ja-JP" altLang="en-US" sz="1600" dirty="0" smtClean="0"/>
              <a:t>・</a:t>
            </a:r>
            <a:r>
              <a:rPr kumimoji="1" lang="ja-JP" altLang="en-US" sz="1600" dirty="0"/>
              <a:t>資料１　　　これまでの取組みの</a:t>
            </a:r>
            <a:r>
              <a:rPr kumimoji="1" lang="ja-JP" altLang="en-US" sz="1600" dirty="0" smtClean="0"/>
              <a:t>経過</a:t>
            </a:r>
            <a:endParaRPr kumimoji="1" lang="en-US" altLang="ja-JP" sz="1600" dirty="0" smtClean="0"/>
          </a:p>
          <a:p>
            <a:pPr marL="268288"/>
            <a:endParaRPr kumimoji="1" lang="ja-JP" altLang="en-US" sz="1600" dirty="0"/>
          </a:p>
          <a:p>
            <a:pPr marL="268288"/>
            <a:r>
              <a:rPr kumimoji="1" lang="ja-JP" altLang="en-US" sz="1600" dirty="0"/>
              <a:t>・資料</a:t>
            </a:r>
            <a:r>
              <a:rPr kumimoji="1" lang="ja-JP" altLang="en-US" sz="1600" dirty="0" smtClean="0"/>
              <a:t>２</a:t>
            </a:r>
            <a:r>
              <a:rPr kumimoji="1" lang="ja-JP" altLang="en-US" sz="1600" dirty="0"/>
              <a:t>－</a:t>
            </a:r>
            <a:r>
              <a:rPr kumimoji="1" lang="ja-JP" altLang="en-US" sz="1600" dirty="0" smtClean="0"/>
              <a:t>１　新</a:t>
            </a:r>
            <a:r>
              <a:rPr kumimoji="1" lang="ja-JP" altLang="en-US" sz="1600" dirty="0" smtClean="0"/>
              <a:t>大阪駅周辺地域</a:t>
            </a:r>
            <a:r>
              <a:rPr kumimoji="1" lang="ja-JP" altLang="en-US" sz="1600" dirty="0" smtClean="0"/>
              <a:t>の都市再生緊急整備地域（素案）</a:t>
            </a:r>
            <a:endParaRPr kumimoji="1" lang="en-US" altLang="ja-JP" sz="1600" dirty="0" smtClean="0"/>
          </a:p>
          <a:p>
            <a:pPr marL="268288"/>
            <a:endParaRPr kumimoji="1" lang="en-US" altLang="ja-JP" sz="1600" dirty="0" smtClean="0"/>
          </a:p>
          <a:p>
            <a:pPr marL="268288"/>
            <a:r>
              <a:rPr kumimoji="1" lang="ja-JP" altLang="en-US" sz="1600" dirty="0"/>
              <a:t>・資料</a:t>
            </a:r>
            <a:r>
              <a:rPr kumimoji="1" lang="ja-JP" altLang="en-US" sz="1600" dirty="0" smtClean="0"/>
              <a:t>２－２</a:t>
            </a:r>
            <a:r>
              <a:rPr kumimoji="1" lang="ja-JP" altLang="en-US" sz="1600" dirty="0"/>
              <a:t>　新</a:t>
            </a:r>
            <a:r>
              <a:rPr kumimoji="1" lang="ja-JP" altLang="en-US" sz="1600" dirty="0" smtClean="0"/>
              <a:t>大阪駅周辺地域</a:t>
            </a:r>
            <a:r>
              <a:rPr kumimoji="1" lang="ja-JP" altLang="en-US" sz="1600" dirty="0"/>
              <a:t>の都市再生緊急整備地域（素案</a:t>
            </a:r>
            <a:r>
              <a:rPr kumimoji="1" lang="ja-JP" altLang="en-US" sz="1600" dirty="0" smtClean="0"/>
              <a:t>）の考え方</a:t>
            </a:r>
            <a:endParaRPr kumimoji="1" lang="en-US" altLang="ja-JP" sz="1600" dirty="0"/>
          </a:p>
          <a:p>
            <a:pPr marL="268288"/>
            <a:endParaRPr kumimoji="1" lang="ja-JP" altLang="en-US" sz="1600" dirty="0"/>
          </a:p>
          <a:p>
            <a:pPr marL="268288"/>
            <a:r>
              <a:rPr kumimoji="1" lang="ja-JP" altLang="en-US" sz="1600" dirty="0" smtClean="0"/>
              <a:t>・資料３</a:t>
            </a:r>
            <a:r>
              <a:rPr kumimoji="1" lang="ja-JP" altLang="en-US" sz="1600" dirty="0"/>
              <a:t>　　　今後の</a:t>
            </a:r>
            <a:r>
              <a:rPr kumimoji="1" lang="ja-JP" altLang="en-US" sz="1600" dirty="0" smtClean="0"/>
              <a:t>進め方</a:t>
            </a:r>
            <a:endParaRPr kumimoji="1" lang="en-US" altLang="ja-JP" sz="1600" dirty="0" smtClean="0"/>
          </a:p>
          <a:p>
            <a:pPr marL="268288"/>
            <a:endParaRPr kumimoji="1" lang="ja-JP" altLang="en-US" sz="1600" dirty="0"/>
          </a:p>
          <a:p>
            <a:pPr marL="268288"/>
            <a:r>
              <a:rPr kumimoji="1" lang="ja-JP" altLang="en-US" sz="1600" dirty="0"/>
              <a:t>・</a:t>
            </a:r>
            <a:r>
              <a:rPr kumimoji="1" lang="ja-JP" altLang="en-US" sz="1600" dirty="0" smtClean="0"/>
              <a:t>資料４</a:t>
            </a:r>
            <a:r>
              <a:rPr kumimoji="1" lang="ja-JP" altLang="en-US" sz="1600" dirty="0"/>
              <a:t>　　　新大阪駅周辺地域都市再生緊急整備地域 まちづくり</a:t>
            </a:r>
            <a:r>
              <a:rPr kumimoji="1" lang="ja-JP" altLang="en-US" sz="1600" dirty="0" smtClean="0"/>
              <a:t>方針</a:t>
            </a:r>
            <a:r>
              <a:rPr kumimoji="1" lang="en-US" altLang="ja-JP" sz="1600" dirty="0" smtClean="0"/>
              <a:t>2022【</a:t>
            </a:r>
            <a:r>
              <a:rPr kumimoji="1" lang="ja-JP" altLang="en-US" sz="1600" dirty="0"/>
              <a:t>概要版</a:t>
            </a:r>
            <a:r>
              <a:rPr kumimoji="1" lang="en-US" altLang="ja-JP" sz="1600" dirty="0" smtClean="0"/>
              <a:t>】</a:t>
            </a:r>
          </a:p>
          <a:p>
            <a:pPr marL="268288"/>
            <a:endParaRPr kumimoji="1" lang="en-US" altLang="ja-JP" sz="1600" dirty="0"/>
          </a:p>
          <a:p>
            <a:pPr marL="268288"/>
            <a:r>
              <a:rPr kumimoji="1" lang="ja-JP" altLang="en-US" sz="1600" dirty="0"/>
              <a:t>・</a:t>
            </a:r>
            <a:r>
              <a:rPr kumimoji="1" lang="ja-JP" altLang="en-US" sz="1600" dirty="0" smtClean="0"/>
              <a:t>資料</a:t>
            </a:r>
            <a:r>
              <a:rPr kumimoji="1" lang="ja-JP" altLang="en-US" sz="1600" dirty="0"/>
              <a:t>５　　　新大阪駅周辺地域都市再生緊急整備地域検討協議会　設置</a:t>
            </a:r>
            <a:r>
              <a:rPr kumimoji="1" lang="ja-JP" altLang="en-US" sz="1600" dirty="0" smtClean="0"/>
              <a:t>要綱</a:t>
            </a:r>
            <a:endParaRPr kumimoji="1" lang="en-US" altLang="ja-JP" sz="1600" dirty="0" smtClean="0"/>
          </a:p>
          <a:p>
            <a:pPr marL="268288"/>
            <a:endParaRPr kumimoji="1" lang="en-US" altLang="ja-JP" sz="1600" dirty="0" smtClean="0"/>
          </a:p>
          <a:p>
            <a:pPr marL="268288"/>
            <a:endParaRPr kumimoji="1" lang="en-US" altLang="ja-JP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56101" y="322729"/>
            <a:ext cx="322994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資料集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資料１，２－１，２－２，３，４，５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5025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09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117</Words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2022-06-10T03:34:46Z</cp:lastPrinted>
  <dcterms:modified xsi:type="dcterms:W3CDTF">2022-06-14T05:18:36Z</dcterms:modified>
</cp:coreProperties>
</file>