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8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5A4B-93DE-4066-ADDC-7B7D7EF511C5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BBC7-D03C-486D-AFA7-A254B5012B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5141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5A4B-93DE-4066-ADDC-7B7D7EF511C5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BBC7-D03C-486D-AFA7-A254B5012B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448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5A4B-93DE-4066-ADDC-7B7D7EF511C5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BBC7-D03C-486D-AFA7-A254B5012B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81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5A4B-93DE-4066-ADDC-7B7D7EF511C5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BBC7-D03C-486D-AFA7-A254B5012B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858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5A4B-93DE-4066-ADDC-7B7D7EF511C5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BBC7-D03C-486D-AFA7-A254B5012B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044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5A4B-93DE-4066-ADDC-7B7D7EF511C5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BBC7-D03C-486D-AFA7-A254B5012B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011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5A4B-93DE-4066-ADDC-7B7D7EF511C5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BBC7-D03C-486D-AFA7-A254B5012B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577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5A4B-93DE-4066-ADDC-7B7D7EF511C5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BBC7-D03C-486D-AFA7-A254B5012B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267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5A4B-93DE-4066-ADDC-7B7D7EF511C5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BBC7-D03C-486D-AFA7-A254B5012B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9141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5A4B-93DE-4066-ADDC-7B7D7EF511C5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BBC7-D03C-486D-AFA7-A254B5012B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130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5A4B-93DE-4066-ADDC-7B7D7EF511C5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BBC7-D03C-486D-AFA7-A254B5012B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76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85A4B-93DE-4066-ADDC-7B7D7EF511C5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1BBC7-D03C-486D-AFA7-A254B5012B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7911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519519" y="2485465"/>
            <a:ext cx="72502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kumimoji="1" lang="en-US" altLang="ja-JP" sz="2400" dirty="0" smtClean="0"/>
          </a:p>
          <a:p>
            <a:pPr algn="ctr"/>
            <a:endParaRPr kumimoji="1" lang="en-US" altLang="ja-JP" sz="2400" dirty="0"/>
          </a:p>
          <a:p>
            <a:pPr algn="ctr"/>
            <a:r>
              <a:rPr kumimoji="1" lang="ja-JP" altLang="en-US" sz="2400" dirty="0" smtClean="0"/>
              <a:t>今後の進め方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514229" y="295835"/>
            <a:ext cx="111386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400" dirty="0" smtClean="0"/>
              <a:t>資料３</a:t>
            </a:r>
            <a:endParaRPr kumimoji="1" lang="en-US" altLang="ja-JP" sz="1400" dirty="0" smtClean="0"/>
          </a:p>
        </p:txBody>
      </p:sp>
      <p:sp>
        <p:nvSpPr>
          <p:cNvPr id="6" name="テキスト ボックス 3"/>
          <p:cNvSpPr txBox="1"/>
          <p:nvPr/>
        </p:nvSpPr>
        <p:spPr>
          <a:xfrm>
            <a:off x="9348715" y="6488668"/>
            <a:ext cx="557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kumimoji="1" lang="en-US" altLang="ja-JP" dirty="0" smtClean="0"/>
              <a:t>29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88994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0"/>
            <a:ext cx="9906000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</a:rPr>
              <a:t>今後の進め方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900565" y="479739"/>
            <a:ext cx="4150406" cy="844407"/>
          </a:xfrm>
          <a:prstGeom prst="roundRect">
            <a:avLst>
              <a:gd name="adj" fmla="val 25883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都市再生緊急整備地域</a:t>
            </a:r>
            <a:r>
              <a:rPr kumimoji="1" lang="ja-JP" altLang="en-US" dirty="0" smtClean="0">
                <a:solidFill>
                  <a:schemeClr val="tx1"/>
                </a:solidFill>
              </a:rPr>
              <a:t>の素案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地域整備方針</a:t>
            </a:r>
            <a:r>
              <a:rPr kumimoji="1" lang="ja-JP" altLang="en-US" dirty="0" smtClean="0">
                <a:solidFill>
                  <a:schemeClr val="tx1"/>
                </a:solidFill>
              </a:rPr>
              <a:t>、</a:t>
            </a:r>
            <a:r>
              <a:rPr kumimoji="1" lang="ja-JP" altLang="en-US" dirty="0">
                <a:solidFill>
                  <a:schemeClr val="tx1"/>
                </a:solidFill>
              </a:rPr>
              <a:t>区域</a:t>
            </a:r>
            <a:r>
              <a:rPr kumimoji="1" lang="ja-JP" altLang="en-US" dirty="0" smtClean="0">
                <a:solidFill>
                  <a:schemeClr val="tx1"/>
                </a:solidFill>
              </a:rPr>
              <a:t>図などの作成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905522" y="1739667"/>
            <a:ext cx="4132570" cy="618562"/>
          </a:xfrm>
          <a:prstGeom prst="roundRect">
            <a:avLst>
              <a:gd name="adj" fmla="val 296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都市再生緊急整備地域指定</a:t>
            </a:r>
            <a:r>
              <a:rPr kumimoji="1" lang="ja-JP" altLang="en-US" dirty="0" smtClean="0"/>
              <a:t>の申出</a:t>
            </a:r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6224099" y="1889401"/>
            <a:ext cx="3509682" cy="618562"/>
          </a:xfrm>
          <a:prstGeom prst="roundRect">
            <a:avLst>
              <a:gd name="adj" fmla="val 37944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国の手続き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6224099" y="2975962"/>
            <a:ext cx="3509682" cy="618562"/>
          </a:xfrm>
          <a:prstGeom prst="roundRect">
            <a:avLst>
              <a:gd name="adj" fmla="val 37944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都市再生緊急整備地域の指定</a:t>
            </a:r>
          </a:p>
        </p:txBody>
      </p:sp>
      <p:sp>
        <p:nvSpPr>
          <p:cNvPr id="13" name="下矢印 12"/>
          <p:cNvSpPr/>
          <p:nvPr/>
        </p:nvSpPr>
        <p:spPr>
          <a:xfrm>
            <a:off x="2747357" y="1377187"/>
            <a:ext cx="430306" cy="3227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下矢印 13"/>
          <p:cNvSpPr/>
          <p:nvPr/>
        </p:nvSpPr>
        <p:spPr>
          <a:xfrm rot="16829391">
            <a:off x="5480926" y="1879931"/>
            <a:ext cx="430306" cy="4236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下矢印 14"/>
          <p:cNvSpPr/>
          <p:nvPr/>
        </p:nvSpPr>
        <p:spPr>
          <a:xfrm>
            <a:off x="7763787" y="2594816"/>
            <a:ext cx="430306" cy="3227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340167" y="3917253"/>
            <a:ext cx="7743383" cy="2820827"/>
          </a:xfrm>
          <a:prstGeom prst="roundRect">
            <a:avLst>
              <a:gd name="adj" fmla="val 422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endParaRPr kumimoji="1" lang="en-US" altLang="ja-JP" dirty="0" smtClean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新大阪駅周辺地域のまちづくりの推進・方針の更新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（新大阪駅・十三駅</a:t>
            </a:r>
            <a:r>
              <a:rPr kumimoji="1" lang="ja-JP" altLang="en-US" smtClean="0">
                <a:solidFill>
                  <a:schemeClr val="tx1"/>
                </a:solidFill>
              </a:rPr>
              <a:t>・淡路駅エリア</a:t>
            </a:r>
            <a:r>
              <a:rPr kumimoji="1" lang="ja-JP" altLang="en-US" dirty="0" smtClean="0">
                <a:solidFill>
                  <a:schemeClr val="tx1"/>
                </a:solidFill>
              </a:rPr>
              <a:t>　共通）　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</a:t>
            </a:r>
            <a:r>
              <a:rPr kumimoji="1" lang="ja-JP" altLang="en-US" dirty="0" smtClean="0">
                <a:solidFill>
                  <a:schemeClr val="tx1"/>
                </a:solidFill>
              </a:rPr>
              <a:t>・地域全体のプロモーション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（新大阪駅エリア）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　・民間都市開発プロジェクトの実現・組成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</a:t>
            </a:r>
            <a:r>
              <a:rPr kumimoji="1" lang="ja-JP" altLang="en-US" dirty="0" smtClean="0">
                <a:solidFill>
                  <a:schemeClr val="tx1"/>
                </a:solidFill>
              </a:rPr>
              <a:t>・新幹線新駅関連プロジェクトの検討　　　エリア計画の更新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（十三駅・淡路駅エリア）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</a:t>
            </a:r>
            <a:r>
              <a:rPr kumimoji="1" lang="ja-JP" altLang="en-US" dirty="0" smtClean="0">
                <a:solidFill>
                  <a:schemeClr val="tx1"/>
                </a:solidFill>
              </a:rPr>
              <a:t>・民間都市開発の誘導、関連基盤整備の検討　　　エリア計画の策定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12" name="下矢印 11"/>
          <p:cNvSpPr/>
          <p:nvPr/>
        </p:nvSpPr>
        <p:spPr>
          <a:xfrm>
            <a:off x="6878197" y="3594523"/>
            <a:ext cx="430306" cy="3227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下矢印 15"/>
          <p:cNvSpPr/>
          <p:nvPr/>
        </p:nvSpPr>
        <p:spPr>
          <a:xfrm>
            <a:off x="2756654" y="2457578"/>
            <a:ext cx="430306" cy="13243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14409" y="3996655"/>
            <a:ext cx="249299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u="sng" dirty="0" smtClean="0"/>
              <a:t>新たな推進体制の構築</a:t>
            </a:r>
            <a:endParaRPr kumimoji="1" lang="ja-JP" altLang="en-US" dirty="0"/>
          </a:p>
        </p:txBody>
      </p:sp>
      <p:sp>
        <p:nvSpPr>
          <p:cNvPr id="18" name="下矢印 17"/>
          <p:cNvSpPr/>
          <p:nvPr/>
        </p:nvSpPr>
        <p:spPr>
          <a:xfrm rot="16200000">
            <a:off x="4777578" y="5841029"/>
            <a:ext cx="243630" cy="2773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下矢印 19"/>
          <p:cNvSpPr/>
          <p:nvPr/>
        </p:nvSpPr>
        <p:spPr>
          <a:xfrm rot="16200000">
            <a:off x="5465489" y="6397735"/>
            <a:ext cx="243630" cy="2773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3"/>
          <p:cNvSpPr txBox="1"/>
          <p:nvPr/>
        </p:nvSpPr>
        <p:spPr>
          <a:xfrm>
            <a:off x="9348715" y="6488668"/>
            <a:ext cx="557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kumimoji="1" lang="en-US" altLang="ja-JP" dirty="0" smtClean="0"/>
              <a:t>30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2661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135</Words>
  <PresentationFormat>A4 210 x 297 mm</PresentationFormat>
  <Paragraphs>23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2022-06-10T02:45:54Z</cp:lastPrinted>
  <dcterms:modified xsi:type="dcterms:W3CDTF">2022-06-15T06:26:56Z</dcterms:modified>
</cp:coreProperties>
</file>