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24" autoAdjust="0"/>
    <p:restoredTop sz="94660"/>
  </p:normalViewPr>
  <p:slideViewPr>
    <p:cSldViewPr snapToGrid="0">
      <p:cViewPr>
        <p:scale>
          <a:sx n="150" d="100"/>
          <a:sy n="150" d="100"/>
        </p:scale>
        <p:origin x="782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91A1FC-576B-444C-96ED-DBF697D92495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903CC0-6F1E-4066-801E-C03279739E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6474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03CC0-6F1E-4066-801E-C03279739E7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729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940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189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761060" y="761294"/>
            <a:ext cx="831354" cy="1212567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65212" y="761294"/>
            <a:ext cx="2410122" cy="1212567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395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4478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039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65212" y="3808766"/>
            <a:ext cx="1620738" cy="907820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971675" y="3808766"/>
            <a:ext cx="1620739" cy="907820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355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907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937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142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660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6154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F3F96-EB61-4E4D-B558-E26CE2F1AF93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4487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/>
          <p:cNvSpPr txBox="1"/>
          <p:nvPr/>
        </p:nvSpPr>
        <p:spPr>
          <a:xfrm>
            <a:off x="580355" y="6446749"/>
            <a:ext cx="1911749" cy="4847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050" dirty="0"/>
              <a:t>独立行政法人都市再生機構</a:t>
            </a:r>
            <a:endParaRPr lang="en-US" altLang="ja-JP" sz="1050" dirty="0"/>
          </a:p>
          <a:p>
            <a:r>
              <a:rPr lang="ja-JP" altLang="en-US" sz="1050" dirty="0"/>
              <a:t>理事・西日本支社長</a:t>
            </a:r>
            <a:endParaRPr lang="en-US" altLang="ja-JP" sz="1050" kern="0" dirty="0">
              <a:latin typeface="+mn-ea"/>
            </a:endParaRPr>
          </a:p>
          <a:p>
            <a:r>
              <a:rPr lang="ja-JP" altLang="en-US" sz="1050" kern="0" dirty="0">
                <a:latin typeface="+mn-ea"/>
              </a:rPr>
              <a:t>　　田中　伸和</a:t>
            </a:r>
          </a:p>
        </p:txBody>
      </p:sp>
      <p:sp>
        <p:nvSpPr>
          <p:cNvPr id="22" name="円/楕円 21"/>
          <p:cNvSpPr/>
          <p:nvPr/>
        </p:nvSpPr>
        <p:spPr>
          <a:xfrm>
            <a:off x="4780407" y="2890817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23" name="円/楕円 22"/>
          <p:cNvSpPr/>
          <p:nvPr/>
        </p:nvSpPr>
        <p:spPr>
          <a:xfrm>
            <a:off x="5322054" y="2890817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24" name="円/楕円 23"/>
          <p:cNvSpPr/>
          <p:nvPr/>
        </p:nvSpPr>
        <p:spPr>
          <a:xfrm>
            <a:off x="5868484" y="2885149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257693" y="7224587"/>
            <a:ext cx="966534" cy="16158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1050" dirty="0"/>
              <a:t>〈</a:t>
            </a:r>
            <a:r>
              <a:rPr kumimoji="1" lang="ja-JP" altLang="en-US" sz="1050" dirty="0"/>
              <a:t>事　務　局</a:t>
            </a:r>
            <a:r>
              <a:rPr kumimoji="1" lang="en-US" altLang="ja-JP" sz="1050" dirty="0"/>
              <a:t>〉</a:t>
            </a:r>
            <a:endParaRPr kumimoji="1" lang="ja-JP" altLang="en-US" sz="105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036326" y="7428416"/>
            <a:ext cx="323165" cy="2547434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ja-JP" altLang="en-US" sz="1050" dirty="0"/>
              <a:t>大阪市　淀川区副区長</a:t>
            </a:r>
            <a:endParaRPr lang="en-US" altLang="ja-JP" sz="1050" dirty="0"/>
          </a:p>
          <a:p>
            <a:r>
              <a:rPr lang="ja-JP" altLang="en-US" sz="1050" dirty="0"/>
              <a:t>　　　　　　　　　　　　　　　橋本　浩</a:t>
            </a:r>
            <a:r>
              <a:rPr lang="ja-JP" altLang="en-US" sz="1050"/>
              <a:t>典（代理</a:t>
            </a:r>
            <a:r>
              <a:rPr lang="ja-JP" altLang="en-US" sz="1050" dirty="0"/>
              <a:t>）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573834" y="7428416"/>
            <a:ext cx="323165" cy="2496634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ja-JP" altLang="en-US" sz="1050" dirty="0"/>
              <a:t>大阪市　東淀川区長</a:t>
            </a:r>
            <a:endParaRPr lang="en-US" altLang="ja-JP" sz="1050" kern="1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  <a:p>
            <a:r>
              <a:rPr lang="ja-JP" altLang="en-US" sz="1050" kern="1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　　　　　　　　　　　　　　　西山　忠邦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86267" y="5357191"/>
            <a:ext cx="1445892" cy="4847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050" dirty="0"/>
              <a:t>阪急電鉄㈱　　</a:t>
            </a:r>
            <a:endParaRPr lang="en-US" altLang="ja-JP" sz="1050" dirty="0"/>
          </a:p>
          <a:p>
            <a:r>
              <a:rPr lang="ja-JP" altLang="en-US" sz="1050" dirty="0"/>
              <a:t>専務取締役</a:t>
            </a:r>
          </a:p>
          <a:p>
            <a:r>
              <a:rPr kumimoji="1" lang="ja-JP" altLang="en-US" sz="1050" dirty="0"/>
              <a:t>　　</a:t>
            </a:r>
            <a:r>
              <a:rPr lang="ja-JP" altLang="en-US" sz="1050" dirty="0">
                <a:latin typeface="ＭＳ Ｐゴシック" panose="020B0600070205080204" pitchFamily="50" charset="-128"/>
              </a:rPr>
              <a:t>上村　正美</a:t>
            </a:r>
            <a:endParaRPr lang="ja-JP" altLang="en-US" sz="1050" kern="100" dirty="0">
              <a:latin typeface="ＭＳ Ｐゴシック" panose="020B060007020508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80356" y="5899430"/>
            <a:ext cx="1478522" cy="4847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050" dirty="0"/>
              <a:t>大阪市高速電気軌道㈱</a:t>
            </a:r>
            <a:endParaRPr lang="en-US" altLang="ja-JP" sz="1050" dirty="0"/>
          </a:p>
          <a:p>
            <a:r>
              <a:rPr lang="zh-TW" altLang="en-US" sz="105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常務取締役</a:t>
            </a:r>
            <a:endParaRPr lang="en-US" altLang="ja-JP" sz="105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050" dirty="0"/>
              <a:t>　　堀　元治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686333" y="1469693"/>
            <a:ext cx="323165" cy="1559456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ja-JP" altLang="en-US" sz="1050" dirty="0"/>
              <a:t>大阪府　副知事</a:t>
            </a:r>
            <a:endParaRPr lang="en-US" altLang="ja-JP" sz="1050" dirty="0"/>
          </a:p>
          <a:p>
            <a:r>
              <a:rPr lang="ja-JP" altLang="en-US" sz="1050" dirty="0"/>
              <a:t>　　　　   田中　清剛</a:t>
            </a:r>
            <a:endParaRPr lang="en-US" altLang="ja-JP" sz="105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153828" y="1500585"/>
            <a:ext cx="323165" cy="1402138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ja-JP" altLang="en-US" sz="1050" dirty="0"/>
              <a:t>大阪市　副市長</a:t>
            </a:r>
            <a:endParaRPr lang="en-US" altLang="ja-JP" sz="1050" dirty="0"/>
          </a:p>
          <a:p>
            <a:r>
              <a:rPr lang="ja-JP" altLang="en-US" sz="1050" dirty="0"/>
              <a:t>　　　     高橋　徹</a:t>
            </a:r>
            <a:endParaRPr lang="en-US" altLang="ja-JP" sz="105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670404" y="361288"/>
            <a:ext cx="323165" cy="2564243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ja-JP" altLang="en-US" sz="1050" dirty="0"/>
              <a:t>京都大学経営管理大学院　特任教授</a:t>
            </a:r>
            <a:endParaRPr lang="en-US" altLang="ja-JP" sz="1050" dirty="0"/>
          </a:p>
          <a:p>
            <a:r>
              <a:rPr lang="ja-JP" altLang="en-US" sz="1050" dirty="0"/>
              <a:t>　　　　　　　　　　　　　　　　    小林　潔司</a:t>
            </a:r>
            <a:endParaRPr lang="en-US" altLang="ja-JP" sz="105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657399" y="1301691"/>
            <a:ext cx="407981" cy="16158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050" dirty="0"/>
              <a:t>（会長）</a:t>
            </a:r>
            <a:endParaRPr lang="en-US" altLang="ja-JP" sz="105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4135046" y="1307934"/>
            <a:ext cx="411763" cy="16158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050" dirty="0"/>
              <a:t>（座長）</a:t>
            </a:r>
            <a:endParaRPr lang="en-US" altLang="ja-JP" sz="1050" dirty="0"/>
          </a:p>
        </p:txBody>
      </p:sp>
      <p:sp>
        <p:nvSpPr>
          <p:cNvPr id="51" name="円/楕円 50"/>
          <p:cNvSpPr/>
          <p:nvPr/>
        </p:nvSpPr>
        <p:spPr>
          <a:xfrm>
            <a:off x="2395447" y="3774337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61" name="円/楕円 60"/>
          <p:cNvSpPr/>
          <p:nvPr/>
        </p:nvSpPr>
        <p:spPr>
          <a:xfrm>
            <a:off x="3678857" y="7027278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62" name="円/楕円 61"/>
          <p:cNvSpPr/>
          <p:nvPr/>
        </p:nvSpPr>
        <p:spPr>
          <a:xfrm>
            <a:off x="4257728" y="7027278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63" name="円/楕円 62"/>
          <p:cNvSpPr/>
          <p:nvPr/>
        </p:nvSpPr>
        <p:spPr>
          <a:xfrm>
            <a:off x="4811199" y="7027278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64" name="円/楕円 63"/>
          <p:cNvSpPr/>
          <p:nvPr/>
        </p:nvSpPr>
        <p:spPr>
          <a:xfrm>
            <a:off x="5393244" y="7027278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5440869" y="7224587"/>
            <a:ext cx="1087352" cy="16158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1050" dirty="0"/>
              <a:t>〈</a:t>
            </a:r>
            <a:r>
              <a:rPr kumimoji="1" lang="ja-JP" altLang="en-US" sz="1050" dirty="0"/>
              <a:t>事　務　局</a:t>
            </a:r>
            <a:r>
              <a:rPr kumimoji="1" lang="en-US" altLang="ja-JP" sz="1050" dirty="0"/>
              <a:t>〉</a:t>
            </a:r>
            <a:endParaRPr kumimoji="1" lang="ja-JP" altLang="en-US" sz="1050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4657130" y="7431955"/>
            <a:ext cx="323165" cy="2068493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ja-JP" altLang="en-US" sz="1050" dirty="0"/>
              <a:t>大阪都市計画局長</a:t>
            </a:r>
            <a:endParaRPr lang="en-US" altLang="ja-JP" sz="1050" dirty="0"/>
          </a:p>
          <a:p>
            <a:r>
              <a:rPr lang="ja-JP" altLang="en-US" sz="1050" dirty="0"/>
              <a:t>　　　　　　　                       角田　悟史</a:t>
            </a: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30395" y="-32276"/>
            <a:ext cx="67972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/>
              <a:t>第７回　新大阪駅周辺地域都市再生緊急整備地域検討協議会会議　配席図</a:t>
            </a: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5868484" y="7435567"/>
            <a:ext cx="323165" cy="2311545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ja-JP" altLang="en-US" sz="1050" dirty="0"/>
              <a:t>大阪市　計画調整局　計画部長</a:t>
            </a:r>
            <a:endParaRPr lang="en-US" altLang="ja-JP" sz="1050" dirty="0"/>
          </a:p>
          <a:p>
            <a:r>
              <a:rPr lang="ja-JP" altLang="en-US" sz="1050" dirty="0"/>
              <a:t>　　　　　　　        　　　　　上溝　憲郎</a:t>
            </a: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071738" y="7238259"/>
            <a:ext cx="939521" cy="16158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en-US" altLang="ja-JP" sz="1050" dirty="0"/>
              <a:t>〈</a:t>
            </a:r>
            <a:r>
              <a:rPr lang="ja-JP" altLang="en-US" sz="1050" dirty="0"/>
              <a:t>オブザーバー</a:t>
            </a:r>
            <a:r>
              <a:rPr lang="en-US" altLang="ja-JP" sz="1050" dirty="0"/>
              <a:t>〉</a:t>
            </a:r>
            <a:endParaRPr lang="ja-JP" altLang="en-US" sz="1050" dirty="0"/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3161714" y="343541"/>
            <a:ext cx="323165" cy="2549518"/>
          </a:xfrm>
          <a:prstGeom prst="rect">
            <a:avLst/>
          </a:prstGeom>
          <a:noFill/>
        </p:spPr>
        <p:txBody>
          <a:bodyPr vert="eaVert" wrap="square" lIns="0" tIns="0" rIns="0" bIns="0" rtlCol="0">
            <a:spAutoFit/>
          </a:bodyPr>
          <a:lstStyle/>
          <a:p>
            <a:r>
              <a:rPr lang="ja-JP" altLang="en-US" sz="1050" dirty="0"/>
              <a:t>大阪公立大学研究推進機構　特別教授</a:t>
            </a:r>
            <a:endParaRPr lang="en-US" altLang="ja-JP" sz="1050" dirty="0"/>
          </a:p>
          <a:p>
            <a:r>
              <a:rPr lang="ja-JP" altLang="en-US" sz="1050" dirty="0"/>
              <a:t>    　　　　　　　　　　　　　　　    橋爪　紳也</a:t>
            </a:r>
            <a:endParaRPr lang="en-US" altLang="ja-JP" sz="1050" dirty="0"/>
          </a:p>
        </p:txBody>
      </p:sp>
      <p:sp>
        <p:nvSpPr>
          <p:cNvPr id="58" name="円/楕円 63"/>
          <p:cNvSpPr/>
          <p:nvPr/>
        </p:nvSpPr>
        <p:spPr>
          <a:xfrm>
            <a:off x="5971969" y="7027278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72" name="円/楕円 71"/>
          <p:cNvSpPr/>
          <p:nvPr/>
        </p:nvSpPr>
        <p:spPr>
          <a:xfrm>
            <a:off x="2389572" y="3190847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5" name="フリーフォーム 4"/>
          <p:cNvSpPr/>
          <p:nvPr/>
        </p:nvSpPr>
        <p:spPr>
          <a:xfrm rot="10800000">
            <a:off x="2677541" y="3108775"/>
            <a:ext cx="3960981" cy="3851522"/>
          </a:xfrm>
          <a:custGeom>
            <a:avLst/>
            <a:gdLst>
              <a:gd name="connsiteX0" fmla="*/ 0 w 3276600"/>
              <a:gd name="connsiteY0" fmla="*/ 19050 h 3543300"/>
              <a:gd name="connsiteX1" fmla="*/ 0 w 3276600"/>
              <a:gd name="connsiteY1" fmla="*/ 352425 h 3543300"/>
              <a:gd name="connsiteX2" fmla="*/ 2886075 w 3276600"/>
              <a:gd name="connsiteY2" fmla="*/ 352425 h 3543300"/>
              <a:gd name="connsiteX3" fmla="*/ 2886075 w 3276600"/>
              <a:gd name="connsiteY3" fmla="*/ 3200400 h 3543300"/>
              <a:gd name="connsiteX4" fmla="*/ 0 w 3276600"/>
              <a:gd name="connsiteY4" fmla="*/ 3200400 h 3543300"/>
              <a:gd name="connsiteX5" fmla="*/ 0 w 3276600"/>
              <a:gd name="connsiteY5" fmla="*/ 3543300 h 3543300"/>
              <a:gd name="connsiteX6" fmla="*/ 3276600 w 3276600"/>
              <a:gd name="connsiteY6" fmla="*/ 3543300 h 3543300"/>
              <a:gd name="connsiteX7" fmla="*/ 3276600 w 3276600"/>
              <a:gd name="connsiteY7" fmla="*/ 0 h 3543300"/>
              <a:gd name="connsiteX8" fmla="*/ 0 w 3276600"/>
              <a:gd name="connsiteY8" fmla="*/ 0 h 3543300"/>
              <a:gd name="connsiteX9" fmla="*/ 0 w 3276600"/>
              <a:gd name="connsiteY9" fmla="*/ 361950 h 3543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276600" h="3543300">
                <a:moveTo>
                  <a:pt x="0" y="19050"/>
                </a:moveTo>
                <a:lnTo>
                  <a:pt x="0" y="352425"/>
                </a:lnTo>
                <a:lnTo>
                  <a:pt x="2886075" y="352425"/>
                </a:lnTo>
                <a:lnTo>
                  <a:pt x="2886075" y="3200400"/>
                </a:lnTo>
                <a:lnTo>
                  <a:pt x="0" y="3200400"/>
                </a:lnTo>
                <a:lnTo>
                  <a:pt x="0" y="3543300"/>
                </a:lnTo>
                <a:lnTo>
                  <a:pt x="3276600" y="3543300"/>
                </a:lnTo>
                <a:lnTo>
                  <a:pt x="3276600" y="0"/>
                </a:lnTo>
                <a:lnTo>
                  <a:pt x="0" y="0"/>
                </a:lnTo>
                <a:lnTo>
                  <a:pt x="0" y="36195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円/楕円 21"/>
          <p:cNvSpPr/>
          <p:nvPr/>
        </p:nvSpPr>
        <p:spPr>
          <a:xfrm>
            <a:off x="4233979" y="2891568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39" name="円/楕円 50"/>
          <p:cNvSpPr/>
          <p:nvPr/>
        </p:nvSpPr>
        <p:spPr>
          <a:xfrm>
            <a:off x="2395447" y="4917235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40" name="円/楕円 71"/>
          <p:cNvSpPr/>
          <p:nvPr/>
        </p:nvSpPr>
        <p:spPr>
          <a:xfrm>
            <a:off x="2395447" y="4339436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41" name="円/楕円 21"/>
          <p:cNvSpPr/>
          <p:nvPr/>
        </p:nvSpPr>
        <p:spPr>
          <a:xfrm>
            <a:off x="3713717" y="2892666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74481" y="4668441"/>
            <a:ext cx="1911748" cy="64633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ja-JP" altLang="en-US" sz="1050" dirty="0"/>
              <a:t>西日本旅客鉄道㈱　　</a:t>
            </a:r>
            <a:endParaRPr lang="en-US" altLang="ja-JP" sz="1050" dirty="0"/>
          </a:p>
          <a:p>
            <a:r>
              <a:rPr lang="zh-TW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代表取締役副社長兼執行役員</a:t>
            </a:r>
            <a:endParaRPr lang="en-US" altLang="zh-TW" sz="105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zh-TW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経営戦略本部長</a:t>
            </a:r>
            <a:endParaRPr lang="en-US" altLang="zh-TW" sz="105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050" dirty="0"/>
              <a:t>　　</a:t>
            </a:r>
            <a:r>
              <a:rPr lang="ja-JP" altLang="en-US" sz="1050" dirty="0">
                <a:latin typeface="ＭＳ Ｐゴシック" panose="020B0600070205080204" pitchFamily="50" charset="-128"/>
              </a:rPr>
              <a:t>倉坂　昇治</a:t>
            </a: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5754286" y="305321"/>
            <a:ext cx="323165" cy="2579828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zh-TW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国土交通省　</a:t>
            </a:r>
            <a:r>
              <a:rPr lang="ja-JP" altLang="en-US" sz="1050" dirty="0"/>
              <a:t>近畿運輸局</a:t>
            </a:r>
            <a:r>
              <a:rPr lang="zh-TW" altLang="en-US" sz="1050" dirty="0"/>
              <a:t>　</a:t>
            </a:r>
            <a:r>
              <a:rPr lang="ja-JP" altLang="en-US" sz="1050" dirty="0"/>
              <a:t>交通政策部長</a:t>
            </a:r>
            <a:endParaRPr lang="en-US" altLang="ja-JP" sz="1050" dirty="0"/>
          </a:p>
          <a:p>
            <a:r>
              <a:rPr lang="ja-JP" altLang="en-US" sz="1050" dirty="0"/>
              <a:t>　　　　　　　　　　　　　　　　　    飯田　修章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4130045" y="7448308"/>
            <a:ext cx="323165" cy="2263079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ja-JP" altLang="en-US" sz="1050" dirty="0"/>
              <a:t>大阪都市計画局　技監</a:t>
            </a:r>
            <a:endParaRPr lang="en-US" altLang="ja-JP" sz="1050" dirty="0"/>
          </a:p>
          <a:p>
            <a:r>
              <a:rPr lang="ja-JP" altLang="en-US" sz="1050" dirty="0"/>
              <a:t>　　　　　  　　　　　　　　　尾花　英次郎</a:t>
            </a: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5278431" y="7428416"/>
            <a:ext cx="323165" cy="2311545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ja-JP" altLang="en-US" sz="1050" dirty="0"/>
              <a:t>大阪市　計画調整局長</a:t>
            </a:r>
            <a:endParaRPr lang="en-US" altLang="ja-JP" sz="1050" dirty="0"/>
          </a:p>
          <a:p>
            <a:r>
              <a:rPr lang="ja-JP" altLang="en-US" sz="1050" dirty="0"/>
              <a:t>　　　　　　　        　　　　　寺本　譲</a:t>
            </a:r>
          </a:p>
        </p:txBody>
      </p:sp>
      <p:sp>
        <p:nvSpPr>
          <p:cNvPr id="52" name="円/楕円 60"/>
          <p:cNvSpPr/>
          <p:nvPr/>
        </p:nvSpPr>
        <p:spPr>
          <a:xfrm>
            <a:off x="3102180" y="7027278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60" name="円/楕円 21"/>
          <p:cNvSpPr/>
          <p:nvPr/>
        </p:nvSpPr>
        <p:spPr>
          <a:xfrm>
            <a:off x="3236804" y="2893728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5146457" y="312546"/>
            <a:ext cx="484748" cy="2679090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zh-TW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国土交通省　近畿地方整備局　</a:t>
            </a:r>
            <a:endParaRPr lang="en-US" altLang="zh-TW" sz="105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zh-TW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建政部</a:t>
            </a:r>
            <a:r>
              <a:rPr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都市整備課</a:t>
            </a:r>
            <a:r>
              <a:rPr lang="zh-TW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長</a:t>
            </a:r>
            <a:endParaRPr lang="en-US" altLang="zh-TW" sz="105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050" dirty="0"/>
              <a:t>　　　　　　　　　　　　　　　　　   大塚　賢太（代理）</a:t>
            </a: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586267" y="4147638"/>
            <a:ext cx="1911749" cy="4847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TW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公益社団法人関西経済連合会</a:t>
            </a:r>
            <a:endParaRPr lang="en-US" altLang="zh-TW" sz="105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zh-TW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専務理事</a:t>
            </a:r>
            <a:endParaRPr lang="en-US" altLang="zh-TW" sz="105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050" kern="0" dirty="0">
                <a:latin typeface="+mn-ea"/>
              </a:rPr>
              <a:t>　　関　総一郎</a:t>
            </a:r>
          </a:p>
        </p:txBody>
      </p:sp>
      <p:sp>
        <p:nvSpPr>
          <p:cNvPr id="70" name="円/楕円 50"/>
          <p:cNvSpPr/>
          <p:nvPr/>
        </p:nvSpPr>
        <p:spPr>
          <a:xfrm>
            <a:off x="2395447" y="5495034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74" name="円/楕円 50"/>
          <p:cNvSpPr/>
          <p:nvPr/>
        </p:nvSpPr>
        <p:spPr>
          <a:xfrm>
            <a:off x="2395447" y="6644518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593586" y="2991636"/>
            <a:ext cx="1914129" cy="4847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一般社団法人関西経済同友会</a:t>
            </a:r>
            <a:endParaRPr lang="en-US" altLang="zh-CN" sz="105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企画調整部長</a:t>
            </a:r>
            <a:endParaRPr lang="en-US" altLang="ja-JP" sz="105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050" dirty="0">
                <a:latin typeface="ＭＳ Ｐゴシック" panose="020B0600070205080204" pitchFamily="50" charset="-128"/>
              </a:rPr>
              <a:t>　 與口　修</a:t>
            </a:r>
            <a:r>
              <a:rPr lang="ja-JP" altLang="en-US" sz="105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（代理）</a:t>
            </a:r>
          </a:p>
        </p:txBody>
      </p:sp>
      <p:sp>
        <p:nvSpPr>
          <p:cNvPr id="73" name="円/楕円 50"/>
          <p:cNvSpPr/>
          <p:nvPr/>
        </p:nvSpPr>
        <p:spPr>
          <a:xfrm>
            <a:off x="2395447" y="6086639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574481" y="3571379"/>
            <a:ext cx="1914129" cy="4847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大阪商工会議所</a:t>
            </a:r>
            <a:endParaRPr lang="en-US" altLang="ja-JP" sz="105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地域振興部部長</a:t>
            </a:r>
            <a:endParaRPr lang="en-US" altLang="ja-JP" sz="105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050" dirty="0">
                <a:latin typeface="ＭＳ Ｐゴシック" panose="020B0600070205080204" pitchFamily="50" charset="-128"/>
              </a:rPr>
              <a:t>    楠本　浩司</a:t>
            </a:r>
            <a:r>
              <a:rPr lang="ja-JP" altLang="en-US" sz="105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（代理）</a:t>
            </a:r>
          </a:p>
        </p:txBody>
      </p:sp>
    </p:spTree>
    <p:extLst>
      <p:ext uri="{BB962C8B-B14F-4D97-AF65-F5344CB8AC3E}">
        <p14:creationId xmlns:p14="http://schemas.microsoft.com/office/powerpoint/2010/main" val="3242002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416</Words>
  <PresentationFormat>A4 210 x 297 mm</PresentationFormat>
  <Paragraphs>54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2022-06-16T07:59:52Z</cp:lastPrinted>
  <dcterms:modified xsi:type="dcterms:W3CDTF">2022-06-17T11:56:59Z</dcterms:modified>
</cp:coreProperties>
</file>