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5A4B-93DE-4066-ADDC-7B7D7EF511C5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BBC7-D03C-486D-AFA7-A254B5012B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5141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5A4B-93DE-4066-ADDC-7B7D7EF511C5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BBC7-D03C-486D-AFA7-A254B5012B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448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5A4B-93DE-4066-ADDC-7B7D7EF511C5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BBC7-D03C-486D-AFA7-A254B5012B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81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5A4B-93DE-4066-ADDC-7B7D7EF511C5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BBC7-D03C-486D-AFA7-A254B5012B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858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5A4B-93DE-4066-ADDC-7B7D7EF511C5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BBC7-D03C-486D-AFA7-A254B5012B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044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5A4B-93DE-4066-ADDC-7B7D7EF511C5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BBC7-D03C-486D-AFA7-A254B5012B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011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5A4B-93DE-4066-ADDC-7B7D7EF511C5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BBC7-D03C-486D-AFA7-A254B5012B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577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5A4B-93DE-4066-ADDC-7B7D7EF511C5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BBC7-D03C-486D-AFA7-A254B5012B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267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5A4B-93DE-4066-ADDC-7B7D7EF511C5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BBC7-D03C-486D-AFA7-A254B5012B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9141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5A4B-93DE-4066-ADDC-7B7D7EF511C5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BBC7-D03C-486D-AFA7-A254B5012B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130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5A4B-93DE-4066-ADDC-7B7D7EF511C5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BBC7-D03C-486D-AFA7-A254B5012B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76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85A4B-93DE-4066-ADDC-7B7D7EF511C5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1BBC7-D03C-486D-AFA7-A254B5012B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7911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0"/>
            <a:ext cx="9906000" cy="369332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</a:rPr>
              <a:t>今後の進め方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1748118" y="457201"/>
            <a:ext cx="3509682" cy="618562"/>
          </a:xfrm>
          <a:prstGeom prst="roundRect">
            <a:avLst>
              <a:gd name="adj" fmla="val 379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まちづくり</a:t>
            </a:r>
            <a:r>
              <a:rPr kumimoji="1" lang="ja-JP" altLang="en-US" dirty="0" smtClean="0"/>
              <a:t>方針案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協</a:t>
            </a:r>
            <a:r>
              <a:rPr kumimoji="1" lang="ja-JP" altLang="en-US" dirty="0"/>
              <a:t>議会のとりまとめ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748118" y="1694331"/>
            <a:ext cx="3509682" cy="618562"/>
          </a:xfrm>
          <a:prstGeom prst="roundRect">
            <a:avLst>
              <a:gd name="adj" fmla="val 379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行政計画の位置づけ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（方針のパブコメなど）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748118" y="2931460"/>
            <a:ext cx="3509682" cy="961051"/>
          </a:xfrm>
          <a:prstGeom prst="roundRect">
            <a:avLst>
              <a:gd name="adj" fmla="val 37944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都市再生緊急整備地域の案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地域整備方針、</a:t>
            </a:r>
            <a:r>
              <a:rPr kumimoji="1" lang="ja-JP" altLang="en-US" dirty="0" smtClean="0">
                <a:solidFill>
                  <a:schemeClr val="tx1"/>
                </a:solidFill>
              </a:rPr>
              <a:t>エリア図などの作成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748118" y="4484186"/>
            <a:ext cx="3509682" cy="618562"/>
          </a:xfrm>
          <a:prstGeom prst="roundRect">
            <a:avLst>
              <a:gd name="adj" fmla="val 379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都市再生緊急整備地域指定の申し入れ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5876366" y="4800601"/>
            <a:ext cx="3509682" cy="618562"/>
          </a:xfrm>
          <a:prstGeom prst="roundRect">
            <a:avLst>
              <a:gd name="adj" fmla="val 37944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国の手続き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5876366" y="6131862"/>
            <a:ext cx="3509682" cy="618562"/>
          </a:xfrm>
          <a:prstGeom prst="roundRect">
            <a:avLst>
              <a:gd name="adj" fmla="val 37944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都市再生緊急整備地域の指定</a:t>
            </a:r>
          </a:p>
        </p:txBody>
      </p:sp>
      <p:sp>
        <p:nvSpPr>
          <p:cNvPr id="11" name="下矢印 10"/>
          <p:cNvSpPr/>
          <p:nvPr/>
        </p:nvSpPr>
        <p:spPr>
          <a:xfrm>
            <a:off x="3213847" y="1196789"/>
            <a:ext cx="430306" cy="3227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下矢印 11"/>
          <p:cNvSpPr/>
          <p:nvPr/>
        </p:nvSpPr>
        <p:spPr>
          <a:xfrm>
            <a:off x="3213847" y="2487705"/>
            <a:ext cx="430306" cy="3227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下矢印 12"/>
          <p:cNvSpPr/>
          <p:nvPr/>
        </p:nvSpPr>
        <p:spPr>
          <a:xfrm>
            <a:off x="3213847" y="4026984"/>
            <a:ext cx="430306" cy="3227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下矢印 13"/>
          <p:cNvSpPr/>
          <p:nvPr/>
        </p:nvSpPr>
        <p:spPr>
          <a:xfrm rot="18011140">
            <a:off x="5351929" y="4899216"/>
            <a:ext cx="430306" cy="3227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下矢印 14"/>
          <p:cNvSpPr/>
          <p:nvPr/>
        </p:nvSpPr>
        <p:spPr>
          <a:xfrm>
            <a:off x="7200901" y="5611907"/>
            <a:ext cx="430306" cy="3227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5">
            <a:extLst>
              <a:ext uri="{FF2B5EF4-FFF2-40B4-BE49-F238E27FC236}">
                <a16:creationId xmlns:a16="http://schemas.microsoft.com/office/drawing/2014/main" id="{951105D7-52D2-4BD0-9376-FE359AF1089F}"/>
              </a:ext>
            </a:extLst>
          </p:cNvPr>
          <p:cNvSpPr txBox="1"/>
          <p:nvPr/>
        </p:nvSpPr>
        <p:spPr>
          <a:xfrm>
            <a:off x="9090660" y="75489"/>
            <a:ext cx="697382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ja-JP" sz="1400" kern="1200" dirty="0">
                <a:solidFill>
                  <a:srgbClr val="000000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資料</a:t>
            </a:r>
            <a:r>
              <a:rPr kumimoji="1" lang="ja-JP" altLang="en-US" sz="1400" dirty="0">
                <a:solidFill>
                  <a:srgbClr val="000000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４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661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55</Words>
  <PresentationFormat>A4 210 x 297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ゴシック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2022-01-11T06:52:04Z</dcterms:modified>
</cp:coreProperties>
</file>