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8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39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47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21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07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09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41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03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831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32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96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6CDD-2169-4B2D-939B-FE9E4365F013}" type="datetimeFigureOut">
              <a:rPr kumimoji="1" lang="ja-JP" altLang="en-US" smtClean="0"/>
              <a:t>2022/1/31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BD1B-C4CA-47A4-BC31-C50A85727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24437" y="1210233"/>
            <a:ext cx="957430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 smtClean="0"/>
              <a:t>第６回　新大阪駅周辺地域都市再生緊急整備地域検討協議会会議　資料集</a:t>
            </a:r>
            <a:endParaRPr kumimoji="1" lang="en-US" altLang="ja-JP" u="sng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pPr marL="268288"/>
            <a:r>
              <a:rPr kumimoji="1" lang="ja-JP" altLang="en-US" sz="1600" dirty="0" smtClean="0"/>
              <a:t>・</a:t>
            </a:r>
            <a:r>
              <a:rPr kumimoji="1" lang="ja-JP" altLang="en-US" sz="1600" dirty="0"/>
              <a:t>資料１　　　これまでの取組みの経過及び意見交換など</a:t>
            </a:r>
            <a:r>
              <a:rPr kumimoji="1" lang="ja-JP" altLang="en-US" sz="1600" dirty="0" smtClean="0"/>
              <a:t>総括</a:t>
            </a:r>
            <a:endParaRPr kumimoji="1" lang="en-US" altLang="ja-JP" sz="1600" dirty="0" smtClean="0"/>
          </a:p>
          <a:p>
            <a:pPr marL="268288"/>
            <a:endParaRPr kumimoji="1" lang="ja-JP" altLang="en-US" sz="1600" dirty="0"/>
          </a:p>
          <a:p>
            <a:pPr marL="268288"/>
            <a:r>
              <a:rPr kumimoji="1" lang="ja-JP" altLang="en-US" sz="1600" dirty="0"/>
              <a:t>・資料２　　　自動車交通アクセスの粗い</a:t>
            </a:r>
            <a:r>
              <a:rPr kumimoji="1" lang="ja-JP" altLang="en-US" sz="1600" dirty="0" smtClean="0"/>
              <a:t>試算</a:t>
            </a:r>
            <a:endParaRPr kumimoji="1" lang="en-US" altLang="ja-JP" sz="1600" dirty="0" smtClean="0"/>
          </a:p>
          <a:p>
            <a:pPr marL="268288"/>
            <a:endParaRPr kumimoji="1" lang="ja-JP" altLang="en-US" sz="1600" dirty="0"/>
          </a:p>
          <a:p>
            <a:pPr marL="268288"/>
            <a:r>
              <a:rPr kumimoji="1" lang="ja-JP" altLang="en-US" sz="1600" dirty="0" smtClean="0"/>
              <a:t>・</a:t>
            </a:r>
            <a:r>
              <a:rPr kumimoji="1" lang="ja-JP" altLang="en-US" sz="1600" dirty="0"/>
              <a:t>資料４　　　今後の</a:t>
            </a:r>
            <a:r>
              <a:rPr kumimoji="1" lang="ja-JP" altLang="en-US" sz="1600" dirty="0" smtClean="0"/>
              <a:t>進め方</a:t>
            </a:r>
            <a:endParaRPr kumimoji="1" lang="en-US" altLang="ja-JP" sz="1600" dirty="0" smtClean="0"/>
          </a:p>
          <a:p>
            <a:pPr marL="268288"/>
            <a:endParaRPr kumimoji="1" lang="ja-JP" altLang="en-US" sz="1600" dirty="0"/>
          </a:p>
          <a:p>
            <a:pPr marL="268288"/>
            <a:r>
              <a:rPr kumimoji="1" lang="ja-JP" altLang="en-US" sz="1600" dirty="0"/>
              <a:t>・資料５　　　新大阪駅周辺地域都市再生緊急整備地域 まちづくり方針の骨格</a:t>
            </a:r>
            <a:r>
              <a:rPr kumimoji="1" lang="en-US" altLang="ja-JP" sz="1600" dirty="0"/>
              <a:t>【</a:t>
            </a:r>
            <a:r>
              <a:rPr kumimoji="1" lang="ja-JP" altLang="en-US" sz="1600" dirty="0"/>
              <a:t>概要版</a:t>
            </a:r>
            <a:r>
              <a:rPr kumimoji="1" lang="en-US" altLang="ja-JP" sz="1600" dirty="0" smtClean="0"/>
              <a:t>】</a:t>
            </a:r>
          </a:p>
          <a:p>
            <a:pPr marL="268288"/>
            <a:endParaRPr kumimoji="1" lang="en-US" altLang="ja-JP" sz="1600" dirty="0"/>
          </a:p>
          <a:p>
            <a:pPr marL="268288"/>
            <a:r>
              <a:rPr kumimoji="1" lang="ja-JP" altLang="en-US" sz="1600" dirty="0"/>
              <a:t>・資料</a:t>
            </a:r>
            <a:r>
              <a:rPr kumimoji="1" lang="ja-JP" altLang="en-US" sz="1600" dirty="0" smtClean="0"/>
              <a:t>６</a:t>
            </a:r>
            <a:r>
              <a:rPr kumimoji="1" lang="ja-JP" altLang="en-US" sz="1600" dirty="0"/>
              <a:t>　　　新大阪駅周辺地域都市再生緊急整備地域検討協議会　設置</a:t>
            </a:r>
            <a:r>
              <a:rPr kumimoji="1" lang="ja-JP" altLang="en-US" sz="1600" dirty="0" smtClean="0"/>
              <a:t>要綱</a:t>
            </a:r>
            <a:endParaRPr kumimoji="1" lang="en-US" altLang="ja-JP" sz="1600" dirty="0" smtClean="0"/>
          </a:p>
          <a:p>
            <a:pPr marL="268288"/>
            <a:endParaRPr kumimoji="1" lang="en-US" altLang="ja-JP" sz="1600" dirty="0" smtClean="0"/>
          </a:p>
          <a:p>
            <a:pPr marL="268288"/>
            <a:endParaRPr kumimoji="1" lang="en-US" altLang="ja-JP" sz="1600" dirty="0"/>
          </a:p>
          <a:p>
            <a:pPr marL="268288"/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資料３－１</a:t>
            </a:r>
            <a:r>
              <a:rPr kumimoji="1" lang="ja-JP" altLang="en-US" sz="1600" dirty="0"/>
              <a:t>　新大阪駅周辺地域都市再生緊急整備地域 まちづくり方針</a:t>
            </a:r>
            <a:r>
              <a:rPr kumimoji="1" lang="en-US" altLang="ja-JP" sz="1600" dirty="0"/>
              <a:t>2022【</a:t>
            </a:r>
            <a:r>
              <a:rPr kumimoji="1" lang="ja-JP" altLang="en-US" sz="1600" dirty="0"/>
              <a:t>概要版</a:t>
            </a:r>
            <a:r>
              <a:rPr kumimoji="1" lang="en-US" altLang="ja-JP" sz="1600" dirty="0" smtClean="0"/>
              <a:t>】</a:t>
            </a:r>
            <a:r>
              <a:rPr kumimoji="1" lang="ja-JP" altLang="en-US" sz="1600" dirty="0" smtClean="0"/>
              <a:t>（素案）</a:t>
            </a:r>
            <a:endParaRPr kumimoji="1" lang="en-US" altLang="ja-JP" sz="1600" dirty="0" smtClean="0"/>
          </a:p>
          <a:p>
            <a:pPr marL="268288"/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資料３－２</a:t>
            </a:r>
            <a:r>
              <a:rPr kumimoji="1" lang="ja-JP" altLang="en-US" sz="1600" dirty="0"/>
              <a:t>　新大阪駅周辺地域都市再生緊急整備地域 まちづくり方針</a:t>
            </a:r>
            <a:r>
              <a:rPr kumimoji="1" lang="en-US" altLang="ja-JP" sz="1600" dirty="0"/>
              <a:t>2022【</a:t>
            </a:r>
            <a:r>
              <a:rPr kumimoji="1" lang="ja-JP" altLang="en-US" sz="1600" dirty="0"/>
              <a:t>本編</a:t>
            </a:r>
            <a:r>
              <a:rPr kumimoji="1" lang="en-US" altLang="ja-JP" sz="1600" dirty="0" smtClean="0"/>
              <a:t>】</a:t>
            </a:r>
            <a:r>
              <a:rPr kumimoji="1" lang="ja-JP" altLang="en-US" sz="1600" dirty="0" smtClean="0"/>
              <a:t>（素案）</a:t>
            </a:r>
            <a:endParaRPr kumimoji="1" lang="en-US" altLang="ja-JP" sz="1600" dirty="0" smtClean="0"/>
          </a:p>
          <a:p>
            <a:pPr marL="268288"/>
            <a:r>
              <a:rPr kumimoji="1" lang="ja-JP" altLang="en-US" sz="1600" dirty="0"/>
              <a:t>　</a:t>
            </a:r>
            <a:r>
              <a:rPr kumimoji="1" lang="ja-JP" altLang="en-US" sz="1600" dirty="0" smtClean="0"/>
              <a:t>については、別冊</a:t>
            </a:r>
            <a:endParaRPr kumimoji="1" lang="ja-JP" altLang="en-US" sz="1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34517" y="322729"/>
            <a:ext cx="215153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資料集</a:t>
            </a:r>
            <a:endParaRPr kumimoji="1" lang="en-US" altLang="ja-JP" sz="1400" dirty="0" smtClean="0"/>
          </a:p>
          <a:p>
            <a:pPr algn="ctr"/>
            <a:r>
              <a:rPr kumimoji="1" lang="ja-JP" altLang="en-US" sz="1400" dirty="0" smtClean="0"/>
              <a:t>資料１，２，４，５，６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50258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2022-01-31T01:22:29Z</dcterms:modified>
</cp:coreProperties>
</file>