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1"/>
  </p:sldMasterIdLst>
  <p:notesMasterIdLst>
    <p:notesMasterId r:id="rId15"/>
  </p:notesMasterIdLst>
  <p:sldIdLst>
    <p:sldId id="289" r:id="rId2"/>
    <p:sldId id="282" r:id="rId3"/>
    <p:sldId id="272" r:id="rId4"/>
    <p:sldId id="275" r:id="rId5"/>
    <p:sldId id="268" r:id="rId6"/>
    <p:sldId id="280" r:id="rId7"/>
    <p:sldId id="279" r:id="rId8"/>
    <p:sldId id="287" r:id="rId9"/>
    <p:sldId id="286" r:id="rId10"/>
    <p:sldId id="284" r:id="rId11"/>
    <p:sldId id="288" r:id="rId12"/>
    <p:sldId id="290" r:id="rId13"/>
    <p:sldId id="291" r:id="rId14"/>
  </p:sldIdLst>
  <p:sldSz cx="10691813" cy="75596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pos="442" userDrawn="1">
          <p15:clr>
            <a:srgbClr val="A4A3A4"/>
          </p15:clr>
        </p15:guide>
        <p15:guide id="4" orient="horz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ECC"/>
    <a:srgbClr val="F7EEE1"/>
    <a:srgbClr val="D6A358"/>
    <a:srgbClr val="E8CBA0"/>
    <a:srgbClr val="F1E0C7"/>
    <a:srgbClr val="DCB172"/>
    <a:srgbClr val="966925"/>
    <a:srgbClr val="0F3061"/>
    <a:srgbClr val="195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87896"/>
  </p:normalViewPr>
  <p:slideViewPr>
    <p:cSldViewPr snapToGrid="0">
      <p:cViewPr>
        <p:scale>
          <a:sx n="50" d="100"/>
          <a:sy n="50" d="100"/>
        </p:scale>
        <p:origin x="888" y="282"/>
      </p:cViewPr>
      <p:guideLst>
        <p:guide orient="horz" pos="2381"/>
        <p:guide pos="3367"/>
        <p:guide pos="442"/>
        <p:guide orient="horz"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B47CD-F7C5-F446-A8DD-C723241F0771}" type="datetimeFigureOut">
              <a:rPr kumimoji="1" lang="ja-JP" altLang="en-US" smtClean="0"/>
              <a:t>2021/8/24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A51C6-DBC6-FF4E-9FFC-A1C76B5CE2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19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A51C6-DBC6-FF4E-9FFC-A1C76B5CE27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95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A51C6-DBC6-FF4E-9FFC-A1C76B5CE27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72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A51C6-DBC6-FF4E-9FFC-A1C76B5CE27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903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A51C6-DBC6-FF4E-9FFC-A1C76B5CE27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364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A51C6-DBC6-FF4E-9FFC-A1C76B5CE27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91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A51C6-DBC6-FF4E-9FFC-A1C76B5CE27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766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A51C6-DBC6-FF4E-9FFC-A1C76B5CE27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338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A51C6-DBC6-FF4E-9FFC-A1C76B5CE27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11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9974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8448" y="2165240"/>
            <a:ext cx="6681480" cy="2669216"/>
          </a:xfrm>
        </p:spPr>
        <p:txBody>
          <a:bodyPr anchor="b">
            <a:normAutofit/>
          </a:bodyPr>
          <a:lstStyle>
            <a:lvl1pPr algn="r">
              <a:defRPr sz="485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448" y="4834459"/>
            <a:ext cx="6681480" cy="1549267"/>
          </a:xfrm>
        </p:spPr>
        <p:txBody>
          <a:bodyPr anchor="t">
            <a:normAutofit/>
          </a:bodyPr>
          <a:lstStyle>
            <a:lvl1pPr marL="0" indent="0" algn="r">
              <a:buNone/>
              <a:defRPr sz="1984" cap="all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95281" y="6471223"/>
            <a:ext cx="1417359" cy="41648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8448" y="6471223"/>
            <a:ext cx="4597733" cy="41648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01739" y="6471223"/>
            <a:ext cx="488189" cy="416482"/>
          </a:xfrm>
        </p:spPr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86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" y="0"/>
            <a:ext cx="10662114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2" y="5217107"/>
            <a:ext cx="9088041" cy="624724"/>
          </a:xfrm>
        </p:spPr>
        <p:txBody>
          <a:bodyPr anchor="b">
            <a:normAutofit/>
          </a:bodyPr>
          <a:lstStyle>
            <a:lvl1pPr algn="l">
              <a:defRPr sz="220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69182" y="1027481"/>
            <a:ext cx="8018860" cy="348880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764"/>
            </a:lvl1pPr>
          </a:lstStyle>
          <a:p>
            <a:pPr marL="0" lvl="0" indent="0" algn="ctr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92" y="5841831"/>
            <a:ext cx="9088041" cy="54422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60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" y="0"/>
            <a:ext cx="10662114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5" y="671974"/>
            <a:ext cx="9088040" cy="3443851"/>
          </a:xfrm>
        </p:spPr>
        <p:txBody>
          <a:bodyPr anchor="ctr">
            <a:normAutofit/>
          </a:bodyPr>
          <a:lstStyle>
            <a:lvl1pPr algn="l">
              <a:defRPr sz="3527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4" y="4787794"/>
            <a:ext cx="9088040" cy="1595931"/>
          </a:xfrm>
        </p:spPr>
        <p:txBody>
          <a:bodyPr anchor="ctr">
            <a:normAutofit/>
          </a:bodyPr>
          <a:lstStyle>
            <a:lvl1pPr marL="0" indent="0" algn="l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168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" y="0"/>
            <a:ext cx="10662114" cy="75596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3194" y="791588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45246" y="3033208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924" y="671974"/>
            <a:ext cx="8291647" cy="3023869"/>
          </a:xfrm>
        </p:spPr>
        <p:txBody>
          <a:bodyPr anchor="ctr">
            <a:normAutofit/>
          </a:bodyPr>
          <a:lstStyle>
            <a:lvl1pPr algn="l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6025" y="3695841"/>
            <a:ext cx="8040062" cy="41998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76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514" y="4787794"/>
            <a:ext cx="9088041" cy="1595931"/>
          </a:xfrm>
        </p:spPr>
        <p:txBody>
          <a:bodyPr anchor="ctr">
            <a:normAutofit/>
          </a:bodyPr>
          <a:lstStyle>
            <a:lvl1pPr marL="0" indent="0" algn="l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196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" y="0"/>
            <a:ext cx="10662114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3" y="3628432"/>
            <a:ext cx="9088042" cy="1619080"/>
          </a:xfrm>
        </p:spPr>
        <p:txBody>
          <a:bodyPr anchor="b">
            <a:normAutofit/>
          </a:bodyPr>
          <a:lstStyle>
            <a:lvl1pPr algn="l">
              <a:defRPr sz="3086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5247512"/>
            <a:ext cx="9088043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13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" y="0"/>
            <a:ext cx="10662114" cy="7559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3194" y="791588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45246" y="3033208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924" y="671974"/>
            <a:ext cx="8291647" cy="3023869"/>
          </a:xfrm>
        </p:spPr>
        <p:txBody>
          <a:bodyPr anchor="ctr">
            <a:normAutofit/>
          </a:bodyPr>
          <a:lstStyle>
            <a:lvl1pPr algn="l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4591" y="4283816"/>
            <a:ext cx="9088042" cy="97995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5263774"/>
            <a:ext cx="9088042" cy="1119952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256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" y="0"/>
            <a:ext cx="10662114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057" y="671974"/>
            <a:ext cx="9088042" cy="302386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86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3057" y="3863834"/>
            <a:ext cx="9088042" cy="9239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056" y="4787794"/>
            <a:ext cx="9088042" cy="1595931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453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" y="0"/>
            <a:ext cx="10662114" cy="75596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4591" y="671973"/>
            <a:ext cx="9088041" cy="1605265"/>
          </a:xfrm>
        </p:spPr>
        <p:txBody>
          <a:bodyPr>
            <a:normAutofit/>
          </a:bodyPr>
          <a:lstStyle>
            <a:lvl1pPr>
              <a:defRPr sz="308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35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" y="0"/>
            <a:ext cx="10662114" cy="75596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2207" y="671971"/>
            <a:ext cx="1960424" cy="5711756"/>
          </a:xfrm>
        </p:spPr>
        <p:txBody>
          <a:bodyPr vert="eaVert">
            <a:normAutofit/>
          </a:bodyPr>
          <a:lstStyle>
            <a:lvl1pPr>
              <a:defRPr sz="308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91" y="671971"/>
            <a:ext cx="7004148" cy="571175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00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466849" y="2740765"/>
            <a:ext cx="7758113" cy="1970791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ここにタイトルを入れましょう</a:t>
            </a:r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1" hasCustomPrompt="1"/>
          </p:nvPr>
        </p:nvSpPr>
        <p:spPr>
          <a:xfrm>
            <a:off x="2640412" y="5876675"/>
            <a:ext cx="5410985" cy="570927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lvl="0"/>
            <a:r>
              <a:rPr kumimoji="1" lang="en-US" altLang="ja-JP" dirty="0"/>
              <a:t>20XX.XX.XX</a:t>
            </a:r>
            <a:endParaRPr kumimoji="1" lang="ja-JP" altLang="en-US" dirty="0"/>
          </a:p>
        </p:txBody>
      </p:sp>
      <p:sp>
        <p:nvSpPr>
          <p:cNvPr id="12" name="テキスト プレースホルダー 9"/>
          <p:cNvSpPr>
            <a:spLocks noGrp="1"/>
          </p:cNvSpPr>
          <p:nvPr>
            <p:ph type="body" sz="quarter" idx="12" hasCustomPrompt="1"/>
          </p:nvPr>
        </p:nvSpPr>
        <p:spPr>
          <a:xfrm>
            <a:off x="2640412" y="6371553"/>
            <a:ext cx="5410985" cy="608634"/>
          </a:xfrm>
        </p:spPr>
        <p:txBody>
          <a:bodyPr>
            <a:normAutofit/>
          </a:bodyPr>
          <a:lstStyle>
            <a:lvl1pPr marL="0" marR="0" indent="0" algn="ctr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株式会社 〇〇〇〇〇〇〇〇</a:t>
            </a: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3" hasCustomPrompt="1"/>
          </p:nvPr>
        </p:nvSpPr>
        <p:spPr>
          <a:xfrm>
            <a:off x="552449" y="472158"/>
            <a:ext cx="4420418" cy="60861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株式会社 〇〇〇〇御中</a:t>
            </a:r>
          </a:p>
        </p:txBody>
      </p:sp>
    </p:spTree>
    <p:extLst>
      <p:ext uri="{BB962C8B-B14F-4D97-AF65-F5344CB8AC3E}">
        <p14:creationId xmlns:p14="http://schemas.microsoft.com/office/powerpoint/2010/main" val="2416226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6"/>
          <p:cNvSpPr>
            <a:spLocks noGrp="1"/>
          </p:cNvSpPr>
          <p:nvPr>
            <p:ph type="body" sz="quarter" idx="13" hasCustomPrompt="1"/>
          </p:nvPr>
        </p:nvSpPr>
        <p:spPr>
          <a:xfrm>
            <a:off x="382766" y="233339"/>
            <a:ext cx="9244698" cy="60861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kumimoji="1" lang="ja-JP" altLang="en-US" dirty="0"/>
              <a:t>その他 ご確認事項</a:t>
            </a:r>
            <a:endParaRPr kumimoji="1" lang="en-US" altLang="ja-JP" dirty="0"/>
          </a:p>
        </p:txBody>
      </p:sp>
      <p:sp>
        <p:nvSpPr>
          <p:cNvPr id="9" name="テキスト プレースホルダー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64192" y="1589671"/>
            <a:ext cx="8563272" cy="5536993"/>
          </a:xfrm>
        </p:spPr>
        <p:txBody>
          <a:bodyPr>
            <a:normAutofit/>
          </a:bodyPr>
          <a:lstStyle>
            <a:lvl1pPr marL="457200" marR="0" indent="-45720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 sz="3200" b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内容を入れましょう。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651115D-C243-4F42-8054-C3AFDB7674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3791EF4-690E-F140-9DF4-87FEB45B7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4CCE98-504F-C346-A814-2A6D5B1B21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196821" y="7126664"/>
            <a:ext cx="488189" cy="416482"/>
          </a:xfrm>
        </p:spPr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35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" y="0"/>
            <a:ext cx="10662114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8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918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6"/>
          <p:cNvSpPr>
            <a:spLocks noGrp="1"/>
          </p:cNvSpPr>
          <p:nvPr>
            <p:ph type="body" sz="quarter" idx="13" hasCustomPrompt="1"/>
          </p:nvPr>
        </p:nvSpPr>
        <p:spPr>
          <a:xfrm>
            <a:off x="382766" y="233339"/>
            <a:ext cx="9244698" cy="60861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目次</a:t>
            </a:r>
          </a:p>
        </p:txBody>
      </p:sp>
      <p:sp>
        <p:nvSpPr>
          <p:cNvPr id="13" name="テキスト プレースホルダー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64192" y="1589671"/>
            <a:ext cx="8563272" cy="5536993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lvl="0"/>
            <a:r>
              <a:rPr kumimoji="1" lang="en-US" altLang="ja-JP" dirty="0"/>
              <a:t>1.</a:t>
            </a:r>
            <a:r>
              <a:rPr kumimoji="1" lang="ja-JP" altLang="en-US" dirty="0"/>
              <a:t>目次の内容を入力しましょう。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3A9EEA16-5A8E-D447-89E6-D02570B3DB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86CF6DB5-A073-8E42-AB32-527D4DB320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61ED1F8D-EA26-5C43-AD4C-A8B389524DA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32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6"/>
          <p:cNvSpPr>
            <a:spLocks noGrp="1"/>
          </p:cNvSpPr>
          <p:nvPr>
            <p:ph type="body" sz="quarter" idx="13" hasCustomPrompt="1"/>
          </p:nvPr>
        </p:nvSpPr>
        <p:spPr>
          <a:xfrm>
            <a:off x="382765" y="233339"/>
            <a:ext cx="9244697" cy="60861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現状把握 </a:t>
            </a:r>
            <a:r>
              <a:rPr kumimoji="1" lang="en-US" altLang="ja-JP" dirty="0"/>
              <a:t>[</a:t>
            </a:r>
            <a:r>
              <a:rPr kumimoji="1" lang="ja-JP" altLang="en-US" dirty="0"/>
              <a:t>直面している課題・ご提案の背景</a:t>
            </a:r>
            <a:r>
              <a:rPr kumimoji="1" lang="en-US" altLang="ja-JP" dirty="0"/>
              <a:t>]</a:t>
            </a:r>
          </a:p>
        </p:txBody>
      </p:sp>
      <p:sp>
        <p:nvSpPr>
          <p:cNvPr id="13" name="テキスト プレースホルダー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64192" y="2403836"/>
            <a:ext cx="5076726" cy="4722828"/>
          </a:xfrm>
        </p:spPr>
        <p:txBody>
          <a:bodyPr>
            <a:normAutofit/>
          </a:bodyPr>
          <a:lstStyle>
            <a:lvl1pPr marL="457200" marR="0" indent="-45720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 sz="2800" b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課題や提案の背景を入力しましょう。</a:t>
            </a:r>
          </a:p>
        </p:txBody>
      </p:sp>
      <p:sp>
        <p:nvSpPr>
          <p:cNvPr id="14" name="テキスト プレースホルダー 16"/>
          <p:cNvSpPr>
            <a:spLocks noGrp="1"/>
          </p:cNvSpPr>
          <p:nvPr>
            <p:ph type="body" sz="quarter" idx="15" hasCustomPrompt="1"/>
          </p:nvPr>
        </p:nvSpPr>
        <p:spPr>
          <a:xfrm>
            <a:off x="1064192" y="1589671"/>
            <a:ext cx="8563272" cy="76357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ここに内容を入れましょう。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16" hasCustomPrompt="1"/>
          </p:nvPr>
        </p:nvSpPr>
        <p:spPr>
          <a:xfrm>
            <a:off x="6285296" y="2403836"/>
            <a:ext cx="3342167" cy="4722828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1872000"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357694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6"/>
          <p:cNvSpPr>
            <a:spLocks noGrp="1"/>
          </p:cNvSpPr>
          <p:nvPr>
            <p:ph type="body" sz="quarter" idx="13" hasCustomPrompt="1"/>
          </p:nvPr>
        </p:nvSpPr>
        <p:spPr>
          <a:xfrm>
            <a:off x="382766" y="233339"/>
            <a:ext cx="9244698" cy="60861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目的・コンセプト</a:t>
            </a:r>
          </a:p>
        </p:txBody>
      </p:sp>
      <p:sp>
        <p:nvSpPr>
          <p:cNvPr id="5" name="グラフ プレースホルダー 4"/>
          <p:cNvSpPr>
            <a:spLocks noGrp="1"/>
          </p:cNvSpPr>
          <p:nvPr>
            <p:ph type="chart" sz="quarter" idx="16" hasCustomPrompt="1"/>
          </p:nvPr>
        </p:nvSpPr>
        <p:spPr>
          <a:xfrm>
            <a:off x="1077913" y="3381756"/>
            <a:ext cx="8549551" cy="3769815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1440000"/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グラフを追加する</a:t>
            </a:r>
          </a:p>
        </p:txBody>
      </p:sp>
      <p:sp>
        <p:nvSpPr>
          <p:cNvPr id="13" name="テキスト プレースホルダー 16"/>
          <p:cNvSpPr>
            <a:spLocks noGrp="1"/>
          </p:cNvSpPr>
          <p:nvPr>
            <p:ph type="body" sz="quarter" idx="17" hasCustomPrompt="1"/>
          </p:nvPr>
        </p:nvSpPr>
        <p:spPr>
          <a:xfrm>
            <a:off x="1064192" y="1589671"/>
            <a:ext cx="8563272" cy="1634792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ここに内容を入れましょう。ここに内容を入れましょう。ここに内容を入れましょう。</a:t>
            </a:r>
          </a:p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38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6"/>
          <p:cNvSpPr>
            <a:spLocks noGrp="1"/>
          </p:cNvSpPr>
          <p:nvPr>
            <p:ph type="body" sz="quarter" idx="13" hasCustomPrompt="1"/>
          </p:nvPr>
        </p:nvSpPr>
        <p:spPr>
          <a:xfrm>
            <a:off x="382765" y="233339"/>
            <a:ext cx="9243083" cy="60861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実施内容・ターゲット</a:t>
            </a:r>
          </a:p>
        </p:txBody>
      </p:sp>
      <p:sp>
        <p:nvSpPr>
          <p:cNvPr id="13" name="テキスト プレースホルダー 16"/>
          <p:cNvSpPr>
            <a:spLocks noGrp="1"/>
          </p:cNvSpPr>
          <p:nvPr>
            <p:ph type="body" sz="quarter" idx="17" hasCustomPrompt="1"/>
          </p:nvPr>
        </p:nvSpPr>
        <p:spPr>
          <a:xfrm>
            <a:off x="1064192" y="3057485"/>
            <a:ext cx="4576212" cy="4094085"/>
          </a:xfrm>
        </p:spPr>
        <p:txBody>
          <a:bodyPr>
            <a:normAutofit/>
          </a:bodyPr>
          <a:lstStyle>
            <a:lvl1pPr marL="457200" marR="0" indent="-45720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 sz="2800" b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dirty="0"/>
              <a:t>内容を入れましょう。</a:t>
            </a:r>
          </a:p>
        </p:txBody>
      </p:sp>
      <p:sp>
        <p:nvSpPr>
          <p:cNvPr id="10" name="テキスト プレースホルダー 16"/>
          <p:cNvSpPr>
            <a:spLocks noGrp="1"/>
          </p:cNvSpPr>
          <p:nvPr>
            <p:ph type="body" sz="quarter" idx="15" hasCustomPrompt="1"/>
          </p:nvPr>
        </p:nvSpPr>
        <p:spPr>
          <a:xfrm>
            <a:off x="1064192" y="1589671"/>
            <a:ext cx="4653214" cy="1278657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実施内容やターゲットを入れましょう。</a:t>
            </a:r>
          </a:p>
        </p:txBody>
      </p:sp>
      <p:sp>
        <p:nvSpPr>
          <p:cNvPr id="3" name="SmartArt プレースホルダー 2"/>
          <p:cNvSpPr>
            <a:spLocks noGrp="1"/>
          </p:cNvSpPr>
          <p:nvPr>
            <p:ph type="dgm" sz="quarter" idx="19" hasCustomPrompt="1"/>
          </p:nvPr>
        </p:nvSpPr>
        <p:spPr>
          <a:xfrm>
            <a:off x="5948414" y="1589088"/>
            <a:ext cx="3677435" cy="5562600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2160000"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en-US" altLang="ja-JP" dirty="0"/>
              <a:t>SmartArt</a:t>
            </a:r>
            <a:r>
              <a:rPr kumimoji="1" lang="ja-JP" altLang="en-US" dirty="0"/>
              <a:t>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323934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6"/>
          <p:cNvSpPr>
            <a:spLocks noGrp="1"/>
          </p:cNvSpPr>
          <p:nvPr>
            <p:ph type="body" sz="quarter" idx="13" hasCustomPrompt="1"/>
          </p:nvPr>
        </p:nvSpPr>
        <p:spPr>
          <a:xfrm>
            <a:off x="382765" y="233339"/>
            <a:ext cx="9244697" cy="60861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スケジュール</a:t>
            </a:r>
            <a:endParaRPr lang="en-US" altLang="ja-JP" dirty="0"/>
          </a:p>
        </p:txBody>
      </p:sp>
      <p:sp>
        <p:nvSpPr>
          <p:cNvPr id="10" name="テキスト プレースホルダー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64192" y="1589671"/>
            <a:ext cx="4935164" cy="5536993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具体的な内容を入力しましょう。</a:t>
            </a:r>
          </a:p>
        </p:txBody>
      </p:sp>
      <p:sp>
        <p:nvSpPr>
          <p:cNvPr id="7" name="SmartArt プレースホルダー 2"/>
          <p:cNvSpPr>
            <a:spLocks noGrp="1"/>
          </p:cNvSpPr>
          <p:nvPr>
            <p:ph type="dgm" sz="quarter" idx="19" hasCustomPrompt="1"/>
          </p:nvPr>
        </p:nvSpPr>
        <p:spPr>
          <a:xfrm>
            <a:off x="6134100" y="1589672"/>
            <a:ext cx="3493362" cy="5612496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en-US" altLang="ja-JP" dirty="0"/>
              <a:t>SmartArt</a:t>
            </a:r>
            <a:r>
              <a:rPr kumimoji="1" lang="ja-JP" altLang="en-US" dirty="0"/>
              <a:t>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38448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6"/>
          <p:cNvSpPr>
            <a:spLocks noGrp="1"/>
          </p:cNvSpPr>
          <p:nvPr>
            <p:ph type="body" sz="quarter" idx="13" hasCustomPrompt="1"/>
          </p:nvPr>
        </p:nvSpPr>
        <p:spPr>
          <a:xfrm>
            <a:off x="382766" y="233339"/>
            <a:ext cx="9244698" cy="60861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kumimoji="1" lang="ja-JP" altLang="en-US" dirty="0"/>
              <a:t>概算お見積り</a:t>
            </a:r>
            <a:endParaRPr kumimoji="1" lang="en-US" altLang="ja-JP" dirty="0"/>
          </a:p>
        </p:txBody>
      </p:sp>
      <p:sp>
        <p:nvSpPr>
          <p:cNvPr id="15" name="テキスト プレースホルダー 16"/>
          <p:cNvSpPr>
            <a:spLocks noGrp="1"/>
          </p:cNvSpPr>
          <p:nvPr>
            <p:ph type="body" sz="quarter" idx="16" hasCustomPrompt="1"/>
          </p:nvPr>
        </p:nvSpPr>
        <p:spPr>
          <a:xfrm>
            <a:off x="1064192" y="6400799"/>
            <a:ext cx="8727508" cy="698501"/>
          </a:xfrm>
        </p:spPr>
        <p:txBody>
          <a:bodyPr>
            <a:normAutofit/>
          </a:bodyPr>
          <a:lstStyle>
            <a:lvl1pPr marL="285750" marR="0" indent="-28575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 sz="1500" b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dirty="0"/>
              <a:t>ここに見積りについての注意点を入れましょう。ここに見積りについての注意点を入れましょう。</a:t>
            </a:r>
            <a:endParaRPr kumimoji="1" lang="en-US" altLang="ja-JP" dirty="0"/>
          </a:p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dirty="0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sz="quarter" idx="17" hasCustomPrompt="1"/>
          </p:nvPr>
        </p:nvSpPr>
        <p:spPr>
          <a:xfrm>
            <a:off x="1063625" y="1590675"/>
            <a:ext cx="8728075" cy="4457700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1440000"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表を追加する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02717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" y="0"/>
            <a:ext cx="10662114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3" y="3647098"/>
            <a:ext cx="9088041" cy="1619080"/>
          </a:xfrm>
        </p:spPr>
        <p:txBody>
          <a:bodyPr anchor="b">
            <a:normAutofit/>
          </a:bodyPr>
          <a:lstStyle>
            <a:lvl1pPr algn="l">
              <a:defRPr sz="3527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2" y="5266178"/>
            <a:ext cx="9088041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 cap="all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97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" y="0"/>
            <a:ext cx="10662114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2" y="2361234"/>
            <a:ext cx="4458486" cy="402249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147" y="2361234"/>
            <a:ext cx="4458486" cy="402249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68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" y="0"/>
            <a:ext cx="10662114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330" y="2445229"/>
            <a:ext cx="4139924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91" y="3163865"/>
            <a:ext cx="4458486" cy="321985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8576" y="2445229"/>
            <a:ext cx="411405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4146" y="3163865"/>
            <a:ext cx="4458486" cy="321985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54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" y="0"/>
            <a:ext cx="10662114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2" y="671973"/>
            <a:ext cx="9088041" cy="1605265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53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" y="0"/>
            <a:ext cx="10662114" cy="75596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09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" y="0"/>
            <a:ext cx="10662114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74" y="1717261"/>
            <a:ext cx="3347517" cy="1586597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560" y="671972"/>
            <a:ext cx="5411356" cy="5711754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874" y="3303859"/>
            <a:ext cx="3347517" cy="2034581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" y="0"/>
            <a:ext cx="10662114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53" y="1913257"/>
            <a:ext cx="4790741" cy="1511935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80497" y="1007957"/>
            <a:ext cx="3742135" cy="5039783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764" dirty="0"/>
            </a:lvl1pPr>
          </a:lstStyle>
          <a:p>
            <a:pPr marL="0" lvl="0" indent="0" algn="ctr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353" y="3425192"/>
            <a:ext cx="4790741" cy="2015913"/>
          </a:xfrm>
        </p:spPr>
        <p:txBody>
          <a:bodyPr anchor="t">
            <a:normAutofit/>
          </a:bodyPr>
          <a:lstStyle>
            <a:lvl1pPr marL="0" indent="0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39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91" y="671973"/>
            <a:ext cx="9088041" cy="16052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2361234"/>
            <a:ext cx="9088041" cy="402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7987" y="6471223"/>
            <a:ext cx="1417359" cy="416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591" y="6471223"/>
            <a:ext cx="7004296" cy="416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4444" y="6471223"/>
            <a:ext cx="488189" cy="416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1BCA38-6303-47F5-8CD7-ACD2F3DB6E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482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662" r:id="rId20"/>
    <p:sldLayoutId id="2147483672" r:id="rId21"/>
    <p:sldLayoutId id="2147483674" r:id="rId22"/>
    <p:sldLayoutId id="2147483675" r:id="rId23"/>
    <p:sldLayoutId id="2147483673" r:id="rId24"/>
    <p:sldLayoutId id="2147483676" r:id="rId25"/>
  </p:sldLayoutIdLst>
  <p:hf hdr="0" ftr="0" dt="0"/>
  <p:txStyles>
    <p:titleStyle>
      <a:lvl1pPr algn="l" defTabSz="503972" rtl="0" eaLnBrk="1" latinLnBrk="0" hangingPunct="1">
        <a:spcBef>
          <a:spcPct val="0"/>
        </a:spcBef>
        <a:buNone/>
        <a:defRPr kumimoji="1" sz="3527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kumimoji="1" sz="198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kumimoji="1"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kumimoji="1" sz="154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kumimoji="1"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kumimoji="1"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kumimoji="1"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kumimoji="1"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kumimoji="1"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0"/>
        </a:spcBef>
        <a:spcAft>
          <a:spcPts val="1102"/>
        </a:spcAft>
        <a:buClr>
          <a:schemeClr val="tx1"/>
        </a:buClr>
        <a:buSzPct val="100000"/>
        <a:buFont typeface="Arial"/>
        <a:buChar char="•"/>
        <a:defRPr kumimoji="1"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9644333" y="186320"/>
            <a:ext cx="803425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資料４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91" y="130202"/>
            <a:ext cx="10442542" cy="74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105199"/>
            <a:ext cx="10956578" cy="766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26" y="19050"/>
            <a:ext cx="10490137" cy="76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76" y="39951"/>
            <a:ext cx="10280716" cy="753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933396-F67A-0B47-BF98-EA35EE9C14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C1BCA38-6303-47F5-8CD7-ACD2F3DB6E9B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" name="図 2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26E9B237-A531-144B-9DBC-FDDB0F9CAB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 r="1848"/>
          <a:stretch/>
        </p:blipFill>
        <p:spPr>
          <a:xfrm>
            <a:off x="325464" y="81818"/>
            <a:ext cx="10089396" cy="73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820" y="-69726"/>
            <a:ext cx="10880423" cy="76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610" y="-59979"/>
            <a:ext cx="10880423" cy="76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1" y="171674"/>
            <a:ext cx="10413984" cy="73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857" y="-76508"/>
            <a:ext cx="10851867" cy="76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60" y="73700"/>
            <a:ext cx="10347350" cy="74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97" y="200397"/>
            <a:ext cx="10080813" cy="734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41" y="15913"/>
            <a:ext cx="10509176" cy="76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58" y="-19050"/>
            <a:ext cx="10680521" cy="76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空">
  <a:themeElements>
    <a:clrScheme name="天空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空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{6A3C43C7-733F-B34A-A105-5E760064556D}tf10001058</Template>
  <TotalTime>9103</TotalTime>
  <Words>11</Words>
  <PresentationFormat>ユーザー設定</PresentationFormat>
  <Paragraphs>10</Paragraphs>
  <Slides>13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HGPｺﾞｼｯｸE</vt:lpstr>
      <vt:lpstr>HGｺﾞｼｯｸM</vt:lpstr>
      <vt:lpstr>ＭＳ Ｐゴシック</vt:lpstr>
      <vt:lpstr>メイリオ</vt:lpstr>
      <vt:lpstr>游ゴシック</vt:lpstr>
      <vt:lpstr>Arial</vt:lpstr>
      <vt:lpstr>Calibri</vt:lpstr>
      <vt:lpstr>Calibri Light</vt:lpstr>
      <vt:lpstr>Wingdings</vt:lpstr>
      <vt:lpstr>天空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2021-06-14T01:18:16Z</cp:lastPrinted>
  <dcterms:created xsi:type="dcterms:W3CDTF">2015-04-30T01:27:44Z</dcterms:created>
  <dcterms:modified xsi:type="dcterms:W3CDTF">2021-08-24T05:33:00Z</dcterms:modified>
</cp:coreProperties>
</file>