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6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868" r:id="rId2"/>
    <p:sldId id="869" r:id="rId3"/>
    <p:sldId id="870" r:id="rId4"/>
    <p:sldId id="871" r:id="rId5"/>
    <p:sldId id="872" r:id="rId6"/>
    <p:sldId id="873" r:id="rId7"/>
  </p:sldIdLst>
  <p:sldSz cx="9906000" cy="6858000" type="A4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東　賢明" initials="東　賢明" lastIdx="3" clrIdx="0">
    <p:extLst>
      <p:ext uri="{19B8F6BF-5375-455C-9EA6-DF929625EA0E}">
        <p15:presenceInfo xmlns:p15="http://schemas.microsoft.com/office/powerpoint/2012/main" userId="東　賢明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B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5" autoAdjust="0"/>
    <p:restoredTop sz="90485" autoAdjust="0"/>
  </p:normalViewPr>
  <p:slideViewPr>
    <p:cSldViewPr snapToGrid="0" showGuides="1">
      <p:cViewPr varScale="1">
        <p:scale>
          <a:sx n="67" d="100"/>
          <a:sy n="67" d="100"/>
        </p:scale>
        <p:origin x="31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575" cy="498475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9" y="1"/>
            <a:ext cx="2949575" cy="498475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954467E1-52FE-4FEB-AE93-4460DE26BDE2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440865"/>
            <a:ext cx="2949575" cy="498475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9" y="9440865"/>
            <a:ext cx="2949575" cy="498475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49C676EB-8128-45D1-BDBE-CFFDC062AD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2579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8693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7" cy="498693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D5D93500-1B6D-4681-8D65-E65C90798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2" rIns="91425" bIns="4571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8"/>
            <a:ext cx="5445760" cy="3913614"/>
          </a:xfrm>
          <a:prstGeom prst="rect">
            <a:avLst/>
          </a:prstGeom>
        </p:spPr>
        <p:txBody>
          <a:bodyPr vert="horz" lIns="91425" tIns="45712" rIns="91425" bIns="4571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8692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7" cy="498692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1A1A20EE-D8CA-4AFD-8E06-0234650C53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43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7286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016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818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529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298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697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899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6392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574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1974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DDC4F1B1-B324-44B2-9742-C8DEAD7F7FF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762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38654-9FCC-4DB9-AC60-30DF7CEC7684}" type="datetimeFigureOut">
              <a:rPr kumimoji="1" lang="ja-JP" altLang="en-US" smtClean="0"/>
              <a:t>2021/8/24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4F1B1-B324-44B2-9742-C8DEAD7F7F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905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081691" y="296092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/>
              <a:t>参考資料集</a:t>
            </a:r>
            <a:endParaRPr kumimoji="1" lang="en-US" altLang="ja-JP" sz="2800" b="1" dirty="0"/>
          </a:p>
        </p:txBody>
      </p:sp>
      <p:sp>
        <p:nvSpPr>
          <p:cNvPr id="3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764192" y="6564979"/>
            <a:ext cx="2228850" cy="365125"/>
          </a:xfrm>
        </p:spPr>
        <p:txBody>
          <a:bodyPr/>
          <a:lstStyle/>
          <a:p>
            <a:fld id="{56354BE4-E3CF-4E6B-8FAC-D49DED899F38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939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39924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/>
              <a:t>新型コロナ危機を契機とした状況変化（関西の交通機関の輸送状況等）</a:t>
            </a: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7686675" y="6562952"/>
            <a:ext cx="2228850" cy="365125"/>
          </a:xfrm>
        </p:spPr>
        <p:txBody>
          <a:bodyPr/>
          <a:lstStyle/>
          <a:p>
            <a:fld id="{014D57DD-AECA-42EB-9D63-1BD6179D20D1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7" y="353648"/>
            <a:ext cx="9747641" cy="65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3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9906000" cy="39924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/>
              <a:t>新型コロナ危機を契機とした状況変化（</a:t>
            </a:r>
            <a:r>
              <a:rPr lang="en-US" altLang="ja-JP" sz="2000" b="1" dirty="0"/>
              <a:t>UR</a:t>
            </a:r>
            <a:r>
              <a:rPr lang="ja-JP" altLang="en-US" sz="2000" b="1" dirty="0"/>
              <a:t>都市機構によるテレワーク社会実験）</a:t>
            </a: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7764192" y="656497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354BE4-E3CF-4E6B-8FAC-D49DED899F38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5" y="592444"/>
            <a:ext cx="9642930" cy="621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45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D57DD-AECA-42EB-9D63-1BD6179D20D1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04" y="0"/>
            <a:ext cx="9092992" cy="6858000"/>
          </a:xfrm>
          <a:prstGeom prst="rect">
            <a:avLst/>
          </a:prstGeom>
        </p:spPr>
      </p:pic>
      <p:sp>
        <p:nvSpPr>
          <p:cNvPr id="4" name="スライド番号プレースホルダー 1"/>
          <p:cNvSpPr txBox="1">
            <a:spLocks/>
          </p:cNvSpPr>
          <p:nvPr/>
        </p:nvSpPr>
        <p:spPr>
          <a:xfrm>
            <a:off x="7764192" y="656497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354BE4-E3CF-4E6B-8FAC-D49DED899F38}" type="slidenum">
              <a:rPr lang="ja-JP" altLang="en-US" smtClean="0"/>
              <a:pPr/>
              <a:t>49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00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-6123" y="-24435"/>
            <a:ext cx="9906000" cy="40011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</a:rPr>
              <a:t>道路法改正の背景と新大阪駅における高速バスの拠点化の関連性</a:t>
            </a:r>
            <a:endParaRPr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0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715964" y="6476015"/>
            <a:ext cx="2228850" cy="365125"/>
          </a:xfrm>
        </p:spPr>
        <p:txBody>
          <a:bodyPr/>
          <a:lstStyle/>
          <a:p>
            <a:fld id="{014D57DD-AECA-42EB-9D63-1BD6179D20D1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188" y="432825"/>
            <a:ext cx="9833314" cy="636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84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906000" cy="39924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/>
              <a:t>万博記念公園駅前周辺地区の活性化</a:t>
            </a:r>
            <a:r>
              <a:rPr kumimoji="1" lang="ja-JP" altLang="en-US" sz="2000" b="1" dirty="0"/>
              <a:t>（大阪府吹田市　万博記念公園駅前）</a:t>
            </a:r>
            <a:endParaRPr kumimoji="1" lang="en-US" altLang="ja-JP" sz="2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37523" y="299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（参考）</a:t>
            </a:r>
          </a:p>
        </p:txBody>
      </p:sp>
      <p:sp>
        <p:nvSpPr>
          <p:cNvPr id="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764192" y="6564979"/>
            <a:ext cx="2228850" cy="365125"/>
          </a:xfrm>
        </p:spPr>
        <p:txBody>
          <a:bodyPr/>
          <a:lstStyle/>
          <a:p>
            <a:fld id="{56354BE4-E3CF-4E6B-8FAC-D49DED899F38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" y="772989"/>
            <a:ext cx="9899948" cy="593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95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3892</TotalTime>
  <Words>80</Words>
  <PresentationFormat>A4 210 x 297 mm</PresentationFormat>
  <Paragraphs>13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2021-08-18T04:15:31Z</cp:lastPrinted>
  <dcterms:created xsi:type="dcterms:W3CDTF">2021-07-02T00:56:51Z</dcterms:created>
  <dcterms:modified xsi:type="dcterms:W3CDTF">2021-08-24T05:39:33Z</dcterms:modified>
</cp:coreProperties>
</file>