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863" r:id="rId2"/>
    <p:sldId id="864" r:id="rId3"/>
    <p:sldId id="865" r:id="rId4"/>
    <p:sldId id="866" r:id="rId5"/>
    <p:sldId id="867" r:id="rId6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東　賢明" initials="東　賢明" lastIdx="3" clrIdx="0">
    <p:extLst>
      <p:ext uri="{19B8F6BF-5375-455C-9EA6-DF929625EA0E}">
        <p15:presenceInfo xmlns:p15="http://schemas.microsoft.com/office/powerpoint/2012/main" userId="東　賢明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B0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65" autoAdjust="0"/>
    <p:restoredTop sz="90485" autoAdjust="0"/>
  </p:normalViewPr>
  <p:slideViewPr>
    <p:cSldViewPr snapToGrid="0" showGuides="1">
      <p:cViewPr varScale="1">
        <p:scale>
          <a:sx n="67" d="100"/>
          <a:sy n="67" d="100"/>
        </p:scale>
        <p:origin x="11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575" cy="498475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954467E1-52FE-4FEB-AE93-4460DE26BDE2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865"/>
            <a:ext cx="2949575" cy="498475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5"/>
            <a:ext cx="2949575" cy="498475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49C676EB-8128-45D1-BDBE-CFFDC062AD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2579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8693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D5D93500-1B6D-4681-8D65-E65C90798684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8"/>
            <a:ext cx="5445760" cy="3913614"/>
          </a:xfrm>
          <a:prstGeom prst="rect">
            <a:avLst/>
          </a:prstGeom>
        </p:spPr>
        <p:txBody>
          <a:bodyPr vert="horz" lIns="91425" tIns="45712" rIns="91425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1A1A20EE-D8CA-4AFD-8E06-0234650C53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435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4E3ED-3D8B-4314-9882-B793657E4E18}" type="slidenum">
              <a:rPr kumimoji="1" lang="ja-JP" altLang="en-US" smtClean="0"/>
              <a:t>42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637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38654-9FCC-4DB9-AC60-30DF7CEC7684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fld id="{DDC4F1B1-B324-44B2-9742-C8DEAD7F7FF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7286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38654-9FCC-4DB9-AC60-30DF7CEC7684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fld id="{DDC4F1B1-B324-44B2-9742-C8DEAD7F7FF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30166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38654-9FCC-4DB9-AC60-30DF7CEC7684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fld id="{DDC4F1B1-B324-44B2-9742-C8DEAD7F7FF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58185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38654-9FCC-4DB9-AC60-30DF7CEC7684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fld id="{DDC4F1B1-B324-44B2-9742-C8DEAD7F7FF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95299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38654-9FCC-4DB9-AC60-30DF7CEC7684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fld id="{DDC4F1B1-B324-44B2-9742-C8DEAD7F7FF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2985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38654-9FCC-4DB9-AC60-30DF7CEC7684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fld id="{DDC4F1B1-B324-44B2-9742-C8DEAD7F7FF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6974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38654-9FCC-4DB9-AC60-30DF7CEC7684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fld id="{DDC4F1B1-B324-44B2-9742-C8DEAD7F7FF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8997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38654-9FCC-4DB9-AC60-30DF7CEC7684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fld id="{DDC4F1B1-B324-44B2-9742-C8DEAD7F7FF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3928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38654-9FCC-4DB9-AC60-30DF7CEC7684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fld id="{DDC4F1B1-B324-44B2-9742-C8DEAD7F7FF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743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38654-9FCC-4DB9-AC60-30DF7CEC7684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fld id="{DDC4F1B1-B324-44B2-9742-C8DEAD7F7FF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1974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38654-9FCC-4DB9-AC60-30DF7CEC7684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fld id="{DDC4F1B1-B324-44B2-9742-C8DEAD7F7FF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7622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38654-9FCC-4DB9-AC60-30DF7CEC7684}" type="datetimeFigureOut">
              <a:rPr kumimoji="1" lang="ja-JP" altLang="en-US" smtClean="0"/>
              <a:t>2021/8/23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4F1B1-B324-44B2-9742-C8DEAD7F7F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9051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370186" y="6993661"/>
            <a:ext cx="2228850" cy="365125"/>
          </a:xfrm>
        </p:spPr>
        <p:txBody>
          <a:bodyPr/>
          <a:lstStyle/>
          <a:p>
            <a:fld id="{E0378C3E-9E0F-49CE-9D32-3D7344D3A22C}" type="slidenum">
              <a:rPr kumimoji="1" lang="ja-JP" altLang="en-US" smtClean="0"/>
              <a:t>41</a:t>
            </a:fld>
            <a:endParaRPr kumimoji="1" lang="ja-JP" altLang="en-US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809560" y="2301088"/>
            <a:ext cx="8954481" cy="2031325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ja-JP" altLang="en-US" sz="2800" dirty="0" smtClean="0"/>
              <a:t>新</a:t>
            </a:r>
            <a:r>
              <a:rPr lang="ja-JP" altLang="en-US" sz="2800" dirty="0"/>
              <a:t>大阪駅周辺地域</a:t>
            </a:r>
            <a:r>
              <a:rPr lang="ja-JP" altLang="en-US" sz="2800" dirty="0" smtClean="0"/>
              <a:t>の都市機能の集積イメージならびに</a:t>
            </a:r>
            <a:endParaRPr lang="en-US" altLang="ja-JP" sz="2800" dirty="0" smtClean="0"/>
          </a:p>
          <a:p>
            <a:pPr algn="l">
              <a:lnSpc>
                <a:spcPct val="150000"/>
              </a:lnSpc>
            </a:pPr>
            <a:r>
              <a:rPr lang="ja-JP" altLang="en-US" sz="2800" dirty="0" smtClean="0"/>
              <a:t>新大阪エリアにおける都市</a:t>
            </a:r>
            <a:r>
              <a:rPr lang="ja-JP" altLang="en-US" sz="2800" dirty="0"/>
              <a:t>機能の充実に</a:t>
            </a:r>
            <a:r>
              <a:rPr lang="ja-JP" altLang="en-US" sz="2800" dirty="0" smtClean="0"/>
              <a:t>向けた</a:t>
            </a:r>
            <a:endParaRPr lang="en-US" altLang="ja-JP" sz="2800" dirty="0" smtClean="0"/>
          </a:p>
          <a:p>
            <a:pPr algn="l">
              <a:lnSpc>
                <a:spcPct val="150000"/>
              </a:lnSpc>
            </a:pPr>
            <a:r>
              <a:rPr lang="ja-JP" altLang="en-US" sz="2800" dirty="0" smtClean="0"/>
              <a:t>民間</a:t>
            </a:r>
            <a:r>
              <a:rPr lang="ja-JP" altLang="en-US" sz="2800" dirty="0"/>
              <a:t>都市開発</a:t>
            </a:r>
            <a:r>
              <a:rPr lang="ja-JP" altLang="en-US" sz="2800" dirty="0" smtClean="0"/>
              <a:t>の誘導イメージ（たたき台）</a:t>
            </a:r>
            <a:endParaRPr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303343" y="95629"/>
            <a:ext cx="146069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/>
              <a:t>資料</a:t>
            </a:r>
            <a:r>
              <a:rPr lang="ja-JP" altLang="en-US" sz="1600" dirty="0"/>
              <a:t>３ー３</a:t>
            </a:r>
            <a:endParaRPr kumimoji="1" lang="ja-JP" altLang="en-US" sz="1600" dirty="0"/>
          </a:p>
        </p:txBody>
      </p:sp>
      <p:sp>
        <p:nvSpPr>
          <p:cNvPr id="10" name="スライド番号プレースホルダー 1"/>
          <p:cNvSpPr txBox="1">
            <a:spLocks/>
          </p:cNvSpPr>
          <p:nvPr/>
        </p:nvSpPr>
        <p:spPr>
          <a:xfrm>
            <a:off x="7764192" y="6564979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354BE4-E3CF-4E6B-8FAC-D49DED899F38}" type="slidenum">
              <a:rPr lang="ja-JP" altLang="en-US" smtClean="0"/>
              <a:pPr/>
              <a:t>41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2199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下矢印 110"/>
          <p:cNvSpPr/>
          <p:nvPr/>
        </p:nvSpPr>
        <p:spPr>
          <a:xfrm rot="5665266" flipH="1">
            <a:off x="6247296" y="5100987"/>
            <a:ext cx="729090" cy="1210431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下矢印 108"/>
          <p:cNvSpPr/>
          <p:nvPr/>
        </p:nvSpPr>
        <p:spPr>
          <a:xfrm rot="16200000">
            <a:off x="2975305" y="5099669"/>
            <a:ext cx="729090" cy="1210431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3" name="グループ化 62"/>
          <p:cNvGrpSpPr/>
          <p:nvPr/>
        </p:nvGrpSpPr>
        <p:grpSpPr>
          <a:xfrm>
            <a:off x="-417873" y="3352800"/>
            <a:ext cx="10677379" cy="3775584"/>
            <a:chOff x="-460878" y="1384497"/>
            <a:chExt cx="10677379" cy="3405404"/>
          </a:xfrm>
        </p:grpSpPr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CDA52A3E-A99A-4908-8114-1BA52444BDDD}"/>
                </a:ext>
              </a:extLst>
            </p:cNvPr>
            <p:cNvSpPr/>
            <p:nvPr/>
          </p:nvSpPr>
          <p:spPr>
            <a:xfrm>
              <a:off x="304800" y="3870882"/>
              <a:ext cx="9425940" cy="370068"/>
            </a:xfrm>
            <a:prstGeom prst="rect">
              <a:avLst/>
            </a:prstGeom>
            <a:solidFill>
              <a:srgbClr val="66CCFF">
                <a:alpha val="5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B39225D8-BFD2-40E5-BFC2-12C200959757}"/>
                </a:ext>
              </a:extLst>
            </p:cNvPr>
            <p:cNvSpPr/>
            <p:nvPr/>
          </p:nvSpPr>
          <p:spPr>
            <a:xfrm>
              <a:off x="561705" y="3017158"/>
              <a:ext cx="826093" cy="188648"/>
            </a:xfrm>
            <a:prstGeom prst="rect">
              <a:avLst/>
            </a:prstGeom>
            <a:solidFill>
              <a:schemeClr val="accent4">
                <a:lumMod val="60000"/>
                <a:lumOff val="40000"/>
                <a:alpha val="61000"/>
              </a:scheme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正方形/長方形 243">
              <a:extLst>
                <a:ext uri="{FF2B5EF4-FFF2-40B4-BE49-F238E27FC236}">
                  <a16:creationId xmlns:a16="http://schemas.microsoft.com/office/drawing/2014/main" id="{7E4A5136-873E-46E3-8C4C-500184410260}"/>
                </a:ext>
              </a:extLst>
            </p:cNvPr>
            <p:cNvSpPr/>
            <p:nvPr/>
          </p:nvSpPr>
          <p:spPr>
            <a:xfrm>
              <a:off x="1396640" y="2440855"/>
              <a:ext cx="1396566" cy="758371"/>
            </a:xfrm>
            <a:custGeom>
              <a:avLst/>
              <a:gdLst>
                <a:gd name="connsiteX0" fmla="*/ 0 w 826093"/>
                <a:gd name="connsiteY0" fmla="*/ 0 h 188648"/>
                <a:gd name="connsiteX1" fmla="*/ 826093 w 826093"/>
                <a:gd name="connsiteY1" fmla="*/ 0 h 188648"/>
                <a:gd name="connsiteX2" fmla="*/ 826093 w 826093"/>
                <a:gd name="connsiteY2" fmla="*/ 188648 h 188648"/>
                <a:gd name="connsiteX3" fmla="*/ 0 w 826093"/>
                <a:gd name="connsiteY3" fmla="*/ 188648 h 188648"/>
                <a:gd name="connsiteX4" fmla="*/ 0 w 826093"/>
                <a:gd name="connsiteY4" fmla="*/ 0 h 188648"/>
                <a:gd name="connsiteX0" fmla="*/ 0 w 1209474"/>
                <a:gd name="connsiteY0" fmla="*/ 0 h 188648"/>
                <a:gd name="connsiteX1" fmla="*/ 1209474 w 1209474"/>
                <a:gd name="connsiteY1" fmla="*/ 33337 h 188648"/>
                <a:gd name="connsiteX2" fmla="*/ 826093 w 1209474"/>
                <a:gd name="connsiteY2" fmla="*/ 188648 h 188648"/>
                <a:gd name="connsiteX3" fmla="*/ 0 w 1209474"/>
                <a:gd name="connsiteY3" fmla="*/ 188648 h 188648"/>
                <a:gd name="connsiteX4" fmla="*/ 0 w 1209474"/>
                <a:gd name="connsiteY4" fmla="*/ 0 h 188648"/>
                <a:gd name="connsiteX0" fmla="*/ 0 w 1778593"/>
                <a:gd name="connsiteY0" fmla="*/ 0 h 605367"/>
                <a:gd name="connsiteX1" fmla="*/ 1209474 w 1778593"/>
                <a:gd name="connsiteY1" fmla="*/ 33337 h 605367"/>
                <a:gd name="connsiteX2" fmla="*/ 1778593 w 1778593"/>
                <a:gd name="connsiteY2" fmla="*/ 605367 h 605367"/>
                <a:gd name="connsiteX3" fmla="*/ 0 w 1778593"/>
                <a:gd name="connsiteY3" fmla="*/ 188648 h 605367"/>
                <a:gd name="connsiteX4" fmla="*/ 0 w 1778593"/>
                <a:gd name="connsiteY4" fmla="*/ 0 h 605367"/>
                <a:gd name="connsiteX0" fmla="*/ 0 w 1778593"/>
                <a:gd name="connsiteY0" fmla="*/ 0 h 605367"/>
                <a:gd name="connsiteX1" fmla="*/ 1209474 w 1778593"/>
                <a:gd name="connsiteY1" fmla="*/ 33337 h 605367"/>
                <a:gd name="connsiteX2" fmla="*/ 1458415 w 1778593"/>
                <a:gd name="connsiteY2" fmla="*/ 244285 h 605367"/>
                <a:gd name="connsiteX3" fmla="*/ 1778593 w 1778593"/>
                <a:gd name="connsiteY3" fmla="*/ 605367 h 605367"/>
                <a:gd name="connsiteX4" fmla="*/ 0 w 1778593"/>
                <a:gd name="connsiteY4" fmla="*/ 188648 h 605367"/>
                <a:gd name="connsiteX5" fmla="*/ 0 w 1778593"/>
                <a:gd name="connsiteY5" fmla="*/ 0 h 605367"/>
                <a:gd name="connsiteX0" fmla="*/ 0 w 1778593"/>
                <a:gd name="connsiteY0" fmla="*/ 0 h 605367"/>
                <a:gd name="connsiteX1" fmla="*/ 1209474 w 1778593"/>
                <a:gd name="connsiteY1" fmla="*/ 33337 h 605367"/>
                <a:gd name="connsiteX2" fmla="*/ 1458415 w 1778593"/>
                <a:gd name="connsiteY2" fmla="*/ 244285 h 605367"/>
                <a:gd name="connsiteX3" fmla="*/ 1778593 w 1778593"/>
                <a:gd name="connsiteY3" fmla="*/ 605367 h 605367"/>
                <a:gd name="connsiteX4" fmla="*/ 0 w 1778593"/>
                <a:gd name="connsiteY4" fmla="*/ 188648 h 605367"/>
                <a:gd name="connsiteX5" fmla="*/ 0 w 1778593"/>
                <a:gd name="connsiteY5" fmla="*/ 0 h 605367"/>
                <a:gd name="connsiteX0" fmla="*/ 0 w 1778593"/>
                <a:gd name="connsiteY0" fmla="*/ 0 h 605367"/>
                <a:gd name="connsiteX1" fmla="*/ 1216618 w 1778593"/>
                <a:gd name="connsiteY1" fmla="*/ 33337 h 605367"/>
                <a:gd name="connsiteX2" fmla="*/ 1458415 w 1778593"/>
                <a:gd name="connsiteY2" fmla="*/ 244285 h 605367"/>
                <a:gd name="connsiteX3" fmla="*/ 1778593 w 1778593"/>
                <a:gd name="connsiteY3" fmla="*/ 605367 h 605367"/>
                <a:gd name="connsiteX4" fmla="*/ 0 w 1778593"/>
                <a:gd name="connsiteY4" fmla="*/ 188648 h 605367"/>
                <a:gd name="connsiteX5" fmla="*/ 0 w 1778593"/>
                <a:gd name="connsiteY5" fmla="*/ 0 h 605367"/>
                <a:gd name="connsiteX0" fmla="*/ 0 w 1778593"/>
                <a:gd name="connsiteY0" fmla="*/ 0 h 605367"/>
                <a:gd name="connsiteX1" fmla="*/ 1216618 w 1778593"/>
                <a:gd name="connsiteY1" fmla="*/ 33337 h 605367"/>
                <a:gd name="connsiteX2" fmla="*/ 1320302 w 1778593"/>
                <a:gd name="connsiteY2" fmla="*/ 96383 h 605367"/>
                <a:gd name="connsiteX3" fmla="*/ 1458415 w 1778593"/>
                <a:gd name="connsiteY3" fmla="*/ 244285 h 605367"/>
                <a:gd name="connsiteX4" fmla="*/ 1778593 w 1778593"/>
                <a:gd name="connsiteY4" fmla="*/ 605367 h 605367"/>
                <a:gd name="connsiteX5" fmla="*/ 0 w 1778593"/>
                <a:gd name="connsiteY5" fmla="*/ 188648 h 605367"/>
                <a:gd name="connsiteX6" fmla="*/ 0 w 1778593"/>
                <a:gd name="connsiteY6" fmla="*/ 0 h 605367"/>
                <a:gd name="connsiteX0" fmla="*/ 0 w 1778593"/>
                <a:gd name="connsiteY0" fmla="*/ 0 h 605367"/>
                <a:gd name="connsiteX1" fmla="*/ 1216618 w 1778593"/>
                <a:gd name="connsiteY1" fmla="*/ 33337 h 605367"/>
                <a:gd name="connsiteX2" fmla="*/ 1320302 w 1778593"/>
                <a:gd name="connsiteY2" fmla="*/ 96383 h 605367"/>
                <a:gd name="connsiteX3" fmla="*/ 1458415 w 1778593"/>
                <a:gd name="connsiteY3" fmla="*/ 244285 h 605367"/>
                <a:gd name="connsiteX4" fmla="*/ 1778593 w 1778593"/>
                <a:gd name="connsiteY4" fmla="*/ 605367 h 605367"/>
                <a:gd name="connsiteX5" fmla="*/ 0 w 1778593"/>
                <a:gd name="connsiteY5" fmla="*/ 188648 h 605367"/>
                <a:gd name="connsiteX6" fmla="*/ 0 w 1778593"/>
                <a:gd name="connsiteY6" fmla="*/ 0 h 605367"/>
                <a:gd name="connsiteX0" fmla="*/ 988219 w 1778593"/>
                <a:gd name="connsiteY0" fmla="*/ 180975 h 572030"/>
                <a:gd name="connsiteX1" fmla="*/ 1216618 w 1778593"/>
                <a:gd name="connsiteY1" fmla="*/ 0 h 572030"/>
                <a:gd name="connsiteX2" fmla="*/ 1320302 w 1778593"/>
                <a:gd name="connsiteY2" fmla="*/ 63046 h 572030"/>
                <a:gd name="connsiteX3" fmla="*/ 1458415 w 1778593"/>
                <a:gd name="connsiteY3" fmla="*/ 210948 h 572030"/>
                <a:gd name="connsiteX4" fmla="*/ 1778593 w 1778593"/>
                <a:gd name="connsiteY4" fmla="*/ 572030 h 572030"/>
                <a:gd name="connsiteX5" fmla="*/ 0 w 1778593"/>
                <a:gd name="connsiteY5" fmla="*/ 155311 h 572030"/>
                <a:gd name="connsiteX6" fmla="*/ 988219 w 1778593"/>
                <a:gd name="connsiteY6" fmla="*/ 180975 h 572030"/>
                <a:gd name="connsiteX0" fmla="*/ 440532 w 1230906"/>
                <a:gd name="connsiteY0" fmla="*/ 180975 h 576792"/>
                <a:gd name="connsiteX1" fmla="*/ 668931 w 1230906"/>
                <a:gd name="connsiteY1" fmla="*/ 0 h 576792"/>
                <a:gd name="connsiteX2" fmla="*/ 772615 w 1230906"/>
                <a:gd name="connsiteY2" fmla="*/ 63046 h 576792"/>
                <a:gd name="connsiteX3" fmla="*/ 910728 w 1230906"/>
                <a:gd name="connsiteY3" fmla="*/ 210948 h 576792"/>
                <a:gd name="connsiteX4" fmla="*/ 1230906 w 1230906"/>
                <a:gd name="connsiteY4" fmla="*/ 572030 h 576792"/>
                <a:gd name="connsiteX5" fmla="*/ 0 w 1230906"/>
                <a:gd name="connsiteY5" fmla="*/ 576792 h 576792"/>
                <a:gd name="connsiteX6" fmla="*/ 440532 w 1230906"/>
                <a:gd name="connsiteY6" fmla="*/ 180975 h 576792"/>
                <a:gd name="connsiteX0" fmla="*/ 440532 w 1230906"/>
                <a:gd name="connsiteY0" fmla="*/ 180975 h 576792"/>
                <a:gd name="connsiteX1" fmla="*/ 668931 w 1230906"/>
                <a:gd name="connsiteY1" fmla="*/ 0 h 576792"/>
                <a:gd name="connsiteX2" fmla="*/ 772615 w 1230906"/>
                <a:gd name="connsiteY2" fmla="*/ 63046 h 576792"/>
                <a:gd name="connsiteX3" fmla="*/ 910728 w 1230906"/>
                <a:gd name="connsiteY3" fmla="*/ 210948 h 576792"/>
                <a:gd name="connsiteX4" fmla="*/ 1230906 w 1230906"/>
                <a:gd name="connsiteY4" fmla="*/ 572030 h 576792"/>
                <a:gd name="connsiteX5" fmla="*/ 0 w 1230906"/>
                <a:gd name="connsiteY5" fmla="*/ 576792 h 576792"/>
                <a:gd name="connsiteX6" fmla="*/ 440532 w 1230906"/>
                <a:gd name="connsiteY6" fmla="*/ 180975 h 576792"/>
                <a:gd name="connsiteX0" fmla="*/ 481355 w 1271729"/>
                <a:gd name="connsiteY0" fmla="*/ 180975 h 576792"/>
                <a:gd name="connsiteX1" fmla="*/ 709754 w 1271729"/>
                <a:gd name="connsiteY1" fmla="*/ 0 h 576792"/>
                <a:gd name="connsiteX2" fmla="*/ 813438 w 1271729"/>
                <a:gd name="connsiteY2" fmla="*/ 63046 h 576792"/>
                <a:gd name="connsiteX3" fmla="*/ 951551 w 1271729"/>
                <a:gd name="connsiteY3" fmla="*/ 210948 h 576792"/>
                <a:gd name="connsiteX4" fmla="*/ 1271729 w 1271729"/>
                <a:gd name="connsiteY4" fmla="*/ 572030 h 576792"/>
                <a:gd name="connsiteX5" fmla="*/ 40823 w 1271729"/>
                <a:gd name="connsiteY5" fmla="*/ 576792 h 576792"/>
                <a:gd name="connsiteX6" fmla="*/ 313375 w 1271729"/>
                <a:gd name="connsiteY6" fmla="*/ 372608 h 576792"/>
                <a:gd name="connsiteX7" fmla="*/ 481355 w 1271729"/>
                <a:gd name="connsiteY7" fmla="*/ 180975 h 576792"/>
                <a:gd name="connsiteX0" fmla="*/ 440532 w 1230906"/>
                <a:gd name="connsiteY0" fmla="*/ 180975 h 576792"/>
                <a:gd name="connsiteX1" fmla="*/ 668931 w 1230906"/>
                <a:gd name="connsiteY1" fmla="*/ 0 h 576792"/>
                <a:gd name="connsiteX2" fmla="*/ 772615 w 1230906"/>
                <a:gd name="connsiteY2" fmla="*/ 63046 h 576792"/>
                <a:gd name="connsiteX3" fmla="*/ 910728 w 1230906"/>
                <a:gd name="connsiteY3" fmla="*/ 210948 h 576792"/>
                <a:gd name="connsiteX4" fmla="*/ 1230906 w 1230906"/>
                <a:gd name="connsiteY4" fmla="*/ 572030 h 576792"/>
                <a:gd name="connsiteX5" fmla="*/ 0 w 1230906"/>
                <a:gd name="connsiteY5" fmla="*/ 576792 h 576792"/>
                <a:gd name="connsiteX6" fmla="*/ 272552 w 1230906"/>
                <a:gd name="connsiteY6" fmla="*/ 372608 h 576792"/>
                <a:gd name="connsiteX7" fmla="*/ 440532 w 1230906"/>
                <a:gd name="connsiteY7" fmla="*/ 180975 h 576792"/>
                <a:gd name="connsiteX0" fmla="*/ 440532 w 1230906"/>
                <a:gd name="connsiteY0" fmla="*/ 180975 h 576792"/>
                <a:gd name="connsiteX1" fmla="*/ 668931 w 1230906"/>
                <a:gd name="connsiteY1" fmla="*/ 0 h 576792"/>
                <a:gd name="connsiteX2" fmla="*/ 772615 w 1230906"/>
                <a:gd name="connsiteY2" fmla="*/ 63046 h 576792"/>
                <a:gd name="connsiteX3" fmla="*/ 910728 w 1230906"/>
                <a:gd name="connsiteY3" fmla="*/ 210948 h 576792"/>
                <a:gd name="connsiteX4" fmla="*/ 1230906 w 1230906"/>
                <a:gd name="connsiteY4" fmla="*/ 572030 h 576792"/>
                <a:gd name="connsiteX5" fmla="*/ 0 w 1230906"/>
                <a:gd name="connsiteY5" fmla="*/ 576792 h 576792"/>
                <a:gd name="connsiteX6" fmla="*/ 272552 w 1230906"/>
                <a:gd name="connsiteY6" fmla="*/ 372608 h 576792"/>
                <a:gd name="connsiteX7" fmla="*/ 440532 w 1230906"/>
                <a:gd name="connsiteY7" fmla="*/ 180975 h 576792"/>
                <a:gd name="connsiteX0" fmla="*/ 440532 w 1230906"/>
                <a:gd name="connsiteY0" fmla="*/ 180975 h 576792"/>
                <a:gd name="connsiteX1" fmla="*/ 668931 w 1230906"/>
                <a:gd name="connsiteY1" fmla="*/ 0 h 576792"/>
                <a:gd name="connsiteX2" fmla="*/ 772615 w 1230906"/>
                <a:gd name="connsiteY2" fmla="*/ 63046 h 576792"/>
                <a:gd name="connsiteX3" fmla="*/ 910728 w 1230906"/>
                <a:gd name="connsiteY3" fmla="*/ 210948 h 576792"/>
                <a:gd name="connsiteX4" fmla="*/ 1230906 w 1230906"/>
                <a:gd name="connsiteY4" fmla="*/ 572030 h 576792"/>
                <a:gd name="connsiteX5" fmla="*/ 0 w 1230906"/>
                <a:gd name="connsiteY5" fmla="*/ 576792 h 576792"/>
                <a:gd name="connsiteX6" fmla="*/ 272552 w 1230906"/>
                <a:gd name="connsiteY6" fmla="*/ 372608 h 576792"/>
                <a:gd name="connsiteX7" fmla="*/ 440532 w 1230906"/>
                <a:gd name="connsiteY7" fmla="*/ 180975 h 576792"/>
                <a:gd name="connsiteX0" fmla="*/ 440532 w 1230906"/>
                <a:gd name="connsiteY0" fmla="*/ 180975 h 576792"/>
                <a:gd name="connsiteX1" fmla="*/ 668931 w 1230906"/>
                <a:gd name="connsiteY1" fmla="*/ 0 h 576792"/>
                <a:gd name="connsiteX2" fmla="*/ 772615 w 1230906"/>
                <a:gd name="connsiteY2" fmla="*/ 63046 h 576792"/>
                <a:gd name="connsiteX3" fmla="*/ 910728 w 1230906"/>
                <a:gd name="connsiteY3" fmla="*/ 210948 h 576792"/>
                <a:gd name="connsiteX4" fmla="*/ 1230906 w 1230906"/>
                <a:gd name="connsiteY4" fmla="*/ 572030 h 576792"/>
                <a:gd name="connsiteX5" fmla="*/ 0 w 1230906"/>
                <a:gd name="connsiteY5" fmla="*/ 576792 h 576792"/>
                <a:gd name="connsiteX6" fmla="*/ 272552 w 1230906"/>
                <a:gd name="connsiteY6" fmla="*/ 372608 h 576792"/>
                <a:gd name="connsiteX7" fmla="*/ 440532 w 1230906"/>
                <a:gd name="connsiteY7" fmla="*/ 180975 h 576792"/>
                <a:gd name="connsiteX0" fmla="*/ 440532 w 1230906"/>
                <a:gd name="connsiteY0" fmla="*/ 180975 h 576792"/>
                <a:gd name="connsiteX1" fmla="*/ 668931 w 1230906"/>
                <a:gd name="connsiteY1" fmla="*/ 0 h 576792"/>
                <a:gd name="connsiteX2" fmla="*/ 772615 w 1230906"/>
                <a:gd name="connsiteY2" fmla="*/ 63046 h 576792"/>
                <a:gd name="connsiteX3" fmla="*/ 910728 w 1230906"/>
                <a:gd name="connsiteY3" fmla="*/ 210948 h 576792"/>
                <a:gd name="connsiteX4" fmla="*/ 1230906 w 1230906"/>
                <a:gd name="connsiteY4" fmla="*/ 572030 h 576792"/>
                <a:gd name="connsiteX5" fmla="*/ 0 w 1230906"/>
                <a:gd name="connsiteY5" fmla="*/ 576792 h 576792"/>
                <a:gd name="connsiteX6" fmla="*/ 272552 w 1230906"/>
                <a:gd name="connsiteY6" fmla="*/ 372608 h 576792"/>
                <a:gd name="connsiteX7" fmla="*/ 440532 w 1230906"/>
                <a:gd name="connsiteY7" fmla="*/ 180975 h 576792"/>
                <a:gd name="connsiteX0" fmla="*/ 440532 w 1230906"/>
                <a:gd name="connsiteY0" fmla="*/ 180975 h 576792"/>
                <a:gd name="connsiteX1" fmla="*/ 668931 w 1230906"/>
                <a:gd name="connsiteY1" fmla="*/ 0 h 576792"/>
                <a:gd name="connsiteX2" fmla="*/ 772615 w 1230906"/>
                <a:gd name="connsiteY2" fmla="*/ 63046 h 576792"/>
                <a:gd name="connsiteX3" fmla="*/ 910728 w 1230906"/>
                <a:gd name="connsiteY3" fmla="*/ 210948 h 576792"/>
                <a:gd name="connsiteX4" fmla="*/ 1230906 w 1230906"/>
                <a:gd name="connsiteY4" fmla="*/ 572030 h 576792"/>
                <a:gd name="connsiteX5" fmla="*/ 667839 w 1230906"/>
                <a:gd name="connsiteY5" fmla="*/ 403564 h 576792"/>
                <a:gd name="connsiteX6" fmla="*/ 0 w 1230906"/>
                <a:gd name="connsiteY6" fmla="*/ 576792 h 576792"/>
                <a:gd name="connsiteX7" fmla="*/ 272552 w 1230906"/>
                <a:gd name="connsiteY7" fmla="*/ 372608 h 576792"/>
                <a:gd name="connsiteX8" fmla="*/ 440532 w 1230906"/>
                <a:gd name="connsiteY8" fmla="*/ 180975 h 576792"/>
                <a:gd name="connsiteX0" fmla="*/ 441824 w 1232198"/>
                <a:gd name="connsiteY0" fmla="*/ 180975 h 736939"/>
                <a:gd name="connsiteX1" fmla="*/ 670223 w 1232198"/>
                <a:gd name="connsiteY1" fmla="*/ 0 h 736939"/>
                <a:gd name="connsiteX2" fmla="*/ 773907 w 1232198"/>
                <a:gd name="connsiteY2" fmla="*/ 63046 h 736939"/>
                <a:gd name="connsiteX3" fmla="*/ 912020 w 1232198"/>
                <a:gd name="connsiteY3" fmla="*/ 210948 h 736939"/>
                <a:gd name="connsiteX4" fmla="*/ 1232198 w 1232198"/>
                <a:gd name="connsiteY4" fmla="*/ 572030 h 736939"/>
                <a:gd name="connsiteX5" fmla="*/ 669131 w 1232198"/>
                <a:gd name="connsiteY5" fmla="*/ 403564 h 736939"/>
                <a:gd name="connsiteX6" fmla="*/ 0 w 1232198"/>
                <a:gd name="connsiteY6" fmla="*/ 736939 h 736939"/>
                <a:gd name="connsiteX7" fmla="*/ 1292 w 1232198"/>
                <a:gd name="connsiteY7" fmla="*/ 576792 h 736939"/>
                <a:gd name="connsiteX8" fmla="*/ 273844 w 1232198"/>
                <a:gd name="connsiteY8" fmla="*/ 372608 h 736939"/>
                <a:gd name="connsiteX9" fmla="*/ 441824 w 1232198"/>
                <a:gd name="connsiteY9" fmla="*/ 180975 h 736939"/>
                <a:gd name="connsiteX0" fmla="*/ 452449 w 1242823"/>
                <a:gd name="connsiteY0" fmla="*/ 180975 h 736939"/>
                <a:gd name="connsiteX1" fmla="*/ 680848 w 1242823"/>
                <a:gd name="connsiteY1" fmla="*/ 0 h 736939"/>
                <a:gd name="connsiteX2" fmla="*/ 784532 w 1242823"/>
                <a:gd name="connsiteY2" fmla="*/ 63046 h 736939"/>
                <a:gd name="connsiteX3" fmla="*/ 922645 w 1242823"/>
                <a:gd name="connsiteY3" fmla="*/ 210948 h 736939"/>
                <a:gd name="connsiteX4" fmla="*/ 1242823 w 1242823"/>
                <a:gd name="connsiteY4" fmla="*/ 572030 h 736939"/>
                <a:gd name="connsiteX5" fmla="*/ 679756 w 1242823"/>
                <a:gd name="connsiteY5" fmla="*/ 403564 h 736939"/>
                <a:gd name="connsiteX6" fmla="*/ 10625 w 1242823"/>
                <a:gd name="connsiteY6" fmla="*/ 736939 h 736939"/>
                <a:gd name="connsiteX7" fmla="*/ 11 w 1242823"/>
                <a:gd name="connsiteY7" fmla="*/ 588699 h 736939"/>
                <a:gd name="connsiteX8" fmla="*/ 284469 w 1242823"/>
                <a:gd name="connsiteY8" fmla="*/ 372608 h 736939"/>
                <a:gd name="connsiteX9" fmla="*/ 452449 w 1242823"/>
                <a:gd name="connsiteY9" fmla="*/ 180975 h 736939"/>
                <a:gd name="connsiteX0" fmla="*/ 453731 w 1244105"/>
                <a:gd name="connsiteY0" fmla="*/ 180975 h 734558"/>
                <a:gd name="connsiteX1" fmla="*/ 682130 w 1244105"/>
                <a:gd name="connsiteY1" fmla="*/ 0 h 734558"/>
                <a:gd name="connsiteX2" fmla="*/ 785814 w 1244105"/>
                <a:gd name="connsiteY2" fmla="*/ 63046 h 734558"/>
                <a:gd name="connsiteX3" fmla="*/ 923927 w 1244105"/>
                <a:gd name="connsiteY3" fmla="*/ 210948 h 734558"/>
                <a:gd name="connsiteX4" fmla="*/ 1244105 w 1244105"/>
                <a:gd name="connsiteY4" fmla="*/ 572030 h 734558"/>
                <a:gd name="connsiteX5" fmla="*/ 681038 w 1244105"/>
                <a:gd name="connsiteY5" fmla="*/ 403564 h 734558"/>
                <a:gd name="connsiteX6" fmla="*/ 0 w 1244105"/>
                <a:gd name="connsiteY6" fmla="*/ 734558 h 734558"/>
                <a:gd name="connsiteX7" fmla="*/ 1293 w 1244105"/>
                <a:gd name="connsiteY7" fmla="*/ 588699 h 734558"/>
                <a:gd name="connsiteX8" fmla="*/ 285751 w 1244105"/>
                <a:gd name="connsiteY8" fmla="*/ 372608 h 734558"/>
                <a:gd name="connsiteX9" fmla="*/ 453731 w 1244105"/>
                <a:gd name="connsiteY9" fmla="*/ 180975 h 734558"/>
                <a:gd name="connsiteX0" fmla="*/ 453731 w 1382217"/>
                <a:gd name="connsiteY0" fmla="*/ 180975 h 734558"/>
                <a:gd name="connsiteX1" fmla="*/ 682130 w 1382217"/>
                <a:gd name="connsiteY1" fmla="*/ 0 h 734558"/>
                <a:gd name="connsiteX2" fmla="*/ 785814 w 1382217"/>
                <a:gd name="connsiteY2" fmla="*/ 63046 h 734558"/>
                <a:gd name="connsiteX3" fmla="*/ 923927 w 1382217"/>
                <a:gd name="connsiteY3" fmla="*/ 210948 h 734558"/>
                <a:gd name="connsiteX4" fmla="*/ 1382217 w 1382217"/>
                <a:gd name="connsiteY4" fmla="*/ 629180 h 734558"/>
                <a:gd name="connsiteX5" fmla="*/ 681038 w 1382217"/>
                <a:gd name="connsiteY5" fmla="*/ 403564 h 734558"/>
                <a:gd name="connsiteX6" fmla="*/ 0 w 1382217"/>
                <a:gd name="connsiteY6" fmla="*/ 734558 h 734558"/>
                <a:gd name="connsiteX7" fmla="*/ 1293 w 1382217"/>
                <a:gd name="connsiteY7" fmla="*/ 588699 h 734558"/>
                <a:gd name="connsiteX8" fmla="*/ 285751 w 1382217"/>
                <a:gd name="connsiteY8" fmla="*/ 372608 h 734558"/>
                <a:gd name="connsiteX9" fmla="*/ 453731 w 1382217"/>
                <a:gd name="connsiteY9" fmla="*/ 180975 h 734558"/>
                <a:gd name="connsiteX0" fmla="*/ 453731 w 1452459"/>
                <a:gd name="connsiteY0" fmla="*/ 180975 h 752547"/>
                <a:gd name="connsiteX1" fmla="*/ 682130 w 1452459"/>
                <a:gd name="connsiteY1" fmla="*/ 0 h 752547"/>
                <a:gd name="connsiteX2" fmla="*/ 785814 w 1452459"/>
                <a:gd name="connsiteY2" fmla="*/ 63046 h 752547"/>
                <a:gd name="connsiteX3" fmla="*/ 923927 w 1452459"/>
                <a:gd name="connsiteY3" fmla="*/ 210948 h 752547"/>
                <a:gd name="connsiteX4" fmla="*/ 1382217 w 1452459"/>
                <a:gd name="connsiteY4" fmla="*/ 629180 h 752547"/>
                <a:gd name="connsiteX5" fmla="*/ 1397796 w 1452459"/>
                <a:gd name="connsiteY5" fmla="*/ 744083 h 752547"/>
                <a:gd name="connsiteX6" fmla="*/ 681038 w 1452459"/>
                <a:gd name="connsiteY6" fmla="*/ 403564 h 752547"/>
                <a:gd name="connsiteX7" fmla="*/ 0 w 1452459"/>
                <a:gd name="connsiteY7" fmla="*/ 734558 h 752547"/>
                <a:gd name="connsiteX8" fmla="*/ 1293 w 1452459"/>
                <a:gd name="connsiteY8" fmla="*/ 588699 h 752547"/>
                <a:gd name="connsiteX9" fmla="*/ 285751 w 1452459"/>
                <a:gd name="connsiteY9" fmla="*/ 372608 h 752547"/>
                <a:gd name="connsiteX10" fmla="*/ 453731 w 1452459"/>
                <a:gd name="connsiteY10" fmla="*/ 180975 h 752547"/>
                <a:gd name="connsiteX0" fmla="*/ 453731 w 1453808"/>
                <a:gd name="connsiteY0" fmla="*/ 180975 h 751966"/>
                <a:gd name="connsiteX1" fmla="*/ 682130 w 1453808"/>
                <a:gd name="connsiteY1" fmla="*/ 0 h 751966"/>
                <a:gd name="connsiteX2" fmla="*/ 785814 w 1453808"/>
                <a:gd name="connsiteY2" fmla="*/ 63046 h 751966"/>
                <a:gd name="connsiteX3" fmla="*/ 923927 w 1453808"/>
                <a:gd name="connsiteY3" fmla="*/ 210948 h 751966"/>
                <a:gd name="connsiteX4" fmla="*/ 1386980 w 1453808"/>
                <a:gd name="connsiteY4" fmla="*/ 619655 h 751966"/>
                <a:gd name="connsiteX5" fmla="*/ 1397796 w 1453808"/>
                <a:gd name="connsiteY5" fmla="*/ 744083 h 751966"/>
                <a:gd name="connsiteX6" fmla="*/ 681038 w 1453808"/>
                <a:gd name="connsiteY6" fmla="*/ 403564 h 751966"/>
                <a:gd name="connsiteX7" fmla="*/ 0 w 1453808"/>
                <a:gd name="connsiteY7" fmla="*/ 734558 h 751966"/>
                <a:gd name="connsiteX8" fmla="*/ 1293 w 1453808"/>
                <a:gd name="connsiteY8" fmla="*/ 588699 h 751966"/>
                <a:gd name="connsiteX9" fmla="*/ 285751 w 1453808"/>
                <a:gd name="connsiteY9" fmla="*/ 372608 h 751966"/>
                <a:gd name="connsiteX10" fmla="*/ 453731 w 1453808"/>
                <a:gd name="connsiteY10" fmla="*/ 180975 h 751966"/>
                <a:gd name="connsiteX0" fmla="*/ 453731 w 1453808"/>
                <a:gd name="connsiteY0" fmla="*/ 180975 h 751966"/>
                <a:gd name="connsiteX1" fmla="*/ 682130 w 1453808"/>
                <a:gd name="connsiteY1" fmla="*/ 0 h 751966"/>
                <a:gd name="connsiteX2" fmla="*/ 785814 w 1453808"/>
                <a:gd name="connsiteY2" fmla="*/ 63046 h 751966"/>
                <a:gd name="connsiteX3" fmla="*/ 923927 w 1453808"/>
                <a:gd name="connsiteY3" fmla="*/ 210948 h 751966"/>
                <a:gd name="connsiteX4" fmla="*/ 1386980 w 1453808"/>
                <a:gd name="connsiteY4" fmla="*/ 619655 h 751966"/>
                <a:gd name="connsiteX5" fmla="*/ 1397796 w 1453808"/>
                <a:gd name="connsiteY5" fmla="*/ 744083 h 751966"/>
                <a:gd name="connsiteX6" fmla="*/ 681038 w 1453808"/>
                <a:gd name="connsiteY6" fmla="*/ 403564 h 751966"/>
                <a:gd name="connsiteX7" fmla="*/ 0 w 1453808"/>
                <a:gd name="connsiteY7" fmla="*/ 734558 h 751966"/>
                <a:gd name="connsiteX8" fmla="*/ 1293 w 1453808"/>
                <a:gd name="connsiteY8" fmla="*/ 588699 h 751966"/>
                <a:gd name="connsiteX9" fmla="*/ 285751 w 1453808"/>
                <a:gd name="connsiteY9" fmla="*/ 372608 h 751966"/>
                <a:gd name="connsiteX10" fmla="*/ 453731 w 1453808"/>
                <a:gd name="connsiteY10" fmla="*/ 180975 h 751966"/>
                <a:gd name="connsiteX0" fmla="*/ 453731 w 1447395"/>
                <a:gd name="connsiteY0" fmla="*/ 180975 h 751597"/>
                <a:gd name="connsiteX1" fmla="*/ 682130 w 1447395"/>
                <a:gd name="connsiteY1" fmla="*/ 0 h 751597"/>
                <a:gd name="connsiteX2" fmla="*/ 785814 w 1447395"/>
                <a:gd name="connsiteY2" fmla="*/ 63046 h 751597"/>
                <a:gd name="connsiteX3" fmla="*/ 923927 w 1447395"/>
                <a:gd name="connsiteY3" fmla="*/ 210948 h 751597"/>
                <a:gd name="connsiteX4" fmla="*/ 1386980 w 1447395"/>
                <a:gd name="connsiteY4" fmla="*/ 619655 h 751597"/>
                <a:gd name="connsiteX5" fmla="*/ 1397796 w 1447395"/>
                <a:gd name="connsiteY5" fmla="*/ 744083 h 751597"/>
                <a:gd name="connsiteX6" fmla="*/ 681038 w 1447395"/>
                <a:gd name="connsiteY6" fmla="*/ 403564 h 751597"/>
                <a:gd name="connsiteX7" fmla="*/ 0 w 1447395"/>
                <a:gd name="connsiteY7" fmla="*/ 734558 h 751597"/>
                <a:gd name="connsiteX8" fmla="*/ 1293 w 1447395"/>
                <a:gd name="connsiteY8" fmla="*/ 588699 h 751597"/>
                <a:gd name="connsiteX9" fmla="*/ 285751 w 1447395"/>
                <a:gd name="connsiteY9" fmla="*/ 372608 h 751597"/>
                <a:gd name="connsiteX10" fmla="*/ 453731 w 1447395"/>
                <a:gd name="connsiteY10" fmla="*/ 180975 h 751597"/>
                <a:gd name="connsiteX0" fmla="*/ 453731 w 1397796"/>
                <a:gd name="connsiteY0" fmla="*/ 180975 h 744083"/>
                <a:gd name="connsiteX1" fmla="*/ 682130 w 1397796"/>
                <a:gd name="connsiteY1" fmla="*/ 0 h 744083"/>
                <a:gd name="connsiteX2" fmla="*/ 785814 w 1397796"/>
                <a:gd name="connsiteY2" fmla="*/ 63046 h 744083"/>
                <a:gd name="connsiteX3" fmla="*/ 923927 w 1397796"/>
                <a:gd name="connsiteY3" fmla="*/ 210948 h 744083"/>
                <a:gd name="connsiteX4" fmla="*/ 1386980 w 1397796"/>
                <a:gd name="connsiteY4" fmla="*/ 619655 h 744083"/>
                <a:gd name="connsiteX5" fmla="*/ 1397796 w 1397796"/>
                <a:gd name="connsiteY5" fmla="*/ 744083 h 744083"/>
                <a:gd name="connsiteX6" fmla="*/ 681038 w 1397796"/>
                <a:gd name="connsiteY6" fmla="*/ 403564 h 744083"/>
                <a:gd name="connsiteX7" fmla="*/ 0 w 1397796"/>
                <a:gd name="connsiteY7" fmla="*/ 734558 h 744083"/>
                <a:gd name="connsiteX8" fmla="*/ 1293 w 1397796"/>
                <a:gd name="connsiteY8" fmla="*/ 588699 h 744083"/>
                <a:gd name="connsiteX9" fmla="*/ 285751 w 1397796"/>
                <a:gd name="connsiteY9" fmla="*/ 372608 h 744083"/>
                <a:gd name="connsiteX10" fmla="*/ 453731 w 1397796"/>
                <a:gd name="connsiteY10" fmla="*/ 180975 h 744083"/>
                <a:gd name="connsiteX0" fmla="*/ 453731 w 1397796"/>
                <a:gd name="connsiteY0" fmla="*/ 180975 h 758371"/>
                <a:gd name="connsiteX1" fmla="*/ 682130 w 1397796"/>
                <a:gd name="connsiteY1" fmla="*/ 0 h 758371"/>
                <a:gd name="connsiteX2" fmla="*/ 785814 w 1397796"/>
                <a:gd name="connsiteY2" fmla="*/ 63046 h 758371"/>
                <a:gd name="connsiteX3" fmla="*/ 923927 w 1397796"/>
                <a:gd name="connsiteY3" fmla="*/ 210948 h 758371"/>
                <a:gd name="connsiteX4" fmla="*/ 1386980 w 1397796"/>
                <a:gd name="connsiteY4" fmla="*/ 619655 h 758371"/>
                <a:gd name="connsiteX5" fmla="*/ 1397796 w 1397796"/>
                <a:gd name="connsiteY5" fmla="*/ 758371 h 758371"/>
                <a:gd name="connsiteX6" fmla="*/ 681038 w 1397796"/>
                <a:gd name="connsiteY6" fmla="*/ 403564 h 758371"/>
                <a:gd name="connsiteX7" fmla="*/ 0 w 1397796"/>
                <a:gd name="connsiteY7" fmla="*/ 734558 h 758371"/>
                <a:gd name="connsiteX8" fmla="*/ 1293 w 1397796"/>
                <a:gd name="connsiteY8" fmla="*/ 588699 h 758371"/>
                <a:gd name="connsiteX9" fmla="*/ 285751 w 1397796"/>
                <a:gd name="connsiteY9" fmla="*/ 372608 h 758371"/>
                <a:gd name="connsiteX10" fmla="*/ 453731 w 1397796"/>
                <a:gd name="connsiteY10" fmla="*/ 180975 h 758371"/>
                <a:gd name="connsiteX0" fmla="*/ 453731 w 1397796"/>
                <a:gd name="connsiteY0" fmla="*/ 180975 h 758371"/>
                <a:gd name="connsiteX1" fmla="*/ 682130 w 1397796"/>
                <a:gd name="connsiteY1" fmla="*/ 0 h 758371"/>
                <a:gd name="connsiteX2" fmla="*/ 785814 w 1397796"/>
                <a:gd name="connsiteY2" fmla="*/ 63046 h 758371"/>
                <a:gd name="connsiteX3" fmla="*/ 923927 w 1397796"/>
                <a:gd name="connsiteY3" fmla="*/ 210948 h 758371"/>
                <a:gd name="connsiteX4" fmla="*/ 1386980 w 1397796"/>
                <a:gd name="connsiteY4" fmla="*/ 619655 h 758371"/>
                <a:gd name="connsiteX5" fmla="*/ 1397796 w 1397796"/>
                <a:gd name="connsiteY5" fmla="*/ 758371 h 758371"/>
                <a:gd name="connsiteX6" fmla="*/ 1100139 w 1397796"/>
                <a:gd name="connsiteY6" fmla="*/ 594065 h 758371"/>
                <a:gd name="connsiteX7" fmla="*/ 681038 w 1397796"/>
                <a:gd name="connsiteY7" fmla="*/ 403564 h 758371"/>
                <a:gd name="connsiteX8" fmla="*/ 0 w 1397796"/>
                <a:gd name="connsiteY8" fmla="*/ 734558 h 758371"/>
                <a:gd name="connsiteX9" fmla="*/ 1293 w 1397796"/>
                <a:gd name="connsiteY9" fmla="*/ 588699 h 758371"/>
                <a:gd name="connsiteX10" fmla="*/ 285751 w 1397796"/>
                <a:gd name="connsiteY10" fmla="*/ 372608 h 758371"/>
                <a:gd name="connsiteX11" fmla="*/ 453731 w 1397796"/>
                <a:gd name="connsiteY11" fmla="*/ 180975 h 758371"/>
                <a:gd name="connsiteX0" fmla="*/ 453731 w 1397796"/>
                <a:gd name="connsiteY0" fmla="*/ 180975 h 758371"/>
                <a:gd name="connsiteX1" fmla="*/ 682130 w 1397796"/>
                <a:gd name="connsiteY1" fmla="*/ 0 h 758371"/>
                <a:gd name="connsiteX2" fmla="*/ 785814 w 1397796"/>
                <a:gd name="connsiteY2" fmla="*/ 63046 h 758371"/>
                <a:gd name="connsiteX3" fmla="*/ 923927 w 1397796"/>
                <a:gd name="connsiteY3" fmla="*/ 210948 h 758371"/>
                <a:gd name="connsiteX4" fmla="*/ 1386980 w 1397796"/>
                <a:gd name="connsiteY4" fmla="*/ 619655 h 758371"/>
                <a:gd name="connsiteX5" fmla="*/ 1397796 w 1397796"/>
                <a:gd name="connsiteY5" fmla="*/ 758371 h 758371"/>
                <a:gd name="connsiteX6" fmla="*/ 1100139 w 1397796"/>
                <a:gd name="connsiteY6" fmla="*/ 594065 h 758371"/>
                <a:gd name="connsiteX7" fmla="*/ 681038 w 1397796"/>
                <a:gd name="connsiteY7" fmla="*/ 403564 h 758371"/>
                <a:gd name="connsiteX8" fmla="*/ 0 w 1397796"/>
                <a:gd name="connsiteY8" fmla="*/ 734558 h 758371"/>
                <a:gd name="connsiteX9" fmla="*/ 1293 w 1397796"/>
                <a:gd name="connsiteY9" fmla="*/ 588699 h 758371"/>
                <a:gd name="connsiteX10" fmla="*/ 285751 w 1397796"/>
                <a:gd name="connsiteY10" fmla="*/ 372608 h 758371"/>
                <a:gd name="connsiteX11" fmla="*/ 453731 w 1397796"/>
                <a:gd name="connsiteY11" fmla="*/ 180975 h 758371"/>
                <a:gd name="connsiteX0" fmla="*/ 453731 w 1397796"/>
                <a:gd name="connsiteY0" fmla="*/ 180975 h 758371"/>
                <a:gd name="connsiteX1" fmla="*/ 682130 w 1397796"/>
                <a:gd name="connsiteY1" fmla="*/ 0 h 758371"/>
                <a:gd name="connsiteX2" fmla="*/ 785814 w 1397796"/>
                <a:gd name="connsiteY2" fmla="*/ 63046 h 758371"/>
                <a:gd name="connsiteX3" fmla="*/ 923927 w 1397796"/>
                <a:gd name="connsiteY3" fmla="*/ 210948 h 758371"/>
                <a:gd name="connsiteX4" fmla="*/ 1386980 w 1397796"/>
                <a:gd name="connsiteY4" fmla="*/ 619655 h 758371"/>
                <a:gd name="connsiteX5" fmla="*/ 1397796 w 1397796"/>
                <a:gd name="connsiteY5" fmla="*/ 758371 h 758371"/>
                <a:gd name="connsiteX6" fmla="*/ 1100139 w 1397796"/>
                <a:gd name="connsiteY6" fmla="*/ 594065 h 758371"/>
                <a:gd name="connsiteX7" fmla="*/ 681038 w 1397796"/>
                <a:gd name="connsiteY7" fmla="*/ 403564 h 758371"/>
                <a:gd name="connsiteX8" fmla="*/ 0 w 1397796"/>
                <a:gd name="connsiteY8" fmla="*/ 734558 h 758371"/>
                <a:gd name="connsiteX9" fmla="*/ 1293 w 1397796"/>
                <a:gd name="connsiteY9" fmla="*/ 588699 h 758371"/>
                <a:gd name="connsiteX10" fmla="*/ 285751 w 1397796"/>
                <a:gd name="connsiteY10" fmla="*/ 372608 h 758371"/>
                <a:gd name="connsiteX11" fmla="*/ 453731 w 1397796"/>
                <a:gd name="connsiteY11" fmla="*/ 180975 h 758371"/>
                <a:gd name="connsiteX0" fmla="*/ 453731 w 1397796"/>
                <a:gd name="connsiteY0" fmla="*/ 180975 h 758371"/>
                <a:gd name="connsiteX1" fmla="*/ 682130 w 1397796"/>
                <a:gd name="connsiteY1" fmla="*/ 0 h 758371"/>
                <a:gd name="connsiteX2" fmla="*/ 785814 w 1397796"/>
                <a:gd name="connsiteY2" fmla="*/ 63046 h 758371"/>
                <a:gd name="connsiteX3" fmla="*/ 923927 w 1397796"/>
                <a:gd name="connsiteY3" fmla="*/ 210948 h 758371"/>
                <a:gd name="connsiteX4" fmla="*/ 1386980 w 1397796"/>
                <a:gd name="connsiteY4" fmla="*/ 619655 h 758371"/>
                <a:gd name="connsiteX5" fmla="*/ 1397796 w 1397796"/>
                <a:gd name="connsiteY5" fmla="*/ 758371 h 758371"/>
                <a:gd name="connsiteX6" fmla="*/ 1100139 w 1397796"/>
                <a:gd name="connsiteY6" fmla="*/ 594065 h 758371"/>
                <a:gd name="connsiteX7" fmla="*/ 659606 w 1397796"/>
                <a:gd name="connsiteY7" fmla="*/ 374989 h 758371"/>
                <a:gd name="connsiteX8" fmla="*/ 0 w 1397796"/>
                <a:gd name="connsiteY8" fmla="*/ 734558 h 758371"/>
                <a:gd name="connsiteX9" fmla="*/ 1293 w 1397796"/>
                <a:gd name="connsiteY9" fmla="*/ 588699 h 758371"/>
                <a:gd name="connsiteX10" fmla="*/ 285751 w 1397796"/>
                <a:gd name="connsiteY10" fmla="*/ 372608 h 758371"/>
                <a:gd name="connsiteX11" fmla="*/ 453731 w 1397796"/>
                <a:gd name="connsiteY11" fmla="*/ 180975 h 758371"/>
                <a:gd name="connsiteX0" fmla="*/ 453731 w 1397796"/>
                <a:gd name="connsiteY0" fmla="*/ 180975 h 758371"/>
                <a:gd name="connsiteX1" fmla="*/ 682130 w 1397796"/>
                <a:gd name="connsiteY1" fmla="*/ 0 h 758371"/>
                <a:gd name="connsiteX2" fmla="*/ 785814 w 1397796"/>
                <a:gd name="connsiteY2" fmla="*/ 63046 h 758371"/>
                <a:gd name="connsiteX3" fmla="*/ 923927 w 1397796"/>
                <a:gd name="connsiteY3" fmla="*/ 210948 h 758371"/>
                <a:gd name="connsiteX4" fmla="*/ 1386980 w 1397796"/>
                <a:gd name="connsiteY4" fmla="*/ 619655 h 758371"/>
                <a:gd name="connsiteX5" fmla="*/ 1397796 w 1397796"/>
                <a:gd name="connsiteY5" fmla="*/ 758371 h 758371"/>
                <a:gd name="connsiteX6" fmla="*/ 1100139 w 1397796"/>
                <a:gd name="connsiteY6" fmla="*/ 594065 h 758371"/>
                <a:gd name="connsiteX7" fmla="*/ 659606 w 1397796"/>
                <a:gd name="connsiteY7" fmla="*/ 374989 h 758371"/>
                <a:gd name="connsiteX8" fmla="*/ 0 w 1397796"/>
                <a:gd name="connsiteY8" fmla="*/ 734558 h 758371"/>
                <a:gd name="connsiteX9" fmla="*/ 1293 w 1397796"/>
                <a:gd name="connsiteY9" fmla="*/ 588699 h 758371"/>
                <a:gd name="connsiteX10" fmla="*/ 285751 w 1397796"/>
                <a:gd name="connsiteY10" fmla="*/ 372608 h 758371"/>
                <a:gd name="connsiteX11" fmla="*/ 453731 w 1397796"/>
                <a:gd name="connsiteY11" fmla="*/ 180975 h 758371"/>
                <a:gd name="connsiteX0" fmla="*/ 453731 w 1397796"/>
                <a:gd name="connsiteY0" fmla="*/ 180975 h 758371"/>
                <a:gd name="connsiteX1" fmla="*/ 682130 w 1397796"/>
                <a:gd name="connsiteY1" fmla="*/ 0 h 758371"/>
                <a:gd name="connsiteX2" fmla="*/ 785814 w 1397796"/>
                <a:gd name="connsiteY2" fmla="*/ 63046 h 758371"/>
                <a:gd name="connsiteX3" fmla="*/ 923927 w 1397796"/>
                <a:gd name="connsiteY3" fmla="*/ 210948 h 758371"/>
                <a:gd name="connsiteX4" fmla="*/ 1386980 w 1397796"/>
                <a:gd name="connsiteY4" fmla="*/ 619655 h 758371"/>
                <a:gd name="connsiteX5" fmla="*/ 1397796 w 1397796"/>
                <a:gd name="connsiteY5" fmla="*/ 758371 h 758371"/>
                <a:gd name="connsiteX6" fmla="*/ 1100139 w 1397796"/>
                <a:gd name="connsiteY6" fmla="*/ 594065 h 758371"/>
                <a:gd name="connsiteX7" fmla="*/ 659606 w 1397796"/>
                <a:gd name="connsiteY7" fmla="*/ 374989 h 758371"/>
                <a:gd name="connsiteX8" fmla="*/ 0 w 1397796"/>
                <a:gd name="connsiteY8" fmla="*/ 734558 h 758371"/>
                <a:gd name="connsiteX9" fmla="*/ 1293 w 1397796"/>
                <a:gd name="connsiteY9" fmla="*/ 588699 h 758371"/>
                <a:gd name="connsiteX10" fmla="*/ 285751 w 1397796"/>
                <a:gd name="connsiteY10" fmla="*/ 372608 h 758371"/>
                <a:gd name="connsiteX11" fmla="*/ 453731 w 1397796"/>
                <a:gd name="connsiteY11" fmla="*/ 180975 h 758371"/>
                <a:gd name="connsiteX0" fmla="*/ 454882 w 1398947"/>
                <a:gd name="connsiteY0" fmla="*/ 180975 h 758371"/>
                <a:gd name="connsiteX1" fmla="*/ 683281 w 1398947"/>
                <a:gd name="connsiteY1" fmla="*/ 0 h 758371"/>
                <a:gd name="connsiteX2" fmla="*/ 786965 w 1398947"/>
                <a:gd name="connsiteY2" fmla="*/ 63046 h 758371"/>
                <a:gd name="connsiteX3" fmla="*/ 925078 w 1398947"/>
                <a:gd name="connsiteY3" fmla="*/ 210948 h 758371"/>
                <a:gd name="connsiteX4" fmla="*/ 1388131 w 1398947"/>
                <a:gd name="connsiteY4" fmla="*/ 619655 h 758371"/>
                <a:gd name="connsiteX5" fmla="*/ 1398947 w 1398947"/>
                <a:gd name="connsiteY5" fmla="*/ 758371 h 758371"/>
                <a:gd name="connsiteX6" fmla="*/ 1101290 w 1398947"/>
                <a:gd name="connsiteY6" fmla="*/ 594065 h 758371"/>
                <a:gd name="connsiteX7" fmla="*/ 660757 w 1398947"/>
                <a:gd name="connsiteY7" fmla="*/ 374989 h 758371"/>
                <a:gd name="connsiteX8" fmla="*/ 1151 w 1398947"/>
                <a:gd name="connsiteY8" fmla="*/ 734558 h 758371"/>
                <a:gd name="connsiteX9" fmla="*/ 62 w 1398947"/>
                <a:gd name="connsiteY9" fmla="*/ 574411 h 758371"/>
                <a:gd name="connsiteX10" fmla="*/ 286902 w 1398947"/>
                <a:gd name="connsiteY10" fmla="*/ 372608 h 758371"/>
                <a:gd name="connsiteX11" fmla="*/ 454882 w 1398947"/>
                <a:gd name="connsiteY11" fmla="*/ 180975 h 758371"/>
                <a:gd name="connsiteX0" fmla="*/ 454882 w 1398947"/>
                <a:gd name="connsiteY0" fmla="*/ 180975 h 758371"/>
                <a:gd name="connsiteX1" fmla="*/ 683281 w 1398947"/>
                <a:gd name="connsiteY1" fmla="*/ 0 h 758371"/>
                <a:gd name="connsiteX2" fmla="*/ 786965 w 1398947"/>
                <a:gd name="connsiteY2" fmla="*/ 63046 h 758371"/>
                <a:gd name="connsiteX3" fmla="*/ 925078 w 1398947"/>
                <a:gd name="connsiteY3" fmla="*/ 210948 h 758371"/>
                <a:gd name="connsiteX4" fmla="*/ 1388131 w 1398947"/>
                <a:gd name="connsiteY4" fmla="*/ 619655 h 758371"/>
                <a:gd name="connsiteX5" fmla="*/ 1398947 w 1398947"/>
                <a:gd name="connsiteY5" fmla="*/ 758371 h 758371"/>
                <a:gd name="connsiteX6" fmla="*/ 1101290 w 1398947"/>
                <a:gd name="connsiteY6" fmla="*/ 594065 h 758371"/>
                <a:gd name="connsiteX7" fmla="*/ 660757 w 1398947"/>
                <a:gd name="connsiteY7" fmla="*/ 374989 h 758371"/>
                <a:gd name="connsiteX8" fmla="*/ 1151 w 1398947"/>
                <a:gd name="connsiteY8" fmla="*/ 734558 h 758371"/>
                <a:gd name="connsiteX9" fmla="*/ 62 w 1398947"/>
                <a:gd name="connsiteY9" fmla="*/ 574411 h 758371"/>
                <a:gd name="connsiteX10" fmla="*/ 279758 w 1398947"/>
                <a:gd name="connsiteY10" fmla="*/ 363083 h 758371"/>
                <a:gd name="connsiteX11" fmla="*/ 454882 w 1398947"/>
                <a:gd name="connsiteY11" fmla="*/ 180975 h 758371"/>
                <a:gd name="connsiteX0" fmla="*/ 442976 w 1398947"/>
                <a:gd name="connsiteY0" fmla="*/ 176213 h 758371"/>
                <a:gd name="connsiteX1" fmla="*/ 683281 w 1398947"/>
                <a:gd name="connsiteY1" fmla="*/ 0 h 758371"/>
                <a:gd name="connsiteX2" fmla="*/ 786965 w 1398947"/>
                <a:gd name="connsiteY2" fmla="*/ 63046 h 758371"/>
                <a:gd name="connsiteX3" fmla="*/ 925078 w 1398947"/>
                <a:gd name="connsiteY3" fmla="*/ 210948 h 758371"/>
                <a:gd name="connsiteX4" fmla="*/ 1388131 w 1398947"/>
                <a:gd name="connsiteY4" fmla="*/ 619655 h 758371"/>
                <a:gd name="connsiteX5" fmla="*/ 1398947 w 1398947"/>
                <a:gd name="connsiteY5" fmla="*/ 758371 h 758371"/>
                <a:gd name="connsiteX6" fmla="*/ 1101290 w 1398947"/>
                <a:gd name="connsiteY6" fmla="*/ 594065 h 758371"/>
                <a:gd name="connsiteX7" fmla="*/ 660757 w 1398947"/>
                <a:gd name="connsiteY7" fmla="*/ 374989 h 758371"/>
                <a:gd name="connsiteX8" fmla="*/ 1151 w 1398947"/>
                <a:gd name="connsiteY8" fmla="*/ 734558 h 758371"/>
                <a:gd name="connsiteX9" fmla="*/ 62 w 1398947"/>
                <a:gd name="connsiteY9" fmla="*/ 574411 h 758371"/>
                <a:gd name="connsiteX10" fmla="*/ 279758 w 1398947"/>
                <a:gd name="connsiteY10" fmla="*/ 363083 h 758371"/>
                <a:gd name="connsiteX11" fmla="*/ 442976 w 1398947"/>
                <a:gd name="connsiteY11" fmla="*/ 176213 h 758371"/>
                <a:gd name="connsiteX0" fmla="*/ 442976 w 1398947"/>
                <a:gd name="connsiteY0" fmla="*/ 176213 h 758371"/>
                <a:gd name="connsiteX1" fmla="*/ 683281 w 1398947"/>
                <a:gd name="connsiteY1" fmla="*/ 0 h 758371"/>
                <a:gd name="connsiteX2" fmla="*/ 786965 w 1398947"/>
                <a:gd name="connsiteY2" fmla="*/ 63046 h 758371"/>
                <a:gd name="connsiteX3" fmla="*/ 925078 w 1398947"/>
                <a:gd name="connsiteY3" fmla="*/ 210948 h 758371"/>
                <a:gd name="connsiteX4" fmla="*/ 1388131 w 1398947"/>
                <a:gd name="connsiteY4" fmla="*/ 619655 h 758371"/>
                <a:gd name="connsiteX5" fmla="*/ 1398947 w 1398947"/>
                <a:gd name="connsiteY5" fmla="*/ 758371 h 758371"/>
                <a:gd name="connsiteX6" fmla="*/ 1101290 w 1398947"/>
                <a:gd name="connsiteY6" fmla="*/ 594065 h 758371"/>
                <a:gd name="connsiteX7" fmla="*/ 660757 w 1398947"/>
                <a:gd name="connsiteY7" fmla="*/ 374989 h 758371"/>
                <a:gd name="connsiteX8" fmla="*/ 1151 w 1398947"/>
                <a:gd name="connsiteY8" fmla="*/ 734558 h 758371"/>
                <a:gd name="connsiteX9" fmla="*/ 62 w 1398947"/>
                <a:gd name="connsiteY9" fmla="*/ 574411 h 758371"/>
                <a:gd name="connsiteX10" fmla="*/ 279758 w 1398947"/>
                <a:gd name="connsiteY10" fmla="*/ 363083 h 758371"/>
                <a:gd name="connsiteX11" fmla="*/ 442976 w 1398947"/>
                <a:gd name="connsiteY11" fmla="*/ 176213 h 758371"/>
                <a:gd name="connsiteX0" fmla="*/ 442976 w 1398947"/>
                <a:gd name="connsiteY0" fmla="*/ 176213 h 758371"/>
                <a:gd name="connsiteX1" fmla="*/ 683281 w 1398947"/>
                <a:gd name="connsiteY1" fmla="*/ 0 h 758371"/>
                <a:gd name="connsiteX2" fmla="*/ 786965 w 1398947"/>
                <a:gd name="connsiteY2" fmla="*/ 63046 h 758371"/>
                <a:gd name="connsiteX3" fmla="*/ 925078 w 1398947"/>
                <a:gd name="connsiteY3" fmla="*/ 210948 h 758371"/>
                <a:gd name="connsiteX4" fmla="*/ 1388131 w 1398947"/>
                <a:gd name="connsiteY4" fmla="*/ 619655 h 758371"/>
                <a:gd name="connsiteX5" fmla="*/ 1398947 w 1398947"/>
                <a:gd name="connsiteY5" fmla="*/ 758371 h 758371"/>
                <a:gd name="connsiteX6" fmla="*/ 1101290 w 1398947"/>
                <a:gd name="connsiteY6" fmla="*/ 594065 h 758371"/>
                <a:gd name="connsiteX7" fmla="*/ 660757 w 1398947"/>
                <a:gd name="connsiteY7" fmla="*/ 374989 h 758371"/>
                <a:gd name="connsiteX8" fmla="*/ 1151 w 1398947"/>
                <a:gd name="connsiteY8" fmla="*/ 734558 h 758371"/>
                <a:gd name="connsiteX9" fmla="*/ 62 w 1398947"/>
                <a:gd name="connsiteY9" fmla="*/ 574411 h 758371"/>
                <a:gd name="connsiteX10" fmla="*/ 279758 w 1398947"/>
                <a:gd name="connsiteY10" fmla="*/ 363083 h 758371"/>
                <a:gd name="connsiteX11" fmla="*/ 442976 w 1398947"/>
                <a:gd name="connsiteY11" fmla="*/ 176213 h 758371"/>
                <a:gd name="connsiteX0" fmla="*/ 442976 w 1398947"/>
                <a:gd name="connsiteY0" fmla="*/ 176213 h 758371"/>
                <a:gd name="connsiteX1" fmla="*/ 683281 w 1398947"/>
                <a:gd name="connsiteY1" fmla="*/ 0 h 758371"/>
                <a:gd name="connsiteX2" fmla="*/ 925078 w 1398947"/>
                <a:gd name="connsiteY2" fmla="*/ 210948 h 758371"/>
                <a:gd name="connsiteX3" fmla="*/ 1388131 w 1398947"/>
                <a:gd name="connsiteY3" fmla="*/ 619655 h 758371"/>
                <a:gd name="connsiteX4" fmla="*/ 1398947 w 1398947"/>
                <a:gd name="connsiteY4" fmla="*/ 758371 h 758371"/>
                <a:gd name="connsiteX5" fmla="*/ 1101290 w 1398947"/>
                <a:gd name="connsiteY5" fmla="*/ 594065 h 758371"/>
                <a:gd name="connsiteX6" fmla="*/ 660757 w 1398947"/>
                <a:gd name="connsiteY6" fmla="*/ 374989 h 758371"/>
                <a:gd name="connsiteX7" fmla="*/ 1151 w 1398947"/>
                <a:gd name="connsiteY7" fmla="*/ 734558 h 758371"/>
                <a:gd name="connsiteX8" fmla="*/ 62 w 1398947"/>
                <a:gd name="connsiteY8" fmla="*/ 574411 h 758371"/>
                <a:gd name="connsiteX9" fmla="*/ 279758 w 1398947"/>
                <a:gd name="connsiteY9" fmla="*/ 363083 h 758371"/>
                <a:gd name="connsiteX10" fmla="*/ 442976 w 1398947"/>
                <a:gd name="connsiteY10" fmla="*/ 176213 h 758371"/>
                <a:gd name="connsiteX0" fmla="*/ 442976 w 1398947"/>
                <a:gd name="connsiteY0" fmla="*/ 176213 h 758371"/>
                <a:gd name="connsiteX1" fmla="*/ 683281 w 1398947"/>
                <a:gd name="connsiteY1" fmla="*/ 0 h 758371"/>
                <a:gd name="connsiteX2" fmla="*/ 903647 w 1398947"/>
                <a:gd name="connsiteY2" fmla="*/ 179992 h 758371"/>
                <a:gd name="connsiteX3" fmla="*/ 1388131 w 1398947"/>
                <a:gd name="connsiteY3" fmla="*/ 619655 h 758371"/>
                <a:gd name="connsiteX4" fmla="*/ 1398947 w 1398947"/>
                <a:gd name="connsiteY4" fmla="*/ 758371 h 758371"/>
                <a:gd name="connsiteX5" fmla="*/ 1101290 w 1398947"/>
                <a:gd name="connsiteY5" fmla="*/ 594065 h 758371"/>
                <a:gd name="connsiteX6" fmla="*/ 660757 w 1398947"/>
                <a:gd name="connsiteY6" fmla="*/ 374989 h 758371"/>
                <a:gd name="connsiteX7" fmla="*/ 1151 w 1398947"/>
                <a:gd name="connsiteY7" fmla="*/ 734558 h 758371"/>
                <a:gd name="connsiteX8" fmla="*/ 62 w 1398947"/>
                <a:gd name="connsiteY8" fmla="*/ 574411 h 758371"/>
                <a:gd name="connsiteX9" fmla="*/ 279758 w 1398947"/>
                <a:gd name="connsiteY9" fmla="*/ 363083 h 758371"/>
                <a:gd name="connsiteX10" fmla="*/ 442976 w 1398947"/>
                <a:gd name="connsiteY10" fmla="*/ 176213 h 758371"/>
                <a:gd name="connsiteX0" fmla="*/ 442976 w 1398947"/>
                <a:gd name="connsiteY0" fmla="*/ 176213 h 758371"/>
                <a:gd name="connsiteX1" fmla="*/ 683281 w 1398947"/>
                <a:gd name="connsiteY1" fmla="*/ 0 h 758371"/>
                <a:gd name="connsiteX2" fmla="*/ 903647 w 1398947"/>
                <a:gd name="connsiteY2" fmla="*/ 179992 h 758371"/>
                <a:gd name="connsiteX3" fmla="*/ 1388131 w 1398947"/>
                <a:gd name="connsiteY3" fmla="*/ 619655 h 758371"/>
                <a:gd name="connsiteX4" fmla="*/ 1398947 w 1398947"/>
                <a:gd name="connsiteY4" fmla="*/ 758371 h 758371"/>
                <a:gd name="connsiteX5" fmla="*/ 1101290 w 1398947"/>
                <a:gd name="connsiteY5" fmla="*/ 594065 h 758371"/>
                <a:gd name="connsiteX6" fmla="*/ 660757 w 1398947"/>
                <a:gd name="connsiteY6" fmla="*/ 374989 h 758371"/>
                <a:gd name="connsiteX7" fmla="*/ 1151 w 1398947"/>
                <a:gd name="connsiteY7" fmla="*/ 734558 h 758371"/>
                <a:gd name="connsiteX8" fmla="*/ 62 w 1398947"/>
                <a:gd name="connsiteY8" fmla="*/ 574411 h 758371"/>
                <a:gd name="connsiteX9" fmla="*/ 279758 w 1398947"/>
                <a:gd name="connsiteY9" fmla="*/ 363083 h 758371"/>
                <a:gd name="connsiteX10" fmla="*/ 442976 w 1398947"/>
                <a:gd name="connsiteY10" fmla="*/ 176213 h 758371"/>
                <a:gd name="connsiteX0" fmla="*/ 442976 w 1398947"/>
                <a:gd name="connsiteY0" fmla="*/ 176213 h 758371"/>
                <a:gd name="connsiteX1" fmla="*/ 683281 w 1398947"/>
                <a:gd name="connsiteY1" fmla="*/ 0 h 758371"/>
                <a:gd name="connsiteX2" fmla="*/ 903647 w 1398947"/>
                <a:gd name="connsiteY2" fmla="*/ 179992 h 758371"/>
                <a:gd name="connsiteX3" fmla="*/ 1388131 w 1398947"/>
                <a:gd name="connsiteY3" fmla="*/ 619655 h 758371"/>
                <a:gd name="connsiteX4" fmla="*/ 1398947 w 1398947"/>
                <a:gd name="connsiteY4" fmla="*/ 758371 h 758371"/>
                <a:gd name="connsiteX5" fmla="*/ 1101290 w 1398947"/>
                <a:gd name="connsiteY5" fmla="*/ 594065 h 758371"/>
                <a:gd name="connsiteX6" fmla="*/ 660757 w 1398947"/>
                <a:gd name="connsiteY6" fmla="*/ 374989 h 758371"/>
                <a:gd name="connsiteX7" fmla="*/ 1151 w 1398947"/>
                <a:gd name="connsiteY7" fmla="*/ 734558 h 758371"/>
                <a:gd name="connsiteX8" fmla="*/ 62 w 1398947"/>
                <a:gd name="connsiteY8" fmla="*/ 574411 h 758371"/>
                <a:gd name="connsiteX9" fmla="*/ 279758 w 1398947"/>
                <a:gd name="connsiteY9" fmla="*/ 363083 h 758371"/>
                <a:gd name="connsiteX10" fmla="*/ 442976 w 1398947"/>
                <a:gd name="connsiteY10" fmla="*/ 176213 h 758371"/>
                <a:gd name="connsiteX0" fmla="*/ 442976 w 1398947"/>
                <a:gd name="connsiteY0" fmla="*/ 176213 h 758371"/>
                <a:gd name="connsiteX1" fmla="*/ 683281 w 1398947"/>
                <a:gd name="connsiteY1" fmla="*/ 0 h 758371"/>
                <a:gd name="connsiteX2" fmla="*/ 903647 w 1398947"/>
                <a:gd name="connsiteY2" fmla="*/ 179992 h 758371"/>
                <a:gd name="connsiteX3" fmla="*/ 1390512 w 1398947"/>
                <a:gd name="connsiteY3" fmla="*/ 605367 h 758371"/>
                <a:gd name="connsiteX4" fmla="*/ 1398947 w 1398947"/>
                <a:gd name="connsiteY4" fmla="*/ 758371 h 758371"/>
                <a:gd name="connsiteX5" fmla="*/ 1101290 w 1398947"/>
                <a:gd name="connsiteY5" fmla="*/ 594065 h 758371"/>
                <a:gd name="connsiteX6" fmla="*/ 660757 w 1398947"/>
                <a:gd name="connsiteY6" fmla="*/ 374989 h 758371"/>
                <a:gd name="connsiteX7" fmla="*/ 1151 w 1398947"/>
                <a:gd name="connsiteY7" fmla="*/ 734558 h 758371"/>
                <a:gd name="connsiteX8" fmla="*/ 62 w 1398947"/>
                <a:gd name="connsiteY8" fmla="*/ 574411 h 758371"/>
                <a:gd name="connsiteX9" fmla="*/ 279758 w 1398947"/>
                <a:gd name="connsiteY9" fmla="*/ 363083 h 758371"/>
                <a:gd name="connsiteX10" fmla="*/ 442976 w 1398947"/>
                <a:gd name="connsiteY10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03647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101290 w 1396566"/>
                <a:gd name="connsiteY5" fmla="*/ 594065 h 758371"/>
                <a:gd name="connsiteX6" fmla="*/ 660757 w 1396566"/>
                <a:gd name="connsiteY6" fmla="*/ 374989 h 758371"/>
                <a:gd name="connsiteX7" fmla="*/ 1151 w 1396566"/>
                <a:gd name="connsiteY7" fmla="*/ 734558 h 758371"/>
                <a:gd name="connsiteX8" fmla="*/ 62 w 1396566"/>
                <a:gd name="connsiteY8" fmla="*/ 574411 h 758371"/>
                <a:gd name="connsiteX9" fmla="*/ 279758 w 1396566"/>
                <a:gd name="connsiteY9" fmla="*/ 363083 h 758371"/>
                <a:gd name="connsiteX10" fmla="*/ 442976 w 1396566"/>
                <a:gd name="connsiteY10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03647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101290 w 1396566"/>
                <a:gd name="connsiteY5" fmla="*/ 594065 h 758371"/>
                <a:gd name="connsiteX6" fmla="*/ 660757 w 1396566"/>
                <a:gd name="connsiteY6" fmla="*/ 374989 h 758371"/>
                <a:gd name="connsiteX7" fmla="*/ 1151 w 1396566"/>
                <a:gd name="connsiteY7" fmla="*/ 734558 h 758371"/>
                <a:gd name="connsiteX8" fmla="*/ 62 w 1396566"/>
                <a:gd name="connsiteY8" fmla="*/ 574411 h 758371"/>
                <a:gd name="connsiteX9" fmla="*/ 279758 w 1396566"/>
                <a:gd name="connsiteY9" fmla="*/ 363083 h 758371"/>
                <a:gd name="connsiteX10" fmla="*/ 442976 w 1396566"/>
                <a:gd name="connsiteY10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03647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091765 w 1396566"/>
                <a:gd name="connsiteY5" fmla="*/ 594065 h 758371"/>
                <a:gd name="connsiteX6" fmla="*/ 660757 w 1396566"/>
                <a:gd name="connsiteY6" fmla="*/ 374989 h 758371"/>
                <a:gd name="connsiteX7" fmla="*/ 1151 w 1396566"/>
                <a:gd name="connsiteY7" fmla="*/ 734558 h 758371"/>
                <a:gd name="connsiteX8" fmla="*/ 62 w 1396566"/>
                <a:gd name="connsiteY8" fmla="*/ 574411 h 758371"/>
                <a:gd name="connsiteX9" fmla="*/ 279758 w 1396566"/>
                <a:gd name="connsiteY9" fmla="*/ 363083 h 758371"/>
                <a:gd name="connsiteX10" fmla="*/ 442976 w 1396566"/>
                <a:gd name="connsiteY10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03647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091765 w 1396566"/>
                <a:gd name="connsiteY5" fmla="*/ 594065 h 758371"/>
                <a:gd name="connsiteX6" fmla="*/ 660757 w 1396566"/>
                <a:gd name="connsiteY6" fmla="*/ 374989 h 758371"/>
                <a:gd name="connsiteX7" fmla="*/ 375010 w 1396566"/>
                <a:gd name="connsiteY7" fmla="*/ 498815 h 758371"/>
                <a:gd name="connsiteX8" fmla="*/ 1151 w 1396566"/>
                <a:gd name="connsiteY8" fmla="*/ 734558 h 758371"/>
                <a:gd name="connsiteX9" fmla="*/ 62 w 1396566"/>
                <a:gd name="connsiteY9" fmla="*/ 574411 h 758371"/>
                <a:gd name="connsiteX10" fmla="*/ 279758 w 1396566"/>
                <a:gd name="connsiteY10" fmla="*/ 363083 h 758371"/>
                <a:gd name="connsiteX11" fmla="*/ 442976 w 1396566"/>
                <a:gd name="connsiteY11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03647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091765 w 1396566"/>
                <a:gd name="connsiteY5" fmla="*/ 594065 h 758371"/>
                <a:gd name="connsiteX6" fmla="*/ 660757 w 1396566"/>
                <a:gd name="connsiteY6" fmla="*/ 374989 h 758371"/>
                <a:gd name="connsiteX7" fmla="*/ 375010 w 1396566"/>
                <a:gd name="connsiteY7" fmla="*/ 498815 h 758371"/>
                <a:gd name="connsiteX8" fmla="*/ 1151 w 1396566"/>
                <a:gd name="connsiteY8" fmla="*/ 734558 h 758371"/>
                <a:gd name="connsiteX9" fmla="*/ 62 w 1396566"/>
                <a:gd name="connsiteY9" fmla="*/ 574411 h 758371"/>
                <a:gd name="connsiteX10" fmla="*/ 279758 w 1396566"/>
                <a:gd name="connsiteY10" fmla="*/ 363083 h 758371"/>
                <a:gd name="connsiteX11" fmla="*/ 442976 w 1396566"/>
                <a:gd name="connsiteY11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03647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091765 w 1396566"/>
                <a:gd name="connsiteY5" fmla="*/ 594065 h 758371"/>
                <a:gd name="connsiteX6" fmla="*/ 660757 w 1396566"/>
                <a:gd name="connsiteY6" fmla="*/ 374989 h 758371"/>
                <a:gd name="connsiteX7" fmla="*/ 375010 w 1396566"/>
                <a:gd name="connsiteY7" fmla="*/ 498815 h 758371"/>
                <a:gd name="connsiteX8" fmla="*/ 1151 w 1396566"/>
                <a:gd name="connsiteY8" fmla="*/ 734558 h 758371"/>
                <a:gd name="connsiteX9" fmla="*/ 62 w 1396566"/>
                <a:gd name="connsiteY9" fmla="*/ 574411 h 758371"/>
                <a:gd name="connsiteX10" fmla="*/ 279758 w 1396566"/>
                <a:gd name="connsiteY10" fmla="*/ 363083 h 758371"/>
                <a:gd name="connsiteX11" fmla="*/ 442976 w 1396566"/>
                <a:gd name="connsiteY11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03647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091765 w 1396566"/>
                <a:gd name="connsiteY5" fmla="*/ 594065 h 758371"/>
                <a:gd name="connsiteX6" fmla="*/ 660757 w 1396566"/>
                <a:gd name="connsiteY6" fmla="*/ 374989 h 758371"/>
                <a:gd name="connsiteX7" fmla="*/ 375010 w 1396566"/>
                <a:gd name="connsiteY7" fmla="*/ 498815 h 758371"/>
                <a:gd name="connsiteX8" fmla="*/ 1151 w 1396566"/>
                <a:gd name="connsiteY8" fmla="*/ 734558 h 758371"/>
                <a:gd name="connsiteX9" fmla="*/ 62 w 1396566"/>
                <a:gd name="connsiteY9" fmla="*/ 574411 h 758371"/>
                <a:gd name="connsiteX10" fmla="*/ 279758 w 1396566"/>
                <a:gd name="connsiteY10" fmla="*/ 363083 h 758371"/>
                <a:gd name="connsiteX11" fmla="*/ 442976 w 1396566"/>
                <a:gd name="connsiteY11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03647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091765 w 1396566"/>
                <a:gd name="connsiteY5" fmla="*/ 594065 h 758371"/>
                <a:gd name="connsiteX6" fmla="*/ 660757 w 1396566"/>
                <a:gd name="connsiteY6" fmla="*/ 374989 h 758371"/>
                <a:gd name="connsiteX7" fmla="*/ 375010 w 1396566"/>
                <a:gd name="connsiteY7" fmla="*/ 498815 h 758371"/>
                <a:gd name="connsiteX8" fmla="*/ 1151 w 1396566"/>
                <a:gd name="connsiteY8" fmla="*/ 734558 h 758371"/>
                <a:gd name="connsiteX9" fmla="*/ 62 w 1396566"/>
                <a:gd name="connsiteY9" fmla="*/ 574411 h 758371"/>
                <a:gd name="connsiteX10" fmla="*/ 279758 w 1396566"/>
                <a:gd name="connsiteY10" fmla="*/ 363083 h 758371"/>
                <a:gd name="connsiteX11" fmla="*/ 442976 w 1396566"/>
                <a:gd name="connsiteY11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03647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091765 w 1396566"/>
                <a:gd name="connsiteY5" fmla="*/ 594065 h 758371"/>
                <a:gd name="connsiteX6" fmla="*/ 660757 w 1396566"/>
                <a:gd name="connsiteY6" fmla="*/ 374989 h 758371"/>
                <a:gd name="connsiteX7" fmla="*/ 375010 w 1396566"/>
                <a:gd name="connsiteY7" fmla="*/ 498815 h 758371"/>
                <a:gd name="connsiteX8" fmla="*/ 1151 w 1396566"/>
                <a:gd name="connsiteY8" fmla="*/ 734558 h 758371"/>
                <a:gd name="connsiteX9" fmla="*/ 62 w 1396566"/>
                <a:gd name="connsiteY9" fmla="*/ 574411 h 758371"/>
                <a:gd name="connsiteX10" fmla="*/ 279758 w 1396566"/>
                <a:gd name="connsiteY10" fmla="*/ 363083 h 758371"/>
                <a:gd name="connsiteX11" fmla="*/ 442976 w 1396566"/>
                <a:gd name="connsiteY11" fmla="*/ 176213 h 758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396566" h="758371">
                  <a:moveTo>
                    <a:pt x="442976" y="176213"/>
                  </a:moveTo>
                  <a:cubicBezTo>
                    <a:pt x="511966" y="92076"/>
                    <a:pt x="609529" y="794"/>
                    <a:pt x="683281" y="0"/>
                  </a:cubicBezTo>
                  <a:cubicBezTo>
                    <a:pt x="763631" y="5789"/>
                    <a:pt x="826654" y="79097"/>
                    <a:pt x="903647" y="179992"/>
                  </a:cubicBezTo>
                  <a:cubicBezTo>
                    <a:pt x="1124673" y="456722"/>
                    <a:pt x="1226636" y="528662"/>
                    <a:pt x="1390512" y="605367"/>
                  </a:cubicBezTo>
                  <a:cubicBezTo>
                    <a:pt x="1392100" y="654138"/>
                    <a:pt x="1391985" y="715011"/>
                    <a:pt x="1396566" y="758371"/>
                  </a:cubicBezTo>
                  <a:cubicBezTo>
                    <a:pt x="1324947" y="751725"/>
                    <a:pt x="1213606" y="700824"/>
                    <a:pt x="1091765" y="594065"/>
                  </a:cubicBezTo>
                  <a:cubicBezTo>
                    <a:pt x="948493" y="477781"/>
                    <a:pt x="856020" y="373006"/>
                    <a:pt x="660757" y="374989"/>
                  </a:cubicBezTo>
                  <a:cubicBezTo>
                    <a:pt x="537329" y="395229"/>
                    <a:pt x="470656" y="441268"/>
                    <a:pt x="375010" y="498815"/>
                  </a:cubicBezTo>
                  <a:cubicBezTo>
                    <a:pt x="257932" y="580174"/>
                    <a:pt x="64436" y="722355"/>
                    <a:pt x="1151" y="734558"/>
                  </a:cubicBezTo>
                  <a:cubicBezTo>
                    <a:pt x="1582" y="681176"/>
                    <a:pt x="-369" y="627793"/>
                    <a:pt x="62" y="574411"/>
                  </a:cubicBezTo>
                  <a:cubicBezTo>
                    <a:pt x="120531" y="520934"/>
                    <a:pt x="206336" y="429052"/>
                    <a:pt x="279758" y="363083"/>
                  </a:cubicBezTo>
                  <a:cubicBezTo>
                    <a:pt x="353180" y="297114"/>
                    <a:pt x="376119" y="232361"/>
                    <a:pt x="442976" y="176213"/>
                  </a:cubicBezTo>
                  <a:close/>
                </a:path>
              </a:pathLst>
            </a:custGeom>
            <a:solidFill>
              <a:srgbClr val="FF9999">
                <a:alpha val="61000"/>
              </a:srgb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正方形/長方形 243">
              <a:extLst>
                <a:ext uri="{FF2B5EF4-FFF2-40B4-BE49-F238E27FC236}">
                  <a16:creationId xmlns:a16="http://schemas.microsoft.com/office/drawing/2014/main" id="{27FEBE1C-57E8-41F4-98F8-DEB4151F0412}"/>
                </a:ext>
              </a:extLst>
            </p:cNvPr>
            <p:cNvSpPr/>
            <p:nvPr/>
          </p:nvSpPr>
          <p:spPr>
            <a:xfrm>
              <a:off x="7162448" y="2440855"/>
              <a:ext cx="1396566" cy="758371"/>
            </a:xfrm>
            <a:custGeom>
              <a:avLst/>
              <a:gdLst>
                <a:gd name="connsiteX0" fmla="*/ 0 w 826093"/>
                <a:gd name="connsiteY0" fmla="*/ 0 h 188648"/>
                <a:gd name="connsiteX1" fmla="*/ 826093 w 826093"/>
                <a:gd name="connsiteY1" fmla="*/ 0 h 188648"/>
                <a:gd name="connsiteX2" fmla="*/ 826093 w 826093"/>
                <a:gd name="connsiteY2" fmla="*/ 188648 h 188648"/>
                <a:gd name="connsiteX3" fmla="*/ 0 w 826093"/>
                <a:gd name="connsiteY3" fmla="*/ 188648 h 188648"/>
                <a:gd name="connsiteX4" fmla="*/ 0 w 826093"/>
                <a:gd name="connsiteY4" fmla="*/ 0 h 188648"/>
                <a:gd name="connsiteX0" fmla="*/ 0 w 1209474"/>
                <a:gd name="connsiteY0" fmla="*/ 0 h 188648"/>
                <a:gd name="connsiteX1" fmla="*/ 1209474 w 1209474"/>
                <a:gd name="connsiteY1" fmla="*/ 33337 h 188648"/>
                <a:gd name="connsiteX2" fmla="*/ 826093 w 1209474"/>
                <a:gd name="connsiteY2" fmla="*/ 188648 h 188648"/>
                <a:gd name="connsiteX3" fmla="*/ 0 w 1209474"/>
                <a:gd name="connsiteY3" fmla="*/ 188648 h 188648"/>
                <a:gd name="connsiteX4" fmla="*/ 0 w 1209474"/>
                <a:gd name="connsiteY4" fmla="*/ 0 h 188648"/>
                <a:gd name="connsiteX0" fmla="*/ 0 w 1778593"/>
                <a:gd name="connsiteY0" fmla="*/ 0 h 605367"/>
                <a:gd name="connsiteX1" fmla="*/ 1209474 w 1778593"/>
                <a:gd name="connsiteY1" fmla="*/ 33337 h 605367"/>
                <a:gd name="connsiteX2" fmla="*/ 1778593 w 1778593"/>
                <a:gd name="connsiteY2" fmla="*/ 605367 h 605367"/>
                <a:gd name="connsiteX3" fmla="*/ 0 w 1778593"/>
                <a:gd name="connsiteY3" fmla="*/ 188648 h 605367"/>
                <a:gd name="connsiteX4" fmla="*/ 0 w 1778593"/>
                <a:gd name="connsiteY4" fmla="*/ 0 h 605367"/>
                <a:gd name="connsiteX0" fmla="*/ 0 w 1778593"/>
                <a:gd name="connsiteY0" fmla="*/ 0 h 605367"/>
                <a:gd name="connsiteX1" fmla="*/ 1209474 w 1778593"/>
                <a:gd name="connsiteY1" fmla="*/ 33337 h 605367"/>
                <a:gd name="connsiteX2" fmla="*/ 1458415 w 1778593"/>
                <a:gd name="connsiteY2" fmla="*/ 244285 h 605367"/>
                <a:gd name="connsiteX3" fmla="*/ 1778593 w 1778593"/>
                <a:gd name="connsiteY3" fmla="*/ 605367 h 605367"/>
                <a:gd name="connsiteX4" fmla="*/ 0 w 1778593"/>
                <a:gd name="connsiteY4" fmla="*/ 188648 h 605367"/>
                <a:gd name="connsiteX5" fmla="*/ 0 w 1778593"/>
                <a:gd name="connsiteY5" fmla="*/ 0 h 605367"/>
                <a:gd name="connsiteX0" fmla="*/ 0 w 1778593"/>
                <a:gd name="connsiteY0" fmla="*/ 0 h 605367"/>
                <a:gd name="connsiteX1" fmla="*/ 1209474 w 1778593"/>
                <a:gd name="connsiteY1" fmla="*/ 33337 h 605367"/>
                <a:gd name="connsiteX2" fmla="*/ 1458415 w 1778593"/>
                <a:gd name="connsiteY2" fmla="*/ 244285 h 605367"/>
                <a:gd name="connsiteX3" fmla="*/ 1778593 w 1778593"/>
                <a:gd name="connsiteY3" fmla="*/ 605367 h 605367"/>
                <a:gd name="connsiteX4" fmla="*/ 0 w 1778593"/>
                <a:gd name="connsiteY4" fmla="*/ 188648 h 605367"/>
                <a:gd name="connsiteX5" fmla="*/ 0 w 1778593"/>
                <a:gd name="connsiteY5" fmla="*/ 0 h 605367"/>
                <a:gd name="connsiteX0" fmla="*/ 0 w 1778593"/>
                <a:gd name="connsiteY0" fmla="*/ 0 h 605367"/>
                <a:gd name="connsiteX1" fmla="*/ 1216618 w 1778593"/>
                <a:gd name="connsiteY1" fmla="*/ 33337 h 605367"/>
                <a:gd name="connsiteX2" fmla="*/ 1458415 w 1778593"/>
                <a:gd name="connsiteY2" fmla="*/ 244285 h 605367"/>
                <a:gd name="connsiteX3" fmla="*/ 1778593 w 1778593"/>
                <a:gd name="connsiteY3" fmla="*/ 605367 h 605367"/>
                <a:gd name="connsiteX4" fmla="*/ 0 w 1778593"/>
                <a:gd name="connsiteY4" fmla="*/ 188648 h 605367"/>
                <a:gd name="connsiteX5" fmla="*/ 0 w 1778593"/>
                <a:gd name="connsiteY5" fmla="*/ 0 h 605367"/>
                <a:gd name="connsiteX0" fmla="*/ 0 w 1778593"/>
                <a:gd name="connsiteY0" fmla="*/ 0 h 605367"/>
                <a:gd name="connsiteX1" fmla="*/ 1216618 w 1778593"/>
                <a:gd name="connsiteY1" fmla="*/ 33337 h 605367"/>
                <a:gd name="connsiteX2" fmla="*/ 1320302 w 1778593"/>
                <a:gd name="connsiteY2" fmla="*/ 96383 h 605367"/>
                <a:gd name="connsiteX3" fmla="*/ 1458415 w 1778593"/>
                <a:gd name="connsiteY3" fmla="*/ 244285 h 605367"/>
                <a:gd name="connsiteX4" fmla="*/ 1778593 w 1778593"/>
                <a:gd name="connsiteY4" fmla="*/ 605367 h 605367"/>
                <a:gd name="connsiteX5" fmla="*/ 0 w 1778593"/>
                <a:gd name="connsiteY5" fmla="*/ 188648 h 605367"/>
                <a:gd name="connsiteX6" fmla="*/ 0 w 1778593"/>
                <a:gd name="connsiteY6" fmla="*/ 0 h 605367"/>
                <a:gd name="connsiteX0" fmla="*/ 0 w 1778593"/>
                <a:gd name="connsiteY0" fmla="*/ 0 h 605367"/>
                <a:gd name="connsiteX1" fmla="*/ 1216618 w 1778593"/>
                <a:gd name="connsiteY1" fmla="*/ 33337 h 605367"/>
                <a:gd name="connsiteX2" fmla="*/ 1320302 w 1778593"/>
                <a:gd name="connsiteY2" fmla="*/ 96383 h 605367"/>
                <a:gd name="connsiteX3" fmla="*/ 1458415 w 1778593"/>
                <a:gd name="connsiteY3" fmla="*/ 244285 h 605367"/>
                <a:gd name="connsiteX4" fmla="*/ 1778593 w 1778593"/>
                <a:gd name="connsiteY4" fmla="*/ 605367 h 605367"/>
                <a:gd name="connsiteX5" fmla="*/ 0 w 1778593"/>
                <a:gd name="connsiteY5" fmla="*/ 188648 h 605367"/>
                <a:gd name="connsiteX6" fmla="*/ 0 w 1778593"/>
                <a:gd name="connsiteY6" fmla="*/ 0 h 605367"/>
                <a:gd name="connsiteX0" fmla="*/ 988219 w 1778593"/>
                <a:gd name="connsiteY0" fmla="*/ 180975 h 572030"/>
                <a:gd name="connsiteX1" fmla="*/ 1216618 w 1778593"/>
                <a:gd name="connsiteY1" fmla="*/ 0 h 572030"/>
                <a:gd name="connsiteX2" fmla="*/ 1320302 w 1778593"/>
                <a:gd name="connsiteY2" fmla="*/ 63046 h 572030"/>
                <a:gd name="connsiteX3" fmla="*/ 1458415 w 1778593"/>
                <a:gd name="connsiteY3" fmla="*/ 210948 h 572030"/>
                <a:gd name="connsiteX4" fmla="*/ 1778593 w 1778593"/>
                <a:gd name="connsiteY4" fmla="*/ 572030 h 572030"/>
                <a:gd name="connsiteX5" fmla="*/ 0 w 1778593"/>
                <a:gd name="connsiteY5" fmla="*/ 155311 h 572030"/>
                <a:gd name="connsiteX6" fmla="*/ 988219 w 1778593"/>
                <a:gd name="connsiteY6" fmla="*/ 180975 h 572030"/>
                <a:gd name="connsiteX0" fmla="*/ 440532 w 1230906"/>
                <a:gd name="connsiteY0" fmla="*/ 180975 h 576792"/>
                <a:gd name="connsiteX1" fmla="*/ 668931 w 1230906"/>
                <a:gd name="connsiteY1" fmla="*/ 0 h 576792"/>
                <a:gd name="connsiteX2" fmla="*/ 772615 w 1230906"/>
                <a:gd name="connsiteY2" fmla="*/ 63046 h 576792"/>
                <a:gd name="connsiteX3" fmla="*/ 910728 w 1230906"/>
                <a:gd name="connsiteY3" fmla="*/ 210948 h 576792"/>
                <a:gd name="connsiteX4" fmla="*/ 1230906 w 1230906"/>
                <a:gd name="connsiteY4" fmla="*/ 572030 h 576792"/>
                <a:gd name="connsiteX5" fmla="*/ 0 w 1230906"/>
                <a:gd name="connsiteY5" fmla="*/ 576792 h 576792"/>
                <a:gd name="connsiteX6" fmla="*/ 440532 w 1230906"/>
                <a:gd name="connsiteY6" fmla="*/ 180975 h 576792"/>
                <a:gd name="connsiteX0" fmla="*/ 440532 w 1230906"/>
                <a:gd name="connsiteY0" fmla="*/ 180975 h 576792"/>
                <a:gd name="connsiteX1" fmla="*/ 668931 w 1230906"/>
                <a:gd name="connsiteY1" fmla="*/ 0 h 576792"/>
                <a:gd name="connsiteX2" fmla="*/ 772615 w 1230906"/>
                <a:gd name="connsiteY2" fmla="*/ 63046 h 576792"/>
                <a:gd name="connsiteX3" fmla="*/ 910728 w 1230906"/>
                <a:gd name="connsiteY3" fmla="*/ 210948 h 576792"/>
                <a:gd name="connsiteX4" fmla="*/ 1230906 w 1230906"/>
                <a:gd name="connsiteY4" fmla="*/ 572030 h 576792"/>
                <a:gd name="connsiteX5" fmla="*/ 0 w 1230906"/>
                <a:gd name="connsiteY5" fmla="*/ 576792 h 576792"/>
                <a:gd name="connsiteX6" fmla="*/ 440532 w 1230906"/>
                <a:gd name="connsiteY6" fmla="*/ 180975 h 576792"/>
                <a:gd name="connsiteX0" fmla="*/ 481355 w 1271729"/>
                <a:gd name="connsiteY0" fmla="*/ 180975 h 576792"/>
                <a:gd name="connsiteX1" fmla="*/ 709754 w 1271729"/>
                <a:gd name="connsiteY1" fmla="*/ 0 h 576792"/>
                <a:gd name="connsiteX2" fmla="*/ 813438 w 1271729"/>
                <a:gd name="connsiteY2" fmla="*/ 63046 h 576792"/>
                <a:gd name="connsiteX3" fmla="*/ 951551 w 1271729"/>
                <a:gd name="connsiteY3" fmla="*/ 210948 h 576792"/>
                <a:gd name="connsiteX4" fmla="*/ 1271729 w 1271729"/>
                <a:gd name="connsiteY4" fmla="*/ 572030 h 576792"/>
                <a:gd name="connsiteX5" fmla="*/ 40823 w 1271729"/>
                <a:gd name="connsiteY5" fmla="*/ 576792 h 576792"/>
                <a:gd name="connsiteX6" fmla="*/ 313375 w 1271729"/>
                <a:gd name="connsiteY6" fmla="*/ 372608 h 576792"/>
                <a:gd name="connsiteX7" fmla="*/ 481355 w 1271729"/>
                <a:gd name="connsiteY7" fmla="*/ 180975 h 576792"/>
                <a:gd name="connsiteX0" fmla="*/ 440532 w 1230906"/>
                <a:gd name="connsiteY0" fmla="*/ 180975 h 576792"/>
                <a:gd name="connsiteX1" fmla="*/ 668931 w 1230906"/>
                <a:gd name="connsiteY1" fmla="*/ 0 h 576792"/>
                <a:gd name="connsiteX2" fmla="*/ 772615 w 1230906"/>
                <a:gd name="connsiteY2" fmla="*/ 63046 h 576792"/>
                <a:gd name="connsiteX3" fmla="*/ 910728 w 1230906"/>
                <a:gd name="connsiteY3" fmla="*/ 210948 h 576792"/>
                <a:gd name="connsiteX4" fmla="*/ 1230906 w 1230906"/>
                <a:gd name="connsiteY4" fmla="*/ 572030 h 576792"/>
                <a:gd name="connsiteX5" fmla="*/ 0 w 1230906"/>
                <a:gd name="connsiteY5" fmla="*/ 576792 h 576792"/>
                <a:gd name="connsiteX6" fmla="*/ 272552 w 1230906"/>
                <a:gd name="connsiteY6" fmla="*/ 372608 h 576792"/>
                <a:gd name="connsiteX7" fmla="*/ 440532 w 1230906"/>
                <a:gd name="connsiteY7" fmla="*/ 180975 h 576792"/>
                <a:gd name="connsiteX0" fmla="*/ 440532 w 1230906"/>
                <a:gd name="connsiteY0" fmla="*/ 180975 h 576792"/>
                <a:gd name="connsiteX1" fmla="*/ 668931 w 1230906"/>
                <a:gd name="connsiteY1" fmla="*/ 0 h 576792"/>
                <a:gd name="connsiteX2" fmla="*/ 772615 w 1230906"/>
                <a:gd name="connsiteY2" fmla="*/ 63046 h 576792"/>
                <a:gd name="connsiteX3" fmla="*/ 910728 w 1230906"/>
                <a:gd name="connsiteY3" fmla="*/ 210948 h 576792"/>
                <a:gd name="connsiteX4" fmla="*/ 1230906 w 1230906"/>
                <a:gd name="connsiteY4" fmla="*/ 572030 h 576792"/>
                <a:gd name="connsiteX5" fmla="*/ 0 w 1230906"/>
                <a:gd name="connsiteY5" fmla="*/ 576792 h 576792"/>
                <a:gd name="connsiteX6" fmla="*/ 272552 w 1230906"/>
                <a:gd name="connsiteY6" fmla="*/ 372608 h 576792"/>
                <a:gd name="connsiteX7" fmla="*/ 440532 w 1230906"/>
                <a:gd name="connsiteY7" fmla="*/ 180975 h 576792"/>
                <a:gd name="connsiteX0" fmla="*/ 440532 w 1230906"/>
                <a:gd name="connsiteY0" fmla="*/ 180975 h 576792"/>
                <a:gd name="connsiteX1" fmla="*/ 668931 w 1230906"/>
                <a:gd name="connsiteY1" fmla="*/ 0 h 576792"/>
                <a:gd name="connsiteX2" fmla="*/ 772615 w 1230906"/>
                <a:gd name="connsiteY2" fmla="*/ 63046 h 576792"/>
                <a:gd name="connsiteX3" fmla="*/ 910728 w 1230906"/>
                <a:gd name="connsiteY3" fmla="*/ 210948 h 576792"/>
                <a:gd name="connsiteX4" fmla="*/ 1230906 w 1230906"/>
                <a:gd name="connsiteY4" fmla="*/ 572030 h 576792"/>
                <a:gd name="connsiteX5" fmla="*/ 0 w 1230906"/>
                <a:gd name="connsiteY5" fmla="*/ 576792 h 576792"/>
                <a:gd name="connsiteX6" fmla="*/ 272552 w 1230906"/>
                <a:gd name="connsiteY6" fmla="*/ 372608 h 576792"/>
                <a:gd name="connsiteX7" fmla="*/ 440532 w 1230906"/>
                <a:gd name="connsiteY7" fmla="*/ 180975 h 576792"/>
                <a:gd name="connsiteX0" fmla="*/ 440532 w 1230906"/>
                <a:gd name="connsiteY0" fmla="*/ 180975 h 576792"/>
                <a:gd name="connsiteX1" fmla="*/ 668931 w 1230906"/>
                <a:gd name="connsiteY1" fmla="*/ 0 h 576792"/>
                <a:gd name="connsiteX2" fmla="*/ 772615 w 1230906"/>
                <a:gd name="connsiteY2" fmla="*/ 63046 h 576792"/>
                <a:gd name="connsiteX3" fmla="*/ 910728 w 1230906"/>
                <a:gd name="connsiteY3" fmla="*/ 210948 h 576792"/>
                <a:gd name="connsiteX4" fmla="*/ 1230906 w 1230906"/>
                <a:gd name="connsiteY4" fmla="*/ 572030 h 576792"/>
                <a:gd name="connsiteX5" fmla="*/ 0 w 1230906"/>
                <a:gd name="connsiteY5" fmla="*/ 576792 h 576792"/>
                <a:gd name="connsiteX6" fmla="*/ 272552 w 1230906"/>
                <a:gd name="connsiteY6" fmla="*/ 372608 h 576792"/>
                <a:gd name="connsiteX7" fmla="*/ 440532 w 1230906"/>
                <a:gd name="connsiteY7" fmla="*/ 180975 h 576792"/>
                <a:gd name="connsiteX0" fmla="*/ 440532 w 1230906"/>
                <a:gd name="connsiteY0" fmla="*/ 180975 h 576792"/>
                <a:gd name="connsiteX1" fmla="*/ 668931 w 1230906"/>
                <a:gd name="connsiteY1" fmla="*/ 0 h 576792"/>
                <a:gd name="connsiteX2" fmla="*/ 772615 w 1230906"/>
                <a:gd name="connsiteY2" fmla="*/ 63046 h 576792"/>
                <a:gd name="connsiteX3" fmla="*/ 910728 w 1230906"/>
                <a:gd name="connsiteY3" fmla="*/ 210948 h 576792"/>
                <a:gd name="connsiteX4" fmla="*/ 1230906 w 1230906"/>
                <a:gd name="connsiteY4" fmla="*/ 572030 h 576792"/>
                <a:gd name="connsiteX5" fmla="*/ 0 w 1230906"/>
                <a:gd name="connsiteY5" fmla="*/ 576792 h 576792"/>
                <a:gd name="connsiteX6" fmla="*/ 272552 w 1230906"/>
                <a:gd name="connsiteY6" fmla="*/ 372608 h 576792"/>
                <a:gd name="connsiteX7" fmla="*/ 440532 w 1230906"/>
                <a:gd name="connsiteY7" fmla="*/ 180975 h 576792"/>
                <a:gd name="connsiteX0" fmla="*/ 440532 w 1230906"/>
                <a:gd name="connsiteY0" fmla="*/ 180975 h 576792"/>
                <a:gd name="connsiteX1" fmla="*/ 668931 w 1230906"/>
                <a:gd name="connsiteY1" fmla="*/ 0 h 576792"/>
                <a:gd name="connsiteX2" fmla="*/ 772615 w 1230906"/>
                <a:gd name="connsiteY2" fmla="*/ 63046 h 576792"/>
                <a:gd name="connsiteX3" fmla="*/ 910728 w 1230906"/>
                <a:gd name="connsiteY3" fmla="*/ 210948 h 576792"/>
                <a:gd name="connsiteX4" fmla="*/ 1230906 w 1230906"/>
                <a:gd name="connsiteY4" fmla="*/ 572030 h 576792"/>
                <a:gd name="connsiteX5" fmla="*/ 667839 w 1230906"/>
                <a:gd name="connsiteY5" fmla="*/ 403564 h 576792"/>
                <a:gd name="connsiteX6" fmla="*/ 0 w 1230906"/>
                <a:gd name="connsiteY6" fmla="*/ 576792 h 576792"/>
                <a:gd name="connsiteX7" fmla="*/ 272552 w 1230906"/>
                <a:gd name="connsiteY7" fmla="*/ 372608 h 576792"/>
                <a:gd name="connsiteX8" fmla="*/ 440532 w 1230906"/>
                <a:gd name="connsiteY8" fmla="*/ 180975 h 576792"/>
                <a:gd name="connsiteX0" fmla="*/ 441824 w 1232198"/>
                <a:gd name="connsiteY0" fmla="*/ 180975 h 736939"/>
                <a:gd name="connsiteX1" fmla="*/ 670223 w 1232198"/>
                <a:gd name="connsiteY1" fmla="*/ 0 h 736939"/>
                <a:gd name="connsiteX2" fmla="*/ 773907 w 1232198"/>
                <a:gd name="connsiteY2" fmla="*/ 63046 h 736939"/>
                <a:gd name="connsiteX3" fmla="*/ 912020 w 1232198"/>
                <a:gd name="connsiteY3" fmla="*/ 210948 h 736939"/>
                <a:gd name="connsiteX4" fmla="*/ 1232198 w 1232198"/>
                <a:gd name="connsiteY4" fmla="*/ 572030 h 736939"/>
                <a:gd name="connsiteX5" fmla="*/ 669131 w 1232198"/>
                <a:gd name="connsiteY5" fmla="*/ 403564 h 736939"/>
                <a:gd name="connsiteX6" fmla="*/ 0 w 1232198"/>
                <a:gd name="connsiteY6" fmla="*/ 736939 h 736939"/>
                <a:gd name="connsiteX7" fmla="*/ 1292 w 1232198"/>
                <a:gd name="connsiteY7" fmla="*/ 576792 h 736939"/>
                <a:gd name="connsiteX8" fmla="*/ 273844 w 1232198"/>
                <a:gd name="connsiteY8" fmla="*/ 372608 h 736939"/>
                <a:gd name="connsiteX9" fmla="*/ 441824 w 1232198"/>
                <a:gd name="connsiteY9" fmla="*/ 180975 h 736939"/>
                <a:gd name="connsiteX0" fmla="*/ 452449 w 1242823"/>
                <a:gd name="connsiteY0" fmla="*/ 180975 h 736939"/>
                <a:gd name="connsiteX1" fmla="*/ 680848 w 1242823"/>
                <a:gd name="connsiteY1" fmla="*/ 0 h 736939"/>
                <a:gd name="connsiteX2" fmla="*/ 784532 w 1242823"/>
                <a:gd name="connsiteY2" fmla="*/ 63046 h 736939"/>
                <a:gd name="connsiteX3" fmla="*/ 922645 w 1242823"/>
                <a:gd name="connsiteY3" fmla="*/ 210948 h 736939"/>
                <a:gd name="connsiteX4" fmla="*/ 1242823 w 1242823"/>
                <a:gd name="connsiteY4" fmla="*/ 572030 h 736939"/>
                <a:gd name="connsiteX5" fmla="*/ 679756 w 1242823"/>
                <a:gd name="connsiteY5" fmla="*/ 403564 h 736939"/>
                <a:gd name="connsiteX6" fmla="*/ 10625 w 1242823"/>
                <a:gd name="connsiteY6" fmla="*/ 736939 h 736939"/>
                <a:gd name="connsiteX7" fmla="*/ 11 w 1242823"/>
                <a:gd name="connsiteY7" fmla="*/ 588699 h 736939"/>
                <a:gd name="connsiteX8" fmla="*/ 284469 w 1242823"/>
                <a:gd name="connsiteY8" fmla="*/ 372608 h 736939"/>
                <a:gd name="connsiteX9" fmla="*/ 452449 w 1242823"/>
                <a:gd name="connsiteY9" fmla="*/ 180975 h 736939"/>
                <a:gd name="connsiteX0" fmla="*/ 453731 w 1244105"/>
                <a:gd name="connsiteY0" fmla="*/ 180975 h 734558"/>
                <a:gd name="connsiteX1" fmla="*/ 682130 w 1244105"/>
                <a:gd name="connsiteY1" fmla="*/ 0 h 734558"/>
                <a:gd name="connsiteX2" fmla="*/ 785814 w 1244105"/>
                <a:gd name="connsiteY2" fmla="*/ 63046 h 734558"/>
                <a:gd name="connsiteX3" fmla="*/ 923927 w 1244105"/>
                <a:gd name="connsiteY3" fmla="*/ 210948 h 734558"/>
                <a:gd name="connsiteX4" fmla="*/ 1244105 w 1244105"/>
                <a:gd name="connsiteY4" fmla="*/ 572030 h 734558"/>
                <a:gd name="connsiteX5" fmla="*/ 681038 w 1244105"/>
                <a:gd name="connsiteY5" fmla="*/ 403564 h 734558"/>
                <a:gd name="connsiteX6" fmla="*/ 0 w 1244105"/>
                <a:gd name="connsiteY6" fmla="*/ 734558 h 734558"/>
                <a:gd name="connsiteX7" fmla="*/ 1293 w 1244105"/>
                <a:gd name="connsiteY7" fmla="*/ 588699 h 734558"/>
                <a:gd name="connsiteX8" fmla="*/ 285751 w 1244105"/>
                <a:gd name="connsiteY8" fmla="*/ 372608 h 734558"/>
                <a:gd name="connsiteX9" fmla="*/ 453731 w 1244105"/>
                <a:gd name="connsiteY9" fmla="*/ 180975 h 734558"/>
                <a:gd name="connsiteX0" fmla="*/ 453731 w 1382217"/>
                <a:gd name="connsiteY0" fmla="*/ 180975 h 734558"/>
                <a:gd name="connsiteX1" fmla="*/ 682130 w 1382217"/>
                <a:gd name="connsiteY1" fmla="*/ 0 h 734558"/>
                <a:gd name="connsiteX2" fmla="*/ 785814 w 1382217"/>
                <a:gd name="connsiteY2" fmla="*/ 63046 h 734558"/>
                <a:gd name="connsiteX3" fmla="*/ 923927 w 1382217"/>
                <a:gd name="connsiteY3" fmla="*/ 210948 h 734558"/>
                <a:gd name="connsiteX4" fmla="*/ 1382217 w 1382217"/>
                <a:gd name="connsiteY4" fmla="*/ 629180 h 734558"/>
                <a:gd name="connsiteX5" fmla="*/ 681038 w 1382217"/>
                <a:gd name="connsiteY5" fmla="*/ 403564 h 734558"/>
                <a:gd name="connsiteX6" fmla="*/ 0 w 1382217"/>
                <a:gd name="connsiteY6" fmla="*/ 734558 h 734558"/>
                <a:gd name="connsiteX7" fmla="*/ 1293 w 1382217"/>
                <a:gd name="connsiteY7" fmla="*/ 588699 h 734558"/>
                <a:gd name="connsiteX8" fmla="*/ 285751 w 1382217"/>
                <a:gd name="connsiteY8" fmla="*/ 372608 h 734558"/>
                <a:gd name="connsiteX9" fmla="*/ 453731 w 1382217"/>
                <a:gd name="connsiteY9" fmla="*/ 180975 h 734558"/>
                <a:gd name="connsiteX0" fmla="*/ 453731 w 1452459"/>
                <a:gd name="connsiteY0" fmla="*/ 180975 h 752547"/>
                <a:gd name="connsiteX1" fmla="*/ 682130 w 1452459"/>
                <a:gd name="connsiteY1" fmla="*/ 0 h 752547"/>
                <a:gd name="connsiteX2" fmla="*/ 785814 w 1452459"/>
                <a:gd name="connsiteY2" fmla="*/ 63046 h 752547"/>
                <a:gd name="connsiteX3" fmla="*/ 923927 w 1452459"/>
                <a:gd name="connsiteY3" fmla="*/ 210948 h 752547"/>
                <a:gd name="connsiteX4" fmla="*/ 1382217 w 1452459"/>
                <a:gd name="connsiteY4" fmla="*/ 629180 h 752547"/>
                <a:gd name="connsiteX5" fmla="*/ 1397796 w 1452459"/>
                <a:gd name="connsiteY5" fmla="*/ 744083 h 752547"/>
                <a:gd name="connsiteX6" fmla="*/ 681038 w 1452459"/>
                <a:gd name="connsiteY6" fmla="*/ 403564 h 752547"/>
                <a:gd name="connsiteX7" fmla="*/ 0 w 1452459"/>
                <a:gd name="connsiteY7" fmla="*/ 734558 h 752547"/>
                <a:gd name="connsiteX8" fmla="*/ 1293 w 1452459"/>
                <a:gd name="connsiteY8" fmla="*/ 588699 h 752547"/>
                <a:gd name="connsiteX9" fmla="*/ 285751 w 1452459"/>
                <a:gd name="connsiteY9" fmla="*/ 372608 h 752547"/>
                <a:gd name="connsiteX10" fmla="*/ 453731 w 1452459"/>
                <a:gd name="connsiteY10" fmla="*/ 180975 h 752547"/>
                <a:gd name="connsiteX0" fmla="*/ 453731 w 1453808"/>
                <a:gd name="connsiteY0" fmla="*/ 180975 h 751966"/>
                <a:gd name="connsiteX1" fmla="*/ 682130 w 1453808"/>
                <a:gd name="connsiteY1" fmla="*/ 0 h 751966"/>
                <a:gd name="connsiteX2" fmla="*/ 785814 w 1453808"/>
                <a:gd name="connsiteY2" fmla="*/ 63046 h 751966"/>
                <a:gd name="connsiteX3" fmla="*/ 923927 w 1453808"/>
                <a:gd name="connsiteY3" fmla="*/ 210948 h 751966"/>
                <a:gd name="connsiteX4" fmla="*/ 1386980 w 1453808"/>
                <a:gd name="connsiteY4" fmla="*/ 619655 h 751966"/>
                <a:gd name="connsiteX5" fmla="*/ 1397796 w 1453808"/>
                <a:gd name="connsiteY5" fmla="*/ 744083 h 751966"/>
                <a:gd name="connsiteX6" fmla="*/ 681038 w 1453808"/>
                <a:gd name="connsiteY6" fmla="*/ 403564 h 751966"/>
                <a:gd name="connsiteX7" fmla="*/ 0 w 1453808"/>
                <a:gd name="connsiteY7" fmla="*/ 734558 h 751966"/>
                <a:gd name="connsiteX8" fmla="*/ 1293 w 1453808"/>
                <a:gd name="connsiteY8" fmla="*/ 588699 h 751966"/>
                <a:gd name="connsiteX9" fmla="*/ 285751 w 1453808"/>
                <a:gd name="connsiteY9" fmla="*/ 372608 h 751966"/>
                <a:gd name="connsiteX10" fmla="*/ 453731 w 1453808"/>
                <a:gd name="connsiteY10" fmla="*/ 180975 h 751966"/>
                <a:gd name="connsiteX0" fmla="*/ 453731 w 1453808"/>
                <a:gd name="connsiteY0" fmla="*/ 180975 h 751966"/>
                <a:gd name="connsiteX1" fmla="*/ 682130 w 1453808"/>
                <a:gd name="connsiteY1" fmla="*/ 0 h 751966"/>
                <a:gd name="connsiteX2" fmla="*/ 785814 w 1453808"/>
                <a:gd name="connsiteY2" fmla="*/ 63046 h 751966"/>
                <a:gd name="connsiteX3" fmla="*/ 923927 w 1453808"/>
                <a:gd name="connsiteY3" fmla="*/ 210948 h 751966"/>
                <a:gd name="connsiteX4" fmla="*/ 1386980 w 1453808"/>
                <a:gd name="connsiteY4" fmla="*/ 619655 h 751966"/>
                <a:gd name="connsiteX5" fmla="*/ 1397796 w 1453808"/>
                <a:gd name="connsiteY5" fmla="*/ 744083 h 751966"/>
                <a:gd name="connsiteX6" fmla="*/ 681038 w 1453808"/>
                <a:gd name="connsiteY6" fmla="*/ 403564 h 751966"/>
                <a:gd name="connsiteX7" fmla="*/ 0 w 1453808"/>
                <a:gd name="connsiteY7" fmla="*/ 734558 h 751966"/>
                <a:gd name="connsiteX8" fmla="*/ 1293 w 1453808"/>
                <a:gd name="connsiteY8" fmla="*/ 588699 h 751966"/>
                <a:gd name="connsiteX9" fmla="*/ 285751 w 1453808"/>
                <a:gd name="connsiteY9" fmla="*/ 372608 h 751966"/>
                <a:gd name="connsiteX10" fmla="*/ 453731 w 1453808"/>
                <a:gd name="connsiteY10" fmla="*/ 180975 h 751966"/>
                <a:gd name="connsiteX0" fmla="*/ 453731 w 1447395"/>
                <a:gd name="connsiteY0" fmla="*/ 180975 h 751597"/>
                <a:gd name="connsiteX1" fmla="*/ 682130 w 1447395"/>
                <a:gd name="connsiteY1" fmla="*/ 0 h 751597"/>
                <a:gd name="connsiteX2" fmla="*/ 785814 w 1447395"/>
                <a:gd name="connsiteY2" fmla="*/ 63046 h 751597"/>
                <a:gd name="connsiteX3" fmla="*/ 923927 w 1447395"/>
                <a:gd name="connsiteY3" fmla="*/ 210948 h 751597"/>
                <a:gd name="connsiteX4" fmla="*/ 1386980 w 1447395"/>
                <a:gd name="connsiteY4" fmla="*/ 619655 h 751597"/>
                <a:gd name="connsiteX5" fmla="*/ 1397796 w 1447395"/>
                <a:gd name="connsiteY5" fmla="*/ 744083 h 751597"/>
                <a:gd name="connsiteX6" fmla="*/ 681038 w 1447395"/>
                <a:gd name="connsiteY6" fmla="*/ 403564 h 751597"/>
                <a:gd name="connsiteX7" fmla="*/ 0 w 1447395"/>
                <a:gd name="connsiteY7" fmla="*/ 734558 h 751597"/>
                <a:gd name="connsiteX8" fmla="*/ 1293 w 1447395"/>
                <a:gd name="connsiteY8" fmla="*/ 588699 h 751597"/>
                <a:gd name="connsiteX9" fmla="*/ 285751 w 1447395"/>
                <a:gd name="connsiteY9" fmla="*/ 372608 h 751597"/>
                <a:gd name="connsiteX10" fmla="*/ 453731 w 1447395"/>
                <a:gd name="connsiteY10" fmla="*/ 180975 h 751597"/>
                <a:gd name="connsiteX0" fmla="*/ 453731 w 1397796"/>
                <a:gd name="connsiteY0" fmla="*/ 180975 h 744083"/>
                <a:gd name="connsiteX1" fmla="*/ 682130 w 1397796"/>
                <a:gd name="connsiteY1" fmla="*/ 0 h 744083"/>
                <a:gd name="connsiteX2" fmla="*/ 785814 w 1397796"/>
                <a:gd name="connsiteY2" fmla="*/ 63046 h 744083"/>
                <a:gd name="connsiteX3" fmla="*/ 923927 w 1397796"/>
                <a:gd name="connsiteY3" fmla="*/ 210948 h 744083"/>
                <a:gd name="connsiteX4" fmla="*/ 1386980 w 1397796"/>
                <a:gd name="connsiteY4" fmla="*/ 619655 h 744083"/>
                <a:gd name="connsiteX5" fmla="*/ 1397796 w 1397796"/>
                <a:gd name="connsiteY5" fmla="*/ 744083 h 744083"/>
                <a:gd name="connsiteX6" fmla="*/ 681038 w 1397796"/>
                <a:gd name="connsiteY6" fmla="*/ 403564 h 744083"/>
                <a:gd name="connsiteX7" fmla="*/ 0 w 1397796"/>
                <a:gd name="connsiteY7" fmla="*/ 734558 h 744083"/>
                <a:gd name="connsiteX8" fmla="*/ 1293 w 1397796"/>
                <a:gd name="connsiteY8" fmla="*/ 588699 h 744083"/>
                <a:gd name="connsiteX9" fmla="*/ 285751 w 1397796"/>
                <a:gd name="connsiteY9" fmla="*/ 372608 h 744083"/>
                <a:gd name="connsiteX10" fmla="*/ 453731 w 1397796"/>
                <a:gd name="connsiteY10" fmla="*/ 180975 h 744083"/>
                <a:gd name="connsiteX0" fmla="*/ 453731 w 1397796"/>
                <a:gd name="connsiteY0" fmla="*/ 180975 h 758371"/>
                <a:gd name="connsiteX1" fmla="*/ 682130 w 1397796"/>
                <a:gd name="connsiteY1" fmla="*/ 0 h 758371"/>
                <a:gd name="connsiteX2" fmla="*/ 785814 w 1397796"/>
                <a:gd name="connsiteY2" fmla="*/ 63046 h 758371"/>
                <a:gd name="connsiteX3" fmla="*/ 923927 w 1397796"/>
                <a:gd name="connsiteY3" fmla="*/ 210948 h 758371"/>
                <a:gd name="connsiteX4" fmla="*/ 1386980 w 1397796"/>
                <a:gd name="connsiteY4" fmla="*/ 619655 h 758371"/>
                <a:gd name="connsiteX5" fmla="*/ 1397796 w 1397796"/>
                <a:gd name="connsiteY5" fmla="*/ 758371 h 758371"/>
                <a:gd name="connsiteX6" fmla="*/ 681038 w 1397796"/>
                <a:gd name="connsiteY6" fmla="*/ 403564 h 758371"/>
                <a:gd name="connsiteX7" fmla="*/ 0 w 1397796"/>
                <a:gd name="connsiteY7" fmla="*/ 734558 h 758371"/>
                <a:gd name="connsiteX8" fmla="*/ 1293 w 1397796"/>
                <a:gd name="connsiteY8" fmla="*/ 588699 h 758371"/>
                <a:gd name="connsiteX9" fmla="*/ 285751 w 1397796"/>
                <a:gd name="connsiteY9" fmla="*/ 372608 h 758371"/>
                <a:gd name="connsiteX10" fmla="*/ 453731 w 1397796"/>
                <a:gd name="connsiteY10" fmla="*/ 180975 h 758371"/>
                <a:gd name="connsiteX0" fmla="*/ 453731 w 1397796"/>
                <a:gd name="connsiteY0" fmla="*/ 180975 h 758371"/>
                <a:gd name="connsiteX1" fmla="*/ 682130 w 1397796"/>
                <a:gd name="connsiteY1" fmla="*/ 0 h 758371"/>
                <a:gd name="connsiteX2" fmla="*/ 785814 w 1397796"/>
                <a:gd name="connsiteY2" fmla="*/ 63046 h 758371"/>
                <a:gd name="connsiteX3" fmla="*/ 923927 w 1397796"/>
                <a:gd name="connsiteY3" fmla="*/ 210948 h 758371"/>
                <a:gd name="connsiteX4" fmla="*/ 1386980 w 1397796"/>
                <a:gd name="connsiteY4" fmla="*/ 619655 h 758371"/>
                <a:gd name="connsiteX5" fmla="*/ 1397796 w 1397796"/>
                <a:gd name="connsiteY5" fmla="*/ 758371 h 758371"/>
                <a:gd name="connsiteX6" fmla="*/ 1100139 w 1397796"/>
                <a:gd name="connsiteY6" fmla="*/ 594065 h 758371"/>
                <a:gd name="connsiteX7" fmla="*/ 681038 w 1397796"/>
                <a:gd name="connsiteY7" fmla="*/ 403564 h 758371"/>
                <a:gd name="connsiteX8" fmla="*/ 0 w 1397796"/>
                <a:gd name="connsiteY8" fmla="*/ 734558 h 758371"/>
                <a:gd name="connsiteX9" fmla="*/ 1293 w 1397796"/>
                <a:gd name="connsiteY9" fmla="*/ 588699 h 758371"/>
                <a:gd name="connsiteX10" fmla="*/ 285751 w 1397796"/>
                <a:gd name="connsiteY10" fmla="*/ 372608 h 758371"/>
                <a:gd name="connsiteX11" fmla="*/ 453731 w 1397796"/>
                <a:gd name="connsiteY11" fmla="*/ 180975 h 758371"/>
                <a:gd name="connsiteX0" fmla="*/ 453731 w 1397796"/>
                <a:gd name="connsiteY0" fmla="*/ 180975 h 758371"/>
                <a:gd name="connsiteX1" fmla="*/ 682130 w 1397796"/>
                <a:gd name="connsiteY1" fmla="*/ 0 h 758371"/>
                <a:gd name="connsiteX2" fmla="*/ 785814 w 1397796"/>
                <a:gd name="connsiteY2" fmla="*/ 63046 h 758371"/>
                <a:gd name="connsiteX3" fmla="*/ 923927 w 1397796"/>
                <a:gd name="connsiteY3" fmla="*/ 210948 h 758371"/>
                <a:gd name="connsiteX4" fmla="*/ 1386980 w 1397796"/>
                <a:gd name="connsiteY4" fmla="*/ 619655 h 758371"/>
                <a:gd name="connsiteX5" fmla="*/ 1397796 w 1397796"/>
                <a:gd name="connsiteY5" fmla="*/ 758371 h 758371"/>
                <a:gd name="connsiteX6" fmla="*/ 1100139 w 1397796"/>
                <a:gd name="connsiteY6" fmla="*/ 594065 h 758371"/>
                <a:gd name="connsiteX7" fmla="*/ 681038 w 1397796"/>
                <a:gd name="connsiteY7" fmla="*/ 403564 h 758371"/>
                <a:gd name="connsiteX8" fmla="*/ 0 w 1397796"/>
                <a:gd name="connsiteY8" fmla="*/ 734558 h 758371"/>
                <a:gd name="connsiteX9" fmla="*/ 1293 w 1397796"/>
                <a:gd name="connsiteY9" fmla="*/ 588699 h 758371"/>
                <a:gd name="connsiteX10" fmla="*/ 285751 w 1397796"/>
                <a:gd name="connsiteY10" fmla="*/ 372608 h 758371"/>
                <a:gd name="connsiteX11" fmla="*/ 453731 w 1397796"/>
                <a:gd name="connsiteY11" fmla="*/ 180975 h 758371"/>
                <a:gd name="connsiteX0" fmla="*/ 453731 w 1397796"/>
                <a:gd name="connsiteY0" fmla="*/ 180975 h 758371"/>
                <a:gd name="connsiteX1" fmla="*/ 682130 w 1397796"/>
                <a:gd name="connsiteY1" fmla="*/ 0 h 758371"/>
                <a:gd name="connsiteX2" fmla="*/ 785814 w 1397796"/>
                <a:gd name="connsiteY2" fmla="*/ 63046 h 758371"/>
                <a:gd name="connsiteX3" fmla="*/ 923927 w 1397796"/>
                <a:gd name="connsiteY3" fmla="*/ 210948 h 758371"/>
                <a:gd name="connsiteX4" fmla="*/ 1386980 w 1397796"/>
                <a:gd name="connsiteY4" fmla="*/ 619655 h 758371"/>
                <a:gd name="connsiteX5" fmla="*/ 1397796 w 1397796"/>
                <a:gd name="connsiteY5" fmla="*/ 758371 h 758371"/>
                <a:gd name="connsiteX6" fmla="*/ 1100139 w 1397796"/>
                <a:gd name="connsiteY6" fmla="*/ 594065 h 758371"/>
                <a:gd name="connsiteX7" fmla="*/ 681038 w 1397796"/>
                <a:gd name="connsiteY7" fmla="*/ 403564 h 758371"/>
                <a:gd name="connsiteX8" fmla="*/ 0 w 1397796"/>
                <a:gd name="connsiteY8" fmla="*/ 734558 h 758371"/>
                <a:gd name="connsiteX9" fmla="*/ 1293 w 1397796"/>
                <a:gd name="connsiteY9" fmla="*/ 588699 h 758371"/>
                <a:gd name="connsiteX10" fmla="*/ 285751 w 1397796"/>
                <a:gd name="connsiteY10" fmla="*/ 372608 h 758371"/>
                <a:gd name="connsiteX11" fmla="*/ 453731 w 1397796"/>
                <a:gd name="connsiteY11" fmla="*/ 180975 h 758371"/>
                <a:gd name="connsiteX0" fmla="*/ 453731 w 1397796"/>
                <a:gd name="connsiteY0" fmla="*/ 180975 h 758371"/>
                <a:gd name="connsiteX1" fmla="*/ 682130 w 1397796"/>
                <a:gd name="connsiteY1" fmla="*/ 0 h 758371"/>
                <a:gd name="connsiteX2" fmla="*/ 785814 w 1397796"/>
                <a:gd name="connsiteY2" fmla="*/ 63046 h 758371"/>
                <a:gd name="connsiteX3" fmla="*/ 923927 w 1397796"/>
                <a:gd name="connsiteY3" fmla="*/ 210948 h 758371"/>
                <a:gd name="connsiteX4" fmla="*/ 1386980 w 1397796"/>
                <a:gd name="connsiteY4" fmla="*/ 619655 h 758371"/>
                <a:gd name="connsiteX5" fmla="*/ 1397796 w 1397796"/>
                <a:gd name="connsiteY5" fmla="*/ 758371 h 758371"/>
                <a:gd name="connsiteX6" fmla="*/ 1100139 w 1397796"/>
                <a:gd name="connsiteY6" fmla="*/ 594065 h 758371"/>
                <a:gd name="connsiteX7" fmla="*/ 659606 w 1397796"/>
                <a:gd name="connsiteY7" fmla="*/ 374989 h 758371"/>
                <a:gd name="connsiteX8" fmla="*/ 0 w 1397796"/>
                <a:gd name="connsiteY8" fmla="*/ 734558 h 758371"/>
                <a:gd name="connsiteX9" fmla="*/ 1293 w 1397796"/>
                <a:gd name="connsiteY9" fmla="*/ 588699 h 758371"/>
                <a:gd name="connsiteX10" fmla="*/ 285751 w 1397796"/>
                <a:gd name="connsiteY10" fmla="*/ 372608 h 758371"/>
                <a:gd name="connsiteX11" fmla="*/ 453731 w 1397796"/>
                <a:gd name="connsiteY11" fmla="*/ 180975 h 758371"/>
                <a:gd name="connsiteX0" fmla="*/ 453731 w 1397796"/>
                <a:gd name="connsiteY0" fmla="*/ 180975 h 758371"/>
                <a:gd name="connsiteX1" fmla="*/ 682130 w 1397796"/>
                <a:gd name="connsiteY1" fmla="*/ 0 h 758371"/>
                <a:gd name="connsiteX2" fmla="*/ 785814 w 1397796"/>
                <a:gd name="connsiteY2" fmla="*/ 63046 h 758371"/>
                <a:gd name="connsiteX3" fmla="*/ 923927 w 1397796"/>
                <a:gd name="connsiteY3" fmla="*/ 210948 h 758371"/>
                <a:gd name="connsiteX4" fmla="*/ 1386980 w 1397796"/>
                <a:gd name="connsiteY4" fmla="*/ 619655 h 758371"/>
                <a:gd name="connsiteX5" fmla="*/ 1397796 w 1397796"/>
                <a:gd name="connsiteY5" fmla="*/ 758371 h 758371"/>
                <a:gd name="connsiteX6" fmla="*/ 1100139 w 1397796"/>
                <a:gd name="connsiteY6" fmla="*/ 594065 h 758371"/>
                <a:gd name="connsiteX7" fmla="*/ 659606 w 1397796"/>
                <a:gd name="connsiteY7" fmla="*/ 374989 h 758371"/>
                <a:gd name="connsiteX8" fmla="*/ 0 w 1397796"/>
                <a:gd name="connsiteY8" fmla="*/ 734558 h 758371"/>
                <a:gd name="connsiteX9" fmla="*/ 1293 w 1397796"/>
                <a:gd name="connsiteY9" fmla="*/ 588699 h 758371"/>
                <a:gd name="connsiteX10" fmla="*/ 285751 w 1397796"/>
                <a:gd name="connsiteY10" fmla="*/ 372608 h 758371"/>
                <a:gd name="connsiteX11" fmla="*/ 453731 w 1397796"/>
                <a:gd name="connsiteY11" fmla="*/ 180975 h 758371"/>
                <a:gd name="connsiteX0" fmla="*/ 453731 w 1397796"/>
                <a:gd name="connsiteY0" fmla="*/ 180975 h 758371"/>
                <a:gd name="connsiteX1" fmla="*/ 682130 w 1397796"/>
                <a:gd name="connsiteY1" fmla="*/ 0 h 758371"/>
                <a:gd name="connsiteX2" fmla="*/ 785814 w 1397796"/>
                <a:gd name="connsiteY2" fmla="*/ 63046 h 758371"/>
                <a:gd name="connsiteX3" fmla="*/ 923927 w 1397796"/>
                <a:gd name="connsiteY3" fmla="*/ 210948 h 758371"/>
                <a:gd name="connsiteX4" fmla="*/ 1386980 w 1397796"/>
                <a:gd name="connsiteY4" fmla="*/ 619655 h 758371"/>
                <a:gd name="connsiteX5" fmla="*/ 1397796 w 1397796"/>
                <a:gd name="connsiteY5" fmla="*/ 758371 h 758371"/>
                <a:gd name="connsiteX6" fmla="*/ 1100139 w 1397796"/>
                <a:gd name="connsiteY6" fmla="*/ 594065 h 758371"/>
                <a:gd name="connsiteX7" fmla="*/ 659606 w 1397796"/>
                <a:gd name="connsiteY7" fmla="*/ 374989 h 758371"/>
                <a:gd name="connsiteX8" fmla="*/ 0 w 1397796"/>
                <a:gd name="connsiteY8" fmla="*/ 734558 h 758371"/>
                <a:gd name="connsiteX9" fmla="*/ 1293 w 1397796"/>
                <a:gd name="connsiteY9" fmla="*/ 588699 h 758371"/>
                <a:gd name="connsiteX10" fmla="*/ 285751 w 1397796"/>
                <a:gd name="connsiteY10" fmla="*/ 372608 h 758371"/>
                <a:gd name="connsiteX11" fmla="*/ 453731 w 1397796"/>
                <a:gd name="connsiteY11" fmla="*/ 180975 h 758371"/>
                <a:gd name="connsiteX0" fmla="*/ 454882 w 1398947"/>
                <a:gd name="connsiteY0" fmla="*/ 180975 h 758371"/>
                <a:gd name="connsiteX1" fmla="*/ 683281 w 1398947"/>
                <a:gd name="connsiteY1" fmla="*/ 0 h 758371"/>
                <a:gd name="connsiteX2" fmla="*/ 786965 w 1398947"/>
                <a:gd name="connsiteY2" fmla="*/ 63046 h 758371"/>
                <a:gd name="connsiteX3" fmla="*/ 925078 w 1398947"/>
                <a:gd name="connsiteY3" fmla="*/ 210948 h 758371"/>
                <a:gd name="connsiteX4" fmla="*/ 1388131 w 1398947"/>
                <a:gd name="connsiteY4" fmla="*/ 619655 h 758371"/>
                <a:gd name="connsiteX5" fmla="*/ 1398947 w 1398947"/>
                <a:gd name="connsiteY5" fmla="*/ 758371 h 758371"/>
                <a:gd name="connsiteX6" fmla="*/ 1101290 w 1398947"/>
                <a:gd name="connsiteY6" fmla="*/ 594065 h 758371"/>
                <a:gd name="connsiteX7" fmla="*/ 660757 w 1398947"/>
                <a:gd name="connsiteY7" fmla="*/ 374989 h 758371"/>
                <a:gd name="connsiteX8" fmla="*/ 1151 w 1398947"/>
                <a:gd name="connsiteY8" fmla="*/ 734558 h 758371"/>
                <a:gd name="connsiteX9" fmla="*/ 62 w 1398947"/>
                <a:gd name="connsiteY9" fmla="*/ 574411 h 758371"/>
                <a:gd name="connsiteX10" fmla="*/ 286902 w 1398947"/>
                <a:gd name="connsiteY10" fmla="*/ 372608 h 758371"/>
                <a:gd name="connsiteX11" fmla="*/ 454882 w 1398947"/>
                <a:gd name="connsiteY11" fmla="*/ 180975 h 758371"/>
                <a:gd name="connsiteX0" fmla="*/ 454882 w 1398947"/>
                <a:gd name="connsiteY0" fmla="*/ 180975 h 758371"/>
                <a:gd name="connsiteX1" fmla="*/ 683281 w 1398947"/>
                <a:gd name="connsiteY1" fmla="*/ 0 h 758371"/>
                <a:gd name="connsiteX2" fmla="*/ 786965 w 1398947"/>
                <a:gd name="connsiteY2" fmla="*/ 63046 h 758371"/>
                <a:gd name="connsiteX3" fmla="*/ 925078 w 1398947"/>
                <a:gd name="connsiteY3" fmla="*/ 210948 h 758371"/>
                <a:gd name="connsiteX4" fmla="*/ 1388131 w 1398947"/>
                <a:gd name="connsiteY4" fmla="*/ 619655 h 758371"/>
                <a:gd name="connsiteX5" fmla="*/ 1398947 w 1398947"/>
                <a:gd name="connsiteY5" fmla="*/ 758371 h 758371"/>
                <a:gd name="connsiteX6" fmla="*/ 1101290 w 1398947"/>
                <a:gd name="connsiteY6" fmla="*/ 594065 h 758371"/>
                <a:gd name="connsiteX7" fmla="*/ 660757 w 1398947"/>
                <a:gd name="connsiteY7" fmla="*/ 374989 h 758371"/>
                <a:gd name="connsiteX8" fmla="*/ 1151 w 1398947"/>
                <a:gd name="connsiteY8" fmla="*/ 734558 h 758371"/>
                <a:gd name="connsiteX9" fmla="*/ 62 w 1398947"/>
                <a:gd name="connsiteY9" fmla="*/ 574411 h 758371"/>
                <a:gd name="connsiteX10" fmla="*/ 279758 w 1398947"/>
                <a:gd name="connsiteY10" fmla="*/ 363083 h 758371"/>
                <a:gd name="connsiteX11" fmla="*/ 454882 w 1398947"/>
                <a:gd name="connsiteY11" fmla="*/ 180975 h 758371"/>
                <a:gd name="connsiteX0" fmla="*/ 442976 w 1398947"/>
                <a:gd name="connsiteY0" fmla="*/ 176213 h 758371"/>
                <a:gd name="connsiteX1" fmla="*/ 683281 w 1398947"/>
                <a:gd name="connsiteY1" fmla="*/ 0 h 758371"/>
                <a:gd name="connsiteX2" fmla="*/ 786965 w 1398947"/>
                <a:gd name="connsiteY2" fmla="*/ 63046 h 758371"/>
                <a:gd name="connsiteX3" fmla="*/ 925078 w 1398947"/>
                <a:gd name="connsiteY3" fmla="*/ 210948 h 758371"/>
                <a:gd name="connsiteX4" fmla="*/ 1388131 w 1398947"/>
                <a:gd name="connsiteY4" fmla="*/ 619655 h 758371"/>
                <a:gd name="connsiteX5" fmla="*/ 1398947 w 1398947"/>
                <a:gd name="connsiteY5" fmla="*/ 758371 h 758371"/>
                <a:gd name="connsiteX6" fmla="*/ 1101290 w 1398947"/>
                <a:gd name="connsiteY6" fmla="*/ 594065 h 758371"/>
                <a:gd name="connsiteX7" fmla="*/ 660757 w 1398947"/>
                <a:gd name="connsiteY7" fmla="*/ 374989 h 758371"/>
                <a:gd name="connsiteX8" fmla="*/ 1151 w 1398947"/>
                <a:gd name="connsiteY8" fmla="*/ 734558 h 758371"/>
                <a:gd name="connsiteX9" fmla="*/ 62 w 1398947"/>
                <a:gd name="connsiteY9" fmla="*/ 574411 h 758371"/>
                <a:gd name="connsiteX10" fmla="*/ 279758 w 1398947"/>
                <a:gd name="connsiteY10" fmla="*/ 363083 h 758371"/>
                <a:gd name="connsiteX11" fmla="*/ 442976 w 1398947"/>
                <a:gd name="connsiteY11" fmla="*/ 176213 h 758371"/>
                <a:gd name="connsiteX0" fmla="*/ 442976 w 1398947"/>
                <a:gd name="connsiteY0" fmla="*/ 176213 h 758371"/>
                <a:gd name="connsiteX1" fmla="*/ 683281 w 1398947"/>
                <a:gd name="connsiteY1" fmla="*/ 0 h 758371"/>
                <a:gd name="connsiteX2" fmla="*/ 786965 w 1398947"/>
                <a:gd name="connsiteY2" fmla="*/ 63046 h 758371"/>
                <a:gd name="connsiteX3" fmla="*/ 925078 w 1398947"/>
                <a:gd name="connsiteY3" fmla="*/ 210948 h 758371"/>
                <a:gd name="connsiteX4" fmla="*/ 1388131 w 1398947"/>
                <a:gd name="connsiteY4" fmla="*/ 619655 h 758371"/>
                <a:gd name="connsiteX5" fmla="*/ 1398947 w 1398947"/>
                <a:gd name="connsiteY5" fmla="*/ 758371 h 758371"/>
                <a:gd name="connsiteX6" fmla="*/ 1101290 w 1398947"/>
                <a:gd name="connsiteY6" fmla="*/ 594065 h 758371"/>
                <a:gd name="connsiteX7" fmla="*/ 660757 w 1398947"/>
                <a:gd name="connsiteY7" fmla="*/ 374989 h 758371"/>
                <a:gd name="connsiteX8" fmla="*/ 1151 w 1398947"/>
                <a:gd name="connsiteY8" fmla="*/ 734558 h 758371"/>
                <a:gd name="connsiteX9" fmla="*/ 62 w 1398947"/>
                <a:gd name="connsiteY9" fmla="*/ 574411 h 758371"/>
                <a:gd name="connsiteX10" fmla="*/ 279758 w 1398947"/>
                <a:gd name="connsiteY10" fmla="*/ 363083 h 758371"/>
                <a:gd name="connsiteX11" fmla="*/ 442976 w 1398947"/>
                <a:gd name="connsiteY11" fmla="*/ 176213 h 758371"/>
                <a:gd name="connsiteX0" fmla="*/ 442976 w 1398947"/>
                <a:gd name="connsiteY0" fmla="*/ 176213 h 758371"/>
                <a:gd name="connsiteX1" fmla="*/ 683281 w 1398947"/>
                <a:gd name="connsiteY1" fmla="*/ 0 h 758371"/>
                <a:gd name="connsiteX2" fmla="*/ 786965 w 1398947"/>
                <a:gd name="connsiteY2" fmla="*/ 63046 h 758371"/>
                <a:gd name="connsiteX3" fmla="*/ 925078 w 1398947"/>
                <a:gd name="connsiteY3" fmla="*/ 210948 h 758371"/>
                <a:gd name="connsiteX4" fmla="*/ 1388131 w 1398947"/>
                <a:gd name="connsiteY4" fmla="*/ 619655 h 758371"/>
                <a:gd name="connsiteX5" fmla="*/ 1398947 w 1398947"/>
                <a:gd name="connsiteY5" fmla="*/ 758371 h 758371"/>
                <a:gd name="connsiteX6" fmla="*/ 1101290 w 1398947"/>
                <a:gd name="connsiteY6" fmla="*/ 594065 h 758371"/>
                <a:gd name="connsiteX7" fmla="*/ 660757 w 1398947"/>
                <a:gd name="connsiteY7" fmla="*/ 374989 h 758371"/>
                <a:gd name="connsiteX8" fmla="*/ 1151 w 1398947"/>
                <a:gd name="connsiteY8" fmla="*/ 734558 h 758371"/>
                <a:gd name="connsiteX9" fmla="*/ 62 w 1398947"/>
                <a:gd name="connsiteY9" fmla="*/ 574411 h 758371"/>
                <a:gd name="connsiteX10" fmla="*/ 279758 w 1398947"/>
                <a:gd name="connsiteY10" fmla="*/ 363083 h 758371"/>
                <a:gd name="connsiteX11" fmla="*/ 442976 w 1398947"/>
                <a:gd name="connsiteY11" fmla="*/ 176213 h 758371"/>
                <a:gd name="connsiteX0" fmla="*/ 442976 w 1398947"/>
                <a:gd name="connsiteY0" fmla="*/ 176213 h 758371"/>
                <a:gd name="connsiteX1" fmla="*/ 683281 w 1398947"/>
                <a:gd name="connsiteY1" fmla="*/ 0 h 758371"/>
                <a:gd name="connsiteX2" fmla="*/ 925078 w 1398947"/>
                <a:gd name="connsiteY2" fmla="*/ 210948 h 758371"/>
                <a:gd name="connsiteX3" fmla="*/ 1388131 w 1398947"/>
                <a:gd name="connsiteY3" fmla="*/ 619655 h 758371"/>
                <a:gd name="connsiteX4" fmla="*/ 1398947 w 1398947"/>
                <a:gd name="connsiteY4" fmla="*/ 758371 h 758371"/>
                <a:gd name="connsiteX5" fmla="*/ 1101290 w 1398947"/>
                <a:gd name="connsiteY5" fmla="*/ 594065 h 758371"/>
                <a:gd name="connsiteX6" fmla="*/ 660757 w 1398947"/>
                <a:gd name="connsiteY6" fmla="*/ 374989 h 758371"/>
                <a:gd name="connsiteX7" fmla="*/ 1151 w 1398947"/>
                <a:gd name="connsiteY7" fmla="*/ 734558 h 758371"/>
                <a:gd name="connsiteX8" fmla="*/ 62 w 1398947"/>
                <a:gd name="connsiteY8" fmla="*/ 574411 h 758371"/>
                <a:gd name="connsiteX9" fmla="*/ 279758 w 1398947"/>
                <a:gd name="connsiteY9" fmla="*/ 363083 h 758371"/>
                <a:gd name="connsiteX10" fmla="*/ 442976 w 1398947"/>
                <a:gd name="connsiteY10" fmla="*/ 176213 h 758371"/>
                <a:gd name="connsiteX0" fmla="*/ 442976 w 1398947"/>
                <a:gd name="connsiteY0" fmla="*/ 176213 h 758371"/>
                <a:gd name="connsiteX1" fmla="*/ 683281 w 1398947"/>
                <a:gd name="connsiteY1" fmla="*/ 0 h 758371"/>
                <a:gd name="connsiteX2" fmla="*/ 903647 w 1398947"/>
                <a:gd name="connsiteY2" fmla="*/ 179992 h 758371"/>
                <a:gd name="connsiteX3" fmla="*/ 1388131 w 1398947"/>
                <a:gd name="connsiteY3" fmla="*/ 619655 h 758371"/>
                <a:gd name="connsiteX4" fmla="*/ 1398947 w 1398947"/>
                <a:gd name="connsiteY4" fmla="*/ 758371 h 758371"/>
                <a:gd name="connsiteX5" fmla="*/ 1101290 w 1398947"/>
                <a:gd name="connsiteY5" fmla="*/ 594065 h 758371"/>
                <a:gd name="connsiteX6" fmla="*/ 660757 w 1398947"/>
                <a:gd name="connsiteY6" fmla="*/ 374989 h 758371"/>
                <a:gd name="connsiteX7" fmla="*/ 1151 w 1398947"/>
                <a:gd name="connsiteY7" fmla="*/ 734558 h 758371"/>
                <a:gd name="connsiteX8" fmla="*/ 62 w 1398947"/>
                <a:gd name="connsiteY8" fmla="*/ 574411 h 758371"/>
                <a:gd name="connsiteX9" fmla="*/ 279758 w 1398947"/>
                <a:gd name="connsiteY9" fmla="*/ 363083 h 758371"/>
                <a:gd name="connsiteX10" fmla="*/ 442976 w 1398947"/>
                <a:gd name="connsiteY10" fmla="*/ 176213 h 758371"/>
                <a:gd name="connsiteX0" fmla="*/ 442976 w 1398947"/>
                <a:gd name="connsiteY0" fmla="*/ 176213 h 758371"/>
                <a:gd name="connsiteX1" fmla="*/ 683281 w 1398947"/>
                <a:gd name="connsiteY1" fmla="*/ 0 h 758371"/>
                <a:gd name="connsiteX2" fmla="*/ 903647 w 1398947"/>
                <a:gd name="connsiteY2" fmla="*/ 179992 h 758371"/>
                <a:gd name="connsiteX3" fmla="*/ 1388131 w 1398947"/>
                <a:gd name="connsiteY3" fmla="*/ 619655 h 758371"/>
                <a:gd name="connsiteX4" fmla="*/ 1398947 w 1398947"/>
                <a:gd name="connsiteY4" fmla="*/ 758371 h 758371"/>
                <a:gd name="connsiteX5" fmla="*/ 1101290 w 1398947"/>
                <a:gd name="connsiteY5" fmla="*/ 594065 h 758371"/>
                <a:gd name="connsiteX6" fmla="*/ 660757 w 1398947"/>
                <a:gd name="connsiteY6" fmla="*/ 374989 h 758371"/>
                <a:gd name="connsiteX7" fmla="*/ 1151 w 1398947"/>
                <a:gd name="connsiteY7" fmla="*/ 734558 h 758371"/>
                <a:gd name="connsiteX8" fmla="*/ 62 w 1398947"/>
                <a:gd name="connsiteY8" fmla="*/ 574411 h 758371"/>
                <a:gd name="connsiteX9" fmla="*/ 279758 w 1398947"/>
                <a:gd name="connsiteY9" fmla="*/ 363083 h 758371"/>
                <a:gd name="connsiteX10" fmla="*/ 442976 w 1398947"/>
                <a:gd name="connsiteY10" fmla="*/ 176213 h 758371"/>
                <a:gd name="connsiteX0" fmla="*/ 442976 w 1398947"/>
                <a:gd name="connsiteY0" fmla="*/ 176213 h 758371"/>
                <a:gd name="connsiteX1" fmla="*/ 683281 w 1398947"/>
                <a:gd name="connsiteY1" fmla="*/ 0 h 758371"/>
                <a:gd name="connsiteX2" fmla="*/ 903647 w 1398947"/>
                <a:gd name="connsiteY2" fmla="*/ 179992 h 758371"/>
                <a:gd name="connsiteX3" fmla="*/ 1388131 w 1398947"/>
                <a:gd name="connsiteY3" fmla="*/ 619655 h 758371"/>
                <a:gd name="connsiteX4" fmla="*/ 1398947 w 1398947"/>
                <a:gd name="connsiteY4" fmla="*/ 758371 h 758371"/>
                <a:gd name="connsiteX5" fmla="*/ 1101290 w 1398947"/>
                <a:gd name="connsiteY5" fmla="*/ 594065 h 758371"/>
                <a:gd name="connsiteX6" fmla="*/ 660757 w 1398947"/>
                <a:gd name="connsiteY6" fmla="*/ 374989 h 758371"/>
                <a:gd name="connsiteX7" fmla="*/ 1151 w 1398947"/>
                <a:gd name="connsiteY7" fmla="*/ 734558 h 758371"/>
                <a:gd name="connsiteX8" fmla="*/ 62 w 1398947"/>
                <a:gd name="connsiteY8" fmla="*/ 574411 h 758371"/>
                <a:gd name="connsiteX9" fmla="*/ 279758 w 1398947"/>
                <a:gd name="connsiteY9" fmla="*/ 363083 h 758371"/>
                <a:gd name="connsiteX10" fmla="*/ 442976 w 1398947"/>
                <a:gd name="connsiteY10" fmla="*/ 176213 h 758371"/>
                <a:gd name="connsiteX0" fmla="*/ 442976 w 1398947"/>
                <a:gd name="connsiteY0" fmla="*/ 176213 h 758371"/>
                <a:gd name="connsiteX1" fmla="*/ 683281 w 1398947"/>
                <a:gd name="connsiteY1" fmla="*/ 0 h 758371"/>
                <a:gd name="connsiteX2" fmla="*/ 903647 w 1398947"/>
                <a:gd name="connsiteY2" fmla="*/ 179992 h 758371"/>
                <a:gd name="connsiteX3" fmla="*/ 1390512 w 1398947"/>
                <a:gd name="connsiteY3" fmla="*/ 605367 h 758371"/>
                <a:gd name="connsiteX4" fmla="*/ 1398947 w 1398947"/>
                <a:gd name="connsiteY4" fmla="*/ 758371 h 758371"/>
                <a:gd name="connsiteX5" fmla="*/ 1101290 w 1398947"/>
                <a:gd name="connsiteY5" fmla="*/ 594065 h 758371"/>
                <a:gd name="connsiteX6" fmla="*/ 660757 w 1398947"/>
                <a:gd name="connsiteY6" fmla="*/ 374989 h 758371"/>
                <a:gd name="connsiteX7" fmla="*/ 1151 w 1398947"/>
                <a:gd name="connsiteY7" fmla="*/ 734558 h 758371"/>
                <a:gd name="connsiteX8" fmla="*/ 62 w 1398947"/>
                <a:gd name="connsiteY8" fmla="*/ 574411 h 758371"/>
                <a:gd name="connsiteX9" fmla="*/ 279758 w 1398947"/>
                <a:gd name="connsiteY9" fmla="*/ 363083 h 758371"/>
                <a:gd name="connsiteX10" fmla="*/ 442976 w 1398947"/>
                <a:gd name="connsiteY10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03647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101290 w 1396566"/>
                <a:gd name="connsiteY5" fmla="*/ 594065 h 758371"/>
                <a:gd name="connsiteX6" fmla="*/ 660757 w 1396566"/>
                <a:gd name="connsiteY6" fmla="*/ 374989 h 758371"/>
                <a:gd name="connsiteX7" fmla="*/ 1151 w 1396566"/>
                <a:gd name="connsiteY7" fmla="*/ 734558 h 758371"/>
                <a:gd name="connsiteX8" fmla="*/ 62 w 1396566"/>
                <a:gd name="connsiteY8" fmla="*/ 574411 h 758371"/>
                <a:gd name="connsiteX9" fmla="*/ 279758 w 1396566"/>
                <a:gd name="connsiteY9" fmla="*/ 363083 h 758371"/>
                <a:gd name="connsiteX10" fmla="*/ 442976 w 1396566"/>
                <a:gd name="connsiteY10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03647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101290 w 1396566"/>
                <a:gd name="connsiteY5" fmla="*/ 594065 h 758371"/>
                <a:gd name="connsiteX6" fmla="*/ 660757 w 1396566"/>
                <a:gd name="connsiteY6" fmla="*/ 374989 h 758371"/>
                <a:gd name="connsiteX7" fmla="*/ 1151 w 1396566"/>
                <a:gd name="connsiteY7" fmla="*/ 734558 h 758371"/>
                <a:gd name="connsiteX8" fmla="*/ 62 w 1396566"/>
                <a:gd name="connsiteY8" fmla="*/ 574411 h 758371"/>
                <a:gd name="connsiteX9" fmla="*/ 279758 w 1396566"/>
                <a:gd name="connsiteY9" fmla="*/ 363083 h 758371"/>
                <a:gd name="connsiteX10" fmla="*/ 442976 w 1396566"/>
                <a:gd name="connsiteY10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03647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091765 w 1396566"/>
                <a:gd name="connsiteY5" fmla="*/ 594065 h 758371"/>
                <a:gd name="connsiteX6" fmla="*/ 660757 w 1396566"/>
                <a:gd name="connsiteY6" fmla="*/ 374989 h 758371"/>
                <a:gd name="connsiteX7" fmla="*/ 1151 w 1396566"/>
                <a:gd name="connsiteY7" fmla="*/ 734558 h 758371"/>
                <a:gd name="connsiteX8" fmla="*/ 62 w 1396566"/>
                <a:gd name="connsiteY8" fmla="*/ 574411 h 758371"/>
                <a:gd name="connsiteX9" fmla="*/ 279758 w 1396566"/>
                <a:gd name="connsiteY9" fmla="*/ 363083 h 758371"/>
                <a:gd name="connsiteX10" fmla="*/ 442976 w 1396566"/>
                <a:gd name="connsiteY10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03647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091765 w 1396566"/>
                <a:gd name="connsiteY5" fmla="*/ 594065 h 758371"/>
                <a:gd name="connsiteX6" fmla="*/ 660757 w 1396566"/>
                <a:gd name="connsiteY6" fmla="*/ 374989 h 758371"/>
                <a:gd name="connsiteX7" fmla="*/ 375010 w 1396566"/>
                <a:gd name="connsiteY7" fmla="*/ 498815 h 758371"/>
                <a:gd name="connsiteX8" fmla="*/ 1151 w 1396566"/>
                <a:gd name="connsiteY8" fmla="*/ 734558 h 758371"/>
                <a:gd name="connsiteX9" fmla="*/ 62 w 1396566"/>
                <a:gd name="connsiteY9" fmla="*/ 574411 h 758371"/>
                <a:gd name="connsiteX10" fmla="*/ 279758 w 1396566"/>
                <a:gd name="connsiteY10" fmla="*/ 363083 h 758371"/>
                <a:gd name="connsiteX11" fmla="*/ 442976 w 1396566"/>
                <a:gd name="connsiteY11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03647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091765 w 1396566"/>
                <a:gd name="connsiteY5" fmla="*/ 594065 h 758371"/>
                <a:gd name="connsiteX6" fmla="*/ 660757 w 1396566"/>
                <a:gd name="connsiteY6" fmla="*/ 374989 h 758371"/>
                <a:gd name="connsiteX7" fmla="*/ 375010 w 1396566"/>
                <a:gd name="connsiteY7" fmla="*/ 498815 h 758371"/>
                <a:gd name="connsiteX8" fmla="*/ 1151 w 1396566"/>
                <a:gd name="connsiteY8" fmla="*/ 734558 h 758371"/>
                <a:gd name="connsiteX9" fmla="*/ 62 w 1396566"/>
                <a:gd name="connsiteY9" fmla="*/ 574411 h 758371"/>
                <a:gd name="connsiteX10" fmla="*/ 279758 w 1396566"/>
                <a:gd name="connsiteY10" fmla="*/ 363083 h 758371"/>
                <a:gd name="connsiteX11" fmla="*/ 442976 w 1396566"/>
                <a:gd name="connsiteY11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03647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091765 w 1396566"/>
                <a:gd name="connsiteY5" fmla="*/ 594065 h 758371"/>
                <a:gd name="connsiteX6" fmla="*/ 660757 w 1396566"/>
                <a:gd name="connsiteY6" fmla="*/ 374989 h 758371"/>
                <a:gd name="connsiteX7" fmla="*/ 375010 w 1396566"/>
                <a:gd name="connsiteY7" fmla="*/ 498815 h 758371"/>
                <a:gd name="connsiteX8" fmla="*/ 1151 w 1396566"/>
                <a:gd name="connsiteY8" fmla="*/ 734558 h 758371"/>
                <a:gd name="connsiteX9" fmla="*/ 62 w 1396566"/>
                <a:gd name="connsiteY9" fmla="*/ 574411 h 758371"/>
                <a:gd name="connsiteX10" fmla="*/ 279758 w 1396566"/>
                <a:gd name="connsiteY10" fmla="*/ 363083 h 758371"/>
                <a:gd name="connsiteX11" fmla="*/ 442976 w 1396566"/>
                <a:gd name="connsiteY11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03647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091765 w 1396566"/>
                <a:gd name="connsiteY5" fmla="*/ 594065 h 758371"/>
                <a:gd name="connsiteX6" fmla="*/ 660757 w 1396566"/>
                <a:gd name="connsiteY6" fmla="*/ 374989 h 758371"/>
                <a:gd name="connsiteX7" fmla="*/ 375010 w 1396566"/>
                <a:gd name="connsiteY7" fmla="*/ 498815 h 758371"/>
                <a:gd name="connsiteX8" fmla="*/ 1151 w 1396566"/>
                <a:gd name="connsiteY8" fmla="*/ 734558 h 758371"/>
                <a:gd name="connsiteX9" fmla="*/ 62 w 1396566"/>
                <a:gd name="connsiteY9" fmla="*/ 574411 h 758371"/>
                <a:gd name="connsiteX10" fmla="*/ 279758 w 1396566"/>
                <a:gd name="connsiteY10" fmla="*/ 363083 h 758371"/>
                <a:gd name="connsiteX11" fmla="*/ 442976 w 1396566"/>
                <a:gd name="connsiteY11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03647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091765 w 1396566"/>
                <a:gd name="connsiteY5" fmla="*/ 594065 h 758371"/>
                <a:gd name="connsiteX6" fmla="*/ 660757 w 1396566"/>
                <a:gd name="connsiteY6" fmla="*/ 374989 h 758371"/>
                <a:gd name="connsiteX7" fmla="*/ 375010 w 1396566"/>
                <a:gd name="connsiteY7" fmla="*/ 498815 h 758371"/>
                <a:gd name="connsiteX8" fmla="*/ 1151 w 1396566"/>
                <a:gd name="connsiteY8" fmla="*/ 734558 h 758371"/>
                <a:gd name="connsiteX9" fmla="*/ 62 w 1396566"/>
                <a:gd name="connsiteY9" fmla="*/ 574411 h 758371"/>
                <a:gd name="connsiteX10" fmla="*/ 279758 w 1396566"/>
                <a:gd name="connsiteY10" fmla="*/ 363083 h 758371"/>
                <a:gd name="connsiteX11" fmla="*/ 442976 w 1396566"/>
                <a:gd name="connsiteY11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03647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091765 w 1396566"/>
                <a:gd name="connsiteY5" fmla="*/ 594065 h 758371"/>
                <a:gd name="connsiteX6" fmla="*/ 660757 w 1396566"/>
                <a:gd name="connsiteY6" fmla="*/ 374989 h 758371"/>
                <a:gd name="connsiteX7" fmla="*/ 375010 w 1396566"/>
                <a:gd name="connsiteY7" fmla="*/ 498815 h 758371"/>
                <a:gd name="connsiteX8" fmla="*/ 1151 w 1396566"/>
                <a:gd name="connsiteY8" fmla="*/ 734558 h 758371"/>
                <a:gd name="connsiteX9" fmla="*/ 62 w 1396566"/>
                <a:gd name="connsiteY9" fmla="*/ 574411 h 758371"/>
                <a:gd name="connsiteX10" fmla="*/ 279758 w 1396566"/>
                <a:gd name="connsiteY10" fmla="*/ 363083 h 758371"/>
                <a:gd name="connsiteX11" fmla="*/ 442976 w 1396566"/>
                <a:gd name="connsiteY11" fmla="*/ 176213 h 758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396566" h="758371">
                  <a:moveTo>
                    <a:pt x="442976" y="176213"/>
                  </a:moveTo>
                  <a:cubicBezTo>
                    <a:pt x="511966" y="92076"/>
                    <a:pt x="609529" y="794"/>
                    <a:pt x="683281" y="0"/>
                  </a:cubicBezTo>
                  <a:cubicBezTo>
                    <a:pt x="763631" y="5789"/>
                    <a:pt x="826654" y="79097"/>
                    <a:pt x="903647" y="179992"/>
                  </a:cubicBezTo>
                  <a:cubicBezTo>
                    <a:pt x="1124673" y="456722"/>
                    <a:pt x="1226636" y="528662"/>
                    <a:pt x="1390512" y="605367"/>
                  </a:cubicBezTo>
                  <a:cubicBezTo>
                    <a:pt x="1392100" y="654138"/>
                    <a:pt x="1391985" y="715011"/>
                    <a:pt x="1396566" y="758371"/>
                  </a:cubicBezTo>
                  <a:cubicBezTo>
                    <a:pt x="1324947" y="751725"/>
                    <a:pt x="1213606" y="700824"/>
                    <a:pt x="1091765" y="594065"/>
                  </a:cubicBezTo>
                  <a:cubicBezTo>
                    <a:pt x="948493" y="477781"/>
                    <a:pt x="856020" y="373006"/>
                    <a:pt x="660757" y="374989"/>
                  </a:cubicBezTo>
                  <a:cubicBezTo>
                    <a:pt x="537329" y="395229"/>
                    <a:pt x="470656" y="441268"/>
                    <a:pt x="375010" y="498815"/>
                  </a:cubicBezTo>
                  <a:cubicBezTo>
                    <a:pt x="257932" y="580174"/>
                    <a:pt x="64436" y="722355"/>
                    <a:pt x="1151" y="734558"/>
                  </a:cubicBezTo>
                  <a:cubicBezTo>
                    <a:pt x="1582" y="681176"/>
                    <a:pt x="-369" y="627793"/>
                    <a:pt x="62" y="574411"/>
                  </a:cubicBezTo>
                  <a:cubicBezTo>
                    <a:pt x="120531" y="520934"/>
                    <a:pt x="206336" y="429052"/>
                    <a:pt x="279758" y="363083"/>
                  </a:cubicBezTo>
                  <a:cubicBezTo>
                    <a:pt x="353180" y="297114"/>
                    <a:pt x="376119" y="232361"/>
                    <a:pt x="442976" y="176213"/>
                  </a:cubicBezTo>
                  <a:close/>
                </a:path>
              </a:pathLst>
            </a:custGeom>
            <a:solidFill>
              <a:srgbClr val="FF9999">
                <a:alpha val="61000"/>
              </a:srgb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D87F6C4F-974A-4D77-8F0D-12C60B791DA2}"/>
                </a:ext>
              </a:extLst>
            </p:cNvPr>
            <p:cNvSpPr/>
            <p:nvPr/>
          </p:nvSpPr>
          <p:spPr>
            <a:xfrm>
              <a:off x="8548783" y="3017158"/>
              <a:ext cx="826093" cy="188648"/>
            </a:xfrm>
            <a:prstGeom prst="rect">
              <a:avLst/>
            </a:prstGeom>
            <a:solidFill>
              <a:schemeClr val="accent4">
                <a:lumMod val="60000"/>
                <a:lumOff val="40000"/>
                <a:alpha val="61000"/>
              </a:scheme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081B1E3D-169C-4F56-9468-54CDDE6107F2}"/>
                </a:ext>
              </a:extLst>
            </p:cNvPr>
            <p:cNvSpPr/>
            <p:nvPr/>
          </p:nvSpPr>
          <p:spPr>
            <a:xfrm>
              <a:off x="5954933" y="3017158"/>
              <a:ext cx="1188894" cy="188648"/>
            </a:xfrm>
            <a:prstGeom prst="rect">
              <a:avLst/>
            </a:prstGeom>
            <a:solidFill>
              <a:schemeClr val="accent4">
                <a:lumMod val="60000"/>
                <a:lumOff val="40000"/>
                <a:alpha val="61000"/>
              </a:scheme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247E2AA4-AC8B-4179-9DA8-2FACB346B353}"/>
                </a:ext>
              </a:extLst>
            </p:cNvPr>
            <p:cNvSpPr/>
            <p:nvPr/>
          </p:nvSpPr>
          <p:spPr>
            <a:xfrm>
              <a:off x="2740982" y="3017158"/>
              <a:ext cx="1188894" cy="188648"/>
            </a:xfrm>
            <a:prstGeom prst="rect">
              <a:avLst/>
            </a:prstGeom>
            <a:solidFill>
              <a:schemeClr val="accent4">
                <a:lumMod val="60000"/>
                <a:lumOff val="40000"/>
                <a:alpha val="61000"/>
              </a:scheme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243">
              <a:extLst>
                <a:ext uri="{FF2B5EF4-FFF2-40B4-BE49-F238E27FC236}">
                  <a16:creationId xmlns:a16="http://schemas.microsoft.com/office/drawing/2014/main" id="{B763771C-CC81-4995-86EA-2C05966C18B5}"/>
                </a:ext>
              </a:extLst>
            </p:cNvPr>
            <p:cNvSpPr/>
            <p:nvPr/>
          </p:nvSpPr>
          <p:spPr>
            <a:xfrm>
              <a:off x="3890397" y="1755850"/>
              <a:ext cx="2077969" cy="1407267"/>
            </a:xfrm>
            <a:custGeom>
              <a:avLst/>
              <a:gdLst>
                <a:gd name="connsiteX0" fmla="*/ 0 w 826093"/>
                <a:gd name="connsiteY0" fmla="*/ 0 h 188648"/>
                <a:gd name="connsiteX1" fmla="*/ 826093 w 826093"/>
                <a:gd name="connsiteY1" fmla="*/ 0 h 188648"/>
                <a:gd name="connsiteX2" fmla="*/ 826093 w 826093"/>
                <a:gd name="connsiteY2" fmla="*/ 188648 h 188648"/>
                <a:gd name="connsiteX3" fmla="*/ 0 w 826093"/>
                <a:gd name="connsiteY3" fmla="*/ 188648 h 188648"/>
                <a:gd name="connsiteX4" fmla="*/ 0 w 826093"/>
                <a:gd name="connsiteY4" fmla="*/ 0 h 188648"/>
                <a:gd name="connsiteX0" fmla="*/ 0 w 1209474"/>
                <a:gd name="connsiteY0" fmla="*/ 0 h 188648"/>
                <a:gd name="connsiteX1" fmla="*/ 1209474 w 1209474"/>
                <a:gd name="connsiteY1" fmla="*/ 33337 h 188648"/>
                <a:gd name="connsiteX2" fmla="*/ 826093 w 1209474"/>
                <a:gd name="connsiteY2" fmla="*/ 188648 h 188648"/>
                <a:gd name="connsiteX3" fmla="*/ 0 w 1209474"/>
                <a:gd name="connsiteY3" fmla="*/ 188648 h 188648"/>
                <a:gd name="connsiteX4" fmla="*/ 0 w 1209474"/>
                <a:gd name="connsiteY4" fmla="*/ 0 h 188648"/>
                <a:gd name="connsiteX0" fmla="*/ 0 w 1778593"/>
                <a:gd name="connsiteY0" fmla="*/ 0 h 605367"/>
                <a:gd name="connsiteX1" fmla="*/ 1209474 w 1778593"/>
                <a:gd name="connsiteY1" fmla="*/ 33337 h 605367"/>
                <a:gd name="connsiteX2" fmla="*/ 1778593 w 1778593"/>
                <a:gd name="connsiteY2" fmla="*/ 605367 h 605367"/>
                <a:gd name="connsiteX3" fmla="*/ 0 w 1778593"/>
                <a:gd name="connsiteY3" fmla="*/ 188648 h 605367"/>
                <a:gd name="connsiteX4" fmla="*/ 0 w 1778593"/>
                <a:gd name="connsiteY4" fmla="*/ 0 h 605367"/>
                <a:gd name="connsiteX0" fmla="*/ 0 w 1778593"/>
                <a:gd name="connsiteY0" fmla="*/ 0 h 605367"/>
                <a:gd name="connsiteX1" fmla="*/ 1209474 w 1778593"/>
                <a:gd name="connsiteY1" fmla="*/ 33337 h 605367"/>
                <a:gd name="connsiteX2" fmla="*/ 1458415 w 1778593"/>
                <a:gd name="connsiteY2" fmla="*/ 244285 h 605367"/>
                <a:gd name="connsiteX3" fmla="*/ 1778593 w 1778593"/>
                <a:gd name="connsiteY3" fmla="*/ 605367 h 605367"/>
                <a:gd name="connsiteX4" fmla="*/ 0 w 1778593"/>
                <a:gd name="connsiteY4" fmla="*/ 188648 h 605367"/>
                <a:gd name="connsiteX5" fmla="*/ 0 w 1778593"/>
                <a:gd name="connsiteY5" fmla="*/ 0 h 605367"/>
                <a:gd name="connsiteX0" fmla="*/ 0 w 1778593"/>
                <a:gd name="connsiteY0" fmla="*/ 0 h 605367"/>
                <a:gd name="connsiteX1" fmla="*/ 1209474 w 1778593"/>
                <a:gd name="connsiteY1" fmla="*/ 33337 h 605367"/>
                <a:gd name="connsiteX2" fmla="*/ 1458415 w 1778593"/>
                <a:gd name="connsiteY2" fmla="*/ 244285 h 605367"/>
                <a:gd name="connsiteX3" fmla="*/ 1778593 w 1778593"/>
                <a:gd name="connsiteY3" fmla="*/ 605367 h 605367"/>
                <a:gd name="connsiteX4" fmla="*/ 0 w 1778593"/>
                <a:gd name="connsiteY4" fmla="*/ 188648 h 605367"/>
                <a:gd name="connsiteX5" fmla="*/ 0 w 1778593"/>
                <a:gd name="connsiteY5" fmla="*/ 0 h 605367"/>
                <a:gd name="connsiteX0" fmla="*/ 0 w 1778593"/>
                <a:gd name="connsiteY0" fmla="*/ 0 h 605367"/>
                <a:gd name="connsiteX1" fmla="*/ 1216618 w 1778593"/>
                <a:gd name="connsiteY1" fmla="*/ 33337 h 605367"/>
                <a:gd name="connsiteX2" fmla="*/ 1458415 w 1778593"/>
                <a:gd name="connsiteY2" fmla="*/ 244285 h 605367"/>
                <a:gd name="connsiteX3" fmla="*/ 1778593 w 1778593"/>
                <a:gd name="connsiteY3" fmla="*/ 605367 h 605367"/>
                <a:gd name="connsiteX4" fmla="*/ 0 w 1778593"/>
                <a:gd name="connsiteY4" fmla="*/ 188648 h 605367"/>
                <a:gd name="connsiteX5" fmla="*/ 0 w 1778593"/>
                <a:gd name="connsiteY5" fmla="*/ 0 h 605367"/>
                <a:gd name="connsiteX0" fmla="*/ 0 w 1778593"/>
                <a:gd name="connsiteY0" fmla="*/ 0 h 605367"/>
                <a:gd name="connsiteX1" fmla="*/ 1216618 w 1778593"/>
                <a:gd name="connsiteY1" fmla="*/ 33337 h 605367"/>
                <a:gd name="connsiteX2" fmla="*/ 1320302 w 1778593"/>
                <a:gd name="connsiteY2" fmla="*/ 96383 h 605367"/>
                <a:gd name="connsiteX3" fmla="*/ 1458415 w 1778593"/>
                <a:gd name="connsiteY3" fmla="*/ 244285 h 605367"/>
                <a:gd name="connsiteX4" fmla="*/ 1778593 w 1778593"/>
                <a:gd name="connsiteY4" fmla="*/ 605367 h 605367"/>
                <a:gd name="connsiteX5" fmla="*/ 0 w 1778593"/>
                <a:gd name="connsiteY5" fmla="*/ 188648 h 605367"/>
                <a:gd name="connsiteX6" fmla="*/ 0 w 1778593"/>
                <a:gd name="connsiteY6" fmla="*/ 0 h 605367"/>
                <a:gd name="connsiteX0" fmla="*/ 0 w 1778593"/>
                <a:gd name="connsiteY0" fmla="*/ 0 h 605367"/>
                <a:gd name="connsiteX1" fmla="*/ 1216618 w 1778593"/>
                <a:gd name="connsiteY1" fmla="*/ 33337 h 605367"/>
                <a:gd name="connsiteX2" fmla="*/ 1320302 w 1778593"/>
                <a:gd name="connsiteY2" fmla="*/ 96383 h 605367"/>
                <a:gd name="connsiteX3" fmla="*/ 1458415 w 1778593"/>
                <a:gd name="connsiteY3" fmla="*/ 244285 h 605367"/>
                <a:gd name="connsiteX4" fmla="*/ 1778593 w 1778593"/>
                <a:gd name="connsiteY4" fmla="*/ 605367 h 605367"/>
                <a:gd name="connsiteX5" fmla="*/ 0 w 1778593"/>
                <a:gd name="connsiteY5" fmla="*/ 188648 h 605367"/>
                <a:gd name="connsiteX6" fmla="*/ 0 w 1778593"/>
                <a:gd name="connsiteY6" fmla="*/ 0 h 605367"/>
                <a:gd name="connsiteX0" fmla="*/ 988219 w 1778593"/>
                <a:gd name="connsiteY0" fmla="*/ 180975 h 572030"/>
                <a:gd name="connsiteX1" fmla="*/ 1216618 w 1778593"/>
                <a:gd name="connsiteY1" fmla="*/ 0 h 572030"/>
                <a:gd name="connsiteX2" fmla="*/ 1320302 w 1778593"/>
                <a:gd name="connsiteY2" fmla="*/ 63046 h 572030"/>
                <a:gd name="connsiteX3" fmla="*/ 1458415 w 1778593"/>
                <a:gd name="connsiteY3" fmla="*/ 210948 h 572030"/>
                <a:gd name="connsiteX4" fmla="*/ 1778593 w 1778593"/>
                <a:gd name="connsiteY4" fmla="*/ 572030 h 572030"/>
                <a:gd name="connsiteX5" fmla="*/ 0 w 1778593"/>
                <a:gd name="connsiteY5" fmla="*/ 155311 h 572030"/>
                <a:gd name="connsiteX6" fmla="*/ 988219 w 1778593"/>
                <a:gd name="connsiteY6" fmla="*/ 180975 h 572030"/>
                <a:gd name="connsiteX0" fmla="*/ 440532 w 1230906"/>
                <a:gd name="connsiteY0" fmla="*/ 180975 h 576792"/>
                <a:gd name="connsiteX1" fmla="*/ 668931 w 1230906"/>
                <a:gd name="connsiteY1" fmla="*/ 0 h 576792"/>
                <a:gd name="connsiteX2" fmla="*/ 772615 w 1230906"/>
                <a:gd name="connsiteY2" fmla="*/ 63046 h 576792"/>
                <a:gd name="connsiteX3" fmla="*/ 910728 w 1230906"/>
                <a:gd name="connsiteY3" fmla="*/ 210948 h 576792"/>
                <a:gd name="connsiteX4" fmla="*/ 1230906 w 1230906"/>
                <a:gd name="connsiteY4" fmla="*/ 572030 h 576792"/>
                <a:gd name="connsiteX5" fmla="*/ 0 w 1230906"/>
                <a:gd name="connsiteY5" fmla="*/ 576792 h 576792"/>
                <a:gd name="connsiteX6" fmla="*/ 440532 w 1230906"/>
                <a:gd name="connsiteY6" fmla="*/ 180975 h 576792"/>
                <a:gd name="connsiteX0" fmla="*/ 440532 w 1230906"/>
                <a:gd name="connsiteY0" fmla="*/ 180975 h 576792"/>
                <a:gd name="connsiteX1" fmla="*/ 668931 w 1230906"/>
                <a:gd name="connsiteY1" fmla="*/ 0 h 576792"/>
                <a:gd name="connsiteX2" fmla="*/ 772615 w 1230906"/>
                <a:gd name="connsiteY2" fmla="*/ 63046 h 576792"/>
                <a:gd name="connsiteX3" fmla="*/ 910728 w 1230906"/>
                <a:gd name="connsiteY3" fmla="*/ 210948 h 576792"/>
                <a:gd name="connsiteX4" fmla="*/ 1230906 w 1230906"/>
                <a:gd name="connsiteY4" fmla="*/ 572030 h 576792"/>
                <a:gd name="connsiteX5" fmla="*/ 0 w 1230906"/>
                <a:gd name="connsiteY5" fmla="*/ 576792 h 576792"/>
                <a:gd name="connsiteX6" fmla="*/ 440532 w 1230906"/>
                <a:gd name="connsiteY6" fmla="*/ 180975 h 576792"/>
                <a:gd name="connsiteX0" fmla="*/ 481355 w 1271729"/>
                <a:gd name="connsiteY0" fmla="*/ 180975 h 576792"/>
                <a:gd name="connsiteX1" fmla="*/ 709754 w 1271729"/>
                <a:gd name="connsiteY1" fmla="*/ 0 h 576792"/>
                <a:gd name="connsiteX2" fmla="*/ 813438 w 1271729"/>
                <a:gd name="connsiteY2" fmla="*/ 63046 h 576792"/>
                <a:gd name="connsiteX3" fmla="*/ 951551 w 1271729"/>
                <a:gd name="connsiteY3" fmla="*/ 210948 h 576792"/>
                <a:gd name="connsiteX4" fmla="*/ 1271729 w 1271729"/>
                <a:gd name="connsiteY4" fmla="*/ 572030 h 576792"/>
                <a:gd name="connsiteX5" fmla="*/ 40823 w 1271729"/>
                <a:gd name="connsiteY5" fmla="*/ 576792 h 576792"/>
                <a:gd name="connsiteX6" fmla="*/ 313375 w 1271729"/>
                <a:gd name="connsiteY6" fmla="*/ 372608 h 576792"/>
                <a:gd name="connsiteX7" fmla="*/ 481355 w 1271729"/>
                <a:gd name="connsiteY7" fmla="*/ 180975 h 576792"/>
                <a:gd name="connsiteX0" fmla="*/ 440532 w 1230906"/>
                <a:gd name="connsiteY0" fmla="*/ 180975 h 576792"/>
                <a:gd name="connsiteX1" fmla="*/ 668931 w 1230906"/>
                <a:gd name="connsiteY1" fmla="*/ 0 h 576792"/>
                <a:gd name="connsiteX2" fmla="*/ 772615 w 1230906"/>
                <a:gd name="connsiteY2" fmla="*/ 63046 h 576792"/>
                <a:gd name="connsiteX3" fmla="*/ 910728 w 1230906"/>
                <a:gd name="connsiteY3" fmla="*/ 210948 h 576792"/>
                <a:gd name="connsiteX4" fmla="*/ 1230906 w 1230906"/>
                <a:gd name="connsiteY4" fmla="*/ 572030 h 576792"/>
                <a:gd name="connsiteX5" fmla="*/ 0 w 1230906"/>
                <a:gd name="connsiteY5" fmla="*/ 576792 h 576792"/>
                <a:gd name="connsiteX6" fmla="*/ 272552 w 1230906"/>
                <a:gd name="connsiteY6" fmla="*/ 372608 h 576792"/>
                <a:gd name="connsiteX7" fmla="*/ 440532 w 1230906"/>
                <a:gd name="connsiteY7" fmla="*/ 180975 h 576792"/>
                <a:gd name="connsiteX0" fmla="*/ 440532 w 1230906"/>
                <a:gd name="connsiteY0" fmla="*/ 180975 h 576792"/>
                <a:gd name="connsiteX1" fmla="*/ 668931 w 1230906"/>
                <a:gd name="connsiteY1" fmla="*/ 0 h 576792"/>
                <a:gd name="connsiteX2" fmla="*/ 772615 w 1230906"/>
                <a:gd name="connsiteY2" fmla="*/ 63046 h 576792"/>
                <a:gd name="connsiteX3" fmla="*/ 910728 w 1230906"/>
                <a:gd name="connsiteY3" fmla="*/ 210948 h 576792"/>
                <a:gd name="connsiteX4" fmla="*/ 1230906 w 1230906"/>
                <a:gd name="connsiteY4" fmla="*/ 572030 h 576792"/>
                <a:gd name="connsiteX5" fmla="*/ 0 w 1230906"/>
                <a:gd name="connsiteY5" fmla="*/ 576792 h 576792"/>
                <a:gd name="connsiteX6" fmla="*/ 272552 w 1230906"/>
                <a:gd name="connsiteY6" fmla="*/ 372608 h 576792"/>
                <a:gd name="connsiteX7" fmla="*/ 440532 w 1230906"/>
                <a:gd name="connsiteY7" fmla="*/ 180975 h 576792"/>
                <a:gd name="connsiteX0" fmla="*/ 440532 w 1230906"/>
                <a:gd name="connsiteY0" fmla="*/ 180975 h 576792"/>
                <a:gd name="connsiteX1" fmla="*/ 668931 w 1230906"/>
                <a:gd name="connsiteY1" fmla="*/ 0 h 576792"/>
                <a:gd name="connsiteX2" fmla="*/ 772615 w 1230906"/>
                <a:gd name="connsiteY2" fmla="*/ 63046 h 576792"/>
                <a:gd name="connsiteX3" fmla="*/ 910728 w 1230906"/>
                <a:gd name="connsiteY3" fmla="*/ 210948 h 576792"/>
                <a:gd name="connsiteX4" fmla="*/ 1230906 w 1230906"/>
                <a:gd name="connsiteY4" fmla="*/ 572030 h 576792"/>
                <a:gd name="connsiteX5" fmla="*/ 0 w 1230906"/>
                <a:gd name="connsiteY5" fmla="*/ 576792 h 576792"/>
                <a:gd name="connsiteX6" fmla="*/ 272552 w 1230906"/>
                <a:gd name="connsiteY6" fmla="*/ 372608 h 576792"/>
                <a:gd name="connsiteX7" fmla="*/ 440532 w 1230906"/>
                <a:gd name="connsiteY7" fmla="*/ 180975 h 576792"/>
                <a:gd name="connsiteX0" fmla="*/ 440532 w 1230906"/>
                <a:gd name="connsiteY0" fmla="*/ 180975 h 576792"/>
                <a:gd name="connsiteX1" fmla="*/ 668931 w 1230906"/>
                <a:gd name="connsiteY1" fmla="*/ 0 h 576792"/>
                <a:gd name="connsiteX2" fmla="*/ 772615 w 1230906"/>
                <a:gd name="connsiteY2" fmla="*/ 63046 h 576792"/>
                <a:gd name="connsiteX3" fmla="*/ 910728 w 1230906"/>
                <a:gd name="connsiteY3" fmla="*/ 210948 h 576792"/>
                <a:gd name="connsiteX4" fmla="*/ 1230906 w 1230906"/>
                <a:gd name="connsiteY4" fmla="*/ 572030 h 576792"/>
                <a:gd name="connsiteX5" fmla="*/ 0 w 1230906"/>
                <a:gd name="connsiteY5" fmla="*/ 576792 h 576792"/>
                <a:gd name="connsiteX6" fmla="*/ 272552 w 1230906"/>
                <a:gd name="connsiteY6" fmla="*/ 372608 h 576792"/>
                <a:gd name="connsiteX7" fmla="*/ 440532 w 1230906"/>
                <a:gd name="connsiteY7" fmla="*/ 180975 h 576792"/>
                <a:gd name="connsiteX0" fmla="*/ 440532 w 1230906"/>
                <a:gd name="connsiteY0" fmla="*/ 180975 h 576792"/>
                <a:gd name="connsiteX1" fmla="*/ 668931 w 1230906"/>
                <a:gd name="connsiteY1" fmla="*/ 0 h 576792"/>
                <a:gd name="connsiteX2" fmla="*/ 772615 w 1230906"/>
                <a:gd name="connsiteY2" fmla="*/ 63046 h 576792"/>
                <a:gd name="connsiteX3" fmla="*/ 910728 w 1230906"/>
                <a:gd name="connsiteY3" fmla="*/ 210948 h 576792"/>
                <a:gd name="connsiteX4" fmla="*/ 1230906 w 1230906"/>
                <a:gd name="connsiteY4" fmla="*/ 572030 h 576792"/>
                <a:gd name="connsiteX5" fmla="*/ 0 w 1230906"/>
                <a:gd name="connsiteY5" fmla="*/ 576792 h 576792"/>
                <a:gd name="connsiteX6" fmla="*/ 272552 w 1230906"/>
                <a:gd name="connsiteY6" fmla="*/ 372608 h 576792"/>
                <a:gd name="connsiteX7" fmla="*/ 440532 w 1230906"/>
                <a:gd name="connsiteY7" fmla="*/ 180975 h 576792"/>
                <a:gd name="connsiteX0" fmla="*/ 440532 w 1230906"/>
                <a:gd name="connsiteY0" fmla="*/ 180975 h 576792"/>
                <a:gd name="connsiteX1" fmla="*/ 668931 w 1230906"/>
                <a:gd name="connsiteY1" fmla="*/ 0 h 576792"/>
                <a:gd name="connsiteX2" fmla="*/ 772615 w 1230906"/>
                <a:gd name="connsiteY2" fmla="*/ 63046 h 576792"/>
                <a:gd name="connsiteX3" fmla="*/ 910728 w 1230906"/>
                <a:gd name="connsiteY3" fmla="*/ 210948 h 576792"/>
                <a:gd name="connsiteX4" fmla="*/ 1230906 w 1230906"/>
                <a:gd name="connsiteY4" fmla="*/ 572030 h 576792"/>
                <a:gd name="connsiteX5" fmla="*/ 667839 w 1230906"/>
                <a:gd name="connsiteY5" fmla="*/ 403564 h 576792"/>
                <a:gd name="connsiteX6" fmla="*/ 0 w 1230906"/>
                <a:gd name="connsiteY6" fmla="*/ 576792 h 576792"/>
                <a:gd name="connsiteX7" fmla="*/ 272552 w 1230906"/>
                <a:gd name="connsiteY7" fmla="*/ 372608 h 576792"/>
                <a:gd name="connsiteX8" fmla="*/ 440532 w 1230906"/>
                <a:gd name="connsiteY8" fmla="*/ 180975 h 576792"/>
                <a:gd name="connsiteX0" fmla="*/ 441824 w 1232198"/>
                <a:gd name="connsiteY0" fmla="*/ 180975 h 736939"/>
                <a:gd name="connsiteX1" fmla="*/ 670223 w 1232198"/>
                <a:gd name="connsiteY1" fmla="*/ 0 h 736939"/>
                <a:gd name="connsiteX2" fmla="*/ 773907 w 1232198"/>
                <a:gd name="connsiteY2" fmla="*/ 63046 h 736939"/>
                <a:gd name="connsiteX3" fmla="*/ 912020 w 1232198"/>
                <a:gd name="connsiteY3" fmla="*/ 210948 h 736939"/>
                <a:gd name="connsiteX4" fmla="*/ 1232198 w 1232198"/>
                <a:gd name="connsiteY4" fmla="*/ 572030 h 736939"/>
                <a:gd name="connsiteX5" fmla="*/ 669131 w 1232198"/>
                <a:gd name="connsiteY5" fmla="*/ 403564 h 736939"/>
                <a:gd name="connsiteX6" fmla="*/ 0 w 1232198"/>
                <a:gd name="connsiteY6" fmla="*/ 736939 h 736939"/>
                <a:gd name="connsiteX7" fmla="*/ 1292 w 1232198"/>
                <a:gd name="connsiteY7" fmla="*/ 576792 h 736939"/>
                <a:gd name="connsiteX8" fmla="*/ 273844 w 1232198"/>
                <a:gd name="connsiteY8" fmla="*/ 372608 h 736939"/>
                <a:gd name="connsiteX9" fmla="*/ 441824 w 1232198"/>
                <a:gd name="connsiteY9" fmla="*/ 180975 h 736939"/>
                <a:gd name="connsiteX0" fmla="*/ 452449 w 1242823"/>
                <a:gd name="connsiteY0" fmla="*/ 180975 h 736939"/>
                <a:gd name="connsiteX1" fmla="*/ 680848 w 1242823"/>
                <a:gd name="connsiteY1" fmla="*/ 0 h 736939"/>
                <a:gd name="connsiteX2" fmla="*/ 784532 w 1242823"/>
                <a:gd name="connsiteY2" fmla="*/ 63046 h 736939"/>
                <a:gd name="connsiteX3" fmla="*/ 922645 w 1242823"/>
                <a:gd name="connsiteY3" fmla="*/ 210948 h 736939"/>
                <a:gd name="connsiteX4" fmla="*/ 1242823 w 1242823"/>
                <a:gd name="connsiteY4" fmla="*/ 572030 h 736939"/>
                <a:gd name="connsiteX5" fmla="*/ 679756 w 1242823"/>
                <a:gd name="connsiteY5" fmla="*/ 403564 h 736939"/>
                <a:gd name="connsiteX6" fmla="*/ 10625 w 1242823"/>
                <a:gd name="connsiteY6" fmla="*/ 736939 h 736939"/>
                <a:gd name="connsiteX7" fmla="*/ 11 w 1242823"/>
                <a:gd name="connsiteY7" fmla="*/ 588699 h 736939"/>
                <a:gd name="connsiteX8" fmla="*/ 284469 w 1242823"/>
                <a:gd name="connsiteY8" fmla="*/ 372608 h 736939"/>
                <a:gd name="connsiteX9" fmla="*/ 452449 w 1242823"/>
                <a:gd name="connsiteY9" fmla="*/ 180975 h 736939"/>
                <a:gd name="connsiteX0" fmla="*/ 453731 w 1244105"/>
                <a:gd name="connsiteY0" fmla="*/ 180975 h 734558"/>
                <a:gd name="connsiteX1" fmla="*/ 682130 w 1244105"/>
                <a:gd name="connsiteY1" fmla="*/ 0 h 734558"/>
                <a:gd name="connsiteX2" fmla="*/ 785814 w 1244105"/>
                <a:gd name="connsiteY2" fmla="*/ 63046 h 734558"/>
                <a:gd name="connsiteX3" fmla="*/ 923927 w 1244105"/>
                <a:gd name="connsiteY3" fmla="*/ 210948 h 734558"/>
                <a:gd name="connsiteX4" fmla="*/ 1244105 w 1244105"/>
                <a:gd name="connsiteY4" fmla="*/ 572030 h 734558"/>
                <a:gd name="connsiteX5" fmla="*/ 681038 w 1244105"/>
                <a:gd name="connsiteY5" fmla="*/ 403564 h 734558"/>
                <a:gd name="connsiteX6" fmla="*/ 0 w 1244105"/>
                <a:gd name="connsiteY6" fmla="*/ 734558 h 734558"/>
                <a:gd name="connsiteX7" fmla="*/ 1293 w 1244105"/>
                <a:gd name="connsiteY7" fmla="*/ 588699 h 734558"/>
                <a:gd name="connsiteX8" fmla="*/ 285751 w 1244105"/>
                <a:gd name="connsiteY8" fmla="*/ 372608 h 734558"/>
                <a:gd name="connsiteX9" fmla="*/ 453731 w 1244105"/>
                <a:gd name="connsiteY9" fmla="*/ 180975 h 734558"/>
                <a:gd name="connsiteX0" fmla="*/ 453731 w 1382217"/>
                <a:gd name="connsiteY0" fmla="*/ 180975 h 734558"/>
                <a:gd name="connsiteX1" fmla="*/ 682130 w 1382217"/>
                <a:gd name="connsiteY1" fmla="*/ 0 h 734558"/>
                <a:gd name="connsiteX2" fmla="*/ 785814 w 1382217"/>
                <a:gd name="connsiteY2" fmla="*/ 63046 h 734558"/>
                <a:gd name="connsiteX3" fmla="*/ 923927 w 1382217"/>
                <a:gd name="connsiteY3" fmla="*/ 210948 h 734558"/>
                <a:gd name="connsiteX4" fmla="*/ 1382217 w 1382217"/>
                <a:gd name="connsiteY4" fmla="*/ 629180 h 734558"/>
                <a:gd name="connsiteX5" fmla="*/ 681038 w 1382217"/>
                <a:gd name="connsiteY5" fmla="*/ 403564 h 734558"/>
                <a:gd name="connsiteX6" fmla="*/ 0 w 1382217"/>
                <a:gd name="connsiteY6" fmla="*/ 734558 h 734558"/>
                <a:gd name="connsiteX7" fmla="*/ 1293 w 1382217"/>
                <a:gd name="connsiteY7" fmla="*/ 588699 h 734558"/>
                <a:gd name="connsiteX8" fmla="*/ 285751 w 1382217"/>
                <a:gd name="connsiteY8" fmla="*/ 372608 h 734558"/>
                <a:gd name="connsiteX9" fmla="*/ 453731 w 1382217"/>
                <a:gd name="connsiteY9" fmla="*/ 180975 h 734558"/>
                <a:gd name="connsiteX0" fmla="*/ 453731 w 1452459"/>
                <a:gd name="connsiteY0" fmla="*/ 180975 h 752547"/>
                <a:gd name="connsiteX1" fmla="*/ 682130 w 1452459"/>
                <a:gd name="connsiteY1" fmla="*/ 0 h 752547"/>
                <a:gd name="connsiteX2" fmla="*/ 785814 w 1452459"/>
                <a:gd name="connsiteY2" fmla="*/ 63046 h 752547"/>
                <a:gd name="connsiteX3" fmla="*/ 923927 w 1452459"/>
                <a:gd name="connsiteY3" fmla="*/ 210948 h 752547"/>
                <a:gd name="connsiteX4" fmla="*/ 1382217 w 1452459"/>
                <a:gd name="connsiteY4" fmla="*/ 629180 h 752547"/>
                <a:gd name="connsiteX5" fmla="*/ 1397796 w 1452459"/>
                <a:gd name="connsiteY5" fmla="*/ 744083 h 752547"/>
                <a:gd name="connsiteX6" fmla="*/ 681038 w 1452459"/>
                <a:gd name="connsiteY6" fmla="*/ 403564 h 752547"/>
                <a:gd name="connsiteX7" fmla="*/ 0 w 1452459"/>
                <a:gd name="connsiteY7" fmla="*/ 734558 h 752547"/>
                <a:gd name="connsiteX8" fmla="*/ 1293 w 1452459"/>
                <a:gd name="connsiteY8" fmla="*/ 588699 h 752547"/>
                <a:gd name="connsiteX9" fmla="*/ 285751 w 1452459"/>
                <a:gd name="connsiteY9" fmla="*/ 372608 h 752547"/>
                <a:gd name="connsiteX10" fmla="*/ 453731 w 1452459"/>
                <a:gd name="connsiteY10" fmla="*/ 180975 h 752547"/>
                <a:gd name="connsiteX0" fmla="*/ 453731 w 1453808"/>
                <a:gd name="connsiteY0" fmla="*/ 180975 h 751966"/>
                <a:gd name="connsiteX1" fmla="*/ 682130 w 1453808"/>
                <a:gd name="connsiteY1" fmla="*/ 0 h 751966"/>
                <a:gd name="connsiteX2" fmla="*/ 785814 w 1453808"/>
                <a:gd name="connsiteY2" fmla="*/ 63046 h 751966"/>
                <a:gd name="connsiteX3" fmla="*/ 923927 w 1453808"/>
                <a:gd name="connsiteY3" fmla="*/ 210948 h 751966"/>
                <a:gd name="connsiteX4" fmla="*/ 1386980 w 1453808"/>
                <a:gd name="connsiteY4" fmla="*/ 619655 h 751966"/>
                <a:gd name="connsiteX5" fmla="*/ 1397796 w 1453808"/>
                <a:gd name="connsiteY5" fmla="*/ 744083 h 751966"/>
                <a:gd name="connsiteX6" fmla="*/ 681038 w 1453808"/>
                <a:gd name="connsiteY6" fmla="*/ 403564 h 751966"/>
                <a:gd name="connsiteX7" fmla="*/ 0 w 1453808"/>
                <a:gd name="connsiteY7" fmla="*/ 734558 h 751966"/>
                <a:gd name="connsiteX8" fmla="*/ 1293 w 1453808"/>
                <a:gd name="connsiteY8" fmla="*/ 588699 h 751966"/>
                <a:gd name="connsiteX9" fmla="*/ 285751 w 1453808"/>
                <a:gd name="connsiteY9" fmla="*/ 372608 h 751966"/>
                <a:gd name="connsiteX10" fmla="*/ 453731 w 1453808"/>
                <a:gd name="connsiteY10" fmla="*/ 180975 h 751966"/>
                <a:gd name="connsiteX0" fmla="*/ 453731 w 1453808"/>
                <a:gd name="connsiteY0" fmla="*/ 180975 h 751966"/>
                <a:gd name="connsiteX1" fmla="*/ 682130 w 1453808"/>
                <a:gd name="connsiteY1" fmla="*/ 0 h 751966"/>
                <a:gd name="connsiteX2" fmla="*/ 785814 w 1453808"/>
                <a:gd name="connsiteY2" fmla="*/ 63046 h 751966"/>
                <a:gd name="connsiteX3" fmla="*/ 923927 w 1453808"/>
                <a:gd name="connsiteY3" fmla="*/ 210948 h 751966"/>
                <a:gd name="connsiteX4" fmla="*/ 1386980 w 1453808"/>
                <a:gd name="connsiteY4" fmla="*/ 619655 h 751966"/>
                <a:gd name="connsiteX5" fmla="*/ 1397796 w 1453808"/>
                <a:gd name="connsiteY5" fmla="*/ 744083 h 751966"/>
                <a:gd name="connsiteX6" fmla="*/ 681038 w 1453808"/>
                <a:gd name="connsiteY6" fmla="*/ 403564 h 751966"/>
                <a:gd name="connsiteX7" fmla="*/ 0 w 1453808"/>
                <a:gd name="connsiteY7" fmla="*/ 734558 h 751966"/>
                <a:gd name="connsiteX8" fmla="*/ 1293 w 1453808"/>
                <a:gd name="connsiteY8" fmla="*/ 588699 h 751966"/>
                <a:gd name="connsiteX9" fmla="*/ 285751 w 1453808"/>
                <a:gd name="connsiteY9" fmla="*/ 372608 h 751966"/>
                <a:gd name="connsiteX10" fmla="*/ 453731 w 1453808"/>
                <a:gd name="connsiteY10" fmla="*/ 180975 h 751966"/>
                <a:gd name="connsiteX0" fmla="*/ 453731 w 1447395"/>
                <a:gd name="connsiteY0" fmla="*/ 180975 h 751597"/>
                <a:gd name="connsiteX1" fmla="*/ 682130 w 1447395"/>
                <a:gd name="connsiteY1" fmla="*/ 0 h 751597"/>
                <a:gd name="connsiteX2" fmla="*/ 785814 w 1447395"/>
                <a:gd name="connsiteY2" fmla="*/ 63046 h 751597"/>
                <a:gd name="connsiteX3" fmla="*/ 923927 w 1447395"/>
                <a:gd name="connsiteY3" fmla="*/ 210948 h 751597"/>
                <a:gd name="connsiteX4" fmla="*/ 1386980 w 1447395"/>
                <a:gd name="connsiteY4" fmla="*/ 619655 h 751597"/>
                <a:gd name="connsiteX5" fmla="*/ 1397796 w 1447395"/>
                <a:gd name="connsiteY5" fmla="*/ 744083 h 751597"/>
                <a:gd name="connsiteX6" fmla="*/ 681038 w 1447395"/>
                <a:gd name="connsiteY6" fmla="*/ 403564 h 751597"/>
                <a:gd name="connsiteX7" fmla="*/ 0 w 1447395"/>
                <a:gd name="connsiteY7" fmla="*/ 734558 h 751597"/>
                <a:gd name="connsiteX8" fmla="*/ 1293 w 1447395"/>
                <a:gd name="connsiteY8" fmla="*/ 588699 h 751597"/>
                <a:gd name="connsiteX9" fmla="*/ 285751 w 1447395"/>
                <a:gd name="connsiteY9" fmla="*/ 372608 h 751597"/>
                <a:gd name="connsiteX10" fmla="*/ 453731 w 1447395"/>
                <a:gd name="connsiteY10" fmla="*/ 180975 h 751597"/>
                <a:gd name="connsiteX0" fmla="*/ 453731 w 1397796"/>
                <a:gd name="connsiteY0" fmla="*/ 180975 h 744083"/>
                <a:gd name="connsiteX1" fmla="*/ 682130 w 1397796"/>
                <a:gd name="connsiteY1" fmla="*/ 0 h 744083"/>
                <a:gd name="connsiteX2" fmla="*/ 785814 w 1397796"/>
                <a:gd name="connsiteY2" fmla="*/ 63046 h 744083"/>
                <a:gd name="connsiteX3" fmla="*/ 923927 w 1397796"/>
                <a:gd name="connsiteY3" fmla="*/ 210948 h 744083"/>
                <a:gd name="connsiteX4" fmla="*/ 1386980 w 1397796"/>
                <a:gd name="connsiteY4" fmla="*/ 619655 h 744083"/>
                <a:gd name="connsiteX5" fmla="*/ 1397796 w 1397796"/>
                <a:gd name="connsiteY5" fmla="*/ 744083 h 744083"/>
                <a:gd name="connsiteX6" fmla="*/ 681038 w 1397796"/>
                <a:gd name="connsiteY6" fmla="*/ 403564 h 744083"/>
                <a:gd name="connsiteX7" fmla="*/ 0 w 1397796"/>
                <a:gd name="connsiteY7" fmla="*/ 734558 h 744083"/>
                <a:gd name="connsiteX8" fmla="*/ 1293 w 1397796"/>
                <a:gd name="connsiteY8" fmla="*/ 588699 h 744083"/>
                <a:gd name="connsiteX9" fmla="*/ 285751 w 1397796"/>
                <a:gd name="connsiteY9" fmla="*/ 372608 h 744083"/>
                <a:gd name="connsiteX10" fmla="*/ 453731 w 1397796"/>
                <a:gd name="connsiteY10" fmla="*/ 180975 h 744083"/>
                <a:gd name="connsiteX0" fmla="*/ 453731 w 1397796"/>
                <a:gd name="connsiteY0" fmla="*/ 180975 h 758371"/>
                <a:gd name="connsiteX1" fmla="*/ 682130 w 1397796"/>
                <a:gd name="connsiteY1" fmla="*/ 0 h 758371"/>
                <a:gd name="connsiteX2" fmla="*/ 785814 w 1397796"/>
                <a:gd name="connsiteY2" fmla="*/ 63046 h 758371"/>
                <a:gd name="connsiteX3" fmla="*/ 923927 w 1397796"/>
                <a:gd name="connsiteY3" fmla="*/ 210948 h 758371"/>
                <a:gd name="connsiteX4" fmla="*/ 1386980 w 1397796"/>
                <a:gd name="connsiteY4" fmla="*/ 619655 h 758371"/>
                <a:gd name="connsiteX5" fmla="*/ 1397796 w 1397796"/>
                <a:gd name="connsiteY5" fmla="*/ 758371 h 758371"/>
                <a:gd name="connsiteX6" fmla="*/ 681038 w 1397796"/>
                <a:gd name="connsiteY6" fmla="*/ 403564 h 758371"/>
                <a:gd name="connsiteX7" fmla="*/ 0 w 1397796"/>
                <a:gd name="connsiteY7" fmla="*/ 734558 h 758371"/>
                <a:gd name="connsiteX8" fmla="*/ 1293 w 1397796"/>
                <a:gd name="connsiteY8" fmla="*/ 588699 h 758371"/>
                <a:gd name="connsiteX9" fmla="*/ 285751 w 1397796"/>
                <a:gd name="connsiteY9" fmla="*/ 372608 h 758371"/>
                <a:gd name="connsiteX10" fmla="*/ 453731 w 1397796"/>
                <a:gd name="connsiteY10" fmla="*/ 180975 h 758371"/>
                <a:gd name="connsiteX0" fmla="*/ 453731 w 1397796"/>
                <a:gd name="connsiteY0" fmla="*/ 180975 h 758371"/>
                <a:gd name="connsiteX1" fmla="*/ 682130 w 1397796"/>
                <a:gd name="connsiteY1" fmla="*/ 0 h 758371"/>
                <a:gd name="connsiteX2" fmla="*/ 785814 w 1397796"/>
                <a:gd name="connsiteY2" fmla="*/ 63046 h 758371"/>
                <a:gd name="connsiteX3" fmla="*/ 923927 w 1397796"/>
                <a:gd name="connsiteY3" fmla="*/ 210948 h 758371"/>
                <a:gd name="connsiteX4" fmla="*/ 1386980 w 1397796"/>
                <a:gd name="connsiteY4" fmla="*/ 619655 h 758371"/>
                <a:gd name="connsiteX5" fmla="*/ 1397796 w 1397796"/>
                <a:gd name="connsiteY5" fmla="*/ 758371 h 758371"/>
                <a:gd name="connsiteX6" fmla="*/ 1100139 w 1397796"/>
                <a:gd name="connsiteY6" fmla="*/ 594065 h 758371"/>
                <a:gd name="connsiteX7" fmla="*/ 681038 w 1397796"/>
                <a:gd name="connsiteY7" fmla="*/ 403564 h 758371"/>
                <a:gd name="connsiteX8" fmla="*/ 0 w 1397796"/>
                <a:gd name="connsiteY8" fmla="*/ 734558 h 758371"/>
                <a:gd name="connsiteX9" fmla="*/ 1293 w 1397796"/>
                <a:gd name="connsiteY9" fmla="*/ 588699 h 758371"/>
                <a:gd name="connsiteX10" fmla="*/ 285751 w 1397796"/>
                <a:gd name="connsiteY10" fmla="*/ 372608 h 758371"/>
                <a:gd name="connsiteX11" fmla="*/ 453731 w 1397796"/>
                <a:gd name="connsiteY11" fmla="*/ 180975 h 758371"/>
                <a:gd name="connsiteX0" fmla="*/ 453731 w 1397796"/>
                <a:gd name="connsiteY0" fmla="*/ 180975 h 758371"/>
                <a:gd name="connsiteX1" fmla="*/ 682130 w 1397796"/>
                <a:gd name="connsiteY1" fmla="*/ 0 h 758371"/>
                <a:gd name="connsiteX2" fmla="*/ 785814 w 1397796"/>
                <a:gd name="connsiteY2" fmla="*/ 63046 h 758371"/>
                <a:gd name="connsiteX3" fmla="*/ 923927 w 1397796"/>
                <a:gd name="connsiteY3" fmla="*/ 210948 h 758371"/>
                <a:gd name="connsiteX4" fmla="*/ 1386980 w 1397796"/>
                <a:gd name="connsiteY4" fmla="*/ 619655 h 758371"/>
                <a:gd name="connsiteX5" fmla="*/ 1397796 w 1397796"/>
                <a:gd name="connsiteY5" fmla="*/ 758371 h 758371"/>
                <a:gd name="connsiteX6" fmla="*/ 1100139 w 1397796"/>
                <a:gd name="connsiteY6" fmla="*/ 594065 h 758371"/>
                <a:gd name="connsiteX7" fmla="*/ 681038 w 1397796"/>
                <a:gd name="connsiteY7" fmla="*/ 403564 h 758371"/>
                <a:gd name="connsiteX8" fmla="*/ 0 w 1397796"/>
                <a:gd name="connsiteY8" fmla="*/ 734558 h 758371"/>
                <a:gd name="connsiteX9" fmla="*/ 1293 w 1397796"/>
                <a:gd name="connsiteY9" fmla="*/ 588699 h 758371"/>
                <a:gd name="connsiteX10" fmla="*/ 285751 w 1397796"/>
                <a:gd name="connsiteY10" fmla="*/ 372608 h 758371"/>
                <a:gd name="connsiteX11" fmla="*/ 453731 w 1397796"/>
                <a:gd name="connsiteY11" fmla="*/ 180975 h 758371"/>
                <a:gd name="connsiteX0" fmla="*/ 453731 w 1397796"/>
                <a:gd name="connsiteY0" fmla="*/ 180975 h 758371"/>
                <a:gd name="connsiteX1" fmla="*/ 682130 w 1397796"/>
                <a:gd name="connsiteY1" fmla="*/ 0 h 758371"/>
                <a:gd name="connsiteX2" fmla="*/ 785814 w 1397796"/>
                <a:gd name="connsiteY2" fmla="*/ 63046 h 758371"/>
                <a:gd name="connsiteX3" fmla="*/ 923927 w 1397796"/>
                <a:gd name="connsiteY3" fmla="*/ 210948 h 758371"/>
                <a:gd name="connsiteX4" fmla="*/ 1386980 w 1397796"/>
                <a:gd name="connsiteY4" fmla="*/ 619655 h 758371"/>
                <a:gd name="connsiteX5" fmla="*/ 1397796 w 1397796"/>
                <a:gd name="connsiteY5" fmla="*/ 758371 h 758371"/>
                <a:gd name="connsiteX6" fmla="*/ 1100139 w 1397796"/>
                <a:gd name="connsiteY6" fmla="*/ 594065 h 758371"/>
                <a:gd name="connsiteX7" fmla="*/ 681038 w 1397796"/>
                <a:gd name="connsiteY7" fmla="*/ 403564 h 758371"/>
                <a:gd name="connsiteX8" fmla="*/ 0 w 1397796"/>
                <a:gd name="connsiteY8" fmla="*/ 734558 h 758371"/>
                <a:gd name="connsiteX9" fmla="*/ 1293 w 1397796"/>
                <a:gd name="connsiteY9" fmla="*/ 588699 h 758371"/>
                <a:gd name="connsiteX10" fmla="*/ 285751 w 1397796"/>
                <a:gd name="connsiteY10" fmla="*/ 372608 h 758371"/>
                <a:gd name="connsiteX11" fmla="*/ 453731 w 1397796"/>
                <a:gd name="connsiteY11" fmla="*/ 180975 h 758371"/>
                <a:gd name="connsiteX0" fmla="*/ 453731 w 1397796"/>
                <a:gd name="connsiteY0" fmla="*/ 180975 h 758371"/>
                <a:gd name="connsiteX1" fmla="*/ 682130 w 1397796"/>
                <a:gd name="connsiteY1" fmla="*/ 0 h 758371"/>
                <a:gd name="connsiteX2" fmla="*/ 785814 w 1397796"/>
                <a:gd name="connsiteY2" fmla="*/ 63046 h 758371"/>
                <a:gd name="connsiteX3" fmla="*/ 923927 w 1397796"/>
                <a:gd name="connsiteY3" fmla="*/ 210948 h 758371"/>
                <a:gd name="connsiteX4" fmla="*/ 1386980 w 1397796"/>
                <a:gd name="connsiteY4" fmla="*/ 619655 h 758371"/>
                <a:gd name="connsiteX5" fmla="*/ 1397796 w 1397796"/>
                <a:gd name="connsiteY5" fmla="*/ 758371 h 758371"/>
                <a:gd name="connsiteX6" fmla="*/ 1100139 w 1397796"/>
                <a:gd name="connsiteY6" fmla="*/ 594065 h 758371"/>
                <a:gd name="connsiteX7" fmla="*/ 659606 w 1397796"/>
                <a:gd name="connsiteY7" fmla="*/ 374989 h 758371"/>
                <a:gd name="connsiteX8" fmla="*/ 0 w 1397796"/>
                <a:gd name="connsiteY8" fmla="*/ 734558 h 758371"/>
                <a:gd name="connsiteX9" fmla="*/ 1293 w 1397796"/>
                <a:gd name="connsiteY9" fmla="*/ 588699 h 758371"/>
                <a:gd name="connsiteX10" fmla="*/ 285751 w 1397796"/>
                <a:gd name="connsiteY10" fmla="*/ 372608 h 758371"/>
                <a:gd name="connsiteX11" fmla="*/ 453731 w 1397796"/>
                <a:gd name="connsiteY11" fmla="*/ 180975 h 758371"/>
                <a:gd name="connsiteX0" fmla="*/ 453731 w 1397796"/>
                <a:gd name="connsiteY0" fmla="*/ 180975 h 758371"/>
                <a:gd name="connsiteX1" fmla="*/ 682130 w 1397796"/>
                <a:gd name="connsiteY1" fmla="*/ 0 h 758371"/>
                <a:gd name="connsiteX2" fmla="*/ 785814 w 1397796"/>
                <a:gd name="connsiteY2" fmla="*/ 63046 h 758371"/>
                <a:gd name="connsiteX3" fmla="*/ 923927 w 1397796"/>
                <a:gd name="connsiteY3" fmla="*/ 210948 h 758371"/>
                <a:gd name="connsiteX4" fmla="*/ 1386980 w 1397796"/>
                <a:gd name="connsiteY4" fmla="*/ 619655 h 758371"/>
                <a:gd name="connsiteX5" fmla="*/ 1397796 w 1397796"/>
                <a:gd name="connsiteY5" fmla="*/ 758371 h 758371"/>
                <a:gd name="connsiteX6" fmla="*/ 1100139 w 1397796"/>
                <a:gd name="connsiteY6" fmla="*/ 594065 h 758371"/>
                <a:gd name="connsiteX7" fmla="*/ 659606 w 1397796"/>
                <a:gd name="connsiteY7" fmla="*/ 374989 h 758371"/>
                <a:gd name="connsiteX8" fmla="*/ 0 w 1397796"/>
                <a:gd name="connsiteY8" fmla="*/ 734558 h 758371"/>
                <a:gd name="connsiteX9" fmla="*/ 1293 w 1397796"/>
                <a:gd name="connsiteY9" fmla="*/ 588699 h 758371"/>
                <a:gd name="connsiteX10" fmla="*/ 285751 w 1397796"/>
                <a:gd name="connsiteY10" fmla="*/ 372608 h 758371"/>
                <a:gd name="connsiteX11" fmla="*/ 453731 w 1397796"/>
                <a:gd name="connsiteY11" fmla="*/ 180975 h 758371"/>
                <a:gd name="connsiteX0" fmla="*/ 453731 w 1397796"/>
                <a:gd name="connsiteY0" fmla="*/ 180975 h 758371"/>
                <a:gd name="connsiteX1" fmla="*/ 682130 w 1397796"/>
                <a:gd name="connsiteY1" fmla="*/ 0 h 758371"/>
                <a:gd name="connsiteX2" fmla="*/ 785814 w 1397796"/>
                <a:gd name="connsiteY2" fmla="*/ 63046 h 758371"/>
                <a:gd name="connsiteX3" fmla="*/ 923927 w 1397796"/>
                <a:gd name="connsiteY3" fmla="*/ 210948 h 758371"/>
                <a:gd name="connsiteX4" fmla="*/ 1386980 w 1397796"/>
                <a:gd name="connsiteY4" fmla="*/ 619655 h 758371"/>
                <a:gd name="connsiteX5" fmla="*/ 1397796 w 1397796"/>
                <a:gd name="connsiteY5" fmla="*/ 758371 h 758371"/>
                <a:gd name="connsiteX6" fmla="*/ 1100139 w 1397796"/>
                <a:gd name="connsiteY6" fmla="*/ 594065 h 758371"/>
                <a:gd name="connsiteX7" fmla="*/ 659606 w 1397796"/>
                <a:gd name="connsiteY7" fmla="*/ 374989 h 758371"/>
                <a:gd name="connsiteX8" fmla="*/ 0 w 1397796"/>
                <a:gd name="connsiteY8" fmla="*/ 734558 h 758371"/>
                <a:gd name="connsiteX9" fmla="*/ 1293 w 1397796"/>
                <a:gd name="connsiteY9" fmla="*/ 588699 h 758371"/>
                <a:gd name="connsiteX10" fmla="*/ 285751 w 1397796"/>
                <a:gd name="connsiteY10" fmla="*/ 372608 h 758371"/>
                <a:gd name="connsiteX11" fmla="*/ 453731 w 1397796"/>
                <a:gd name="connsiteY11" fmla="*/ 180975 h 758371"/>
                <a:gd name="connsiteX0" fmla="*/ 454882 w 1398947"/>
                <a:gd name="connsiteY0" fmla="*/ 180975 h 758371"/>
                <a:gd name="connsiteX1" fmla="*/ 683281 w 1398947"/>
                <a:gd name="connsiteY1" fmla="*/ 0 h 758371"/>
                <a:gd name="connsiteX2" fmla="*/ 786965 w 1398947"/>
                <a:gd name="connsiteY2" fmla="*/ 63046 h 758371"/>
                <a:gd name="connsiteX3" fmla="*/ 925078 w 1398947"/>
                <a:gd name="connsiteY3" fmla="*/ 210948 h 758371"/>
                <a:gd name="connsiteX4" fmla="*/ 1388131 w 1398947"/>
                <a:gd name="connsiteY4" fmla="*/ 619655 h 758371"/>
                <a:gd name="connsiteX5" fmla="*/ 1398947 w 1398947"/>
                <a:gd name="connsiteY5" fmla="*/ 758371 h 758371"/>
                <a:gd name="connsiteX6" fmla="*/ 1101290 w 1398947"/>
                <a:gd name="connsiteY6" fmla="*/ 594065 h 758371"/>
                <a:gd name="connsiteX7" fmla="*/ 660757 w 1398947"/>
                <a:gd name="connsiteY7" fmla="*/ 374989 h 758371"/>
                <a:gd name="connsiteX8" fmla="*/ 1151 w 1398947"/>
                <a:gd name="connsiteY8" fmla="*/ 734558 h 758371"/>
                <a:gd name="connsiteX9" fmla="*/ 62 w 1398947"/>
                <a:gd name="connsiteY9" fmla="*/ 574411 h 758371"/>
                <a:gd name="connsiteX10" fmla="*/ 286902 w 1398947"/>
                <a:gd name="connsiteY10" fmla="*/ 372608 h 758371"/>
                <a:gd name="connsiteX11" fmla="*/ 454882 w 1398947"/>
                <a:gd name="connsiteY11" fmla="*/ 180975 h 758371"/>
                <a:gd name="connsiteX0" fmla="*/ 454882 w 1398947"/>
                <a:gd name="connsiteY0" fmla="*/ 180975 h 758371"/>
                <a:gd name="connsiteX1" fmla="*/ 683281 w 1398947"/>
                <a:gd name="connsiteY1" fmla="*/ 0 h 758371"/>
                <a:gd name="connsiteX2" fmla="*/ 786965 w 1398947"/>
                <a:gd name="connsiteY2" fmla="*/ 63046 h 758371"/>
                <a:gd name="connsiteX3" fmla="*/ 925078 w 1398947"/>
                <a:gd name="connsiteY3" fmla="*/ 210948 h 758371"/>
                <a:gd name="connsiteX4" fmla="*/ 1388131 w 1398947"/>
                <a:gd name="connsiteY4" fmla="*/ 619655 h 758371"/>
                <a:gd name="connsiteX5" fmla="*/ 1398947 w 1398947"/>
                <a:gd name="connsiteY5" fmla="*/ 758371 h 758371"/>
                <a:gd name="connsiteX6" fmla="*/ 1101290 w 1398947"/>
                <a:gd name="connsiteY6" fmla="*/ 594065 h 758371"/>
                <a:gd name="connsiteX7" fmla="*/ 660757 w 1398947"/>
                <a:gd name="connsiteY7" fmla="*/ 374989 h 758371"/>
                <a:gd name="connsiteX8" fmla="*/ 1151 w 1398947"/>
                <a:gd name="connsiteY8" fmla="*/ 734558 h 758371"/>
                <a:gd name="connsiteX9" fmla="*/ 62 w 1398947"/>
                <a:gd name="connsiteY9" fmla="*/ 574411 h 758371"/>
                <a:gd name="connsiteX10" fmla="*/ 279758 w 1398947"/>
                <a:gd name="connsiteY10" fmla="*/ 363083 h 758371"/>
                <a:gd name="connsiteX11" fmla="*/ 454882 w 1398947"/>
                <a:gd name="connsiteY11" fmla="*/ 180975 h 758371"/>
                <a:gd name="connsiteX0" fmla="*/ 442976 w 1398947"/>
                <a:gd name="connsiteY0" fmla="*/ 176213 h 758371"/>
                <a:gd name="connsiteX1" fmla="*/ 683281 w 1398947"/>
                <a:gd name="connsiteY1" fmla="*/ 0 h 758371"/>
                <a:gd name="connsiteX2" fmla="*/ 786965 w 1398947"/>
                <a:gd name="connsiteY2" fmla="*/ 63046 h 758371"/>
                <a:gd name="connsiteX3" fmla="*/ 925078 w 1398947"/>
                <a:gd name="connsiteY3" fmla="*/ 210948 h 758371"/>
                <a:gd name="connsiteX4" fmla="*/ 1388131 w 1398947"/>
                <a:gd name="connsiteY4" fmla="*/ 619655 h 758371"/>
                <a:gd name="connsiteX5" fmla="*/ 1398947 w 1398947"/>
                <a:gd name="connsiteY5" fmla="*/ 758371 h 758371"/>
                <a:gd name="connsiteX6" fmla="*/ 1101290 w 1398947"/>
                <a:gd name="connsiteY6" fmla="*/ 594065 h 758371"/>
                <a:gd name="connsiteX7" fmla="*/ 660757 w 1398947"/>
                <a:gd name="connsiteY7" fmla="*/ 374989 h 758371"/>
                <a:gd name="connsiteX8" fmla="*/ 1151 w 1398947"/>
                <a:gd name="connsiteY8" fmla="*/ 734558 h 758371"/>
                <a:gd name="connsiteX9" fmla="*/ 62 w 1398947"/>
                <a:gd name="connsiteY9" fmla="*/ 574411 h 758371"/>
                <a:gd name="connsiteX10" fmla="*/ 279758 w 1398947"/>
                <a:gd name="connsiteY10" fmla="*/ 363083 h 758371"/>
                <a:gd name="connsiteX11" fmla="*/ 442976 w 1398947"/>
                <a:gd name="connsiteY11" fmla="*/ 176213 h 758371"/>
                <a:gd name="connsiteX0" fmla="*/ 442976 w 1398947"/>
                <a:gd name="connsiteY0" fmla="*/ 176213 h 758371"/>
                <a:gd name="connsiteX1" fmla="*/ 683281 w 1398947"/>
                <a:gd name="connsiteY1" fmla="*/ 0 h 758371"/>
                <a:gd name="connsiteX2" fmla="*/ 786965 w 1398947"/>
                <a:gd name="connsiteY2" fmla="*/ 63046 h 758371"/>
                <a:gd name="connsiteX3" fmla="*/ 925078 w 1398947"/>
                <a:gd name="connsiteY3" fmla="*/ 210948 h 758371"/>
                <a:gd name="connsiteX4" fmla="*/ 1388131 w 1398947"/>
                <a:gd name="connsiteY4" fmla="*/ 619655 h 758371"/>
                <a:gd name="connsiteX5" fmla="*/ 1398947 w 1398947"/>
                <a:gd name="connsiteY5" fmla="*/ 758371 h 758371"/>
                <a:gd name="connsiteX6" fmla="*/ 1101290 w 1398947"/>
                <a:gd name="connsiteY6" fmla="*/ 594065 h 758371"/>
                <a:gd name="connsiteX7" fmla="*/ 660757 w 1398947"/>
                <a:gd name="connsiteY7" fmla="*/ 374989 h 758371"/>
                <a:gd name="connsiteX8" fmla="*/ 1151 w 1398947"/>
                <a:gd name="connsiteY8" fmla="*/ 734558 h 758371"/>
                <a:gd name="connsiteX9" fmla="*/ 62 w 1398947"/>
                <a:gd name="connsiteY9" fmla="*/ 574411 h 758371"/>
                <a:gd name="connsiteX10" fmla="*/ 279758 w 1398947"/>
                <a:gd name="connsiteY10" fmla="*/ 363083 h 758371"/>
                <a:gd name="connsiteX11" fmla="*/ 442976 w 1398947"/>
                <a:gd name="connsiteY11" fmla="*/ 176213 h 758371"/>
                <a:gd name="connsiteX0" fmla="*/ 442976 w 1398947"/>
                <a:gd name="connsiteY0" fmla="*/ 176213 h 758371"/>
                <a:gd name="connsiteX1" fmla="*/ 683281 w 1398947"/>
                <a:gd name="connsiteY1" fmla="*/ 0 h 758371"/>
                <a:gd name="connsiteX2" fmla="*/ 786965 w 1398947"/>
                <a:gd name="connsiteY2" fmla="*/ 63046 h 758371"/>
                <a:gd name="connsiteX3" fmla="*/ 925078 w 1398947"/>
                <a:gd name="connsiteY3" fmla="*/ 210948 h 758371"/>
                <a:gd name="connsiteX4" fmla="*/ 1388131 w 1398947"/>
                <a:gd name="connsiteY4" fmla="*/ 619655 h 758371"/>
                <a:gd name="connsiteX5" fmla="*/ 1398947 w 1398947"/>
                <a:gd name="connsiteY5" fmla="*/ 758371 h 758371"/>
                <a:gd name="connsiteX6" fmla="*/ 1101290 w 1398947"/>
                <a:gd name="connsiteY6" fmla="*/ 594065 h 758371"/>
                <a:gd name="connsiteX7" fmla="*/ 660757 w 1398947"/>
                <a:gd name="connsiteY7" fmla="*/ 374989 h 758371"/>
                <a:gd name="connsiteX8" fmla="*/ 1151 w 1398947"/>
                <a:gd name="connsiteY8" fmla="*/ 734558 h 758371"/>
                <a:gd name="connsiteX9" fmla="*/ 62 w 1398947"/>
                <a:gd name="connsiteY9" fmla="*/ 574411 h 758371"/>
                <a:gd name="connsiteX10" fmla="*/ 279758 w 1398947"/>
                <a:gd name="connsiteY10" fmla="*/ 363083 h 758371"/>
                <a:gd name="connsiteX11" fmla="*/ 442976 w 1398947"/>
                <a:gd name="connsiteY11" fmla="*/ 176213 h 758371"/>
                <a:gd name="connsiteX0" fmla="*/ 442976 w 1398947"/>
                <a:gd name="connsiteY0" fmla="*/ 176213 h 758371"/>
                <a:gd name="connsiteX1" fmla="*/ 683281 w 1398947"/>
                <a:gd name="connsiteY1" fmla="*/ 0 h 758371"/>
                <a:gd name="connsiteX2" fmla="*/ 925078 w 1398947"/>
                <a:gd name="connsiteY2" fmla="*/ 210948 h 758371"/>
                <a:gd name="connsiteX3" fmla="*/ 1388131 w 1398947"/>
                <a:gd name="connsiteY3" fmla="*/ 619655 h 758371"/>
                <a:gd name="connsiteX4" fmla="*/ 1398947 w 1398947"/>
                <a:gd name="connsiteY4" fmla="*/ 758371 h 758371"/>
                <a:gd name="connsiteX5" fmla="*/ 1101290 w 1398947"/>
                <a:gd name="connsiteY5" fmla="*/ 594065 h 758371"/>
                <a:gd name="connsiteX6" fmla="*/ 660757 w 1398947"/>
                <a:gd name="connsiteY6" fmla="*/ 374989 h 758371"/>
                <a:gd name="connsiteX7" fmla="*/ 1151 w 1398947"/>
                <a:gd name="connsiteY7" fmla="*/ 734558 h 758371"/>
                <a:gd name="connsiteX8" fmla="*/ 62 w 1398947"/>
                <a:gd name="connsiteY8" fmla="*/ 574411 h 758371"/>
                <a:gd name="connsiteX9" fmla="*/ 279758 w 1398947"/>
                <a:gd name="connsiteY9" fmla="*/ 363083 h 758371"/>
                <a:gd name="connsiteX10" fmla="*/ 442976 w 1398947"/>
                <a:gd name="connsiteY10" fmla="*/ 176213 h 758371"/>
                <a:gd name="connsiteX0" fmla="*/ 442976 w 1398947"/>
                <a:gd name="connsiteY0" fmla="*/ 176213 h 758371"/>
                <a:gd name="connsiteX1" fmla="*/ 683281 w 1398947"/>
                <a:gd name="connsiteY1" fmla="*/ 0 h 758371"/>
                <a:gd name="connsiteX2" fmla="*/ 903647 w 1398947"/>
                <a:gd name="connsiteY2" fmla="*/ 179992 h 758371"/>
                <a:gd name="connsiteX3" fmla="*/ 1388131 w 1398947"/>
                <a:gd name="connsiteY3" fmla="*/ 619655 h 758371"/>
                <a:gd name="connsiteX4" fmla="*/ 1398947 w 1398947"/>
                <a:gd name="connsiteY4" fmla="*/ 758371 h 758371"/>
                <a:gd name="connsiteX5" fmla="*/ 1101290 w 1398947"/>
                <a:gd name="connsiteY5" fmla="*/ 594065 h 758371"/>
                <a:gd name="connsiteX6" fmla="*/ 660757 w 1398947"/>
                <a:gd name="connsiteY6" fmla="*/ 374989 h 758371"/>
                <a:gd name="connsiteX7" fmla="*/ 1151 w 1398947"/>
                <a:gd name="connsiteY7" fmla="*/ 734558 h 758371"/>
                <a:gd name="connsiteX8" fmla="*/ 62 w 1398947"/>
                <a:gd name="connsiteY8" fmla="*/ 574411 h 758371"/>
                <a:gd name="connsiteX9" fmla="*/ 279758 w 1398947"/>
                <a:gd name="connsiteY9" fmla="*/ 363083 h 758371"/>
                <a:gd name="connsiteX10" fmla="*/ 442976 w 1398947"/>
                <a:gd name="connsiteY10" fmla="*/ 176213 h 758371"/>
                <a:gd name="connsiteX0" fmla="*/ 442976 w 1398947"/>
                <a:gd name="connsiteY0" fmla="*/ 176213 h 758371"/>
                <a:gd name="connsiteX1" fmla="*/ 683281 w 1398947"/>
                <a:gd name="connsiteY1" fmla="*/ 0 h 758371"/>
                <a:gd name="connsiteX2" fmla="*/ 903647 w 1398947"/>
                <a:gd name="connsiteY2" fmla="*/ 179992 h 758371"/>
                <a:gd name="connsiteX3" fmla="*/ 1388131 w 1398947"/>
                <a:gd name="connsiteY3" fmla="*/ 619655 h 758371"/>
                <a:gd name="connsiteX4" fmla="*/ 1398947 w 1398947"/>
                <a:gd name="connsiteY4" fmla="*/ 758371 h 758371"/>
                <a:gd name="connsiteX5" fmla="*/ 1101290 w 1398947"/>
                <a:gd name="connsiteY5" fmla="*/ 594065 h 758371"/>
                <a:gd name="connsiteX6" fmla="*/ 660757 w 1398947"/>
                <a:gd name="connsiteY6" fmla="*/ 374989 h 758371"/>
                <a:gd name="connsiteX7" fmla="*/ 1151 w 1398947"/>
                <a:gd name="connsiteY7" fmla="*/ 734558 h 758371"/>
                <a:gd name="connsiteX8" fmla="*/ 62 w 1398947"/>
                <a:gd name="connsiteY8" fmla="*/ 574411 h 758371"/>
                <a:gd name="connsiteX9" fmla="*/ 279758 w 1398947"/>
                <a:gd name="connsiteY9" fmla="*/ 363083 h 758371"/>
                <a:gd name="connsiteX10" fmla="*/ 442976 w 1398947"/>
                <a:gd name="connsiteY10" fmla="*/ 176213 h 758371"/>
                <a:gd name="connsiteX0" fmla="*/ 442976 w 1398947"/>
                <a:gd name="connsiteY0" fmla="*/ 176213 h 758371"/>
                <a:gd name="connsiteX1" fmla="*/ 683281 w 1398947"/>
                <a:gd name="connsiteY1" fmla="*/ 0 h 758371"/>
                <a:gd name="connsiteX2" fmla="*/ 903647 w 1398947"/>
                <a:gd name="connsiteY2" fmla="*/ 179992 h 758371"/>
                <a:gd name="connsiteX3" fmla="*/ 1388131 w 1398947"/>
                <a:gd name="connsiteY3" fmla="*/ 619655 h 758371"/>
                <a:gd name="connsiteX4" fmla="*/ 1398947 w 1398947"/>
                <a:gd name="connsiteY4" fmla="*/ 758371 h 758371"/>
                <a:gd name="connsiteX5" fmla="*/ 1101290 w 1398947"/>
                <a:gd name="connsiteY5" fmla="*/ 594065 h 758371"/>
                <a:gd name="connsiteX6" fmla="*/ 660757 w 1398947"/>
                <a:gd name="connsiteY6" fmla="*/ 374989 h 758371"/>
                <a:gd name="connsiteX7" fmla="*/ 1151 w 1398947"/>
                <a:gd name="connsiteY7" fmla="*/ 734558 h 758371"/>
                <a:gd name="connsiteX8" fmla="*/ 62 w 1398947"/>
                <a:gd name="connsiteY8" fmla="*/ 574411 h 758371"/>
                <a:gd name="connsiteX9" fmla="*/ 279758 w 1398947"/>
                <a:gd name="connsiteY9" fmla="*/ 363083 h 758371"/>
                <a:gd name="connsiteX10" fmla="*/ 442976 w 1398947"/>
                <a:gd name="connsiteY10" fmla="*/ 176213 h 758371"/>
                <a:gd name="connsiteX0" fmla="*/ 442976 w 1398947"/>
                <a:gd name="connsiteY0" fmla="*/ 176213 h 758371"/>
                <a:gd name="connsiteX1" fmla="*/ 683281 w 1398947"/>
                <a:gd name="connsiteY1" fmla="*/ 0 h 758371"/>
                <a:gd name="connsiteX2" fmla="*/ 903647 w 1398947"/>
                <a:gd name="connsiteY2" fmla="*/ 179992 h 758371"/>
                <a:gd name="connsiteX3" fmla="*/ 1390512 w 1398947"/>
                <a:gd name="connsiteY3" fmla="*/ 605367 h 758371"/>
                <a:gd name="connsiteX4" fmla="*/ 1398947 w 1398947"/>
                <a:gd name="connsiteY4" fmla="*/ 758371 h 758371"/>
                <a:gd name="connsiteX5" fmla="*/ 1101290 w 1398947"/>
                <a:gd name="connsiteY5" fmla="*/ 594065 h 758371"/>
                <a:gd name="connsiteX6" fmla="*/ 660757 w 1398947"/>
                <a:gd name="connsiteY6" fmla="*/ 374989 h 758371"/>
                <a:gd name="connsiteX7" fmla="*/ 1151 w 1398947"/>
                <a:gd name="connsiteY7" fmla="*/ 734558 h 758371"/>
                <a:gd name="connsiteX8" fmla="*/ 62 w 1398947"/>
                <a:gd name="connsiteY8" fmla="*/ 574411 h 758371"/>
                <a:gd name="connsiteX9" fmla="*/ 279758 w 1398947"/>
                <a:gd name="connsiteY9" fmla="*/ 363083 h 758371"/>
                <a:gd name="connsiteX10" fmla="*/ 442976 w 1398947"/>
                <a:gd name="connsiteY10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03647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101290 w 1396566"/>
                <a:gd name="connsiteY5" fmla="*/ 594065 h 758371"/>
                <a:gd name="connsiteX6" fmla="*/ 660757 w 1396566"/>
                <a:gd name="connsiteY6" fmla="*/ 374989 h 758371"/>
                <a:gd name="connsiteX7" fmla="*/ 1151 w 1396566"/>
                <a:gd name="connsiteY7" fmla="*/ 734558 h 758371"/>
                <a:gd name="connsiteX8" fmla="*/ 62 w 1396566"/>
                <a:gd name="connsiteY8" fmla="*/ 574411 h 758371"/>
                <a:gd name="connsiteX9" fmla="*/ 279758 w 1396566"/>
                <a:gd name="connsiteY9" fmla="*/ 363083 h 758371"/>
                <a:gd name="connsiteX10" fmla="*/ 442976 w 1396566"/>
                <a:gd name="connsiteY10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03647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101290 w 1396566"/>
                <a:gd name="connsiteY5" fmla="*/ 594065 h 758371"/>
                <a:gd name="connsiteX6" fmla="*/ 660757 w 1396566"/>
                <a:gd name="connsiteY6" fmla="*/ 374989 h 758371"/>
                <a:gd name="connsiteX7" fmla="*/ 1151 w 1396566"/>
                <a:gd name="connsiteY7" fmla="*/ 734558 h 758371"/>
                <a:gd name="connsiteX8" fmla="*/ 62 w 1396566"/>
                <a:gd name="connsiteY8" fmla="*/ 574411 h 758371"/>
                <a:gd name="connsiteX9" fmla="*/ 279758 w 1396566"/>
                <a:gd name="connsiteY9" fmla="*/ 363083 h 758371"/>
                <a:gd name="connsiteX10" fmla="*/ 442976 w 1396566"/>
                <a:gd name="connsiteY10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03647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091765 w 1396566"/>
                <a:gd name="connsiteY5" fmla="*/ 594065 h 758371"/>
                <a:gd name="connsiteX6" fmla="*/ 660757 w 1396566"/>
                <a:gd name="connsiteY6" fmla="*/ 374989 h 758371"/>
                <a:gd name="connsiteX7" fmla="*/ 1151 w 1396566"/>
                <a:gd name="connsiteY7" fmla="*/ 734558 h 758371"/>
                <a:gd name="connsiteX8" fmla="*/ 62 w 1396566"/>
                <a:gd name="connsiteY8" fmla="*/ 574411 h 758371"/>
                <a:gd name="connsiteX9" fmla="*/ 279758 w 1396566"/>
                <a:gd name="connsiteY9" fmla="*/ 363083 h 758371"/>
                <a:gd name="connsiteX10" fmla="*/ 442976 w 1396566"/>
                <a:gd name="connsiteY10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03647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091765 w 1396566"/>
                <a:gd name="connsiteY5" fmla="*/ 594065 h 758371"/>
                <a:gd name="connsiteX6" fmla="*/ 660757 w 1396566"/>
                <a:gd name="connsiteY6" fmla="*/ 374989 h 758371"/>
                <a:gd name="connsiteX7" fmla="*/ 375010 w 1396566"/>
                <a:gd name="connsiteY7" fmla="*/ 498815 h 758371"/>
                <a:gd name="connsiteX8" fmla="*/ 1151 w 1396566"/>
                <a:gd name="connsiteY8" fmla="*/ 734558 h 758371"/>
                <a:gd name="connsiteX9" fmla="*/ 62 w 1396566"/>
                <a:gd name="connsiteY9" fmla="*/ 574411 h 758371"/>
                <a:gd name="connsiteX10" fmla="*/ 279758 w 1396566"/>
                <a:gd name="connsiteY10" fmla="*/ 363083 h 758371"/>
                <a:gd name="connsiteX11" fmla="*/ 442976 w 1396566"/>
                <a:gd name="connsiteY11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03647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091765 w 1396566"/>
                <a:gd name="connsiteY5" fmla="*/ 594065 h 758371"/>
                <a:gd name="connsiteX6" fmla="*/ 660757 w 1396566"/>
                <a:gd name="connsiteY6" fmla="*/ 374989 h 758371"/>
                <a:gd name="connsiteX7" fmla="*/ 375010 w 1396566"/>
                <a:gd name="connsiteY7" fmla="*/ 498815 h 758371"/>
                <a:gd name="connsiteX8" fmla="*/ 1151 w 1396566"/>
                <a:gd name="connsiteY8" fmla="*/ 734558 h 758371"/>
                <a:gd name="connsiteX9" fmla="*/ 62 w 1396566"/>
                <a:gd name="connsiteY9" fmla="*/ 574411 h 758371"/>
                <a:gd name="connsiteX10" fmla="*/ 279758 w 1396566"/>
                <a:gd name="connsiteY10" fmla="*/ 363083 h 758371"/>
                <a:gd name="connsiteX11" fmla="*/ 442976 w 1396566"/>
                <a:gd name="connsiteY11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03647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091765 w 1396566"/>
                <a:gd name="connsiteY5" fmla="*/ 594065 h 758371"/>
                <a:gd name="connsiteX6" fmla="*/ 660757 w 1396566"/>
                <a:gd name="connsiteY6" fmla="*/ 374989 h 758371"/>
                <a:gd name="connsiteX7" fmla="*/ 375010 w 1396566"/>
                <a:gd name="connsiteY7" fmla="*/ 498815 h 758371"/>
                <a:gd name="connsiteX8" fmla="*/ 1151 w 1396566"/>
                <a:gd name="connsiteY8" fmla="*/ 734558 h 758371"/>
                <a:gd name="connsiteX9" fmla="*/ 62 w 1396566"/>
                <a:gd name="connsiteY9" fmla="*/ 574411 h 758371"/>
                <a:gd name="connsiteX10" fmla="*/ 279758 w 1396566"/>
                <a:gd name="connsiteY10" fmla="*/ 363083 h 758371"/>
                <a:gd name="connsiteX11" fmla="*/ 442976 w 1396566"/>
                <a:gd name="connsiteY11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03647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091765 w 1396566"/>
                <a:gd name="connsiteY5" fmla="*/ 594065 h 758371"/>
                <a:gd name="connsiteX6" fmla="*/ 660757 w 1396566"/>
                <a:gd name="connsiteY6" fmla="*/ 374989 h 758371"/>
                <a:gd name="connsiteX7" fmla="*/ 375010 w 1396566"/>
                <a:gd name="connsiteY7" fmla="*/ 498815 h 758371"/>
                <a:gd name="connsiteX8" fmla="*/ 1151 w 1396566"/>
                <a:gd name="connsiteY8" fmla="*/ 734558 h 758371"/>
                <a:gd name="connsiteX9" fmla="*/ 62 w 1396566"/>
                <a:gd name="connsiteY9" fmla="*/ 574411 h 758371"/>
                <a:gd name="connsiteX10" fmla="*/ 279758 w 1396566"/>
                <a:gd name="connsiteY10" fmla="*/ 363083 h 758371"/>
                <a:gd name="connsiteX11" fmla="*/ 442976 w 1396566"/>
                <a:gd name="connsiteY11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03647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091765 w 1396566"/>
                <a:gd name="connsiteY5" fmla="*/ 594065 h 758371"/>
                <a:gd name="connsiteX6" fmla="*/ 660757 w 1396566"/>
                <a:gd name="connsiteY6" fmla="*/ 374989 h 758371"/>
                <a:gd name="connsiteX7" fmla="*/ 375010 w 1396566"/>
                <a:gd name="connsiteY7" fmla="*/ 498815 h 758371"/>
                <a:gd name="connsiteX8" fmla="*/ 1151 w 1396566"/>
                <a:gd name="connsiteY8" fmla="*/ 734558 h 758371"/>
                <a:gd name="connsiteX9" fmla="*/ 62 w 1396566"/>
                <a:gd name="connsiteY9" fmla="*/ 574411 h 758371"/>
                <a:gd name="connsiteX10" fmla="*/ 279758 w 1396566"/>
                <a:gd name="connsiteY10" fmla="*/ 363083 h 758371"/>
                <a:gd name="connsiteX11" fmla="*/ 442976 w 1396566"/>
                <a:gd name="connsiteY11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03647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091765 w 1396566"/>
                <a:gd name="connsiteY5" fmla="*/ 594065 h 758371"/>
                <a:gd name="connsiteX6" fmla="*/ 660757 w 1396566"/>
                <a:gd name="connsiteY6" fmla="*/ 374989 h 758371"/>
                <a:gd name="connsiteX7" fmla="*/ 375010 w 1396566"/>
                <a:gd name="connsiteY7" fmla="*/ 498815 h 758371"/>
                <a:gd name="connsiteX8" fmla="*/ 1151 w 1396566"/>
                <a:gd name="connsiteY8" fmla="*/ 734558 h 758371"/>
                <a:gd name="connsiteX9" fmla="*/ 62 w 1396566"/>
                <a:gd name="connsiteY9" fmla="*/ 574411 h 758371"/>
                <a:gd name="connsiteX10" fmla="*/ 279758 w 1396566"/>
                <a:gd name="connsiteY10" fmla="*/ 363083 h 758371"/>
                <a:gd name="connsiteX11" fmla="*/ 442976 w 1396566"/>
                <a:gd name="connsiteY11" fmla="*/ 176213 h 758371"/>
                <a:gd name="connsiteX0" fmla="*/ 442976 w 1396566"/>
                <a:gd name="connsiteY0" fmla="*/ 176213 h 758371"/>
                <a:gd name="connsiteX1" fmla="*/ 683281 w 1396566"/>
                <a:gd name="connsiteY1" fmla="*/ 0 h 758371"/>
                <a:gd name="connsiteX2" fmla="*/ 916079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091765 w 1396566"/>
                <a:gd name="connsiteY5" fmla="*/ 594065 h 758371"/>
                <a:gd name="connsiteX6" fmla="*/ 660757 w 1396566"/>
                <a:gd name="connsiteY6" fmla="*/ 374989 h 758371"/>
                <a:gd name="connsiteX7" fmla="*/ 375010 w 1396566"/>
                <a:gd name="connsiteY7" fmla="*/ 498815 h 758371"/>
                <a:gd name="connsiteX8" fmla="*/ 1151 w 1396566"/>
                <a:gd name="connsiteY8" fmla="*/ 734558 h 758371"/>
                <a:gd name="connsiteX9" fmla="*/ 62 w 1396566"/>
                <a:gd name="connsiteY9" fmla="*/ 574411 h 758371"/>
                <a:gd name="connsiteX10" fmla="*/ 279758 w 1396566"/>
                <a:gd name="connsiteY10" fmla="*/ 363083 h 758371"/>
                <a:gd name="connsiteX11" fmla="*/ 442976 w 1396566"/>
                <a:gd name="connsiteY11" fmla="*/ 176213 h 758371"/>
                <a:gd name="connsiteX0" fmla="*/ 453336 w 1396566"/>
                <a:gd name="connsiteY0" fmla="*/ 181289 h 758371"/>
                <a:gd name="connsiteX1" fmla="*/ 683281 w 1396566"/>
                <a:gd name="connsiteY1" fmla="*/ 0 h 758371"/>
                <a:gd name="connsiteX2" fmla="*/ 916079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091765 w 1396566"/>
                <a:gd name="connsiteY5" fmla="*/ 594065 h 758371"/>
                <a:gd name="connsiteX6" fmla="*/ 660757 w 1396566"/>
                <a:gd name="connsiteY6" fmla="*/ 374989 h 758371"/>
                <a:gd name="connsiteX7" fmla="*/ 375010 w 1396566"/>
                <a:gd name="connsiteY7" fmla="*/ 498815 h 758371"/>
                <a:gd name="connsiteX8" fmla="*/ 1151 w 1396566"/>
                <a:gd name="connsiteY8" fmla="*/ 734558 h 758371"/>
                <a:gd name="connsiteX9" fmla="*/ 62 w 1396566"/>
                <a:gd name="connsiteY9" fmla="*/ 574411 h 758371"/>
                <a:gd name="connsiteX10" fmla="*/ 279758 w 1396566"/>
                <a:gd name="connsiteY10" fmla="*/ 363083 h 758371"/>
                <a:gd name="connsiteX11" fmla="*/ 453336 w 1396566"/>
                <a:gd name="connsiteY11" fmla="*/ 181289 h 758371"/>
                <a:gd name="connsiteX0" fmla="*/ 453336 w 1396566"/>
                <a:gd name="connsiteY0" fmla="*/ 181289 h 758371"/>
                <a:gd name="connsiteX1" fmla="*/ 683281 w 1396566"/>
                <a:gd name="connsiteY1" fmla="*/ 0 h 758371"/>
                <a:gd name="connsiteX2" fmla="*/ 916079 w 1396566"/>
                <a:gd name="connsiteY2" fmla="*/ 179992 h 758371"/>
                <a:gd name="connsiteX3" fmla="*/ 1390512 w 1396566"/>
                <a:gd name="connsiteY3" fmla="*/ 605367 h 758371"/>
                <a:gd name="connsiteX4" fmla="*/ 1396566 w 1396566"/>
                <a:gd name="connsiteY4" fmla="*/ 758371 h 758371"/>
                <a:gd name="connsiteX5" fmla="*/ 1091765 w 1396566"/>
                <a:gd name="connsiteY5" fmla="*/ 594065 h 758371"/>
                <a:gd name="connsiteX6" fmla="*/ 660757 w 1396566"/>
                <a:gd name="connsiteY6" fmla="*/ 374989 h 758371"/>
                <a:gd name="connsiteX7" fmla="*/ 375010 w 1396566"/>
                <a:gd name="connsiteY7" fmla="*/ 498815 h 758371"/>
                <a:gd name="connsiteX8" fmla="*/ 1151 w 1396566"/>
                <a:gd name="connsiteY8" fmla="*/ 734558 h 758371"/>
                <a:gd name="connsiteX9" fmla="*/ 62 w 1396566"/>
                <a:gd name="connsiteY9" fmla="*/ 574411 h 758371"/>
                <a:gd name="connsiteX10" fmla="*/ 279758 w 1396566"/>
                <a:gd name="connsiteY10" fmla="*/ 376619 h 758371"/>
                <a:gd name="connsiteX11" fmla="*/ 453336 w 1396566"/>
                <a:gd name="connsiteY11" fmla="*/ 181289 h 758371"/>
                <a:gd name="connsiteX0" fmla="*/ 452185 w 1395415"/>
                <a:gd name="connsiteY0" fmla="*/ 181289 h 758371"/>
                <a:gd name="connsiteX1" fmla="*/ 682130 w 1395415"/>
                <a:gd name="connsiteY1" fmla="*/ 0 h 758371"/>
                <a:gd name="connsiteX2" fmla="*/ 914928 w 1395415"/>
                <a:gd name="connsiteY2" fmla="*/ 179992 h 758371"/>
                <a:gd name="connsiteX3" fmla="*/ 1389361 w 1395415"/>
                <a:gd name="connsiteY3" fmla="*/ 605367 h 758371"/>
                <a:gd name="connsiteX4" fmla="*/ 1395415 w 1395415"/>
                <a:gd name="connsiteY4" fmla="*/ 758371 h 758371"/>
                <a:gd name="connsiteX5" fmla="*/ 1090614 w 1395415"/>
                <a:gd name="connsiteY5" fmla="*/ 594065 h 758371"/>
                <a:gd name="connsiteX6" fmla="*/ 659606 w 1395415"/>
                <a:gd name="connsiteY6" fmla="*/ 374989 h 758371"/>
                <a:gd name="connsiteX7" fmla="*/ 373859 w 1395415"/>
                <a:gd name="connsiteY7" fmla="*/ 498815 h 758371"/>
                <a:gd name="connsiteX8" fmla="*/ 0 w 1395415"/>
                <a:gd name="connsiteY8" fmla="*/ 734558 h 758371"/>
                <a:gd name="connsiteX9" fmla="*/ 5127 w 1395415"/>
                <a:gd name="connsiteY9" fmla="*/ 642092 h 758371"/>
                <a:gd name="connsiteX10" fmla="*/ 278607 w 1395415"/>
                <a:gd name="connsiteY10" fmla="*/ 376619 h 758371"/>
                <a:gd name="connsiteX11" fmla="*/ 452185 w 1395415"/>
                <a:gd name="connsiteY11" fmla="*/ 181289 h 758371"/>
                <a:gd name="connsiteX0" fmla="*/ 452185 w 1395415"/>
                <a:gd name="connsiteY0" fmla="*/ 181289 h 758371"/>
                <a:gd name="connsiteX1" fmla="*/ 682130 w 1395415"/>
                <a:gd name="connsiteY1" fmla="*/ 0 h 758371"/>
                <a:gd name="connsiteX2" fmla="*/ 914928 w 1395415"/>
                <a:gd name="connsiteY2" fmla="*/ 179992 h 758371"/>
                <a:gd name="connsiteX3" fmla="*/ 1389361 w 1395415"/>
                <a:gd name="connsiteY3" fmla="*/ 605367 h 758371"/>
                <a:gd name="connsiteX4" fmla="*/ 1395415 w 1395415"/>
                <a:gd name="connsiteY4" fmla="*/ 758371 h 758371"/>
                <a:gd name="connsiteX5" fmla="*/ 1090614 w 1395415"/>
                <a:gd name="connsiteY5" fmla="*/ 594065 h 758371"/>
                <a:gd name="connsiteX6" fmla="*/ 659606 w 1395415"/>
                <a:gd name="connsiteY6" fmla="*/ 374989 h 758371"/>
                <a:gd name="connsiteX7" fmla="*/ 373859 w 1395415"/>
                <a:gd name="connsiteY7" fmla="*/ 498815 h 758371"/>
                <a:gd name="connsiteX8" fmla="*/ 0 w 1395415"/>
                <a:gd name="connsiteY8" fmla="*/ 734558 h 758371"/>
                <a:gd name="connsiteX9" fmla="*/ 5127 w 1395415"/>
                <a:gd name="connsiteY9" fmla="*/ 642092 h 758371"/>
                <a:gd name="connsiteX10" fmla="*/ 278607 w 1395415"/>
                <a:gd name="connsiteY10" fmla="*/ 376619 h 758371"/>
                <a:gd name="connsiteX11" fmla="*/ 452185 w 1395415"/>
                <a:gd name="connsiteY11" fmla="*/ 181289 h 758371"/>
                <a:gd name="connsiteX0" fmla="*/ 452185 w 1395415"/>
                <a:gd name="connsiteY0" fmla="*/ 181289 h 758371"/>
                <a:gd name="connsiteX1" fmla="*/ 682130 w 1395415"/>
                <a:gd name="connsiteY1" fmla="*/ 0 h 758371"/>
                <a:gd name="connsiteX2" fmla="*/ 914928 w 1395415"/>
                <a:gd name="connsiteY2" fmla="*/ 179992 h 758371"/>
                <a:gd name="connsiteX3" fmla="*/ 1389361 w 1395415"/>
                <a:gd name="connsiteY3" fmla="*/ 605367 h 758371"/>
                <a:gd name="connsiteX4" fmla="*/ 1395415 w 1395415"/>
                <a:gd name="connsiteY4" fmla="*/ 758371 h 758371"/>
                <a:gd name="connsiteX5" fmla="*/ 1090614 w 1395415"/>
                <a:gd name="connsiteY5" fmla="*/ 594065 h 758371"/>
                <a:gd name="connsiteX6" fmla="*/ 659606 w 1395415"/>
                <a:gd name="connsiteY6" fmla="*/ 374989 h 758371"/>
                <a:gd name="connsiteX7" fmla="*/ 373859 w 1395415"/>
                <a:gd name="connsiteY7" fmla="*/ 498815 h 758371"/>
                <a:gd name="connsiteX8" fmla="*/ 0 w 1395415"/>
                <a:gd name="connsiteY8" fmla="*/ 734558 h 758371"/>
                <a:gd name="connsiteX9" fmla="*/ 5127 w 1395415"/>
                <a:gd name="connsiteY9" fmla="*/ 642092 h 758371"/>
                <a:gd name="connsiteX10" fmla="*/ 278607 w 1395415"/>
                <a:gd name="connsiteY10" fmla="*/ 376619 h 758371"/>
                <a:gd name="connsiteX11" fmla="*/ 452185 w 1395415"/>
                <a:gd name="connsiteY11" fmla="*/ 181289 h 758371"/>
                <a:gd name="connsiteX0" fmla="*/ 452185 w 1395415"/>
                <a:gd name="connsiteY0" fmla="*/ 181289 h 758371"/>
                <a:gd name="connsiteX1" fmla="*/ 682130 w 1395415"/>
                <a:gd name="connsiteY1" fmla="*/ 0 h 758371"/>
                <a:gd name="connsiteX2" fmla="*/ 914928 w 1395415"/>
                <a:gd name="connsiteY2" fmla="*/ 179992 h 758371"/>
                <a:gd name="connsiteX3" fmla="*/ 1389361 w 1395415"/>
                <a:gd name="connsiteY3" fmla="*/ 605367 h 758371"/>
                <a:gd name="connsiteX4" fmla="*/ 1395415 w 1395415"/>
                <a:gd name="connsiteY4" fmla="*/ 758371 h 758371"/>
                <a:gd name="connsiteX5" fmla="*/ 1090614 w 1395415"/>
                <a:gd name="connsiteY5" fmla="*/ 594065 h 758371"/>
                <a:gd name="connsiteX6" fmla="*/ 659606 w 1395415"/>
                <a:gd name="connsiteY6" fmla="*/ 374989 h 758371"/>
                <a:gd name="connsiteX7" fmla="*/ 373859 w 1395415"/>
                <a:gd name="connsiteY7" fmla="*/ 498815 h 758371"/>
                <a:gd name="connsiteX8" fmla="*/ 0 w 1395415"/>
                <a:gd name="connsiteY8" fmla="*/ 734558 h 758371"/>
                <a:gd name="connsiteX9" fmla="*/ 5127 w 1395415"/>
                <a:gd name="connsiteY9" fmla="*/ 642092 h 758371"/>
                <a:gd name="connsiteX10" fmla="*/ 278607 w 1395415"/>
                <a:gd name="connsiteY10" fmla="*/ 376619 h 758371"/>
                <a:gd name="connsiteX11" fmla="*/ 452185 w 1395415"/>
                <a:gd name="connsiteY11" fmla="*/ 181289 h 758371"/>
                <a:gd name="connsiteX0" fmla="*/ 452185 w 1395415"/>
                <a:gd name="connsiteY0" fmla="*/ 181289 h 758371"/>
                <a:gd name="connsiteX1" fmla="*/ 682130 w 1395415"/>
                <a:gd name="connsiteY1" fmla="*/ 0 h 758371"/>
                <a:gd name="connsiteX2" fmla="*/ 914928 w 1395415"/>
                <a:gd name="connsiteY2" fmla="*/ 179992 h 758371"/>
                <a:gd name="connsiteX3" fmla="*/ 1389361 w 1395415"/>
                <a:gd name="connsiteY3" fmla="*/ 605367 h 758371"/>
                <a:gd name="connsiteX4" fmla="*/ 1395415 w 1395415"/>
                <a:gd name="connsiteY4" fmla="*/ 758371 h 758371"/>
                <a:gd name="connsiteX5" fmla="*/ 1090614 w 1395415"/>
                <a:gd name="connsiteY5" fmla="*/ 594065 h 758371"/>
                <a:gd name="connsiteX6" fmla="*/ 659606 w 1395415"/>
                <a:gd name="connsiteY6" fmla="*/ 374989 h 758371"/>
                <a:gd name="connsiteX7" fmla="*/ 373859 w 1395415"/>
                <a:gd name="connsiteY7" fmla="*/ 498815 h 758371"/>
                <a:gd name="connsiteX8" fmla="*/ 0 w 1395415"/>
                <a:gd name="connsiteY8" fmla="*/ 734558 h 758371"/>
                <a:gd name="connsiteX9" fmla="*/ 5127 w 1395415"/>
                <a:gd name="connsiteY9" fmla="*/ 642092 h 758371"/>
                <a:gd name="connsiteX10" fmla="*/ 278607 w 1395415"/>
                <a:gd name="connsiteY10" fmla="*/ 376619 h 758371"/>
                <a:gd name="connsiteX11" fmla="*/ 452185 w 1395415"/>
                <a:gd name="connsiteY11" fmla="*/ 181289 h 758371"/>
                <a:gd name="connsiteX0" fmla="*/ 452185 w 1395415"/>
                <a:gd name="connsiteY0" fmla="*/ 167753 h 744835"/>
                <a:gd name="connsiteX1" fmla="*/ 696634 w 1395415"/>
                <a:gd name="connsiteY1" fmla="*/ 0 h 744835"/>
                <a:gd name="connsiteX2" fmla="*/ 914928 w 1395415"/>
                <a:gd name="connsiteY2" fmla="*/ 166456 h 744835"/>
                <a:gd name="connsiteX3" fmla="*/ 1389361 w 1395415"/>
                <a:gd name="connsiteY3" fmla="*/ 591831 h 744835"/>
                <a:gd name="connsiteX4" fmla="*/ 1395415 w 1395415"/>
                <a:gd name="connsiteY4" fmla="*/ 744835 h 744835"/>
                <a:gd name="connsiteX5" fmla="*/ 1090614 w 1395415"/>
                <a:gd name="connsiteY5" fmla="*/ 580529 h 744835"/>
                <a:gd name="connsiteX6" fmla="*/ 659606 w 1395415"/>
                <a:gd name="connsiteY6" fmla="*/ 361453 h 744835"/>
                <a:gd name="connsiteX7" fmla="*/ 373859 w 1395415"/>
                <a:gd name="connsiteY7" fmla="*/ 485279 h 744835"/>
                <a:gd name="connsiteX8" fmla="*/ 0 w 1395415"/>
                <a:gd name="connsiteY8" fmla="*/ 721022 h 744835"/>
                <a:gd name="connsiteX9" fmla="*/ 5127 w 1395415"/>
                <a:gd name="connsiteY9" fmla="*/ 628556 h 744835"/>
                <a:gd name="connsiteX10" fmla="*/ 278607 w 1395415"/>
                <a:gd name="connsiteY10" fmla="*/ 363083 h 744835"/>
                <a:gd name="connsiteX11" fmla="*/ 452185 w 1395415"/>
                <a:gd name="connsiteY11" fmla="*/ 167753 h 744835"/>
                <a:gd name="connsiteX0" fmla="*/ 452185 w 1395415"/>
                <a:gd name="connsiteY0" fmla="*/ 167753 h 744835"/>
                <a:gd name="connsiteX1" fmla="*/ 696634 w 1395415"/>
                <a:gd name="connsiteY1" fmla="*/ 0 h 744835"/>
                <a:gd name="connsiteX2" fmla="*/ 914928 w 1395415"/>
                <a:gd name="connsiteY2" fmla="*/ 166456 h 744835"/>
                <a:gd name="connsiteX3" fmla="*/ 1389361 w 1395415"/>
                <a:gd name="connsiteY3" fmla="*/ 591831 h 744835"/>
                <a:gd name="connsiteX4" fmla="*/ 1395415 w 1395415"/>
                <a:gd name="connsiteY4" fmla="*/ 744835 h 744835"/>
                <a:gd name="connsiteX5" fmla="*/ 1090614 w 1395415"/>
                <a:gd name="connsiteY5" fmla="*/ 580529 h 744835"/>
                <a:gd name="connsiteX6" fmla="*/ 659606 w 1395415"/>
                <a:gd name="connsiteY6" fmla="*/ 361453 h 744835"/>
                <a:gd name="connsiteX7" fmla="*/ 373859 w 1395415"/>
                <a:gd name="connsiteY7" fmla="*/ 485279 h 744835"/>
                <a:gd name="connsiteX8" fmla="*/ 0 w 1395415"/>
                <a:gd name="connsiteY8" fmla="*/ 721022 h 744835"/>
                <a:gd name="connsiteX9" fmla="*/ 5127 w 1395415"/>
                <a:gd name="connsiteY9" fmla="*/ 628556 h 744835"/>
                <a:gd name="connsiteX10" fmla="*/ 278607 w 1395415"/>
                <a:gd name="connsiteY10" fmla="*/ 363083 h 744835"/>
                <a:gd name="connsiteX11" fmla="*/ 452185 w 1395415"/>
                <a:gd name="connsiteY11" fmla="*/ 167753 h 744835"/>
                <a:gd name="connsiteX0" fmla="*/ 452185 w 1395415"/>
                <a:gd name="connsiteY0" fmla="*/ 167753 h 744835"/>
                <a:gd name="connsiteX1" fmla="*/ 696634 w 1395415"/>
                <a:gd name="connsiteY1" fmla="*/ 0 h 744835"/>
                <a:gd name="connsiteX2" fmla="*/ 925288 w 1395415"/>
                <a:gd name="connsiteY2" fmla="*/ 181684 h 744835"/>
                <a:gd name="connsiteX3" fmla="*/ 1389361 w 1395415"/>
                <a:gd name="connsiteY3" fmla="*/ 591831 h 744835"/>
                <a:gd name="connsiteX4" fmla="*/ 1395415 w 1395415"/>
                <a:gd name="connsiteY4" fmla="*/ 744835 h 744835"/>
                <a:gd name="connsiteX5" fmla="*/ 1090614 w 1395415"/>
                <a:gd name="connsiteY5" fmla="*/ 580529 h 744835"/>
                <a:gd name="connsiteX6" fmla="*/ 659606 w 1395415"/>
                <a:gd name="connsiteY6" fmla="*/ 361453 h 744835"/>
                <a:gd name="connsiteX7" fmla="*/ 373859 w 1395415"/>
                <a:gd name="connsiteY7" fmla="*/ 485279 h 744835"/>
                <a:gd name="connsiteX8" fmla="*/ 0 w 1395415"/>
                <a:gd name="connsiteY8" fmla="*/ 721022 h 744835"/>
                <a:gd name="connsiteX9" fmla="*/ 5127 w 1395415"/>
                <a:gd name="connsiteY9" fmla="*/ 628556 h 744835"/>
                <a:gd name="connsiteX10" fmla="*/ 278607 w 1395415"/>
                <a:gd name="connsiteY10" fmla="*/ 363083 h 744835"/>
                <a:gd name="connsiteX11" fmla="*/ 452185 w 1395415"/>
                <a:gd name="connsiteY11" fmla="*/ 167753 h 744835"/>
                <a:gd name="connsiteX0" fmla="*/ 452185 w 1395415"/>
                <a:gd name="connsiteY0" fmla="*/ 167753 h 744835"/>
                <a:gd name="connsiteX1" fmla="*/ 696634 w 1395415"/>
                <a:gd name="connsiteY1" fmla="*/ 0 h 744835"/>
                <a:gd name="connsiteX2" fmla="*/ 925288 w 1395415"/>
                <a:gd name="connsiteY2" fmla="*/ 181684 h 744835"/>
                <a:gd name="connsiteX3" fmla="*/ 1389361 w 1395415"/>
                <a:gd name="connsiteY3" fmla="*/ 591831 h 744835"/>
                <a:gd name="connsiteX4" fmla="*/ 1395415 w 1395415"/>
                <a:gd name="connsiteY4" fmla="*/ 744835 h 744835"/>
                <a:gd name="connsiteX5" fmla="*/ 1090614 w 1395415"/>
                <a:gd name="connsiteY5" fmla="*/ 580529 h 744835"/>
                <a:gd name="connsiteX6" fmla="*/ 659606 w 1395415"/>
                <a:gd name="connsiteY6" fmla="*/ 361453 h 744835"/>
                <a:gd name="connsiteX7" fmla="*/ 373859 w 1395415"/>
                <a:gd name="connsiteY7" fmla="*/ 485279 h 744835"/>
                <a:gd name="connsiteX8" fmla="*/ 0 w 1395415"/>
                <a:gd name="connsiteY8" fmla="*/ 721022 h 744835"/>
                <a:gd name="connsiteX9" fmla="*/ 5127 w 1395415"/>
                <a:gd name="connsiteY9" fmla="*/ 628556 h 744835"/>
                <a:gd name="connsiteX10" fmla="*/ 278607 w 1395415"/>
                <a:gd name="connsiteY10" fmla="*/ 363083 h 744835"/>
                <a:gd name="connsiteX11" fmla="*/ 452185 w 1395415"/>
                <a:gd name="connsiteY11" fmla="*/ 167753 h 744835"/>
                <a:gd name="connsiteX0" fmla="*/ 452185 w 1395415"/>
                <a:gd name="connsiteY0" fmla="*/ 167753 h 744835"/>
                <a:gd name="connsiteX1" fmla="*/ 696634 w 1395415"/>
                <a:gd name="connsiteY1" fmla="*/ 0 h 744835"/>
                <a:gd name="connsiteX2" fmla="*/ 925288 w 1395415"/>
                <a:gd name="connsiteY2" fmla="*/ 181684 h 744835"/>
                <a:gd name="connsiteX3" fmla="*/ 1379001 w 1395415"/>
                <a:gd name="connsiteY3" fmla="*/ 645976 h 744835"/>
                <a:gd name="connsiteX4" fmla="*/ 1395415 w 1395415"/>
                <a:gd name="connsiteY4" fmla="*/ 744835 h 744835"/>
                <a:gd name="connsiteX5" fmla="*/ 1090614 w 1395415"/>
                <a:gd name="connsiteY5" fmla="*/ 580529 h 744835"/>
                <a:gd name="connsiteX6" fmla="*/ 659606 w 1395415"/>
                <a:gd name="connsiteY6" fmla="*/ 361453 h 744835"/>
                <a:gd name="connsiteX7" fmla="*/ 373859 w 1395415"/>
                <a:gd name="connsiteY7" fmla="*/ 485279 h 744835"/>
                <a:gd name="connsiteX8" fmla="*/ 0 w 1395415"/>
                <a:gd name="connsiteY8" fmla="*/ 721022 h 744835"/>
                <a:gd name="connsiteX9" fmla="*/ 5127 w 1395415"/>
                <a:gd name="connsiteY9" fmla="*/ 628556 h 744835"/>
                <a:gd name="connsiteX10" fmla="*/ 278607 w 1395415"/>
                <a:gd name="connsiteY10" fmla="*/ 363083 h 744835"/>
                <a:gd name="connsiteX11" fmla="*/ 452185 w 1395415"/>
                <a:gd name="connsiteY11" fmla="*/ 167753 h 744835"/>
                <a:gd name="connsiteX0" fmla="*/ 452185 w 1395415"/>
                <a:gd name="connsiteY0" fmla="*/ 167753 h 744835"/>
                <a:gd name="connsiteX1" fmla="*/ 696634 w 1395415"/>
                <a:gd name="connsiteY1" fmla="*/ 0 h 744835"/>
                <a:gd name="connsiteX2" fmla="*/ 925288 w 1395415"/>
                <a:gd name="connsiteY2" fmla="*/ 181684 h 744835"/>
                <a:gd name="connsiteX3" fmla="*/ 1379001 w 1395415"/>
                <a:gd name="connsiteY3" fmla="*/ 645976 h 744835"/>
                <a:gd name="connsiteX4" fmla="*/ 1395415 w 1395415"/>
                <a:gd name="connsiteY4" fmla="*/ 744835 h 744835"/>
                <a:gd name="connsiteX5" fmla="*/ 1090614 w 1395415"/>
                <a:gd name="connsiteY5" fmla="*/ 580529 h 744835"/>
                <a:gd name="connsiteX6" fmla="*/ 659606 w 1395415"/>
                <a:gd name="connsiteY6" fmla="*/ 361453 h 744835"/>
                <a:gd name="connsiteX7" fmla="*/ 373859 w 1395415"/>
                <a:gd name="connsiteY7" fmla="*/ 485279 h 744835"/>
                <a:gd name="connsiteX8" fmla="*/ 0 w 1395415"/>
                <a:gd name="connsiteY8" fmla="*/ 721022 h 744835"/>
                <a:gd name="connsiteX9" fmla="*/ 5127 w 1395415"/>
                <a:gd name="connsiteY9" fmla="*/ 628556 h 744835"/>
                <a:gd name="connsiteX10" fmla="*/ 278607 w 1395415"/>
                <a:gd name="connsiteY10" fmla="*/ 363083 h 744835"/>
                <a:gd name="connsiteX11" fmla="*/ 452185 w 1395415"/>
                <a:gd name="connsiteY11" fmla="*/ 167753 h 744835"/>
                <a:gd name="connsiteX0" fmla="*/ 452185 w 1379087"/>
                <a:gd name="connsiteY0" fmla="*/ 167753 h 726223"/>
                <a:gd name="connsiteX1" fmla="*/ 696634 w 1379087"/>
                <a:gd name="connsiteY1" fmla="*/ 0 h 726223"/>
                <a:gd name="connsiteX2" fmla="*/ 925288 w 1379087"/>
                <a:gd name="connsiteY2" fmla="*/ 181684 h 726223"/>
                <a:gd name="connsiteX3" fmla="*/ 1379001 w 1379087"/>
                <a:gd name="connsiteY3" fmla="*/ 645976 h 726223"/>
                <a:gd name="connsiteX4" fmla="*/ 1364336 w 1379087"/>
                <a:gd name="connsiteY4" fmla="*/ 726223 h 726223"/>
                <a:gd name="connsiteX5" fmla="*/ 1090614 w 1379087"/>
                <a:gd name="connsiteY5" fmla="*/ 580529 h 726223"/>
                <a:gd name="connsiteX6" fmla="*/ 659606 w 1379087"/>
                <a:gd name="connsiteY6" fmla="*/ 361453 h 726223"/>
                <a:gd name="connsiteX7" fmla="*/ 373859 w 1379087"/>
                <a:gd name="connsiteY7" fmla="*/ 485279 h 726223"/>
                <a:gd name="connsiteX8" fmla="*/ 0 w 1379087"/>
                <a:gd name="connsiteY8" fmla="*/ 721022 h 726223"/>
                <a:gd name="connsiteX9" fmla="*/ 5127 w 1379087"/>
                <a:gd name="connsiteY9" fmla="*/ 628556 h 726223"/>
                <a:gd name="connsiteX10" fmla="*/ 278607 w 1379087"/>
                <a:gd name="connsiteY10" fmla="*/ 363083 h 726223"/>
                <a:gd name="connsiteX11" fmla="*/ 452185 w 1379087"/>
                <a:gd name="connsiteY11" fmla="*/ 167753 h 726223"/>
                <a:gd name="connsiteX0" fmla="*/ 452185 w 1379087"/>
                <a:gd name="connsiteY0" fmla="*/ 167753 h 726223"/>
                <a:gd name="connsiteX1" fmla="*/ 696634 w 1379087"/>
                <a:gd name="connsiteY1" fmla="*/ 0 h 726223"/>
                <a:gd name="connsiteX2" fmla="*/ 925288 w 1379087"/>
                <a:gd name="connsiteY2" fmla="*/ 181684 h 726223"/>
                <a:gd name="connsiteX3" fmla="*/ 1379001 w 1379087"/>
                <a:gd name="connsiteY3" fmla="*/ 645976 h 726223"/>
                <a:gd name="connsiteX4" fmla="*/ 1364336 w 1379087"/>
                <a:gd name="connsiteY4" fmla="*/ 726223 h 726223"/>
                <a:gd name="connsiteX5" fmla="*/ 1086470 w 1379087"/>
                <a:gd name="connsiteY5" fmla="*/ 538228 h 726223"/>
                <a:gd name="connsiteX6" fmla="*/ 659606 w 1379087"/>
                <a:gd name="connsiteY6" fmla="*/ 361453 h 726223"/>
                <a:gd name="connsiteX7" fmla="*/ 373859 w 1379087"/>
                <a:gd name="connsiteY7" fmla="*/ 485279 h 726223"/>
                <a:gd name="connsiteX8" fmla="*/ 0 w 1379087"/>
                <a:gd name="connsiteY8" fmla="*/ 721022 h 726223"/>
                <a:gd name="connsiteX9" fmla="*/ 5127 w 1379087"/>
                <a:gd name="connsiteY9" fmla="*/ 628556 h 726223"/>
                <a:gd name="connsiteX10" fmla="*/ 278607 w 1379087"/>
                <a:gd name="connsiteY10" fmla="*/ 363083 h 726223"/>
                <a:gd name="connsiteX11" fmla="*/ 452185 w 1379087"/>
                <a:gd name="connsiteY11" fmla="*/ 167753 h 726223"/>
                <a:gd name="connsiteX0" fmla="*/ 452185 w 1379087"/>
                <a:gd name="connsiteY0" fmla="*/ 167753 h 726223"/>
                <a:gd name="connsiteX1" fmla="*/ 696634 w 1379087"/>
                <a:gd name="connsiteY1" fmla="*/ 0 h 726223"/>
                <a:gd name="connsiteX2" fmla="*/ 925288 w 1379087"/>
                <a:gd name="connsiteY2" fmla="*/ 181684 h 726223"/>
                <a:gd name="connsiteX3" fmla="*/ 1379001 w 1379087"/>
                <a:gd name="connsiteY3" fmla="*/ 645976 h 726223"/>
                <a:gd name="connsiteX4" fmla="*/ 1364336 w 1379087"/>
                <a:gd name="connsiteY4" fmla="*/ 726223 h 726223"/>
                <a:gd name="connsiteX5" fmla="*/ 1086470 w 1379087"/>
                <a:gd name="connsiteY5" fmla="*/ 538228 h 726223"/>
                <a:gd name="connsiteX6" fmla="*/ 692757 w 1379087"/>
                <a:gd name="connsiteY6" fmla="*/ 320844 h 726223"/>
                <a:gd name="connsiteX7" fmla="*/ 373859 w 1379087"/>
                <a:gd name="connsiteY7" fmla="*/ 485279 h 726223"/>
                <a:gd name="connsiteX8" fmla="*/ 0 w 1379087"/>
                <a:gd name="connsiteY8" fmla="*/ 721022 h 726223"/>
                <a:gd name="connsiteX9" fmla="*/ 5127 w 1379087"/>
                <a:gd name="connsiteY9" fmla="*/ 628556 h 726223"/>
                <a:gd name="connsiteX10" fmla="*/ 278607 w 1379087"/>
                <a:gd name="connsiteY10" fmla="*/ 363083 h 726223"/>
                <a:gd name="connsiteX11" fmla="*/ 452185 w 1379087"/>
                <a:gd name="connsiteY11" fmla="*/ 167753 h 726223"/>
                <a:gd name="connsiteX0" fmla="*/ 452185 w 1379087"/>
                <a:gd name="connsiteY0" fmla="*/ 167753 h 726223"/>
                <a:gd name="connsiteX1" fmla="*/ 696634 w 1379087"/>
                <a:gd name="connsiteY1" fmla="*/ 0 h 726223"/>
                <a:gd name="connsiteX2" fmla="*/ 925288 w 1379087"/>
                <a:gd name="connsiteY2" fmla="*/ 181684 h 726223"/>
                <a:gd name="connsiteX3" fmla="*/ 1379001 w 1379087"/>
                <a:gd name="connsiteY3" fmla="*/ 645976 h 726223"/>
                <a:gd name="connsiteX4" fmla="*/ 1364336 w 1379087"/>
                <a:gd name="connsiteY4" fmla="*/ 726223 h 726223"/>
                <a:gd name="connsiteX5" fmla="*/ 1086470 w 1379087"/>
                <a:gd name="connsiteY5" fmla="*/ 538228 h 726223"/>
                <a:gd name="connsiteX6" fmla="*/ 692757 w 1379087"/>
                <a:gd name="connsiteY6" fmla="*/ 320844 h 726223"/>
                <a:gd name="connsiteX7" fmla="*/ 373859 w 1379087"/>
                <a:gd name="connsiteY7" fmla="*/ 485279 h 726223"/>
                <a:gd name="connsiteX8" fmla="*/ 0 w 1379087"/>
                <a:gd name="connsiteY8" fmla="*/ 721022 h 726223"/>
                <a:gd name="connsiteX9" fmla="*/ 5127 w 1379087"/>
                <a:gd name="connsiteY9" fmla="*/ 628556 h 726223"/>
                <a:gd name="connsiteX10" fmla="*/ 278607 w 1379087"/>
                <a:gd name="connsiteY10" fmla="*/ 363083 h 726223"/>
                <a:gd name="connsiteX11" fmla="*/ 452185 w 1379087"/>
                <a:gd name="connsiteY11" fmla="*/ 167753 h 726223"/>
                <a:gd name="connsiteX0" fmla="*/ 452185 w 1379087"/>
                <a:gd name="connsiteY0" fmla="*/ 167753 h 726223"/>
                <a:gd name="connsiteX1" fmla="*/ 696634 w 1379087"/>
                <a:gd name="connsiteY1" fmla="*/ 0 h 726223"/>
                <a:gd name="connsiteX2" fmla="*/ 925288 w 1379087"/>
                <a:gd name="connsiteY2" fmla="*/ 181684 h 726223"/>
                <a:gd name="connsiteX3" fmla="*/ 1379001 w 1379087"/>
                <a:gd name="connsiteY3" fmla="*/ 645976 h 726223"/>
                <a:gd name="connsiteX4" fmla="*/ 1364336 w 1379087"/>
                <a:gd name="connsiteY4" fmla="*/ 726223 h 726223"/>
                <a:gd name="connsiteX5" fmla="*/ 1086470 w 1379087"/>
                <a:gd name="connsiteY5" fmla="*/ 538228 h 726223"/>
                <a:gd name="connsiteX6" fmla="*/ 692757 w 1379087"/>
                <a:gd name="connsiteY6" fmla="*/ 320844 h 726223"/>
                <a:gd name="connsiteX7" fmla="*/ 342780 w 1379087"/>
                <a:gd name="connsiteY7" fmla="*/ 480203 h 726223"/>
                <a:gd name="connsiteX8" fmla="*/ 0 w 1379087"/>
                <a:gd name="connsiteY8" fmla="*/ 721022 h 726223"/>
                <a:gd name="connsiteX9" fmla="*/ 5127 w 1379087"/>
                <a:gd name="connsiteY9" fmla="*/ 628556 h 726223"/>
                <a:gd name="connsiteX10" fmla="*/ 278607 w 1379087"/>
                <a:gd name="connsiteY10" fmla="*/ 363083 h 726223"/>
                <a:gd name="connsiteX11" fmla="*/ 452185 w 1379087"/>
                <a:gd name="connsiteY11" fmla="*/ 167753 h 726223"/>
                <a:gd name="connsiteX0" fmla="*/ 452185 w 1379087"/>
                <a:gd name="connsiteY0" fmla="*/ 167753 h 726223"/>
                <a:gd name="connsiteX1" fmla="*/ 696634 w 1379087"/>
                <a:gd name="connsiteY1" fmla="*/ 0 h 726223"/>
                <a:gd name="connsiteX2" fmla="*/ 925288 w 1379087"/>
                <a:gd name="connsiteY2" fmla="*/ 181684 h 726223"/>
                <a:gd name="connsiteX3" fmla="*/ 1379001 w 1379087"/>
                <a:gd name="connsiteY3" fmla="*/ 645976 h 726223"/>
                <a:gd name="connsiteX4" fmla="*/ 1364336 w 1379087"/>
                <a:gd name="connsiteY4" fmla="*/ 726223 h 726223"/>
                <a:gd name="connsiteX5" fmla="*/ 1086470 w 1379087"/>
                <a:gd name="connsiteY5" fmla="*/ 538228 h 726223"/>
                <a:gd name="connsiteX6" fmla="*/ 692757 w 1379087"/>
                <a:gd name="connsiteY6" fmla="*/ 320844 h 726223"/>
                <a:gd name="connsiteX7" fmla="*/ 342780 w 1379087"/>
                <a:gd name="connsiteY7" fmla="*/ 480203 h 726223"/>
                <a:gd name="connsiteX8" fmla="*/ 0 w 1379087"/>
                <a:gd name="connsiteY8" fmla="*/ 721022 h 726223"/>
                <a:gd name="connsiteX9" fmla="*/ 5127 w 1379087"/>
                <a:gd name="connsiteY9" fmla="*/ 628556 h 726223"/>
                <a:gd name="connsiteX10" fmla="*/ 278607 w 1379087"/>
                <a:gd name="connsiteY10" fmla="*/ 363083 h 726223"/>
                <a:gd name="connsiteX11" fmla="*/ 452185 w 1379087"/>
                <a:gd name="connsiteY11" fmla="*/ 167753 h 726223"/>
                <a:gd name="connsiteX0" fmla="*/ 452185 w 1379087"/>
                <a:gd name="connsiteY0" fmla="*/ 167753 h 726223"/>
                <a:gd name="connsiteX1" fmla="*/ 696634 w 1379087"/>
                <a:gd name="connsiteY1" fmla="*/ 0 h 726223"/>
                <a:gd name="connsiteX2" fmla="*/ 925288 w 1379087"/>
                <a:gd name="connsiteY2" fmla="*/ 181684 h 726223"/>
                <a:gd name="connsiteX3" fmla="*/ 1379001 w 1379087"/>
                <a:gd name="connsiteY3" fmla="*/ 645976 h 726223"/>
                <a:gd name="connsiteX4" fmla="*/ 1364336 w 1379087"/>
                <a:gd name="connsiteY4" fmla="*/ 726223 h 726223"/>
                <a:gd name="connsiteX5" fmla="*/ 1086470 w 1379087"/>
                <a:gd name="connsiteY5" fmla="*/ 538228 h 726223"/>
                <a:gd name="connsiteX6" fmla="*/ 692757 w 1379087"/>
                <a:gd name="connsiteY6" fmla="*/ 320844 h 726223"/>
                <a:gd name="connsiteX7" fmla="*/ 342780 w 1379087"/>
                <a:gd name="connsiteY7" fmla="*/ 480203 h 726223"/>
                <a:gd name="connsiteX8" fmla="*/ 0 w 1379087"/>
                <a:gd name="connsiteY8" fmla="*/ 721022 h 726223"/>
                <a:gd name="connsiteX9" fmla="*/ 5127 w 1379087"/>
                <a:gd name="connsiteY9" fmla="*/ 628556 h 726223"/>
                <a:gd name="connsiteX10" fmla="*/ 278607 w 1379087"/>
                <a:gd name="connsiteY10" fmla="*/ 363083 h 726223"/>
                <a:gd name="connsiteX11" fmla="*/ 452185 w 1379087"/>
                <a:gd name="connsiteY11" fmla="*/ 167753 h 726223"/>
                <a:gd name="connsiteX0" fmla="*/ 452185 w 1379087"/>
                <a:gd name="connsiteY0" fmla="*/ 167753 h 726223"/>
                <a:gd name="connsiteX1" fmla="*/ 696634 w 1379087"/>
                <a:gd name="connsiteY1" fmla="*/ 0 h 726223"/>
                <a:gd name="connsiteX2" fmla="*/ 925288 w 1379087"/>
                <a:gd name="connsiteY2" fmla="*/ 181684 h 726223"/>
                <a:gd name="connsiteX3" fmla="*/ 1379001 w 1379087"/>
                <a:gd name="connsiteY3" fmla="*/ 645976 h 726223"/>
                <a:gd name="connsiteX4" fmla="*/ 1364336 w 1379087"/>
                <a:gd name="connsiteY4" fmla="*/ 726223 h 726223"/>
                <a:gd name="connsiteX5" fmla="*/ 1086470 w 1379087"/>
                <a:gd name="connsiteY5" fmla="*/ 538228 h 726223"/>
                <a:gd name="connsiteX6" fmla="*/ 692757 w 1379087"/>
                <a:gd name="connsiteY6" fmla="*/ 320844 h 726223"/>
                <a:gd name="connsiteX7" fmla="*/ 342780 w 1379087"/>
                <a:gd name="connsiteY7" fmla="*/ 480203 h 726223"/>
                <a:gd name="connsiteX8" fmla="*/ 0 w 1379087"/>
                <a:gd name="connsiteY8" fmla="*/ 721022 h 726223"/>
                <a:gd name="connsiteX9" fmla="*/ 5127 w 1379087"/>
                <a:gd name="connsiteY9" fmla="*/ 628556 h 726223"/>
                <a:gd name="connsiteX10" fmla="*/ 278607 w 1379087"/>
                <a:gd name="connsiteY10" fmla="*/ 363083 h 726223"/>
                <a:gd name="connsiteX11" fmla="*/ 452185 w 1379087"/>
                <a:gd name="connsiteY11" fmla="*/ 167753 h 726223"/>
                <a:gd name="connsiteX0" fmla="*/ 452185 w 1379087"/>
                <a:gd name="connsiteY0" fmla="*/ 167753 h 726223"/>
                <a:gd name="connsiteX1" fmla="*/ 696634 w 1379087"/>
                <a:gd name="connsiteY1" fmla="*/ 0 h 726223"/>
                <a:gd name="connsiteX2" fmla="*/ 925288 w 1379087"/>
                <a:gd name="connsiteY2" fmla="*/ 181684 h 726223"/>
                <a:gd name="connsiteX3" fmla="*/ 1379001 w 1379087"/>
                <a:gd name="connsiteY3" fmla="*/ 645976 h 726223"/>
                <a:gd name="connsiteX4" fmla="*/ 1364336 w 1379087"/>
                <a:gd name="connsiteY4" fmla="*/ 726223 h 726223"/>
                <a:gd name="connsiteX5" fmla="*/ 1086470 w 1379087"/>
                <a:gd name="connsiteY5" fmla="*/ 538228 h 726223"/>
                <a:gd name="connsiteX6" fmla="*/ 692757 w 1379087"/>
                <a:gd name="connsiteY6" fmla="*/ 320844 h 726223"/>
                <a:gd name="connsiteX7" fmla="*/ 342780 w 1379087"/>
                <a:gd name="connsiteY7" fmla="*/ 480203 h 726223"/>
                <a:gd name="connsiteX8" fmla="*/ 0 w 1379087"/>
                <a:gd name="connsiteY8" fmla="*/ 721022 h 726223"/>
                <a:gd name="connsiteX9" fmla="*/ 5127 w 1379087"/>
                <a:gd name="connsiteY9" fmla="*/ 628556 h 726223"/>
                <a:gd name="connsiteX10" fmla="*/ 278607 w 1379087"/>
                <a:gd name="connsiteY10" fmla="*/ 363083 h 726223"/>
                <a:gd name="connsiteX11" fmla="*/ 452185 w 1379087"/>
                <a:gd name="connsiteY11" fmla="*/ 167753 h 726223"/>
                <a:gd name="connsiteX0" fmla="*/ 452185 w 1379087"/>
                <a:gd name="connsiteY0" fmla="*/ 167753 h 726223"/>
                <a:gd name="connsiteX1" fmla="*/ 696634 w 1379087"/>
                <a:gd name="connsiteY1" fmla="*/ 0 h 726223"/>
                <a:gd name="connsiteX2" fmla="*/ 925288 w 1379087"/>
                <a:gd name="connsiteY2" fmla="*/ 181684 h 726223"/>
                <a:gd name="connsiteX3" fmla="*/ 1379001 w 1379087"/>
                <a:gd name="connsiteY3" fmla="*/ 645976 h 726223"/>
                <a:gd name="connsiteX4" fmla="*/ 1364336 w 1379087"/>
                <a:gd name="connsiteY4" fmla="*/ 726223 h 726223"/>
                <a:gd name="connsiteX5" fmla="*/ 1086470 w 1379087"/>
                <a:gd name="connsiteY5" fmla="*/ 538228 h 726223"/>
                <a:gd name="connsiteX6" fmla="*/ 692757 w 1379087"/>
                <a:gd name="connsiteY6" fmla="*/ 320844 h 726223"/>
                <a:gd name="connsiteX7" fmla="*/ 342780 w 1379087"/>
                <a:gd name="connsiteY7" fmla="*/ 480203 h 726223"/>
                <a:gd name="connsiteX8" fmla="*/ 0 w 1379087"/>
                <a:gd name="connsiteY8" fmla="*/ 721022 h 726223"/>
                <a:gd name="connsiteX9" fmla="*/ 5127 w 1379087"/>
                <a:gd name="connsiteY9" fmla="*/ 628556 h 726223"/>
                <a:gd name="connsiteX10" fmla="*/ 278607 w 1379087"/>
                <a:gd name="connsiteY10" fmla="*/ 363083 h 726223"/>
                <a:gd name="connsiteX11" fmla="*/ 452185 w 1379087"/>
                <a:gd name="connsiteY11" fmla="*/ 167753 h 726223"/>
                <a:gd name="connsiteX0" fmla="*/ 452185 w 1379087"/>
                <a:gd name="connsiteY0" fmla="*/ 167753 h 726223"/>
                <a:gd name="connsiteX1" fmla="*/ 696634 w 1379087"/>
                <a:gd name="connsiteY1" fmla="*/ 0 h 726223"/>
                <a:gd name="connsiteX2" fmla="*/ 925288 w 1379087"/>
                <a:gd name="connsiteY2" fmla="*/ 181684 h 726223"/>
                <a:gd name="connsiteX3" fmla="*/ 1379001 w 1379087"/>
                <a:gd name="connsiteY3" fmla="*/ 645976 h 726223"/>
                <a:gd name="connsiteX4" fmla="*/ 1364336 w 1379087"/>
                <a:gd name="connsiteY4" fmla="*/ 726223 h 726223"/>
                <a:gd name="connsiteX5" fmla="*/ 1096830 w 1379087"/>
                <a:gd name="connsiteY5" fmla="*/ 539920 h 726223"/>
                <a:gd name="connsiteX6" fmla="*/ 692757 w 1379087"/>
                <a:gd name="connsiteY6" fmla="*/ 320844 h 726223"/>
                <a:gd name="connsiteX7" fmla="*/ 342780 w 1379087"/>
                <a:gd name="connsiteY7" fmla="*/ 480203 h 726223"/>
                <a:gd name="connsiteX8" fmla="*/ 0 w 1379087"/>
                <a:gd name="connsiteY8" fmla="*/ 721022 h 726223"/>
                <a:gd name="connsiteX9" fmla="*/ 5127 w 1379087"/>
                <a:gd name="connsiteY9" fmla="*/ 628556 h 726223"/>
                <a:gd name="connsiteX10" fmla="*/ 278607 w 1379087"/>
                <a:gd name="connsiteY10" fmla="*/ 363083 h 726223"/>
                <a:gd name="connsiteX11" fmla="*/ 452185 w 1379087"/>
                <a:gd name="connsiteY11" fmla="*/ 167753 h 726223"/>
                <a:gd name="connsiteX0" fmla="*/ 452185 w 1364336"/>
                <a:gd name="connsiteY0" fmla="*/ 167753 h 726223"/>
                <a:gd name="connsiteX1" fmla="*/ 696634 w 1364336"/>
                <a:gd name="connsiteY1" fmla="*/ 0 h 726223"/>
                <a:gd name="connsiteX2" fmla="*/ 925288 w 1364336"/>
                <a:gd name="connsiteY2" fmla="*/ 181684 h 726223"/>
                <a:gd name="connsiteX3" fmla="*/ 1354137 w 1364336"/>
                <a:gd name="connsiteY3" fmla="*/ 637516 h 726223"/>
                <a:gd name="connsiteX4" fmla="*/ 1364336 w 1364336"/>
                <a:gd name="connsiteY4" fmla="*/ 726223 h 726223"/>
                <a:gd name="connsiteX5" fmla="*/ 1096830 w 1364336"/>
                <a:gd name="connsiteY5" fmla="*/ 539920 h 726223"/>
                <a:gd name="connsiteX6" fmla="*/ 692757 w 1364336"/>
                <a:gd name="connsiteY6" fmla="*/ 320844 h 726223"/>
                <a:gd name="connsiteX7" fmla="*/ 342780 w 1364336"/>
                <a:gd name="connsiteY7" fmla="*/ 480203 h 726223"/>
                <a:gd name="connsiteX8" fmla="*/ 0 w 1364336"/>
                <a:gd name="connsiteY8" fmla="*/ 721022 h 726223"/>
                <a:gd name="connsiteX9" fmla="*/ 5127 w 1364336"/>
                <a:gd name="connsiteY9" fmla="*/ 628556 h 726223"/>
                <a:gd name="connsiteX10" fmla="*/ 278607 w 1364336"/>
                <a:gd name="connsiteY10" fmla="*/ 363083 h 726223"/>
                <a:gd name="connsiteX11" fmla="*/ 452185 w 1364336"/>
                <a:gd name="connsiteY11" fmla="*/ 167753 h 726223"/>
                <a:gd name="connsiteX0" fmla="*/ 452185 w 1356048"/>
                <a:gd name="connsiteY0" fmla="*/ 167753 h 722839"/>
                <a:gd name="connsiteX1" fmla="*/ 696634 w 1356048"/>
                <a:gd name="connsiteY1" fmla="*/ 0 h 722839"/>
                <a:gd name="connsiteX2" fmla="*/ 925288 w 1356048"/>
                <a:gd name="connsiteY2" fmla="*/ 181684 h 722839"/>
                <a:gd name="connsiteX3" fmla="*/ 1354137 w 1356048"/>
                <a:gd name="connsiteY3" fmla="*/ 637516 h 722839"/>
                <a:gd name="connsiteX4" fmla="*/ 1356048 w 1356048"/>
                <a:gd name="connsiteY4" fmla="*/ 722839 h 722839"/>
                <a:gd name="connsiteX5" fmla="*/ 1096830 w 1356048"/>
                <a:gd name="connsiteY5" fmla="*/ 539920 h 722839"/>
                <a:gd name="connsiteX6" fmla="*/ 692757 w 1356048"/>
                <a:gd name="connsiteY6" fmla="*/ 320844 h 722839"/>
                <a:gd name="connsiteX7" fmla="*/ 342780 w 1356048"/>
                <a:gd name="connsiteY7" fmla="*/ 480203 h 722839"/>
                <a:gd name="connsiteX8" fmla="*/ 0 w 1356048"/>
                <a:gd name="connsiteY8" fmla="*/ 721022 h 722839"/>
                <a:gd name="connsiteX9" fmla="*/ 5127 w 1356048"/>
                <a:gd name="connsiteY9" fmla="*/ 628556 h 722839"/>
                <a:gd name="connsiteX10" fmla="*/ 278607 w 1356048"/>
                <a:gd name="connsiteY10" fmla="*/ 363083 h 722839"/>
                <a:gd name="connsiteX11" fmla="*/ 452185 w 1356048"/>
                <a:gd name="connsiteY11" fmla="*/ 167753 h 722839"/>
                <a:gd name="connsiteX0" fmla="*/ 452185 w 1356048"/>
                <a:gd name="connsiteY0" fmla="*/ 167753 h 722839"/>
                <a:gd name="connsiteX1" fmla="*/ 696634 w 1356048"/>
                <a:gd name="connsiteY1" fmla="*/ 0 h 722839"/>
                <a:gd name="connsiteX2" fmla="*/ 925288 w 1356048"/>
                <a:gd name="connsiteY2" fmla="*/ 181684 h 722839"/>
                <a:gd name="connsiteX3" fmla="*/ 1354137 w 1356048"/>
                <a:gd name="connsiteY3" fmla="*/ 637516 h 722839"/>
                <a:gd name="connsiteX4" fmla="*/ 1356048 w 1356048"/>
                <a:gd name="connsiteY4" fmla="*/ 722839 h 722839"/>
                <a:gd name="connsiteX5" fmla="*/ 1096830 w 1356048"/>
                <a:gd name="connsiteY5" fmla="*/ 539920 h 722839"/>
                <a:gd name="connsiteX6" fmla="*/ 692757 w 1356048"/>
                <a:gd name="connsiteY6" fmla="*/ 320844 h 722839"/>
                <a:gd name="connsiteX7" fmla="*/ 342780 w 1356048"/>
                <a:gd name="connsiteY7" fmla="*/ 480203 h 722839"/>
                <a:gd name="connsiteX8" fmla="*/ 0 w 1356048"/>
                <a:gd name="connsiteY8" fmla="*/ 721022 h 722839"/>
                <a:gd name="connsiteX9" fmla="*/ 5127 w 1356048"/>
                <a:gd name="connsiteY9" fmla="*/ 628556 h 722839"/>
                <a:gd name="connsiteX10" fmla="*/ 278607 w 1356048"/>
                <a:gd name="connsiteY10" fmla="*/ 363083 h 722839"/>
                <a:gd name="connsiteX11" fmla="*/ 452185 w 1356048"/>
                <a:gd name="connsiteY11" fmla="*/ 167753 h 722839"/>
                <a:gd name="connsiteX0" fmla="*/ 452185 w 1356048"/>
                <a:gd name="connsiteY0" fmla="*/ 167753 h 722839"/>
                <a:gd name="connsiteX1" fmla="*/ 696634 w 1356048"/>
                <a:gd name="connsiteY1" fmla="*/ 0 h 722839"/>
                <a:gd name="connsiteX2" fmla="*/ 925288 w 1356048"/>
                <a:gd name="connsiteY2" fmla="*/ 181684 h 722839"/>
                <a:gd name="connsiteX3" fmla="*/ 1354137 w 1356048"/>
                <a:gd name="connsiteY3" fmla="*/ 637516 h 722839"/>
                <a:gd name="connsiteX4" fmla="*/ 1356048 w 1356048"/>
                <a:gd name="connsiteY4" fmla="*/ 722839 h 722839"/>
                <a:gd name="connsiteX5" fmla="*/ 1096830 w 1356048"/>
                <a:gd name="connsiteY5" fmla="*/ 539920 h 722839"/>
                <a:gd name="connsiteX6" fmla="*/ 692757 w 1356048"/>
                <a:gd name="connsiteY6" fmla="*/ 320844 h 722839"/>
                <a:gd name="connsiteX7" fmla="*/ 342780 w 1356048"/>
                <a:gd name="connsiteY7" fmla="*/ 480203 h 722839"/>
                <a:gd name="connsiteX8" fmla="*/ 0 w 1356048"/>
                <a:gd name="connsiteY8" fmla="*/ 721022 h 722839"/>
                <a:gd name="connsiteX9" fmla="*/ 5127 w 1356048"/>
                <a:gd name="connsiteY9" fmla="*/ 628556 h 722839"/>
                <a:gd name="connsiteX10" fmla="*/ 278607 w 1356048"/>
                <a:gd name="connsiteY10" fmla="*/ 363083 h 722839"/>
                <a:gd name="connsiteX11" fmla="*/ 452185 w 1356048"/>
                <a:gd name="connsiteY11" fmla="*/ 167753 h 722839"/>
                <a:gd name="connsiteX0" fmla="*/ 452185 w 1356048"/>
                <a:gd name="connsiteY0" fmla="*/ 167753 h 722839"/>
                <a:gd name="connsiteX1" fmla="*/ 696634 w 1356048"/>
                <a:gd name="connsiteY1" fmla="*/ 0 h 722839"/>
                <a:gd name="connsiteX2" fmla="*/ 925288 w 1356048"/>
                <a:gd name="connsiteY2" fmla="*/ 181684 h 722839"/>
                <a:gd name="connsiteX3" fmla="*/ 1354137 w 1356048"/>
                <a:gd name="connsiteY3" fmla="*/ 637516 h 722839"/>
                <a:gd name="connsiteX4" fmla="*/ 1356048 w 1356048"/>
                <a:gd name="connsiteY4" fmla="*/ 722839 h 722839"/>
                <a:gd name="connsiteX5" fmla="*/ 1096830 w 1356048"/>
                <a:gd name="connsiteY5" fmla="*/ 539920 h 722839"/>
                <a:gd name="connsiteX6" fmla="*/ 692757 w 1356048"/>
                <a:gd name="connsiteY6" fmla="*/ 320844 h 722839"/>
                <a:gd name="connsiteX7" fmla="*/ 342780 w 1356048"/>
                <a:gd name="connsiteY7" fmla="*/ 480203 h 722839"/>
                <a:gd name="connsiteX8" fmla="*/ 0 w 1356048"/>
                <a:gd name="connsiteY8" fmla="*/ 721022 h 722839"/>
                <a:gd name="connsiteX9" fmla="*/ 5127 w 1356048"/>
                <a:gd name="connsiteY9" fmla="*/ 628556 h 722839"/>
                <a:gd name="connsiteX10" fmla="*/ 278607 w 1356048"/>
                <a:gd name="connsiteY10" fmla="*/ 363083 h 722839"/>
                <a:gd name="connsiteX11" fmla="*/ 452185 w 1356048"/>
                <a:gd name="connsiteY11" fmla="*/ 167753 h 722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356048" h="722839">
                  <a:moveTo>
                    <a:pt x="452185" y="167753"/>
                  </a:moveTo>
                  <a:cubicBezTo>
                    <a:pt x="533607" y="90384"/>
                    <a:pt x="622882" y="794"/>
                    <a:pt x="696634" y="0"/>
                  </a:cubicBezTo>
                  <a:cubicBezTo>
                    <a:pt x="785272" y="5789"/>
                    <a:pt x="848295" y="80789"/>
                    <a:pt x="925288" y="181684"/>
                  </a:cubicBezTo>
                  <a:cubicBezTo>
                    <a:pt x="1104875" y="405961"/>
                    <a:pt x="1215125" y="560811"/>
                    <a:pt x="1354137" y="637516"/>
                  </a:cubicBezTo>
                  <a:cubicBezTo>
                    <a:pt x="1355725" y="679519"/>
                    <a:pt x="1355611" y="691323"/>
                    <a:pt x="1356048" y="722839"/>
                  </a:cubicBezTo>
                  <a:cubicBezTo>
                    <a:pt x="1284429" y="716193"/>
                    <a:pt x="1218671" y="646679"/>
                    <a:pt x="1096830" y="539920"/>
                  </a:cubicBezTo>
                  <a:cubicBezTo>
                    <a:pt x="953558" y="423636"/>
                    <a:pt x="879732" y="329013"/>
                    <a:pt x="692757" y="320844"/>
                  </a:cubicBezTo>
                  <a:cubicBezTo>
                    <a:pt x="540321" y="324164"/>
                    <a:pt x="444642" y="402352"/>
                    <a:pt x="342780" y="480203"/>
                  </a:cubicBezTo>
                  <a:cubicBezTo>
                    <a:pt x="225702" y="561562"/>
                    <a:pt x="63285" y="708819"/>
                    <a:pt x="0" y="721022"/>
                  </a:cubicBezTo>
                  <a:cubicBezTo>
                    <a:pt x="431" y="667640"/>
                    <a:pt x="4696" y="681938"/>
                    <a:pt x="5127" y="628556"/>
                  </a:cubicBezTo>
                  <a:cubicBezTo>
                    <a:pt x="115236" y="568311"/>
                    <a:pt x="205185" y="429052"/>
                    <a:pt x="278607" y="363083"/>
                  </a:cubicBezTo>
                  <a:cubicBezTo>
                    <a:pt x="352029" y="278502"/>
                    <a:pt x="385328" y="235745"/>
                    <a:pt x="452185" y="167753"/>
                  </a:cubicBezTo>
                  <a:close/>
                </a:path>
              </a:pathLst>
            </a:custGeom>
            <a:solidFill>
              <a:srgbClr val="FF9999">
                <a:alpha val="61000"/>
              </a:srgb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E423E0C8-25F3-456A-8DD7-21CD34F5BE44}"/>
                </a:ext>
              </a:extLst>
            </p:cNvPr>
            <p:cNvSpPr/>
            <p:nvPr/>
          </p:nvSpPr>
          <p:spPr>
            <a:xfrm>
              <a:off x="636861" y="2929027"/>
              <a:ext cx="8632277" cy="1372746"/>
            </a:xfrm>
            <a:prstGeom prst="ellipse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377DB44E-AA67-497B-A658-1A667B081777}"/>
                </a:ext>
              </a:extLst>
            </p:cNvPr>
            <p:cNvSpPr/>
            <p:nvPr/>
          </p:nvSpPr>
          <p:spPr>
            <a:xfrm>
              <a:off x="1231751" y="3464305"/>
              <a:ext cx="1710860" cy="487256"/>
            </a:xfrm>
            <a:prstGeom prst="ellipse">
              <a:avLst/>
            </a:prstGeom>
            <a:solidFill>
              <a:srgbClr val="FF9999">
                <a:alpha val="56000"/>
              </a:srgb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878E06F8-A053-4CBC-B8EC-57F19DED5045}"/>
                </a:ext>
              </a:extLst>
            </p:cNvPr>
            <p:cNvSpPr/>
            <p:nvPr/>
          </p:nvSpPr>
          <p:spPr>
            <a:xfrm>
              <a:off x="3697211" y="3034264"/>
              <a:ext cx="2509858" cy="880446"/>
            </a:xfrm>
            <a:prstGeom prst="ellipse">
              <a:avLst/>
            </a:prstGeom>
            <a:solidFill>
              <a:srgbClr val="FF9999">
                <a:alpha val="56000"/>
              </a:srgb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8CECD578-1EF9-486E-834F-0FEF372E419E}"/>
                </a:ext>
              </a:extLst>
            </p:cNvPr>
            <p:cNvSpPr/>
            <p:nvPr/>
          </p:nvSpPr>
          <p:spPr>
            <a:xfrm>
              <a:off x="6991299" y="3464305"/>
              <a:ext cx="1710860" cy="487256"/>
            </a:xfrm>
            <a:prstGeom prst="ellipse">
              <a:avLst/>
            </a:prstGeom>
            <a:solidFill>
              <a:srgbClr val="FF9999">
                <a:alpha val="56000"/>
              </a:srgb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0E1E3B67-797E-437A-8287-8FEDFEFA8C48}"/>
                </a:ext>
              </a:extLst>
            </p:cNvPr>
            <p:cNvCxnSpPr>
              <a:cxnSpLocks/>
            </p:cNvCxnSpPr>
            <p:nvPr/>
          </p:nvCxnSpPr>
          <p:spPr>
            <a:xfrm>
              <a:off x="7830087" y="3649938"/>
              <a:ext cx="0" cy="1139963"/>
            </a:xfrm>
            <a:prstGeom prst="line">
              <a:avLst/>
            </a:prstGeom>
            <a:ln w="15875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5AB72C29-D0D3-466C-B345-43E503F7F819}"/>
                </a:ext>
              </a:extLst>
            </p:cNvPr>
            <p:cNvCxnSpPr>
              <a:cxnSpLocks/>
            </p:cNvCxnSpPr>
            <p:nvPr/>
          </p:nvCxnSpPr>
          <p:spPr>
            <a:xfrm>
              <a:off x="4951715" y="3199026"/>
              <a:ext cx="0" cy="1590875"/>
            </a:xfrm>
            <a:prstGeom prst="line">
              <a:avLst/>
            </a:prstGeom>
            <a:ln w="15875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A2EDB221-A687-4D48-A28F-86CA6C7F410C}"/>
                </a:ext>
              </a:extLst>
            </p:cNvPr>
            <p:cNvCxnSpPr>
              <a:cxnSpLocks/>
            </p:cNvCxnSpPr>
            <p:nvPr/>
          </p:nvCxnSpPr>
          <p:spPr>
            <a:xfrm>
              <a:off x="2078744" y="3649938"/>
              <a:ext cx="0" cy="1139963"/>
            </a:xfrm>
            <a:prstGeom prst="line">
              <a:avLst/>
            </a:prstGeom>
            <a:ln w="15875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円弧 16">
              <a:extLst>
                <a:ext uri="{FF2B5EF4-FFF2-40B4-BE49-F238E27FC236}">
                  <a16:creationId xmlns:a16="http://schemas.microsoft.com/office/drawing/2014/main" id="{CE0F8B28-BB81-4A05-8C31-5439BC9369BB}"/>
                </a:ext>
              </a:extLst>
            </p:cNvPr>
            <p:cNvSpPr/>
            <p:nvPr/>
          </p:nvSpPr>
          <p:spPr>
            <a:xfrm rot="10800000">
              <a:off x="-232014" y="1638338"/>
              <a:ext cx="10208525" cy="1590076"/>
            </a:xfrm>
            <a:prstGeom prst="arc">
              <a:avLst>
                <a:gd name="adj1" fmla="val 11011826"/>
                <a:gd name="adj2" fmla="val 21378836"/>
              </a:avLst>
            </a:prstGeom>
            <a:ln w="111125">
              <a:solidFill>
                <a:schemeClr val="bg1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36067BAC-FD13-4BCA-B1D8-93026582AA7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71600" y="3649939"/>
              <a:ext cx="851975" cy="815224"/>
            </a:xfrm>
            <a:prstGeom prst="line">
              <a:avLst/>
            </a:prstGeom>
            <a:ln w="508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50E25E3A-87D7-4F08-9B0A-8B519A3B02C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87181" y="3649939"/>
              <a:ext cx="7643559" cy="0"/>
            </a:xfrm>
            <a:prstGeom prst="line">
              <a:avLst/>
            </a:prstGeom>
            <a:ln w="508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E9A8630E-C4CB-401E-AA79-B7D6B2AA48B8}"/>
                </a:ext>
              </a:extLst>
            </p:cNvPr>
            <p:cNvCxnSpPr>
              <a:cxnSpLocks/>
            </p:cNvCxnSpPr>
            <p:nvPr/>
          </p:nvCxnSpPr>
          <p:spPr>
            <a:xfrm>
              <a:off x="1668780" y="2835371"/>
              <a:ext cx="409964" cy="814567"/>
            </a:xfrm>
            <a:prstGeom prst="line">
              <a:avLst/>
            </a:prstGeom>
            <a:ln w="508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フリーフォーム: 図形 17">
              <a:extLst>
                <a:ext uri="{FF2B5EF4-FFF2-40B4-BE49-F238E27FC236}">
                  <a16:creationId xmlns:a16="http://schemas.microsoft.com/office/drawing/2014/main" id="{64872E3E-478E-4380-B5A0-14AB9FBAAF11}"/>
                </a:ext>
              </a:extLst>
            </p:cNvPr>
            <p:cNvSpPr/>
            <p:nvPr/>
          </p:nvSpPr>
          <p:spPr>
            <a:xfrm>
              <a:off x="2080260" y="3365535"/>
              <a:ext cx="2651760" cy="262316"/>
            </a:xfrm>
            <a:custGeom>
              <a:avLst/>
              <a:gdLst>
                <a:gd name="connsiteX0" fmla="*/ 0 w 2095500"/>
                <a:gd name="connsiteY0" fmla="*/ 327660 h 327660"/>
                <a:gd name="connsiteX1" fmla="*/ 327660 w 2095500"/>
                <a:gd name="connsiteY1" fmla="*/ 0 h 327660"/>
                <a:gd name="connsiteX2" fmla="*/ 2095500 w 2095500"/>
                <a:gd name="connsiteY2" fmla="*/ 0 h 327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95500" h="327660">
                  <a:moveTo>
                    <a:pt x="0" y="327660"/>
                  </a:moveTo>
                  <a:lnTo>
                    <a:pt x="327660" y="0"/>
                  </a:lnTo>
                  <a:lnTo>
                    <a:pt x="2095500" y="0"/>
                  </a:lnTo>
                </a:path>
              </a:pathLst>
            </a:custGeom>
            <a:ln w="50800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フリーフォーム: 図形 19">
              <a:extLst>
                <a:ext uri="{FF2B5EF4-FFF2-40B4-BE49-F238E27FC236}">
                  <a16:creationId xmlns:a16="http://schemas.microsoft.com/office/drawing/2014/main" id="{3522F491-1BAB-460D-A5AE-16A1CCFE0314}"/>
                </a:ext>
              </a:extLst>
            </p:cNvPr>
            <p:cNvSpPr/>
            <p:nvPr/>
          </p:nvSpPr>
          <p:spPr>
            <a:xfrm>
              <a:off x="4983480" y="2896331"/>
              <a:ext cx="3771900" cy="1379220"/>
            </a:xfrm>
            <a:custGeom>
              <a:avLst/>
              <a:gdLst>
                <a:gd name="connsiteX0" fmla="*/ 0 w 4091940"/>
                <a:gd name="connsiteY0" fmla="*/ 480060 h 1630680"/>
                <a:gd name="connsiteX1" fmla="*/ 1684020 w 4091940"/>
                <a:gd name="connsiteY1" fmla="*/ 0 h 1630680"/>
                <a:gd name="connsiteX2" fmla="*/ 4091940 w 4091940"/>
                <a:gd name="connsiteY2" fmla="*/ 1630680 h 1630680"/>
                <a:gd name="connsiteX0" fmla="*/ 0 w 4091940"/>
                <a:gd name="connsiteY0" fmla="*/ 426720 h 1577340"/>
                <a:gd name="connsiteX1" fmla="*/ 1684020 w 4091940"/>
                <a:gd name="connsiteY1" fmla="*/ 0 h 1577340"/>
                <a:gd name="connsiteX2" fmla="*/ 4091940 w 4091940"/>
                <a:gd name="connsiteY2" fmla="*/ 1577340 h 1577340"/>
                <a:gd name="connsiteX0" fmla="*/ 0 w 3771900"/>
                <a:gd name="connsiteY0" fmla="*/ 426720 h 1379220"/>
                <a:gd name="connsiteX1" fmla="*/ 1684020 w 3771900"/>
                <a:gd name="connsiteY1" fmla="*/ 0 h 1379220"/>
                <a:gd name="connsiteX2" fmla="*/ 3771900 w 3771900"/>
                <a:gd name="connsiteY2" fmla="*/ 1379220 h 1379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71900" h="1379220">
                  <a:moveTo>
                    <a:pt x="0" y="426720"/>
                  </a:moveTo>
                  <a:lnTo>
                    <a:pt x="1684020" y="0"/>
                  </a:lnTo>
                  <a:lnTo>
                    <a:pt x="3771900" y="1379220"/>
                  </a:lnTo>
                </a:path>
              </a:pathLst>
            </a:custGeom>
            <a:ln w="508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35C34229-0BAD-4273-BE89-DE26A89EA81D}"/>
                </a:ext>
              </a:extLst>
            </p:cNvPr>
            <p:cNvCxnSpPr>
              <a:cxnSpLocks/>
            </p:cNvCxnSpPr>
            <p:nvPr/>
          </p:nvCxnSpPr>
          <p:spPr>
            <a:xfrm>
              <a:off x="4873625" y="2796795"/>
              <a:ext cx="0" cy="1729581"/>
            </a:xfrm>
            <a:prstGeom prst="line">
              <a:avLst/>
            </a:prstGeom>
            <a:ln w="508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56E76778-F986-4B8B-9CE2-98533BC5B887}"/>
                </a:ext>
              </a:extLst>
            </p:cNvPr>
            <p:cNvCxnSpPr>
              <a:cxnSpLocks/>
            </p:cNvCxnSpPr>
            <p:nvPr/>
          </p:nvCxnSpPr>
          <p:spPr>
            <a:xfrm>
              <a:off x="5035550" y="2796795"/>
              <a:ext cx="0" cy="1729581"/>
            </a:xfrm>
            <a:prstGeom prst="line">
              <a:avLst/>
            </a:prstGeom>
            <a:ln w="508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E2E06D3A-6738-43A9-8C68-E45CA13743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76350" y="3649939"/>
              <a:ext cx="777407" cy="743872"/>
            </a:xfrm>
            <a:prstGeom prst="line">
              <a:avLst/>
            </a:prstGeom>
            <a:ln w="50800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F428D14E-01A3-4992-AE1B-828959BF7C50}"/>
                </a:ext>
              </a:extLst>
            </p:cNvPr>
            <p:cNvSpPr txBox="1"/>
            <p:nvPr/>
          </p:nvSpPr>
          <p:spPr>
            <a:xfrm>
              <a:off x="1416954" y="4278002"/>
              <a:ext cx="519694" cy="19024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>
              <a:spAutoFit/>
            </a:bodyPr>
            <a:lstStyle/>
            <a:p>
              <a:pPr algn="ctr"/>
              <a:r>
                <a:rPr lang="ja-JP" altLang="en-US" sz="1000" b="1" dirty="0">
                  <a:ln w="3175">
                    <a:solidFill>
                      <a:schemeClr val="bg1"/>
                    </a:solidFill>
                  </a:ln>
                  <a:solidFill>
                    <a:schemeClr val="bg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阪急線</a:t>
              </a:r>
              <a:endParaRPr lang="en-US" altLang="ja-JP" sz="1000" b="1" dirty="0">
                <a:ln w="3175">
                  <a:solidFill>
                    <a:schemeClr val="bg1"/>
                  </a:solidFill>
                </a:ln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F0C66D23-8078-4DF7-80F7-2719CB5D44F6}"/>
                </a:ext>
              </a:extLst>
            </p:cNvPr>
            <p:cNvSpPr txBox="1"/>
            <p:nvPr/>
          </p:nvSpPr>
          <p:spPr>
            <a:xfrm>
              <a:off x="3038800" y="3686877"/>
              <a:ext cx="683215" cy="19024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>
              <a:spAutoFit/>
            </a:bodyPr>
            <a:lstStyle/>
            <a:p>
              <a:pPr algn="ctr"/>
              <a:r>
                <a:rPr lang="ja-JP" altLang="en-US" sz="1000" b="1" dirty="0">
                  <a:ln w="3175">
                    <a:solidFill>
                      <a:schemeClr val="bg1"/>
                    </a:solidFill>
                  </a:ln>
                  <a:solidFill>
                    <a:schemeClr val="bg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阪急京都線</a:t>
              </a:r>
              <a:endParaRPr lang="en-US" altLang="ja-JP" sz="1000" b="1" dirty="0">
                <a:ln w="3175">
                  <a:solidFill>
                    <a:schemeClr val="bg1"/>
                  </a:solidFill>
                </a:ln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E1BA3256-DEBE-428E-8682-4B786E9C4F75}"/>
                </a:ext>
              </a:extLst>
            </p:cNvPr>
            <p:cNvCxnSpPr>
              <a:cxnSpLocks/>
            </p:cNvCxnSpPr>
            <p:nvPr/>
          </p:nvCxnSpPr>
          <p:spPr>
            <a:xfrm>
              <a:off x="445355" y="3153328"/>
              <a:ext cx="1604671" cy="527828"/>
            </a:xfrm>
            <a:prstGeom prst="line">
              <a:avLst/>
            </a:prstGeom>
            <a:ln w="508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1223673E-548E-4D42-996F-CF8BC679F901}"/>
                </a:ext>
              </a:extLst>
            </p:cNvPr>
            <p:cNvSpPr txBox="1"/>
            <p:nvPr/>
          </p:nvSpPr>
          <p:spPr>
            <a:xfrm>
              <a:off x="1601492" y="3269571"/>
              <a:ext cx="683215" cy="19024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>
              <a:spAutoFit/>
            </a:bodyPr>
            <a:lstStyle/>
            <a:p>
              <a:pPr algn="ctr"/>
              <a:r>
                <a:rPr lang="ja-JP" altLang="en-US" sz="1000" b="1" dirty="0">
                  <a:ln w="3175">
                    <a:solidFill>
                      <a:schemeClr val="bg1"/>
                    </a:solidFill>
                  </a:ln>
                  <a:solidFill>
                    <a:schemeClr val="bg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阪急宝塚線</a:t>
              </a:r>
              <a:endParaRPr lang="en-US" altLang="ja-JP" sz="1000" b="1" dirty="0">
                <a:ln w="3175">
                  <a:solidFill>
                    <a:schemeClr val="bg1"/>
                  </a:solidFill>
                </a:ln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BC3EF848-935B-4BE9-972C-214A954C9956}"/>
                </a:ext>
              </a:extLst>
            </p:cNvPr>
            <p:cNvSpPr txBox="1"/>
            <p:nvPr/>
          </p:nvSpPr>
          <p:spPr>
            <a:xfrm>
              <a:off x="894367" y="3384048"/>
              <a:ext cx="683215" cy="19024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>
              <a:spAutoFit/>
            </a:bodyPr>
            <a:lstStyle/>
            <a:p>
              <a:pPr algn="ctr"/>
              <a:r>
                <a:rPr lang="ja-JP" altLang="en-US" sz="1000" b="1" dirty="0">
                  <a:ln w="3175">
                    <a:solidFill>
                      <a:schemeClr val="bg1"/>
                    </a:solidFill>
                  </a:ln>
                  <a:solidFill>
                    <a:schemeClr val="bg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阪急神戸線</a:t>
              </a:r>
              <a:endParaRPr lang="en-US" altLang="ja-JP" sz="1000" b="1" dirty="0">
                <a:ln w="3175">
                  <a:solidFill>
                    <a:schemeClr val="bg1"/>
                  </a:solidFill>
                </a:ln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2" name="楕円 31">
              <a:extLst>
                <a:ext uri="{FF2B5EF4-FFF2-40B4-BE49-F238E27FC236}">
                  <a16:creationId xmlns:a16="http://schemas.microsoft.com/office/drawing/2014/main" id="{6394095A-F2B3-4109-AA68-97A08A83D1F7}"/>
                </a:ext>
              </a:extLst>
            </p:cNvPr>
            <p:cNvSpPr/>
            <p:nvPr/>
          </p:nvSpPr>
          <p:spPr>
            <a:xfrm>
              <a:off x="1723875" y="3286633"/>
              <a:ext cx="726613" cy="726613"/>
            </a:xfrm>
            <a:prstGeom prst="ellipse">
              <a:avLst/>
            </a:prstGeom>
            <a:solidFill>
              <a:srgbClr val="FF7C80"/>
            </a:solidFill>
            <a:ln>
              <a:solidFill>
                <a:srgbClr val="FF9999"/>
              </a:solidFill>
            </a:ln>
            <a:scene3d>
              <a:camera prst="isometricOffAxis1Top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66CB939D-8E85-4913-8AA8-FE9F80559D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52942" y="2835371"/>
              <a:ext cx="764336" cy="1655625"/>
            </a:xfrm>
            <a:prstGeom prst="line">
              <a:avLst/>
            </a:prstGeom>
            <a:ln w="508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0A9D1E5A-9575-4478-8E2E-2995CD317E27}"/>
                </a:ext>
              </a:extLst>
            </p:cNvPr>
            <p:cNvSpPr txBox="1"/>
            <p:nvPr/>
          </p:nvSpPr>
          <p:spPr>
            <a:xfrm>
              <a:off x="7125900" y="4081088"/>
              <a:ext cx="683215" cy="19024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>
              <a:spAutoFit/>
            </a:bodyPr>
            <a:lstStyle/>
            <a:p>
              <a:pPr algn="ctr"/>
              <a:r>
                <a:rPr lang="ja-JP" altLang="en-US" sz="1000" b="1" dirty="0">
                  <a:ln w="3175">
                    <a:solidFill>
                      <a:schemeClr val="bg1"/>
                    </a:solidFill>
                  </a:ln>
                  <a:solidFill>
                    <a:schemeClr val="bg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阪急千里線</a:t>
              </a:r>
              <a:endParaRPr lang="en-US" altLang="ja-JP" sz="1000" b="1" dirty="0">
                <a:ln w="3175">
                  <a:solidFill>
                    <a:schemeClr val="bg1"/>
                  </a:solidFill>
                </a:ln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5" name="楕円 34">
              <a:extLst>
                <a:ext uri="{FF2B5EF4-FFF2-40B4-BE49-F238E27FC236}">
                  <a16:creationId xmlns:a16="http://schemas.microsoft.com/office/drawing/2014/main" id="{FB564970-08B1-4B9D-B9A6-B511D65E4A59}"/>
                </a:ext>
              </a:extLst>
            </p:cNvPr>
            <p:cNvSpPr/>
            <p:nvPr/>
          </p:nvSpPr>
          <p:spPr>
            <a:xfrm>
              <a:off x="7474012" y="3263018"/>
              <a:ext cx="726613" cy="726613"/>
            </a:xfrm>
            <a:prstGeom prst="ellipse">
              <a:avLst/>
            </a:prstGeom>
            <a:solidFill>
              <a:srgbClr val="FF7C80"/>
            </a:solidFill>
            <a:ln>
              <a:solidFill>
                <a:srgbClr val="FF9999"/>
              </a:solidFill>
            </a:ln>
            <a:scene3d>
              <a:camera prst="isometricOffAxis1Top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円弧 35">
              <a:extLst>
                <a:ext uri="{FF2B5EF4-FFF2-40B4-BE49-F238E27FC236}">
                  <a16:creationId xmlns:a16="http://schemas.microsoft.com/office/drawing/2014/main" id="{5009CB77-E032-4452-BE4F-BCF0BDC080CD}"/>
                </a:ext>
              </a:extLst>
            </p:cNvPr>
            <p:cNvSpPr/>
            <p:nvPr/>
          </p:nvSpPr>
          <p:spPr>
            <a:xfrm rot="10800000">
              <a:off x="-460878" y="1384497"/>
              <a:ext cx="10677379" cy="1843691"/>
            </a:xfrm>
            <a:prstGeom prst="arc">
              <a:avLst>
                <a:gd name="adj1" fmla="val 11252592"/>
                <a:gd name="adj2" fmla="val 21149496"/>
              </a:avLst>
            </a:prstGeom>
            <a:ln w="57150">
              <a:solidFill>
                <a:schemeClr val="bg1"/>
              </a:solidFill>
              <a:prstDash val="dash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楕円 36">
              <a:extLst>
                <a:ext uri="{FF2B5EF4-FFF2-40B4-BE49-F238E27FC236}">
                  <a16:creationId xmlns:a16="http://schemas.microsoft.com/office/drawing/2014/main" id="{EBBE50C8-C55F-4671-8E11-2793764858B0}"/>
                </a:ext>
              </a:extLst>
            </p:cNvPr>
            <p:cNvSpPr/>
            <p:nvPr/>
          </p:nvSpPr>
          <p:spPr>
            <a:xfrm>
              <a:off x="4221282" y="2697193"/>
              <a:ext cx="1460866" cy="1460866"/>
            </a:xfrm>
            <a:prstGeom prst="ellipse">
              <a:avLst/>
            </a:prstGeom>
            <a:solidFill>
              <a:srgbClr val="FF7C80"/>
            </a:solidFill>
            <a:ln>
              <a:solidFill>
                <a:srgbClr val="FF9999"/>
              </a:solidFill>
            </a:ln>
            <a:scene3d>
              <a:camera prst="isometricOffAxis1Top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3B2FF6CB-2A4B-4A86-AAED-7E4CFB645829}"/>
                </a:ext>
              </a:extLst>
            </p:cNvPr>
            <p:cNvSpPr txBox="1"/>
            <p:nvPr/>
          </p:nvSpPr>
          <p:spPr>
            <a:xfrm>
              <a:off x="4359680" y="4080969"/>
              <a:ext cx="519694" cy="19024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>
              <a:spAutoFit/>
            </a:bodyPr>
            <a:lstStyle/>
            <a:p>
              <a:pPr algn="ctr"/>
              <a:r>
                <a:rPr lang="ja-JP" altLang="en-US" sz="1000" b="1" dirty="0">
                  <a:ln w="3175">
                    <a:solidFill>
                      <a:schemeClr val="bg1"/>
                    </a:solidFill>
                  </a:ln>
                  <a:solidFill>
                    <a:schemeClr val="bg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御堂筋線</a:t>
              </a:r>
              <a:endParaRPr lang="en-US" altLang="ja-JP" sz="1000" b="1" dirty="0">
                <a:ln w="3175">
                  <a:solidFill>
                    <a:schemeClr val="bg1"/>
                  </a:solidFill>
                </a:ln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8BCD4E22-E376-47DE-9F2E-40DAE2ED5960}"/>
                </a:ext>
              </a:extLst>
            </p:cNvPr>
            <p:cNvSpPr txBox="1"/>
            <p:nvPr/>
          </p:nvSpPr>
          <p:spPr>
            <a:xfrm>
              <a:off x="5017879" y="4098108"/>
              <a:ext cx="621963" cy="19024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>
              <a:spAutoFit/>
            </a:bodyPr>
            <a:lstStyle/>
            <a:p>
              <a:pPr algn="ctr"/>
              <a:r>
                <a:rPr lang="en-US" altLang="ja-JP" sz="1000" b="1" dirty="0">
                  <a:ln w="3175">
                    <a:solidFill>
                      <a:schemeClr val="bg1"/>
                    </a:solidFill>
                  </a:ln>
                  <a:solidFill>
                    <a:schemeClr val="bg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JR</a:t>
              </a:r>
              <a:r>
                <a:rPr lang="ja-JP" altLang="en-US" sz="1000" b="1" dirty="0">
                  <a:ln w="3175">
                    <a:solidFill>
                      <a:schemeClr val="bg1"/>
                    </a:solidFill>
                  </a:ln>
                  <a:solidFill>
                    <a:schemeClr val="bg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在来線</a:t>
              </a:r>
              <a:endParaRPr lang="en-US" altLang="ja-JP" sz="1000" b="1" dirty="0">
                <a:ln w="3175">
                  <a:solidFill>
                    <a:schemeClr val="bg1"/>
                  </a:solidFill>
                </a:ln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52C95640-12AA-4FB9-AC83-DEC55A5034B0}"/>
                </a:ext>
              </a:extLst>
            </p:cNvPr>
            <p:cNvSpPr txBox="1"/>
            <p:nvPr/>
          </p:nvSpPr>
          <p:spPr>
            <a:xfrm>
              <a:off x="2423479" y="3386595"/>
              <a:ext cx="851829" cy="16349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>
              <a:spAutoFit/>
            </a:bodyPr>
            <a:lstStyle/>
            <a:p>
              <a:pPr algn="ctr"/>
              <a:r>
                <a:rPr lang="ja-JP" altLang="en-US" sz="1000" b="1" dirty="0">
                  <a:ln w="3175">
                    <a:solidFill>
                      <a:schemeClr val="bg1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新大阪連絡線</a:t>
              </a:r>
              <a:endParaRPr lang="en-US" altLang="ja-JP" sz="1000" b="1" dirty="0">
                <a:ln w="3175">
                  <a:solidFill>
                    <a:schemeClr val="bg1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709E7A52-9626-4F6C-87B6-6F207BB7A6CF}"/>
                </a:ext>
              </a:extLst>
            </p:cNvPr>
            <p:cNvSpPr txBox="1"/>
            <p:nvPr/>
          </p:nvSpPr>
          <p:spPr>
            <a:xfrm>
              <a:off x="2988237" y="4274025"/>
              <a:ext cx="784720" cy="2517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>
              <a:spAutoFit/>
            </a:bodyPr>
            <a:lstStyle/>
            <a:p>
              <a:pPr algn="ctr"/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2km</a:t>
              </a:r>
              <a:endPara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42" name="直線矢印コネクタ 41">
              <a:extLst>
                <a:ext uri="{FF2B5EF4-FFF2-40B4-BE49-F238E27FC236}">
                  <a16:creationId xmlns:a16="http://schemas.microsoft.com/office/drawing/2014/main" id="{CD58D0A6-A2DA-4314-8FF3-875D73D8A4CE}"/>
                </a:ext>
              </a:extLst>
            </p:cNvPr>
            <p:cNvCxnSpPr>
              <a:cxnSpLocks/>
            </p:cNvCxnSpPr>
            <p:nvPr/>
          </p:nvCxnSpPr>
          <p:spPr>
            <a:xfrm>
              <a:off x="4951715" y="4459127"/>
              <a:ext cx="2891813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3D309C42-09F6-4A24-BE1C-5A9E260DFE1C}"/>
                </a:ext>
              </a:extLst>
            </p:cNvPr>
            <p:cNvSpPr txBox="1"/>
            <p:nvPr/>
          </p:nvSpPr>
          <p:spPr>
            <a:xfrm>
              <a:off x="5871049" y="4265434"/>
              <a:ext cx="784720" cy="2517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>
              <a:spAutoFit/>
            </a:bodyPr>
            <a:lstStyle/>
            <a:p>
              <a:pPr algn="ctr"/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2km</a:t>
              </a:r>
              <a:endPara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4" name="フリーフォーム: 図形 39">
              <a:extLst>
                <a:ext uri="{FF2B5EF4-FFF2-40B4-BE49-F238E27FC236}">
                  <a16:creationId xmlns:a16="http://schemas.microsoft.com/office/drawing/2014/main" id="{F61FDDAC-6A4D-45A4-9F78-C63F787D2544}"/>
                </a:ext>
              </a:extLst>
            </p:cNvPr>
            <p:cNvSpPr/>
            <p:nvPr/>
          </p:nvSpPr>
          <p:spPr>
            <a:xfrm>
              <a:off x="629125" y="2470864"/>
              <a:ext cx="8658634" cy="790162"/>
            </a:xfrm>
            <a:custGeom>
              <a:avLst/>
              <a:gdLst>
                <a:gd name="connsiteX0" fmla="*/ 0 w 9182100"/>
                <a:gd name="connsiteY0" fmla="*/ 1493520 h 1546860"/>
                <a:gd name="connsiteX1" fmla="*/ 1645920 w 9182100"/>
                <a:gd name="connsiteY1" fmla="*/ 297180 h 1546860"/>
                <a:gd name="connsiteX2" fmla="*/ 2567940 w 9182100"/>
                <a:gd name="connsiteY2" fmla="*/ 1501140 h 1546860"/>
                <a:gd name="connsiteX3" fmla="*/ 3291840 w 9182100"/>
                <a:gd name="connsiteY3" fmla="*/ 1501140 h 1546860"/>
                <a:gd name="connsiteX4" fmla="*/ 4518660 w 9182100"/>
                <a:gd name="connsiteY4" fmla="*/ 0 h 1546860"/>
                <a:gd name="connsiteX5" fmla="*/ 5593080 w 9182100"/>
                <a:gd name="connsiteY5" fmla="*/ 1546860 h 1546860"/>
                <a:gd name="connsiteX6" fmla="*/ 6408420 w 9182100"/>
                <a:gd name="connsiteY6" fmla="*/ 1546860 h 1546860"/>
                <a:gd name="connsiteX7" fmla="*/ 7383780 w 9182100"/>
                <a:gd name="connsiteY7" fmla="*/ 556260 h 1546860"/>
                <a:gd name="connsiteX8" fmla="*/ 8084820 w 9182100"/>
                <a:gd name="connsiteY8" fmla="*/ 1539240 h 1546860"/>
                <a:gd name="connsiteX9" fmla="*/ 9182100 w 9182100"/>
                <a:gd name="connsiteY9" fmla="*/ 1539240 h 1546860"/>
                <a:gd name="connsiteX0" fmla="*/ 0 w 9182100"/>
                <a:gd name="connsiteY0" fmla="*/ 1493520 h 1546860"/>
                <a:gd name="connsiteX1" fmla="*/ 922020 w 9182100"/>
                <a:gd name="connsiteY1" fmla="*/ 800100 h 1546860"/>
                <a:gd name="connsiteX2" fmla="*/ 1645920 w 9182100"/>
                <a:gd name="connsiteY2" fmla="*/ 297180 h 1546860"/>
                <a:gd name="connsiteX3" fmla="*/ 2567940 w 9182100"/>
                <a:gd name="connsiteY3" fmla="*/ 1501140 h 1546860"/>
                <a:gd name="connsiteX4" fmla="*/ 3291840 w 9182100"/>
                <a:gd name="connsiteY4" fmla="*/ 1501140 h 1546860"/>
                <a:gd name="connsiteX5" fmla="*/ 4518660 w 9182100"/>
                <a:gd name="connsiteY5" fmla="*/ 0 h 1546860"/>
                <a:gd name="connsiteX6" fmla="*/ 5593080 w 9182100"/>
                <a:gd name="connsiteY6" fmla="*/ 1546860 h 1546860"/>
                <a:gd name="connsiteX7" fmla="*/ 6408420 w 9182100"/>
                <a:gd name="connsiteY7" fmla="*/ 1546860 h 1546860"/>
                <a:gd name="connsiteX8" fmla="*/ 7383780 w 9182100"/>
                <a:gd name="connsiteY8" fmla="*/ 556260 h 1546860"/>
                <a:gd name="connsiteX9" fmla="*/ 8084820 w 9182100"/>
                <a:gd name="connsiteY9" fmla="*/ 1539240 h 1546860"/>
                <a:gd name="connsiteX10" fmla="*/ 9182100 w 9182100"/>
                <a:gd name="connsiteY10" fmla="*/ 1539240 h 1546860"/>
                <a:gd name="connsiteX0" fmla="*/ 0 w 9182100"/>
                <a:gd name="connsiteY0" fmla="*/ 1493520 h 1546860"/>
                <a:gd name="connsiteX1" fmla="*/ 929640 w 9182100"/>
                <a:gd name="connsiteY1" fmla="*/ 1501140 h 1546860"/>
                <a:gd name="connsiteX2" fmla="*/ 1645920 w 9182100"/>
                <a:gd name="connsiteY2" fmla="*/ 297180 h 1546860"/>
                <a:gd name="connsiteX3" fmla="*/ 2567940 w 9182100"/>
                <a:gd name="connsiteY3" fmla="*/ 1501140 h 1546860"/>
                <a:gd name="connsiteX4" fmla="*/ 3291840 w 9182100"/>
                <a:gd name="connsiteY4" fmla="*/ 1501140 h 1546860"/>
                <a:gd name="connsiteX5" fmla="*/ 4518660 w 9182100"/>
                <a:gd name="connsiteY5" fmla="*/ 0 h 1546860"/>
                <a:gd name="connsiteX6" fmla="*/ 5593080 w 9182100"/>
                <a:gd name="connsiteY6" fmla="*/ 1546860 h 1546860"/>
                <a:gd name="connsiteX7" fmla="*/ 6408420 w 9182100"/>
                <a:gd name="connsiteY7" fmla="*/ 1546860 h 1546860"/>
                <a:gd name="connsiteX8" fmla="*/ 7383780 w 9182100"/>
                <a:gd name="connsiteY8" fmla="*/ 556260 h 1546860"/>
                <a:gd name="connsiteX9" fmla="*/ 8084820 w 9182100"/>
                <a:gd name="connsiteY9" fmla="*/ 1539240 h 1546860"/>
                <a:gd name="connsiteX10" fmla="*/ 9182100 w 9182100"/>
                <a:gd name="connsiteY10" fmla="*/ 1539240 h 1546860"/>
                <a:gd name="connsiteX0" fmla="*/ 0 w 9182100"/>
                <a:gd name="connsiteY0" fmla="*/ 1493520 h 1546860"/>
                <a:gd name="connsiteX1" fmla="*/ 929640 w 9182100"/>
                <a:gd name="connsiteY1" fmla="*/ 1501140 h 1546860"/>
                <a:gd name="connsiteX2" fmla="*/ 1630680 w 9182100"/>
                <a:gd name="connsiteY2" fmla="*/ 670560 h 1546860"/>
                <a:gd name="connsiteX3" fmla="*/ 2567940 w 9182100"/>
                <a:gd name="connsiteY3" fmla="*/ 1501140 h 1546860"/>
                <a:gd name="connsiteX4" fmla="*/ 3291840 w 9182100"/>
                <a:gd name="connsiteY4" fmla="*/ 1501140 h 1546860"/>
                <a:gd name="connsiteX5" fmla="*/ 4518660 w 9182100"/>
                <a:gd name="connsiteY5" fmla="*/ 0 h 1546860"/>
                <a:gd name="connsiteX6" fmla="*/ 5593080 w 9182100"/>
                <a:gd name="connsiteY6" fmla="*/ 1546860 h 1546860"/>
                <a:gd name="connsiteX7" fmla="*/ 6408420 w 9182100"/>
                <a:gd name="connsiteY7" fmla="*/ 1546860 h 1546860"/>
                <a:gd name="connsiteX8" fmla="*/ 7383780 w 9182100"/>
                <a:gd name="connsiteY8" fmla="*/ 556260 h 1546860"/>
                <a:gd name="connsiteX9" fmla="*/ 8084820 w 9182100"/>
                <a:gd name="connsiteY9" fmla="*/ 1539240 h 1546860"/>
                <a:gd name="connsiteX10" fmla="*/ 9182100 w 9182100"/>
                <a:gd name="connsiteY10" fmla="*/ 1539240 h 1546860"/>
                <a:gd name="connsiteX0" fmla="*/ 0 w 9182100"/>
                <a:gd name="connsiteY0" fmla="*/ 1493520 h 1546860"/>
                <a:gd name="connsiteX1" fmla="*/ 929640 w 9182100"/>
                <a:gd name="connsiteY1" fmla="*/ 1501140 h 1546860"/>
                <a:gd name="connsiteX2" fmla="*/ 1630680 w 9182100"/>
                <a:gd name="connsiteY2" fmla="*/ 670560 h 1546860"/>
                <a:gd name="connsiteX3" fmla="*/ 2567940 w 9182100"/>
                <a:gd name="connsiteY3" fmla="*/ 1501140 h 1546860"/>
                <a:gd name="connsiteX4" fmla="*/ 3291840 w 9182100"/>
                <a:gd name="connsiteY4" fmla="*/ 1501140 h 1546860"/>
                <a:gd name="connsiteX5" fmla="*/ 4518660 w 9182100"/>
                <a:gd name="connsiteY5" fmla="*/ 0 h 1546860"/>
                <a:gd name="connsiteX6" fmla="*/ 5593080 w 9182100"/>
                <a:gd name="connsiteY6" fmla="*/ 1546860 h 1546860"/>
                <a:gd name="connsiteX7" fmla="*/ 6408420 w 9182100"/>
                <a:gd name="connsiteY7" fmla="*/ 1546860 h 1546860"/>
                <a:gd name="connsiteX8" fmla="*/ 7368540 w 9182100"/>
                <a:gd name="connsiteY8" fmla="*/ 716280 h 1546860"/>
                <a:gd name="connsiteX9" fmla="*/ 8084820 w 9182100"/>
                <a:gd name="connsiteY9" fmla="*/ 1539240 h 1546860"/>
                <a:gd name="connsiteX10" fmla="*/ 9182100 w 9182100"/>
                <a:gd name="connsiteY10" fmla="*/ 1539240 h 1546860"/>
                <a:gd name="connsiteX0" fmla="*/ 0 w 9182100"/>
                <a:gd name="connsiteY0" fmla="*/ 1493520 h 1562100"/>
                <a:gd name="connsiteX1" fmla="*/ 929640 w 9182100"/>
                <a:gd name="connsiteY1" fmla="*/ 1501140 h 1562100"/>
                <a:gd name="connsiteX2" fmla="*/ 1630680 w 9182100"/>
                <a:gd name="connsiteY2" fmla="*/ 670560 h 1562100"/>
                <a:gd name="connsiteX3" fmla="*/ 2567940 w 9182100"/>
                <a:gd name="connsiteY3" fmla="*/ 1501140 h 1562100"/>
                <a:gd name="connsiteX4" fmla="*/ 3291840 w 9182100"/>
                <a:gd name="connsiteY4" fmla="*/ 1501140 h 1562100"/>
                <a:gd name="connsiteX5" fmla="*/ 4518660 w 9182100"/>
                <a:gd name="connsiteY5" fmla="*/ 0 h 1562100"/>
                <a:gd name="connsiteX6" fmla="*/ 5593080 w 9182100"/>
                <a:gd name="connsiteY6" fmla="*/ 1546860 h 1562100"/>
                <a:gd name="connsiteX7" fmla="*/ 6621780 w 9182100"/>
                <a:gd name="connsiteY7" fmla="*/ 1562100 h 1562100"/>
                <a:gd name="connsiteX8" fmla="*/ 7368540 w 9182100"/>
                <a:gd name="connsiteY8" fmla="*/ 716280 h 1562100"/>
                <a:gd name="connsiteX9" fmla="*/ 8084820 w 9182100"/>
                <a:gd name="connsiteY9" fmla="*/ 1539240 h 1562100"/>
                <a:gd name="connsiteX10" fmla="*/ 9182100 w 9182100"/>
                <a:gd name="connsiteY10" fmla="*/ 1539240 h 1562100"/>
                <a:gd name="connsiteX0" fmla="*/ 0 w 9182100"/>
                <a:gd name="connsiteY0" fmla="*/ 1493520 h 1562100"/>
                <a:gd name="connsiteX1" fmla="*/ 929640 w 9182100"/>
                <a:gd name="connsiteY1" fmla="*/ 1501140 h 1562100"/>
                <a:gd name="connsiteX2" fmla="*/ 1630680 w 9182100"/>
                <a:gd name="connsiteY2" fmla="*/ 670560 h 1562100"/>
                <a:gd name="connsiteX3" fmla="*/ 2567940 w 9182100"/>
                <a:gd name="connsiteY3" fmla="*/ 1501140 h 1562100"/>
                <a:gd name="connsiteX4" fmla="*/ 3291840 w 9182100"/>
                <a:gd name="connsiteY4" fmla="*/ 1501140 h 1562100"/>
                <a:gd name="connsiteX5" fmla="*/ 4518660 w 9182100"/>
                <a:gd name="connsiteY5" fmla="*/ 0 h 1562100"/>
                <a:gd name="connsiteX6" fmla="*/ 5593080 w 9182100"/>
                <a:gd name="connsiteY6" fmla="*/ 1546860 h 1562100"/>
                <a:gd name="connsiteX7" fmla="*/ 6621780 w 9182100"/>
                <a:gd name="connsiteY7" fmla="*/ 1562100 h 1562100"/>
                <a:gd name="connsiteX8" fmla="*/ 7368540 w 9182100"/>
                <a:gd name="connsiteY8" fmla="*/ 944880 h 1562100"/>
                <a:gd name="connsiteX9" fmla="*/ 8084820 w 9182100"/>
                <a:gd name="connsiteY9" fmla="*/ 1539240 h 1562100"/>
                <a:gd name="connsiteX10" fmla="*/ 9182100 w 9182100"/>
                <a:gd name="connsiteY10" fmla="*/ 1539240 h 1562100"/>
                <a:gd name="connsiteX0" fmla="*/ 0 w 9182100"/>
                <a:gd name="connsiteY0" fmla="*/ 1493520 h 1562100"/>
                <a:gd name="connsiteX1" fmla="*/ 929640 w 9182100"/>
                <a:gd name="connsiteY1" fmla="*/ 1501140 h 1562100"/>
                <a:gd name="connsiteX2" fmla="*/ 1630680 w 9182100"/>
                <a:gd name="connsiteY2" fmla="*/ 891540 h 1562100"/>
                <a:gd name="connsiteX3" fmla="*/ 2567940 w 9182100"/>
                <a:gd name="connsiteY3" fmla="*/ 1501140 h 1562100"/>
                <a:gd name="connsiteX4" fmla="*/ 3291840 w 9182100"/>
                <a:gd name="connsiteY4" fmla="*/ 1501140 h 1562100"/>
                <a:gd name="connsiteX5" fmla="*/ 4518660 w 9182100"/>
                <a:gd name="connsiteY5" fmla="*/ 0 h 1562100"/>
                <a:gd name="connsiteX6" fmla="*/ 5593080 w 9182100"/>
                <a:gd name="connsiteY6" fmla="*/ 1546860 h 1562100"/>
                <a:gd name="connsiteX7" fmla="*/ 6621780 w 9182100"/>
                <a:gd name="connsiteY7" fmla="*/ 1562100 h 1562100"/>
                <a:gd name="connsiteX8" fmla="*/ 7368540 w 9182100"/>
                <a:gd name="connsiteY8" fmla="*/ 944880 h 1562100"/>
                <a:gd name="connsiteX9" fmla="*/ 8084820 w 9182100"/>
                <a:gd name="connsiteY9" fmla="*/ 1539240 h 1562100"/>
                <a:gd name="connsiteX10" fmla="*/ 9182100 w 9182100"/>
                <a:gd name="connsiteY10" fmla="*/ 1539240 h 1562100"/>
                <a:gd name="connsiteX0" fmla="*/ 0 w 9182100"/>
                <a:gd name="connsiteY0" fmla="*/ 1493520 h 1562100"/>
                <a:gd name="connsiteX1" fmla="*/ 929640 w 9182100"/>
                <a:gd name="connsiteY1" fmla="*/ 1501140 h 1562100"/>
                <a:gd name="connsiteX2" fmla="*/ 1630680 w 9182100"/>
                <a:gd name="connsiteY2" fmla="*/ 891540 h 1562100"/>
                <a:gd name="connsiteX3" fmla="*/ 2354580 w 9182100"/>
                <a:gd name="connsiteY3" fmla="*/ 1508760 h 1562100"/>
                <a:gd name="connsiteX4" fmla="*/ 3291840 w 9182100"/>
                <a:gd name="connsiteY4" fmla="*/ 1501140 h 1562100"/>
                <a:gd name="connsiteX5" fmla="*/ 4518660 w 9182100"/>
                <a:gd name="connsiteY5" fmla="*/ 0 h 1562100"/>
                <a:gd name="connsiteX6" fmla="*/ 5593080 w 9182100"/>
                <a:gd name="connsiteY6" fmla="*/ 1546860 h 1562100"/>
                <a:gd name="connsiteX7" fmla="*/ 6621780 w 9182100"/>
                <a:gd name="connsiteY7" fmla="*/ 1562100 h 1562100"/>
                <a:gd name="connsiteX8" fmla="*/ 7368540 w 9182100"/>
                <a:gd name="connsiteY8" fmla="*/ 944880 h 1562100"/>
                <a:gd name="connsiteX9" fmla="*/ 8084820 w 9182100"/>
                <a:gd name="connsiteY9" fmla="*/ 1539240 h 1562100"/>
                <a:gd name="connsiteX10" fmla="*/ 9182100 w 9182100"/>
                <a:gd name="connsiteY10" fmla="*/ 1539240 h 1562100"/>
                <a:gd name="connsiteX0" fmla="*/ 0 w 9182100"/>
                <a:gd name="connsiteY0" fmla="*/ 1493520 h 1562100"/>
                <a:gd name="connsiteX1" fmla="*/ 891540 w 9182100"/>
                <a:gd name="connsiteY1" fmla="*/ 1501140 h 1562100"/>
                <a:gd name="connsiteX2" fmla="*/ 1630680 w 9182100"/>
                <a:gd name="connsiteY2" fmla="*/ 891540 h 1562100"/>
                <a:gd name="connsiteX3" fmla="*/ 2354580 w 9182100"/>
                <a:gd name="connsiteY3" fmla="*/ 1508760 h 1562100"/>
                <a:gd name="connsiteX4" fmla="*/ 3291840 w 9182100"/>
                <a:gd name="connsiteY4" fmla="*/ 1501140 h 1562100"/>
                <a:gd name="connsiteX5" fmla="*/ 4518660 w 9182100"/>
                <a:gd name="connsiteY5" fmla="*/ 0 h 1562100"/>
                <a:gd name="connsiteX6" fmla="*/ 5593080 w 9182100"/>
                <a:gd name="connsiteY6" fmla="*/ 1546860 h 1562100"/>
                <a:gd name="connsiteX7" fmla="*/ 6621780 w 9182100"/>
                <a:gd name="connsiteY7" fmla="*/ 1562100 h 1562100"/>
                <a:gd name="connsiteX8" fmla="*/ 7368540 w 9182100"/>
                <a:gd name="connsiteY8" fmla="*/ 944880 h 1562100"/>
                <a:gd name="connsiteX9" fmla="*/ 8084820 w 9182100"/>
                <a:gd name="connsiteY9" fmla="*/ 1539240 h 1562100"/>
                <a:gd name="connsiteX10" fmla="*/ 9182100 w 9182100"/>
                <a:gd name="connsiteY10" fmla="*/ 1539240 h 1562100"/>
                <a:gd name="connsiteX0" fmla="*/ 0 w 9182100"/>
                <a:gd name="connsiteY0" fmla="*/ 1493520 h 1546860"/>
                <a:gd name="connsiteX1" fmla="*/ 891540 w 9182100"/>
                <a:gd name="connsiteY1" fmla="*/ 1501140 h 1546860"/>
                <a:gd name="connsiteX2" fmla="*/ 1630680 w 9182100"/>
                <a:gd name="connsiteY2" fmla="*/ 891540 h 1546860"/>
                <a:gd name="connsiteX3" fmla="*/ 2354580 w 9182100"/>
                <a:gd name="connsiteY3" fmla="*/ 1508760 h 1546860"/>
                <a:gd name="connsiteX4" fmla="*/ 3291840 w 9182100"/>
                <a:gd name="connsiteY4" fmla="*/ 1501140 h 1546860"/>
                <a:gd name="connsiteX5" fmla="*/ 4518660 w 9182100"/>
                <a:gd name="connsiteY5" fmla="*/ 0 h 1546860"/>
                <a:gd name="connsiteX6" fmla="*/ 5593080 w 9182100"/>
                <a:gd name="connsiteY6" fmla="*/ 1546860 h 1546860"/>
                <a:gd name="connsiteX7" fmla="*/ 6647974 w 9182100"/>
                <a:gd name="connsiteY7" fmla="*/ 1545432 h 1546860"/>
                <a:gd name="connsiteX8" fmla="*/ 7368540 w 9182100"/>
                <a:gd name="connsiteY8" fmla="*/ 944880 h 1546860"/>
                <a:gd name="connsiteX9" fmla="*/ 8084820 w 9182100"/>
                <a:gd name="connsiteY9" fmla="*/ 1539240 h 1546860"/>
                <a:gd name="connsiteX10" fmla="*/ 9182100 w 9182100"/>
                <a:gd name="connsiteY10" fmla="*/ 1539240 h 1546860"/>
                <a:gd name="connsiteX0" fmla="*/ 0 w 9182100"/>
                <a:gd name="connsiteY0" fmla="*/ 1493520 h 1550194"/>
                <a:gd name="connsiteX1" fmla="*/ 891540 w 9182100"/>
                <a:gd name="connsiteY1" fmla="*/ 1501140 h 1550194"/>
                <a:gd name="connsiteX2" fmla="*/ 1630680 w 9182100"/>
                <a:gd name="connsiteY2" fmla="*/ 891540 h 1550194"/>
                <a:gd name="connsiteX3" fmla="*/ 2354580 w 9182100"/>
                <a:gd name="connsiteY3" fmla="*/ 1508760 h 1550194"/>
                <a:gd name="connsiteX4" fmla="*/ 3291840 w 9182100"/>
                <a:gd name="connsiteY4" fmla="*/ 1501140 h 1550194"/>
                <a:gd name="connsiteX5" fmla="*/ 4518660 w 9182100"/>
                <a:gd name="connsiteY5" fmla="*/ 0 h 1550194"/>
                <a:gd name="connsiteX6" fmla="*/ 5593080 w 9182100"/>
                <a:gd name="connsiteY6" fmla="*/ 1546860 h 1550194"/>
                <a:gd name="connsiteX7" fmla="*/ 6647974 w 9182100"/>
                <a:gd name="connsiteY7" fmla="*/ 1550194 h 1550194"/>
                <a:gd name="connsiteX8" fmla="*/ 7368540 w 9182100"/>
                <a:gd name="connsiteY8" fmla="*/ 944880 h 1550194"/>
                <a:gd name="connsiteX9" fmla="*/ 8084820 w 9182100"/>
                <a:gd name="connsiteY9" fmla="*/ 1539240 h 1550194"/>
                <a:gd name="connsiteX10" fmla="*/ 9182100 w 9182100"/>
                <a:gd name="connsiteY10" fmla="*/ 1539240 h 1550194"/>
                <a:gd name="connsiteX0" fmla="*/ 0 w 9182100"/>
                <a:gd name="connsiteY0" fmla="*/ 1493520 h 1546860"/>
                <a:gd name="connsiteX1" fmla="*/ 891540 w 9182100"/>
                <a:gd name="connsiteY1" fmla="*/ 1501140 h 1546860"/>
                <a:gd name="connsiteX2" fmla="*/ 1630680 w 9182100"/>
                <a:gd name="connsiteY2" fmla="*/ 891540 h 1546860"/>
                <a:gd name="connsiteX3" fmla="*/ 2354580 w 9182100"/>
                <a:gd name="connsiteY3" fmla="*/ 1508760 h 1546860"/>
                <a:gd name="connsiteX4" fmla="*/ 3291840 w 9182100"/>
                <a:gd name="connsiteY4" fmla="*/ 1501140 h 1546860"/>
                <a:gd name="connsiteX5" fmla="*/ 4518660 w 9182100"/>
                <a:gd name="connsiteY5" fmla="*/ 0 h 1546860"/>
                <a:gd name="connsiteX6" fmla="*/ 5593080 w 9182100"/>
                <a:gd name="connsiteY6" fmla="*/ 1546860 h 1546860"/>
                <a:gd name="connsiteX7" fmla="*/ 6647974 w 9182100"/>
                <a:gd name="connsiteY7" fmla="*/ 1488281 h 1546860"/>
                <a:gd name="connsiteX8" fmla="*/ 7368540 w 9182100"/>
                <a:gd name="connsiteY8" fmla="*/ 944880 h 1546860"/>
                <a:gd name="connsiteX9" fmla="*/ 8084820 w 9182100"/>
                <a:gd name="connsiteY9" fmla="*/ 1539240 h 1546860"/>
                <a:gd name="connsiteX10" fmla="*/ 9182100 w 9182100"/>
                <a:gd name="connsiteY10" fmla="*/ 1539240 h 1546860"/>
                <a:gd name="connsiteX0" fmla="*/ 0 w 9182100"/>
                <a:gd name="connsiteY0" fmla="*/ 1493520 h 1539240"/>
                <a:gd name="connsiteX1" fmla="*/ 891540 w 9182100"/>
                <a:gd name="connsiteY1" fmla="*/ 1501140 h 1539240"/>
                <a:gd name="connsiteX2" fmla="*/ 1630680 w 9182100"/>
                <a:gd name="connsiteY2" fmla="*/ 891540 h 1539240"/>
                <a:gd name="connsiteX3" fmla="*/ 2354580 w 9182100"/>
                <a:gd name="connsiteY3" fmla="*/ 1508760 h 1539240"/>
                <a:gd name="connsiteX4" fmla="*/ 3291840 w 9182100"/>
                <a:gd name="connsiteY4" fmla="*/ 1501140 h 1539240"/>
                <a:gd name="connsiteX5" fmla="*/ 4518660 w 9182100"/>
                <a:gd name="connsiteY5" fmla="*/ 0 h 1539240"/>
                <a:gd name="connsiteX6" fmla="*/ 5590699 w 9182100"/>
                <a:gd name="connsiteY6" fmla="*/ 1494473 h 1539240"/>
                <a:gd name="connsiteX7" fmla="*/ 6647974 w 9182100"/>
                <a:gd name="connsiteY7" fmla="*/ 1488281 h 1539240"/>
                <a:gd name="connsiteX8" fmla="*/ 7368540 w 9182100"/>
                <a:gd name="connsiteY8" fmla="*/ 944880 h 1539240"/>
                <a:gd name="connsiteX9" fmla="*/ 8084820 w 9182100"/>
                <a:gd name="connsiteY9" fmla="*/ 1539240 h 1539240"/>
                <a:gd name="connsiteX10" fmla="*/ 9182100 w 9182100"/>
                <a:gd name="connsiteY10" fmla="*/ 1539240 h 1539240"/>
                <a:gd name="connsiteX0" fmla="*/ 0 w 9182100"/>
                <a:gd name="connsiteY0" fmla="*/ 1493520 h 1539240"/>
                <a:gd name="connsiteX1" fmla="*/ 891540 w 9182100"/>
                <a:gd name="connsiteY1" fmla="*/ 1501140 h 1539240"/>
                <a:gd name="connsiteX2" fmla="*/ 1630680 w 9182100"/>
                <a:gd name="connsiteY2" fmla="*/ 891540 h 1539240"/>
                <a:gd name="connsiteX3" fmla="*/ 2354580 w 9182100"/>
                <a:gd name="connsiteY3" fmla="*/ 1508760 h 1539240"/>
                <a:gd name="connsiteX4" fmla="*/ 3291840 w 9182100"/>
                <a:gd name="connsiteY4" fmla="*/ 1501140 h 1539240"/>
                <a:gd name="connsiteX5" fmla="*/ 4518660 w 9182100"/>
                <a:gd name="connsiteY5" fmla="*/ 0 h 1539240"/>
                <a:gd name="connsiteX6" fmla="*/ 5590699 w 9182100"/>
                <a:gd name="connsiteY6" fmla="*/ 1494473 h 1539240"/>
                <a:gd name="connsiteX7" fmla="*/ 6647974 w 9182100"/>
                <a:gd name="connsiteY7" fmla="*/ 1495425 h 1539240"/>
                <a:gd name="connsiteX8" fmla="*/ 7368540 w 9182100"/>
                <a:gd name="connsiteY8" fmla="*/ 944880 h 1539240"/>
                <a:gd name="connsiteX9" fmla="*/ 8084820 w 9182100"/>
                <a:gd name="connsiteY9" fmla="*/ 1539240 h 1539240"/>
                <a:gd name="connsiteX10" fmla="*/ 9182100 w 9182100"/>
                <a:gd name="connsiteY10" fmla="*/ 1539240 h 1539240"/>
                <a:gd name="connsiteX0" fmla="*/ 0 w 9182100"/>
                <a:gd name="connsiteY0" fmla="*/ 1493520 h 1539240"/>
                <a:gd name="connsiteX1" fmla="*/ 891540 w 9182100"/>
                <a:gd name="connsiteY1" fmla="*/ 1501140 h 1539240"/>
                <a:gd name="connsiteX2" fmla="*/ 1630680 w 9182100"/>
                <a:gd name="connsiteY2" fmla="*/ 891540 h 1539240"/>
                <a:gd name="connsiteX3" fmla="*/ 2354580 w 9182100"/>
                <a:gd name="connsiteY3" fmla="*/ 1508760 h 1539240"/>
                <a:gd name="connsiteX4" fmla="*/ 3291840 w 9182100"/>
                <a:gd name="connsiteY4" fmla="*/ 1501140 h 1539240"/>
                <a:gd name="connsiteX5" fmla="*/ 4518660 w 9182100"/>
                <a:gd name="connsiteY5" fmla="*/ 0 h 1539240"/>
                <a:gd name="connsiteX6" fmla="*/ 5590699 w 9182100"/>
                <a:gd name="connsiteY6" fmla="*/ 1494473 h 1539240"/>
                <a:gd name="connsiteX7" fmla="*/ 6647974 w 9182100"/>
                <a:gd name="connsiteY7" fmla="*/ 1495425 h 1539240"/>
                <a:gd name="connsiteX8" fmla="*/ 7368540 w 9182100"/>
                <a:gd name="connsiteY8" fmla="*/ 944880 h 1539240"/>
                <a:gd name="connsiteX9" fmla="*/ 8094345 w 9182100"/>
                <a:gd name="connsiteY9" fmla="*/ 1505903 h 1539240"/>
                <a:gd name="connsiteX10" fmla="*/ 9182100 w 9182100"/>
                <a:gd name="connsiteY10" fmla="*/ 1539240 h 1539240"/>
                <a:gd name="connsiteX0" fmla="*/ 0 w 9182100"/>
                <a:gd name="connsiteY0" fmla="*/ 1493520 h 1539240"/>
                <a:gd name="connsiteX1" fmla="*/ 891540 w 9182100"/>
                <a:gd name="connsiteY1" fmla="*/ 1501140 h 1539240"/>
                <a:gd name="connsiteX2" fmla="*/ 1630680 w 9182100"/>
                <a:gd name="connsiteY2" fmla="*/ 891540 h 1539240"/>
                <a:gd name="connsiteX3" fmla="*/ 2354580 w 9182100"/>
                <a:gd name="connsiteY3" fmla="*/ 1508760 h 1539240"/>
                <a:gd name="connsiteX4" fmla="*/ 3291840 w 9182100"/>
                <a:gd name="connsiteY4" fmla="*/ 1501140 h 1539240"/>
                <a:gd name="connsiteX5" fmla="*/ 4518660 w 9182100"/>
                <a:gd name="connsiteY5" fmla="*/ 0 h 1539240"/>
                <a:gd name="connsiteX6" fmla="*/ 5590699 w 9182100"/>
                <a:gd name="connsiteY6" fmla="*/ 1494473 h 1539240"/>
                <a:gd name="connsiteX7" fmla="*/ 6647974 w 9182100"/>
                <a:gd name="connsiteY7" fmla="*/ 1495425 h 1539240"/>
                <a:gd name="connsiteX8" fmla="*/ 7368540 w 9182100"/>
                <a:gd name="connsiteY8" fmla="*/ 944880 h 1539240"/>
                <a:gd name="connsiteX9" fmla="*/ 8094345 w 9182100"/>
                <a:gd name="connsiteY9" fmla="*/ 1498759 h 1539240"/>
                <a:gd name="connsiteX10" fmla="*/ 9182100 w 9182100"/>
                <a:gd name="connsiteY10" fmla="*/ 1539240 h 1539240"/>
                <a:gd name="connsiteX0" fmla="*/ 0 w 9172575"/>
                <a:gd name="connsiteY0" fmla="*/ 1493520 h 1508760"/>
                <a:gd name="connsiteX1" fmla="*/ 891540 w 9172575"/>
                <a:gd name="connsiteY1" fmla="*/ 1501140 h 1508760"/>
                <a:gd name="connsiteX2" fmla="*/ 1630680 w 9172575"/>
                <a:gd name="connsiteY2" fmla="*/ 891540 h 1508760"/>
                <a:gd name="connsiteX3" fmla="*/ 2354580 w 9172575"/>
                <a:gd name="connsiteY3" fmla="*/ 1508760 h 1508760"/>
                <a:gd name="connsiteX4" fmla="*/ 3291840 w 9172575"/>
                <a:gd name="connsiteY4" fmla="*/ 1501140 h 1508760"/>
                <a:gd name="connsiteX5" fmla="*/ 4518660 w 9172575"/>
                <a:gd name="connsiteY5" fmla="*/ 0 h 1508760"/>
                <a:gd name="connsiteX6" fmla="*/ 5590699 w 9172575"/>
                <a:gd name="connsiteY6" fmla="*/ 1494473 h 1508760"/>
                <a:gd name="connsiteX7" fmla="*/ 6647974 w 9172575"/>
                <a:gd name="connsiteY7" fmla="*/ 1495425 h 1508760"/>
                <a:gd name="connsiteX8" fmla="*/ 7368540 w 9172575"/>
                <a:gd name="connsiteY8" fmla="*/ 944880 h 1508760"/>
                <a:gd name="connsiteX9" fmla="*/ 8094345 w 9172575"/>
                <a:gd name="connsiteY9" fmla="*/ 1498759 h 1508760"/>
                <a:gd name="connsiteX10" fmla="*/ 9172575 w 9172575"/>
                <a:gd name="connsiteY10" fmla="*/ 1498758 h 1508760"/>
                <a:gd name="connsiteX0" fmla="*/ 0 w 9172575"/>
                <a:gd name="connsiteY0" fmla="*/ 1493520 h 1508760"/>
                <a:gd name="connsiteX1" fmla="*/ 891540 w 9172575"/>
                <a:gd name="connsiteY1" fmla="*/ 1501140 h 1508760"/>
                <a:gd name="connsiteX2" fmla="*/ 1630680 w 9172575"/>
                <a:gd name="connsiteY2" fmla="*/ 891540 h 1508760"/>
                <a:gd name="connsiteX3" fmla="*/ 2354580 w 9172575"/>
                <a:gd name="connsiteY3" fmla="*/ 1508760 h 1508760"/>
                <a:gd name="connsiteX4" fmla="*/ 3291840 w 9172575"/>
                <a:gd name="connsiteY4" fmla="*/ 1501140 h 1508760"/>
                <a:gd name="connsiteX5" fmla="*/ 4518660 w 9172575"/>
                <a:gd name="connsiteY5" fmla="*/ 0 h 1508760"/>
                <a:gd name="connsiteX6" fmla="*/ 5590699 w 9172575"/>
                <a:gd name="connsiteY6" fmla="*/ 1494473 h 1508760"/>
                <a:gd name="connsiteX7" fmla="*/ 6647974 w 9172575"/>
                <a:gd name="connsiteY7" fmla="*/ 1495425 h 1508760"/>
                <a:gd name="connsiteX8" fmla="*/ 7368540 w 9172575"/>
                <a:gd name="connsiteY8" fmla="*/ 944880 h 1508760"/>
                <a:gd name="connsiteX9" fmla="*/ 8094345 w 9172575"/>
                <a:gd name="connsiteY9" fmla="*/ 1498759 h 1508760"/>
                <a:gd name="connsiteX10" fmla="*/ 9172575 w 9172575"/>
                <a:gd name="connsiteY10" fmla="*/ 1496377 h 1508760"/>
                <a:gd name="connsiteX0" fmla="*/ 0 w 9172575"/>
                <a:gd name="connsiteY0" fmla="*/ 1493520 h 1508760"/>
                <a:gd name="connsiteX1" fmla="*/ 891540 w 9172575"/>
                <a:gd name="connsiteY1" fmla="*/ 1501140 h 1508760"/>
                <a:gd name="connsiteX2" fmla="*/ 1614011 w 9172575"/>
                <a:gd name="connsiteY2" fmla="*/ 889159 h 1508760"/>
                <a:gd name="connsiteX3" fmla="*/ 2354580 w 9172575"/>
                <a:gd name="connsiteY3" fmla="*/ 1508760 h 1508760"/>
                <a:gd name="connsiteX4" fmla="*/ 3291840 w 9172575"/>
                <a:gd name="connsiteY4" fmla="*/ 1501140 h 1508760"/>
                <a:gd name="connsiteX5" fmla="*/ 4518660 w 9172575"/>
                <a:gd name="connsiteY5" fmla="*/ 0 h 1508760"/>
                <a:gd name="connsiteX6" fmla="*/ 5590699 w 9172575"/>
                <a:gd name="connsiteY6" fmla="*/ 1494473 h 1508760"/>
                <a:gd name="connsiteX7" fmla="*/ 6647974 w 9172575"/>
                <a:gd name="connsiteY7" fmla="*/ 1495425 h 1508760"/>
                <a:gd name="connsiteX8" fmla="*/ 7368540 w 9172575"/>
                <a:gd name="connsiteY8" fmla="*/ 944880 h 1508760"/>
                <a:gd name="connsiteX9" fmla="*/ 8094345 w 9172575"/>
                <a:gd name="connsiteY9" fmla="*/ 1498759 h 1508760"/>
                <a:gd name="connsiteX10" fmla="*/ 9172575 w 9172575"/>
                <a:gd name="connsiteY10" fmla="*/ 1496377 h 1508760"/>
                <a:gd name="connsiteX0" fmla="*/ 0 w 9177337"/>
                <a:gd name="connsiteY0" fmla="*/ 1493520 h 1508760"/>
                <a:gd name="connsiteX1" fmla="*/ 896302 w 9177337"/>
                <a:gd name="connsiteY1" fmla="*/ 1501140 h 1508760"/>
                <a:gd name="connsiteX2" fmla="*/ 1618773 w 9177337"/>
                <a:gd name="connsiteY2" fmla="*/ 889159 h 1508760"/>
                <a:gd name="connsiteX3" fmla="*/ 2359342 w 9177337"/>
                <a:gd name="connsiteY3" fmla="*/ 1508760 h 1508760"/>
                <a:gd name="connsiteX4" fmla="*/ 3296602 w 9177337"/>
                <a:gd name="connsiteY4" fmla="*/ 1501140 h 1508760"/>
                <a:gd name="connsiteX5" fmla="*/ 4523422 w 9177337"/>
                <a:gd name="connsiteY5" fmla="*/ 0 h 1508760"/>
                <a:gd name="connsiteX6" fmla="*/ 5595461 w 9177337"/>
                <a:gd name="connsiteY6" fmla="*/ 1494473 h 1508760"/>
                <a:gd name="connsiteX7" fmla="*/ 6652736 w 9177337"/>
                <a:gd name="connsiteY7" fmla="*/ 1495425 h 1508760"/>
                <a:gd name="connsiteX8" fmla="*/ 7373302 w 9177337"/>
                <a:gd name="connsiteY8" fmla="*/ 944880 h 1508760"/>
                <a:gd name="connsiteX9" fmla="*/ 8099107 w 9177337"/>
                <a:gd name="connsiteY9" fmla="*/ 1498759 h 1508760"/>
                <a:gd name="connsiteX10" fmla="*/ 9177337 w 9177337"/>
                <a:gd name="connsiteY10" fmla="*/ 1496377 h 1508760"/>
                <a:gd name="connsiteX0" fmla="*/ 0 w 9177337"/>
                <a:gd name="connsiteY0" fmla="*/ 1493520 h 1508760"/>
                <a:gd name="connsiteX1" fmla="*/ 896302 w 9177337"/>
                <a:gd name="connsiteY1" fmla="*/ 1496378 h 1508760"/>
                <a:gd name="connsiteX2" fmla="*/ 1618773 w 9177337"/>
                <a:gd name="connsiteY2" fmla="*/ 889159 h 1508760"/>
                <a:gd name="connsiteX3" fmla="*/ 2359342 w 9177337"/>
                <a:gd name="connsiteY3" fmla="*/ 1508760 h 1508760"/>
                <a:gd name="connsiteX4" fmla="*/ 3296602 w 9177337"/>
                <a:gd name="connsiteY4" fmla="*/ 1501140 h 1508760"/>
                <a:gd name="connsiteX5" fmla="*/ 4523422 w 9177337"/>
                <a:gd name="connsiteY5" fmla="*/ 0 h 1508760"/>
                <a:gd name="connsiteX6" fmla="*/ 5595461 w 9177337"/>
                <a:gd name="connsiteY6" fmla="*/ 1494473 h 1508760"/>
                <a:gd name="connsiteX7" fmla="*/ 6652736 w 9177337"/>
                <a:gd name="connsiteY7" fmla="*/ 1495425 h 1508760"/>
                <a:gd name="connsiteX8" fmla="*/ 7373302 w 9177337"/>
                <a:gd name="connsiteY8" fmla="*/ 944880 h 1508760"/>
                <a:gd name="connsiteX9" fmla="*/ 8099107 w 9177337"/>
                <a:gd name="connsiteY9" fmla="*/ 1498759 h 1508760"/>
                <a:gd name="connsiteX10" fmla="*/ 9177337 w 9177337"/>
                <a:gd name="connsiteY10" fmla="*/ 1496377 h 1508760"/>
                <a:gd name="connsiteX0" fmla="*/ 0 w 9020583"/>
                <a:gd name="connsiteY0" fmla="*/ 1493520 h 1508760"/>
                <a:gd name="connsiteX1" fmla="*/ 896302 w 9020583"/>
                <a:gd name="connsiteY1" fmla="*/ 1496378 h 1508760"/>
                <a:gd name="connsiteX2" fmla="*/ 1618773 w 9020583"/>
                <a:gd name="connsiteY2" fmla="*/ 889159 h 1508760"/>
                <a:gd name="connsiteX3" fmla="*/ 2359342 w 9020583"/>
                <a:gd name="connsiteY3" fmla="*/ 1508760 h 1508760"/>
                <a:gd name="connsiteX4" fmla="*/ 3296602 w 9020583"/>
                <a:gd name="connsiteY4" fmla="*/ 1501140 h 1508760"/>
                <a:gd name="connsiteX5" fmla="*/ 4523422 w 9020583"/>
                <a:gd name="connsiteY5" fmla="*/ 0 h 1508760"/>
                <a:gd name="connsiteX6" fmla="*/ 5595461 w 9020583"/>
                <a:gd name="connsiteY6" fmla="*/ 1494473 h 1508760"/>
                <a:gd name="connsiteX7" fmla="*/ 6652736 w 9020583"/>
                <a:gd name="connsiteY7" fmla="*/ 1495425 h 1508760"/>
                <a:gd name="connsiteX8" fmla="*/ 7373302 w 9020583"/>
                <a:gd name="connsiteY8" fmla="*/ 944880 h 1508760"/>
                <a:gd name="connsiteX9" fmla="*/ 8099107 w 9020583"/>
                <a:gd name="connsiteY9" fmla="*/ 1498759 h 1508760"/>
                <a:gd name="connsiteX10" fmla="*/ 9020583 w 9020583"/>
                <a:gd name="connsiteY10" fmla="*/ 1505086 h 1508760"/>
                <a:gd name="connsiteX0" fmla="*/ 0 w 8851515"/>
                <a:gd name="connsiteY0" fmla="*/ 1491138 h 1508760"/>
                <a:gd name="connsiteX1" fmla="*/ 727234 w 8851515"/>
                <a:gd name="connsiteY1" fmla="*/ 1496378 h 1508760"/>
                <a:gd name="connsiteX2" fmla="*/ 1449705 w 8851515"/>
                <a:gd name="connsiteY2" fmla="*/ 889159 h 1508760"/>
                <a:gd name="connsiteX3" fmla="*/ 2190274 w 8851515"/>
                <a:gd name="connsiteY3" fmla="*/ 1508760 h 1508760"/>
                <a:gd name="connsiteX4" fmla="*/ 3127534 w 8851515"/>
                <a:gd name="connsiteY4" fmla="*/ 1501140 h 1508760"/>
                <a:gd name="connsiteX5" fmla="*/ 4354354 w 8851515"/>
                <a:gd name="connsiteY5" fmla="*/ 0 h 1508760"/>
                <a:gd name="connsiteX6" fmla="*/ 5426393 w 8851515"/>
                <a:gd name="connsiteY6" fmla="*/ 1494473 h 1508760"/>
                <a:gd name="connsiteX7" fmla="*/ 6483668 w 8851515"/>
                <a:gd name="connsiteY7" fmla="*/ 1495425 h 1508760"/>
                <a:gd name="connsiteX8" fmla="*/ 7204234 w 8851515"/>
                <a:gd name="connsiteY8" fmla="*/ 944880 h 1508760"/>
                <a:gd name="connsiteX9" fmla="*/ 7930039 w 8851515"/>
                <a:gd name="connsiteY9" fmla="*/ 1498759 h 1508760"/>
                <a:gd name="connsiteX10" fmla="*/ 8851515 w 8851515"/>
                <a:gd name="connsiteY10" fmla="*/ 1505086 h 1508760"/>
                <a:gd name="connsiteX0" fmla="*/ 0 w 8658634"/>
                <a:gd name="connsiteY0" fmla="*/ 1491138 h 1508760"/>
                <a:gd name="connsiteX1" fmla="*/ 727234 w 8658634"/>
                <a:gd name="connsiteY1" fmla="*/ 1496378 h 1508760"/>
                <a:gd name="connsiteX2" fmla="*/ 1449705 w 8658634"/>
                <a:gd name="connsiteY2" fmla="*/ 889159 h 1508760"/>
                <a:gd name="connsiteX3" fmla="*/ 2190274 w 8658634"/>
                <a:gd name="connsiteY3" fmla="*/ 1508760 h 1508760"/>
                <a:gd name="connsiteX4" fmla="*/ 3127534 w 8658634"/>
                <a:gd name="connsiteY4" fmla="*/ 1501140 h 1508760"/>
                <a:gd name="connsiteX5" fmla="*/ 4354354 w 8658634"/>
                <a:gd name="connsiteY5" fmla="*/ 0 h 1508760"/>
                <a:gd name="connsiteX6" fmla="*/ 5426393 w 8658634"/>
                <a:gd name="connsiteY6" fmla="*/ 1494473 h 1508760"/>
                <a:gd name="connsiteX7" fmla="*/ 6483668 w 8658634"/>
                <a:gd name="connsiteY7" fmla="*/ 1495425 h 1508760"/>
                <a:gd name="connsiteX8" fmla="*/ 7204234 w 8658634"/>
                <a:gd name="connsiteY8" fmla="*/ 944880 h 1508760"/>
                <a:gd name="connsiteX9" fmla="*/ 7930039 w 8658634"/>
                <a:gd name="connsiteY9" fmla="*/ 1498759 h 1508760"/>
                <a:gd name="connsiteX10" fmla="*/ 8658634 w 8658634"/>
                <a:gd name="connsiteY10" fmla="*/ 1500323 h 1508760"/>
                <a:gd name="connsiteX0" fmla="*/ 0 w 8658634"/>
                <a:gd name="connsiteY0" fmla="*/ 1498758 h 1516380"/>
                <a:gd name="connsiteX1" fmla="*/ 727234 w 8658634"/>
                <a:gd name="connsiteY1" fmla="*/ 1503998 h 1516380"/>
                <a:gd name="connsiteX2" fmla="*/ 1449705 w 8658634"/>
                <a:gd name="connsiteY2" fmla="*/ 896779 h 1516380"/>
                <a:gd name="connsiteX3" fmla="*/ 2190274 w 8658634"/>
                <a:gd name="connsiteY3" fmla="*/ 1516380 h 1516380"/>
                <a:gd name="connsiteX4" fmla="*/ 3127534 w 8658634"/>
                <a:gd name="connsiteY4" fmla="*/ 1508760 h 1516380"/>
                <a:gd name="connsiteX5" fmla="*/ 4331494 w 8658634"/>
                <a:gd name="connsiteY5" fmla="*/ 0 h 1516380"/>
                <a:gd name="connsiteX6" fmla="*/ 5426393 w 8658634"/>
                <a:gd name="connsiteY6" fmla="*/ 1502093 h 1516380"/>
                <a:gd name="connsiteX7" fmla="*/ 6483668 w 8658634"/>
                <a:gd name="connsiteY7" fmla="*/ 1503045 h 1516380"/>
                <a:gd name="connsiteX8" fmla="*/ 7204234 w 8658634"/>
                <a:gd name="connsiteY8" fmla="*/ 952500 h 1516380"/>
                <a:gd name="connsiteX9" fmla="*/ 7930039 w 8658634"/>
                <a:gd name="connsiteY9" fmla="*/ 1506379 h 1516380"/>
                <a:gd name="connsiteX10" fmla="*/ 8658634 w 8658634"/>
                <a:gd name="connsiteY10" fmla="*/ 1507943 h 1516380"/>
                <a:gd name="connsiteX0" fmla="*/ 0 w 8658634"/>
                <a:gd name="connsiteY0" fmla="*/ 919638 h 937260"/>
                <a:gd name="connsiteX1" fmla="*/ 727234 w 8658634"/>
                <a:gd name="connsiteY1" fmla="*/ 924878 h 937260"/>
                <a:gd name="connsiteX2" fmla="*/ 1449705 w 8658634"/>
                <a:gd name="connsiteY2" fmla="*/ 317659 h 937260"/>
                <a:gd name="connsiteX3" fmla="*/ 2190274 w 8658634"/>
                <a:gd name="connsiteY3" fmla="*/ 937260 h 937260"/>
                <a:gd name="connsiteX4" fmla="*/ 3127534 w 8658634"/>
                <a:gd name="connsiteY4" fmla="*/ 929640 h 937260"/>
                <a:gd name="connsiteX5" fmla="*/ 4339114 w 8658634"/>
                <a:gd name="connsiteY5" fmla="*/ 0 h 937260"/>
                <a:gd name="connsiteX6" fmla="*/ 5426393 w 8658634"/>
                <a:gd name="connsiteY6" fmla="*/ 922973 h 937260"/>
                <a:gd name="connsiteX7" fmla="*/ 6483668 w 8658634"/>
                <a:gd name="connsiteY7" fmla="*/ 923925 h 937260"/>
                <a:gd name="connsiteX8" fmla="*/ 7204234 w 8658634"/>
                <a:gd name="connsiteY8" fmla="*/ 373380 h 937260"/>
                <a:gd name="connsiteX9" fmla="*/ 7930039 w 8658634"/>
                <a:gd name="connsiteY9" fmla="*/ 927259 h 937260"/>
                <a:gd name="connsiteX10" fmla="*/ 8658634 w 8658634"/>
                <a:gd name="connsiteY10" fmla="*/ 928823 h 937260"/>
                <a:gd name="connsiteX0" fmla="*/ 0 w 8658634"/>
                <a:gd name="connsiteY0" fmla="*/ 919638 h 937260"/>
                <a:gd name="connsiteX1" fmla="*/ 727234 w 8658634"/>
                <a:gd name="connsiteY1" fmla="*/ 924878 h 937260"/>
                <a:gd name="connsiteX2" fmla="*/ 1472565 w 8658634"/>
                <a:gd name="connsiteY2" fmla="*/ 508159 h 937260"/>
                <a:gd name="connsiteX3" fmla="*/ 2190274 w 8658634"/>
                <a:gd name="connsiteY3" fmla="*/ 937260 h 937260"/>
                <a:gd name="connsiteX4" fmla="*/ 3127534 w 8658634"/>
                <a:gd name="connsiteY4" fmla="*/ 929640 h 937260"/>
                <a:gd name="connsiteX5" fmla="*/ 4339114 w 8658634"/>
                <a:gd name="connsiteY5" fmla="*/ 0 h 937260"/>
                <a:gd name="connsiteX6" fmla="*/ 5426393 w 8658634"/>
                <a:gd name="connsiteY6" fmla="*/ 922973 h 937260"/>
                <a:gd name="connsiteX7" fmla="*/ 6483668 w 8658634"/>
                <a:gd name="connsiteY7" fmla="*/ 923925 h 937260"/>
                <a:gd name="connsiteX8" fmla="*/ 7204234 w 8658634"/>
                <a:gd name="connsiteY8" fmla="*/ 373380 h 937260"/>
                <a:gd name="connsiteX9" fmla="*/ 7930039 w 8658634"/>
                <a:gd name="connsiteY9" fmla="*/ 927259 h 937260"/>
                <a:gd name="connsiteX10" fmla="*/ 8658634 w 8658634"/>
                <a:gd name="connsiteY10" fmla="*/ 928823 h 937260"/>
                <a:gd name="connsiteX0" fmla="*/ 0 w 8658634"/>
                <a:gd name="connsiteY0" fmla="*/ 919638 h 937260"/>
                <a:gd name="connsiteX1" fmla="*/ 727234 w 8658634"/>
                <a:gd name="connsiteY1" fmla="*/ 924878 h 937260"/>
                <a:gd name="connsiteX2" fmla="*/ 1472565 w 8658634"/>
                <a:gd name="connsiteY2" fmla="*/ 508159 h 937260"/>
                <a:gd name="connsiteX3" fmla="*/ 2190274 w 8658634"/>
                <a:gd name="connsiteY3" fmla="*/ 937260 h 937260"/>
                <a:gd name="connsiteX4" fmla="*/ 3127534 w 8658634"/>
                <a:gd name="connsiteY4" fmla="*/ 929640 h 937260"/>
                <a:gd name="connsiteX5" fmla="*/ 4339114 w 8658634"/>
                <a:gd name="connsiteY5" fmla="*/ 0 h 937260"/>
                <a:gd name="connsiteX6" fmla="*/ 5426393 w 8658634"/>
                <a:gd name="connsiteY6" fmla="*/ 922973 h 937260"/>
                <a:gd name="connsiteX7" fmla="*/ 6483668 w 8658634"/>
                <a:gd name="connsiteY7" fmla="*/ 923925 h 937260"/>
                <a:gd name="connsiteX8" fmla="*/ 7204234 w 8658634"/>
                <a:gd name="connsiteY8" fmla="*/ 579120 h 937260"/>
                <a:gd name="connsiteX9" fmla="*/ 7930039 w 8658634"/>
                <a:gd name="connsiteY9" fmla="*/ 927259 h 937260"/>
                <a:gd name="connsiteX10" fmla="*/ 8658634 w 8658634"/>
                <a:gd name="connsiteY10" fmla="*/ 928823 h 937260"/>
                <a:gd name="connsiteX0" fmla="*/ 0 w 8658634"/>
                <a:gd name="connsiteY0" fmla="*/ 919638 h 937260"/>
                <a:gd name="connsiteX1" fmla="*/ 727234 w 8658634"/>
                <a:gd name="connsiteY1" fmla="*/ 924878 h 937260"/>
                <a:gd name="connsiteX2" fmla="*/ 1472565 w 8658634"/>
                <a:gd name="connsiteY2" fmla="*/ 508159 h 937260"/>
                <a:gd name="connsiteX3" fmla="*/ 2190274 w 8658634"/>
                <a:gd name="connsiteY3" fmla="*/ 937260 h 937260"/>
                <a:gd name="connsiteX4" fmla="*/ 3127534 w 8658634"/>
                <a:gd name="connsiteY4" fmla="*/ 929640 h 937260"/>
                <a:gd name="connsiteX5" fmla="*/ 4339114 w 8658634"/>
                <a:gd name="connsiteY5" fmla="*/ 0 h 937260"/>
                <a:gd name="connsiteX6" fmla="*/ 5426393 w 8658634"/>
                <a:gd name="connsiteY6" fmla="*/ 922973 h 937260"/>
                <a:gd name="connsiteX7" fmla="*/ 6483668 w 8658634"/>
                <a:gd name="connsiteY7" fmla="*/ 923925 h 937260"/>
                <a:gd name="connsiteX8" fmla="*/ 7196614 w 8658634"/>
                <a:gd name="connsiteY8" fmla="*/ 480060 h 937260"/>
                <a:gd name="connsiteX9" fmla="*/ 7930039 w 8658634"/>
                <a:gd name="connsiteY9" fmla="*/ 927259 h 937260"/>
                <a:gd name="connsiteX10" fmla="*/ 8658634 w 8658634"/>
                <a:gd name="connsiteY10" fmla="*/ 928823 h 937260"/>
                <a:gd name="connsiteX0" fmla="*/ 0 w 8658634"/>
                <a:gd name="connsiteY0" fmla="*/ 919638 h 937260"/>
                <a:gd name="connsiteX1" fmla="*/ 727234 w 8658634"/>
                <a:gd name="connsiteY1" fmla="*/ 924878 h 937260"/>
                <a:gd name="connsiteX2" fmla="*/ 1464945 w 8658634"/>
                <a:gd name="connsiteY2" fmla="*/ 485299 h 937260"/>
                <a:gd name="connsiteX3" fmla="*/ 2190274 w 8658634"/>
                <a:gd name="connsiteY3" fmla="*/ 937260 h 937260"/>
                <a:gd name="connsiteX4" fmla="*/ 3127534 w 8658634"/>
                <a:gd name="connsiteY4" fmla="*/ 929640 h 937260"/>
                <a:gd name="connsiteX5" fmla="*/ 4339114 w 8658634"/>
                <a:gd name="connsiteY5" fmla="*/ 0 h 937260"/>
                <a:gd name="connsiteX6" fmla="*/ 5426393 w 8658634"/>
                <a:gd name="connsiteY6" fmla="*/ 922973 h 937260"/>
                <a:gd name="connsiteX7" fmla="*/ 6483668 w 8658634"/>
                <a:gd name="connsiteY7" fmla="*/ 923925 h 937260"/>
                <a:gd name="connsiteX8" fmla="*/ 7196614 w 8658634"/>
                <a:gd name="connsiteY8" fmla="*/ 480060 h 937260"/>
                <a:gd name="connsiteX9" fmla="*/ 7930039 w 8658634"/>
                <a:gd name="connsiteY9" fmla="*/ 927259 h 937260"/>
                <a:gd name="connsiteX10" fmla="*/ 8658634 w 8658634"/>
                <a:gd name="connsiteY10" fmla="*/ 928823 h 937260"/>
                <a:gd name="connsiteX0" fmla="*/ 0 w 8658634"/>
                <a:gd name="connsiteY0" fmla="*/ 922813 h 940435"/>
                <a:gd name="connsiteX1" fmla="*/ 727234 w 8658634"/>
                <a:gd name="connsiteY1" fmla="*/ 928053 h 940435"/>
                <a:gd name="connsiteX2" fmla="*/ 1464945 w 8658634"/>
                <a:gd name="connsiteY2" fmla="*/ 488474 h 940435"/>
                <a:gd name="connsiteX3" fmla="*/ 2190274 w 8658634"/>
                <a:gd name="connsiteY3" fmla="*/ 940435 h 940435"/>
                <a:gd name="connsiteX4" fmla="*/ 3127534 w 8658634"/>
                <a:gd name="connsiteY4" fmla="*/ 932815 h 940435"/>
                <a:gd name="connsiteX5" fmla="*/ 4329589 w 8658634"/>
                <a:gd name="connsiteY5" fmla="*/ 0 h 940435"/>
                <a:gd name="connsiteX6" fmla="*/ 5426393 w 8658634"/>
                <a:gd name="connsiteY6" fmla="*/ 926148 h 940435"/>
                <a:gd name="connsiteX7" fmla="*/ 6483668 w 8658634"/>
                <a:gd name="connsiteY7" fmla="*/ 927100 h 940435"/>
                <a:gd name="connsiteX8" fmla="*/ 7196614 w 8658634"/>
                <a:gd name="connsiteY8" fmla="*/ 483235 h 940435"/>
                <a:gd name="connsiteX9" fmla="*/ 7930039 w 8658634"/>
                <a:gd name="connsiteY9" fmla="*/ 930434 h 940435"/>
                <a:gd name="connsiteX10" fmla="*/ 8658634 w 8658634"/>
                <a:gd name="connsiteY10" fmla="*/ 931998 h 940435"/>
                <a:gd name="connsiteX0" fmla="*/ 0 w 8658634"/>
                <a:gd name="connsiteY0" fmla="*/ 922813 h 940435"/>
                <a:gd name="connsiteX1" fmla="*/ 727234 w 8658634"/>
                <a:gd name="connsiteY1" fmla="*/ 928053 h 940435"/>
                <a:gd name="connsiteX2" fmla="*/ 1464945 w 8658634"/>
                <a:gd name="connsiteY2" fmla="*/ 488474 h 940435"/>
                <a:gd name="connsiteX3" fmla="*/ 2190274 w 8658634"/>
                <a:gd name="connsiteY3" fmla="*/ 940435 h 940435"/>
                <a:gd name="connsiteX4" fmla="*/ 3127534 w 8658634"/>
                <a:gd name="connsiteY4" fmla="*/ 932815 h 940435"/>
                <a:gd name="connsiteX5" fmla="*/ 4329589 w 8658634"/>
                <a:gd name="connsiteY5" fmla="*/ 0 h 940435"/>
                <a:gd name="connsiteX6" fmla="*/ 5426393 w 8658634"/>
                <a:gd name="connsiteY6" fmla="*/ 926148 h 940435"/>
                <a:gd name="connsiteX7" fmla="*/ 6483668 w 8658634"/>
                <a:gd name="connsiteY7" fmla="*/ 927100 h 940435"/>
                <a:gd name="connsiteX8" fmla="*/ 7201377 w 8658634"/>
                <a:gd name="connsiteY8" fmla="*/ 483235 h 940435"/>
                <a:gd name="connsiteX9" fmla="*/ 7930039 w 8658634"/>
                <a:gd name="connsiteY9" fmla="*/ 930434 h 940435"/>
                <a:gd name="connsiteX10" fmla="*/ 8658634 w 8658634"/>
                <a:gd name="connsiteY10" fmla="*/ 931998 h 940435"/>
                <a:gd name="connsiteX0" fmla="*/ 0 w 8658634"/>
                <a:gd name="connsiteY0" fmla="*/ 922813 h 940435"/>
                <a:gd name="connsiteX1" fmla="*/ 727234 w 8658634"/>
                <a:gd name="connsiteY1" fmla="*/ 928053 h 940435"/>
                <a:gd name="connsiteX2" fmla="*/ 1455420 w 8658634"/>
                <a:gd name="connsiteY2" fmla="*/ 483712 h 940435"/>
                <a:gd name="connsiteX3" fmla="*/ 2190274 w 8658634"/>
                <a:gd name="connsiteY3" fmla="*/ 940435 h 940435"/>
                <a:gd name="connsiteX4" fmla="*/ 3127534 w 8658634"/>
                <a:gd name="connsiteY4" fmla="*/ 932815 h 940435"/>
                <a:gd name="connsiteX5" fmla="*/ 4329589 w 8658634"/>
                <a:gd name="connsiteY5" fmla="*/ 0 h 940435"/>
                <a:gd name="connsiteX6" fmla="*/ 5426393 w 8658634"/>
                <a:gd name="connsiteY6" fmla="*/ 926148 h 940435"/>
                <a:gd name="connsiteX7" fmla="*/ 6483668 w 8658634"/>
                <a:gd name="connsiteY7" fmla="*/ 927100 h 940435"/>
                <a:gd name="connsiteX8" fmla="*/ 7201377 w 8658634"/>
                <a:gd name="connsiteY8" fmla="*/ 483235 h 940435"/>
                <a:gd name="connsiteX9" fmla="*/ 7930039 w 8658634"/>
                <a:gd name="connsiteY9" fmla="*/ 930434 h 940435"/>
                <a:gd name="connsiteX10" fmla="*/ 8658634 w 8658634"/>
                <a:gd name="connsiteY10" fmla="*/ 931998 h 940435"/>
                <a:gd name="connsiteX0" fmla="*/ 0 w 8658634"/>
                <a:gd name="connsiteY0" fmla="*/ 922813 h 940435"/>
                <a:gd name="connsiteX1" fmla="*/ 727234 w 8658634"/>
                <a:gd name="connsiteY1" fmla="*/ 928053 h 940435"/>
                <a:gd name="connsiteX2" fmla="*/ 1455420 w 8658634"/>
                <a:gd name="connsiteY2" fmla="*/ 483712 h 940435"/>
                <a:gd name="connsiteX3" fmla="*/ 2190274 w 8658634"/>
                <a:gd name="connsiteY3" fmla="*/ 940435 h 940435"/>
                <a:gd name="connsiteX4" fmla="*/ 3127534 w 8658634"/>
                <a:gd name="connsiteY4" fmla="*/ 932815 h 940435"/>
                <a:gd name="connsiteX5" fmla="*/ 4329589 w 8658634"/>
                <a:gd name="connsiteY5" fmla="*/ 0 h 940435"/>
                <a:gd name="connsiteX6" fmla="*/ 5426393 w 8658634"/>
                <a:gd name="connsiteY6" fmla="*/ 926148 h 940435"/>
                <a:gd name="connsiteX7" fmla="*/ 6483668 w 8658634"/>
                <a:gd name="connsiteY7" fmla="*/ 927100 h 940435"/>
                <a:gd name="connsiteX8" fmla="*/ 7201377 w 8658634"/>
                <a:gd name="connsiteY8" fmla="*/ 483235 h 940435"/>
                <a:gd name="connsiteX9" fmla="*/ 7930039 w 8658634"/>
                <a:gd name="connsiteY9" fmla="*/ 930434 h 940435"/>
                <a:gd name="connsiteX10" fmla="*/ 8658634 w 8658634"/>
                <a:gd name="connsiteY10" fmla="*/ 931998 h 940435"/>
                <a:gd name="connsiteX0" fmla="*/ 0 w 8658634"/>
                <a:gd name="connsiteY0" fmla="*/ 922814 h 940436"/>
                <a:gd name="connsiteX1" fmla="*/ 727234 w 8658634"/>
                <a:gd name="connsiteY1" fmla="*/ 928054 h 940436"/>
                <a:gd name="connsiteX2" fmla="*/ 1455420 w 8658634"/>
                <a:gd name="connsiteY2" fmla="*/ 483713 h 940436"/>
                <a:gd name="connsiteX3" fmla="*/ 2190274 w 8658634"/>
                <a:gd name="connsiteY3" fmla="*/ 940436 h 940436"/>
                <a:gd name="connsiteX4" fmla="*/ 3127534 w 8658634"/>
                <a:gd name="connsiteY4" fmla="*/ 932816 h 940436"/>
                <a:gd name="connsiteX5" fmla="*/ 4329589 w 8658634"/>
                <a:gd name="connsiteY5" fmla="*/ 1 h 940436"/>
                <a:gd name="connsiteX6" fmla="*/ 5426393 w 8658634"/>
                <a:gd name="connsiteY6" fmla="*/ 926149 h 940436"/>
                <a:gd name="connsiteX7" fmla="*/ 6483668 w 8658634"/>
                <a:gd name="connsiteY7" fmla="*/ 927101 h 940436"/>
                <a:gd name="connsiteX8" fmla="*/ 7201377 w 8658634"/>
                <a:gd name="connsiteY8" fmla="*/ 483236 h 940436"/>
                <a:gd name="connsiteX9" fmla="*/ 7930039 w 8658634"/>
                <a:gd name="connsiteY9" fmla="*/ 930435 h 940436"/>
                <a:gd name="connsiteX10" fmla="*/ 8658634 w 8658634"/>
                <a:gd name="connsiteY10" fmla="*/ 931999 h 940436"/>
                <a:gd name="connsiteX0" fmla="*/ 0 w 8658634"/>
                <a:gd name="connsiteY0" fmla="*/ 922814 h 940436"/>
                <a:gd name="connsiteX1" fmla="*/ 727234 w 8658634"/>
                <a:gd name="connsiteY1" fmla="*/ 928054 h 940436"/>
                <a:gd name="connsiteX2" fmla="*/ 1455420 w 8658634"/>
                <a:gd name="connsiteY2" fmla="*/ 483713 h 940436"/>
                <a:gd name="connsiteX3" fmla="*/ 2190274 w 8658634"/>
                <a:gd name="connsiteY3" fmla="*/ 940436 h 940436"/>
                <a:gd name="connsiteX4" fmla="*/ 3127534 w 8658634"/>
                <a:gd name="connsiteY4" fmla="*/ 932816 h 940436"/>
                <a:gd name="connsiteX5" fmla="*/ 4329589 w 8658634"/>
                <a:gd name="connsiteY5" fmla="*/ 1 h 940436"/>
                <a:gd name="connsiteX6" fmla="*/ 5426393 w 8658634"/>
                <a:gd name="connsiteY6" fmla="*/ 926149 h 940436"/>
                <a:gd name="connsiteX7" fmla="*/ 6483668 w 8658634"/>
                <a:gd name="connsiteY7" fmla="*/ 927101 h 940436"/>
                <a:gd name="connsiteX8" fmla="*/ 7201377 w 8658634"/>
                <a:gd name="connsiteY8" fmla="*/ 483236 h 940436"/>
                <a:gd name="connsiteX9" fmla="*/ 7930039 w 8658634"/>
                <a:gd name="connsiteY9" fmla="*/ 930435 h 940436"/>
                <a:gd name="connsiteX10" fmla="*/ 8658634 w 8658634"/>
                <a:gd name="connsiteY10" fmla="*/ 931999 h 940436"/>
                <a:gd name="connsiteX0" fmla="*/ 0 w 8658634"/>
                <a:gd name="connsiteY0" fmla="*/ 922815 h 940437"/>
                <a:gd name="connsiteX1" fmla="*/ 727234 w 8658634"/>
                <a:gd name="connsiteY1" fmla="*/ 928055 h 940437"/>
                <a:gd name="connsiteX2" fmla="*/ 1455420 w 8658634"/>
                <a:gd name="connsiteY2" fmla="*/ 483714 h 940437"/>
                <a:gd name="connsiteX3" fmla="*/ 2190274 w 8658634"/>
                <a:gd name="connsiteY3" fmla="*/ 940437 h 940437"/>
                <a:gd name="connsiteX4" fmla="*/ 3127534 w 8658634"/>
                <a:gd name="connsiteY4" fmla="*/ 935651 h 940437"/>
                <a:gd name="connsiteX5" fmla="*/ 4329589 w 8658634"/>
                <a:gd name="connsiteY5" fmla="*/ 2 h 940437"/>
                <a:gd name="connsiteX6" fmla="*/ 5426393 w 8658634"/>
                <a:gd name="connsiteY6" fmla="*/ 926150 h 940437"/>
                <a:gd name="connsiteX7" fmla="*/ 6483668 w 8658634"/>
                <a:gd name="connsiteY7" fmla="*/ 927102 h 940437"/>
                <a:gd name="connsiteX8" fmla="*/ 7201377 w 8658634"/>
                <a:gd name="connsiteY8" fmla="*/ 483237 h 940437"/>
                <a:gd name="connsiteX9" fmla="*/ 7930039 w 8658634"/>
                <a:gd name="connsiteY9" fmla="*/ 930436 h 940437"/>
                <a:gd name="connsiteX10" fmla="*/ 8658634 w 8658634"/>
                <a:gd name="connsiteY10" fmla="*/ 932000 h 940437"/>
                <a:gd name="connsiteX0" fmla="*/ 0 w 8658634"/>
                <a:gd name="connsiteY0" fmla="*/ 922815 h 940437"/>
                <a:gd name="connsiteX1" fmla="*/ 727234 w 8658634"/>
                <a:gd name="connsiteY1" fmla="*/ 928055 h 940437"/>
                <a:gd name="connsiteX2" fmla="*/ 1455420 w 8658634"/>
                <a:gd name="connsiteY2" fmla="*/ 483714 h 940437"/>
                <a:gd name="connsiteX3" fmla="*/ 2190274 w 8658634"/>
                <a:gd name="connsiteY3" fmla="*/ 940437 h 940437"/>
                <a:gd name="connsiteX4" fmla="*/ 3127534 w 8658634"/>
                <a:gd name="connsiteY4" fmla="*/ 935651 h 940437"/>
                <a:gd name="connsiteX5" fmla="*/ 4329589 w 8658634"/>
                <a:gd name="connsiteY5" fmla="*/ 2 h 940437"/>
                <a:gd name="connsiteX6" fmla="*/ 5426393 w 8658634"/>
                <a:gd name="connsiteY6" fmla="*/ 926150 h 940437"/>
                <a:gd name="connsiteX7" fmla="*/ 6483668 w 8658634"/>
                <a:gd name="connsiteY7" fmla="*/ 927102 h 940437"/>
                <a:gd name="connsiteX8" fmla="*/ 7201377 w 8658634"/>
                <a:gd name="connsiteY8" fmla="*/ 483237 h 940437"/>
                <a:gd name="connsiteX9" fmla="*/ 7930039 w 8658634"/>
                <a:gd name="connsiteY9" fmla="*/ 930436 h 940437"/>
                <a:gd name="connsiteX10" fmla="*/ 8658634 w 8658634"/>
                <a:gd name="connsiteY10" fmla="*/ 932000 h 940437"/>
                <a:gd name="connsiteX0" fmla="*/ 0 w 8658634"/>
                <a:gd name="connsiteY0" fmla="*/ 922814 h 940436"/>
                <a:gd name="connsiteX1" fmla="*/ 727234 w 8658634"/>
                <a:gd name="connsiteY1" fmla="*/ 928054 h 940436"/>
                <a:gd name="connsiteX2" fmla="*/ 1455420 w 8658634"/>
                <a:gd name="connsiteY2" fmla="*/ 483713 h 940436"/>
                <a:gd name="connsiteX3" fmla="*/ 2190274 w 8658634"/>
                <a:gd name="connsiteY3" fmla="*/ 940436 h 940436"/>
                <a:gd name="connsiteX4" fmla="*/ 3127534 w 8658634"/>
                <a:gd name="connsiteY4" fmla="*/ 935650 h 940436"/>
                <a:gd name="connsiteX5" fmla="*/ 4329589 w 8658634"/>
                <a:gd name="connsiteY5" fmla="*/ 1 h 940436"/>
                <a:gd name="connsiteX6" fmla="*/ 5426393 w 8658634"/>
                <a:gd name="connsiteY6" fmla="*/ 931818 h 940436"/>
                <a:gd name="connsiteX7" fmla="*/ 6483668 w 8658634"/>
                <a:gd name="connsiteY7" fmla="*/ 927101 h 940436"/>
                <a:gd name="connsiteX8" fmla="*/ 7201377 w 8658634"/>
                <a:gd name="connsiteY8" fmla="*/ 483236 h 940436"/>
                <a:gd name="connsiteX9" fmla="*/ 7930039 w 8658634"/>
                <a:gd name="connsiteY9" fmla="*/ 930435 h 940436"/>
                <a:gd name="connsiteX10" fmla="*/ 8658634 w 8658634"/>
                <a:gd name="connsiteY10" fmla="*/ 931999 h 940436"/>
                <a:gd name="connsiteX0" fmla="*/ 0 w 8658634"/>
                <a:gd name="connsiteY0" fmla="*/ 922814 h 940436"/>
                <a:gd name="connsiteX1" fmla="*/ 727234 w 8658634"/>
                <a:gd name="connsiteY1" fmla="*/ 928054 h 940436"/>
                <a:gd name="connsiteX2" fmla="*/ 1455420 w 8658634"/>
                <a:gd name="connsiteY2" fmla="*/ 483713 h 940436"/>
                <a:gd name="connsiteX3" fmla="*/ 2190274 w 8658634"/>
                <a:gd name="connsiteY3" fmla="*/ 940436 h 940436"/>
                <a:gd name="connsiteX4" fmla="*/ 3127534 w 8658634"/>
                <a:gd name="connsiteY4" fmla="*/ 935650 h 940436"/>
                <a:gd name="connsiteX5" fmla="*/ 4329589 w 8658634"/>
                <a:gd name="connsiteY5" fmla="*/ 1 h 940436"/>
                <a:gd name="connsiteX6" fmla="*/ 5426393 w 8658634"/>
                <a:gd name="connsiteY6" fmla="*/ 931818 h 940436"/>
                <a:gd name="connsiteX7" fmla="*/ 6483668 w 8658634"/>
                <a:gd name="connsiteY7" fmla="*/ 927101 h 940436"/>
                <a:gd name="connsiteX8" fmla="*/ 7201377 w 8658634"/>
                <a:gd name="connsiteY8" fmla="*/ 483236 h 940436"/>
                <a:gd name="connsiteX9" fmla="*/ 7930039 w 8658634"/>
                <a:gd name="connsiteY9" fmla="*/ 930435 h 940436"/>
                <a:gd name="connsiteX10" fmla="*/ 8658634 w 8658634"/>
                <a:gd name="connsiteY10" fmla="*/ 931999 h 940436"/>
                <a:gd name="connsiteX0" fmla="*/ 0 w 8658634"/>
                <a:gd name="connsiteY0" fmla="*/ 922814 h 940436"/>
                <a:gd name="connsiteX1" fmla="*/ 727234 w 8658634"/>
                <a:gd name="connsiteY1" fmla="*/ 928054 h 940436"/>
                <a:gd name="connsiteX2" fmla="*/ 1455420 w 8658634"/>
                <a:gd name="connsiteY2" fmla="*/ 483713 h 940436"/>
                <a:gd name="connsiteX3" fmla="*/ 2190274 w 8658634"/>
                <a:gd name="connsiteY3" fmla="*/ 940436 h 940436"/>
                <a:gd name="connsiteX4" fmla="*/ 3127534 w 8658634"/>
                <a:gd name="connsiteY4" fmla="*/ 935650 h 940436"/>
                <a:gd name="connsiteX5" fmla="*/ 4329589 w 8658634"/>
                <a:gd name="connsiteY5" fmla="*/ 1 h 940436"/>
                <a:gd name="connsiteX6" fmla="*/ 5426393 w 8658634"/>
                <a:gd name="connsiteY6" fmla="*/ 931818 h 940436"/>
                <a:gd name="connsiteX7" fmla="*/ 6483668 w 8658634"/>
                <a:gd name="connsiteY7" fmla="*/ 927101 h 940436"/>
                <a:gd name="connsiteX8" fmla="*/ 7201377 w 8658634"/>
                <a:gd name="connsiteY8" fmla="*/ 483236 h 940436"/>
                <a:gd name="connsiteX9" fmla="*/ 7930039 w 8658634"/>
                <a:gd name="connsiteY9" fmla="*/ 930435 h 940436"/>
                <a:gd name="connsiteX10" fmla="*/ 8658634 w 8658634"/>
                <a:gd name="connsiteY10" fmla="*/ 931999 h 940436"/>
                <a:gd name="connsiteX0" fmla="*/ 0 w 8658634"/>
                <a:gd name="connsiteY0" fmla="*/ 922814 h 940440"/>
                <a:gd name="connsiteX1" fmla="*/ 727234 w 8658634"/>
                <a:gd name="connsiteY1" fmla="*/ 928054 h 940440"/>
                <a:gd name="connsiteX2" fmla="*/ 1455420 w 8658634"/>
                <a:gd name="connsiteY2" fmla="*/ 483713 h 940440"/>
                <a:gd name="connsiteX3" fmla="*/ 2190274 w 8658634"/>
                <a:gd name="connsiteY3" fmla="*/ 940436 h 940440"/>
                <a:gd name="connsiteX4" fmla="*/ 3127534 w 8658634"/>
                <a:gd name="connsiteY4" fmla="*/ 935650 h 940440"/>
                <a:gd name="connsiteX5" fmla="*/ 4329589 w 8658634"/>
                <a:gd name="connsiteY5" fmla="*/ 1 h 940440"/>
                <a:gd name="connsiteX6" fmla="*/ 5426393 w 8658634"/>
                <a:gd name="connsiteY6" fmla="*/ 931818 h 940440"/>
                <a:gd name="connsiteX7" fmla="*/ 6483668 w 8658634"/>
                <a:gd name="connsiteY7" fmla="*/ 927101 h 940440"/>
                <a:gd name="connsiteX8" fmla="*/ 7201377 w 8658634"/>
                <a:gd name="connsiteY8" fmla="*/ 483236 h 940440"/>
                <a:gd name="connsiteX9" fmla="*/ 7930039 w 8658634"/>
                <a:gd name="connsiteY9" fmla="*/ 930435 h 940440"/>
                <a:gd name="connsiteX10" fmla="*/ 8658634 w 8658634"/>
                <a:gd name="connsiteY10" fmla="*/ 931999 h 940440"/>
                <a:gd name="connsiteX0" fmla="*/ 0 w 8658634"/>
                <a:gd name="connsiteY0" fmla="*/ 922814 h 940440"/>
                <a:gd name="connsiteX1" fmla="*/ 727234 w 8658634"/>
                <a:gd name="connsiteY1" fmla="*/ 928054 h 940440"/>
                <a:gd name="connsiteX2" fmla="*/ 1455420 w 8658634"/>
                <a:gd name="connsiteY2" fmla="*/ 483713 h 940440"/>
                <a:gd name="connsiteX3" fmla="*/ 2190274 w 8658634"/>
                <a:gd name="connsiteY3" fmla="*/ 940436 h 940440"/>
                <a:gd name="connsiteX4" fmla="*/ 3127534 w 8658634"/>
                <a:gd name="connsiteY4" fmla="*/ 935650 h 940440"/>
                <a:gd name="connsiteX5" fmla="*/ 4329589 w 8658634"/>
                <a:gd name="connsiteY5" fmla="*/ 1 h 940440"/>
                <a:gd name="connsiteX6" fmla="*/ 5426393 w 8658634"/>
                <a:gd name="connsiteY6" fmla="*/ 931818 h 940440"/>
                <a:gd name="connsiteX7" fmla="*/ 6483668 w 8658634"/>
                <a:gd name="connsiteY7" fmla="*/ 927101 h 940440"/>
                <a:gd name="connsiteX8" fmla="*/ 7201377 w 8658634"/>
                <a:gd name="connsiteY8" fmla="*/ 483236 h 940440"/>
                <a:gd name="connsiteX9" fmla="*/ 7930039 w 8658634"/>
                <a:gd name="connsiteY9" fmla="*/ 930435 h 940440"/>
                <a:gd name="connsiteX10" fmla="*/ 8658634 w 8658634"/>
                <a:gd name="connsiteY10" fmla="*/ 931999 h 940440"/>
                <a:gd name="connsiteX0" fmla="*/ 0 w 8658634"/>
                <a:gd name="connsiteY0" fmla="*/ 922814 h 940440"/>
                <a:gd name="connsiteX1" fmla="*/ 727234 w 8658634"/>
                <a:gd name="connsiteY1" fmla="*/ 928054 h 940440"/>
                <a:gd name="connsiteX2" fmla="*/ 1455420 w 8658634"/>
                <a:gd name="connsiteY2" fmla="*/ 483713 h 940440"/>
                <a:gd name="connsiteX3" fmla="*/ 2190274 w 8658634"/>
                <a:gd name="connsiteY3" fmla="*/ 940436 h 940440"/>
                <a:gd name="connsiteX4" fmla="*/ 3127534 w 8658634"/>
                <a:gd name="connsiteY4" fmla="*/ 935650 h 940440"/>
                <a:gd name="connsiteX5" fmla="*/ 4329589 w 8658634"/>
                <a:gd name="connsiteY5" fmla="*/ 1 h 940440"/>
                <a:gd name="connsiteX6" fmla="*/ 5426393 w 8658634"/>
                <a:gd name="connsiteY6" fmla="*/ 931818 h 940440"/>
                <a:gd name="connsiteX7" fmla="*/ 6483668 w 8658634"/>
                <a:gd name="connsiteY7" fmla="*/ 927101 h 940440"/>
                <a:gd name="connsiteX8" fmla="*/ 7201377 w 8658634"/>
                <a:gd name="connsiteY8" fmla="*/ 483236 h 940440"/>
                <a:gd name="connsiteX9" fmla="*/ 7930039 w 8658634"/>
                <a:gd name="connsiteY9" fmla="*/ 930435 h 940440"/>
                <a:gd name="connsiteX10" fmla="*/ 8658634 w 8658634"/>
                <a:gd name="connsiteY10" fmla="*/ 931999 h 940440"/>
                <a:gd name="connsiteX0" fmla="*/ 0 w 8658634"/>
                <a:gd name="connsiteY0" fmla="*/ 922814 h 940440"/>
                <a:gd name="connsiteX1" fmla="*/ 727234 w 8658634"/>
                <a:gd name="connsiteY1" fmla="*/ 928054 h 940440"/>
                <a:gd name="connsiteX2" fmla="*/ 1455420 w 8658634"/>
                <a:gd name="connsiteY2" fmla="*/ 483713 h 940440"/>
                <a:gd name="connsiteX3" fmla="*/ 2190274 w 8658634"/>
                <a:gd name="connsiteY3" fmla="*/ 940436 h 940440"/>
                <a:gd name="connsiteX4" fmla="*/ 3127534 w 8658634"/>
                <a:gd name="connsiteY4" fmla="*/ 935650 h 940440"/>
                <a:gd name="connsiteX5" fmla="*/ 4329589 w 8658634"/>
                <a:gd name="connsiteY5" fmla="*/ 1 h 940440"/>
                <a:gd name="connsiteX6" fmla="*/ 5426393 w 8658634"/>
                <a:gd name="connsiteY6" fmla="*/ 931818 h 940440"/>
                <a:gd name="connsiteX7" fmla="*/ 6483668 w 8658634"/>
                <a:gd name="connsiteY7" fmla="*/ 927101 h 940440"/>
                <a:gd name="connsiteX8" fmla="*/ 7201377 w 8658634"/>
                <a:gd name="connsiteY8" fmla="*/ 483236 h 940440"/>
                <a:gd name="connsiteX9" fmla="*/ 7930039 w 8658634"/>
                <a:gd name="connsiteY9" fmla="*/ 930435 h 940440"/>
                <a:gd name="connsiteX10" fmla="*/ 8658634 w 8658634"/>
                <a:gd name="connsiteY10" fmla="*/ 931999 h 940440"/>
                <a:gd name="connsiteX0" fmla="*/ 0 w 8658634"/>
                <a:gd name="connsiteY0" fmla="*/ 922814 h 940440"/>
                <a:gd name="connsiteX1" fmla="*/ 727234 w 8658634"/>
                <a:gd name="connsiteY1" fmla="*/ 928054 h 940440"/>
                <a:gd name="connsiteX2" fmla="*/ 1455420 w 8658634"/>
                <a:gd name="connsiteY2" fmla="*/ 483713 h 940440"/>
                <a:gd name="connsiteX3" fmla="*/ 2190274 w 8658634"/>
                <a:gd name="connsiteY3" fmla="*/ 940436 h 940440"/>
                <a:gd name="connsiteX4" fmla="*/ 3127534 w 8658634"/>
                <a:gd name="connsiteY4" fmla="*/ 935650 h 940440"/>
                <a:gd name="connsiteX5" fmla="*/ 4329589 w 8658634"/>
                <a:gd name="connsiteY5" fmla="*/ 1 h 940440"/>
                <a:gd name="connsiteX6" fmla="*/ 5426393 w 8658634"/>
                <a:gd name="connsiteY6" fmla="*/ 931818 h 940440"/>
                <a:gd name="connsiteX7" fmla="*/ 6483668 w 8658634"/>
                <a:gd name="connsiteY7" fmla="*/ 927101 h 940440"/>
                <a:gd name="connsiteX8" fmla="*/ 7201377 w 8658634"/>
                <a:gd name="connsiteY8" fmla="*/ 483236 h 940440"/>
                <a:gd name="connsiteX9" fmla="*/ 7930039 w 8658634"/>
                <a:gd name="connsiteY9" fmla="*/ 930435 h 940440"/>
                <a:gd name="connsiteX10" fmla="*/ 8658634 w 8658634"/>
                <a:gd name="connsiteY10" fmla="*/ 931999 h 940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658634" h="940440">
                  <a:moveTo>
                    <a:pt x="0" y="922814"/>
                  </a:moveTo>
                  <a:lnTo>
                    <a:pt x="727234" y="928054"/>
                  </a:lnTo>
                  <a:cubicBezTo>
                    <a:pt x="981710" y="897384"/>
                    <a:pt x="1211580" y="481649"/>
                    <a:pt x="1455420" y="483713"/>
                  </a:cubicBezTo>
                  <a:cubicBezTo>
                    <a:pt x="1699260" y="485777"/>
                    <a:pt x="1877854" y="942031"/>
                    <a:pt x="2190274" y="940436"/>
                  </a:cubicBezTo>
                  <a:lnTo>
                    <a:pt x="3127534" y="935650"/>
                  </a:lnTo>
                  <a:cubicBezTo>
                    <a:pt x="3439954" y="934055"/>
                    <a:pt x="3946446" y="640"/>
                    <a:pt x="4329589" y="1"/>
                  </a:cubicBezTo>
                  <a:cubicBezTo>
                    <a:pt x="4712732" y="-638"/>
                    <a:pt x="5073968" y="933390"/>
                    <a:pt x="5426393" y="931818"/>
                  </a:cubicBezTo>
                  <a:lnTo>
                    <a:pt x="6483668" y="927101"/>
                  </a:lnTo>
                  <a:cubicBezTo>
                    <a:pt x="6784261" y="912798"/>
                    <a:pt x="6960315" y="482680"/>
                    <a:pt x="7201377" y="483236"/>
                  </a:cubicBezTo>
                  <a:cubicBezTo>
                    <a:pt x="7442439" y="483792"/>
                    <a:pt x="7684782" y="923661"/>
                    <a:pt x="7930039" y="930435"/>
                  </a:cubicBezTo>
                  <a:lnTo>
                    <a:pt x="8658634" y="931999"/>
                  </a:lnTo>
                </a:path>
              </a:pathLst>
            </a:custGeom>
            <a:noFill/>
            <a:ln w="127000" cap="rnd">
              <a:solidFill>
                <a:srgbClr val="FF7C80">
                  <a:alpha val="32000"/>
                </a:srgbClr>
              </a:solidFill>
              <a:beve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69DEB425-055D-4946-A84E-92CD54DD0892}"/>
                </a:ext>
              </a:extLst>
            </p:cNvPr>
            <p:cNvSpPr txBox="1"/>
            <p:nvPr/>
          </p:nvSpPr>
          <p:spPr>
            <a:xfrm>
              <a:off x="6299251" y="2696337"/>
              <a:ext cx="683215" cy="16349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>
              <a:spAutoFit/>
            </a:bodyPr>
            <a:lstStyle/>
            <a:p>
              <a:pPr algn="ctr"/>
              <a:r>
                <a:rPr lang="ja-JP" altLang="en-US" sz="1000" b="1" dirty="0">
                  <a:ln w="3175">
                    <a:solidFill>
                      <a:schemeClr val="bg1"/>
                    </a:solidFill>
                  </a:ln>
                  <a:latin typeface="Meiryo UI" panose="020B0604030504040204" pitchFamily="50" charset="-128"/>
                  <a:ea typeface="Meiryo UI" panose="020B0604030504040204" pitchFamily="50" charset="-128"/>
                </a:rPr>
                <a:t>おおさか東線</a:t>
              </a:r>
              <a:endParaRPr lang="en-US" altLang="ja-JP" sz="1000" b="1" dirty="0">
                <a:ln w="3175">
                  <a:solidFill>
                    <a:schemeClr val="bg1"/>
                  </a:solidFill>
                </a:ln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E359A197-900E-4DBF-92DB-72CB8CF4BD15}"/>
                </a:ext>
              </a:extLst>
            </p:cNvPr>
            <p:cNvSpPr txBox="1"/>
            <p:nvPr/>
          </p:nvSpPr>
          <p:spPr>
            <a:xfrm>
              <a:off x="8443745" y="2355326"/>
              <a:ext cx="1323203" cy="2517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>
              <a:spAutoFit/>
            </a:bodyPr>
            <a:lstStyle>
              <a:defPPr>
                <a:defRPr lang="en-US"/>
              </a:defPPr>
              <a:lvl1pPr algn="ctr">
                <a:defRPr sz="1000" b="1">
                  <a:ln w="3175">
                    <a:solidFill>
                      <a:schemeClr val="bg1"/>
                    </a:solidFill>
                  </a:ln>
                  <a:solidFill>
                    <a:schemeClr val="bg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defRPr>
              </a:lvl1pPr>
            </a:lstStyle>
            <a:p>
              <a:r>
                <a:rPr lang="ja-JP" altLang="en-US" sz="1400" dirty="0"/>
                <a:t>新幹線・国土軸</a:t>
              </a:r>
              <a:endParaRPr lang="en-US" altLang="ja-JP" sz="1400" dirty="0"/>
            </a:p>
          </p:txBody>
        </p: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CA0678AC-53F6-4A69-9099-9A040D728C3D}"/>
                </a:ext>
              </a:extLst>
            </p:cNvPr>
            <p:cNvSpPr txBox="1"/>
            <p:nvPr/>
          </p:nvSpPr>
          <p:spPr>
            <a:xfrm>
              <a:off x="6349423" y="3939240"/>
              <a:ext cx="559810" cy="21639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>
              <a:spAutoFit/>
            </a:bodyPr>
            <a:lstStyle/>
            <a:p>
              <a:pPr algn="ctr"/>
              <a:r>
                <a:rPr lang="ja-JP" altLang="en-US" sz="1400" b="1" dirty="0">
                  <a:ln w="3175">
                    <a:noFill/>
                  </a:ln>
                  <a:solidFill>
                    <a:srgbClr val="66CCFF"/>
                  </a:solidFill>
                  <a:effectLst>
                    <a:glow rad="76200">
                      <a:schemeClr val="bg1"/>
                    </a:glow>
                  </a:effectLst>
                  <a:latin typeface="Meiryo UI" panose="020B0604030504040204" pitchFamily="50" charset="-128"/>
                  <a:ea typeface="Meiryo UI" panose="020B0604030504040204" pitchFamily="50" charset="-128"/>
                </a:rPr>
                <a:t>淀川</a:t>
              </a:r>
              <a:endParaRPr lang="en-US" altLang="ja-JP" sz="1400" b="1" dirty="0">
                <a:ln w="3175">
                  <a:noFill/>
                </a:ln>
                <a:solidFill>
                  <a:srgbClr val="66CCFF"/>
                </a:solidFill>
                <a:effectLst>
                  <a:glow rad="762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B40600C8-1F0C-464C-A2A4-D450DF052A8B}"/>
                </a:ext>
              </a:extLst>
            </p:cNvPr>
            <p:cNvSpPr txBox="1"/>
            <p:nvPr/>
          </p:nvSpPr>
          <p:spPr>
            <a:xfrm>
              <a:off x="1795049" y="3490984"/>
              <a:ext cx="559810" cy="28257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>
              <a:spAutoFit/>
            </a:bodyPr>
            <a:lstStyle/>
            <a:p>
              <a:pPr algn="ctr"/>
              <a:r>
                <a:rPr lang="ja-JP" altLang="en-US" sz="1600" b="1" dirty="0">
                  <a:ln w="3175"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十三</a:t>
              </a:r>
              <a:endParaRPr lang="en-US" altLang="ja-JP" sz="1600" b="1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72BE2A28-B600-4FEA-AD2B-262DA756013E}"/>
                </a:ext>
              </a:extLst>
            </p:cNvPr>
            <p:cNvSpPr txBox="1"/>
            <p:nvPr/>
          </p:nvSpPr>
          <p:spPr>
            <a:xfrm>
              <a:off x="7561776" y="3490984"/>
              <a:ext cx="559810" cy="28257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>
              <a:spAutoFit/>
            </a:bodyPr>
            <a:lstStyle/>
            <a:p>
              <a:pPr algn="ctr"/>
              <a:r>
                <a:rPr lang="ja-JP" altLang="en-US" sz="1600" b="1" dirty="0">
                  <a:ln w="3175"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淡路</a:t>
              </a:r>
              <a:endParaRPr lang="en-US" altLang="ja-JP" sz="1600" b="1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BCC5ABAC-ABAD-404E-BBBA-53913BEDDF27}"/>
                </a:ext>
              </a:extLst>
            </p:cNvPr>
            <p:cNvSpPr txBox="1"/>
            <p:nvPr/>
          </p:nvSpPr>
          <p:spPr>
            <a:xfrm>
              <a:off x="4573778" y="3306983"/>
              <a:ext cx="758480" cy="28257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>
              <a:spAutoFit/>
            </a:bodyPr>
            <a:lstStyle/>
            <a:p>
              <a:pPr algn="ctr"/>
              <a:r>
                <a:rPr lang="ja-JP" altLang="en-US" sz="1600" b="1" dirty="0">
                  <a:ln w="3175"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新大阪</a:t>
              </a:r>
              <a:endParaRPr lang="en-US" altLang="ja-JP" sz="1600" b="1" dirty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2" name="矢印: 右 196">
              <a:extLst>
                <a:ext uri="{FF2B5EF4-FFF2-40B4-BE49-F238E27FC236}">
                  <a16:creationId xmlns:a16="http://schemas.microsoft.com/office/drawing/2014/main" id="{7D05B578-F697-498C-9DCF-8374A912D3ED}"/>
                </a:ext>
              </a:extLst>
            </p:cNvPr>
            <p:cNvSpPr/>
            <p:nvPr/>
          </p:nvSpPr>
          <p:spPr>
            <a:xfrm rot="16200000">
              <a:off x="4700758" y="1863661"/>
              <a:ext cx="501914" cy="415827"/>
            </a:xfrm>
            <a:prstGeom prst="rightArrow">
              <a:avLst/>
            </a:prstGeom>
            <a:solidFill>
              <a:srgbClr val="FF9999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矢印: 右 229">
              <a:extLst>
                <a:ext uri="{FF2B5EF4-FFF2-40B4-BE49-F238E27FC236}">
                  <a16:creationId xmlns:a16="http://schemas.microsoft.com/office/drawing/2014/main" id="{6948DAD5-DB3A-4884-AE19-55F790063079}"/>
                </a:ext>
              </a:extLst>
            </p:cNvPr>
            <p:cNvSpPr/>
            <p:nvPr/>
          </p:nvSpPr>
          <p:spPr>
            <a:xfrm rot="13730953">
              <a:off x="4227518" y="2432178"/>
              <a:ext cx="216971" cy="415827"/>
            </a:xfrm>
            <a:prstGeom prst="rightArrow">
              <a:avLst/>
            </a:prstGeom>
            <a:solidFill>
              <a:srgbClr val="FF9999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矢印: 右 232">
              <a:extLst>
                <a:ext uri="{FF2B5EF4-FFF2-40B4-BE49-F238E27FC236}">
                  <a16:creationId xmlns:a16="http://schemas.microsoft.com/office/drawing/2014/main" id="{7D7FB54A-FF6C-422F-943F-A15CB881D5F3}"/>
                </a:ext>
              </a:extLst>
            </p:cNvPr>
            <p:cNvSpPr/>
            <p:nvPr/>
          </p:nvSpPr>
          <p:spPr>
            <a:xfrm rot="18894357">
              <a:off x="5430783" y="2438528"/>
              <a:ext cx="216971" cy="415827"/>
            </a:xfrm>
            <a:prstGeom prst="rightArrow">
              <a:avLst/>
            </a:prstGeom>
            <a:solidFill>
              <a:srgbClr val="FF9999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矢印: 右 233">
              <a:extLst>
                <a:ext uri="{FF2B5EF4-FFF2-40B4-BE49-F238E27FC236}">
                  <a16:creationId xmlns:a16="http://schemas.microsoft.com/office/drawing/2014/main" id="{83A5C389-D5FA-4EDC-9280-26FA80BDC7CE}"/>
                </a:ext>
              </a:extLst>
            </p:cNvPr>
            <p:cNvSpPr/>
            <p:nvPr/>
          </p:nvSpPr>
          <p:spPr>
            <a:xfrm rot="16200000">
              <a:off x="1966468" y="2437492"/>
              <a:ext cx="216971" cy="415827"/>
            </a:xfrm>
            <a:prstGeom prst="rightArrow">
              <a:avLst/>
            </a:prstGeom>
            <a:solidFill>
              <a:srgbClr val="FF9999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矢印: 右 234">
              <a:extLst>
                <a:ext uri="{FF2B5EF4-FFF2-40B4-BE49-F238E27FC236}">
                  <a16:creationId xmlns:a16="http://schemas.microsoft.com/office/drawing/2014/main" id="{38C7F070-283E-4980-A03E-03DCC1B6921F}"/>
                </a:ext>
              </a:extLst>
            </p:cNvPr>
            <p:cNvSpPr/>
            <p:nvPr/>
          </p:nvSpPr>
          <p:spPr>
            <a:xfrm rot="16200000">
              <a:off x="7726624" y="2437492"/>
              <a:ext cx="216971" cy="415827"/>
            </a:xfrm>
            <a:prstGeom prst="rightArrow">
              <a:avLst/>
            </a:prstGeom>
            <a:solidFill>
              <a:srgbClr val="FF9999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フリーフォーム: 図形 235">
              <a:extLst>
                <a:ext uri="{FF2B5EF4-FFF2-40B4-BE49-F238E27FC236}">
                  <a16:creationId xmlns:a16="http://schemas.microsoft.com/office/drawing/2014/main" id="{5348856D-5881-4F2A-B83C-9AD0DA955394}"/>
                </a:ext>
              </a:extLst>
            </p:cNvPr>
            <p:cNvSpPr/>
            <p:nvPr/>
          </p:nvSpPr>
          <p:spPr>
            <a:xfrm>
              <a:off x="629125" y="1681921"/>
              <a:ext cx="8658634" cy="1290636"/>
            </a:xfrm>
            <a:custGeom>
              <a:avLst/>
              <a:gdLst>
                <a:gd name="connsiteX0" fmla="*/ 0 w 9182100"/>
                <a:gd name="connsiteY0" fmla="*/ 1493520 h 1546860"/>
                <a:gd name="connsiteX1" fmla="*/ 1645920 w 9182100"/>
                <a:gd name="connsiteY1" fmla="*/ 297180 h 1546860"/>
                <a:gd name="connsiteX2" fmla="*/ 2567940 w 9182100"/>
                <a:gd name="connsiteY2" fmla="*/ 1501140 h 1546860"/>
                <a:gd name="connsiteX3" fmla="*/ 3291840 w 9182100"/>
                <a:gd name="connsiteY3" fmla="*/ 1501140 h 1546860"/>
                <a:gd name="connsiteX4" fmla="*/ 4518660 w 9182100"/>
                <a:gd name="connsiteY4" fmla="*/ 0 h 1546860"/>
                <a:gd name="connsiteX5" fmla="*/ 5593080 w 9182100"/>
                <a:gd name="connsiteY5" fmla="*/ 1546860 h 1546860"/>
                <a:gd name="connsiteX6" fmla="*/ 6408420 w 9182100"/>
                <a:gd name="connsiteY6" fmla="*/ 1546860 h 1546860"/>
                <a:gd name="connsiteX7" fmla="*/ 7383780 w 9182100"/>
                <a:gd name="connsiteY7" fmla="*/ 556260 h 1546860"/>
                <a:gd name="connsiteX8" fmla="*/ 8084820 w 9182100"/>
                <a:gd name="connsiteY8" fmla="*/ 1539240 h 1546860"/>
                <a:gd name="connsiteX9" fmla="*/ 9182100 w 9182100"/>
                <a:gd name="connsiteY9" fmla="*/ 1539240 h 1546860"/>
                <a:gd name="connsiteX0" fmla="*/ 0 w 9182100"/>
                <a:gd name="connsiteY0" fmla="*/ 1493520 h 1546860"/>
                <a:gd name="connsiteX1" fmla="*/ 922020 w 9182100"/>
                <a:gd name="connsiteY1" fmla="*/ 800100 h 1546860"/>
                <a:gd name="connsiteX2" fmla="*/ 1645920 w 9182100"/>
                <a:gd name="connsiteY2" fmla="*/ 297180 h 1546860"/>
                <a:gd name="connsiteX3" fmla="*/ 2567940 w 9182100"/>
                <a:gd name="connsiteY3" fmla="*/ 1501140 h 1546860"/>
                <a:gd name="connsiteX4" fmla="*/ 3291840 w 9182100"/>
                <a:gd name="connsiteY4" fmla="*/ 1501140 h 1546860"/>
                <a:gd name="connsiteX5" fmla="*/ 4518660 w 9182100"/>
                <a:gd name="connsiteY5" fmla="*/ 0 h 1546860"/>
                <a:gd name="connsiteX6" fmla="*/ 5593080 w 9182100"/>
                <a:gd name="connsiteY6" fmla="*/ 1546860 h 1546860"/>
                <a:gd name="connsiteX7" fmla="*/ 6408420 w 9182100"/>
                <a:gd name="connsiteY7" fmla="*/ 1546860 h 1546860"/>
                <a:gd name="connsiteX8" fmla="*/ 7383780 w 9182100"/>
                <a:gd name="connsiteY8" fmla="*/ 556260 h 1546860"/>
                <a:gd name="connsiteX9" fmla="*/ 8084820 w 9182100"/>
                <a:gd name="connsiteY9" fmla="*/ 1539240 h 1546860"/>
                <a:gd name="connsiteX10" fmla="*/ 9182100 w 9182100"/>
                <a:gd name="connsiteY10" fmla="*/ 1539240 h 1546860"/>
                <a:gd name="connsiteX0" fmla="*/ 0 w 9182100"/>
                <a:gd name="connsiteY0" fmla="*/ 1493520 h 1546860"/>
                <a:gd name="connsiteX1" fmla="*/ 929640 w 9182100"/>
                <a:gd name="connsiteY1" fmla="*/ 1501140 h 1546860"/>
                <a:gd name="connsiteX2" fmla="*/ 1645920 w 9182100"/>
                <a:gd name="connsiteY2" fmla="*/ 297180 h 1546860"/>
                <a:gd name="connsiteX3" fmla="*/ 2567940 w 9182100"/>
                <a:gd name="connsiteY3" fmla="*/ 1501140 h 1546860"/>
                <a:gd name="connsiteX4" fmla="*/ 3291840 w 9182100"/>
                <a:gd name="connsiteY4" fmla="*/ 1501140 h 1546860"/>
                <a:gd name="connsiteX5" fmla="*/ 4518660 w 9182100"/>
                <a:gd name="connsiteY5" fmla="*/ 0 h 1546860"/>
                <a:gd name="connsiteX6" fmla="*/ 5593080 w 9182100"/>
                <a:gd name="connsiteY6" fmla="*/ 1546860 h 1546860"/>
                <a:gd name="connsiteX7" fmla="*/ 6408420 w 9182100"/>
                <a:gd name="connsiteY7" fmla="*/ 1546860 h 1546860"/>
                <a:gd name="connsiteX8" fmla="*/ 7383780 w 9182100"/>
                <a:gd name="connsiteY8" fmla="*/ 556260 h 1546860"/>
                <a:gd name="connsiteX9" fmla="*/ 8084820 w 9182100"/>
                <a:gd name="connsiteY9" fmla="*/ 1539240 h 1546860"/>
                <a:gd name="connsiteX10" fmla="*/ 9182100 w 9182100"/>
                <a:gd name="connsiteY10" fmla="*/ 1539240 h 1546860"/>
                <a:gd name="connsiteX0" fmla="*/ 0 w 9182100"/>
                <a:gd name="connsiteY0" fmla="*/ 1493520 h 1546860"/>
                <a:gd name="connsiteX1" fmla="*/ 929640 w 9182100"/>
                <a:gd name="connsiteY1" fmla="*/ 1501140 h 1546860"/>
                <a:gd name="connsiteX2" fmla="*/ 1630680 w 9182100"/>
                <a:gd name="connsiteY2" fmla="*/ 670560 h 1546860"/>
                <a:gd name="connsiteX3" fmla="*/ 2567940 w 9182100"/>
                <a:gd name="connsiteY3" fmla="*/ 1501140 h 1546860"/>
                <a:gd name="connsiteX4" fmla="*/ 3291840 w 9182100"/>
                <a:gd name="connsiteY4" fmla="*/ 1501140 h 1546860"/>
                <a:gd name="connsiteX5" fmla="*/ 4518660 w 9182100"/>
                <a:gd name="connsiteY5" fmla="*/ 0 h 1546860"/>
                <a:gd name="connsiteX6" fmla="*/ 5593080 w 9182100"/>
                <a:gd name="connsiteY6" fmla="*/ 1546860 h 1546860"/>
                <a:gd name="connsiteX7" fmla="*/ 6408420 w 9182100"/>
                <a:gd name="connsiteY7" fmla="*/ 1546860 h 1546860"/>
                <a:gd name="connsiteX8" fmla="*/ 7383780 w 9182100"/>
                <a:gd name="connsiteY8" fmla="*/ 556260 h 1546860"/>
                <a:gd name="connsiteX9" fmla="*/ 8084820 w 9182100"/>
                <a:gd name="connsiteY9" fmla="*/ 1539240 h 1546860"/>
                <a:gd name="connsiteX10" fmla="*/ 9182100 w 9182100"/>
                <a:gd name="connsiteY10" fmla="*/ 1539240 h 1546860"/>
                <a:gd name="connsiteX0" fmla="*/ 0 w 9182100"/>
                <a:gd name="connsiteY0" fmla="*/ 1493520 h 1546860"/>
                <a:gd name="connsiteX1" fmla="*/ 929640 w 9182100"/>
                <a:gd name="connsiteY1" fmla="*/ 1501140 h 1546860"/>
                <a:gd name="connsiteX2" fmla="*/ 1630680 w 9182100"/>
                <a:gd name="connsiteY2" fmla="*/ 670560 h 1546860"/>
                <a:gd name="connsiteX3" fmla="*/ 2567940 w 9182100"/>
                <a:gd name="connsiteY3" fmla="*/ 1501140 h 1546860"/>
                <a:gd name="connsiteX4" fmla="*/ 3291840 w 9182100"/>
                <a:gd name="connsiteY4" fmla="*/ 1501140 h 1546860"/>
                <a:gd name="connsiteX5" fmla="*/ 4518660 w 9182100"/>
                <a:gd name="connsiteY5" fmla="*/ 0 h 1546860"/>
                <a:gd name="connsiteX6" fmla="*/ 5593080 w 9182100"/>
                <a:gd name="connsiteY6" fmla="*/ 1546860 h 1546860"/>
                <a:gd name="connsiteX7" fmla="*/ 6408420 w 9182100"/>
                <a:gd name="connsiteY7" fmla="*/ 1546860 h 1546860"/>
                <a:gd name="connsiteX8" fmla="*/ 7368540 w 9182100"/>
                <a:gd name="connsiteY8" fmla="*/ 716280 h 1546860"/>
                <a:gd name="connsiteX9" fmla="*/ 8084820 w 9182100"/>
                <a:gd name="connsiteY9" fmla="*/ 1539240 h 1546860"/>
                <a:gd name="connsiteX10" fmla="*/ 9182100 w 9182100"/>
                <a:gd name="connsiteY10" fmla="*/ 1539240 h 1546860"/>
                <a:gd name="connsiteX0" fmla="*/ 0 w 9182100"/>
                <a:gd name="connsiteY0" fmla="*/ 1493520 h 1562100"/>
                <a:gd name="connsiteX1" fmla="*/ 929640 w 9182100"/>
                <a:gd name="connsiteY1" fmla="*/ 1501140 h 1562100"/>
                <a:gd name="connsiteX2" fmla="*/ 1630680 w 9182100"/>
                <a:gd name="connsiteY2" fmla="*/ 670560 h 1562100"/>
                <a:gd name="connsiteX3" fmla="*/ 2567940 w 9182100"/>
                <a:gd name="connsiteY3" fmla="*/ 1501140 h 1562100"/>
                <a:gd name="connsiteX4" fmla="*/ 3291840 w 9182100"/>
                <a:gd name="connsiteY4" fmla="*/ 1501140 h 1562100"/>
                <a:gd name="connsiteX5" fmla="*/ 4518660 w 9182100"/>
                <a:gd name="connsiteY5" fmla="*/ 0 h 1562100"/>
                <a:gd name="connsiteX6" fmla="*/ 5593080 w 9182100"/>
                <a:gd name="connsiteY6" fmla="*/ 1546860 h 1562100"/>
                <a:gd name="connsiteX7" fmla="*/ 6621780 w 9182100"/>
                <a:gd name="connsiteY7" fmla="*/ 1562100 h 1562100"/>
                <a:gd name="connsiteX8" fmla="*/ 7368540 w 9182100"/>
                <a:gd name="connsiteY8" fmla="*/ 716280 h 1562100"/>
                <a:gd name="connsiteX9" fmla="*/ 8084820 w 9182100"/>
                <a:gd name="connsiteY9" fmla="*/ 1539240 h 1562100"/>
                <a:gd name="connsiteX10" fmla="*/ 9182100 w 9182100"/>
                <a:gd name="connsiteY10" fmla="*/ 1539240 h 1562100"/>
                <a:gd name="connsiteX0" fmla="*/ 0 w 9182100"/>
                <a:gd name="connsiteY0" fmla="*/ 1493520 h 1562100"/>
                <a:gd name="connsiteX1" fmla="*/ 929640 w 9182100"/>
                <a:gd name="connsiteY1" fmla="*/ 1501140 h 1562100"/>
                <a:gd name="connsiteX2" fmla="*/ 1630680 w 9182100"/>
                <a:gd name="connsiteY2" fmla="*/ 670560 h 1562100"/>
                <a:gd name="connsiteX3" fmla="*/ 2567940 w 9182100"/>
                <a:gd name="connsiteY3" fmla="*/ 1501140 h 1562100"/>
                <a:gd name="connsiteX4" fmla="*/ 3291840 w 9182100"/>
                <a:gd name="connsiteY4" fmla="*/ 1501140 h 1562100"/>
                <a:gd name="connsiteX5" fmla="*/ 4518660 w 9182100"/>
                <a:gd name="connsiteY5" fmla="*/ 0 h 1562100"/>
                <a:gd name="connsiteX6" fmla="*/ 5593080 w 9182100"/>
                <a:gd name="connsiteY6" fmla="*/ 1546860 h 1562100"/>
                <a:gd name="connsiteX7" fmla="*/ 6621780 w 9182100"/>
                <a:gd name="connsiteY7" fmla="*/ 1562100 h 1562100"/>
                <a:gd name="connsiteX8" fmla="*/ 7368540 w 9182100"/>
                <a:gd name="connsiteY8" fmla="*/ 944880 h 1562100"/>
                <a:gd name="connsiteX9" fmla="*/ 8084820 w 9182100"/>
                <a:gd name="connsiteY9" fmla="*/ 1539240 h 1562100"/>
                <a:gd name="connsiteX10" fmla="*/ 9182100 w 9182100"/>
                <a:gd name="connsiteY10" fmla="*/ 1539240 h 1562100"/>
                <a:gd name="connsiteX0" fmla="*/ 0 w 9182100"/>
                <a:gd name="connsiteY0" fmla="*/ 1493520 h 1562100"/>
                <a:gd name="connsiteX1" fmla="*/ 929640 w 9182100"/>
                <a:gd name="connsiteY1" fmla="*/ 1501140 h 1562100"/>
                <a:gd name="connsiteX2" fmla="*/ 1630680 w 9182100"/>
                <a:gd name="connsiteY2" fmla="*/ 891540 h 1562100"/>
                <a:gd name="connsiteX3" fmla="*/ 2567940 w 9182100"/>
                <a:gd name="connsiteY3" fmla="*/ 1501140 h 1562100"/>
                <a:gd name="connsiteX4" fmla="*/ 3291840 w 9182100"/>
                <a:gd name="connsiteY4" fmla="*/ 1501140 h 1562100"/>
                <a:gd name="connsiteX5" fmla="*/ 4518660 w 9182100"/>
                <a:gd name="connsiteY5" fmla="*/ 0 h 1562100"/>
                <a:gd name="connsiteX6" fmla="*/ 5593080 w 9182100"/>
                <a:gd name="connsiteY6" fmla="*/ 1546860 h 1562100"/>
                <a:gd name="connsiteX7" fmla="*/ 6621780 w 9182100"/>
                <a:gd name="connsiteY7" fmla="*/ 1562100 h 1562100"/>
                <a:gd name="connsiteX8" fmla="*/ 7368540 w 9182100"/>
                <a:gd name="connsiteY8" fmla="*/ 944880 h 1562100"/>
                <a:gd name="connsiteX9" fmla="*/ 8084820 w 9182100"/>
                <a:gd name="connsiteY9" fmla="*/ 1539240 h 1562100"/>
                <a:gd name="connsiteX10" fmla="*/ 9182100 w 9182100"/>
                <a:gd name="connsiteY10" fmla="*/ 1539240 h 1562100"/>
                <a:gd name="connsiteX0" fmla="*/ 0 w 9182100"/>
                <a:gd name="connsiteY0" fmla="*/ 1493520 h 1562100"/>
                <a:gd name="connsiteX1" fmla="*/ 929640 w 9182100"/>
                <a:gd name="connsiteY1" fmla="*/ 1501140 h 1562100"/>
                <a:gd name="connsiteX2" fmla="*/ 1630680 w 9182100"/>
                <a:gd name="connsiteY2" fmla="*/ 891540 h 1562100"/>
                <a:gd name="connsiteX3" fmla="*/ 2354580 w 9182100"/>
                <a:gd name="connsiteY3" fmla="*/ 1508760 h 1562100"/>
                <a:gd name="connsiteX4" fmla="*/ 3291840 w 9182100"/>
                <a:gd name="connsiteY4" fmla="*/ 1501140 h 1562100"/>
                <a:gd name="connsiteX5" fmla="*/ 4518660 w 9182100"/>
                <a:gd name="connsiteY5" fmla="*/ 0 h 1562100"/>
                <a:gd name="connsiteX6" fmla="*/ 5593080 w 9182100"/>
                <a:gd name="connsiteY6" fmla="*/ 1546860 h 1562100"/>
                <a:gd name="connsiteX7" fmla="*/ 6621780 w 9182100"/>
                <a:gd name="connsiteY7" fmla="*/ 1562100 h 1562100"/>
                <a:gd name="connsiteX8" fmla="*/ 7368540 w 9182100"/>
                <a:gd name="connsiteY8" fmla="*/ 944880 h 1562100"/>
                <a:gd name="connsiteX9" fmla="*/ 8084820 w 9182100"/>
                <a:gd name="connsiteY9" fmla="*/ 1539240 h 1562100"/>
                <a:gd name="connsiteX10" fmla="*/ 9182100 w 9182100"/>
                <a:gd name="connsiteY10" fmla="*/ 1539240 h 1562100"/>
                <a:gd name="connsiteX0" fmla="*/ 0 w 9182100"/>
                <a:gd name="connsiteY0" fmla="*/ 1493520 h 1562100"/>
                <a:gd name="connsiteX1" fmla="*/ 891540 w 9182100"/>
                <a:gd name="connsiteY1" fmla="*/ 1501140 h 1562100"/>
                <a:gd name="connsiteX2" fmla="*/ 1630680 w 9182100"/>
                <a:gd name="connsiteY2" fmla="*/ 891540 h 1562100"/>
                <a:gd name="connsiteX3" fmla="*/ 2354580 w 9182100"/>
                <a:gd name="connsiteY3" fmla="*/ 1508760 h 1562100"/>
                <a:gd name="connsiteX4" fmla="*/ 3291840 w 9182100"/>
                <a:gd name="connsiteY4" fmla="*/ 1501140 h 1562100"/>
                <a:gd name="connsiteX5" fmla="*/ 4518660 w 9182100"/>
                <a:gd name="connsiteY5" fmla="*/ 0 h 1562100"/>
                <a:gd name="connsiteX6" fmla="*/ 5593080 w 9182100"/>
                <a:gd name="connsiteY6" fmla="*/ 1546860 h 1562100"/>
                <a:gd name="connsiteX7" fmla="*/ 6621780 w 9182100"/>
                <a:gd name="connsiteY7" fmla="*/ 1562100 h 1562100"/>
                <a:gd name="connsiteX8" fmla="*/ 7368540 w 9182100"/>
                <a:gd name="connsiteY8" fmla="*/ 944880 h 1562100"/>
                <a:gd name="connsiteX9" fmla="*/ 8084820 w 9182100"/>
                <a:gd name="connsiteY9" fmla="*/ 1539240 h 1562100"/>
                <a:gd name="connsiteX10" fmla="*/ 9182100 w 9182100"/>
                <a:gd name="connsiteY10" fmla="*/ 1539240 h 1562100"/>
                <a:gd name="connsiteX0" fmla="*/ 0 w 9182100"/>
                <a:gd name="connsiteY0" fmla="*/ 1493520 h 1546860"/>
                <a:gd name="connsiteX1" fmla="*/ 891540 w 9182100"/>
                <a:gd name="connsiteY1" fmla="*/ 1501140 h 1546860"/>
                <a:gd name="connsiteX2" fmla="*/ 1630680 w 9182100"/>
                <a:gd name="connsiteY2" fmla="*/ 891540 h 1546860"/>
                <a:gd name="connsiteX3" fmla="*/ 2354580 w 9182100"/>
                <a:gd name="connsiteY3" fmla="*/ 1508760 h 1546860"/>
                <a:gd name="connsiteX4" fmla="*/ 3291840 w 9182100"/>
                <a:gd name="connsiteY4" fmla="*/ 1501140 h 1546860"/>
                <a:gd name="connsiteX5" fmla="*/ 4518660 w 9182100"/>
                <a:gd name="connsiteY5" fmla="*/ 0 h 1546860"/>
                <a:gd name="connsiteX6" fmla="*/ 5593080 w 9182100"/>
                <a:gd name="connsiteY6" fmla="*/ 1546860 h 1546860"/>
                <a:gd name="connsiteX7" fmla="*/ 6647974 w 9182100"/>
                <a:gd name="connsiteY7" fmla="*/ 1545432 h 1546860"/>
                <a:gd name="connsiteX8" fmla="*/ 7368540 w 9182100"/>
                <a:gd name="connsiteY8" fmla="*/ 944880 h 1546860"/>
                <a:gd name="connsiteX9" fmla="*/ 8084820 w 9182100"/>
                <a:gd name="connsiteY9" fmla="*/ 1539240 h 1546860"/>
                <a:gd name="connsiteX10" fmla="*/ 9182100 w 9182100"/>
                <a:gd name="connsiteY10" fmla="*/ 1539240 h 1546860"/>
                <a:gd name="connsiteX0" fmla="*/ 0 w 9182100"/>
                <a:gd name="connsiteY0" fmla="*/ 1493520 h 1550194"/>
                <a:gd name="connsiteX1" fmla="*/ 891540 w 9182100"/>
                <a:gd name="connsiteY1" fmla="*/ 1501140 h 1550194"/>
                <a:gd name="connsiteX2" fmla="*/ 1630680 w 9182100"/>
                <a:gd name="connsiteY2" fmla="*/ 891540 h 1550194"/>
                <a:gd name="connsiteX3" fmla="*/ 2354580 w 9182100"/>
                <a:gd name="connsiteY3" fmla="*/ 1508760 h 1550194"/>
                <a:gd name="connsiteX4" fmla="*/ 3291840 w 9182100"/>
                <a:gd name="connsiteY4" fmla="*/ 1501140 h 1550194"/>
                <a:gd name="connsiteX5" fmla="*/ 4518660 w 9182100"/>
                <a:gd name="connsiteY5" fmla="*/ 0 h 1550194"/>
                <a:gd name="connsiteX6" fmla="*/ 5593080 w 9182100"/>
                <a:gd name="connsiteY6" fmla="*/ 1546860 h 1550194"/>
                <a:gd name="connsiteX7" fmla="*/ 6647974 w 9182100"/>
                <a:gd name="connsiteY7" fmla="*/ 1550194 h 1550194"/>
                <a:gd name="connsiteX8" fmla="*/ 7368540 w 9182100"/>
                <a:gd name="connsiteY8" fmla="*/ 944880 h 1550194"/>
                <a:gd name="connsiteX9" fmla="*/ 8084820 w 9182100"/>
                <a:gd name="connsiteY9" fmla="*/ 1539240 h 1550194"/>
                <a:gd name="connsiteX10" fmla="*/ 9182100 w 9182100"/>
                <a:gd name="connsiteY10" fmla="*/ 1539240 h 1550194"/>
                <a:gd name="connsiteX0" fmla="*/ 0 w 9182100"/>
                <a:gd name="connsiteY0" fmla="*/ 1493520 h 1546860"/>
                <a:gd name="connsiteX1" fmla="*/ 891540 w 9182100"/>
                <a:gd name="connsiteY1" fmla="*/ 1501140 h 1546860"/>
                <a:gd name="connsiteX2" fmla="*/ 1630680 w 9182100"/>
                <a:gd name="connsiteY2" fmla="*/ 891540 h 1546860"/>
                <a:gd name="connsiteX3" fmla="*/ 2354580 w 9182100"/>
                <a:gd name="connsiteY3" fmla="*/ 1508760 h 1546860"/>
                <a:gd name="connsiteX4" fmla="*/ 3291840 w 9182100"/>
                <a:gd name="connsiteY4" fmla="*/ 1501140 h 1546860"/>
                <a:gd name="connsiteX5" fmla="*/ 4518660 w 9182100"/>
                <a:gd name="connsiteY5" fmla="*/ 0 h 1546860"/>
                <a:gd name="connsiteX6" fmla="*/ 5593080 w 9182100"/>
                <a:gd name="connsiteY6" fmla="*/ 1546860 h 1546860"/>
                <a:gd name="connsiteX7" fmla="*/ 6647974 w 9182100"/>
                <a:gd name="connsiteY7" fmla="*/ 1488281 h 1546860"/>
                <a:gd name="connsiteX8" fmla="*/ 7368540 w 9182100"/>
                <a:gd name="connsiteY8" fmla="*/ 944880 h 1546860"/>
                <a:gd name="connsiteX9" fmla="*/ 8084820 w 9182100"/>
                <a:gd name="connsiteY9" fmla="*/ 1539240 h 1546860"/>
                <a:gd name="connsiteX10" fmla="*/ 9182100 w 9182100"/>
                <a:gd name="connsiteY10" fmla="*/ 1539240 h 1546860"/>
                <a:gd name="connsiteX0" fmla="*/ 0 w 9182100"/>
                <a:gd name="connsiteY0" fmla="*/ 1493520 h 1539240"/>
                <a:gd name="connsiteX1" fmla="*/ 891540 w 9182100"/>
                <a:gd name="connsiteY1" fmla="*/ 1501140 h 1539240"/>
                <a:gd name="connsiteX2" fmla="*/ 1630680 w 9182100"/>
                <a:gd name="connsiteY2" fmla="*/ 891540 h 1539240"/>
                <a:gd name="connsiteX3" fmla="*/ 2354580 w 9182100"/>
                <a:gd name="connsiteY3" fmla="*/ 1508760 h 1539240"/>
                <a:gd name="connsiteX4" fmla="*/ 3291840 w 9182100"/>
                <a:gd name="connsiteY4" fmla="*/ 1501140 h 1539240"/>
                <a:gd name="connsiteX5" fmla="*/ 4518660 w 9182100"/>
                <a:gd name="connsiteY5" fmla="*/ 0 h 1539240"/>
                <a:gd name="connsiteX6" fmla="*/ 5590699 w 9182100"/>
                <a:gd name="connsiteY6" fmla="*/ 1494473 h 1539240"/>
                <a:gd name="connsiteX7" fmla="*/ 6647974 w 9182100"/>
                <a:gd name="connsiteY7" fmla="*/ 1488281 h 1539240"/>
                <a:gd name="connsiteX8" fmla="*/ 7368540 w 9182100"/>
                <a:gd name="connsiteY8" fmla="*/ 944880 h 1539240"/>
                <a:gd name="connsiteX9" fmla="*/ 8084820 w 9182100"/>
                <a:gd name="connsiteY9" fmla="*/ 1539240 h 1539240"/>
                <a:gd name="connsiteX10" fmla="*/ 9182100 w 9182100"/>
                <a:gd name="connsiteY10" fmla="*/ 1539240 h 1539240"/>
                <a:gd name="connsiteX0" fmla="*/ 0 w 9182100"/>
                <a:gd name="connsiteY0" fmla="*/ 1493520 h 1539240"/>
                <a:gd name="connsiteX1" fmla="*/ 891540 w 9182100"/>
                <a:gd name="connsiteY1" fmla="*/ 1501140 h 1539240"/>
                <a:gd name="connsiteX2" fmla="*/ 1630680 w 9182100"/>
                <a:gd name="connsiteY2" fmla="*/ 891540 h 1539240"/>
                <a:gd name="connsiteX3" fmla="*/ 2354580 w 9182100"/>
                <a:gd name="connsiteY3" fmla="*/ 1508760 h 1539240"/>
                <a:gd name="connsiteX4" fmla="*/ 3291840 w 9182100"/>
                <a:gd name="connsiteY4" fmla="*/ 1501140 h 1539240"/>
                <a:gd name="connsiteX5" fmla="*/ 4518660 w 9182100"/>
                <a:gd name="connsiteY5" fmla="*/ 0 h 1539240"/>
                <a:gd name="connsiteX6" fmla="*/ 5590699 w 9182100"/>
                <a:gd name="connsiteY6" fmla="*/ 1494473 h 1539240"/>
                <a:gd name="connsiteX7" fmla="*/ 6647974 w 9182100"/>
                <a:gd name="connsiteY7" fmla="*/ 1495425 h 1539240"/>
                <a:gd name="connsiteX8" fmla="*/ 7368540 w 9182100"/>
                <a:gd name="connsiteY8" fmla="*/ 944880 h 1539240"/>
                <a:gd name="connsiteX9" fmla="*/ 8084820 w 9182100"/>
                <a:gd name="connsiteY9" fmla="*/ 1539240 h 1539240"/>
                <a:gd name="connsiteX10" fmla="*/ 9182100 w 9182100"/>
                <a:gd name="connsiteY10" fmla="*/ 1539240 h 1539240"/>
                <a:gd name="connsiteX0" fmla="*/ 0 w 9182100"/>
                <a:gd name="connsiteY0" fmla="*/ 1493520 h 1539240"/>
                <a:gd name="connsiteX1" fmla="*/ 891540 w 9182100"/>
                <a:gd name="connsiteY1" fmla="*/ 1501140 h 1539240"/>
                <a:gd name="connsiteX2" fmla="*/ 1630680 w 9182100"/>
                <a:gd name="connsiteY2" fmla="*/ 891540 h 1539240"/>
                <a:gd name="connsiteX3" fmla="*/ 2354580 w 9182100"/>
                <a:gd name="connsiteY3" fmla="*/ 1508760 h 1539240"/>
                <a:gd name="connsiteX4" fmla="*/ 3291840 w 9182100"/>
                <a:gd name="connsiteY4" fmla="*/ 1501140 h 1539240"/>
                <a:gd name="connsiteX5" fmla="*/ 4518660 w 9182100"/>
                <a:gd name="connsiteY5" fmla="*/ 0 h 1539240"/>
                <a:gd name="connsiteX6" fmla="*/ 5590699 w 9182100"/>
                <a:gd name="connsiteY6" fmla="*/ 1494473 h 1539240"/>
                <a:gd name="connsiteX7" fmla="*/ 6647974 w 9182100"/>
                <a:gd name="connsiteY7" fmla="*/ 1495425 h 1539240"/>
                <a:gd name="connsiteX8" fmla="*/ 7368540 w 9182100"/>
                <a:gd name="connsiteY8" fmla="*/ 944880 h 1539240"/>
                <a:gd name="connsiteX9" fmla="*/ 8094345 w 9182100"/>
                <a:gd name="connsiteY9" fmla="*/ 1505903 h 1539240"/>
                <a:gd name="connsiteX10" fmla="*/ 9182100 w 9182100"/>
                <a:gd name="connsiteY10" fmla="*/ 1539240 h 1539240"/>
                <a:gd name="connsiteX0" fmla="*/ 0 w 9182100"/>
                <a:gd name="connsiteY0" fmla="*/ 1493520 h 1539240"/>
                <a:gd name="connsiteX1" fmla="*/ 891540 w 9182100"/>
                <a:gd name="connsiteY1" fmla="*/ 1501140 h 1539240"/>
                <a:gd name="connsiteX2" fmla="*/ 1630680 w 9182100"/>
                <a:gd name="connsiteY2" fmla="*/ 891540 h 1539240"/>
                <a:gd name="connsiteX3" fmla="*/ 2354580 w 9182100"/>
                <a:gd name="connsiteY3" fmla="*/ 1508760 h 1539240"/>
                <a:gd name="connsiteX4" fmla="*/ 3291840 w 9182100"/>
                <a:gd name="connsiteY4" fmla="*/ 1501140 h 1539240"/>
                <a:gd name="connsiteX5" fmla="*/ 4518660 w 9182100"/>
                <a:gd name="connsiteY5" fmla="*/ 0 h 1539240"/>
                <a:gd name="connsiteX6" fmla="*/ 5590699 w 9182100"/>
                <a:gd name="connsiteY6" fmla="*/ 1494473 h 1539240"/>
                <a:gd name="connsiteX7" fmla="*/ 6647974 w 9182100"/>
                <a:gd name="connsiteY7" fmla="*/ 1495425 h 1539240"/>
                <a:gd name="connsiteX8" fmla="*/ 7368540 w 9182100"/>
                <a:gd name="connsiteY8" fmla="*/ 944880 h 1539240"/>
                <a:gd name="connsiteX9" fmla="*/ 8094345 w 9182100"/>
                <a:gd name="connsiteY9" fmla="*/ 1498759 h 1539240"/>
                <a:gd name="connsiteX10" fmla="*/ 9182100 w 9182100"/>
                <a:gd name="connsiteY10" fmla="*/ 1539240 h 1539240"/>
                <a:gd name="connsiteX0" fmla="*/ 0 w 9172575"/>
                <a:gd name="connsiteY0" fmla="*/ 1493520 h 1508760"/>
                <a:gd name="connsiteX1" fmla="*/ 891540 w 9172575"/>
                <a:gd name="connsiteY1" fmla="*/ 1501140 h 1508760"/>
                <a:gd name="connsiteX2" fmla="*/ 1630680 w 9172575"/>
                <a:gd name="connsiteY2" fmla="*/ 891540 h 1508760"/>
                <a:gd name="connsiteX3" fmla="*/ 2354580 w 9172575"/>
                <a:gd name="connsiteY3" fmla="*/ 1508760 h 1508760"/>
                <a:gd name="connsiteX4" fmla="*/ 3291840 w 9172575"/>
                <a:gd name="connsiteY4" fmla="*/ 1501140 h 1508760"/>
                <a:gd name="connsiteX5" fmla="*/ 4518660 w 9172575"/>
                <a:gd name="connsiteY5" fmla="*/ 0 h 1508760"/>
                <a:gd name="connsiteX6" fmla="*/ 5590699 w 9172575"/>
                <a:gd name="connsiteY6" fmla="*/ 1494473 h 1508760"/>
                <a:gd name="connsiteX7" fmla="*/ 6647974 w 9172575"/>
                <a:gd name="connsiteY7" fmla="*/ 1495425 h 1508760"/>
                <a:gd name="connsiteX8" fmla="*/ 7368540 w 9172575"/>
                <a:gd name="connsiteY8" fmla="*/ 944880 h 1508760"/>
                <a:gd name="connsiteX9" fmla="*/ 8094345 w 9172575"/>
                <a:gd name="connsiteY9" fmla="*/ 1498759 h 1508760"/>
                <a:gd name="connsiteX10" fmla="*/ 9172575 w 9172575"/>
                <a:gd name="connsiteY10" fmla="*/ 1498758 h 1508760"/>
                <a:gd name="connsiteX0" fmla="*/ 0 w 9172575"/>
                <a:gd name="connsiteY0" fmla="*/ 1493520 h 1508760"/>
                <a:gd name="connsiteX1" fmla="*/ 891540 w 9172575"/>
                <a:gd name="connsiteY1" fmla="*/ 1501140 h 1508760"/>
                <a:gd name="connsiteX2" fmla="*/ 1630680 w 9172575"/>
                <a:gd name="connsiteY2" fmla="*/ 891540 h 1508760"/>
                <a:gd name="connsiteX3" fmla="*/ 2354580 w 9172575"/>
                <a:gd name="connsiteY3" fmla="*/ 1508760 h 1508760"/>
                <a:gd name="connsiteX4" fmla="*/ 3291840 w 9172575"/>
                <a:gd name="connsiteY4" fmla="*/ 1501140 h 1508760"/>
                <a:gd name="connsiteX5" fmla="*/ 4518660 w 9172575"/>
                <a:gd name="connsiteY5" fmla="*/ 0 h 1508760"/>
                <a:gd name="connsiteX6" fmla="*/ 5590699 w 9172575"/>
                <a:gd name="connsiteY6" fmla="*/ 1494473 h 1508760"/>
                <a:gd name="connsiteX7" fmla="*/ 6647974 w 9172575"/>
                <a:gd name="connsiteY7" fmla="*/ 1495425 h 1508760"/>
                <a:gd name="connsiteX8" fmla="*/ 7368540 w 9172575"/>
                <a:gd name="connsiteY8" fmla="*/ 944880 h 1508760"/>
                <a:gd name="connsiteX9" fmla="*/ 8094345 w 9172575"/>
                <a:gd name="connsiteY9" fmla="*/ 1498759 h 1508760"/>
                <a:gd name="connsiteX10" fmla="*/ 9172575 w 9172575"/>
                <a:gd name="connsiteY10" fmla="*/ 1496377 h 1508760"/>
                <a:gd name="connsiteX0" fmla="*/ 0 w 9172575"/>
                <a:gd name="connsiteY0" fmla="*/ 1493520 h 1508760"/>
                <a:gd name="connsiteX1" fmla="*/ 891540 w 9172575"/>
                <a:gd name="connsiteY1" fmla="*/ 1501140 h 1508760"/>
                <a:gd name="connsiteX2" fmla="*/ 1614011 w 9172575"/>
                <a:gd name="connsiteY2" fmla="*/ 889159 h 1508760"/>
                <a:gd name="connsiteX3" fmla="*/ 2354580 w 9172575"/>
                <a:gd name="connsiteY3" fmla="*/ 1508760 h 1508760"/>
                <a:gd name="connsiteX4" fmla="*/ 3291840 w 9172575"/>
                <a:gd name="connsiteY4" fmla="*/ 1501140 h 1508760"/>
                <a:gd name="connsiteX5" fmla="*/ 4518660 w 9172575"/>
                <a:gd name="connsiteY5" fmla="*/ 0 h 1508760"/>
                <a:gd name="connsiteX6" fmla="*/ 5590699 w 9172575"/>
                <a:gd name="connsiteY6" fmla="*/ 1494473 h 1508760"/>
                <a:gd name="connsiteX7" fmla="*/ 6647974 w 9172575"/>
                <a:gd name="connsiteY7" fmla="*/ 1495425 h 1508760"/>
                <a:gd name="connsiteX8" fmla="*/ 7368540 w 9172575"/>
                <a:gd name="connsiteY8" fmla="*/ 944880 h 1508760"/>
                <a:gd name="connsiteX9" fmla="*/ 8094345 w 9172575"/>
                <a:gd name="connsiteY9" fmla="*/ 1498759 h 1508760"/>
                <a:gd name="connsiteX10" fmla="*/ 9172575 w 9172575"/>
                <a:gd name="connsiteY10" fmla="*/ 1496377 h 1508760"/>
                <a:gd name="connsiteX0" fmla="*/ 0 w 9177337"/>
                <a:gd name="connsiteY0" fmla="*/ 1493520 h 1508760"/>
                <a:gd name="connsiteX1" fmla="*/ 896302 w 9177337"/>
                <a:gd name="connsiteY1" fmla="*/ 1501140 h 1508760"/>
                <a:gd name="connsiteX2" fmla="*/ 1618773 w 9177337"/>
                <a:gd name="connsiteY2" fmla="*/ 889159 h 1508760"/>
                <a:gd name="connsiteX3" fmla="*/ 2359342 w 9177337"/>
                <a:gd name="connsiteY3" fmla="*/ 1508760 h 1508760"/>
                <a:gd name="connsiteX4" fmla="*/ 3296602 w 9177337"/>
                <a:gd name="connsiteY4" fmla="*/ 1501140 h 1508760"/>
                <a:gd name="connsiteX5" fmla="*/ 4523422 w 9177337"/>
                <a:gd name="connsiteY5" fmla="*/ 0 h 1508760"/>
                <a:gd name="connsiteX6" fmla="*/ 5595461 w 9177337"/>
                <a:gd name="connsiteY6" fmla="*/ 1494473 h 1508760"/>
                <a:gd name="connsiteX7" fmla="*/ 6652736 w 9177337"/>
                <a:gd name="connsiteY7" fmla="*/ 1495425 h 1508760"/>
                <a:gd name="connsiteX8" fmla="*/ 7373302 w 9177337"/>
                <a:gd name="connsiteY8" fmla="*/ 944880 h 1508760"/>
                <a:gd name="connsiteX9" fmla="*/ 8099107 w 9177337"/>
                <a:gd name="connsiteY9" fmla="*/ 1498759 h 1508760"/>
                <a:gd name="connsiteX10" fmla="*/ 9177337 w 9177337"/>
                <a:gd name="connsiteY10" fmla="*/ 1496377 h 1508760"/>
                <a:gd name="connsiteX0" fmla="*/ 0 w 9177337"/>
                <a:gd name="connsiteY0" fmla="*/ 1493520 h 1508760"/>
                <a:gd name="connsiteX1" fmla="*/ 896302 w 9177337"/>
                <a:gd name="connsiteY1" fmla="*/ 1496378 h 1508760"/>
                <a:gd name="connsiteX2" fmla="*/ 1618773 w 9177337"/>
                <a:gd name="connsiteY2" fmla="*/ 889159 h 1508760"/>
                <a:gd name="connsiteX3" fmla="*/ 2359342 w 9177337"/>
                <a:gd name="connsiteY3" fmla="*/ 1508760 h 1508760"/>
                <a:gd name="connsiteX4" fmla="*/ 3296602 w 9177337"/>
                <a:gd name="connsiteY4" fmla="*/ 1501140 h 1508760"/>
                <a:gd name="connsiteX5" fmla="*/ 4523422 w 9177337"/>
                <a:gd name="connsiteY5" fmla="*/ 0 h 1508760"/>
                <a:gd name="connsiteX6" fmla="*/ 5595461 w 9177337"/>
                <a:gd name="connsiteY6" fmla="*/ 1494473 h 1508760"/>
                <a:gd name="connsiteX7" fmla="*/ 6652736 w 9177337"/>
                <a:gd name="connsiteY7" fmla="*/ 1495425 h 1508760"/>
                <a:gd name="connsiteX8" fmla="*/ 7373302 w 9177337"/>
                <a:gd name="connsiteY8" fmla="*/ 944880 h 1508760"/>
                <a:gd name="connsiteX9" fmla="*/ 8099107 w 9177337"/>
                <a:gd name="connsiteY9" fmla="*/ 1498759 h 1508760"/>
                <a:gd name="connsiteX10" fmla="*/ 9177337 w 9177337"/>
                <a:gd name="connsiteY10" fmla="*/ 1496377 h 1508760"/>
                <a:gd name="connsiteX0" fmla="*/ 0 w 9020583"/>
                <a:gd name="connsiteY0" fmla="*/ 1493520 h 1508760"/>
                <a:gd name="connsiteX1" fmla="*/ 896302 w 9020583"/>
                <a:gd name="connsiteY1" fmla="*/ 1496378 h 1508760"/>
                <a:gd name="connsiteX2" fmla="*/ 1618773 w 9020583"/>
                <a:gd name="connsiteY2" fmla="*/ 889159 h 1508760"/>
                <a:gd name="connsiteX3" fmla="*/ 2359342 w 9020583"/>
                <a:gd name="connsiteY3" fmla="*/ 1508760 h 1508760"/>
                <a:gd name="connsiteX4" fmla="*/ 3296602 w 9020583"/>
                <a:gd name="connsiteY4" fmla="*/ 1501140 h 1508760"/>
                <a:gd name="connsiteX5" fmla="*/ 4523422 w 9020583"/>
                <a:gd name="connsiteY5" fmla="*/ 0 h 1508760"/>
                <a:gd name="connsiteX6" fmla="*/ 5595461 w 9020583"/>
                <a:gd name="connsiteY6" fmla="*/ 1494473 h 1508760"/>
                <a:gd name="connsiteX7" fmla="*/ 6652736 w 9020583"/>
                <a:gd name="connsiteY7" fmla="*/ 1495425 h 1508760"/>
                <a:gd name="connsiteX8" fmla="*/ 7373302 w 9020583"/>
                <a:gd name="connsiteY8" fmla="*/ 944880 h 1508760"/>
                <a:gd name="connsiteX9" fmla="*/ 8099107 w 9020583"/>
                <a:gd name="connsiteY9" fmla="*/ 1498759 h 1508760"/>
                <a:gd name="connsiteX10" fmla="*/ 9020583 w 9020583"/>
                <a:gd name="connsiteY10" fmla="*/ 1505086 h 1508760"/>
                <a:gd name="connsiteX0" fmla="*/ 0 w 8851515"/>
                <a:gd name="connsiteY0" fmla="*/ 1491138 h 1508760"/>
                <a:gd name="connsiteX1" fmla="*/ 727234 w 8851515"/>
                <a:gd name="connsiteY1" fmla="*/ 1496378 h 1508760"/>
                <a:gd name="connsiteX2" fmla="*/ 1449705 w 8851515"/>
                <a:gd name="connsiteY2" fmla="*/ 889159 h 1508760"/>
                <a:gd name="connsiteX3" fmla="*/ 2190274 w 8851515"/>
                <a:gd name="connsiteY3" fmla="*/ 1508760 h 1508760"/>
                <a:gd name="connsiteX4" fmla="*/ 3127534 w 8851515"/>
                <a:gd name="connsiteY4" fmla="*/ 1501140 h 1508760"/>
                <a:gd name="connsiteX5" fmla="*/ 4354354 w 8851515"/>
                <a:gd name="connsiteY5" fmla="*/ 0 h 1508760"/>
                <a:gd name="connsiteX6" fmla="*/ 5426393 w 8851515"/>
                <a:gd name="connsiteY6" fmla="*/ 1494473 h 1508760"/>
                <a:gd name="connsiteX7" fmla="*/ 6483668 w 8851515"/>
                <a:gd name="connsiteY7" fmla="*/ 1495425 h 1508760"/>
                <a:gd name="connsiteX8" fmla="*/ 7204234 w 8851515"/>
                <a:gd name="connsiteY8" fmla="*/ 944880 h 1508760"/>
                <a:gd name="connsiteX9" fmla="*/ 7930039 w 8851515"/>
                <a:gd name="connsiteY9" fmla="*/ 1498759 h 1508760"/>
                <a:gd name="connsiteX10" fmla="*/ 8851515 w 8851515"/>
                <a:gd name="connsiteY10" fmla="*/ 1505086 h 1508760"/>
                <a:gd name="connsiteX0" fmla="*/ 0 w 8658634"/>
                <a:gd name="connsiteY0" fmla="*/ 1491138 h 1508760"/>
                <a:gd name="connsiteX1" fmla="*/ 727234 w 8658634"/>
                <a:gd name="connsiteY1" fmla="*/ 1496378 h 1508760"/>
                <a:gd name="connsiteX2" fmla="*/ 1449705 w 8658634"/>
                <a:gd name="connsiteY2" fmla="*/ 889159 h 1508760"/>
                <a:gd name="connsiteX3" fmla="*/ 2190274 w 8658634"/>
                <a:gd name="connsiteY3" fmla="*/ 1508760 h 1508760"/>
                <a:gd name="connsiteX4" fmla="*/ 3127534 w 8658634"/>
                <a:gd name="connsiteY4" fmla="*/ 1501140 h 1508760"/>
                <a:gd name="connsiteX5" fmla="*/ 4354354 w 8658634"/>
                <a:gd name="connsiteY5" fmla="*/ 0 h 1508760"/>
                <a:gd name="connsiteX6" fmla="*/ 5426393 w 8658634"/>
                <a:gd name="connsiteY6" fmla="*/ 1494473 h 1508760"/>
                <a:gd name="connsiteX7" fmla="*/ 6483668 w 8658634"/>
                <a:gd name="connsiteY7" fmla="*/ 1495425 h 1508760"/>
                <a:gd name="connsiteX8" fmla="*/ 7204234 w 8658634"/>
                <a:gd name="connsiteY8" fmla="*/ 944880 h 1508760"/>
                <a:gd name="connsiteX9" fmla="*/ 7930039 w 8658634"/>
                <a:gd name="connsiteY9" fmla="*/ 1498759 h 1508760"/>
                <a:gd name="connsiteX10" fmla="*/ 8658634 w 8658634"/>
                <a:gd name="connsiteY10" fmla="*/ 1500323 h 1508760"/>
                <a:gd name="connsiteX0" fmla="*/ 0 w 8658634"/>
                <a:gd name="connsiteY0" fmla="*/ 1498758 h 1516380"/>
                <a:gd name="connsiteX1" fmla="*/ 727234 w 8658634"/>
                <a:gd name="connsiteY1" fmla="*/ 1503998 h 1516380"/>
                <a:gd name="connsiteX2" fmla="*/ 1449705 w 8658634"/>
                <a:gd name="connsiteY2" fmla="*/ 896779 h 1516380"/>
                <a:gd name="connsiteX3" fmla="*/ 2190274 w 8658634"/>
                <a:gd name="connsiteY3" fmla="*/ 1516380 h 1516380"/>
                <a:gd name="connsiteX4" fmla="*/ 3127534 w 8658634"/>
                <a:gd name="connsiteY4" fmla="*/ 1508760 h 1516380"/>
                <a:gd name="connsiteX5" fmla="*/ 4331494 w 8658634"/>
                <a:gd name="connsiteY5" fmla="*/ 0 h 1516380"/>
                <a:gd name="connsiteX6" fmla="*/ 5426393 w 8658634"/>
                <a:gd name="connsiteY6" fmla="*/ 1502093 h 1516380"/>
                <a:gd name="connsiteX7" fmla="*/ 6483668 w 8658634"/>
                <a:gd name="connsiteY7" fmla="*/ 1503045 h 1516380"/>
                <a:gd name="connsiteX8" fmla="*/ 7204234 w 8658634"/>
                <a:gd name="connsiteY8" fmla="*/ 952500 h 1516380"/>
                <a:gd name="connsiteX9" fmla="*/ 7930039 w 8658634"/>
                <a:gd name="connsiteY9" fmla="*/ 1506379 h 1516380"/>
                <a:gd name="connsiteX10" fmla="*/ 8658634 w 8658634"/>
                <a:gd name="connsiteY10" fmla="*/ 1507943 h 1516380"/>
                <a:gd name="connsiteX0" fmla="*/ 0 w 8658634"/>
                <a:gd name="connsiteY0" fmla="*/ 919638 h 937260"/>
                <a:gd name="connsiteX1" fmla="*/ 727234 w 8658634"/>
                <a:gd name="connsiteY1" fmla="*/ 924878 h 937260"/>
                <a:gd name="connsiteX2" fmla="*/ 1449705 w 8658634"/>
                <a:gd name="connsiteY2" fmla="*/ 317659 h 937260"/>
                <a:gd name="connsiteX3" fmla="*/ 2190274 w 8658634"/>
                <a:gd name="connsiteY3" fmla="*/ 937260 h 937260"/>
                <a:gd name="connsiteX4" fmla="*/ 3127534 w 8658634"/>
                <a:gd name="connsiteY4" fmla="*/ 929640 h 937260"/>
                <a:gd name="connsiteX5" fmla="*/ 4339114 w 8658634"/>
                <a:gd name="connsiteY5" fmla="*/ 0 h 937260"/>
                <a:gd name="connsiteX6" fmla="*/ 5426393 w 8658634"/>
                <a:gd name="connsiteY6" fmla="*/ 922973 h 937260"/>
                <a:gd name="connsiteX7" fmla="*/ 6483668 w 8658634"/>
                <a:gd name="connsiteY7" fmla="*/ 923925 h 937260"/>
                <a:gd name="connsiteX8" fmla="*/ 7204234 w 8658634"/>
                <a:gd name="connsiteY8" fmla="*/ 373380 h 937260"/>
                <a:gd name="connsiteX9" fmla="*/ 7930039 w 8658634"/>
                <a:gd name="connsiteY9" fmla="*/ 927259 h 937260"/>
                <a:gd name="connsiteX10" fmla="*/ 8658634 w 8658634"/>
                <a:gd name="connsiteY10" fmla="*/ 928823 h 937260"/>
                <a:gd name="connsiteX0" fmla="*/ 0 w 8658634"/>
                <a:gd name="connsiteY0" fmla="*/ 919638 h 937260"/>
                <a:gd name="connsiteX1" fmla="*/ 727234 w 8658634"/>
                <a:gd name="connsiteY1" fmla="*/ 924878 h 937260"/>
                <a:gd name="connsiteX2" fmla="*/ 1472565 w 8658634"/>
                <a:gd name="connsiteY2" fmla="*/ 508159 h 937260"/>
                <a:gd name="connsiteX3" fmla="*/ 2190274 w 8658634"/>
                <a:gd name="connsiteY3" fmla="*/ 937260 h 937260"/>
                <a:gd name="connsiteX4" fmla="*/ 3127534 w 8658634"/>
                <a:gd name="connsiteY4" fmla="*/ 929640 h 937260"/>
                <a:gd name="connsiteX5" fmla="*/ 4339114 w 8658634"/>
                <a:gd name="connsiteY5" fmla="*/ 0 h 937260"/>
                <a:gd name="connsiteX6" fmla="*/ 5426393 w 8658634"/>
                <a:gd name="connsiteY6" fmla="*/ 922973 h 937260"/>
                <a:gd name="connsiteX7" fmla="*/ 6483668 w 8658634"/>
                <a:gd name="connsiteY7" fmla="*/ 923925 h 937260"/>
                <a:gd name="connsiteX8" fmla="*/ 7204234 w 8658634"/>
                <a:gd name="connsiteY8" fmla="*/ 373380 h 937260"/>
                <a:gd name="connsiteX9" fmla="*/ 7930039 w 8658634"/>
                <a:gd name="connsiteY9" fmla="*/ 927259 h 937260"/>
                <a:gd name="connsiteX10" fmla="*/ 8658634 w 8658634"/>
                <a:gd name="connsiteY10" fmla="*/ 928823 h 937260"/>
                <a:gd name="connsiteX0" fmla="*/ 0 w 8658634"/>
                <a:gd name="connsiteY0" fmla="*/ 919638 h 937260"/>
                <a:gd name="connsiteX1" fmla="*/ 727234 w 8658634"/>
                <a:gd name="connsiteY1" fmla="*/ 924878 h 937260"/>
                <a:gd name="connsiteX2" fmla="*/ 1472565 w 8658634"/>
                <a:gd name="connsiteY2" fmla="*/ 508159 h 937260"/>
                <a:gd name="connsiteX3" fmla="*/ 2190274 w 8658634"/>
                <a:gd name="connsiteY3" fmla="*/ 937260 h 937260"/>
                <a:gd name="connsiteX4" fmla="*/ 3127534 w 8658634"/>
                <a:gd name="connsiteY4" fmla="*/ 929640 h 937260"/>
                <a:gd name="connsiteX5" fmla="*/ 4339114 w 8658634"/>
                <a:gd name="connsiteY5" fmla="*/ 0 h 937260"/>
                <a:gd name="connsiteX6" fmla="*/ 5426393 w 8658634"/>
                <a:gd name="connsiteY6" fmla="*/ 922973 h 937260"/>
                <a:gd name="connsiteX7" fmla="*/ 6483668 w 8658634"/>
                <a:gd name="connsiteY7" fmla="*/ 923925 h 937260"/>
                <a:gd name="connsiteX8" fmla="*/ 7204234 w 8658634"/>
                <a:gd name="connsiteY8" fmla="*/ 579120 h 937260"/>
                <a:gd name="connsiteX9" fmla="*/ 7930039 w 8658634"/>
                <a:gd name="connsiteY9" fmla="*/ 927259 h 937260"/>
                <a:gd name="connsiteX10" fmla="*/ 8658634 w 8658634"/>
                <a:gd name="connsiteY10" fmla="*/ 928823 h 937260"/>
                <a:gd name="connsiteX0" fmla="*/ 0 w 8658634"/>
                <a:gd name="connsiteY0" fmla="*/ 919638 h 937260"/>
                <a:gd name="connsiteX1" fmla="*/ 727234 w 8658634"/>
                <a:gd name="connsiteY1" fmla="*/ 924878 h 937260"/>
                <a:gd name="connsiteX2" fmla="*/ 1472565 w 8658634"/>
                <a:gd name="connsiteY2" fmla="*/ 508159 h 937260"/>
                <a:gd name="connsiteX3" fmla="*/ 2190274 w 8658634"/>
                <a:gd name="connsiteY3" fmla="*/ 937260 h 937260"/>
                <a:gd name="connsiteX4" fmla="*/ 3127534 w 8658634"/>
                <a:gd name="connsiteY4" fmla="*/ 929640 h 937260"/>
                <a:gd name="connsiteX5" fmla="*/ 4339114 w 8658634"/>
                <a:gd name="connsiteY5" fmla="*/ 0 h 937260"/>
                <a:gd name="connsiteX6" fmla="*/ 5426393 w 8658634"/>
                <a:gd name="connsiteY6" fmla="*/ 922973 h 937260"/>
                <a:gd name="connsiteX7" fmla="*/ 6483668 w 8658634"/>
                <a:gd name="connsiteY7" fmla="*/ 923925 h 937260"/>
                <a:gd name="connsiteX8" fmla="*/ 7196614 w 8658634"/>
                <a:gd name="connsiteY8" fmla="*/ 480060 h 937260"/>
                <a:gd name="connsiteX9" fmla="*/ 7930039 w 8658634"/>
                <a:gd name="connsiteY9" fmla="*/ 927259 h 937260"/>
                <a:gd name="connsiteX10" fmla="*/ 8658634 w 8658634"/>
                <a:gd name="connsiteY10" fmla="*/ 928823 h 937260"/>
                <a:gd name="connsiteX0" fmla="*/ 0 w 8658634"/>
                <a:gd name="connsiteY0" fmla="*/ 919638 h 937260"/>
                <a:gd name="connsiteX1" fmla="*/ 727234 w 8658634"/>
                <a:gd name="connsiteY1" fmla="*/ 924878 h 937260"/>
                <a:gd name="connsiteX2" fmla="*/ 1464945 w 8658634"/>
                <a:gd name="connsiteY2" fmla="*/ 485299 h 937260"/>
                <a:gd name="connsiteX3" fmla="*/ 2190274 w 8658634"/>
                <a:gd name="connsiteY3" fmla="*/ 937260 h 937260"/>
                <a:gd name="connsiteX4" fmla="*/ 3127534 w 8658634"/>
                <a:gd name="connsiteY4" fmla="*/ 929640 h 937260"/>
                <a:gd name="connsiteX5" fmla="*/ 4339114 w 8658634"/>
                <a:gd name="connsiteY5" fmla="*/ 0 h 937260"/>
                <a:gd name="connsiteX6" fmla="*/ 5426393 w 8658634"/>
                <a:gd name="connsiteY6" fmla="*/ 922973 h 937260"/>
                <a:gd name="connsiteX7" fmla="*/ 6483668 w 8658634"/>
                <a:gd name="connsiteY7" fmla="*/ 923925 h 937260"/>
                <a:gd name="connsiteX8" fmla="*/ 7196614 w 8658634"/>
                <a:gd name="connsiteY8" fmla="*/ 480060 h 937260"/>
                <a:gd name="connsiteX9" fmla="*/ 7930039 w 8658634"/>
                <a:gd name="connsiteY9" fmla="*/ 927259 h 937260"/>
                <a:gd name="connsiteX10" fmla="*/ 8658634 w 8658634"/>
                <a:gd name="connsiteY10" fmla="*/ 928823 h 937260"/>
                <a:gd name="connsiteX0" fmla="*/ 0 w 8658634"/>
                <a:gd name="connsiteY0" fmla="*/ 922813 h 940435"/>
                <a:gd name="connsiteX1" fmla="*/ 727234 w 8658634"/>
                <a:gd name="connsiteY1" fmla="*/ 928053 h 940435"/>
                <a:gd name="connsiteX2" fmla="*/ 1464945 w 8658634"/>
                <a:gd name="connsiteY2" fmla="*/ 488474 h 940435"/>
                <a:gd name="connsiteX3" fmla="*/ 2190274 w 8658634"/>
                <a:gd name="connsiteY3" fmla="*/ 940435 h 940435"/>
                <a:gd name="connsiteX4" fmla="*/ 3127534 w 8658634"/>
                <a:gd name="connsiteY4" fmla="*/ 932815 h 940435"/>
                <a:gd name="connsiteX5" fmla="*/ 4329589 w 8658634"/>
                <a:gd name="connsiteY5" fmla="*/ 0 h 940435"/>
                <a:gd name="connsiteX6" fmla="*/ 5426393 w 8658634"/>
                <a:gd name="connsiteY6" fmla="*/ 926148 h 940435"/>
                <a:gd name="connsiteX7" fmla="*/ 6483668 w 8658634"/>
                <a:gd name="connsiteY7" fmla="*/ 927100 h 940435"/>
                <a:gd name="connsiteX8" fmla="*/ 7196614 w 8658634"/>
                <a:gd name="connsiteY8" fmla="*/ 483235 h 940435"/>
                <a:gd name="connsiteX9" fmla="*/ 7930039 w 8658634"/>
                <a:gd name="connsiteY9" fmla="*/ 930434 h 940435"/>
                <a:gd name="connsiteX10" fmla="*/ 8658634 w 8658634"/>
                <a:gd name="connsiteY10" fmla="*/ 931998 h 940435"/>
                <a:gd name="connsiteX0" fmla="*/ 0 w 8658634"/>
                <a:gd name="connsiteY0" fmla="*/ 922813 h 940435"/>
                <a:gd name="connsiteX1" fmla="*/ 727234 w 8658634"/>
                <a:gd name="connsiteY1" fmla="*/ 928053 h 940435"/>
                <a:gd name="connsiteX2" fmla="*/ 1464945 w 8658634"/>
                <a:gd name="connsiteY2" fmla="*/ 488474 h 940435"/>
                <a:gd name="connsiteX3" fmla="*/ 2190274 w 8658634"/>
                <a:gd name="connsiteY3" fmla="*/ 940435 h 940435"/>
                <a:gd name="connsiteX4" fmla="*/ 3127534 w 8658634"/>
                <a:gd name="connsiteY4" fmla="*/ 932815 h 940435"/>
                <a:gd name="connsiteX5" fmla="*/ 4329589 w 8658634"/>
                <a:gd name="connsiteY5" fmla="*/ 0 h 940435"/>
                <a:gd name="connsiteX6" fmla="*/ 5426393 w 8658634"/>
                <a:gd name="connsiteY6" fmla="*/ 926148 h 940435"/>
                <a:gd name="connsiteX7" fmla="*/ 6483668 w 8658634"/>
                <a:gd name="connsiteY7" fmla="*/ 927100 h 940435"/>
                <a:gd name="connsiteX8" fmla="*/ 7201377 w 8658634"/>
                <a:gd name="connsiteY8" fmla="*/ 483235 h 940435"/>
                <a:gd name="connsiteX9" fmla="*/ 7930039 w 8658634"/>
                <a:gd name="connsiteY9" fmla="*/ 930434 h 940435"/>
                <a:gd name="connsiteX10" fmla="*/ 8658634 w 8658634"/>
                <a:gd name="connsiteY10" fmla="*/ 931998 h 940435"/>
                <a:gd name="connsiteX0" fmla="*/ 0 w 8658634"/>
                <a:gd name="connsiteY0" fmla="*/ 922813 h 940435"/>
                <a:gd name="connsiteX1" fmla="*/ 727234 w 8658634"/>
                <a:gd name="connsiteY1" fmla="*/ 928053 h 940435"/>
                <a:gd name="connsiteX2" fmla="*/ 1455420 w 8658634"/>
                <a:gd name="connsiteY2" fmla="*/ 483712 h 940435"/>
                <a:gd name="connsiteX3" fmla="*/ 2190274 w 8658634"/>
                <a:gd name="connsiteY3" fmla="*/ 940435 h 940435"/>
                <a:gd name="connsiteX4" fmla="*/ 3127534 w 8658634"/>
                <a:gd name="connsiteY4" fmla="*/ 932815 h 940435"/>
                <a:gd name="connsiteX5" fmla="*/ 4329589 w 8658634"/>
                <a:gd name="connsiteY5" fmla="*/ 0 h 940435"/>
                <a:gd name="connsiteX6" fmla="*/ 5426393 w 8658634"/>
                <a:gd name="connsiteY6" fmla="*/ 926148 h 940435"/>
                <a:gd name="connsiteX7" fmla="*/ 6483668 w 8658634"/>
                <a:gd name="connsiteY7" fmla="*/ 927100 h 940435"/>
                <a:gd name="connsiteX8" fmla="*/ 7201377 w 8658634"/>
                <a:gd name="connsiteY8" fmla="*/ 483235 h 940435"/>
                <a:gd name="connsiteX9" fmla="*/ 7930039 w 8658634"/>
                <a:gd name="connsiteY9" fmla="*/ 930434 h 940435"/>
                <a:gd name="connsiteX10" fmla="*/ 8658634 w 8658634"/>
                <a:gd name="connsiteY10" fmla="*/ 931998 h 940435"/>
                <a:gd name="connsiteX0" fmla="*/ 0 w 8658634"/>
                <a:gd name="connsiteY0" fmla="*/ 922813 h 940435"/>
                <a:gd name="connsiteX1" fmla="*/ 727234 w 8658634"/>
                <a:gd name="connsiteY1" fmla="*/ 928053 h 940435"/>
                <a:gd name="connsiteX2" fmla="*/ 1455420 w 8658634"/>
                <a:gd name="connsiteY2" fmla="*/ 483712 h 940435"/>
                <a:gd name="connsiteX3" fmla="*/ 2190274 w 8658634"/>
                <a:gd name="connsiteY3" fmla="*/ 940435 h 940435"/>
                <a:gd name="connsiteX4" fmla="*/ 3127534 w 8658634"/>
                <a:gd name="connsiteY4" fmla="*/ 932815 h 940435"/>
                <a:gd name="connsiteX5" fmla="*/ 4329589 w 8658634"/>
                <a:gd name="connsiteY5" fmla="*/ 0 h 940435"/>
                <a:gd name="connsiteX6" fmla="*/ 5426393 w 8658634"/>
                <a:gd name="connsiteY6" fmla="*/ 926148 h 940435"/>
                <a:gd name="connsiteX7" fmla="*/ 6483668 w 8658634"/>
                <a:gd name="connsiteY7" fmla="*/ 927100 h 940435"/>
                <a:gd name="connsiteX8" fmla="*/ 7201377 w 8658634"/>
                <a:gd name="connsiteY8" fmla="*/ 483235 h 940435"/>
                <a:gd name="connsiteX9" fmla="*/ 7930039 w 8658634"/>
                <a:gd name="connsiteY9" fmla="*/ 930434 h 940435"/>
                <a:gd name="connsiteX10" fmla="*/ 8658634 w 8658634"/>
                <a:gd name="connsiteY10" fmla="*/ 931998 h 940435"/>
                <a:gd name="connsiteX0" fmla="*/ 0 w 8658634"/>
                <a:gd name="connsiteY0" fmla="*/ 922814 h 940436"/>
                <a:gd name="connsiteX1" fmla="*/ 727234 w 8658634"/>
                <a:gd name="connsiteY1" fmla="*/ 928054 h 940436"/>
                <a:gd name="connsiteX2" fmla="*/ 1455420 w 8658634"/>
                <a:gd name="connsiteY2" fmla="*/ 483713 h 940436"/>
                <a:gd name="connsiteX3" fmla="*/ 2190274 w 8658634"/>
                <a:gd name="connsiteY3" fmla="*/ 940436 h 940436"/>
                <a:gd name="connsiteX4" fmla="*/ 3127534 w 8658634"/>
                <a:gd name="connsiteY4" fmla="*/ 932816 h 940436"/>
                <a:gd name="connsiteX5" fmla="*/ 4329589 w 8658634"/>
                <a:gd name="connsiteY5" fmla="*/ 1 h 940436"/>
                <a:gd name="connsiteX6" fmla="*/ 5426393 w 8658634"/>
                <a:gd name="connsiteY6" fmla="*/ 926149 h 940436"/>
                <a:gd name="connsiteX7" fmla="*/ 6483668 w 8658634"/>
                <a:gd name="connsiteY7" fmla="*/ 927101 h 940436"/>
                <a:gd name="connsiteX8" fmla="*/ 7201377 w 8658634"/>
                <a:gd name="connsiteY8" fmla="*/ 483236 h 940436"/>
                <a:gd name="connsiteX9" fmla="*/ 7930039 w 8658634"/>
                <a:gd name="connsiteY9" fmla="*/ 930435 h 940436"/>
                <a:gd name="connsiteX10" fmla="*/ 8658634 w 8658634"/>
                <a:gd name="connsiteY10" fmla="*/ 931999 h 940436"/>
                <a:gd name="connsiteX0" fmla="*/ 0 w 8658634"/>
                <a:gd name="connsiteY0" fmla="*/ 922814 h 940436"/>
                <a:gd name="connsiteX1" fmla="*/ 727234 w 8658634"/>
                <a:gd name="connsiteY1" fmla="*/ 928054 h 940436"/>
                <a:gd name="connsiteX2" fmla="*/ 1455420 w 8658634"/>
                <a:gd name="connsiteY2" fmla="*/ 483713 h 940436"/>
                <a:gd name="connsiteX3" fmla="*/ 2190274 w 8658634"/>
                <a:gd name="connsiteY3" fmla="*/ 940436 h 940436"/>
                <a:gd name="connsiteX4" fmla="*/ 3127534 w 8658634"/>
                <a:gd name="connsiteY4" fmla="*/ 932816 h 940436"/>
                <a:gd name="connsiteX5" fmla="*/ 4329589 w 8658634"/>
                <a:gd name="connsiteY5" fmla="*/ 1 h 940436"/>
                <a:gd name="connsiteX6" fmla="*/ 5426393 w 8658634"/>
                <a:gd name="connsiteY6" fmla="*/ 926149 h 940436"/>
                <a:gd name="connsiteX7" fmla="*/ 6483668 w 8658634"/>
                <a:gd name="connsiteY7" fmla="*/ 927101 h 940436"/>
                <a:gd name="connsiteX8" fmla="*/ 7201377 w 8658634"/>
                <a:gd name="connsiteY8" fmla="*/ 483236 h 940436"/>
                <a:gd name="connsiteX9" fmla="*/ 7930039 w 8658634"/>
                <a:gd name="connsiteY9" fmla="*/ 930435 h 940436"/>
                <a:gd name="connsiteX10" fmla="*/ 8658634 w 8658634"/>
                <a:gd name="connsiteY10" fmla="*/ 931999 h 940436"/>
                <a:gd name="connsiteX0" fmla="*/ 0 w 8658634"/>
                <a:gd name="connsiteY0" fmla="*/ 922815 h 940437"/>
                <a:gd name="connsiteX1" fmla="*/ 727234 w 8658634"/>
                <a:gd name="connsiteY1" fmla="*/ 928055 h 940437"/>
                <a:gd name="connsiteX2" fmla="*/ 1455420 w 8658634"/>
                <a:gd name="connsiteY2" fmla="*/ 483714 h 940437"/>
                <a:gd name="connsiteX3" fmla="*/ 2190274 w 8658634"/>
                <a:gd name="connsiteY3" fmla="*/ 940437 h 940437"/>
                <a:gd name="connsiteX4" fmla="*/ 3127534 w 8658634"/>
                <a:gd name="connsiteY4" fmla="*/ 935651 h 940437"/>
                <a:gd name="connsiteX5" fmla="*/ 4329589 w 8658634"/>
                <a:gd name="connsiteY5" fmla="*/ 2 h 940437"/>
                <a:gd name="connsiteX6" fmla="*/ 5426393 w 8658634"/>
                <a:gd name="connsiteY6" fmla="*/ 926150 h 940437"/>
                <a:gd name="connsiteX7" fmla="*/ 6483668 w 8658634"/>
                <a:gd name="connsiteY7" fmla="*/ 927102 h 940437"/>
                <a:gd name="connsiteX8" fmla="*/ 7201377 w 8658634"/>
                <a:gd name="connsiteY8" fmla="*/ 483237 h 940437"/>
                <a:gd name="connsiteX9" fmla="*/ 7930039 w 8658634"/>
                <a:gd name="connsiteY9" fmla="*/ 930436 h 940437"/>
                <a:gd name="connsiteX10" fmla="*/ 8658634 w 8658634"/>
                <a:gd name="connsiteY10" fmla="*/ 932000 h 940437"/>
                <a:gd name="connsiteX0" fmla="*/ 0 w 8658634"/>
                <a:gd name="connsiteY0" fmla="*/ 922815 h 940437"/>
                <a:gd name="connsiteX1" fmla="*/ 727234 w 8658634"/>
                <a:gd name="connsiteY1" fmla="*/ 928055 h 940437"/>
                <a:gd name="connsiteX2" fmla="*/ 1455420 w 8658634"/>
                <a:gd name="connsiteY2" fmla="*/ 483714 h 940437"/>
                <a:gd name="connsiteX3" fmla="*/ 2190274 w 8658634"/>
                <a:gd name="connsiteY3" fmla="*/ 940437 h 940437"/>
                <a:gd name="connsiteX4" fmla="*/ 3127534 w 8658634"/>
                <a:gd name="connsiteY4" fmla="*/ 935651 h 940437"/>
                <a:gd name="connsiteX5" fmla="*/ 4329589 w 8658634"/>
                <a:gd name="connsiteY5" fmla="*/ 2 h 940437"/>
                <a:gd name="connsiteX6" fmla="*/ 5426393 w 8658634"/>
                <a:gd name="connsiteY6" fmla="*/ 926150 h 940437"/>
                <a:gd name="connsiteX7" fmla="*/ 6483668 w 8658634"/>
                <a:gd name="connsiteY7" fmla="*/ 927102 h 940437"/>
                <a:gd name="connsiteX8" fmla="*/ 7201377 w 8658634"/>
                <a:gd name="connsiteY8" fmla="*/ 483237 h 940437"/>
                <a:gd name="connsiteX9" fmla="*/ 7930039 w 8658634"/>
                <a:gd name="connsiteY9" fmla="*/ 930436 h 940437"/>
                <a:gd name="connsiteX10" fmla="*/ 8658634 w 8658634"/>
                <a:gd name="connsiteY10" fmla="*/ 932000 h 940437"/>
                <a:gd name="connsiteX0" fmla="*/ 0 w 8658634"/>
                <a:gd name="connsiteY0" fmla="*/ 922814 h 940436"/>
                <a:gd name="connsiteX1" fmla="*/ 727234 w 8658634"/>
                <a:gd name="connsiteY1" fmla="*/ 928054 h 940436"/>
                <a:gd name="connsiteX2" fmla="*/ 1455420 w 8658634"/>
                <a:gd name="connsiteY2" fmla="*/ 483713 h 940436"/>
                <a:gd name="connsiteX3" fmla="*/ 2190274 w 8658634"/>
                <a:gd name="connsiteY3" fmla="*/ 940436 h 940436"/>
                <a:gd name="connsiteX4" fmla="*/ 3127534 w 8658634"/>
                <a:gd name="connsiteY4" fmla="*/ 935650 h 940436"/>
                <a:gd name="connsiteX5" fmla="*/ 4329589 w 8658634"/>
                <a:gd name="connsiteY5" fmla="*/ 1 h 940436"/>
                <a:gd name="connsiteX6" fmla="*/ 5426393 w 8658634"/>
                <a:gd name="connsiteY6" fmla="*/ 931818 h 940436"/>
                <a:gd name="connsiteX7" fmla="*/ 6483668 w 8658634"/>
                <a:gd name="connsiteY7" fmla="*/ 927101 h 940436"/>
                <a:gd name="connsiteX8" fmla="*/ 7201377 w 8658634"/>
                <a:gd name="connsiteY8" fmla="*/ 483236 h 940436"/>
                <a:gd name="connsiteX9" fmla="*/ 7930039 w 8658634"/>
                <a:gd name="connsiteY9" fmla="*/ 930435 h 940436"/>
                <a:gd name="connsiteX10" fmla="*/ 8658634 w 8658634"/>
                <a:gd name="connsiteY10" fmla="*/ 931999 h 940436"/>
                <a:gd name="connsiteX0" fmla="*/ 0 w 8658634"/>
                <a:gd name="connsiteY0" fmla="*/ 922814 h 940436"/>
                <a:gd name="connsiteX1" fmla="*/ 727234 w 8658634"/>
                <a:gd name="connsiteY1" fmla="*/ 928054 h 940436"/>
                <a:gd name="connsiteX2" fmla="*/ 1455420 w 8658634"/>
                <a:gd name="connsiteY2" fmla="*/ 483713 h 940436"/>
                <a:gd name="connsiteX3" fmla="*/ 2190274 w 8658634"/>
                <a:gd name="connsiteY3" fmla="*/ 940436 h 940436"/>
                <a:gd name="connsiteX4" fmla="*/ 3127534 w 8658634"/>
                <a:gd name="connsiteY4" fmla="*/ 935650 h 940436"/>
                <a:gd name="connsiteX5" fmla="*/ 4329589 w 8658634"/>
                <a:gd name="connsiteY5" fmla="*/ 1 h 940436"/>
                <a:gd name="connsiteX6" fmla="*/ 5426393 w 8658634"/>
                <a:gd name="connsiteY6" fmla="*/ 931818 h 940436"/>
                <a:gd name="connsiteX7" fmla="*/ 6483668 w 8658634"/>
                <a:gd name="connsiteY7" fmla="*/ 927101 h 940436"/>
                <a:gd name="connsiteX8" fmla="*/ 7201377 w 8658634"/>
                <a:gd name="connsiteY8" fmla="*/ 483236 h 940436"/>
                <a:gd name="connsiteX9" fmla="*/ 7930039 w 8658634"/>
                <a:gd name="connsiteY9" fmla="*/ 930435 h 940436"/>
                <a:gd name="connsiteX10" fmla="*/ 8658634 w 8658634"/>
                <a:gd name="connsiteY10" fmla="*/ 931999 h 940436"/>
                <a:gd name="connsiteX0" fmla="*/ 0 w 8658634"/>
                <a:gd name="connsiteY0" fmla="*/ 922814 h 940436"/>
                <a:gd name="connsiteX1" fmla="*/ 727234 w 8658634"/>
                <a:gd name="connsiteY1" fmla="*/ 928054 h 940436"/>
                <a:gd name="connsiteX2" fmla="*/ 1455420 w 8658634"/>
                <a:gd name="connsiteY2" fmla="*/ 483713 h 940436"/>
                <a:gd name="connsiteX3" fmla="*/ 2190274 w 8658634"/>
                <a:gd name="connsiteY3" fmla="*/ 940436 h 940436"/>
                <a:gd name="connsiteX4" fmla="*/ 3127534 w 8658634"/>
                <a:gd name="connsiteY4" fmla="*/ 935650 h 940436"/>
                <a:gd name="connsiteX5" fmla="*/ 4329589 w 8658634"/>
                <a:gd name="connsiteY5" fmla="*/ 1 h 940436"/>
                <a:gd name="connsiteX6" fmla="*/ 5426393 w 8658634"/>
                <a:gd name="connsiteY6" fmla="*/ 931818 h 940436"/>
                <a:gd name="connsiteX7" fmla="*/ 6483668 w 8658634"/>
                <a:gd name="connsiteY7" fmla="*/ 927101 h 940436"/>
                <a:gd name="connsiteX8" fmla="*/ 7201377 w 8658634"/>
                <a:gd name="connsiteY8" fmla="*/ 483236 h 940436"/>
                <a:gd name="connsiteX9" fmla="*/ 7930039 w 8658634"/>
                <a:gd name="connsiteY9" fmla="*/ 930435 h 940436"/>
                <a:gd name="connsiteX10" fmla="*/ 8658634 w 8658634"/>
                <a:gd name="connsiteY10" fmla="*/ 931999 h 940436"/>
                <a:gd name="connsiteX0" fmla="*/ 0 w 8658634"/>
                <a:gd name="connsiteY0" fmla="*/ 922814 h 940440"/>
                <a:gd name="connsiteX1" fmla="*/ 727234 w 8658634"/>
                <a:gd name="connsiteY1" fmla="*/ 928054 h 940440"/>
                <a:gd name="connsiteX2" fmla="*/ 1455420 w 8658634"/>
                <a:gd name="connsiteY2" fmla="*/ 483713 h 940440"/>
                <a:gd name="connsiteX3" fmla="*/ 2190274 w 8658634"/>
                <a:gd name="connsiteY3" fmla="*/ 940436 h 940440"/>
                <a:gd name="connsiteX4" fmla="*/ 3127534 w 8658634"/>
                <a:gd name="connsiteY4" fmla="*/ 935650 h 940440"/>
                <a:gd name="connsiteX5" fmla="*/ 4329589 w 8658634"/>
                <a:gd name="connsiteY5" fmla="*/ 1 h 940440"/>
                <a:gd name="connsiteX6" fmla="*/ 5426393 w 8658634"/>
                <a:gd name="connsiteY6" fmla="*/ 931818 h 940440"/>
                <a:gd name="connsiteX7" fmla="*/ 6483668 w 8658634"/>
                <a:gd name="connsiteY7" fmla="*/ 927101 h 940440"/>
                <a:gd name="connsiteX8" fmla="*/ 7201377 w 8658634"/>
                <a:gd name="connsiteY8" fmla="*/ 483236 h 940440"/>
                <a:gd name="connsiteX9" fmla="*/ 7930039 w 8658634"/>
                <a:gd name="connsiteY9" fmla="*/ 930435 h 940440"/>
                <a:gd name="connsiteX10" fmla="*/ 8658634 w 8658634"/>
                <a:gd name="connsiteY10" fmla="*/ 931999 h 940440"/>
                <a:gd name="connsiteX0" fmla="*/ 0 w 8658634"/>
                <a:gd name="connsiteY0" fmla="*/ 922814 h 940440"/>
                <a:gd name="connsiteX1" fmla="*/ 727234 w 8658634"/>
                <a:gd name="connsiteY1" fmla="*/ 928054 h 940440"/>
                <a:gd name="connsiteX2" fmla="*/ 1455420 w 8658634"/>
                <a:gd name="connsiteY2" fmla="*/ 483713 h 940440"/>
                <a:gd name="connsiteX3" fmla="*/ 2190274 w 8658634"/>
                <a:gd name="connsiteY3" fmla="*/ 940436 h 940440"/>
                <a:gd name="connsiteX4" fmla="*/ 3127534 w 8658634"/>
                <a:gd name="connsiteY4" fmla="*/ 935650 h 940440"/>
                <a:gd name="connsiteX5" fmla="*/ 4329589 w 8658634"/>
                <a:gd name="connsiteY5" fmla="*/ 1 h 940440"/>
                <a:gd name="connsiteX6" fmla="*/ 5426393 w 8658634"/>
                <a:gd name="connsiteY6" fmla="*/ 931818 h 940440"/>
                <a:gd name="connsiteX7" fmla="*/ 6483668 w 8658634"/>
                <a:gd name="connsiteY7" fmla="*/ 927101 h 940440"/>
                <a:gd name="connsiteX8" fmla="*/ 7201377 w 8658634"/>
                <a:gd name="connsiteY8" fmla="*/ 483236 h 940440"/>
                <a:gd name="connsiteX9" fmla="*/ 7930039 w 8658634"/>
                <a:gd name="connsiteY9" fmla="*/ 930435 h 940440"/>
                <a:gd name="connsiteX10" fmla="*/ 8658634 w 8658634"/>
                <a:gd name="connsiteY10" fmla="*/ 931999 h 940440"/>
                <a:gd name="connsiteX0" fmla="*/ 0 w 8658634"/>
                <a:gd name="connsiteY0" fmla="*/ 922814 h 940440"/>
                <a:gd name="connsiteX1" fmla="*/ 727234 w 8658634"/>
                <a:gd name="connsiteY1" fmla="*/ 928054 h 940440"/>
                <a:gd name="connsiteX2" fmla="*/ 1455420 w 8658634"/>
                <a:gd name="connsiteY2" fmla="*/ 483713 h 940440"/>
                <a:gd name="connsiteX3" fmla="*/ 2190274 w 8658634"/>
                <a:gd name="connsiteY3" fmla="*/ 940436 h 940440"/>
                <a:gd name="connsiteX4" fmla="*/ 3127534 w 8658634"/>
                <a:gd name="connsiteY4" fmla="*/ 935650 h 940440"/>
                <a:gd name="connsiteX5" fmla="*/ 4329589 w 8658634"/>
                <a:gd name="connsiteY5" fmla="*/ 1 h 940440"/>
                <a:gd name="connsiteX6" fmla="*/ 5426393 w 8658634"/>
                <a:gd name="connsiteY6" fmla="*/ 931818 h 940440"/>
                <a:gd name="connsiteX7" fmla="*/ 6483668 w 8658634"/>
                <a:gd name="connsiteY7" fmla="*/ 927101 h 940440"/>
                <a:gd name="connsiteX8" fmla="*/ 7201377 w 8658634"/>
                <a:gd name="connsiteY8" fmla="*/ 483236 h 940440"/>
                <a:gd name="connsiteX9" fmla="*/ 7930039 w 8658634"/>
                <a:gd name="connsiteY9" fmla="*/ 930435 h 940440"/>
                <a:gd name="connsiteX10" fmla="*/ 8658634 w 8658634"/>
                <a:gd name="connsiteY10" fmla="*/ 931999 h 940440"/>
                <a:gd name="connsiteX0" fmla="*/ 0 w 8658634"/>
                <a:gd name="connsiteY0" fmla="*/ 922814 h 940440"/>
                <a:gd name="connsiteX1" fmla="*/ 727234 w 8658634"/>
                <a:gd name="connsiteY1" fmla="*/ 928054 h 940440"/>
                <a:gd name="connsiteX2" fmla="*/ 1455420 w 8658634"/>
                <a:gd name="connsiteY2" fmla="*/ 483713 h 940440"/>
                <a:gd name="connsiteX3" fmla="*/ 2190274 w 8658634"/>
                <a:gd name="connsiteY3" fmla="*/ 940436 h 940440"/>
                <a:gd name="connsiteX4" fmla="*/ 3127534 w 8658634"/>
                <a:gd name="connsiteY4" fmla="*/ 935650 h 940440"/>
                <a:gd name="connsiteX5" fmla="*/ 4329589 w 8658634"/>
                <a:gd name="connsiteY5" fmla="*/ 1 h 940440"/>
                <a:gd name="connsiteX6" fmla="*/ 5426393 w 8658634"/>
                <a:gd name="connsiteY6" fmla="*/ 931818 h 940440"/>
                <a:gd name="connsiteX7" fmla="*/ 6483668 w 8658634"/>
                <a:gd name="connsiteY7" fmla="*/ 927101 h 940440"/>
                <a:gd name="connsiteX8" fmla="*/ 7201377 w 8658634"/>
                <a:gd name="connsiteY8" fmla="*/ 483236 h 940440"/>
                <a:gd name="connsiteX9" fmla="*/ 7930039 w 8658634"/>
                <a:gd name="connsiteY9" fmla="*/ 930435 h 940440"/>
                <a:gd name="connsiteX10" fmla="*/ 8658634 w 8658634"/>
                <a:gd name="connsiteY10" fmla="*/ 931999 h 940440"/>
                <a:gd name="connsiteX0" fmla="*/ 0 w 8658634"/>
                <a:gd name="connsiteY0" fmla="*/ 922814 h 940440"/>
                <a:gd name="connsiteX1" fmla="*/ 727234 w 8658634"/>
                <a:gd name="connsiteY1" fmla="*/ 928054 h 940440"/>
                <a:gd name="connsiteX2" fmla="*/ 1455420 w 8658634"/>
                <a:gd name="connsiteY2" fmla="*/ 483713 h 940440"/>
                <a:gd name="connsiteX3" fmla="*/ 2190274 w 8658634"/>
                <a:gd name="connsiteY3" fmla="*/ 940436 h 940440"/>
                <a:gd name="connsiteX4" fmla="*/ 3127534 w 8658634"/>
                <a:gd name="connsiteY4" fmla="*/ 935650 h 940440"/>
                <a:gd name="connsiteX5" fmla="*/ 4329589 w 8658634"/>
                <a:gd name="connsiteY5" fmla="*/ 1 h 940440"/>
                <a:gd name="connsiteX6" fmla="*/ 5426393 w 8658634"/>
                <a:gd name="connsiteY6" fmla="*/ 931818 h 940440"/>
                <a:gd name="connsiteX7" fmla="*/ 6483668 w 8658634"/>
                <a:gd name="connsiteY7" fmla="*/ 927101 h 940440"/>
                <a:gd name="connsiteX8" fmla="*/ 7201377 w 8658634"/>
                <a:gd name="connsiteY8" fmla="*/ 483236 h 940440"/>
                <a:gd name="connsiteX9" fmla="*/ 7930039 w 8658634"/>
                <a:gd name="connsiteY9" fmla="*/ 930435 h 940440"/>
                <a:gd name="connsiteX10" fmla="*/ 8658634 w 8658634"/>
                <a:gd name="connsiteY10" fmla="*/ 931999 h 940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658634" h="940440">
                  <a:moveTo>
                    <a:pt x="0" y="922814"/>
                  </a:moveTo>
                  <a:lnTo>
                    <a:pt x="727234" y="928054"/>
                  </a:lnTo>
                  <a:cubicBezTo>
                    <a:pt x="981710" y="897384"/>
                    <a:pt x="1211580" y="481649"/>
                    <a:pt x="1455420" y="483713"/>
                  </a:cubicBezTo>
                  <a:cubicBezTo>
                    <a:pt x="1699260" y="485777"/>
                    <a:pt x="1877854" y="942031"/>
                    <a:pt x="2190274" y="940436"/>
                  </a:cubicBezTo>
                  <a:lnTo>
                    <a:pt x="3127534" y="935650"/>
                  </a:lnTo>
                  <a:cubicBezTo>
                    <a:pt x="3439954" y="934055"/>
                    <a:pt x="3946446" y="640"/>
                    <a:pt x="4329589" y="1"/>
                  </a:cubicBezTo>
                  <a:cubicBezTo>
                    <a:pt x="4712732" y="-638"/>
                    <a:pt x="5073968" y="933390"/>
                    <a:pt x="5426393" y="931818"/>
                  </a:cubicBezTo>
                  <a:lnTo>
                    <a:pt x="6483668" y="927101"/>
                  </a:lnTo>
                  <a:cubicBezTo>
                    <a:pt x="6784261" y="912798"/>
                    <a:pt x="6960315" y="482680"/>
                    <a:pt x="7201377" y="483236"/>
                  </a:cubicBezTo>
                  <a:cubicBezTo>
                    <a:pt x="7442439" y="483792"/>
                    <a:pt x="7684782" y="923661"/>
                    <a:pt x="7930039" y="930435"/>
                  </a:cubicBezTo>
                  <a:lnTo>
                    <a:pt x="8658634" y="931999"/>
                  </a:lnTo>
                </a:path>
              </a:pathLst>
            </a:custGeom>
            <a:noFill/>
            <a:ln w="127000" cap="rnd">
              <a:solidFill>
                <a:srgbClr val="FF7C80">
                  <a:alpha val="68000"/>
                </a:srgbClr>
              </a:solidFill>
              <a:beve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8" name="矢印: 右 249">
              <a:extLst>
                <a:ext uri="{FF2B5EF4-FFF2-40B4-BE49-F238E27FC236}">
                  <a16:creationId xmlns:a16="http://schemas.microsoft.com/office/drawing/2014/main" id="{7C571381-BEDA-4BB0-9821-315352DDB1D9}"/>
                </a:ext>
              </a:extLst>
            </p:cNvPr>
            <p:cNvSpPr/>
            <p:nvPr/>
          </p:nvSpPr>
          <p:spPr>
            <a:xfrm rot="16200000">
              <a:off x="8893669" y="2887950"/>
              <a:ext cx="136321" cy="415827"/>
            </a:xfrm>
            <a:prstGeom prst="rightArrow">
              <a:avLst>
                <a:gd name="adj1" fmla="val 33965"/>
                <a:gd name="adj2" fmla="val 50000"/>
              </a:avLst>
            </a:prstGeom>
            <a:solidFill>
              <a:schemeClr val="accent4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矢印: 右 250">
              <a:extLst>
                <a:ext uri="{FF2B5EF4-FFF2-40B4-BE49-F238E27FC236}">
                  <a16:creationId xmlns:a16="http://schemas.microsoft.com/office/drawing/2014/main" id="{A641F679-45A5-45F5-A3B3-A623FE57D704}"/>
                </a:ext>
              </a:extLst>
            </p:cNvPr>
            <p:cNvSpPr/>
            <p:nvPr/>
          </p:nvSpPr>
          <p:spPr>
            <a:xfrm rot="16200000">
              <a:off x="6481220" y="2887950"/>
              <a:ext cx="136321" cy="415827"/>
            </a:xfrm>
            <a:prstGeom prst="rightArrow">
              <a:avLst>
                <a:gd name="adj1" fmla="val 33965"/>
                <a:gd name="adj2" fmla="val 50000"/>
              </a:avLst>
            </a:prstGeom>
            <a:solidFill>
              <a:schemeClr val="accent4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矢印: 右 251">
              <a:extLst>
                <a:ext uri="{FF2B5EF4-FFF2-40B4-BE49-F238E27FC236}">
                  <a16:creationId xmlns:a16="http://schemas.microsoft.com/office/drawing/2014/main" id="{F4A68EC9-66EC-46CB-850F-DC51355217C3}"/>
                </a:ext>
              </a:extLst>
            </p:cNvPr>
            <p:cNvSpPr/>
            <p:nvPr/>
          </p:nvSpPr>
          <p:spPr>
            <a:xfrm rot="16200000">
              <a:off x="3267269" y="2887950"/>
              <a:ext cx="136321" cy="415827"/>
            </a:xfrm>
            <a:prstGeom prst="rightArrow">
              <a:avLst>
                <a:gd name="adj1" fmla="val 33965"/>
                <a:gd name="adj2" fmla="val 50000"/>
              </a:avLst>
            </a:prstGeom>
            <a:solidFill>
              <a:schemeClr val="accent4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矢印: 右 252">
              <a:extLst>
                <a:ext uri="{FF2B5EF4-FFF2-40B4-BE49-F238E27FC236}">
                  <a16:creationId xmlns:a16="http://schemas.microsoft.com/office/drawing/2014/main" id="{890D8DC1-2394-49BD-AB51-D80360AD256D}"/>
                </a:ext>
              </a:extLst>
            </p:cNvPr>
            <p:cNvSpPr/>
            <p:nvPr/>
          </p:nvSpPr>
          <p:spPr>
            <a:xfrm rot="16200000">
              <a:off x="906591" y="2887950"/>
              <a:ext cx="136321" cy="415827"/>
            </a:xfrm>
            <a:prstGeom prst="rightArrow">
              <a:avLst>
                <a:gd name="adj1" fmla="val 33965"/>
                <a:gd name="adj2" fmla="val 50000"/>
              </a:avLst>
            </a:prstGeom>
            <a:solidFill>
              <a:schemeClr val="accent4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楕円 89">
              <a:extLst>
                <a:ext uri="{FF2B5EF4-FFF2-40B4-BE49-F238E27FC236}">
                  <a16:creationId xmlns:a16="http://schemas.microsoft.com/office/drawing/2014/main" id="{EBBE50C8-C55F-4671-8E11-2793764858B0}"/>
                </a:ext>
              </a:extLst>
            </p:cNvPr>
            <p:cNvSpPr/>
            <p:nvPr/>
          </p:nvSpPr>
          <p:spPr>
            <a:xfrm>
              <a:off x="2170936" y="3684867"/>
              <a:ext cx="284953" cy="284953"/>
            </a:xfrm>
            <a:prstGeom prst="ellipse">
              <a:avLst/>
            </a:prstGeom>
            <a:solidFill>
              <a:srgbClr val="00B0F0">
                <a:alpha val="56000"/>
              </a:srgbClr>
            </a:solidFill>
            <a:ln>
              <a:noFill/>
            </a:ln>
            <a:scene3d>
              <a:camera prst="isometricOffAxis1Top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2" name="楕円 91">
              <a:extLst>
                <a:ext uri="{FF2B5EF4-FFF2-40B4-BE49-F238E27FC236}">
                  <a16:creationId xmlns:a16="http://schemas.microsoft.com/office/drawing/2014/main" id="{EBBE50C8-C55F-4671-8E11-2793764858B0}"/>
                </a:ext>
              </a:extLst>
            </p:cNvPr>
            <p:cNvSpPr/>
            <p:nvPr/>
          </p:nvSpPr>
          <p:spPr>
            <a:xfrm>
              <a:off x="6996114" y="3624693"/>
              <a:ext cx="741782" cy="358910"/>
            </a:xfrm>
            <a:prstGeom prst="ellipse">
              <a:avLst/>
            </a:prstGeom>
            <a:solidFill>
              <a:schemeClr val="accent2">
                <a:lumMod val="75000"/>
                <a:alpha val="57000"/>
              </a:schemeClr>
            </a:solidFill>
            <a:ln>
              <a:noFill/>
            </a:ln>
            <a:scene3d>
              <a:camera prst="isometricOffAxis1Top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5" name="楕円 94">
              <a:extLst>
                <a:ext uri="{FF2B5EF4-FFF2-40B4-BE49-F238E27FC236}">
                  <a16:creationId xmlns:a16="http://schemas.microsoft.com/office/drawing/2014/main" id="{EBBE50C8-C55F-4671-8E11-2793764858B0}"/>
                </a:ext>
              </a:extLst>
            </p:cNvPr>
            <p:cNvSpPr/>
            <p:nvPr/>
          </p:nvSpPr>
          <p:spPr>
            <a:xfrm>
              <a:off x="4640194" y="3291972"/>
              <a:ext cx="658616" cy="658616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scene3d>
              <a:camera prst="isometricOffAxis1Top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2D5AC850-D6B9-49F0-9B07-094E669B549B}"/>
                </a:ext>
              </a:extLst>
            </p:cNvPr>
            <p:cNvSpPr txBox="1"/>
            <p:nvPr/>
          </p:nvSpPr>
          <p:spPr>
            <a:xfrm>
              <a:off x="892033" y="4107796"/>
              <a:ext cx="611404" cy="3441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36000" rtlCol="0">
              <a:spAutoFit/>
            </a:bodyPr>
            <a:lstStyle/>
            <a:p>
              <a:pPr algn="ctr"/>
              <a:r>
                <a:rPr lang="ja-JP" altLang="en-US" sz="1000" b="1" dirty="0">
                  <a:ln w="3175">
                    <a:solidFill>
                      <a:schemeClr val="bg1"/>
                    </a:solidFill>
                  </a:ln>
                  <a:solidFill>
                    <a:schemeClr val="bg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なにわ筋</a:t>
              </a:r>
              <a:endParaRPr lang="en-US" altLang="ja-JP" sz="1000" b="1" dirty="0">
                <a:ln w="3175">
                  <a:solidFill>
                    <a:schemeClr val="bg1"/>
                  </a:solidFill>
                </a:ln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000" b="1" dirty="0">
                  <a:ln w="3175">
                    <a:solidFill>
                      <a:schemeClr val="bg1"/>
                    </a:solidFill>
                  </a:ln>
                  <a:solidFill>
                    <a:schemeClr val="bg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連絡線</a:t>
              </a:r>
              <a:endParaRPr lang="en-US" altLang="ja-JP" sz="1000" b="1" dirty="0">
                <a:ln w="3175">
                  <a:solidFill>
                    <a:schemeClr val="bg1"/>
                  </a:solidFill>
                </a:ln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16" name="直線矢印コネクタ 15">
              <a:extLst>
                <a:ext uri="{FF2B5EF4-FFF2-40B4-BE49-F238E27FC236}">
                  <a16:creationId xmlns:a16="http://schemas.microsoft.com/office/drawing/2014/main" id="{7E0A85FB-B36D-4302-8686-446C478EDA86}"/>
                </a:ext>
              </a:extLst>
            </p:cNvPr>
            <p:cNvCxnSpPr>
              <a:cxnSpLocks/>
            </p:cNvCxnSpPr>
            <p:nvPr/>
          </p:nvCxnSpPr>
          <p:spPr>
            <a:xfrm>
              <a:off x="2059902" y="4467718"/>
              <a:ext cx="2891813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正方形/長方形 61"/>
          <p:cNvSpPr/>
          <p:nvPr/>
        </p:nvSpPr>
        <p:spPr>
          <a:xfrm>
            <a:off x="0" y="0"/>
            <a:ext cx="9906000" cy="399245"/>
          </a:xfrm>
          <a:prstGeom prst="rect">
            <a:avLst/>
          </a:prstGeom>
          <a:solidFill>
            <a:schemeClr val="accent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３つのエリアの役割分担による都市機能の</a:t>
            </a:r>
            <a:r>
              <a:rPr kumimoji="1" lang="ja-JP" altLang="en-US" sz="2000" b="1" dirty="0" smtClean="0"/>
              <a:t>集積イメージ</a:t>
            </a:r>
            <a:endParaRPr kumimoji="1" lang="ja-JP" altLang="en-US" sz="2000" b="1" dirty="0"/>
          </a:p>
        </p:txBody>
      </p:sp>
      <p:sp>
        <p:nvSpPr>
          <p:cNvPr id="68" name="スライド番号プレースホルダー 67"/>
          <p:cNvSpPr>
            <a:spLocks noGrp="1"/>
          </p:cNvSpPr>
          <p:nvPr>
            <p:ph type="sldNum" sz="quarter" idx="12"/>
          </p:nvPr>
        </p:nvSpPr>
        <p:spPr>
          <a:xfrm>
            <a:off x="7598212" y="6583546"/>
            <a:ext cx="2228850" cy="365125"/>
          </a:xfrm>
        </p:spPr>
        <p:txBody>
          <a:bodyPr/>
          <a:lstStyle/>
          <a:p>
            <a:fld id="{014D57DD-AECA-42EB-9D63-1BD6179D20D1}" type="slidenum">
              <a:rPr kumimoji="1" lang="ja-JP" altLang="en-US" smtClean="0"/>
              <a:t>42</a:t>
            </a:fld>
            <a:endParaRPr kumimoji="1" lang="ja-JP" altLang="en-US" dirty="0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2270382" y="6279022"/>
            <a:ext cx="2048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広大なオープン空間</a:t>
            </a:r>
            <a:endParaRPr lang="en-US" altLang="ja-JP" sz="1400" dirty="0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1689986" y="6025012"/>
            <a:ext cx="8890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船着き場</a:t>
            </a:r>
            <a:endParaRPr kumimoji="1" lang="en-US" altLang="ja-JP" sz="1200" dirty="0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5003402" y="5936246"/>
            <a:ext cx="1570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/>
              <a:t>高速</a:t>
            </a:r>
            <a:r>
              <a:rPr lang="ja-JP" altLang="en-US" b="1" dirty="0"/>
              <a:t>バス拠点</a:t>
            </a:r>
            <a:endParaRPr kumimoji="1" lang="en-US" altLang="ja-JP" b="1" dirty="0"/>
          </a:p>
        </p:txBody>
      </p:sp>
      <p:sp>
        <p:nvSpPr>
          <p:cNvPr id="97" name="テキスト ボックス 96"/>
          <p:cNvSpPr txBox="1"/>
          <p:nvPr/>
        </p:nvSpPr>
        <p:spPr>
          <a:xfrm rot="21390984">
            <a:off x="5706194" y="5270285"/>
            <a:ext cx="1834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/>
              <a:t>リニア・北陸・東海道新幹線</a:t>
            </a:r>
            <a:endParaRPr kumimoji="1" lang="en-US" altLang="ja-JP" sz="1200" b="1" dirty="0"/>
          </a:p>
        </p:txBody>
      </p:sp>
      <p:sp>
        <p:nvSpPr>
          <p:cNvPr id="98" name="テキスト ボックス 97"/>
          <p:cNvSpPr txBox="1"/>
          <p:nvPr/>
        </p:nvSpPr>
        <p:spPr>
          <a:xfrm rot="474340">
            <a:off x="1831048" y="5056969"/>
            <a:ext cx="1834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/>
              <a:t>山陽</a:t>
            </a:r>
            <a:endParaRPr lang="en-US" altLang="ja-JP" sz="1200" b="1" dirty="0"/>
          </a:p>
          <a:p>
            <a:pPr algn="ctr"/>
            <a:r>
              <a:rPr kumimoji="1" lang="ja-JP" altLang="en-US" sz="1200" b="1" dirty="0"/>
              <a:t>新幹線</a:t>
            </a:r>
            <a:endParaRPr kumimoji="1" lang="en-US" altLang="ja-JP" sz="1200" b="1" dirty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7039118" y="5895948"/>
            <a:ext cx="7920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新拠点</a:t>
            </a:r>
            <a:endParaRPr kumimoji="1" lang="en-US" altLang="ja-JP" sz="1400" dirty="0"/>
          </a:p>
        </p:txBody>
      </p:sp>
      <p:sp>
        <p:nvSpPr>
          <p:cNvPr id="100" name="楕円 99">
            <a:extLst>
              <a:ext uri="{FF2B5EF4-FFF2-40B4-BE49-F238E27FC236}">
                <a16:creationId xmlns:a16="http://schemas.microsoft.com/office/drawing/2014/main" id="{EBBE50C8-C55F-4671-8E11-2793764858B0}"/>
              </a:ext>
            </a:extLst>
          </p:cNvPr>
          <p:cNvSpPr/>
          <p:nvPr/>
        </p:nvSpPr>
        <p:spPr>
          <a:xfrm>
            <a:off x="4512382" y="4415602"/>
            <a:ext cx="988733" cy="1365184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isometricOffAxis1Top">
              <a:rot lat="18000000" lon="18600000" rev="360000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537995" y="4722861"/>
            <a:ext cx="963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大規模交流</a:t>
            </a:r>
            <a:endParaRPr kumimoji="1" lang="en-US" altLang="ja-JP" b="1" dirty="0"/>
          </a:p>
        </p:txBody>
      </p:sp>
      <p:sp>
        <p:nvSpPr>
          <p:cNvPr id="64" name="フリーフォーム 63"/>
          <p:cNvSpPr/>
          <p:nvPr/>
        </p:nvSpPr>
        <p:spPr>
          <a:xfrm rot="562351">
            <a:off x="5563131" y="4207048"/>
            <a:ext cx="1919669" cy="450058"/>
          </a:xfrm>
          <a:custGeom>
            <a:avLst/>
            <a:gdLst>
              <a:gd name="connsiteX0" fmla="*/ 0 w 1451428"/>
              <a:gd name="connsiteY0" fmla="*/ 145258 h 450058"/>
              <a:gd name="connsiteX1" fmla="*/ 856343 w 1451428"/>
              <a:gd name="connsiteY1" fmla="*/ 14630 h 450058"/>
              <a:gd name="connsiteX2" fmla="*/ 1451428 w 1451428"/>
              <a:gd name="connsiteY2" fmla="*/ 450058 h 450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1428" h="450058">
                <a:moveTo>
                  <a:pt x="0" y="145258"/>
                </a:moveTo>
                <a:cubicBezTo>
                  <a:pt x="307219" y="54544"/>
                  <a:pt x="614438" y="-36170"/>
                  <a:pt x="856343" y="14630"/>
                </a:cubicBezTo>
                <a:cubicBezTo>
                  <a:pt x="1098248" y="65430"/>
                  <a:pt x="1274838" y="257744"/>
                  <a:pt x="1451428" y="450058"/>
                </a:cubicBezTo>
              </a:path>
            </a:pathLst>
          </a:custGeom>
          <a:noFill/>
          <a:ln w="28575">
            <a:solidFill>
              <a:schemeClr val="accent2"/>
            </a:solidFill>
            <a:headEnd type="triangl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フリーフォーム 78"/>
          <p:cNvSpPr/>
          <p:nvPr/>
        </p:nvSpPr>
        <p:spPr>
          <a:xfrm rot="20933986" flipH="1">
            <a:off x="2632210" y="4242988"/>
            <a:ext cx="1643327" cy="358684"/>
          </a:xfrm>
          <a:custGeom>
            <a:avLst/>
            <a:gdLst>
              <a:gd name="connsiteX0" fmla="*/ 0 w 1451428"/>
              <a:gd name="connsiteY0" fmla="*/ 145258 h 450058"/>
              <a:gd name="connsiteX1" fmla="*/ 856343 w 1451428"/>
              <a:gd name="connsiteY1" fmla="*/ 14630 h 450058"/>
              <a:gd name="connsiteX2" fmla="*/ 1451428 w 1451428"/>
              <a:gd name="connsiteY2" fmla="*/ 450058 h 450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1428" h="450058">
                <a:moveTo>
                  <a:pt x="0" y="145258"/>
                </a:moveTo>
                <a:cubicBezTo>
                  <a:pt x="307219" y="54544"/>
                  <a:pt x="614438" y="-36170"/>
                  <a:pt x="856343" y="14630"/>
                </a:cubicBezTo>
                <a:cubicBezTo>
                  <a:pt x="1098248" y="65430"/>
                  <a:pt x="1274838" y="257744"/>
                  <a:pt x="1451428" y="450058"/>
                </a:cubicBezTo>
              </a:path>
            </a:pathLst>
          </a:custGeom>
          <a:noFill/>
          <a:ln w="28575">
            <a:solidFill>
              <a:schemeClr val="accent2"/>
            </a:solidFill>
            <a:headEnd type="triangl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6373450" y="4308651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chemeClr val="accent2"/>
                </a:solidFill>
              </a:rPr>
              <a:t>補完</a:t>
            </a: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3106564" y="4448769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chemeClr val="accent2"/>
                </a:solidFill>
              </a:rPr>
              <a:t>補完</a:t>
            </a:r>
          </a:p>
        </p:txBody>
      </p:sp>
      <p:cxnSp>
        <p:nvCxnSpPr>
          <p:cNvPr id="105" name="直線コネクタ 104">
            <a:extLst>
              <a:ext uri="{FF2B5EF4-FFF2-40B4-BE49-F238E27FC236}">
                <a16:creationId xmlns:a16="http://schemas.microsoft.com/office/drawing/2014/main" id="{50E25E3A-87D7-4F08-9B0A-8B519A3B02C5}"/>
              </a:ext>
            </a:extLst>
          </p:cNvPr>
          <p:cNvCxnSpPr>
            <a:cxnSpLocks/>
          </p:cNvCxnSpPr>
          <p:nvPr/>
        </p:nvCxnSpPr>
        <p:spPr>
          <a:xfrm flipH="1">
            <a:off x="5788527" y="5670914"/>
            <a:ext cx="1798273" cy="0"/>
          </a:xfrm>
          <a:prstGeom prst="line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F0C66D23-8078-4DF7-80F7-2719CB5D44F6}"/>
              </a:ext>
            </a:extLst>
          </p:cNvPr>
          <p:cNvSpPr txBox="1"/>
          <p:nvPr/>
        </p:nvSpPr>
        <p:spPr>
          <a:xfrm>
            <a:off x="6266494" y="5688948"/>
            <a:ext cx="851900" cy="19024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36000" rtlCol="0">
            <a:spAutoFit/>
          </a:bodyPr>
          <a:lstStyle/>
          <a:p>
            <a:pPr algn="ctr"/>
            <a:r>
              <a:rPr lang="ja-JP" altLang="en-US" sz="1000" b="1" dirty="0">
                <a:ln w="3175">
                  <a:solidFill>
                    <a:schemeClr val="bg1"/>
                  </a:solidFill>
                </a:ln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歌島豊里線</a:t>
            </a:r>
            <a:endParaRPr lang="en-US" altLang="ja-JP" sz="1000" b="1" dirty="0">
              <a:ln w="3175">
                <a:solidFill>
                  <a:schemeClr val="bg1"/>
                </a:solidFill>
              </a:ln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02" name="表 1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987410"/>
              </p:ext>
            </p:extLst>
          </p:nvPr>
        </p:nvGraphicFramePr>
        <p:xfrm>
          <a:off x="202677" y="1285497"/>
          <a:ext cx="9529673" cy="21733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7306">
                  <a:extLst>
                    <a:ext uri="{9D8B030D-6E8A-4147-A177-3AD203B41FA5}">
                      <a16:colId xmlns:a16="http://schemas.microsoft.com/office/drawing/2014/main" val="466251537"/>
                    </a:ext>
                  </a:extLst>
                </a:gridCol>
                <a:gridCol w="2631570">
                  <a:extLst>
                    <a:ext uri="{9D8B030D-6E8A-4147-A177-3AD203B41FA5}">
                      <a16:colId xmlns:a16="http://schemas.microsoft.com/office/drawing/2014/main" val="3501124203"/>
                    </a:ext>
                  </a:extLst>
                </a:gridCol>
                <a:gridCol w="3352119">
                  <a:extLst>
                    <a:ext uri="{9D8B030D-6E8A-4147-A177-3AD203B41FA5}">
                      <a16:colId xmlns:a16="http://schemas.microsoft.com/office/drawing/2014/main" val="1558891306"/>
                    </a:ext>
                  </a:extLst>
                </a:gridCol>
                <a:gridCol w="2538678">
                  <a:extLst>
                    <a:ext uri="{9D8B030D-6E8A-4147-A177-3AD203B41FA5}">
                      <a16:colId xmlns:a16="http://schemas.microsoft.com/office/drawing/2014/main" val="465746720"/>
                    </a:ext>
                  </a:extLst>
                </a:gridCol>
              </a:tblGrid>
              <a:tr h="41699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十三エリア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サブ拠点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新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大阪エリア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メイン拠点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淡路エリア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サブ拠点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570090"/>
                  </a:ext>
                </a:extLst>
              </a:tr>
              <a:tr h="39718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交通結節機能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・新大阪駅へつなぐサブのハブ機能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・広域交通の交通結節施設（高速バス拠点等含む）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・駅から周辺のまちをつなぐ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・新大阪駅へつなぐサブのハブ機能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484941"/>
                  </a:ext>
                </a:extLst>
              </a:tr>
              <a:tr h="79621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交流促進機能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88900"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・新大阪を補完する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オフィス・宿泊機能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・商店街などのにぎわい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・大規模交流施設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・企業の本社・支店・サードプレイスオフィス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ハイグレードな宿泊機能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・歩行者動線沿いの交流空間（商業・文化）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88900"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・新大阪を補完する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オフィス・宿泊機能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・商店街などの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にぎわい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325732"/>
                  </a:ext>
                </a:extLst>
              </a:tr>
              <a:tr h="54373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都市空間機能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・なつかしさや愛着の空間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・淀川の自然を活かした空間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形成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（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河川敷、船着き場）　など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・新大阪駅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からまち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への演出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（光・水・緑）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・連続したウォーカブルな空間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・屋内オープンスペース　など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阪急高架下と大規模開発用地に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おける　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新拠点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の賑わいやゆとり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927088"/>
                  </a:ext>
                </a:extLst>
              </a:tr>
            </a:tbl>
          </a:graphicData>
        </a:graphic>
      </p:graphicFrame>
      <p:sp>
        <p:nvSpPr>
          <p:cNvPr id="107" name="テキスト ボックス 106"/>
          <p:cNvSpPr txBox="1"/>
          <p:nvPr/>
        </p:nvSpPr>
        <p:spPr>
          <a:xfrm>
            <a:off x="2897262" y="5066788"/>
            <a:ext cx="10268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effectLst>
                  <a:glow rad="317500">
                    <a:schemeClr val="accent2">
                      <a:alpha val="40000"/>
                    </a:schemeClr>
                  </a:glow>
                </a:effectLst>
              </a:rPr>
              <a:t>人の</a:t>
            </a:r>
            <a:r>
              <a:rPr kumimoji="1" lang="ja-JP" altLang="en-US" sz="1200" dirty="0" smtClean="0">
                <a:solidFill>
                  <a:schemeClr val="bg1"/>
                </a:solidFill>
                <a:effectLst>
                  <a:glow rad="317500">
                    <a:schemeClr val="accent2">
                      <a:alpha val="40000"/>
                    </a:schemeClr>
                  </a:glow>
                </a:effectLst>
              </a:rPr>
              <a:t>定着増</a:t>
            </a:r>
            <a:endParaRPr kumimoji="1" lang="ja-JP" altLang="en-US" sz="1200" dirty="0">
              <a:solidFill>
                <a:schemeClr val="bg1"/>
              </a:solidFill>
              <a:effectLst>
                <a:glow rad="317500">
                  <a:schemeClr val="accent2">
                    <a:alpha val="40000"/>
                  </a:schemeClr>
                </a:glow>
              </a:effectLst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5924304" y="5029256"/>
            <a:ext cx="10251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effectLst>
                  <a:glow rad="317500">
                    <a:schemeClr val="accent2">
                      <a:alpha val="40000"/>
                    </a:schemeClr>
                  </a:glow>
                </a:effectLst>
              </a:rPr>
              <a:t>人の</a:t>
            </a:r>
            <a:r>
              <a:rPr kumimoji="1" lang="ja-JP" altLang="en-US" sz="1200" dirty="0" smtClean="0">
                <a:solidFill>
                  <a:schemeClr val="bg1"/>
                </a:solidFill>
                <a:effectLst>
                  <a:glow rad="317500">
                    <a:schemeClr val="accent2">
                      <a:alpha val="40000"/>
                    </a:schemeClr>
                  </a:glow>
                </a:effectLst>
              </a:rPr>
              <a:t>定着増</a:t>
            </a:r>
            <a:endParaRPr kumimoji="1" lang="ja-JP" altLang="en-US" sz="1200" dirty="0">
              <a:solidFill>
                <a:schemeClr val="bg1"/>
              </a:solidFill>
              <a:effectLst>
                <a:glow rad="317500">
                  <a:schemeClr val="accent2">
                    <a:alpha val="40000"/>
                  </a:schemeClr>
                </a:glow>
              </a:effectLst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445886" y="5175109"/>
            <a:ext cx="1029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effectLst>
                  <a:glow rad="317500">
                    <a:schemeClr val="accent2">
                      <a:alpha val="40000"/>
                    </a:schemeClr>
                  </a:glow>
                </a:effectLst>
              </a:rPr>
              <a:t>人の</a:t>
            </a:r>
            <a:r>
              <a:rPr kumimoji="1" lang="ja-JP" altLang="en-US" sz="1200" dirty="0" smtClean="0">
                <a:solidFill>
                  <a:schemeClr val="bg1"/>
                </a:solidFill>
                <a:effectLst>
                  <a:glow rad="317500">
                    <a:schemeClr val="accent2">
                      <a:alpha val="40000"/>
                    </a:schemeClr>
                  </a:glow>
                </a:effectLst>
              </a:rPr>
              <a:t>定着増</a:t>
            </a:r>
            <a:endParaRPr kumimoji="1" lang="ja-JP" altLang="en-US" sz="1200" dirty="0">
              <a:solidFill>
                <a:schemeClr val="bg1"/>
              </a:solidFill>
              <a:effectLst>
                <a:glow rad="317500">
                  <a:schemeClr val="accent2">
                    <a:alpha val="40000"/>
                  </a:schemeClr>
                </a:glow>
              </a:effectLst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8502805" y="5153248"/>
            <a:ext cx="9485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effectLst>
                  <a:glow rad="317500">
                    <a:schemeClr val="accent2">
                      <a:alpha val="40000"/>
                    </a:schemeClr>
                  </a:glow>
                </a:effectLst>
              </a:rPr>
              <a:t>人の</a:t>
            </a:r>
            <a:r>
              <a:rPr kumimoji="1" lang="ja-JP" altLang="en-US" sz="1200" dirty="0" smtClean="0">
                <a:solidFill>
                  <a:schemeClr val="bg1"/>
                </a:solidFill>
                <a:effectLst>
                  <a:glow rad="317500">
                    <a:schemeClr val="accent2">
                      <a:alpha val="40000"/>
                    </a:schemeClr>
                  </a:glow>
                </a:effectLst>
              </a:rPr>
              <a:t>定着</a:t>
            </a:r>
            <a:r>
              <a:rPr lang="ja-JP" altLang="en-US" sz="1200" dirty="0" smtClean="0">
                <a:solidFill>
                  <a:schemeClr val="bg1"/>
                </a:solidFill>
                <a:effectLst>
                  <a:glow rad="317500">
                    <a:schemeClr val="accent2">
                      <a:alpha val="40000"/>
                    </a:schemeClr>
                  </a:glow>
                </a:effectLst>
              </a:rPr>
              <a:t>増</a:t>
            </a:r>
            <a:endParaRPr kumimoji="1" lang="ja-JP" altLang="en-US" sz="1200" dirty="0">
              <a:solidFill>
                <a:schemeClr val="bg1"/>
              </a:solidFill>
              <a:effectLst>
                <a:glow rad="317500">
                  <a:schemeClr val="accent2">
                    <a:alpha val="40000"/>
                  </a:schemeClr>
                </a:glow>
              </a:effectLst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3218570" y="5508084"/>
            <a:ext cx="1570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/>
              <a:t>新幹線のハブ</a:t>
            </a:r>
            <a:endParaRPr kumimoji="1" lang="en-US" altLang="ja-JP" b="1" dirty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-269801" y="403915"/>
            <a:ext cx="990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190500"/>
            <a:r>
              <a:rPr lang="ja-JP" altLang="en-US" sz="1400" dirty="0" smtClean="0"/>
              <a:t>〇新</a:t>
            </a:r>
            <a:r>
              <a:rPr lang="ja-JP" altLang="en-US" sz="1400" dirty="0"/>
              <a:t>大阪エリアの交流促進・交通結節・都市空間の３つの機能の質と量を高めることが重要</a:t>
            </a:r>
            <a:r>
              <a:rPr lang="ja-JP" altLang="en-US" sz="1400" dirty="0" smtClean="0"/>
              <a:t>で</a:t>
            </a:r>
            <a:r>
              <a:rPr lang="ja-JP" altLang="en-US" sz="1400" dirty="0"/>
              <a:t>あり</a:t>
            </a:r>
            <a:r>
              <a:rPr lang="ja-JP" altLang="en-US" sz="1400" dirty="0" smtClean="0"/>
              <a:t>、</a:t>
            </a:r>
            <a:r>
              <a:rPr lang="ja-JP" altLang="en-US" sz="1400" dirty="0"/>
              <a:t>十三</a:t>
            </a:r>
            <a:r>
              <a:rPr lang="ja-JP" altLang="en-US" sz="1400" dirty="0" smtClean="0"/>
              <a:t>・淡路のサブ拠点化にも大きな効果をもたらすため、駅とまちが一体となって、官民連携して、駅からまちへ人を惹き出し、まちから駅へ人を惹きつけ、まちとしての総合的な魅力を高めることが重要である。</a:t>
            </a:r>
            <a:endParaRPr lang="en-US" altLang="ja-JP" sz="1400" dirty="0" smtClean="0"/>
          </a:p>
        </p:txBody>
      </p:sp>
    </p:spTree>
    <p:extLst>
      <p:ext uri="{BB962C8B-B14F-4D97-AF65-F5344CB8AC3E}">
        <p14:creationId xmlns:p14="http://schemas.microsoft.com/office/powerpoint/2010/main" val="20261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-15364"/>
            <a:ext cx="9906000" cy="40011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</a:rPr>
              <a:t>新大阪エリアにおける都市</a:t>
            </a:r>
            <a:r>
              <a:rPr lang="ja-JP" altLang="en-US" sz="2000" b="1" dirty="0">
                <a:solidFill>
                  <a:schemeClr val="bg1"/>
                </a:solidFill>
              </a:rPr>
              <a:t>機能の充実に向けた民間都市開発の誘導</a:t>
            </a:r>
            <a:r>
              <a:rPr lang="ja-JP" altLang="en-US" sz="2000" b="1" dirty="0" smtClean="0">
                <a:solidFill>
                  <a:schemeClr val="bg1"/>
                </a:solidFill>
              </a:rPr>
              <a:t>イメージ</a:t>
            </a:r>
            <a:endParaRPr lang="en-US" altLang="ja-JP" sz="2000" b="1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91170" y="759351"/>
            <a:ext cx="9906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600" b="1" dirty="0" smtClean="0"/>
              <a:t>【</a:t>
            </a:r>
            <a:r>
              <a:rPr kumimoji="1" lang="ja-JP" altLang="en-US" sz="1600" b="1" dirty="0" smtClean="0"/>
              <a:t>民間都市開発</a:t>
            </a:r>
            <a:r>
              <a:rPr lang="ja-JP" altLang="en-US" sz="1600" b="1" dirty="0"/>
              <a:t>へ</a:t>
            </a:r>
            <a:r>
              <a:rPr lang="ja-JP" altLang="en-US" sz="1600" b="1" dirty="0" smtClean="0"/>
              <a:t>の期待</a:t>
            </a:r>
            <a:r>
              <a:rPr kumimoji="1" lang="en-US" altLang="ja-JP" sz="1600" dirty="0" smtClean="0"/>
              <a:t>】</a:t>
            </a:r>
          </a:p>
          <a:p>
            <a:pPr marL="530225" indent="-265113">
              <a:lnSpc>
                <a:spcPct val="150000"/>
              </a:lnSpc>
            </a:pPr>
            <a:r>
              <a:rPr lang="ja-JP" altLang="en-US" sz="1600" dirty="0" smtClean="0"/>
              <a:t>〇新大阪エリアにおける民間都市開発は、交流促進機能において、ビジネス・産業、観光・文化・エンタテインメントの提供によりエリア</a:t>
            </a:r>
            <a:r>
              <a:rPr lang="ja-JP" altLang="en-US" sz="1600" dirty="0"/>
              <a:t>に</a:t>
            </a:r>
            <a:r>
              <a:rPr lang="ja-JP" altLang="en-US" sz="1600" dirty="0" smtClean="0"/>
              <a:t>人を呼び込み、交通結節機能としては、駅とまちを繋ぐ歩行者ネットワークの形成の一部を担うほか、交通施設の一部を導入することにより人の移動を支え、都市空間機能としては、さらに良好な滞留空間の提供により快適さを提供するなど、このエリアへの人の集積を図る重要な役割を担っているため、建て替えなどのタイミングで、これらの機能の拡充を促進していく必要がある。</a:t>
            </a:r>
            <a:endParaRPr lang="en-US" altLang="ja-JP" sz="1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7042" y="3773823"/>
            <a:ext cx="9906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indent="-530225">
              <a:lnSpc>
                <a:spcPct val="200000"/>
              </a:lnSpc>
            </a:pPr>
            <a:r>
              <a:rPr lang="en-US" altLang="ja-JP" sz="1600" b="1" dirty="0" smtClean="0"/>
              <a:t>【</a:t>
            </a:r>
            <a:r>
              <a:rPr lang="ja-JP" altLang="en-US" sz="1600" b="1" dirty="0" smtClean="0"/>
              <a:t>民間</a:t>
            </a:r>
            <a:r>
              <a:rPr lang="ja-JP" altLang="en-US" sz="1600" b="1" dirty="0"/>
              <a:t>都市</a:t>
            </a:r>
            <a:r>
              <a:rPr lang="ja-JP" altLang="en-US" sz="1600" b="1" dirty="0" smtClean="0"/>
              <a:t>開発へ期待する主な内容</a:t>
            </a:r>
            <a:r>
              <a:rPr lang="en-US" altLang="ja-JP" sz="1600" b="1" dirty="0" smtClean="0"/>
              <a:t>】</a:t>
            </a:r>
            <a:endParaRPr lang="en-US" altLang="ja-JP" sz="1600" b="1" dirty="0"/>
          </a:p>
          <a:p>
            <a:pPr marL="530225" indent="-530225">
              <a:lnSpc>
                <a:spcPct val="200000"/>
              </a:lnSpc>
            </a:pPr>
            <a:r>
              <a:rPr lang="ja-JP" altLang="en-US" sz="1600" dirty="0" smtClean="0"/>
              <a:t>　〇大街区化なども含めた一定のまとまりをもった高機能な</a:t>
            </a:r>
            <a:r>
              <a:rPr lang="ja-JP" altLang="en-US" sz="1600" dirty="0"/>
              <a:t>都市開発</a:t>
            </a:r>
            <a:endParaRPr lang="en-US" altLang="ja-JP" sz="1600" dirty="0" smtClean="0"/>
          </a:p>
          <a:p>
            <a:pPr marL="530225" indent="-530225">
              <a:lnSpc>
                <a:spcPct val="200000"/>
              </a:lnSpc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〇低層部</a:t>
            </a:r>
            <a:r>
              <a:rPr lang="ja-JP" altLang="en-US" sz="1600" dirty="0"/>
              <a:t>に</a:t>
            </a:r>
            <a:r>
              <a:rPr lang="ja-JP" altLang="en-US" sz="1600" dirty="0" smtClean="0"/>
              <a:t>おける人のにぎわい、</a:t>
            </a:r>
            <a:r>
              <a:rPr lang="ja-JP" altLang="en-US" sz="1600" dirty="0"/>
              <a:t>うるおい空間の</a:t>
            </a:r>
            <a:r>
              <a:rPr lang="ja-JP" altLang="en-US" sz="1600" dirty="0" smtClean="0"/>
              <a:t>充実と、独自性の創出</a:t>
            </a:r>
            <a:endParaRPr lang="en-US" altLang="ja-JP" sz="1600" dirty="0"/>
          </a:p>
          <a:p>
            <a:pPr marL="530225" indent="-530225">
              <a:lnSpc>
                <a:spcPct val="200000"/>
              </a:lnSpc>
            </a:pPr>
            <a:r>
              <a:rPr lang="ja-JP" altLang="en-US" sz="1600" dirty="0"/>
              <a:t>　〇屋内の公共的</a:t>
            </a:r>
            <a:r>
              <a:rPr lang="ja-JP" altLang="en-US" sz="1600" dirty="0" smtClean="0"/>
              <a:t>空間、ピロティ空間などによる風雨、猛暑などに対応した人にやさしい空間づくり</a:t>
            </a:r>
            <a:endParaRPr lang="en-US" altLang="ja-JP" sz="1600" dirty="0"/>
          </a:p>
        </p:txBody>
      </p:sp>
      <p:sp>
        <p:nvSpPr>
          <p:cNvPr id="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764192" y="6564979"/>
            <a:ext cx="2228850" cy="365125"/>
          </a:xfrm>
        </p:spPr>
        <p:txBody>
          <a:bodyPr/>
          <a:lstStyle/>
          <a:p>
            <a:fld id="{56354BE4-E3CF-4E6B-8FAC-D49DED899F38}" type="slidenum">
              <a:rPr kumimoji="1" lang="ja-JP" altLang="en-US" smtClean="0"/>
              <a:t>43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2736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"/>
            <a:ext cx="9906000" cy="396574"/>
          </a:xfrm>
          <a:prstGeom prst="rect">
            <a:avLst/>
          </a:prstGeom>
          <a:solidFill>
            <a:schemeClr val="accent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新</a:t>
            </a:r>
            <a:r>
              <a:rPr kumimoji="1" lang="ja-JP" altLang="en-US" sz="2000" b="1" dirty="0" smtClean="0"/>
              <a:t>大阪エリアの</a:t>
            </a:r>
            <a:r>
              <a:rPr kumimoji="1" lang="ja-JP" altLang="en-US" sz="2000" b="1" dirty="0"/>
              <a:t>都市機能誘導のイメージ</a:t>
            </a:r>
            <a:endParaRPr kumimoji="1" lang="en-US" altLang="ja-JP" sz="2000" b="1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64353" y="4945120"/>
            <a:ext cx="90195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/>
              <a:t>新大阪駅</a:t>
            </a:r>
            <a:endParaRPr kumimoji="1" lang="en-US" altLang="ja-JP" sz="1400" b="1" dirty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1076300" y="4527831"/>
            <a:ext cx="1295630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交通結節施設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オープン空間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（高速バス）</a:t>
            </a:r>
            <a:endParaRPr kumimoji="1" lang="en-US" altLang="ja-JP" sz="1400" dirty="0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2485286" y="4501714"/>
            <a:ext cx="1027581" cy="75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400" dirty="0"/>
              <a:t>大規模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交流施設</a:t>
            </a:r>
            <a:endParaRPr kumimoji="1" lang="en-US" altLang="ja-JP" sz="1400" dirty="0"/>
          </a:p>
        </p:txBody>
      </p:sp>
      <p:grpSp>
        <p:nvGrpSpPr>
          <p:cNvPr id="106" name="グループ化 105"/>
          <p:cNvGrpSpPr/>
          <p:nvPr/>
        </p:nvGrpSpPr>
        <p:grpSpPr>
          <a:xfrm>
            <a:off x="3603900" y="2625295"/>
            <a:ext cx="1561023" cy="2627601"/>
            <a:chOff x="1891798" y="615883"/>
            <a:chExt cx="998930" cy="1681455"/>
          </a:xfrm>
        </p:grpSpPr>
        <p:sp>
          <p:nvSpPr>
            <p:cNvPr id="132" name="正方形/長方形 131"/>
            <p:cNvSpPr/>
            <p:nvPr/>
          </p:nvSpPr>
          <p:spPr>
            <a:xfrm>
              <a:off x="1891798" y="1936828"/>
              <a:ext cx="998930" cy="36051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交流（商業・文化）＋屋内オープンスペース</a:t>
              </a:r>
            </a:p>
          </p:txBody>
        </p:sp>
        <p:sp>
          <p:nvSpPr>
            <p:cNvPr id="133" name="正方形/長方形 132"/>
            <p:cNvSpPr/>
            <p:nvPr/>
          </p:nvSpPr>
          <p:spPr>
            <a:xfrm>
              <a:off x="1891798" y="615883"/>
              <a:ext cx="993896" cy="13209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>
                  <a:solidFill>
                    <a:schemeClr val="tx1"/>
                  </a:solidFill>
                </a:rPr>
                <a:t>様々な</a:t>
              </a:r>
              <a:endParaRPr kumimoji="1" lang="en-US" altLang="ja-JP" sz="1600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1600" dirty="0">
                  <a:solidFill>
                    <a:schemeClr val="tx1"/>
                  </a:solidFill>
                </a:rPr>
                <a:t>グレードの</a:t>
              </a:r>
              <a:endParaRPr kumimoji="1" lang="en-US" altLang="ja-JP" sz="1600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1600" dirty="0" smtClean="0">
                  <a:solidFill>
                    <a:schemeClr val="tx1"/>
                  </a:solidFill>
                </a:rPr>
                <a:t>ホテル</a:t>
              </a:r>
              <a:endParaRPr kumimoji="1" lang="en-US" altLang="ja-JP" sz="16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100" dirty="0" smtClean="0">
                  <a:solidFill>
                    <a:schemeClr val="tx1"/>
                  </a:solidFill>
                </a:rPr>
                <a:t>（一部レジデンス）</a:t>
              </a:r>
              <a:endParaRPr kumimoji="1" lang="ja-JP" altLang="en-US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4" name="グループ化 133"/>
          <p:cNvGrpSpPr/>
          <p:nvPr/>
        </p:nvGrpSpPr>
        <p:grpSpPr>
          <a:xfrm>
            <a:off x="5424252" y="2492243"/>
            <a:ext cx="1553156" cy="2760653"/>
            <a:chOff x="3957747" y="1956613"/>
            <a:chExt cx="1682267" cy="2990140"/>
          </a:xfrm>
        </p:grpSpPr>
        <p:grpSp>
          <p:nvGrpSpPr>
            <p:cNvPr id="135" name="グループ化 134"/>
            <p:cNvGrpSpPr/>
            <p:nvPr/>
          </p:nvGrpSpPr>
          <p:grpSpPr>
            <a:xfrm>
              <a:off x="3957747" y="2100725"/>
              <a:ext cx="1682267" cy="2846028"/>
              <a:chOff x="1891798" y="615883"/>
              <a:chExt cx="993896" cy="1681455"/>
            </a:xfrm>
          </p:grpSpPr>
          <p:sp>
            <p:nvSpPr>
              <p:cNvPr id="143" name="正方形/長方形 142"/>
              <p:cNvSpPr/>
              <p:nvPr/>
            </p:nvSpPr>
            <p:spPr>
              <a:xfrm>
                <a:off x="1913932" y="1950155"/>
                <a:ext cx="930676" cy="347183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dirty="0">
                    <a:solidFill>
                      <a:schemeClr val="tx1"/>
                    </a:solidFill>
                  </a:rPr>
                  <a:t>交流（商業）＋</a:t>
                </a:r>
                <a:endParaRPr kumimoji="1" lang="en-US" altLang="ja-JP" sz="12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kumimoji="1" lang="ja-JP" altLang="en-US" sz="1200">
                    <a:solidFill>
                      <a:schemeClr val="tx1"/>
                    </a:solidFill>
                  </a:rPr>
                  <a:t>屋内オープンスペース</a:t>
                </a:r>
                <a:endParaRPr kumimoji="1" lang="ja-JP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4" name="正方形/長方形 143"/>
              <p:cNvSpPr/>
              <p:nvPr/>
            </p:nvSpPr>
            <p:spPr>
              <a:xfrm>
                <a:off x="1891798" y="615883"/>
                <a:ext cx="993896" cy="13342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</p:grpSp>
        <p:sp>
          <p:nvSpPr>
            <p:cNvPr id="136" name="正方形/長方形 135"/>
            <p:cNvSpPr/>
            <p:nvPr/>
          </p:nvSpPr>
          <p:spPr>
            <a:xfrm>
              <a:off x="3957747" y="2979845"/>
              <a:ext cx="1682267" cy="24372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solidFill>
                    <a:schemeClr val="tx1"/>
                  </a:solidFill>
                </a:rPr>
                <a:t>世界、東京の企業</a:t>
              </a:r>
              <a:endParaRPr kumimoji="1" lang="en-US" altLang="ja-JP" sz="1050" dirty="0">
                <a:solidFill>
                  <a:schemeClr val="tx1"/>
                </a:solidFill>
              </a:endParaRPr>
            </a:p>
          </p:txBody>
        </p:sp>
        <p:sp>
          <p:nvSpPr>
            <p:cNvPr id="137" name="正方形/長方形 136"/>
            <p:cNvSpPr/>
            <p:nvPr/>
          </p:nvSpPr>
          <p:spPr>
            <a:xfrm>
              <a:off x="3957747" y="3650757"/>
              <a:ext cx="1682267" cy="42981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</a:rPr>
                <a:t>ミーティング</a:t>
              </a:r>
            </a:p>
          </p:txBody>
        </p:sp>
        <p:sp>
          <p:nvSpPr>
            <p:cNvPr id="138" name="正方形/長方形 137"/>
            <p:cNvSpPr/>
            <p:nvPr/>
          </p:nvSpPr>
          <p:spPr>
            <a:xfrm>
              <a:off x="3957747" y="1956613"/>
              <a:ext cx="1682267" cy="49996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関西の</a:t>
              </a:r>
              <a:endParaRPr kumimoji="1" lang="en-US" altLang="ja-JP" sz="1200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スタートアップ</a:t>
              </a:r>
            </a:p>
          </p:txBody>
        </p:sp>
        <p:sp>
          <p:nvSpPr>
            <p:cNvPr id="139" name="正方形/長方形 138"/>
            <p:cNvSpPr/>
            <p:nvPr/>
          </p:nvSpPr>
          <p:spPr>
            <a:xfrm>
              <a:off x="3957747" y="2456581"/>
              <a:ext cx="1682267" cy="52326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クリエイティブ</a:t>
              </a:r>
              <a:endParaRPr kumimoji="1" lang="en-US" altLang="ja-JP" sz="1200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オフィス</a:t>
              </a:r>
            </a:p>
          </p:txBody>
        </p:sp>
        <p:sp>
          <p:nvSpPr>
            <p:cNvPr id="140" name="正方形/長方形 139"/>
            <p:cNvSpPr/>
            <p:nvPr/>
          </p:nvSpPr>
          <p:spPr>
            <a:xfrm>
              <a:off x="3957747" y="4080572"/>
              <a:ext cx="1682267" cy="26987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>
                  <a:solidFill>
                    <a:schemeClr val="tx1"/>
                  </a:solidFill>
                </a:rPr>
                <a:t>サロン</a:t>
              </a:r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3957747" y="3219219"/>
              <a:ext cx="1682267" cy="42516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コワーキング</a:t>
              </a:r>
              <a:endParaRPr kumimoji="1" lang="en-US" altLang="ja-JP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4" name="グループ化 153"/>
          <p:cNvGrpSpPr/>
          <p:nvPr/>
        </p:nvGrpSpPr>
        <p:grpSpPr>
          <a:xfrm>
            <a:off x="7248815" y="3269862"/>
            <a:ext cx="1717731" cy="1983034"/>
            <a:chOff x="8070486" y="867166"/>
            <a:chExt cx="1320873" cy="1524881"/>
          </a:xfrm>
        </p:grpSpPr>
        <p:sp>
          <p:nvSpPr>
            <p:cNvPr id="155" name="正方形/長方形 154"/>
            <p:cNvSpPr/>
            <p:nvPr/>
          </p:nvSpPr>
          <p:spPr>
            <a:xfrm>
              <a:off x="8378229" y="867166"/>
              <a:ext cx="719219" cy="1154899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>
                  <a:solidFill>
                    <a:schemeClr val="tx1"/>
                  </a:solidFill>
                </a:rPr>
                <a:t>居住</a:t>
              </a:r>
              <a:endParaRPr kumimoji="1" lang="en-US" altLang="ja-JP" sz="1600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1600" dirty="0">
                  <a:solidFill>
                    <a:schemeClr val="tx1"/>
                  </a:solidFill>
                </a:rPr>
                <a:t>機能</a:t>
              </a:r>
            </a:p>
          </p:txBody>
        </p:sp>
        <p:sp>
          <p:nvSpPr>
            <p:cNvPr id="156" name="正方形/長方形 155"/>
            <p:cNvSpPr/>
            <p:nvPr/>
          </p:nvSpPr>
          <p:spPr>
            <a:xfrm>
              <a:off x="8070486" y="2022065"/>
              <a:ext cx="1320873" cy="36998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>
                  <a:solidFill>
                    <a:schemeClr val="tx1"/>
                  </a:solidFill>
                </a:rPr>
                <a:t>居住のサポート機能</a:t>
              </a: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8984534" y="4257525"/>
            <a:ext cx="776237" cy="995371"/>
            <a:chOff x="10250699" y="4262907"/>
            <a:chExt cx="1004552" cy="1288138"/>
          </a:xfrm>
        </p:grpSpPr>
        <p:sp>
          <p:nvSpPr>
            <p:cNvPr id="157" name="テキスト ボックス 156"/>
            <p:cNvSpPr txBox="1"/>
            <p:nvPr/>
          </p:nvSpPr>
          <p:spPr>
            <a:xfrm>
              <a:off x="10401545" y="4873931"/>
              <a:ext cx="702860" cy="6771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kumimoji="1" lang="en-US" altLang="ja-JP" sz="1400" dirty="0"/>
            </a:p>
            <a:p>
              <a:pPr algn="ctr"/>
              <a:endParaRPr kumimoji="1" lang="en-US" altLang="ja-JP" sz="1400" dirty="0"/>
            </a:p>
          </p:txBody>
        </p:sp>
        <p:sp>
          <p:nvSpPr>
            <p:cNvPr id="3" name="二等辺三角形 2"/>
            <p:cNvSpPr/>
            <p:nvPr/>
          </p:nvSpPr>
          <p:spPr>
            <a:xfrm>
              <a:off x="10250699" y="4262907"/>
              <a:ext cx="1004552" cy="611022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kumimoji="1" lang="ja-JP" altLang="en-US" sz="1400">
                <a:solidFill>
                  <a:schemeClr val="tx1"/>
                </a:solidFill>
              </a:endParaRPr>
            </a:p>
          </p:txBody>
        </p:sp>
      </p:grpSp>
      <p:sp>
        <p:nvSpPr>
          <p:cNvPr id="158" name="テキスト ボックス 157"/>
          <p:cNvSpPr txBox="1"/>
          <p:nvPr/>
        </p:nvSpPr>
        <p:spPr>
          <a:xfrm>
            <a:off x="3463365" y="2328706"/>
            <a:ext cx="1839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ホテル</a:t>
            </a:r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5285440" y="2189006"/>
            <a:ext cx="1839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オフィス</a:t>
            </a:r>
          </a:p>
        </p:txBody>
      </p:sp>
      <p:sp>
        <p:nvSpPr>
          <p:cNvPr id="162" name="正方形/長方形 161"/>
          <p:cNvSpPr/>
          <p:nvPr/>
        </p:nvSpPr>
        <p:spPr>
          <a:xfrm>
            <a:off x="966305" y="5047542"/>
            <a:ext cx="109995" cy="2053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63" name="正方形/長方形 162"/>
          <p:cNvSpPr/>
          <p:nvPr/>
        </p:nvSpPr>
        <p:spPr>
          <a:xfrm>
            <a:off x="2377678" y="5047542"/>
            <a:ext cx="104248" cy="2053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64" name="正方形/長方形 163"/>
          <p:cNvSpPr/>
          <p:nvPr/>
        </p:nvSpPr>
        <p:spPr>
          <a:xfrm>
            <a:off x="3509508" y="5047542"/>
            <a:ext cx="94389" cy="2053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65" name="正方形/長方形 164"/>
          <p:cNvSpPr/>
          <p:nvPr/>
        </p:nvSpPr>
        <p:spPr>
          <a:xfrm>
            <a:off x="5164923" y="5047542"/>
            <a:ext cx="293916" cy="2053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66" name="正方形/長方形 165"/>
          <p:cNvSpPr/>
          <p:nvPr/>
        </p:nvSpPr>
        <p:spPr>
          <a:xfrm>
            <a:off x="6910419" y="5047542"/>
            <a:ext cx="338395" cy="2053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67" name="正方形/長方形 166"/>
          <p:cNvSpPr/>
          <p:nvPr/>
        </p:nvSpPr>
        <p:spPr>
          <a:xfrm>
            <a:off x="8957105" y="5047542"/>
            <a:ext cx="143991" cy="2053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510310" y="1275180"/>
            <a:ext cx="646709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テキスト ボックス 167"/>
          <p:cNvSpPr txBox="1"/>
          <p:nvPr/>
        </p:nvSpPr>
        <p:spPr>
          <a:xfrm>
            <a:off x="2816894" y="933817"/>
            <a:ext cx="1839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/>
              <a:t>500</a:t>
            </a:r>
            <a:r>
              <a:rPr kumimoji="1" lang="ja-JP" altLang="en-US" b="1" dirty="0" err="1"/>
              <a:t>ｍ</a:t>
            </a:r>
            <a:r>
              <a:rPr kumimoji="1" lang="ja-JP" altLang="en-US" b="1" dirty="0"/>
              <a:t>圏内</a:t>
            </a:r>
          </a:p>
        </p:txBody>
      </p:sp>
      <p:cxnSp>
        <p:nvCxnSpPr>
          <p:cNvPr id="169" name="直線矢印コネクタ 168"/>
          <p:cNvCxnSpPr/>
          <p:nvPr/>
        </p:nvCxnSpPr>
        <p:spPr>
          <a:xfrm>
            <a:off x="510310" y="884009"/>
            <a:ext cx="8881072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テキスト ボックス 169"/>
          <p:cNvSpPr txBox="1"/>
          <p:nvPr/>
        </p:nvSpPr>
        <p:spPr>
          <a:xfrm>
            <a:off x="4498316" y="542646"/>
            <a:ext cx="1839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/>
              <a:t>1000</a:t>
            </a:r>
            <a:r>
              <a:rPr kumimoji="1" lang="ja-JP" altLang="en-US" b="1" dirty="0" err="1"/>
              <a:t>ｍ</a:t>
            </a:r>
            <a:r>
              <a:rPr kumimoji="1" lang="ja-JP" altLang="en-US" b="1" dirty="0"/>
              <a:t>圏内</a:t>
            </a:r>
          </a:p>
        </p:txBody>
      </p:sp>
      <p:grpSp>
        <p:nvGrpSpPr>
          <p:cNvPr id="27" name="グループ化 26"/>
          <p:cNvGrpSpPr/>
          <p:nvPr/>
        </p:nvGrpSpPr>
        <p:grpSpPr>
          <a:xfrm>
            <a:off x="405275" y="5510058"/>
            <a:ext cx="8090459" cy="855644"/>
            <a:chOff x="358338" y="5470039"/>
            <a:chExt cx="8090459" cy="855644"/>
          </a:xfrm>
        </p:grpSpPr>
        <p:sp>
          <p:nvSpPr>
            <p:cNvPr id="26" name="U ターン矢印 25"/>
            <p:cNvSpPr/>
            <p:nvPr/>
          </p:nvSpPr>
          <p:spPr>
            <a:xfrm flipH="1" flipV="1">
              <a:off x="358338" y="5470039"/>
              <a:ext cx="8090459" cy="755476"/>
            </a:xfrm>
            <a:prstGeom prst="uturn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200" dirty="0">
                <a:solidFill>
                  <a:schemeClr val="accent2"/>
                </a:solidFill>
              </a:endParaRPr>
            </a:p>
          </p:txBody>
        </p:sp>
        <p:sp>
          <p:nvSpPr>
            <p:cNvPr id="197" name="テキスト ボックス 196"/>
            <p:cNvSpPr txBox="1"/>
            <p:nvPr/>
          </p:nvSpPr>
          <p:spPr>
            <a:xfrm>
              <a:off x="1745835" y="5987129"/>
              <a:ext cx="53319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accent2"/>
                  </a:solidFill>
                </a:rPr>
                <a:t>広域交通拠点付近で住み、働きながら全国と繋がる</a:t>
              </a:r>
            </a:p>
          </p:txBody>
        </p:sp>
      </p:grpSp>
      <p:sp>
        <p:nvSpPr>
          <p:cNvPr id="198" name="テキスト ボックス 197"/>
          <p:cNvSpPr txBox="1"/>
          <p:nvPr/>
        </p:nvSpPr>
        <p:spPr>
          <a:xfrm>
            <a:off x="7188028" y="2862253"/>
            <a:ext cx="1839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中高層住宅</a:t>
            </a:r>
          </a:p>
        </p:txBody>
      </p:sp>
      <p:sp>
        <p:nvSpPr>
          <p:cNvPr id="199" name="テキスト ボックス 198"/>
          <p:cNvSpPr txBox="1"/>
          <p:nvPr/>
        </p:nvSpPr>
        <p:spPr>
          <a:xfrm>
            <a:off x="8425707" y="3904699"/>
            <a:ext cx="1839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低層住宅</a:t>
            </a:r>
          </a:p>
        </p:txBody>
      </p:sp>
      <p:sp>
        <p:nvSpPr>
          <p:cNvPr id="28" name="角丸四角形 27"/>
          <p:cNvSpPr/>
          <p:nvPr/>
        </p:nvSpPr>
        <p:spPr>
          <a:xfrm>
            <a:off x="7188028" y="2789568"/>
            <a:ext cx="2642495" cy="2734355"/>
          </a:xfrm>
          <a:prstGeom prst="roundRect">
            <a:avLst/>
          </a:prstGeom>
          <a:noFill/>
          <a:ln w="28575">
            <a:solidFill>
              <a:schemeClr val="accent6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207228" y="3479218"/>
            <a:ext cx="101194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勤務地</a:t>
            </a:r>
            <a:endParaRPr kumimoji="1" lang="en-US" altLang="ja-JP" sz="14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-180733" y="5280864"/>
            <a:ext cx="3854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（人・自動車等交通・利用者サ－ビス）</a:t>
            </a:r>
            <a:endParaRPr kumimoji="1" lang="en-US" altLang="ja-JP" sz="1200" dirty="0"/>
          </a:p>
        </p:txBody>
      </p:sp>
      <p:sp>
        <p:nvSpPr>
          <p:cNvPr id="2" name="正方形/長方形 1"/>
          <p:cNvSpPr/>
          <p:nvPr/>
        </p:nvSpPr>
        <p:spPr>
          <a:xfrm>
            <a:off x="3603897" y="4438642"/>
            <a:ext cx="1553161" cy="2508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バンケット</a:t>
            </a:r>
          </a:p>
        </p:txBody>
      </p:sp>
      <p:sp>
        <p:nvSpPr>
          <p:cNvPr id="5" name="左右矢印 4"/>
          <p:cNvSpPr/>
          <p:nvPr/>
        </p:nvSpPr>
        <p:spPr>
          <a:xfrm>
            <a:off x="7028861" y="3051514"/>
            <a:ext cx="487680" cy="837129"/>
          </a:xfrm>
          <a:prstGeom prst="leftRightArrow">
            <a:avLst>
              <a:gd name="adj1" fmla="val 69793"/>
              <a:gd name="adj2" fmla="val 23981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角丸四角形 62"/>
          <p:cNvSpPr/>
          <p:nvPr/>
        </p:nvSpPr>
        <p:spPr>
          <a:xfrm>
            <a:off x="5346749" y="2474816"/>
            <a:ext cx="1677485" cy="2254858"/>
          </a:xfrm>
          <a:prstGeom prst="roundRect">
            <a:avLst>
              <a:gd name="adj" fmla="val 10538"/>
            </a:avLst>
          </a:prstGeom>
          <a:noFill/>
          <a:ln w="28575">
            <a:solidFill>
              <a:schemeClr val="accent6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 flipV="1">
            <a:off x="510310" y="553565"/>
            <a:ext cx="0" cy="7605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31921" y="6456491"/>
            <a:ext cx="2228850" cy="365125"/>
          </a:xfrm>
        </p:spPr>
        <p:txBody>
          <a:bodyPr/>
          <a:lstStyle/>
          <a:p>
            <a:fld id="{014D57DD-AECA-42EB-9D63-1BD6179D20D1}" type="slidenum">
              <a:rPr kumimoji="1" lang="ja-JP" altLang="en-US" smtClean="0"/>
              <a:t>44</a:t>
            </a:fld>
            <a:endParaRPr kumimoji="1" lang="ja-JP" altLang="en-US"/>
          </a:p>
        </p:txBody>
      </p:sp>
      <p:sp>
        <p:nvSpPr>
          <p:cNvPr id="65" name="正方形/長方形 64"/>
          <p:cNvSpPr/>
          <p:nvPr/>
        </p:nvSpPr>
        <p:spPr>
          <a:xfrm>
            <a:off x="1096932" y="2625295"/>
            <a:ext cx="2422620" cy="1830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上部空間の活用の可能性</a:t>
            </a:r>
          </a:p>
        </p:txBody>
      </p:sp>
      <p:grpSp>
        <p:nvGrpSpPr>
          <p:cNvPr id="69" name="グループ化 68"/>
          <p:cNvGrpSpPr/>
          <p:nvPr/>
        </p:nvGrpSpPr>
        <p:grpSpPr>
          <a:xfrm>
            <a:off x="5458839" y="1322297"/>
            <a:ext cx="2567355" cy="1247957"/>
            <a:chOff x="2374186" y="1322239"/>
            <a:chExt cx="2567355" cy="1247957"/>
          </a:xfrm>
        </p:grpSpPr>
        <p:sp>
          <p:nvSpPr>
            <p:cNvPr id="70" name="テキスト ボックス 69"/>
            <p:cNvSpPr txBox="1"/>
            <p:nvPr/>
          </p:nvSpPr>
          <p:spPr>
            <a:xfrm>
              <a:off x="2374186" y="1322239"/>
              <a:ext cx="2567355" cy="578882"/>
            </a:xfrm>
            <a:prstGeom prst="roundRect">
              <a:avLst>
                <a:gd name="adj" fmla="val 11571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ja-JP" altLang="en-US" sz="1400" b="1" dirty="0"/>
                <a:t>イノベーション</a:t>
              </a:r>
              <a:endParaRPr lang="en-US" altLang="ja-JP" sz="1400" b="1" dirty="0"/>
            </a:p>
            <a:p>
              <a:r>
                <a:rPr lang="ja-JP" altLang="en-US" sz="1400" b="1" dirty="0"/>
                <a:t>クリエイティブクラスの集積</a:t>
              </a:r>
            </a:p>
          </p:txBody>
        </p:sp>
        <p:cxnSp>
          <p:nvCxnSpPr>
            <p:cNvPr id="71" name="直線コネクタ 70"/>
            <p:cNvCxnSpPr/>
            <p:nvPr/>
          </p:nvCxnSpPr>
          <p:spPr>
            <a:xfrm flipH="1">
              <a:off x="3801594" y="1904284"/>
              <a:ext cx="188242" cy="665912"/>
            </a:xfrm>
            <a:prstGeom prst="line">
              <a:avLst/>
            </a:prstGeom>
            <a:ln>
              <a:solidFill>
                <a:schemeClr val="tx1"/>
              </a:solidFill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グループ化 71"/>
          <p:cNvGrpSpPr/>
          <p:nvPr/>
        </p:nvGrpSpPr>
        <p:grpSpPr>
          <a:xfrm>
            <a:off x="7259743" y="1918607"/>
            <a:ext cx="2601121" cy="1350749"/>
            <a:chOff x="1998471" y="1322239"/>
            <a:chExt cx="2678428" cy="1350749"/>
          </a:xfrm>
        </p:grpSpPr>
        <p:sp>
          <p:nvSpPr>
            <p:cNvPr id="73" name="テキスト ボックス 72"/>
            <p:cNvSpPr txBox="1"/>
            <p:nvPr/>
          </p:nvSpPr>
          <p:spPr>
            <a:xfrm>
              <a:off x="2252314" y="1322239"/>
              <a:ext cx="2424585" cy="817245"/>
            </a:xfrm>
            <a:prstGeom prst="roundRect">
              <a:avLst>
                <a:gd name="adj" fmla="val 583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ja-JP" altLang="en-US" sz="1400" b="1" dirty="0"/>
                <a:t>職住近接</a:t>
              </a:r>
            </a:p>
            <a:p>
              <a:r>
                <a:rPr lang="ja-JP" altLang="en-US" sz="1400" b="1" dirty="0"/>
                <a:t>・駅から徒歩圏内に住環境がある特徴を活かす</a:t>
              </a:r>
            </a:p>
          </p:txBody>
        </p:sp>
        <p:cxnSp>
          <p:nvCxnSpPr>
            <p:cNvPr id="74" name="直線コネクタ 73"/>
            <p:cNvCxnSpPr>
              <a:stCxn id="73" idx="1"/>
            </p:cNvCxnSpPr>
            <p:nvPr/>
          </p:nvCxnSpPr>
          <p:spPr>
            <a:xfrm flipH="1">
              <a:off x="1998471" y="1730862"/>
              <a:ext cx="253843" cy="942126"/>
            </a:xfrm>
            <a:prstGeom prst="line">
              <a:avLst/>
            </a:prstGeom>
            <a:ln>
              <a:solidFill>
                <a:schemeClr val="tx1"/>
              </a:solidFill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2" name="角丸四角形 201"/>
          <p:cNvSpPr/>
          <p:nvPr/>
        </p:nvSpPr>
        <p:spPr>
          <a:xfrm>
            <a:off x="27710" y="4456070"/>
            <a:ext cx="9733061" cy="1243223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2009721" y="5521260"/>
            <a:ext cx="5262980" cy="40862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ja-JP" altLang="en-US" b="1" u="sng" dirty="0">
                <a:solidFill>
                  <a:schemeClr val="tx1"/>
                </a:solidFill>
              </a:rPr>
              <a:t>魅力的な空間や安心感のある空間を低層部に誘導</a:t>
            </a:r>
          </a:p>
        </p:txBody>
      </p:sp>
      <p:cxnSp>
        <p:nvCxnSpPr>
          <p:cNvPr id="64" name="直線コネクタ 63"/>
          <p:cNvCxnSpPr/>
          <p:nvPr/>
        </p:nvCxnSpPr>
        <p:spPr>
          <a:xfrm flipV="1">
            <a:off x="510310" y="1322298"/>
            <a:ext cx="0" cy="362282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グループ化 16"/>
          <p:cNvGrpSpPr/>
          <p:nvPr/>
        </p:nvGrpSpPr>
        <p:grpSpPr>
          <a:xfrm>
            <a:off x="109449" y="1461885"/>
            <a:ext cx="2429589" cy="3491124"/>
            <a:chOff x="109449" y="1461885"/>
            <a:chExt cx="2429589" cy="3491124"/>
          </a:xfrm>
        </p:grpSpPr>
        <p:sp>
          <p:nvSpPr>
            <p:cNvPr id="12" name="テキスト ボックス 11"/>
            <p:cNvSpPr txBox="1"/>
            <p:nvPr/>
          </p:nvSpPr>
          <p:spPr>
            <a:xfrm>
              <a:off x="109449" y="1461885"/>
              <a:ext cx="2429589" cy="1055608"/>
            </a:xfrm>
            <a:prstGeom prst="roundRect">
              <a:avLst>
                <a:gd name="adj" fmla="val 409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ja-JP" altLang="en-US" sz="1400" b="1" dirty="0"/>
                <a:t>テレワークの普及</a:t>
              </a:r>
              <a:endParaRPr lang="en-US" altLang="ja-JP" sz="1400" b="1" dirty="0"/>
            </a:p>
            <a:p>
              <a:r>
                <a:rPr lang="ja-JP" altLang="en-US" sz="1400" b="1" dirty="0"/>
                <a:t>　⇒日常的な通勤の減少</a:t>
              </a:r>
              <a:endParaRPr lang="en-US" altLang="ja-JP" sz="1400" b="1" dirty="0"/>
            </a:p>
            <a:p>
              <a:r>
                <a:rPr lang="en-US" altLang="ja-JP" sz="1400" b="1" dirty="0"/>
                <a:t>web</a:t>
              </a:r>
              <a:r>
                <a:rPr lang="ja-JP" altLang="en-US" sz="1400" b="1" dirty="0"/>
                <a:t>会議の普及</a:t>
              </a:r>
              <a:endParaRPr lang="en-US" altLang="ja-JP" sz="1400" b="1" dirty="0"/>
            </a:p>
            <a:p>
              <a:r>
                <a:rPr lang="ja-JP" altLang="en-US" sz="1400" b="1" dirty="0"/>
                <a:t>　⇒打合せに来る人の減少</a:t>
              </a:r>
            </a:p>
          </p:txBody>
        </p:sp>
        <p:cxnSp>
          <p:nvCxnSpPr>
            <p:cNvPr id="14" name="直線コネクタ 13"/>
            <p:cNvCxnSpPr/>
            <p:nvPr/>
          </p:nvCxnSpPr>
          <p:spPr>
            <a:xfrm flipH="1">
              <a:off x="770732" y="2526774"/>
              <a:ext cx="123742" cy="2426235"/>
            </a:xfrm>
            <a:prstGeom prst="line">
              <a:avLst/>
            </a:prstGeom>
            <a:ln>
              <a:solidFill>
                <a:schemeClr val="tx1"/>
              </a:solidFill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6026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平行四辺形 180">
            <a:extLst>
              <a:ext uri="{FF2B5EF4-FFF2-40B4-BE49-F238E27FC236}">
                <a16:creationId xmlns:a16="http://schemas.microsoft.com/office/drawing/2014/main" id="{ABF5BBA9-7F69-4515-845D-BD530D4C7EEE}"/>
              </a:ext>
            </a:extLst>
          </p:cNvPr>
          <p:cNvSpPr/>
          <p:nvPr/>
        </p:nvSpPr>
        <p:spPr>
          <a:xfrm>
            <a:off x="1486122" y="2213645"/>
            <a:ext cx="796091" cy="711458"/>
          </a:xfrm>
          <a:prstGeom prst="parallelogram">
            <a:avLst>
              <a:gd name="adj" fmla="val 98158"/>
            </a:avLst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/>
          </a:p>
        </p:txBody>
      </p:sp>
      <p:sp>
        <p:nvSpPr>
          <p:cNvPr id="180" name="平行四辺形 179">
            <a:extLst>
              <a:ext uri="{FF2B5EF4-FFF2-40B4-BE49-F238E27FC236}">
                <a16:creationId xmlns:a16="http://schemas.microsoft.com/office/drawing/2014/main" id="{C5D9BF50-D998-494D-A731-D6F5C40FB364}"/>
              </a:ext>
            </a:extLst>
          </p:cNvPr>
          <p:cNvSpPr/>
          <p:nvPr/>
        </p:nvSpPr>
        <p:spPr>
          <a:xfrm>
            <a:off x="1597564" y="2213645"/>
            <a:ext cx="1503583" cy="711458"/>
          </a:xfrm>
          <a:prstGeom prst="parallelogram">
            <a:avLst>
              <a:gd name="adj" fmla="val 9815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/>
          </a:p>
        </p:txBody>
      </p:sp>
      <p:pic>
        <p:nvPicPr>
          <p:cNvPr id="161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782" y="5272631"/>
            <a:ext cx="2718929" cy="1423158"/>
          </a:xfrm>
        </p:spPr>
      </p:pic>
      <p:sp>
        <p:nvSpPr>
          <p:cNvPr id="160" name="テキスト ボックス 159"/>
          <p:cNvSpPr txBox="1"/>
          <p:nvPr/>
        </p:nvSpPr>
        <p:spPr>
          <a:xfrm>
            <a:off x="-12290" y="2373"/>
            <a:ext cx="9918289" cy="400110"/>
          </a:xfrm>
          <a:prstGeom prst="rect">
            <a:avLst/>
          </a:prstGeom>
          <a:solidFill>
            <a:srgbClr val="0070C0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solidFill>
                  <a:schemeClr val="bg1"/>
                </a:solidFill>
              </a:rPr>
              <a:t>新大阪エリアにおける民間</a:t>
            </a:r>
            <a:r>
              <a:rPr kumimoji="1" lang="ja-JP" altLang="en-US" sz="2000" b="1" dirty="0">
                <a:solidFill>
                  <a:schemeClr val="bg1"/>
                </a:solidFill>
              </a:rPr>
              <a:t>都市開発のモデルイメージ</a:t>
            </a:r>
          </a:p>
        </p:txBody>
      </p:sp>
      <p:sp>
        <p:nvSpPr>
          <p:cNvPr id="162" name="テキスト ボックス 161"/>
          <p:cNvSpPr txBox="1"/>
          <p:nvPr/>
        </p:nvSpPr>
        <p:spPr>
          <a:xfrm>
            <a:off x="647105" y="5483595"/>
            <a:ext cx="914618" cy="262829"/>
          </a:xfrm>
          <a:prstGeom prst="rect">
            <a:avLst/>
          </a:prstGeom>
          <a:solidFill>
            <a:schemeClr val="accent2"/>
          </a:solidFill>
          <a:effectLst>
            <a:glow rad="38100">
              <a:schemeClr val="accent1">
                <a:alpha val="40000"/>
              </a:schemeClr>
            </a:glow>
            <a:reflection blurRad="152400" stA="45000" endPos="65000" dist="889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33231" rIns="33231" rtlCol="0">
            <a:spAutoFit/>
          </a:bodyPr>
          <a:lstStyle/>
          <a:p>
            <a:pPr algn="dist"/>
            <a:r>
              <a:rPr kumimoji="1" lang="ja-JP" altLang="en-US" sz="1108" dirty="0"/>
              <a:t>ピロティ</a:t>
            </a:r>
          </a:p>
        </p:txBody>
      </p:sp>
      <p:sp>
        <p:nvSpPr>
          <p:cNvPr id="178" name="テキスト ボックス 177"/>
          <p:cNvSpPr txBox="1"/>
          <p:nvPr/>
        </p:nvSpPr>
        <p:spPr>
          <a:xfrm>
            <a:off x="2117138" y="5601117"/>
            <a:ext cx="1001586" cy="2628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38100">
              <a:schemeClr val="accent1">
                <a:alpha val="40000"/>
              </a:schemeClr>
            </a:glow>
            <a:reflection blurRad="152400" stA="45000" endPos="65000" dist="889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33231" rIns="33231" rtlCol="0">
            <a:spAutoFit/>
          </a:bodyPr>
          <a:lstStyle/>
          <a:p>
            <a:pPr algn="dist"/>
            <a:r>
              <a:rPr kumimoji="1" lang="ja-JP" altLang="en-US" sz="1108" dirty="0"/>
              <a:t>雨に濡れない</a:t>
            </a:r>
          </a:p>
        </p:txBody>
      </p:sp>
      <p:grpSp>
        <p:nvGrpSpPr>
          <p:cNvPr id="136" name="グループ化 135"/>
          <p:cNvGrpSpPr/>
          <p:nvPr/>
        </p:nvGrpSpPr>
        <p:grpSpPr>
          <a:xfrm>
            <a:off x="572822" y="3727233"/>
            <a:ext cx="8597184" cy="2259726"/>
            <a:chOff x="207806" y="4280558"/>
            <a:chExt cx="10568412" cy="2777852"/>
          </a:xfrm>
        </p:grpSpPr>
        <p:pic>
          <p:nvPicPr>
            <p:cNvPr id="137" name="図 13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7806" y="4280558"/>
              <a:ext cx="3393069" cy="1751181"/>
            </a:xfrm>
            <a:prstGeom prst="rect">
              <a:avLst/>
            </a:prstGeom>
          </p:spPr>
        </p:pic>
        <p:pic>
          <p:nvPicPr>
            <p:cNvPr id="138" name="図 13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5352" y="5380621"/>
              <a:ext cx="3250866" cy="1677789"/>
            </a:xfrm>
            <a:prstGeom prst="rect">
              <a:avLst/>
            </a:prstGeom>
          </p:spPr>
        </p:pic>
        <p:pic>
          <p:nvPicPr>
            <p:cNvPr id="139" name="図 13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2389" y="4843322"/>
              <a:ext cx="3404295" cy="1756975"/>
            </a:xfrm>
            <a:prstGeom prst="rect">
              <a:avLst/>
            </a:prstGeom>
          </p:spPr>
        </p:pic>
      </p:grpSp>
      <p:sp>
        <p:nvSpPr>
          <p:cNvPr id="140" name="テキスト ボックス 139"/>
          <p:cNvSpPr txBox="1"/>
          <p:nvPr/>
        </p:nvSpPr>
        <p:spPr>
          <a:xfrm>
            <a:off x="632829" y="3757879"/>
            <a:ext cx="914618" cy="262829"/>
          </a:xfrm>
          <a:prstGeom prst="rect">
            <a:avLst/>
          </a:prstGeom>
          <a:solidFill>
            <a:schemeClr val="accent2"/>
          </a:solidFill>
          <a:effectLst>
            <a:glow rad="38100">
              <a:schemeClr val="accent1">
                <a:alpha val="40000"/>
              </a:schemeClr>
            </a:glow>
            <a:reflection blurRad="152400" stA="45000" endPos="65000" dist="889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33231" rIns="33231" rtlCol="0">
            <a:spAutoFit/>
          </a:bodyPr>
          <a:lstStyle/>
          <a:p>
            <a:pPr algn="dist"/>
            <a:r>
              <a:rPr kumimoji="1" lang="ja-JP" altLang="en-US" sz="1108" dirty="0"/>
              <a:t>歩行者デッキ</a:t>
            </a: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2287253" y="4040000"/>
            <a:ext cx="423937" cy="2628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38100">
              <a:schemeClr val="accent1">
                <a:alpha val="40000"/>
              </a:schemeClr>
            </a:glow>
            <a:reflection blurRad="152400" stA="45000" endPos="65000" dist="889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33231" rIns="33231" rtlCol="0">
            <a:spAutoFit/>
          </a:bodyPr>
          <a:lstStyle/>
          <a:p>
            <a:pPr algn="dist"/>
            <a:r>
              <a:rPr kumimoji="1" lang="ja-JP" altLang="en-US" sz="1108" dirty="0"/>
              <a:t>屋根</a:t>
            </a: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1821756" y="4834205"/>
            <a:ext cx="715761" cy="2628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38100">
              <a:schemeClr val="accent1">
                <a:alpha val="40000"/>
              </a:schemeClr>
            </a:glow>
            <a:reflection blurRad="152400" stA="45000" endPos="65000" dist="889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33231" rIns="33231" rtlCol="0">
            <a:spAutoFit/>
          </a:bodyPr>
          <a:lstStyle/>
          <a:p>
            <a:pPr algn="dist"/>
            <a:r>
              <a:rPr kumimoji="1" lang="ja-JP" altLang="en-US" sz="1108" dirty="0"/>
              <a:t>広い幅員</a:t>
            </a: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3603982" y="4253712"/>
            <a:ext cx="914618" cy="262829"/>
          </a:xfrm>
          <a:prstGeom prst="rect">
            <a:avLst/>
          </a:prstGeom>
          <a:solidFill>
            <a:schemeClr val="accent2"/>
          </a:solidFill>
          <a:effectLst>
            <a:glow rad="38100">
              <a:schemeClr val="accent1">
                <a:alpha val="40000"/>
              </a:schemeClr>
            </a:glow>
            <a:reflection blurRad="152400" stA="45000" endPos="65000" dist="889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33231" rIns="33231" rtlCol="0">
            <a:spAutoFit/>
          </a:bodyPr>
          <a:lstStyle/>
          <a:p>
            <a:pPr algn="dist"/>
            <a:r>
              <a:rPr kumimoji="1" lang="ja-JP" altLang="en-US" sz="1108" dirty="0"/>
              <a:t>屋内空間</a:t>
            </a: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4368603" y="5983848"/>
            <a:ext cx="1590520" cy="4333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38100">
              <a:schemeClr val="accent1">
                <a:alpha val="40000"/>
              </a:schemeClr>
            </a:glow>
            <a:reflection blurRad="152400" stA="45000" endPos="65000" dist="889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33231" rIns="33231" rtlCol="0">
            <a:spAutoFit/>
          </a:bodyPr>
          <a:lstStyle/>
          <a:p>
            <a:pPr algn="dist"/>
            <a:r>
              <a:rPr kumimoji="1" lang="ja-JP" altLang="en-US" sz="1108" dirty="0"/>
              <a:t>屋内オープンスペース（吹き抜け）</a:t>
            </a: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5480788" y="5305772"/>
            <a:ext cx="679536" cy="2628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38100">
              <a:schemeClr val="accent1">
                <a:alpha val="40000"/>
              </a:schemeClr>
            </a:glow>
            <a:reflection blurRad="152400" stA="45000" endPos="65000" dist="889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33231" rIns="33231" rtlCol="0">
            <a:spAutoFit/>
          </a:bodyPr>
          <a:lstStyle/>
          <a:p>
            <a:pPr algn="dist"/>
            <a:r>
              <a:rPr kumimoji="1" lang="ja-JP" altLang="en-US" sz="1108" dirty="0"/>
              <a:t>屋内通路</a:t>
            </a: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6566336" y="4675411"/>
            <a:ext cx="1328441" cy="262829"/>
          </a:xfrm>
          <a:prstGeom prst="rect">
            <a:avLst/>
          </a:prstGeom>
          <a:solidFill>
            <a:schemeClr val="accent2"/>
          </a:solidFill>
          <a:effectLst>
            <a:glow rad="38100">
              <a:schemeClr val="accent1">
                <a:alpha val="40000"/>
              </a:schemeClr>
            </a:glow>
            <a:reflection blurRad="152400" stA="45000" endPos="65000" dist="889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33231" rIns="33231" rtlCol="0">
            <a:spAutoFit/>
          </a:bodyPr>
          <a:lstStyle/>
          <a:p>
            <a:pPr algn="dist"/>
            <a:r>
              <a:rPr kumimoji="1" lang="ja-JP" altLang="en-US" sz="1108" dirty="0"/>
              <a:t>オープンスペース</a:t>
            </a: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5144196" y="3857935"/>
            <a:ext cx="1160569" cy="2628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38100">
              <a:schemeClr val="accent1">
                <a:alpha val="40000"/>
              </a:schemeClr>
            </a:glow>
            <a:reflection blurRad="152400" stA="45000" endPos="65000" dist="889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33231" rIns="33231" rtlCol="0">
            <a:spAutoFit/>
          </a:bodyPr>
          <a:lstStyle/>
          <a:p>
            <a:pPr algn="dist"/>
            <a:r>
              <a:rPr kumimoji="1" lang="ja-JP" altLang="en-US" sz="1108" dirty="0" smtClean="0"/>
              <a:t>テナント</a:t>
            </a:r>
            <a:r>
              <a:rPr lang="ja-JP" altLang="en-US" sz="1108" dirty="0" smtClean="0"/>
              <a:t>等</a:t>
            </a:r>
            <a:endParaRPr kumimoji="1" lang="en-US" altLang="ja-JP" sz="1108" dirty="0"/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8410030" y="5672039"/>
            <a:ext cx="391576" cy="2628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38100">
              <a:schemeClr val="accent1">
                <a:alpha val="40000"/>
              </a:schemeClr>
            </a:glow>
            <a:reflection blurRad="152400" stA="45000" endPos="65000" dist="889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33231" rIns="33231" rtlCol="0">
            <a:spAutoFit/>
          </a:bodyPr>
          <a:lstStyle/>
          <a:p>
            <a:pPr algn="dist"/>
            <a:r>
              <a:rPr kumimoji="1" lang="ja-JP" altLang="en-US" sz="1108" dirty="0"/>
              <a:t>緑</a:t>
            </a:r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6737705" y="5369526"/>
            <a:ext cx="566969" cy="2628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38100">
              <a:schemeClr val="accent1">
                <a:alpha val="40000"/>
              </a:schemeClr>
            </a:glow>
            <a:reflection blurRad="152400" stA="45000" endPos="65000" dist="889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33231" rIns="33231" rtlCol="0">
            <a:spAutoFit/>
          </a:bodyPr>
          <a:lstStyle/>
          <a:p>
            <a:pPr algn="dist"/>
            <a:r>
              <a:rPr kumimoji="1" lang="ja-JP" altLang="en-US" sz="1108" dirty="0"/>
              <a:t>カフェ</a:t>
            </a:r>
          </a:p>
        </p:txBody>
      </p:sp>
      <p:cxnSp>
        <p:nvCxnSpPr>
          <p:cNvPr id="150" name="直線コネクタ 149"/>
          <p:cNvCxnSpPr>
            <a:stCxn id="147" idx="2"/>
          </p:cNvCxnSpPr>
          <p:nvPr/>
        </p:nvCxnSpPr>
        <p:spPr>
          <a:xfrm flipH="1">
            <a:off x="4447365" y="4120764"/>
            <a:ext cx="1277116" cy="656350"/>
          </a:xfrm>
          <a:prstGeom prst="line">
            <a:avLst/>
          </a:prstGeom>
          <a:ln>
            <a:solidFill>
              <a:schemeClr val="tx1"/>
            </a:solidFill>
          </a:ln>
          <a:effectLst>
            <a:glow rad="381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コネクタ 150"/>
          <p:cNvCxnSpPr>
            <a:endCxn id="144" idx="0"/>
          </p:cNvCxnSpPr>
          <p:nvPr/>
        </p:nvCxnSpPr>
        <p:spPr>
          <a:xfrm>
            <a:off x="4263231" y="5249397"/>
            <a:ext cx="900632" cy="734451"/>
          </a:xfrm>
          <a:prstGeom prst="line">
            <a:avLst/>
          </a:prstGeom>
          <a:ln>
            <a:solidFill>
              <a:schemeClr val="tx1"/>
            </a:solidFill>
          </a:ln>
          <a:effectLst>
            <a:glow rad="381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テキスト ボックス 151"/>
          <p:cNvSpPr txBox="1"/>
          <p:nvPr/>
        </p:nvSpPr>
        <p:spPr>
          <a:xfrm>
            <a:off x="7414130" y="4139492"/>
            <a:ext cx="1512632" cy="2628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38100">
              <a:schemeClr val="accent1">
                <a:alpha val="40000"/>
              </a:schemeClr>
            </a:glow>
            <a:reflection blurRad="152400" stA="45000" endPos="65000" dist="889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33231" rIns="33231" rtlCol="0">
            <a:spAutoFit/>
          </a:bodyPr>
          <a:lstStyle/>
          <a:p>
            <a:pPr algn="dist"/>
            <a:r>
              <a:rPr kumimoji="1" lang="ja-JP" altLang="en-US" sz="1108" dirty="0" smtClean="0"/>
              <a:t>オフィス等</a:t>
            </a:r>
            <a:endParaRPr kumimoji="1" lang="en-US" altLang="ja-JP" sz="1108" dirty="0"/>
          </a:p>
        </p:txBody>
      </p:sp>
      <p:cxnSp>
        <p:nvCxnSpPr>
          <p:cNvPr id="153" name="直線コネクタ 152"/>
          <p:cNvCxnSpPr>
            <a:stCxn id="152" idx="2"/>
          </p:cNvCxnSpPr>
          <p:nvPr/>
        </p:nvCxnSpPr>
        <p:spPr>
          <a:xfrm>
            <a:off x="8170446" y="4402321"/>
            <a:ext cx="306512" cy="504828"/>
          </a:xfrm>
          <a:prstGeom prst="line">
            <a:avLst/>
          </a:prstGeom>
          <a:ln>
            <a:solidFill>
              <a:schemeClr val="tx1"/>
            </a:solidFill>
          </a:ln>
          <a:effectLst>
            <a:glow rad="381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DE9492-82D5-4167-8604-D5709E5549E9}"/>
              </a:ext>
            </a:extLst>
          </p:cNvPr>
          <p:cNvSpPr txBox="1"/>
          <p:nvPr/>
        </p:nvSpPr>
        <p:spPr>
          <a:xfrm>
            <a:off x="1248719" y="1330979"/>
            <a:ext cx="374001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8" b="1" dirty="0">
                <a:solidFill>
                  <a:srgbClr val="FF0000"/>
                </a:solidFill>
              </a:rPr>
              <a:t>　</a:t>
            </a:r>
            <a:r>
              <a:rPr kumimoji="1" lang="ja-JP" altLang="en-US" sz="1108" b="1" dirty="0" smtClean="0">
                <a:solidFill>
                  <a:srgbClr val="FF0000"/>
                </a:solidFill>
              </a:rPr>
              <a:t>１００ｍ</a:t>
            </a:r>
            <a:r>
              <a:rPr kumimoji="1" lang="ja-JP" altLang="en-US" sz="1108" b="1" dirty="0">
                <a:solidFill>
                  <a:srgbClr val="FF0000"/>
                </a:solidFill>
              </a:rPr>
              <a:t>　⇒　約２０Ｆ（オフィス想定</a:t>
            </a:r>
            <a:r>
              <a:rPr kumimoji="1" lang="ja-JP" altLang="en-US" sz="1108" b="1" dirty="0" smtClean="0">
                <a:solidFill>
                  <a:srgbClr val="FF0000"/>
                </a:solidFill>
              </a:rPr>
              <a:t>）</a:t>
            </a:r>
            <a:endParaRPr kumimoji="1" lang="ja-JP" altLang="en-US" sz="1108" b="1" dirty="0">
              <a:solidFill>
                <a:srgbClr val="FF0000"/>
              </a:solidFill>
            </a:endParaRPr>
          </a:p>
        </p:txBody>
      </p:sp>
      <p:sp>
        <p:nvSpPr>
          <p:cNvPr id="6" name="平行四辺形 5">
            <a:extLst>
              <a:ext uri="{FF2B5EF4-FFF2-40B4-BE49-F238E27FC236}">
                <a16:creationId xmlns:a16="http://schemas.microsoft.com/office/drawing/2014/main" id="{5118DE47-3351-47D5-A055-B405BD79A991}"/>
              </a:ext>
            </a:extLst>
          </p:cNvPr>
          <p:cNvSpPr/>
          <p:nvPr/>
        </p:nvSpPr>
        <p:spPr>
          <a:xfrm>
            <a:off x="4566844" y="2212922"/>
            <a:ext cx="1054794" cy="683538"/>
          </a:xfrm>
          <a:prstGeom prst="parallelogram">
            <a:avLst>
              <a:gd name="adj" fmla="val 98158"/>
            </a:avLst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/>
          </a:p>
        </p:txBody>
      </p:sp>
      <p:sp>
        <p:nvSpPr>
          <p:cNvPr id="7" name="平行四辺形 6">
            <a:extLst>
              <a:ext uri="{FF2B5EF4-FFF2-40B4-BE49-F238E27FC236}">
                <a16:creationId xmlns:a16="http://schemas.microsoft.com/office/drawing/2014/main" id="{D12497C8-15D9-47C2-85C2-10C1F49C22A4}"/>
              </a:ext>
            </a:extLst>
          </p:cNvPr>
          <p:cNvSpPr/>
          <p:nvPr/>
        </p:nvSpPr>
        <p:spPr>
          <a:xfrm>
            <a:off x="3160369" y="2185619"/>
            <a:ext cx="844597" cy="711458"/>
          </a:xfrm>
          <a:prstGeom prst="parallelogram">
            <a:avLst>
              <a:gd name="adj" fmla="val 98158"/>
            </a:avLst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/>
          </a:p>
        </p:txBody>
      </p:sp>
      <p:sp>
        <p:nvSpPr>
          <p:cNvPr id="8" name="平行四辺形 7">
            <a:extLst>
              <a:ext uri="{FF2B5EF4-FFF2-40B4-BE49-F238E27FC236}">
                <a16:creationId xmlns:a16="http://schemas.microsoft.com/office/drawing/2014/main" id="{ABF5BBA9-7F69-4515-845D-BD530D4C7EEE}"/>
              </a:ext>
            </a:extLst>
          </p:cNvPr>
          <p:cNvSpPr/>
          <p:nvPr/>
        </p:nvSpPr>
        <p:spPr>
          <a:xfrm>
            <a:off x="2425358" y="2213645"/>
            <a:ext cx="944247" cy="711458"/>
          </a:xfrm>
          <a:prstGeom prst="parallelogram">
            <a:avLst>
              <a:gd name="adj" fmla="val 98158"/>
            </a:avLst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/>
          </a:p>
        </p:txBody>
      </p:sp>
      <p:sp>
        <p:nvSpPr>
          <p:cNvPr id="9" name="平行四辺形 8">
            <a:extLst>
              <a:ext uri="{FF2B5EF4-FFF2-40B4-BE49-F238E27FC236}">
                <a16:creationId xmlns:a16="http://schemas.microsoft.com/office/drawing/2014/main" id="{F53EB707-348A-4958-8F69-CC66D021F167}"/>
              </a:ext>
            </a:extLst>
          </p:cNvPr>
          <p:cNvSpPr/>
          <p:nvPr/>
        </p:nvSpPr>
        <p:spPr>
          <a:xfrm>
            <a:off x="3278042" y="2212923"/>
            <a:ext cx="2080786" cy="683538"/>
          </a:xfrm>
          <a:prstGeom prst="parallelogram">
            <a:avLst>
              <a:gd name="adj" fmla="val 98158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/>
          </a:p>
        </p:txBody>
      </p:sp>
      <p:sp>
        <p:nvSpPr>
          <p:cNvPr id="10" name="平行四辺形 9">
            <a:extLst>
              <a:ext uri="{FF2B5EF4-FFF2-40B4-BE49-F238E27FC236}">
                <a16:creationId xmlns:a16="http://schemas.microsoft.com/office/drawing/2014/main" id="{C5D9BF50-D998-494D-A731-D6F5C40FB364}"/>
              </a:ext>
            </a:extLst>
          </p:cNvPr>
          <p:cNvSpPr/>
          <p:nvPr/>
        </p:nvSpPr>
        <p:spPr>
          <a:xfrm>
            <a:off x="850880" y="2213645"/>
            <a:ext cx="1328782" cy="711458"/>
          </a:xfrm>
          <a:prstGeom prst="parallelogram">
            <a:avLst>
              <a:gd name="adj" fmla="val 9815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/>
          </a:p>
        </p:txBody>
      </p:sp>
      <p:sp>
        <p:nvSpPr>
          <p:cNvPr id="11" name="直方体 10">
            <a:extLst>
              <a:ext uri="{FF2B5EF4-FFF2-40B4-BE49-F238E27FC236}">
                <a16:creationId xmlns:a16="http://schemas.microsoft.com/office/drawing/2014/main" id="{068288F4-C8EA-4D5C-B0C0-77CB01876811}"/>
              </a:ext>
            </a:extLst>
          </p:cNvPr>
          <p:cNvSpPr/>
          <p:nvPr/>
        </p:nvSpPr>
        <p:spPr>
          <a:xfrm>
            <a:off x="1065379" y="2334493"/>
            <a:ext cx="953172" cy="441166"/>
          </a:xfrm>
          <a:prstGeom prst="cube">
            <a:avLst>
              <a:gd name="adj" fmla="val 935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/>
          </a:p>
        </p:txBody>
      </p:sp>
      <p:sp>
        <p:nvSpPr>
          <p:cNvPr id="12" name="直方体 11">
            <a:extLst>
              <a:ext uri="{FF2B5EF4-FFF2-40B4-BE49-F238E27FC236}">
                <a16:creationId xmlns:a16="http://schemas.microsoft.com/office/drawing/2014/main" id="{4ED7D7E2-0FAA-4188-9E2A-55EEA200C558}"/>
              </a:ext>
            </a:extLst>
          </p:cNvPr>
          <p:cNvSpPr/>
          <p:nvPr/>
        </p:nvSpPr>
        <p:spPr>
          <a:xfrm>
            <a:off x="2006835" y="2243036"/>
            <a:ext cx="958463" cy="304535"/>
          </a:xfrm>
          <a:prstGeom prst="cube">
            <a:avLst>
              <a:gd name="adj" fmla="val 9062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 dirty="0"/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04486DD-7C2B-43FC-B818-7CF0595382C7}"/>
              </a:ext>
            </a:extLst>
          </p:cNvPr>
          <p:cNvCxnSpPr>
            <a:cxnSpLocks/>
          </p:cNvCxnSpPr>
          <p:nvPr/>
        </p:nvCxnSpPr>
        <p:spPr>
          <a:xfrm flipH="1">
            <a:off x="1508629" y="2213645"/>
            <a:ext cx="698352" cy="71145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5369BB61-B22F-40DD-9952-FA36C3DFDC90}"/>
              </a:ext>
            </a:extLst>
          </p:cNvPr>
          <p:cNvCxnSpPr>
            <a:cxnSpLocks/>
          </p:cNvCxnSpPr>
          <p:nvPr/>
        </p:nvCxnSpPr>
        <p:spPr>
          <a:xfrm flipH="1">
            <a:off x="1797211" y="2573088"/>
            <a:ext cx="92031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直方体 14">
            <a:extLst>
              <a:ext uri="{FF2B5EF4-FFF2-40B4-BE49-F238E27FC236}">
                <a16:creationId xmlns:a16="http://schemas.microsoft.com/office/drawing/2014/main" id="{4B09C02B-37A3-4E04-AEDE-3BA1E8805BB4}"/>
              </a:ext>
            </a:extLst>
          </p:cNvPr>
          <p:cNvSpPr/>
          <p:nvPr/>
        </p:nvSpPr>
        <p:spPr>
          <a:xfrm>
            <a:off x="2341685" y="2217861"/>
            <a:ext cx="483600" cy="192545"/>
          </a:xfrm>
          <a:prstGeom prst="cube">
            <a:avLst>
              <a:gd name="adj" fmla="val 8610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 dirty="0"/>
          </a:p>
        </p:txBody>
      </p:sp>
      <p:sp>
        <p:nvSpPr>
          <p:cNvPr id="16" name="直方体 15">
            <a:extLst>
              <a:ext uri="{FF2B5EF4-FFF2-40B4-BE49-F238E27FC236}">
                <a16:creationId xmlns:a16="http://schemas.microsoft.com/office/drawing/2014/main" id="{A74467A0-6C41-4116-97B4-613CA560E307}"/>
              </a:ext>
            </a:extLst>
          </p:cNvPr>
          <p:cNvSpPr/>
          <p:nvPr/>
        </p:nvSpPr>
        <p:spPr>
          <a:xfrm>
            <a:off x="2341685" y="2185619"/>
            <a:ext cx="483600" cy="192545"/>
          </a:xfrm>
          <a:prstGeom prst="cube">
            <a:avLst>
              <a:gd name="adj" fmla="val 8610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 dirty="0"/>
          </a:p>
        </p:txBody>
      </p:sp>
      <p:sp>
        <p:nvSpPr>
          <p:cNvPr id="17" name="直方体 16">
            <a:extLst>
              <a:ext uri="{FF2B5EF4-FFF2-40B4-BE49-F238E27FC236}">
                <a16:creationId xmlns:a16="http://schemas.microsoft.com/office/drawing/2014/main" id="{B2F072BF-0B44-4138-932F-71BC5E5ECE16}"/>
              </a:ext>
            </a:extLst>
          </p:cNvPr>
          <p:cNvSpPr/>
          <p:nvPr/>
        </p:nvSpPr>
        <p:spPr>
          <a:xfrm>
            <a:off x="2006835" y="2214247"/>
            <a:ext cx="958463" cy="304535"/>
          </a:xfrm>
          <a:prstGeom prst="cube">
            <a:avLst>
              <a:gd name="adj" fmla="val 9062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 dirty="0"/>
          </a:p>
        </p:txBody>
      </p:sp>
      <p:sp>
        <p:nvSpPr>
          <p:cNvPr id="18" name="直方体 17">
            <a:extLst>
              <a:ext uri="{FF2B5EF4-FFF2-40B4-BE49-F238E27FC236}">
                <a16:creationId xmlns:a16="http://schemas.microsoft.com/office/drawing/2014/main" id="{CB7F80F5-1B4E-4210-873C-114802C2CE37}"/>
              </a:ext>
            </a:extLst>
          </p:cNvPr>
          <p:cNvSpPr/>
          <p:nvPr/>
        </p:nvSpPr>
        <p:spPr>
          <a:xfrm>
            <a:off x="2006835" y="2186708"/>
            <a:ext cx="958463" cy="304535"/>
          </a:xfrm>
          <a:prstGeom prst="cube">
            <a:avLst>
              <a:gd name="adj" fmla="val 9062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 dirty="0"/>
          </a:p>
        </p:txBody>
      </p:sp>
      <p:sp>
        <p:nvSpPr>
          <p:cNvPr id="19" name="直方体 18">
            <a:extLst>
              <a:ext uri="{FF2B5EF4-FFF2-40B4-BE49-F238E27FC236}">
                <a16:creationId xmlns:a16="http://schemas.microsoft.com/office/drawing/2014/main" id="{15564EE7-ACE5-4C12-B241-620D65FA2ABA}"/>
              </a:ext>
            </a:extLst>
          </p:cNvPr>
          <p:cNvSpPr/>
          <p:nvPr/>
        </p:nvSpPr>
        <p:spPr>
          <a:xfrm>
            <a:off x="2006835" y="2157607"/>
            <a:ext cx="958463" cy="304535"/>
          </a:xfrm>
          <a:prstGeom prst="cube">
            <a:avLst>
              <a:gd name="adj" fmla="val 9062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 dirty="0"/>
          </a:p>
        </p:txBody>
      </p:sp>
      <p:sp>
        <p:nvSpPr>
          <p:cNvPr id="20" name="直方体 19">
            <a:extLst>
              <a:ext uri="{FF2B5EF4-FFF2-40B4-BE49-F238E27FC236}">
                <a16:creationId xmlns:a16="http://schemas.microsoft.com/office/drawing/2014/main" id="{DEB9FFF9-3AD3-4134-8CD7-566A39FB78A3}"/>
              </a:ext>
            </a:extLst>
          </p:cNvPr>
          <p:cNvSpPr/>
          <p:nvPr/>
        </p:nvSpPr>
        <p:spPr>
          <a:xfrm>
            <a:off x="2006835" y="2127234"/>
            <a:ext cx="958463" cy="304535"/>
          </a:xfrm>
          <a:prstGeom prst="cube">
            <a:avLst>
              <a:gd name="adj" fmla="val 9062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 dirty="0"/>
          </a:p>
        </p:txBody>
      </p:sp>
      <p:sp>
        <p:nvSpPr>
          <p:cNvPr id="21" name="直方体 20">
            <a:extLst>
              <a:ext uri="{FF2B5EF4-FFF2-40B4-BE49-F238E27FC236}">
                <a16:creationId xmlns:a16="http://schemas.microsoft.com/office/drawing/2014/main" id="{F68769A8-8853-484E-9A8A-9D2C77CD2F83}"/>
              </a:ext>
            </a:extLst>
          </p:cNvPr>
          <p:cNvSpPr/>
          <p:nvPr/>
        </p:nvSpPr>
        <p:spPr>
          <a:xfrm>
            <a:off x="2176666" y="2162791"/>
            <a:ext cx="608978" cy="192545"/>
          </a:xfrm>
          <a:prstGeom prst="cube">
            <a:avLst>
              <a:gd name="adj" fmla="val 8610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 dirty="0"/>
          </a:p>
        </p:txBody>
      </p:sp>
      <p:sp>
        <p:nvSpPr>
          <p:cNvPr id="22" name="直方体 21">
            <a:extLst>
              <a:ext uri="{FF2B5EF4-FFF2-40B4-BE49-F238E27FC236}">
                <a16:creationId xmlns:a16="http://schemas.microsoft.com/office/drawing/2014/main" id="{3640E618-D2BF-40F1-88DC-0C893B37880D}"/>
              </a:ext>
            </a:extLst>
          </p:cNvPr>
          <p:cNvSpPr/>
          <p:nvPr/>
        </p:nvSpPr>
        <p:spPr>
          <a:xfrm>
            <a:off x="2176666" y="2135683"/>
            <a:ext cx="608978" cy="192545"/>
          </a:xfrm>
          <a:prstGeom prst="cube">
            <a:avLst>
              <a:gd name="adj" fmla="val 8610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 dirty="0"/>
          </a:p>
        </p:txBody>
      </p:sp>
      <p:sp>
        <p:nvSpPr>
          <p:cNvPr id="23" name="直方体 22">
            <a:extLst>
              <a:ext uri="{FF2B5EF4-FFF2-40B4-BE49-F238E27FC236}">
                <a16:creationId xmlns:a16="http://schemas.microsoft.com/office/drawing/2014/main" id="{B29D10A9-C9EC-42C0-939A-A221BFA4C2B6}"/>
              </a:ext>
            </a:extLst>
          </p:cNvPr>
          <p:cNvSpPr/>
          <p:nvPr/>
        </p:nvSpPr>
        <p:spPr>
          <a:xfrm>
            <a:off x="2176666" y="2109282"/>
            <a:ext cx="608978" cy="192545"/>
          </a:xfrm>
          <a:prstGeom prst="cube">
            <a:avLst>
              <a:gd name="adj" fmla="val 8610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 dirty="0"/>
          </a:p>
        </p:txBody>
      </p:sp>
      <p:sp>
        <p:nvSpPr>
          <p:cNvPr id="24" name="直方体 23">
            <a:extLst>
              <a:ext uri="{FF2B5EF4-FFF2-40B4-BE49-F238E27FC236}">
                <a16:creationId xmlns:a16="http://schemas.microsoft.com/office/drawing/2014/main" id="{8DD6DF9E-305F-49D5-8504-B05A6E7162C2}"/>
              </a:ext>
            </a:extLst>
          </p:cNvPr>
          <p:cNvSpPr/>
          <p:nvPr/>
        </p:nvSpPr>
        <p:spPr>
          <a:xfrm>
            <a:off x="2176666" y="2082174"/>
            <a:ext cx="608978" cy="192545"/>
          </a:xfrm>
          <a:prstGeom prst="cube">
            <a:avLst>
              <a:gd name="adj" fmla="val 8610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 dirty="0"/>
          </a:p>
        </p:txBody>
      </p:sp>
      <p:sp>
        <p:nvSpPr>
          <p:cNvPr id="25" name="直方体 24">
            <a:extLst>
              <a:ext uri="{FF2B5EF4-FFF2-40B4-BE49-F238E27FC236}">
                <a16:creationId xmlns:a16="http://schemas.microsoft.com/office/drawing/2014/main" id="{559BF5E4-E775-4D7F-887E-76F8E361F117}"/>
              </a:ext>
            </a:extLst>
          </p:cNvPr>
          <p:cNvSpPr/>
          <p:nvPr/>
        </p:nvSpPr>
        <p:spPr>
          <a:xfrm>
            <a:off x="2176666" y="2052906"/>
            <a:ext cx="608978" cy="192545"/>
          </a:xfrm>
          <a:prstGeom prst="cube">
            <a:avLst>
              <a:gd name="adj" fmla="val 8610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 dirty="0"/>
          </a:p>
        </p:txBody>
      </p:sp>
      <p:sp>
        <p:nvSpPr>
          <p:cNvPr id="26" name="直方体 25">
            <a:extLst>
              <a:ext uri="{FF2B5EF4-FFF2-40B4-BE49-F238E27FC236}">
                <a16:creationId xmlns:a16="http://schemas.microsoft.com/office/drawing/2014/main" id="{A72A5F1A-BC87-44BD-BE05-B0C161DF375E}"/>
              </a:ext>
            </a:extLst>
          </p:cNvPr>
          <p:cNvSpPr/>
          <p:nvPr/>
        </p:nvSpPr>
        <p:spPr>
          <a:xfrm>
            <a:off x="2176666" y="2025798"/>
            <a:ext cx="608978" cy="192545"/>
          </a:xfrm>
          <a:prstGeom prst="cube">
            <a:avLst>
              <a:gd name="adj" fmla="val 8610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 dirty="0"/>
          </a:p>
        </p:txBody>
      </p:sp>
      <p:sp>
        <p:nvSpPr>
          <p:cNvPr id="27" name="直方体 26">
            <a:extLst>
              <a:ext uri="{FF2B5EF4-FFF2-40B4-BE49-F238E27FC236}">
                <a16:creationId xmlns:a16="http://schemas.microsoft.com/office/drawing/2014/main" id="{97D4B964-CA0B-4C0C-AF54-1661D3884816}"/>
              </a:ext>
            </a:extLst>
          </p:cNvPr>
          <p:cNvSpPr/>
          <p:nvPr/>
        </p:nvSpPr>
        <p:spPr>
          <a:xfrm>
            <a:off x="2279616" y="1997109"/>
            <a:ext cx="505578" cy="192545"/>
          </a:xfrm>
          <a:prstGeom prst="cube">
            <a:avLst>
              <a:gd name="adj" fmla="val 8610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 dirty="0"/>
          </a:p>
        </p:txBody>
      </p:sp>
      <p:sp>
        <p:nvSpPr>
          <p:cNvPr id="28" name="直方体 27">
            <a:extLst>
              <a:ext uri="{FF2B5EF4-FFF2-40B4-BE49-F238E27FC236}">
                <a16:creationId xmlns:a16="http://schemas.microsoft.com/office/drawing/2014/main" id="{B9480A23-142C-4809-BB6F-511721234BDB}"/>
              </a:ext>
            </a:extLst>
          </p:cNvPr>
          <p:cNvSpPr/>
          <p:nvPr/>
        </p:nvSpPr>
        <p:spPr>
          <a:xfrm>
            <a:off x="2279616" y="1968807"/>
            <a:ext cx="505578" cy="192545"/>
          </a:xfrm>
          <a:prstGeom prst="cube">
            <a:avLst>
              <a:gd name="adj" fmla="val 8610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 dirty="0"/>
          </a:p>
        </p:txBody>
      </p:sp>
      <p:sp>
        <p:nvSpPr>
          <p:cNvPr id="29" name="直方体 28">
            <a:extLst>
              <a:ext uri="{FF2B5EF4-FFF2-40B4-BE49-F238E27FC236}">
                <a16:creationId xmlns:a16="http://schemas.microsoft.com/office/drawing/2014/main" id="{ED3D5CD5-CB3B-49DF-9752-F516C97BED22}"/>
              </a:ext>
            </a:extLst>
          </p:cNvPr>
          <p:cNvSpPr/>
          <p:nvPr/>
        </p:nvSpPr>
        <p:spPr>
          <a:xfrm>
            <a:off x="2279616" y="1941940"/>
            <a:ext cx="505578" cy="192545"/>
          </a:xfrm>
          <a:prstGeom prst="cube">
            <a:avLst>
              <a:gd name="adj" fmla="val 8610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 dirty="0"/>
          </a:p>
        </p:txBody>
      </p:sp>
      <p:sp>
        <p:nvSpPr>
          <p:cNvPr id="30" name="直方体 29">
            <a:extLst>
              <a:ext uri="{FF2B5EF4-FFF2-40B4-BE49-F238E27FC236}">
                <a16:creationId xmlns:a16="http://schemas.microsoft.com/office/drawing/2014/main" id="{27BD78E3-8B6A-435B-B35E-BC57CE3769CC}"/>
              </a:ext>
            </a:extLst>
          </p:cNvPr>
          <p:cNvSpPr/>
          <p:nvPr/>
        </p:nvSpPr>
        <p:spPr>
          <a:xfrm>
            <a:off x="2298593" y="1913796"/>
            <a:ext cx="486602" cy="192545"/>
          </a:xfrm>
          <a:prstGeom prst="cube">
            <a:avLst>
              <a:gd name="adj" fmla="val 8610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 dirty="0"/>
          </a:p>
        </p:txBody>
      </p:sp>
      <p:sp>
        <p:nvSpPr>
          <p:cNvPr id="31" name="直方体 30">
            <a:extLst>
              <a:ext uri="{FF2B5EF4-FFF2-40B4-BE49-F238E27FC236}">
                <a16:creationId xmlns:a16="http://schemas.microsoft.com/office/drawing/2014/main" id="{BF95F103-6D42-470B-BA08-9F85ABD611F8}"/>
              </a:ext>
            </a:extLst>
          </p:cNvPr>
          <p:cNvSpPr/>
          <p:nvPr/>
        </p:nvSpPr>
        <p:spPr>
          <a:xfrm>
            <a:off x="2341222" y="1885593"/>
            <a:ext cx="443974" cy="192545"/>
          </a:xfrm>
          <a:prstGeom prst="cube">
            <a:avLst>
              <a:gd name="adj" fmla="val 8610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 dirty="0"/>
          </a:p>
        </p:txBody>
      </p:sp>
      <p:sp>
        <p:nvSpPr>
          <p:cNvPr id="32" name="平行四辺形 31">
            <a:extLst>
              <a:ext uri="{FF2B5EF4-FFF2-40B4-BE49-F238E27FC236}">
                <a16:creationId xmlns:a16="http://schemas.microsoft.com/office/drawing/2014/main" id="{D8E20D9A-38DD-4C94-86CD-EA22C86629CC}"/>
              </a:ext>
            </a:extLst>
          </p:cNvPr>
          <p:cNvSpPr/>
          <p:nvPr/>
        </p:nvSpPr>
        <p:spPr>
          <a:xfrm>
            <a:off x="704178" y="2213645"/>
            <a:ext cx="844597" cy="711458"/>
          </a:xfrm>
          <a:prstGeom prst="parallelogram">
            <a:avLst>
              <a:gd name="adj" fmla="val 98158"/>
            </a:avLst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/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46CFE20C-5E05-4E44-98D8-C00C8360ACED}"/>
              </a:ext>
            </a:extLst>
          </p:cNvPr>
          <p:cNvCxnSpPr>
            <a:cxnSpLocks/>
          </p:cNvCxnSpPr>
          <p:nvPr/>
        </p:nvCxnSpPr>
        <p:spPr>
          <a:xfrm flipH="1">
            <a:off x="744010" y="2775011"/>
            <a:ext cx="92031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直方体 33">
            <a:extLst>
              <a:ext uri="{FF2B5EF4-FFF2-40B4-BE49-F238E27FC236}">
                <a16:creationId xmlns:a16="http://schemas.microsoft.com/office/drawing/2014/main" id="{3C9FF447-57E5-40BE-9F59-34B1F057605B}"/>
              </a:ext>
            </a:extLst>
          </p:cNvPr>
          <p:cNvSpPr/>
          <p:nvPr/>
        </p:nvSpPr>
        <p:spPr>
          <a:xfrm>
            <a:off x="1065379" y="2306023"/>
            <a:ext cx="953172" cy="441166"/>
          </a:xfrm>
          <a:prstGeom prst="cube">
            <a:avLst>
              <a:gd name="adj" fmla="val 935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/>
          </a:p>
        </p:txBody>
      </p:sp>
      <p:sp>
        <p:nvSpPr>
          <p:cNvPr id="35" name="直方体 34">
            <a:extLst>
              <a:ext uri="{FF2B5EF4-FFF2-40B4-BE49-F238E27FC236}">
                <a16:creationId xmlns:a16="http://schemas.microsoft.com/office/drawing/2014/main" id="{0878C445-FC19-4BF5-A213-44D4DFFF15DE}"/>
              </a:ext>
            </a:extLst>
          </p:cNvPr>
          <p:cNvSpPr/>
          <p:nvPr/>
        </p:nvSpPr>
        <p:spPr>
          <a:xfrm>
            <a:off x="1065379" y="2280535"/>
            <a:ext cx="953172" cy="441166"/>
          </a:xfrm>
          <a:prstGeom prst="cube">
            <a:avLst>
              <a:gd name="adj" fmla="val 935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/>
          </a:p>
        </p:txBody>
      </p:sp>
      <p:sp>
        <p:nvSpPr>
          <p:cNvPr id="36" name="直方体 35">
            <a:extLst>
              <a:ext uri="{FF2B5EF4-FFF2-40B4-BE49-F238E27FC236}">
                <a16:creationId xmlns:a16="http://schemas.microsoft.com/office/drawing/2014/main" id="{7185B26F-7AD4-4973-B672-FA305BEA8BB2}"/>
              </a:ext>
            </a:extLst>
          </p:cNvPr>
          <p:cNvSpPr/>
          <p:nvPr/>
        </p:nvSpPr>
        <p:spPr>
          <a:xfrm>
            <a:off x="1065379" y="2254873"/>
            <a:ext cx="953172" cy="441166"/>
          </a:xfrm>
          <a:prstGeom prst="cube">
            <a:avLst>
              <a:gd name="adj" fmla="val 935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/>
          </a:p>
        </p:txBody>
      </p:sp>
      <p:sp>
        <p:nvSpPr>
          <p:cNvPr id="37" name="直方体 36">
            <a:extLst>
              <a:ext uri="{FF2B5EF4-FFF2-40B4-BE49-F238E27FC236}">
                <a16:creationId xmlns:a16="http://schemas.microsoft.com/office/drawing/2014/main" id="{9704F145-3844-4DF0-A988-3FF860ED3F5B}"/>
              </a:ext>
            </a:extLst>
          </p:cNvPr>
          <p:cNvSpPr/>
          <p:nvPr/>
        </p:nvSpPr>
        <p:spPr>
          <a:xfrm>
            <a:off x="1065379" y="2229137"/>
            <a:ext cx="953172" cy="441166"/>
          </a:xfrm>
          <a:prstGeom prst="cube">
            <a:avLst>
              <a:gd name="adj" fmla="val 935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/>
          </a:p>
        </p:txBody>
      </p:sp>
      <p:sp>
        <p:nvSpPr>
          <p:cNvPr id="38" name="直方体 37">
            <a:extLst>
              <a:ext uri="{FF2B5EF4-FFF2-40B4-BE49-F238E27FC236}">
                <a16:creationId xmlns:a16="http://schemas.microsoft.com/office/drawing/2014/main" id="{554D396C-F3FC-422F-97E8-84CCE7C97F95}"/>
              </a:ext>
            </a:extLst>
          </p:cNvPr>
          <p:cNvSpPr/>
          <p:nvPr/>
        </p:nvSpPr>
        <p:spPr>
          <a:xfrm>
            <a:off x="1065379" y="2203107"/>
            <a:ext cx="953172" cy="441166"/>
          </a:xfrm>
          <a:prstGeom prst="cube">
            <a:avLst>
              <a:gd name="adj" fmla="val 935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 dirty="0"/>
          </a:p>
        </p:txBody>
      </p:sp>
      <p:sp>
        <p:nvSpPr>
          <p:cNvPr id="39" name="直方体 38">
            <a:extLst>
              <a:ext uri="{FF2B5EF4-FFF2-40B4-BE49-F238E27FC236}">
                <a16:creationId xmlns:a16="http://schemas.microsoft.com/office/drawing/2014/main" id="{1C79FC73-7475-44A9-8BB3-5A73BA3558D9}"/>
              </a:ext>
            </a:extLst>
          </p:cNvPr>
          <p:cNvSpPr/>
          <p:nvPr/>
        </p:nvSpPr>
        <p:spPr>
          <a:xfrm>
            <a:off x="1248518" y="2215870"/>
            <a:ext cx="629175" cy="353180"/>
          </a:xfrm>
          <a:prstGeom prst="cube">
            <a:avLst>
              <a:gd name="adj" fmla="val 9086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/>
          </a:p>
        </p:txBody>
      </p:sp>
      <p:sp>
        <p:nvSpPr>
          <p:cNvPr id="40" name="直方体 39">
            <a:extLst>
              <a:ext uri="{FF2B5EF4-FFF2-40B4-BE49-F238E27FC236}">
                <a16:creationId xmlns:a16="http://schemas.microsoft.com/office/drawing/2014/main" id="{D3E56274-3A5C-45A1-B096-7B505FF53A84}"/>
              </a:ext>
            </a:extLst>
          </p:cNvPr>
          <p:cNvSpPr/>
          <p:nvPr/>
        </p:nvSpPr>
        <p:spPr>
          <a:xfrm>
            <a:off x="1248520" y="2268999"/>
            <a:ext cx="476274" cy="265309"/>
          </a:xfrm>
          <a:prstGeom prst="cube">
            <a:avLst>
              <a:gd name="adj" fmla="val 8927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/>
          </a:p>
        </p:txBody>
      </p:sp>
      <p:sp>
        <p:nvSpPr>
          <p:cNvPr id="41" name="直方体 40">
            <a:extLst>
              <a:ext uri="{FF2B5EF4-FFF2-40B4-BE49-F238E27FC236}">
                <a16:creationId xmlns:a16="http://schemas.microsoft.com/office/drawing/2014/main" id="{E16DDDD1-1823-4137-98B8-BC3D98F9A29A}"/>
              </a:ext>
            </a:extLst>
          </p:cNvPr>
          <p:cNvSpPr/>
          <p:nvPr/>
        </p:nvSpPr>
        <p:spPr>
          <a:xfrm>
            <a:off x="1248520" y="2237895"/>
            <a:ext cx="476274" cy="265309"/>
          </a:xfrm>
          <a:prstGeom prst="cube">
            <a:avLst>
              <a:gd name="adj" fmla="val 8927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/>
          </a:p>
        </p:txBody>
      </p:sp>
      <p:sp>
        <p:nvSpPr>
          <p:cNvPr id="42" name="直方体 41">
            <a:extLst>
              <a:ext uri="{FF2B5EF4-FFF2-40B4-BE49-F238E27FC236}">
                <a16:creationId xmlns:a16="http://schemas.microsoft.com/office/drawing/2014/main" id="{DA563BCA-A20B-4928-A9C0-E701AF998D35}"/>
              </a:ext>
            </a:extLst>
          </p:cNvPr>
          <p:cNvSpPr/>
          <p:nvPr/>
        </p:nvSpPr>
        <p:spPr>
          <a:xfrm>
            <a:off x="1248519" y="2275541"/>
            <a:ext cx="381077" cy="200126"/>
          </a:xfrm>
          <a:prstGeom prst="cube">
            <a:avLst>
              <a:gd name="adj" fmla="val 8686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1"/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2E925A9F-C3DE-4D9D-80F9-77EB4297C942}"/>
              </a:ext>
            </a:extLst>
          </p:cNvPr>
          <p:cNvCxnSpPr>
            <a:cxnSpLocks/>
          </p:cNvCxnSpPr>
          <p:nvPr/>
        </p:nvCxnSpPr>
        <p:spPr>
          <a:xfrm flipH="1">
            <a:off x="4534703" y="2059708"/>
            <a:ext cx="1326" cy="393534"/>
          </a:xfrm>
          <a:prstGeom prst="straightConnector1">
            <a:avLst/>
          </a:prstGeom>
          <a:ln w="127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グループ化 47"/>
          <p:cNvGrpSpPr/>
          <p:nvPr/>
        </p:nvGrpSpPr>
        <p:grpSpPr>
          <a:xfrm>
            <a:off x="3678448" y="1993332"/>
            <a:ext cx="1301954" cy="880533"/>
            <a:chOff x="16586452" y="2577881"/>
            <a:chExt cx="2252118" cy="1196374"/>
          </a:xfrm>
        </p:grpSpPr>
        <p:sp>
          <p:nvSpPr>
            <p:cNvPr id="104" name="直方体 103">
              <a:extLst>
                <a:ext uri="{FF2B5EF4-FFF2-40B4-BE49-F238E27FC236}">
                  <a16:creationId xmlns:a16="http://schemas.microsoft.com/office/drawing/2014/main" id="{2B12F62C-BDE8-4ED1-98CB-204AC63AD093}"/>
                </a:ext>
              </a:extLst>
            </p:cNvPr>
            <p:cNvSpPr/>
            <p:nvPr/>
          </p:nvSpPr>
          <p:spPr>
            <a:xfrm>
              <a:off x="16586452" y="3161393"/>
              <a:ext cx="2252118" cy="612862"/>
            </a:xfrm>
            <a:prstGeom prst="cube">
              <a:avLst>
                <a:gd name="adj" fmla="val 8874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 dirty="0"/>
            </a:p>
          </p:txBody>
        </p:sp>
        <p:sp>
          <p:nvSpPr>
            <p:cNvPr id="105" name="直方体 104">
              <a:extLst>
                <a:ext uri="{FF2B5EF4-FFF2-40B4-BE49-F238E27FC236}">
                  <a16:creationId xmlns:a16="http://schemas.microsoft.com/office/drawing/2014/main" id="{2B12F62C-BDE8-4ED1-98CB-204AC63AD093}"/>
                </a:ext>
              </a:extLst>
            </p:cNvPr>
            <p:cNvSpPr/>
            <p:nvPr/>
          </p:nvSpPr>
          <p:spPr>
            <a:xfrm>
              <a:off x="16586452" y="3095543"/>
              <a:ext cx="2252118" cy="612862"/>
            </a:xfrm>
            <a:prstGeom prst="cube">
              <a:avLst>
                <a:gd name="adj" fmla="val 8874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 dirty="0"/>
            </a:p>
          </p:txBody>
        </p:sp>
        <p:sp>
          <p:nvSpPr>
            <p:cNvPr id="106" name="直方体 105">
              <a:extLst>
                <a:ext uri="{FF2B5EF4-FFF2-40B4-BE49-F238E27FC236}">
                  <a16:creationId xmlns:a16="http://schemas.microsoft.com/office/drawing/2014/main" id="{2B12F62C-BDE8-4ED1-98CB-204AC63AD093}"/>
                </a:ext>
              </a:extLst>
            </p:cNvPr>
            <p:cNvSpPr/>
            <p:nvPr/>
          </p:nvSpPr>
          <p:spPr>
            <a:xfrm>
              <a:off x="16586452" y="3029693"/>
              <a:ext cx="2252118" cy="612862"/>
            </a:xfrm>
            <a:prstGeom prst="cube">
              <a:avLst>
                <a:gd name="adj" fmla="val 8874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 dirty="0"/>
            </a:p>
          </p:txBody>
        </p:sp>
        <p:sp>
          <p:nvSpPr>
            <p:cNvPr id="107" name="直方体 106">
              <a:extLst>
                <a:ext uri="{FF2B5EF4-FFF2-40B4-BE49-F238E27FC236}">
                  <a16:creationId xmlns:a16="http://schemas.microsoft.com/office/drawing/2014/main" id="{2B12F62C-BDE8-4ED1-98CB-204AC63AD093}"/>
                </a:ext>
              </a:extLst>
            </p:cNvPr>
            <p:cNvSpPr/>
            <p:nvPr/>
          </p:nvSpPr>
          <p:spPr>
            <a:xfrm>
              <a:off x="16586452" y="2969159"/>
              <a:ext cx="2252118" cy="612862"/>
            </a:xfrm>
            <a:prstGeom prst="cube">
              <a:avLst>
                <a:gd name="adj" fmla="val 8874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 dirty="0"/>
            </a:p>
          </p:txBody>
        </p:sp>
        <p:sp>
          <p:nvSpPr>
            <p:cNvPr id="108" name="直方体 107">
              <a:extLst>
                <a:ext uri="{FF2B5EF4-FFF2-40B4-BE49-F238E27FC236}">
                  <a16:creationId xmlns:a16="http://schemas.microsoft.com/office/drawing/2014/main" id="{2B12F62C-BDE8-4ED1-98CB-204AC63AD093}"/>
                </a:ext>
              </a:extLst>
            </p:cNvPr>
            <p:cNvSpPr/>
            <p:nvPr/>
          </p:nvSpPr>
          <p:spPr>
            <a:xfrm>
              <a:off x="16586452" y="2907062"/>
              <a:ext cx="2252118" cy="612862"/>
            </a:xfrm>
            <a:prstGeom prst="cube">
              <a:avLst>
                <a:gd name="adj" fmla="val 8874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 dirty="0"/>
            </a:p>
          </p:txBody>
        </p:sp>
        <p:sp>
          <p:nvSpPr>
            <p:cNvPr id="109" name="直方体 108">
              <a:extLst>
                <a:ext uri="{FF2B5EF4-FFF2-40B4-BE49-F238E27FC236}">
                  <a16:creationId xmlns:a16="http://schemas.microsoft.com/office/drawing/2014/main" id="{2B12F62C-BDE8-4ED1-98CB-204AC63AD093}"/>
                </a:ext>
              </a:extLst>
            </p:cNvPr>
            <p:cNvSpPr/>
            <p:nvPr/>
          </p:nvSpPr>
          <p:spPr>
            <a:xfrm>
              <a:off x="16586452" y="2843160"/>
              <a:ext cx="2252118" cy="612862"/>
            </a:xfrm>
            <a:prstGeom prst="cube">
              <a:avLst>
                <a:gd name="adj" fmla="val 8874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 dirty="0"/>
            </a:p>
          </p:txBody>
        </p:sp>
        <p:sp>
          <p:nvSpPr>
            <p:cNvPr id="110" name="直方体 109">
              <a:extLst>
                <a:ext uri="{FF2B5EF4-FFF2-40B4-BE49-F238E27FC236}">
                  <a16:creationId xmlns:a16="http://schemas.microsoft.com/office/drawing/2014/main" id="{2B12F62C-BDE8-4ED1-98CB-204AC63AD093}"/>
                </a:ext>
              </a:extLst>
            </p:cNvPr>
            <p:cNvSpPr/>
            <p:nvPr/>
          </p:nvSpPr>
          <p:spPr>
            <a:xfrm>
              <a:off x="16743932" y="2850047"/>
              <a:ext cx="1912876" cy="477040"/>
            </a:xfrm>
            <a:prstGeom prst="cube">
              <a:avLst>
                <a:gd name="adj" fmla="val 8874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 dirty="0"/>
            </a:p>
          </p:txBody>
        </p:sp>
        <p:sp>
          <p:nvSpPr>
            <p:cNvPr id="111" name="直方体 110">
              <a:extLst>
                <a:ext uri="{FF2B5EF4-FFF2-40B4-BE49-F238E27FC236}">
                  <a16:creationId xmlns:a16="http://schemas.microsoft.com/office/drawing/2014/main" id="{2B12F62C-BDE8-4ED1-98CB-204AC63AD093}"/>
                </a:ext>
              </a:extLst>
            </p:cNvPr>
            <p:cNvSpPr/>
            <p:nvPr/>
          </p:nvSpPr>
          <p:spPr>
            <a:xfrm>
              <a:off x="16743932" y="2794381"/>
              <a:ext cx="1912876" cy="477040"/>
            </a:xfrm>
            <a:prstGeom prst="cube">
              <a:avLst>
                <a:gd name="adj" fmla="val 8874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 dirty="0"/>
            </a:p>
          </p:txBody>
        </p:sp>
        <p:sp>
          <p:nvSpPr>
            <p:cNvPr id="112" name="直方体 111">
              <a:extLst>
                <a:ext uri="{FF2B5EF4-FFF2-40B4-BE49-F238E27FC236}">
                  <a16:creationId xmlns:a16="http://schemas.microsoft.com/office/drawing/2014/main" id="{2B12F62C-BDE8-4ED1-98CB-204AC63AD093}"/>
                </a:ext>
              </a:extLst>
            </p:cNvPr>
            <p:cNvSpPr/>
            <p:nvPr/>
          </p:nvSpPr>
          <p:spPr>
            <a:xfrm>
              <a:off x="16743932" y="2737745"/>
              <a:ext cx="1912876" cy="477040"/>
            </a:xfrm>
            <a:prstGeom prst="cube">
              <a:avLst>
                <a:gd name="adj" fmla="val 8874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 dirty="0"/>
            </a:p>
          </p:txBody>
        </p:sp>
        <p:sp>
          <p:nvSpPr>
            <p:cNvPr id="113" name="直方体 112">
              <a:extLst>
                <a:ext uri="{FF2B5EF4-FFF2-40B4-BE49-F238E27FC236}">
                  <a16:creationId xmlns:a16="http://schemas.microsoft.com/office/drawing/2014/main" id="{2B12F62C-BDE8-4ED1-98CB-204AC63AD093}"/>
                </a:ext>
              </a:extLst>
            </p:cNvPr>
            <p:cNvSpPr/>
            <p:nvPr/>
          </p:nvSpPr>
          <p:spPr>
            <a:xfrm>
              <a:off x="16743932" y="2682922"/>
              <a:ext cx="1912876" cy="477040"/>
            </a:xfrm>
            <a:prstGeom prst="cube">
              <a:avLst>
                <a:gd name="adj" fmla="val 8874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 dirty="0"/>
            </a:p>
          </p:txBody>
        </p:sp>
        <p:sp>
          <p:nvSpPr>
            <p:cNvPr id="114" name="直方体 113">
              <a:extLst>
                <a:ext uri="{FF2B5EF4-FFF2-40B4-BE49-F238E27FC236}">
                  <a16:creationId xmlns:a16="http://schemas.microsoft.com/office/drawing/2014/main" id="{2B12F62C-BDE8-4ED1-98CB-204AC63AD093}"/>
                </a:ext>
              </a:extLst>
            </p:cNvPr>
            <p:cNvSpPr/>
            <p:nvPr/>
          </p:nvSpPr>
          <p:spPr>
            <a:xfrm>
              <a:off x="16743932" y="2629496"/>
              <a:ext cx="1912876" cy="477040"/>
            </a:xfrm>
            <a:prstGeom prst="cube">
              <a:avLst>
                <a:gd name="adj" fmla="val 8874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 dirty="0"/>
            </a:p>
          </p:txBody>
        </p:sp>
        <p:sp>
          <p:nvSpPr>
            <p:cNvPr id="115" name="直方体 114">
              <a:extLst>
                <a:ext uri="{FF2B5EF4-FFF2-40B4-BE49-F238E27FC236}">
                  <a16:creationId xmlns:a16="http://schemas.microsoft.com/office/drawing/2014/main" id="{2B12F62C-BDE8-4ED1-98CB-204AC63AD093}"/>
                </a:ext>
              </a:extLst>
            </p:cNvPr>
            <p:cNvSpPr/>
            <p:nvPr/>
          </p:nvSpPr>
          <p:spPr>
            <a:xfrm>
              <a:off x="16743932" y="2577881"/>
              <a:ext cx="1912876" cy="477040"/>
            </a:xfrm>
            <a:prstGeom prst="cube">
              <a:avLst>
                <a:gd name="adj" fmla="val 8874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 dirty="0"/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5904523" y="2139493"/>
            <a:ext cx="2505507" cy="728730"/>
            <a:chOff x="7245984" y="3164557"/>
            <a:chExt cx="2321879" cy="789458"/>
          </a:xfrm>
        </p:grpSpPr>
        <p:sp>
          <p:nvSpPr>
            <p:cNvPr id="80" name="平行四辺形 79">
              <a:extLst>
                <a:ext uri="{FF2B5EF4-FFF2-40B4-BE49-F238E27FC236}">
                  <a16:creationId xmlns:a16="http://schemas.microsoft.com/office/drawing/2014/main" id="{08B2B5BC-66C5-49A3-AEBB-F963B5FFB4E1}"/>
                </a:ext>
              </a:extLst>
            </p:cNvPr>
            <p:cNvSpPr/>
            <p:nvPr/>
          </p:nvSpPr>
          <p:spPr>
            <a:xfrm>
              <a:off x="8544929" y="3164557"/>
              <a:ext cx="1022934" cy="789457"/>
            </a:xfrm>
            <a:prstGeom prst="parallelogram">
              <a:avLst>
                <a:gd name="adj" fmla="val 98158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/>
            </a:p>
          </p:txBody>
        </p:sp>
        <p:sp>
          <p:nvSpPr>
            <p:cNvPr id="81" name="平行四辺形 80">
              <a:extLst>
                <a:ext uri="{FF2B5EF4-FFF2-40B4-BE49-F238E27FC236}">
                  <a16:creationId xmlns:a16="http://schemas.microsoft.com/office/drawing/2014/main" id="{1D154185-D5B6-4A83-BC6B-45D69DCE98F1}"/>
                </a:ext>
              </a:extLst>
            </p:cNvPr>
            <p:cNvSpPr/>
            <p:nvPr/>
          </p:nvSpPr>
          <p:spPr>
            <a:xfrm>
              <a:off x="7245984" y="3183269"/>
              <a:ext cx="914980" cy="770746"/>
            </a:xfrm>
            <a:prstGeom prst="parallelogram">
              <a:avLst>
                <a:gd name="adj" fmla="val 98158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/>
            </a:p>
          </p:txBody>
        </p:sp>
        <p:sp>
          <p:nvSpPr>
            <p:cNvPr id="82" name="平行四辺形 81">
              <a:extLst>
                <a:ext uri="{FF2B5EF4-FFF2-40B4-BE49-F238E27FC236}">
                  <a16:creationId xmlns:a16="http://schemas.microsoft.com/office/drawing/2014/main" id="{5A4004CD-FB82-481A-9227-802B7B76C958}"/>
                </a:ext>
              </a:extLst>
            </p:cNvPr>
            <p:cNvSpPr/>
            <p:nvPr/>
          </p:nvSpPr>
          <p:spPr>
            <a:xfrm>
              <a:off x="7407802" y="3244727"/>
              <a:ext cx="1995328" cy="709287"/>
            </a:xfrm>
            <a:prstGeom prst="parallelogram">
              <a:avLst>
                <a:gd name="adj" fmla="val 98158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/>
            </a:p>
          </p:txBody>
        </p:sp>
        <p:grpSp>
          <p:nvGrpSpPr>
            <p:cNvPr id="83" name="グループ化 82"/>
            <p:cNvGrpSpPr/>
            <p:nvPr/>
          </p:nvGrpSpPr>
          <p:grpSpPr>
            <a:xfrm>
              <a:off x="7450667" y="3199456"/>
              <a:ext cx="2075711" cy="727169"/>
              <a:chOff x="6966819" y="5159660"/>
              <a:chExt cx="2018941" cy="707281"/>
            </a:xfrm>
          </p:grpSpPr>
          <p:sp>
            <p:nvSpPr>
              <p:cNvPr id="84" name="直方体 83">
                <a:extLst>
                  <a:ext uri="{FF2B5EF4-FFF2-40B4-BE49-F238E27FC236}">
                    <a16:creationId xmlns:a16="http://schemas.microsoft.com/office/drawing/2014/main" id="{2D6F25A8-B655-4B6A-A436-F791DA6025A2}"/>
                  </a:ext>
                </a:extLst>
              </p:cNvPr>
              <p:cNvSpPr/>
              <p:nvPr/>
            </p:nvSpPr>
            <p:spPr>
              <a:xfrm>
                <a:off x="7045003" y="5254079"/>
                <a:ext cx="1664891" cy="612862"/>
              </a:xfrm>
              <a:prstGeom prst="cube">
                <a:avLst>
                  <a:gd name="adj" fmla="val 92243"/>
                </a:avLst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61" dirty="0"/>
              </a:p>
            </p:txBody>
          </p:sp>
          <p:sp>
            <p:nvSpPr>
              <p:cNvPr id="85" name="直方体 84">
                <a:extLst>
                  <a:ext uri="{FF2B5EF4-FFF2-40B4-BE49-F238E27FC236}">
                    <a16:creationId xmlns:a16="http://schemas.microsoft.com/office/drawing/2014/main" id="{D672AA27-8A73-4B48-8139-A73B72CBEED8}"/>
                  </a:ext>
                </a:extLst>
              </p:cNvPr>
              <p:cNvSpPr/>
              <p:nvPr/>
            </p:nvSpPr>
            <p:spPr>
              <a:xfrm>
                <a:off x="7045003" y="5207287"/>
                <a:ext cx="1664891" cy="612862"/>
              </a:xfrm>
              <a:prstGeom prst="cube">
                <a:avLst>
                  <a:gd name="adj" fmla="val 92243"/>
                </a:avLst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61" dirty="0"/>
              </a:p>
            </p:txBody>
          </p:sp>
          <p:sp>
            <p:nvSpPr>
              <p:cNvPr id="86" name="直方体 85">
                <a:extLst>
                  <a:ext uri="{FF2B5EF4-FFF2-40B4-BE49-F238E27FC236}">
                    <a16:creationId xmlns:a16="http://schemas.microsoft.com/office/drawing/2014/main" id="{8AF52767-599A-44F2-AE2C-D654F42295DC}"/>
                  </a:ext>
                </a:extLst>
              </p:cNvPr>
              <p:cNvSpPr/>
              <p:nvPr/>
            </p:nvSpPr>
            <p:spPr>
              <a:xfrm>
                <a:off x="6966819" y="5159660"/>
                <a:ext cx="1814330" cy="612862"/>
              </a:xfrm>
              <a:prstGeom prst="cube">
                <a:avLst>
                  <a:gd name="adj" fmla="val 92243"/>
                </a:avLst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61" dirty="0"/>
              </a:p>
            </p:txBody>
          </p:sp>
          <p:sp>
            <p:nvSpPr>
              <p:cNvPr id="103" name="直方体 102">
                <a:extLst>
                  <a:ext uri="{FF2B5EF4-FFF2-40B4-BE49-F238E27FC236}">
                    <a16:creationId xmlns:a16="http://schemas.microsoft.com/office/drawing/2014/main" id="{8AF52767-599A-44F2-AE2C-D654F42295DC}"/>
                  </a:ext>
                </a:extLst>
              </p:cNvPr>
              <p:cNvSpPr/>
              <p:nvPr/>
            </p:nvSpPr>
            <p:spPr>
              <a:xfrm>
                <a:off x="8386079" y="5494994"/>
                <a:ext cx="599681" cy="94212"/>
              </a:xfrm>
              <a:prstGeom prst="cube">
                <a:avLst>
                  <a:gd name="adj" fmla="val 92243"/>
                </a:avLst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61" dirty="0"/>
              </a:p>
            </p:txBody>
          </p:sp>
        </p:grpSp>
      </p:grpSp>
      <p:cxnSp>
        <p:nvCxnSpPr>
          <p:cNvPr id="55" name="直線コネクタ 54"/>
          <p:cNvCxnSpPr>
            <a:stCxn id="5" idx="2"/>
          </p:cNvCxnSpPr>
          <p:nvPr/>
        </p:nvCxnSpPr>
        <p:spPr>
          <a:xfrm flipH="1">
            <a:off x="3089360" y="1593808"/>
            <a:ext cx="29364" cy="36658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5" name="グループ化 174"/>
          <p:cNvGrpSpPr/>
          <p:nvPr/>
        </p:nvGrpSpPr>
        <p:grpSpPr>
          <a:xfrm>
            <a:off x="6093459" y="1725752"/>
            <a:ext cx="2008929" cy="982340"/>
            <a:chOff x="7404225" y="2727278"/>
            <a:chExt cx="2183414" cy="1064202"/>
          </a:xfrm>
        </p:grpSpPr>
        <p:sp>
          <p:nvSpPr>
            <p:cNvPr id="165" name="直方体 164">
              <a:extLst>
                <a:ext uri="{FF2B5EF4-FFF2-40B4-BE49-F238E27FC236}">
                  <a16:creationId xmlns:a16="http://schemas.microsoft.com/office/drawing/2014/main" id="{08692F87-1761-4185-BC0B-C81A83C7D8BC}"/>
                </a:ext>
              </a:extLst>
            </p:cNvPr>
            <p:cNvSpPr/>
            <p:nvPr/>
          </p:nvSpPr>
          <p:spPr>
            <a:xfrm>
              <a:off x="7404225" y="3161385"/>
              <a:ext cx="2183414" cy="630095"/>
            </a:xfrm>
            <a:prstGeom prst="cube">
              <a:avLst>
                <a:gd name="adj" fmla="val 9224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 dirty="0"/>
            </a:p>
          </p:txBody>
        </p:sp>
        <p:sp>
          <p:nvSpPr>
            <p:cNvPr id="166" name="直方体 165">
              <a:extLst>
                <a:ext uri="{FF2B5EF4-FFF2-40B4-BE49-F238E27FC236}">
                  <a16:creationId xmlns:a16="http://schemas.microsoft.com/office/drawing/2014/main" id="{AC9537F4-8064-48A1-B880-150B7F2808AE}"/>
                </a:ext>
              </a:extLst>
            </p:cNvPr>
            <p:cNvSpPr/>
            <p:nvPr/>
          </p:nvSpPr>
          <p:spPr>
            <a:xfrm>
              <a:off x="7404226" y="3112684"/>
              <a:ext cx="1865347" cy="630095"/>
            </a:xfrm>
            <a:prstGeom prst="cube">
              <a:avLst>
                <a:gd name="adj" fmla="val 9224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 dirty="0"/>
            </a:p>
          </p:txBody>
        </p:sp>
        <p:sp>
          <p:nvSpPr>
            <p:cNvPr id="167" name="直方体 166">
              <a:extLst>
                <a:ext uri="{FF2B5EF4-FFF2-40B4-BE49-F238E27FC236}">
                  <a16:creationId xmlns:a16="http://schemas.microsoft.com/office/drawing/2014/main" id="{F89E7BAE-E954-4919-8A87-5402CFCCF3AF}"/>
                </a:ext>
              </a:extLst>
            </p:cNvPr>
            <p:cNvSpPr/>
            <p:nvPr/>
          </p:nvSpPr>
          <p:spPr>
            <a:xfrm>
              <a:off x="7404226" y="3065878"/>
              <a:ext cx="1865347" cy="630095"/>
            </a:xfrm>
            <a:prstGeom prst="cube">
              <a:avLst>
                <a:gd name="adj" fmla="val 9224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 dirty="0"/>
            </a:p>
          </p:txBody>
        </p:sp>
        <p:sp>
          <p:nvSpPr>
            <p:cNvPr id="168" name="直方体 167">
              <a:extLst>
                <a:ext uri="{FF2B5EF4-FFF2-40B4-BE49-F238E27FC236}">
                  <a16:creationId xmlns:a16="http://schemas.microsoft.com/office/drawing/2014/main" id="{4FCE2C83-9616-42EB-B9F2-7765F32A5A7C}"/>
                </a:ext>
              </a:extLst>
            </p:cNvPr>
            <p:cNvSpPr/>
            <p:nvPr/>
          </p:nvSpPr>
          <p:spPr>
            <a:xfrm>
              <a:off x="7404226" y="3016524"/>
              <a:ext cx="1865347" cy="630095"/>
            </a:xfrm>
            <a:prstGeom prst="cube">
              <a:avLst>
                <a:gd name="adj" fmla="val 9224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 dirty="0"/>
            </a:p>
          </p:txBody>
        </p:sp>
        <p:sp>
          <p:nvSpPr>
            <p:cNvPr id="169" name="直方体 168">
              <a:extLst>
                <a:ext uri="{FF2B5EF4-FFF2-40B4-BE49-F238E27FC236}">
                  <a16:creationId xmlns:a16="http://schemas.microsoft.com/office/drawing/2014/main" id="{CF78D051-9F0D-418F-AE10-064559FF8F45}"/>
                </a:ext>
              </a:extLst>
            </p:cNvPr>
            <p:cNvSpPr/>
            <p:nvPr/>
          </p:nvSpPr>
          <p:spPr>
            <a:xfrm>
              <a:off x="7404226" y="2967640"/>
              <a:ext cx="1865347" cy="630095"/>
            </a:xfrm>
            <a:prstGeom prst="cube">
              <a:avLst>
                <a:gd name="adj" fmla="val 9224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 dirty="0"/>
            </a:p>
          </p:txBody>
        </p:sp>
        <p:sp>
          <p:nvSpPr>
            <p:cNvPr id="170" name="直方体 169">
              <a:extLst>
                <a:ext uri="{FF2B5EF4-FFF2-40B4-BE49-F238E27FC236}">
                  <a16:creationId xmlns:a16="http://schemas.microsoft.com/office/drawing/2014/main" id="{BA1FCE37-BF46-4B36-BEE6-2BEF50BACC43}"/>
                </a:ext>
              </a:extLst>
            </p:cNvPr>
            <p:cNvSpPr/>
            <p:nvPr/>
          </p:nvSpPr>
          <p:spPr>
            <a:xfrm>
              <a:off x="7404226" y="2921355"/>
              <a:ext cx="1865347" cy="630095"/>
            </a:xfrm>
            <a:prstGeom prst="cube">
              <a:avLst>
                <a:gd name="adj" fmla="val 9224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 dirty="0"/>
            </a:p>
          </p:txBody>
        </p:sp>
        <p:sp>
          <p:nvSpPr>
            <p:cNvPr id="171" name="直方体 170">
              <a:extLst>
                <a:ext uri="{FF2B5EF4-FFF2-40B4-BE49-F238E27FC236}">
                  <a16:creationId xmlns:a16="http://schemas.microsoft.com/office/drawing/2014/main" id="{4877CBD2-3C71-42F1-B31D-3974FAF7B81B}"/>
                </a:ext>
              </a:extLst>
            </p:cNvPr>
            <p:cNvSpPr/>
            <p:nvPr/>
          </p:nvSpPr>
          <p:spPr>
            <a:xfrm>
              <a:off x="7404226" y="2871490"/>
              <a:ext cx="1865347" cy="630095"/>
            </a:xfrm>
            <a:prstGeom prst="cube">
              <a:avLst>
                <a:gd name="adj" fmla="val 9224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 dirty="0"/>
            </a:p>
          </p:txBody>
        </p:sp>
        <p:sp>
          <p:nvSpPr>
            <p:cNvPr id="172" name="直方体 171">
              <a:extLst>
                <a:ext uri="{FF2B5EF4-FFF2-40B4-BE49-F238E27FC236}">
                  <a16:creationId xmlns:a16="http://schemas.microsoft.com/office/drawing/2014/main" id="{748BF7BD-4EB7-4EFB-877F-435E38721933}"/>
                </a:ext>
              </a:extLst>
            </p:cNvPr>
            <p:cNvSpPr/>
            <p:nvPr/>
          </p:nvSpPr>
          <p:spPr>
            <a:xfrm>
              <a:off x="7404225" y="2824350"/>
              <a:ext cx="1865347" cy="630095"/>
            </a:xfrm>
            <a:prstGeom prst="cube">
              <a:avLst>
                <a:gd name="adj" fmla="val 9224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 dirty="0"/>
            </a:p>
          </p:txBody>
        </p:sp>
        <p:sp>
          <p:nvSpPr>
            <p:cNvPr id="173" name="直方体 172">
              <a:extLst>
                <a:ext uri="{FF2B5EF4-FFF2-40B4-BE49-F238E27FC236}">
                  <a16:creationId xmlns:a16="http://schemas.microsoft.com/office/drawing/2014/main" id="{0E8B6637-5CAE-4053-BCAF-D76505F5E835}"/>
                </a:ext>
              </a:extLst>
            </p:cNvPr>
            <p:cNvSpPr/>
            <p:nvPr/>
          </p:nvSpPr>
          <p:spPr>
            <a:xfrm>
              <a:off x="7404226" y="2776244"/>
              <a:ext cx="1865347" cy="630095"/>
            </a:xfrm>
            <a:prstGeom prst="cube">
              <a:avLst>
                <a:gd name="adj" fmla="val 9224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 dirty="0"/>
            </a:p>
          </p:txBody>
        </p:sp>
        <p:sp>
          <p:nvSpPr>
            <p:cNvPr id="174" name="直方体 173">
              <a:extLst>
                <a:ext uri="{FF2B5EF4-FFF2-40B4-BE49-F238E27FC236}">
                  <a16:creationId xmlns:a16="http://schemas.microsoft.com/office/drawing/2014/main" id="{76DFB1AD-DC0F-4408-B189-7981B09A9ABB}"/>
                </a:ext>
              </a:extLst>
            </p:cNvPr>
            <p:cNvSpPr/>
            <p:nvPr/>
          </p:nvSpPr>
          <p:spPr>
            <a:xfrm>
              <a:off x="7404226" y="2727278"/>
              <a:ext cx="1865347" cy="630095"/>
            </a:xfrm>
            <a:prstGeom prst="cube">
              <a:avLst>
                <a:gd name="adj" fmla="val 9224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 dirty="0"/>
            </a:p>
          </p:txBody>
        </p:sp>
      </p:grpSp>
      <p:grpSp>
        <p:nvGrpSpPr>
          <p:cNvPr id="159" name="グループ化 158"/>
          <p:cNvGrpSpPr/>
          <p:nvPr/>
        </p:nvGrpSpPr>
        <p:grpSpPr>
          <a:xfrm>
            <a:off x="6104603" y="1500633"/>
            <a:ext cx="1703253" cy="758238"/>
            <a:chOff x="7404226" y="2438241"/>
            <a:chExt cx="1865347" cy="821424"/>
          </a:xfrm>
          <a:solidFill>
            <a:schemeClr val="accent2"/>
          </a:solidFill>
        </p:grpSpPr>
        <p:sp>
          <p:nvSpPr>
            <p:cNvPr id="154" name="直方体 153">
              <a:extLst>
                <a:ext uri="{FF2B5EF4-FFF2-40B4-BE49-F238E27FC236}">
                  <a16:creationId xmlns:a16="http://schemas.microsoft.com/office/drawing/2014/main" id="{E78BDCDB-4F3F-4938-BF23-5F471A731BD1}"/>
                </a:ext>
              </a:extLst>
            </p:cNvPr>
            <p:cNvSpPr/>
            <p:nvPr/>
          </p:nvSpPr>
          <p:spPr>
            <a:xfrm>
              <a:off x="7404226" y="2629570"/>
              <a:ext cx="1865347" cy="630095"/>
            </a:xfrm>
            <a:prstGeom prst="cube">
              <a:avLst>
                <a:gd name="adj" fmla="val 9224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 dirty="0"/>
            </a:p>
          </p:txBody>
        </p:sp>
        <p:sp>
          <p:nvSpPr>
            <p:cNvPr id="155" name="直方体 154">
              <a:extLst>
                <a:ext uri="{FF2B5EF4-FFF2-40B4-BE49-F238E27FC236}">
                  <a16:creationId xmlns:a16="http://schemas.microsoft.com/office/drawing/2014/main" id="{340D6382-2251-46B0-AAED-65330F0A5E43}"/>
                </a:ext>
              </a:extLst>
            </p:cNvPr>
            <p:cNvSpPr/>
            <p:nvPr/>
          </p:nvSpPr>
          <p:spPr>
            <a:xfrm>
              <a:off x="7404226" y="2582764"/>
              <a:ext cx="1865347" cy="630095"/>
            </a:xfrm>
            <a:prstGeom prst="cube">
              <a:avLst>
                <a:gd name="adj" fmla="val 9224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 dirty="0"/>
            </a:p>
          </p:txBody>
        </p:sp>
        <p:sp>
          <p:nvSpPr>
            <p:cNvPr id="156" name="直方体 155">
              <a:extLst>
                <a:ext uri="{FF2B5EF4-FFF2-40B4-BE49-F238E27FC236}">
                  <a16:creationId xmlns:a16="http://schemas.microsoft.com/office/drawing/2014/main" id="{031CF467-DBEB-4BD1-8182-E4F2151B1C63}"/>
                </a:ext>
              </a:extLst>
            </p:cNvPr>
            <p:cNvSpPr/>
            <p:nvPr/>
          </p:nvSpPr>
          <p:spPr>
            <a:xfrm>
              <a:off x="7404226" y="2533410"/>
              <a:ext cx="1865347" cy="630095"/>
            </a:xfrm>
            <a:prstGeom prst="cube">
              <a:avLst>
                <a:gd name="adj" fmla="val 9224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 dirty="0"/>
            </a:p>
          </p:txBody>
        </p:sp>
        <p:sp>
          <p:nvSpPr>
            <p:cNvPr id="157" name="直方体 156">
              <a:extLst>
                <a:ext uri="{FF2B5EF4-FFF2-40B4-BE49-F238E27FC236}">
                  <a16:creationId xmlns:a16="http://schemas.microsoft.com/office/drawing/2014/main" id="{9B909C30-2CDA-450A-AFE6-4F37B6BA6C03}"/>
                </a:ext>
              </a:extLst>
            </p:cNvPr>
            <p:cNvSpPr/>
            <p:nvPr/>
          </p:nvSpPr>
          <p:spPr>
            <a:xfrm>
              <a:off x="7404226" y="2484526"/>
              <a:ext cx="1865347" cy="630095"/>
            </a:xfrm>
            <a:prstGeom prst="cube">
              <a:avLst>
                <a:gd name="adj" fmla="val 9224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 dirty="0"/>
            </a:p>
          </p:txBody>
        </p:sp>
        <p:sp>
          <p:nvSpPr>
            <p:cNvPr id="158" name="直方体 157">
              <a:extLst>
                <a:ext uri="{FF2B5EF4-FFF2-40B4-BE49-F238E27FC236}">
                  <a16:creationId xmlns:a16="http://schemas.microsoft.com/office/drawing/2014/main" id="{CD6CA6CD-4072-4D80-B98F-7265BF9DCF59}"/>
                </a:ext>
              </a:extLst>
            </p:cNvPr>
            <p:cNvSpPr/>
            <p:nvPr/>
          </p:nvSpPr>
          <p:spPr>
            <a:xfrm>
              <a:off x="7404226" y="2438241"/>
              <a:ext cx="1865347" cy="630095"/>
            </a:xfrm>
            <a:prstGeom prst="cube">
              <a:avLst>
                <a:gd name="adj" fmla="val 9224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1" dirty="0"/>
            </a:p>
          </p:txBody>
        </p:sp>
      </p:grpSp>
      <p:sp>
        <p:nvSpPr>
          <p:cNvPr id="163" name="吹き出し: 四角形 278">
            <a:extLst>
              <a:ext uri="{FF2B5EF4-FFF2-40B4-BE49-F238E27FC236}">
                <a16:creationId xmlns:a16="http://schemas.microsoft.com/office/drawing/2014/main" id="{8F9CDF59-CCA2-426F-8B46-FBA763D55A41}"/>
              </a:ext>
            </a:extLst>
          </p:cNvPr>
          <p:cNvSpPr/>
          <p:nvPr/>
        </p:nvSpPr>
        <p:spPr>
          <a:xfrm>
            <a:off x="6174955" y="1099211"/>
            <a:ext cx="1607005" cy="349076"/>
          </a:xfrm>
          <a:prstGeom prst="wedgeRectCallout">
            <a:avLst>
              <a:gd name="adj1" fmla="val -5787"/>
              <a:gd name="adj2" fmla="val 12416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477" dirty="0"/>
              <a:t>容積の活用</a:t>
            </a:r>
            <a:endParaRPr kumimoji="1" lang="en-US" altLang="ja-JP" sz="1477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6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91563" y="1907022"/>
            <a:ext cx="411326" cy="351859"/>
          </a:xfrm>
          <a:prstGeom prst="rect">
            <a:avLst/>
          </a:prstGeom>
        </p:spPr>
      </p:pic>
      <p:pic>
        <p:nvPicPr>
          <p:cNvPr id="164" name="図 163"/>
          <p:cNvPicPr>
            <a:picLocks noChangeAspect="1"/>
          </p:cNvPicPr>
          <p:nvPr/>
        </p:nvPicPr>
        <p:blipFill>
          <a:blip r:embed="rId6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45661" y="2353356"/>
            <a:ext cx="411326" cy="351859"/>
          </a:xfrm>
          <a:prstGeom prst="rect">
            <a:avLst/>
          </a:prstGeom>
        </p:spPr>
      </p:pic>
      <p:pic>
        <p:nvPicPr>
          <p:cNvPr id="176" name="図 175"/>
          <p:cNvPicPr>
            <a:picLocks noChangeAspect="1"/>
          </p:cNvPicPr>
          <p:nvPr/>
        </p:nvPicPr>
        <p:blipFill>
          <a:blip r:embed="rId6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93015" y="2118318"/>
            <a:ext cx="411326" cy="351859"/>
          </a:xfrm>
          <a:prstGeom prst="rect">
            <a:avLst/>
          </a:prstGeom>
        </p:spPr>
      </p:pic>
      <p:sp>
        <p:nvSpPr>
          <p:cNvPr id="177" name="テキスト ボックス 176"/>
          <p:cNvSpPr txBox="1"/>
          <p:nvPr/>
        </p:nvSpPr>
        <p:spPr>
          <a:xfrm>
            <a:off x="2855743" y="6192432"/>
            <a:ext cx="566969" cy="2628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38100">
              <a:schemeClr val="accent1">
                <a:alpha val="40000"/>
              </a:schemeClr>
            </a:glow>
            <a:reflection blurRad="152400" stA="45000" endPos="65000" dist="889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33231" rIns="33231" rtlCol="0">
            <a:spAutoFit/>
          </a:bodyPr>
          <a:lstStyle/>
          <a:p>
            <a:pPr algn="dist"/>
            <a:r>
              <a:rPr kumimoji="1" lang="ja-JP" altLang="en-US" sz="1108" dirty="0"/>
              <a:t>カフェ</a:t>
            </a:r>
          </a:p>
        </p:txBody>
      </p:sp>
      <p:cxnSp>
        <p:nvCxnSpPr>
          <p:cNvPr id="87" name="直線コネクタ 86"/>
          <p:cNvCxnSpPr/>
          <p:nvPr/>
        </p:nvCxnSpPr>
        <p:spPr>
          <a:xfrm>
            <a:off x="886261" y="3165759"/>
            <a:ext cx="8352000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3"/>
          <p:cNvGrpSpPr/>
          <p:nvPr/>
        </p:nvGrpSpPr>
        <p:grpSpPr>
          <a:xfrm>
            <a:off x="770618" y="2896938"/>
            <a:ext cx="7923665" cy="324660"/>
            <a:chOff x="443467" y="3171326"/>
            <a:chExt cx="7923665" cy="324660"/>
          </a:xfrm>
        </p:grpSpPr>
        <p:sp>
          <p:nvSpPr>
            <p:cNvPr id="182" name="テキスト ボックス 181"/>
            <p:cNvSpPr txBox="1"/>
            <p:nvPr/>
          </p:nvSpPr>
          <p:spPr>
            <a:xfrm>
              <a:off x="443467" y="3177393"/>
              <a:ext cx="1832154" cy="2911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92" dirty="0"/>
                <a:t>STEP1 </a:t>
              </a:r>
              <a:r>
                <a:rPr lang="ja-JP" altLang="en-US" sz="1292" dirty="0"/>
                <a:t>個別建替え</a:t>
              </a:r>
              <a:endParaRPr kumimoji="1" lang="ja-JP" altLang="en-US" sz="1292" dirty="0"/>
            </a:p>
          </p:txBody>
        </p:sp>
        <p:sp>
          <p:nvSpPr>
            <p:cNvPr id="183" name="テキスト ボックス 182"/>
            <p:cNvSpPr txBox="1"/>
            <p:nvPr/>
          </p:nvSpPr>
          <p:spPr>
            <a:xfrm>
              <a:off x="5090326" y="3176347"/>
              <a:ext cx="3276806" cy="3196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77" dirty="0" smtClean="0"/>
                <a:t>STEP</a:t>
              </a:r>
              <a:r>
                <a:rPr lang="ja-JP" altLang="en-US" sz="1477" dirty="0" smtClean="0"/>
                <a:t>３新</a:t>
              </a:r>
              <a:r>
                <a:rPr lang="ja-JP" altLang="en-US" sz="1477" dirty="0"/>
                <a:t>大阪での</a:t>
              </a:r>
              <a:r>
                <a:rPr lang="ja-JP" altLang="en-US" sz="1477" dirty="0" smtClean="0"/>
                <a:t>モデル</a:t>
              </a:r>
              <a:r>
                <a:rPr lang="ja-JP" altLang="en-US" sz="1477" dirty="0"/>
                <a:t>イメージ</a:t>
              </a:r>
              <a:endParaRPr lang="en-US" altLang="ja-JP" sz="1477" dirty="0"/>
            </a:p>
          </p:txBody>
        </p:sp>
        <p:sp>
          <p:nvSpPr>
            <p:cNvPr id="184" name="テキスト ボックス 183"/>
            <p:cNvSpPr txBox="1"/>
            <p:nvPr/>
          </p:nvSpPr>
          <p:spPr>
            <a:xfrm>
              <a:off x="2696364" y="3171326"/>
              <a:ext cx="1410824" cy="2911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92" dirty="0"/>
                <a:t>STEP2 </a:t>
              </a:r>
              <a:r>
                <a:rPr lang="ja-JP" altLang="en-US" sz="1292" dirty="0"/>
                <a:t>大街区化</a:t>
              </a:r>
              <a:endParaRPr kumimoji="1" lang="ja-JP" altLang="en-US" sz="1292" dirty="0"/>
            </a:p>
          </p:txBody>
        </p:sp>
      </p:grpSp>
      <p:sp>
        <p:nvSpPr>
          <p:cNvPr id="187" name="吹き出し: 四角形 278">
            <a:extLst>
              <a:ext uri="{FF2B5EF4-FFF2-40B4-BE49-F238E27FC236}">
                <a16:creationId xmlns:a16="http://schemas.microsoft.com/office/drawing/2014/main" id="{8F9CDF59-CCA2-426F-8B46-FBA763D55A41}"/>
              </a:ext>
            </a:extLst>
          </p:cNvPr>
          <p:cNvSpPr/>
          <p:nvPr/>
        </p:nvSpPr>
        <p:spPr>
          <a:xfrm>
            <a:off x="8317614" y="1696858"/>
            <a:ext cx="1016537" cy="753472"/>
          </a:xfrm>
          <a:custGeom>
            <a:avLst/>
            <a:gdLst>
              <a:gd name="connsiteX0" fmla="*/ 0 w 1392663"/>
              <a:gd name="connsiteY0" fmla="*/ 0 h 630510"/>
              <a:gd name="connsiteX1" fmla="*/ 232111 w 1392663"/>
              <a:gd name="connsiteY1" fmla="*/ 0 h 630510"/>
              <a:gd name="connsiteX2" fmla="*/ 232111 w 1392663"/>
              <a:gd name="connsiteY2" fmla="*/ 0 h 630510"/>
              <a:gd name="connsiteX3" fmla="*/ 580276 w 1392663"/>
              <a:gd name="connsiteY3" fmla="*/ 0 h 630510"/>
              <a:gd name="connsiteX4" fmla="*/ 1392663 w 1392663"/>
              <a:gd name="connsiteY4" fmla="*/ 0 h 630510"/>
              <a:gd name="connsiteX5" fmla="*/ 1392663 w 1392663"/>
              <a:gd name="connsiteY5" fmla="*/ 367798 h 630510"/>
              <a:gd name="connsiteX6" fmla="*/ 1392663 w 1392663"/>
              <a:gd name="connsiteY6" fmla="*/ 367798 h 630510"/>
              <a:gd name="connsiteX7" fmla="*/ 1392663 w 1392663"/>
              <a:gd name="connsiteY7" fmla="*/ 525425 h 630510"/>
              <a:gd name="connsiteX8" fmla="*/ 1392663 w 1392663"/>
              <a:gd name="connsiteY8" fmla="*/ 630510 h 630510"/>
              <a:gd name="connsiteX9" fmla="*/ 580276 w 1392663"/>
              <a:gd name="connsiteY9" fmla="*/ 630510 h 630510"/>
              <a:gd name="connsiteX10" fmla="*/ 8258 w 1392663"/>
              <a:gd name="connsiteY10" fmla="*/ 848118 h 630510"/>
              <a:gd name="connsiteX11" fmla="*/ 232111 w 1392663"/>
              <a:gd name="connsiteY11" fmla="*/ 630510 h 630510"/>
              <a:gd name="connsiteX12" fmla="*/ 0 w 1392663"/>
              <a:gd name="connsiteY12" fmla="*/ 630510 h 630510"/>
              <a:gd name="connsiteX13" fmla="*/ 0 w 1392663"/>
              <a:gd name="connsiteY13" fmla="*/ 525425 h 630510"/>
              <a:gd name="connsiteX14" fmla="*/ 0 w 1392663"/>
              <a:gd name="connsiteY14" fmla="*/ 367798 h 630510"/>
              <a:gd name="connsiteX15" fmla="*/ 0 w 1392663"/>
              <a:gd name="connsiteY15" fmla="*/ 367798 h 630510"/>
              <a:gd name="connsiteX16" fmla="*/ 0 w 1392663"/>
              <a:gd name="connsiteY16" fmla="*/ 0 h 630510"/>
              <a:gd name="connsiteX0" fmla="*/ 0 w 1392663"/>
              <a:gd name="connsiteY0" fmla="*/ 0 h 630510"/>
              <a:gd name="connsiteX1" fmla="*/ 232111 w 1392663"/>
              <a:gd name="connsiteY1" fmla="*/ 0 h 630510"/>
              <a:gd name="connsiteX2" fmla="*/ 232111 w 1392663"/>
              <a:gd name="connsiteY2" fmla="*/ 0 h 630510"/>
              <a:gd name="connsiteX3" fmla="*/ 580276 w 1392663"/>
              <a:gd name="connsiteY3" fmla="*/ 0 h 630510"/>
              <a:gd name="connsiteX4" fmla="*/ 1392663 w 1392663"/>
              <a:gd name="connsiteY4" fmla="*/ 0 h 630510"/>
              <a:gd name="connsiteX5" fmla="*/ 1392663 w 1392663"/>
              <a:gd name="connsiteY5" fmla="*/ 367798 h 630510"/>
              <a:gd name="connsiteX6" fmla="*/ 1392663 w 1392663"/>
              <a:gd name="connsiteY6" fmla="*/ 367798 h 630510"/>
              <a:gd name="connsiteX7" fmla="*/ 1392663 w 1392663"/>
              <a:gd name="connsiteY7" fmla="*/ 525425 h 630510"/>
              <a:gd name="connsiteX8" fmla="*/ 1392663 w 1392663"/>
              <a:gd name="connsiteY8" fmla="*/ 630510 h 630510"/>
              <a:gd name="connsiteX9" fmla="*/ 580276 w 1392663"/>
              <a:gd name="connsiteY9" fmla="*/ 630510 h 630510"/>
              <a:gd name="connsiteX10" fmla="*/ 232111 w 1392663"/>
              <a:gd name="connsiteY10" fmla="*/ 630510 h 630510"/>
              <a:gd name="connsiteX11" fmla="*/ 0 w 1392663"/>
              <a:gd name="connsiteY11" fmla="*/ 630510 h 630510"/>
              <a:gd name="connsiteX12" fmla="*/ 0 w 1392663"/>
              <a:gd name="connsiteY12" fmla="*/ 525425 h 630510"/>
              <a:gd name="connsiteX13" fmla="*/ 0 w 1392663"/>
              <a:gd name="connsiteY13" fmla="*/ 367798 h 630510"/>
              <a:gd name="connsiteX14" fmla="*/ 0 w 1392663"/>
              <a:gd name="connsiteY14" fmla="*/ 367798 h 630510"/>
              <a:gd name="connsiteX15" fmla="*/ 0 w 1392663"/>
              <a:gd name="connsiteY15" fmla="*/ 0 h 630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392663" h="630510">
                <a:moveTo>
                  <a:pt x="0" y="0"/>
                </a:moveTo>
                <a:lnTo>
                  <a:pt x="232111" y="0"/>
                </a:lnTo>
                <a:lnTo>
                  <a:pt x="232111" y="0"/>
                </a:lnTo>
                <a:lnTo>
                  <a:pt x="580276" y="0"/>
                </a:lnTo>
                <a:lnTo>
                  <a:pt x="1392663" y="0"/>
                </a:lnTo>
                <a:lnTo>
                  <a:pt x="1392663" y="367798"/>
                </a:lnTo>
                <a:lnTo>
                  <a:pt x="1392663" y="367798"/>
                </a:lnTo>
                <a:lnTo>
                  <a:pt x="1392663" y="525425"/>
                </a:lnTo>
                <a:lnTo>
                  <a:pt x="1392663" y="630510"/>
                </a:lnTo>
                <a:lnTo>
                  <a:pt x="580276" y="630510"/>
                </a:lnTo>
                <a:lnTo>
                  <a:pt x="232111" y="630510"/>
                </a:lnTo>
                <a:lnTo>
                  <a:pt x="0" y="630510"/>
                </a:lnTo>
                <a:lnTo>
                  <a:pt x="0" y="525425"/>
                </a:lnTo>
                <a:lnTo>
                  <a:pt x="0" y="367798"/>
                </a:lnTo>
                <a:lnTo>
                  <a:pt x="0" y="36779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softEdge rad="1270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530225" indent="-530225"/>
            <a:r>
              <a:rPr lang="ja-JP" altLang="en-US" sz="800" dirty="0" smtClean="0"/>
              <a:t>・低層部</a:t>
            </a:r>
            <a:r>
              <a:rPr lang="ja-JP" altLang="en-US" sz="800" dirty="0"/>
              <a:t>における</a:t>
            </a:r>
            <a:r>
              <a:rPr lang="ja-JP" altLang="en-US" sz="800" dirty="0" smtClean="0"/>
              <a:t>人</a:t>
            </a:r>
            <a:endParaRPr lang="en-US" altLang="ja-JP" sz="800" dirty="0" smtClean="0"/>
          </a:p>
          <a:p>
            <a:pPr marL="530225" indent="-530225"/>
            <a:r>
              <a:rPr lang="ja-JP" altLang="en-US" sz="800" dirty="0"/>
              <a:t>　</a:t>
            </a:r>
            <a:r>
              <a:rPr lang="ja-JP" altLang="en-US" sz="800" dirty="0" smtClean="0"/>
              <a:t>のにぎわい空間等</a:t>
            </a:r>
            <a:endParaRPr lang="en-US" altLang="ja-JP" sz="800" dirty="0" smtClean="0"/>
          </a:p>
          <a:p>
            <a:pPr marL="530225" indent="-530225"/>
            <a:r>
              <a:rPr lang="ja-JP" altLang="en-US" sz="800" dirty="0"/>
              <a:t>　</a:t>
            </a:r>
            <a:r>
              <a:rPr lang="ja-JP" altLang="en-US" sz="800" dirty="0" smtClean="0"/>
              <a:t>の充実</a:t>
            </a:r>
            <a:endParaRPr lang="en-US" altLang="ja-JP" sz="800" dirty="0"/>
          </a:p>
          <a:p>
            <a:pPr marL="530225" indent="-530225"/>
            <a:r>
              <a:rPr lang="ja-JP" altLang="en-US" sz="800" dirty="0" smtClean="0"/>
              <a:t>・屋内での</a:t>
            </a:r>
            <a:r>
              <a:rPr lang="ja-JP" altLang="en-US" sz="800" dirty="0"/>
              <a:t>公共的</a:t>
            </a:r>
            <a:r>
              <a:rPr lang="ja-JP" altLang="en-US" sz="800" dirty="0" smtClean="0"/>
              <a:t>空</a:t>
            </a:r>
            <a:endParaRPr lang="en-US" altLang="ja-JP" sz="800" dirty="0" smtClean="0"/>
          </a:p>
          <a:p>
            <a:pPr marL="530225" indent="-530225"/>
            <a:r>
              <a:rPr lang="ja-JP" altLang="en-US" sz="800" dirty="0"/>
              <a:t>　</a:t>
            </a:r>
            <a:r>
              <a:rPr lang="ja-JP" altLang="en-US" sz="800" dirty="0" smtClean="0"/>
              <a:t>間等の確保</a:t>
            </a:r>
            <a:endParaRPr lang="en-US" altLang="ja-JP" sz="800" dirty="0"/>
          </a:p>
        </p:txBody>
      </p:sp>
      <p:sp>
        <p:nvSpPr>
          <p:cNvPr id="188" name="テキスト ボックス 187"/>
          <p:cNvSpPr txBox="1"/>
          <p:nvPr/>
        </p:nvSpPr>
        <p:spPr>
          <a:xfrm>
            <a:off x="2247992" y="6407498"/>
            <a:ext cx="391576" cy="2628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38100">
              <a:schemeClr val="accent1">
                <a:alpha val="40000"/>
              </a:schemeClr>
            </a:glow>
            <a:reflection blurRad="152400" stA="45000" endPos="65000" dist="889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33231" rIns="33231" rtlCol="0">
            <a:spAutoFit/>
          </a:bodyPr>
          <a:lstStyle/>
          <a:p>
            <a:pPr algn="dist"/>
            <a:r>
              <a:rPr kumimoji="1" lang="ja-JP" altLang="en-US" sz="1108" dirty="0" smtClean="0"/>
              <a:t>緑</a:t>
            </a:r>
            <a:endParaRPr kumimoji="1" lang="en-US" altLang="ja-JP" sz="1108" dirty="0" smtClean="0"/>
          </a:p>
        </p:txBody>
      </p:sp>
      <p:sp>
        <p:nvSpPr>
          <p:cNvPr id="189" name="テキスト ボックス 188"/>
          <p:cNvSpPr txBox="1"/>
          <p:nvPr/>
        </p:nvSpPr>
        <p:spPr>
          <a:xfrm>
            <a:off x="1437770" y="5929603"/>
            <a:ext cx="391576" cy="2628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38100">
              <a:schemeClr val="accent1">
                <a:alpha val="40000"/>
              </a:schemeClr>
            </a:glow>
            <a:reflection blurRad="152400" stA="45000" endPos="65000" dist="889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33231" rIns="33231" rtlCol="0">
            <a:spAutoFit/>
          </a:bodyPr>
          <a:lstStyle/>
          <a:p>
            <a:pPr algn="dist"/>
            <a:r>
              <a:rPr kumimoji="1" lang="ja-JP" altLang="en-US" sz="1108" dirty="0" smtClean="0"/>
              <a:t>光</a:t>
            </a:r>
            <a:endParaRPr kumimoji="1" lang="en-US" altLang="ja-JP" sz="1108" dirty="0" smtClean="0"/>
          </a:p>
        </p:txBody>
      </p:sp>
      <p:pic>
        <p:nvPicPr>
          <p:cNvPr id="191" name="図 190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t="1" b="35177"/>
          <a:stretch/>
        </p:blipFill>
        <p:spPr>
          <a:xfrm>
            <a:off x="8064841" y="2230560"/>
            <a:ext cx="136092" cy="75463"/>
          </a:xfrm>
          <a:prstGeom prst="rect">
            <a:avLst/>
          </a:prstGeom>
        </p:spPr>
      </p:pic>
      <p:pic>
        <p:nvPicPr>
          <p:cNvPr id="194" name="図 193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t="1" b="35177"/>
          <a:stretch/>
        </p:blipFill>
        <p:spPr>
          <a:xfrm>
            <a:off x="7917626" y="2378878"/>
            <a:ext cx="139467" cy="77335"/>
          </a:xfrm>
          <a:prstGeom prst="rect">
            <a:avLst/>
          </a:prstGeom>
        </p:spPr>
      </p:pic>
      <p:pic>
        <p:nvPicPr>
          <p:cNvPr id="195" name="図 194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t="1" b="35177"/>
          <a:stretch/>
        </p:blipFill>
        <p:spPr>
          <a:xfrm>
            <a:off x="7588138" y="2709850"/>
            <a:ext cx="156898" cy="87000"/>
          </a:xfrm>
          <a:prstGeom prst="rect">
            <a:avLst/>
          </a:prstGeom>
        </p:spPr>
      </p:pic>
      <p:pic>
        <p:nvPicPr>
          <p:cNvPr id="196" name="図 195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t="1" b="35177"/>
          <a:stretch/>
        </p:blipFill>
        <p:spPr>
          <a:xfrm>
            <a:off x="6018351" y="2732380"/>
            <a:ext cx="196099" cy="108737"/>
          </a:xfrm>
          <a:prstGeom prst="rect">
            <a:avLst/>
          </a:prstGeom>
        </p:spPr>
      </p:pic>
      <p:sp>
        <p:nvSpPr>
          <p:cNvPr id="19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764192" y="6564979"/>
            <a:ext cx="2228850" cy="365125"/>
          </a:xfrm>
        </p:spPr>
        <p:txBody>
          <a:bodyPr/>
          <a:lstStyle/>
          <a:p>
            <a:fld id="{56354BE4-E3CF-4E6B-8FAC-D49DED899F38}" type="slidenum">
              <a:rPr kumimoji="1" lang="ja-JP" altLang="en-US" smtClean="0"/>
              <a:t>45</a:t>
            </a:fld>
            <a:endParaRPr kumimoji="1" lang="ja-JP" altLang="en-US" dirty="0"/>
          </a:p>
        </p:txBody>
      </p: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6E7271D6-B933-43FE-8376-BF0239CEE411}"/>
              </a:ext>
            </a:extLst>
          </p:cNvPr>
          <p:cNvCxnSpPr>
            <a:cxnSpLocks/>
          </p:cNvCxnSpPr>
          <p:nvPr/>
        </p:nvCxnSpPr>
        <p:spPr>
          <a:xfrm>
            <a:off x="812800" y="1947627"/>
            <a:ext cx="7270638" cy="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308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3887</TotalTime>
  <Words>882</Words>
  <PresentationFormat>A4 210 x 297 mm</PresentationFormat>
  <Paragraphs>154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2021-08-18T04:15:31Z</cp:lastPrinted>
  <dcterms:created xsi:type="dcterms:W3CDTF">2021-07-02T00:56:51Z</dcterms:created>
  <dcterms:modified xsi:type="dcterms:W3CDTF">2021-08-23T07:45:27Z</dcterms:modified>
</cp:coreProperties>
</file>