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2" saveSubsetFonts="1">
  <p:sldMasterIdLst>
    <p:sldMasterId id="2147483648" r:id="rId1"/>
  </p:sldMasterIdLst>
  <p:notesMasterIdLst>
    <p:notesMasterId r:id="rId21"/>
  </p:notesMasterIdLst>
  <p:handoutMasterIdLst>
    <p:handoutMasterId r:id="rId22"/>
  </p:handoutMasterIdLst>
  <p:sldIdLst>
    <p:sldId id="816" r:id="rId2"/>
    <p:sldId id="817" r:id="rId3"/>
    <p:sldId id="818" r:id="rId4"/>
    <p:sldId id="819" r:id="rId5"/>
    <p:sldId id="820" r:id="rId6"/>
    <p:sldId id="846" r:id="rId7"/>
    <p:sldId id="822" r:id="rId8"/>
    <p:sldId id="851" r:id="rId9"/>
    <p:sldId id="824" r:id="rId10"/>
    <p:sldId id="853" r:id="rId11"/>
    <p:sldId id="854" r:id="rId12"/>
    <p:sldId id="855" r:id="rId13"/>
    <p:sldId id="856" r:id="rId14"/>
    <p:sldId id="857" r:id="rId15"/>
    <p:sldId id="858" r:id="rId16"/>
    <p:sldId id="859" r:id="rId17"/>
    <p:sldId id="860" r:id="rId18"/>
    <p:sldId id="861" r:id="rId19"/>
    <p:sldId id="862" r:id="rId20"/>
  </p:sldIdLst>
  <p:sldSz cx="9906000" cy="6858000" type="A4"/>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東　賢明" initials="東　賢明" lastIdx="3" clrIdx="0">
    <p:extLst>
      <p:ext uri="{19B8F6BF-5375-455C-9EA6-DF929625EA0E}">
        <p15:presenceInfo xmlns:p15="http://schemas.microsoft.com/office/powerpoint/2012/main" userId="東　賢明"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EB0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65" autoAdjust="0"/>
    <p:restoredTop sz="90485" autoAdjust="0"/>
  </p:normalViewPr>
  <p:slideViewPr>
    <p:cSldViewPr snapToGrid="0" showGuides="1">
      <p:cViewPr varScale="1">
        <p:scale>
          <a:sx n="67" d="100"/>
          <a:sy n="67" d="100"/>
        </p:scale>
        <p:origin x="318" y="7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APFF001C\OA-ea0006$\&#12518;&#12540;&#12470;&#20316;&#26989;&#29992;&#12501;&#12457;&#12523;&#12480;\0000&#12288;&#9733;&#35336;&#30011;&#20418;&#9733;\35&#12288;&#26032;&#22823;&#38442;&#39365;&#38306;&#36899;\&#12304;&#26032;&#22823;&#38442;&#39365;&#21069;&#12496;&#12473;&#12479;&#12288;&#26908;&#35342;&#36039;&#26009;&#12305;\&#12502;&#12540;&#12473;&#25968;&#26908;&#35342;\201023%20&#12496;&#12473;&#12479;&#12540;&#12511;&#12490;&#12523;&#26178;&#21051;&#34920;&#12398;&#25972;&#29702;\02_&#39640;&#36895;&#12496;&#12473;&#25972;&#29702;_201022_ver3&#65288;&#12496;&#12540;&#12473;&#26908;&#35342;&#65289;1106.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APFF001C\OA-ea0006$\&#12518;&#12540;&#12470;&#20316;&#26989;&#29992;&#12501;&#12457;&#12523;&#12480;\0000&#12288;&#9733;&#35336;&#30011;&#20418;&#9733;\35&#12288;&#26032;&#22823;&#38442;&#39365;&#38306;&#36899;\&#12304;&#26032;&#22823;&#38442;&#39365;&#21069;&#12496;&#12473;&#12479;&#12288;&#26908;&#35342;&#36039;&#26009;&#12305;\&#9733;&#9733;&#21442;&#32771;&#12288;&#22823;&#38442;&#30330;&#30528;&#20415;&#12288;&#38598;&#35336;&#12487;&#12540;&#12479;\&#21442;&#32771;&#12288;&#22823;&#38442;&#30330;&#30528;&#20415;&#12288;&#38598;&#35336;&#12487;&#12540;&#12479;%20&#21508;&#12456;&#12522;&#12450;&#12398;&#30330;&#30528;.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313628080813051E-2"/>
          <c:y val="0.10430775341856155"/>
          <c:w val="0.92352321679384752"/>
          <c:h val="0.5008967330841495"/>
        </c:manualLayout>
      </c:layout>
      <c:barChart>
        <c:barDir val="col"/>
        <c:grouping val="stacked"/>
        <c:varyColors val="0"/>
        <c:ser>
          <c:idx val="0"/>
          <c:order val="0"/>
          <c:tx>
            <c:strRef>
              <c:f>'大阪発-ピーク時分析 (エリア別集計) (検討)'!$E$116</c:f>
              <c:strCache>
                <c:ptCount val="1"/>
                <c:pt idx="0">
                  <c:v>東北</c:v>
                </c:pt>
              </c:strCache>
            </c:strRef>
          </c:tx>
          <c:spPr>
            <a:solidFill>
              <a:schemeClr val="accent1"/>
            </a:solidFill>
            <a:ln>
              <a:noFill/>
            </a:ln>
            <a:effectLst/>
          </c:spPr>
          <c:invertIfNegative val="0"/>
          <c:cat>
            <c:strRef>
              <c:f>'大阪発-ピーク時分析 (エリア別集計) (検討)'!$F$115:$EA$115</c:f>
              <c:strCache>
                <c:ptCount val="109"/>
                <c:pt idx="0">
                  <c:v>6時</c:v>
                </c:pt>
                <c:pt idx="6">
                  <c:v>7時</c:v>
                </c:pt>
                <c:pt idx="12">
                  <c:v>8時</c:v>
                </c:pt>
                <c:pt idx="18">
                  <c:v>9時</c:v>
                </c:pt>
                <c:pt idx="24">
                  <c:v>10時</c:v>
                </c:pt>
                <c:pt idx="30">
                  <c:v>11時</c:v>
                </c:pt>
                <c:pt idx="36">
                  <c:v>12時</c:v>
                </c:pt>
                <c:pt idx="42">
                  <c:v>13時</c:v>
                </c:pt>
                <c:pt idx="48">
                  <c:v>14時</c:v>
                </c:pt>
                <c:pt idx="54">
                  <c:v>15時</c:v>
                </c:pt>
                <c:pt idx="60">
                  <c:v>16時</c:v>
                </c:pt>
                <c:pt idx="66">
                  <c:v>17時</c:v>
                </c:pt>
                <c:pt idx="72">
                  <c:v>18時</c:v>
                </c:pt>
                <c:pt idx="78">
                  <c:v>19時</c:v>
                </c:pt>
                <c:pt idx="84">
                  <c:v>20時</c:v>
                </c:pt>
                <c:pt idx="90">
                  <c:v>21時</c:v>
                </c:pt>
                <c:pt idx="96">
                  <c:v>22時</c:v>
                </c:pt>
                <c:pt idx="102">
                  <c:v>23時</c:v>
                </c:pt>
                <c:pt idx="108">
                  <c:v>24時</c:v>
                </c:pt>
              </c:strCache>
            </c:strRef>
          </c:cat>
          <c:val>
            <c:numRef>
              <c:f>'大阪発-ピーク時分析 (エリア別集計) (検討)'!$F$116:$EA$116</c:f>
              <c:numCache>
                <c:formatCode>General</c:formatCode>
                <c:ptCount val="11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2</c:v>
                </c:pt>
                <c:pt idx="89">
                  <c:v>0</c:v>
                </c:pt>
                <c:pt idx="90">
                  <c:v>0</c:v>
                </c:pt>
                <c:pt idx="91">
                  <c:v>1</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numCache>
            </c:numRef>
          </c:val>
          <c:extLst>
            <c:ext xmlns:c16="http://schemas.microsoft.com/office/drawing/2014/chart" uri="{C3380CC4-5D6E-409C-BE32-E72D297353CC}">
              <c16:uniqueId val="{00000000-4BA9-4E91-8545-E7DAC4897313}"/>
            </c:ext>
          </c:extLst>
        </c:ser>
        <c:ser>
          <c:idx val="1"/>
          <c:order val="1"/>
          <c:tx>
            <c:strRef>
              <c:f>'大阪発-ピーク時分析 (エリア別集計) (検討)'!$E$117</c:f>
              <c:strCache>
                <c:ptCount val="1"/>
                <c:pt idx="0">
                  <c:v>関東</c:v>
                </c:pt>
              </c:strCache>
            </c:strRef>
          </c:tx>
          <c:spPr>
            <a:solidFill>
              <a:schemeClr val="accent2"/>
            </a:solidFill>
            <a:ln>
              <a:noFill/>
            </a:ln>
            <a:effectLst/>
          </c:spPr>
          <c:invertIfNegative val="0"/>
          <c:cat>
            <c:strRef>
              <c:f>'大阪発-ピーク時分析 (エリア別集計) (検討)'!$F$115:$EA$115</c:f>
              <c:strCache>
                <c:ptCount val="109"/>
                <c:pt idx="0">
                  <c:v>6時</c:v>
                </c:pt>
                <c:pt idx="6">
                  <c:v>7時</c:v>
                </c:pt>
                <c:pt idx="12">
                  <c:v>8時</c:v>
                </c:pt>
                <c:pt idx="18">
                  <c:v>9時</c:v>
                </c:pt>
                <c:pt idx="24">
                  <c:v>10時</c:v>
                </c:pt>
                <c:pt idx="30">
                  <c:v>11時</c:v>
                </c:pt>
                <c:pt idx="36">
                  <c:v>12時</c:v>
                </c:pt>
                <c:pt idx="42">
                  <c:v>13時</c:v>
                </c:pt>
                <c:pt idx="48">
                  <c:v>14時</c:v>
                </c:pt>
                <c:pt idx="54">
                  <c:v>15時</c:v>
                </c:pt>
                <c:pt idx="60">
                  <c:v>16時</c:v>
                </c:pt>
                <c:pt idx="66">
                  <c:v>17時</c:v>
                </c:pt>
                <c:pt idx="72">
                  <c:v>18時</c:v>
                </c:pt>
                <c:pt idx="78">
                  <c:v>19時</c:v>
                </c:pt>
                <c:pt idx="84">
                  <c:v>20時</c:v>
                </c:pt>
                <c:pt idx="90">
                  <c:v>21時</c:v>
                </c:pt>
                <c:pt idx="96">
                  <c:v>22時</c:v>
                </c:pt>
                <c:pt idx="102">
                  <c:v>23時</c:v>
                </c:pt>
                <c:pt idx="108">
                  <c:v>24時</c:v>
                </c:pt>
              </c:strCache>
            </c:strRef>
          </c:cat>
          <c:val>
            <c:numRef>
              <c:f>'大阪発-ピーク時分析 (エリア別集計) (検討)'!$F$117:$EA$117</c:f>
              <c:numCache>
                <c:formatCode>General</c:formatCode>
                <c:ptCount val="114"/>
                <c:pt idx="0">
                  <c:v>0</c:v>
                </c:pt>
                <c:pt idx="1">
                  <c:v>0</c:v>
                </c:pt>
                <c:pt idx="2">
                  <c:v>0</c:v>
                </c:pt>
                <c:pt idx="3">
                  <c:v>0</c:v>
                </c:pt>
                <c:pt idx="4">
                  <c:v>0</c:v>
                </c:pt>
                <c:pt idx="5">
                  <c:v>0</c:v>
                </c:pt>
                <c:pt idx="6">
                  <c:v>0</c:v>
                </c:pt>
                <c:pt idx="7">
                  <c:v>0</c:v>
                </c:pt>
                <c:pt idx="8">
                  <c:v>1</c:v>
                </c:pt>
                <c:pt idx="9">
                  <c:v>0</c:v>
                </c:pt>
                <c:pt idx="10">
                  <c:v>0</c:v>
                </c:pt>
                <c:pt idx="11">
                  <c:v>0</c:v>
                </c:pt>
                <c:pt idx="12">
                  <c:v>0</c:v>
                </c:pt>
                <c:pt idx="13">
                  <c:v>0</c:v>
                </c:pt>
                <c:pt idx="14">
                  <c:v>0</c:v>
                </c:pt>
                <c:pt idx="15">
                  <c:v>1</c:v>
                </c:pt>
                <c:pt idx="16">
                  <c:v>0</c:v>
                </c:pt>
                <c:pt idx="17">
                  <c:v>0</c:v>
                </c:pt>
                <c:pt idx="18">
                  <c:v>0</c:v>
                </c:pt>
                <c:pt idx="19">
                  <c:v>1</c:v>
                </c:pt>
                <c:pt idx="20">
                  <c:v>0</c:v>
                </c:pt>
                <c:pt idx="21">
                  <c:v>1</c:v>
                </c:pt>
                <c:pt idx="22">
                  <c:v>0</c:v>
                </c:pt>
                <c:pt idx="23">
                  <c:v>0</c:v>
                </c:pt>
                <c:pt idx="24">
                  <c:v>0</c:v>
                </c:pt>
                <c:pt idx="25">
                  <c:v>0</c:v>
                </c:pt>
                <c:pt idx="26">
                  <c:v>0</c:v>
                </c:pt>
                <c:pt idx="27">
                  <c:v>1</c:v>
                </c:pt>
                <c:pt idx="28">
                  <c:v>0</c:v>
                </c:pt>
                <c:pt idx="29">
                  <c:v>0</c:v>
                </c:pt>
                <c:pt idx="30">
                  <c:v>0</c:v>
                </c:pt>
                <c:pt idx="31">
                  <c:v>0</c:v>
                </c:pt>
                <c:pt idx="32">
                  <c:v>0</c:v>
                </c:pt>
                <c:pt idx="33">
                  <c:v>1</c:v>
                </c:pt>
                <c:pt idx="34">
                  <c:v>0</c:v>
                </c:pt>
                <c:pt idx="35">
                  <c:v>0</c:v>
                </c:pt>
                <c:pt idx="36">
                  <c:v>0</c:v>
                </c:pt>
                <c:pt idx="37">
                  <c:v>0</c:v>
                </c:pt>
                <c:pt idx="38">
                  <c:v>0</c:v>
                </c:pt>
                <c:pt idx="39">
                  <c:v>1</c:v>
                </c:pt>
                <c:pt idx="40">
                  <c:v>0</c:v>
                </c:pt>
                <c:pt idx="41">
                  <c:v>0</c:v>
                </c:pt>
                <c:pt idx="42">
                  <c:v>0</c:v>
                </c:pt>
                <c:pt idx="43">
                  <c:v>0</c:v>
                </c:pt>
                <c:pt idx="44">
                  <c:v>0</c:v>
                </c:pt>
                <c:pt idx="45">
                  <c:v>1</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1</c:v>
                </c:pt>
                <c:pt idx="82">
                  <c:v>0</c:v>
                </c:pt>
                <c:pt idx="83">
                  <c:v>1</c:v>
                </c:pt>
                <c:pt idx="84">
                  <c:v>1</c:v>
                </c:pt>
                <c:pt idx="85">
                  <c:v>1</c:v>
                </c:pt>
                <c:pt idx="86">
                  <c:v>1</c:v>
                </c:pt>
                <c:pt idx="87">
                  <c:v>0</c:v>
                </c:pt>
                <c:pt idx="88">
                  <c:v>0</c:v>
                </c:pt>
                <c:pt idx="89">
                  <c:v>1</c:v>
                </c:pt>
                <c:pt idx="90">
                  <c:v>0</c:v>
                </c:pt>
                <c:pt idx="91">
                  <c:v>0</c:v>
                </c:pt>
                <c:pt idx="92">
                  <c:v>2</c:v>
                </c:pt>
                <c:pt idx="93">
                  <c:v>0</c:v>
                </c:pt>
                <c:pt idx="94">
                  <c:v>2</c:v>
                </c:pt>
                <c:pt idx="95">
                  <c:v>1</c:v>
                </c:pt>
                <c:pt idx="96">
                  <c:v>1</c:v>
                </c:pt>
                <c:pt idx="97">
                  <c:v>1</c:v>
                </c:pt>
                <c:pt idx="98">
                  <c:v>0</c:v>
                </c:pt>
                <c:pt idx="99">
                  <c:v>3</c:v>
                </c:pt>
                <c:pt idx="100">
                  <c:v>4</c:v>
                </c:pt>
                <c:pt idx="101">
                  <c:v>2</c:v>
                </c:pt>
                <c:pt idx="102">
                  <c:v>6</c:v>
                </c:pt>
                <c:pt idx="103">
                  <c:v>1</c:v>
                </c:pt>
                <c:pt idx="104">
                  <c:v>3</c:v>
                </c:pt>
                <c:pt idx="105">
                  <c:v>1</c:v>
                </c:pt>
                <c:pt idx="106">
                  <c:v>2</c:v>
                </c:pt>
                <c:pt idx="107">
                  <c:v>0</c:v>
                </c:pt>
                <c:pt idx="108">
                  <c:v>1</c:v>
                </c:pt>
                <c:pt idx="109">
                  <c:v>0</c:v>
                </c:pt>
                <c:pt idx="110">
                  <c:v>0</c:v>
                </c:pt>
                <c:pt idx="111">
                  <c:v>0</c:v>
                </c:pt>
                <c:pt idx="112">
                  <c:v>0</c:v>
                </c:pt>
                <c:pt idx="113">
                  <c:v>0</c:v>
                </c:pt>
              </c:numCache>
            </c:numRef>
          </c:val>
          <c:extLst>
            <c:ext xmlns:c16="http://schemas.microsoft.com/office/drawing/2014/chart" uri="{C3380CC4-5D6E-409C-BE32-E72D297353CC}">
              <c16:uniqueId val="{00000001-4BA9-4E91-8545-E7DAC4897313}"/>
            </c:ext>
          </c:extLst>
        </c:ser>
        <c:ser>
          <c:idx val="2"/>
          <c:order val="2"/>
          <c:tx>
            <c:strRef>
              <c:f>'大阪発-ピーク時分析 (エリア別集計) (検討)'!$E$118</c:f>
              <c:strCache>
                <c:ptCount val="1"/>
                <c:pt idx="0">
                  <c:v>中部</c:v>
                </c:pt>
              </c:strCache>
            </c:strRef>
          </c:tx>
          <c:spPr>
            <a:solidFill>
              <a:schemeClr val="accent3"/>
            </a:solidFill>
            <a:ln>
              <a:noFill/>
            </a:ln>
            <a:effectLst/>
          </c:spPr>
          <c:invertIfNegative val="0"/>
          <c:cat>
            <c:strRef>
              <c:f>'大阪発-ピーク時分析 (エリア別集計) (検討)'!$F$115:$EA$115</c:f>
              <c:strCache>
                <c:ptCount val="109"/>
                <c:pt idx="0">
                  <c:v>6時</c:v>
                </c:pt>
                <c:pt idx="6">
                  <c:v>7時</c:v>
                </c:pt>
                <c:pt idx="12">
                  <c:v>8時</c:v>
                </c:pt>
                <c:pt idx="18">
                  <c:v>9時</c:v>
                </c:pt>
                <c:pt idx="24">
                  <c:v>10時</c:v>
                </c:pt>
                <c:pt idx="30">
                  <c:v>11時</c:v>
                </c:pt>
                <c:pt idx="36">
                  <c:v>12時</c:v>
                </c:pt>
                <c:pt idx="42">
                  <c:v>13時</c:v>
                </c:pt>
                <c:pt idx="48">
                  <c:v>14時</c:v>
                </c:pt>
                <c:pt idx="54">
                  <c:v>15時</c:v>
                </c:pt>
                <c:pt idx="60">
                  <c:v>16時</c:v>
                </c:pt>
                <c:pt idx="66">
                  <c:v>17時</c:v>
                </c:pt>
                <c:pt idx="72">
                  <c:v>18時</c:v>
                </c:pt>
                <c:pt idx="78">
                  <c:v>19時</c:v>
                </c:pt>
                <c:pt idx="84">
                  <c:v>20時</c:v>
                </c:pt>
                <c:pt idx="90">
                  <c:v>21時</c:v>
                </c:pt>
                <c:pt idx="96">
                  <c:v>22時</c:v>
                </c:pt>
                <c:pt idx="102">
                  <c:v>23時</c:v>
                </c:pt>
                <c:pt idx="108">
                  <c:v>24時</c:v>
                </c:pt>
              </c:strCache>
            </c:strRef>
          </c:cat>
          <c:val>
            <c:numRef>
              <c:f>'大阪発-ピーク時分析 (エリア別集計) (検討)'!$F$118:$EA$118</c:f>
              <c:numCache>
                <c:formatCode>General</c:formatCode>
                <c:ptCount val="114"/>
                <c:pt idx="0">
                  <c:v>0</c:v>
                </c:pt>
                <c:pt idx="1">
                  <c:v>0</c:v>
                </c:pt>
                <c:pt idx="2">
                  <c:v>0</c:v>
                </c:pt>
                <c:pt idx="3">
                  <c:v>0</c:v>
                </c:pt>
                <c:pt idx="4">
                  <c:v>0</c:v>
                </c:pt>
                <c:pt idx="5">
                  <c:v>0</c:v>
                </c:pt>
                <c:pt idx="6">
                  <c:v>0</c:v>
                </c:pt>
                <c:pt idx="7">
                  <c:v>0</c:v>
                </c:pt>
                <c:pt idx="8">
                  <c:v>0</c:v>
                </c:pt>
                <c:pt idx="9">
                  <c:v>0</c:v>
                </c:pt>
                <c:pt idx="10">
                  <c:v>1</c:v>
                </c:pt>
                <c:pt idx="11">
                  <c:v>2</c:v>
                </c:pt>
                <c:pt idx="12">
                  <c:v>2</c:v>
                </c:pt>
                <c:pt idx="13">
                  <c:v>0</c:v>
                </c:pt>
                <c:pt idx="14">
                  <c:v>1</c:v>
                </c:pt>
                <c:pt idx="15">
                  <c:v>2</c:v>
                </c:pt>
                <c:pt idx="16">
                  <c:v>1</c:v>
                </c:pt>
                <c:pt idx="17">
                  <c:v>1</c:v>
                </c:pt>
                <c:pt idx="18">
                  <c:v>0</c:v>
                </c:pt>
                <c:pt idx="19">
                  <c:v>1</c:v>
                </c:pt>
                <c:pt idx="20">
                  <c:v>1</c:v>
                </c:pt>
                <c:pt idx="21">
                  <c:v>0</c:v>
                </c:pt>
                <c:pt idx="22">
                  <c:v>2</c:v>
                </c:pt>
                <c:pt idx="23">
                  <c:v>2</c:v>
                </c:pt>
                <c:pt idx="24">
                  <c:v>0</c:v>
                </c:pt>
                <c:pt idx="25">
                  <c:v>0</c:v>
                </c:pt>
                <c:pt idx="26">
                  <c:v>1</c:v>
                </c:pt>
                <c:pt idx="27">
                  <c:v>1</c:v>
                </c:pt>
                <c:pt idx="28">
                  <c:v>0</c:v>
                </c:pt>
                <c:pt idx="29">
                  <c:v>1</c:v>
                </c:pt>
                <c:pt idx="30">
                  <c:v>0</c:v>
                </c:pt>
                <c:pt idx="31">
                  <c:v>0</c:v>
                </c:pt>
                <c:pt idx="32">
                  <c:v>1</c:v>
                </c:pt>
                <c:pt idx="33">
                  <c:v>0</c:v>
                </c:pt>
                <c:pt idx="34">
                  <c:v>0</c:v>
                </c:pt>
                <c:pt idx="35">
                  <c:v>0</c:v>
                </c:pt>
                <c:pt idx="36">
                  <c:v>0</c:v>
                </c:pt>
                <c:pt idx="37">
                  <c:v>0</c:v>
                </c:pt>
                <c:pt idx="38">
                  <c:v>2</c:v>
                </c:pt>
                <c:pt idx="39">
                  <c:v>0</c:v>
                </c:pt>
                <c:pt idx="40">
                  <c:v>0</c:v>
                </c:pt>
                <c:pt idx="41">
                  <c:v>0</c:v>
                </c:pt>
                <c:pt idx="42">
                  <c:v>2</c:v>
                </c:pt>
                <c:pt idx="43">
                  <c:v>0</c:v>
                </c:pt>
                <c:pt idx="44">
                  <c:v>0</c:v>
                </c:pt>
                <c:pt idx="45">
                  <c:v>0</c:v>
                </c:pt>
                <c:pt idx="46">
                  <c:v>2</c:v>
                </c:pt>
                <c:pt idx="47">
                  <c:v>1</c:v>
                </c:pt>
                <c:pt idx="48">
                  <c:v>0</c:v>
                </c:pt>
                <c:pt idx="49">
                  <c:v>0</c:v>
                </c:pt>
                <c:pt idx="50">
                  <c:v>1</c:v>
                </c:pt>
                <c:pt idx="51">
                  <c:v>0</c:v>
                </c:pt>
                <c:pt idx="52">
                  <c:v>0</c:v>
                </c:pt>
                <c:pt idx="53">
                  <c:v>2</c:v>
                </c:pt>
                <c:pt idx="54">
                  <c:v>0</c:v>
                </c:pt>
                <c:pt idx="55">
                  <c:v>0</c:v>
                </c:pt>
                <c:pt idx="56">
                  <c:v>1</c:v>
                </c:pt>
                <c:pt idx="57">
                  <c:v>0</c:v>
                </c:pt>
                <c:pt idx="58">
                  <c:v>1</c:v>
                </c:pt>
                <c:pt idx="59">
                  <c:v>1</c:v>
                </c:pt>
                <c:pt idx="60">
                  <c:v>2</c:v>
                </c:pt>
                <c:pt idx="61">
                  <c:v>1</c:v>
                </c:pt>
                <c:pt idx="62">
                  <c:v>0</c:v>
                </c:pt>
                <c:pt idx="63">
                  <c:v>2</c:v>
                </c:pt>
                <c:pt idx="64">
                  <c:v>2</c:v>
                </c:pt>
                <c:pt idx="65">
                  <c:v>1</c:v>
                </c:pt>
                <c:pt idx="66">
                  <c:v>0</c:v>
                </c:pt>
                <c:pt idx="67">
                  <c:v>0</c:v>
                </c:pt>
                <c:pt idx="68">
                  <c:v>1</c:v>
                </c:pt>
                <c:pt idx="69">
                  <c:v>0</c:v>
                </c:pt>
                <c:pt idx="70">
                  <c:v>1</c:v>
                </c:pt>
                <c:pt idx="71">
                  <c:v>2</c:v>
                </c:pt>
                <c:pt idx="72">
                  <c:v>1</c:v>
                </c:pt>
                <c:pt idx="73">
                  <c:v>0</c:v>
                </c:pt>
                <c:pt idx="74">
                  <c:v>1</c:v>
                </c:pt>
                <c:pt idx="75">
                  <c:v>0</c:v>
                </c:pt>
                <c:pt idx="76">
                  <c:v>1</c:v>
                </c:pt>
                <c:pt idx="77">
                  <c:v>2</c:v>
                </c:pt>
                <c:pt idx="78">
                  <c:v>0</c:v>
                </c:pt>
                <c:pt idx="79">
                  <c:v>0</c:v>
                </c:pt>
                <c:pt idx="80">
                  <c:v>1</c:v>
                </c:pt>
                <c:pt idx="81">
                  <c:v>0</c:v>
                </c:pt>
                <c:pt idx="82">
                  <c:v>1</c:v>
                </c:pt>
                <c:pt idx="83">
                  <c:v>0</c:v>
                </c:pt>
                <c:pt idx="84">
                  <c:v>0</c:v>
                </c:pt>
                <c:pt idx="85">
                  <c:v>0</c:v>
                </c:pt>
                <c:pt idx="86">
                  <c:v>0</c:v>
                </c:pt>
                <c:pt idx="87">
                  <c:v>1</c:v>
                </c:pt>
                <c:pt idx="88">
                  <c:v>0</c:v>
                </c:pt>
                <c:pt idx="89">
                  <c:v>0</c:v>
                </c:pt>
                <c:pt idx="90">
                  <c:v>0</c:v>
                </c:pt>
                <c:pt idx="91">
                  <c:v>0</c:v>
                </c:pt>
                <c:pt idx="92">
                  <c:v>1</c:v>
                </c:pt>
                <c:pt idx="93">
                  <c:v>1</c:v>
                </c:pt>
                <c:pt idx="94">
                  <c:v>1</c:v>
                </c:pt>
                <c:pt idx="95">
                  <c:v>1</c:v>
                </c:pt>
                <c:pt idx="96">
                  <c:v>2</c:v>
                </c:pt>
                <c:pt idx="97">
                  <c:v>1</c:v>
                </c:pt>
                <c:pt idx="98">
                  <c:v>1</c:v>
                </c:pt>
                <c:pt idx="99">
                  <c:v>2</c:v>
                </c:pt>
                <c:pt idx="100">
                  <c:v>3</c:v>
                </c:pt>
                <c:pt idx="101">
                  <c:v>1</c:v>
                </c:pt>
                <c:pt idx="102">
                  <c:v>0</c:v>
                </c:pt>
                <c:pt idx="103">
                  <c:v>2</c:v>
                </c:pt>
                <c:pt idx="104">
                  <c:v>0</c:v>
                </c:pt>
                <c:pt idx="105">
                  <c:v>0</c:v>
                </c:pt>
                <c:pt idx="106">
                  <c:v>0</c:v>
                </c:pt>
                <c:pt idx="107">
                  <c:v>0</c:v>
                </c:pt>
                <c:pt idx="108">
                  <c:v>0</c:v>
                </c:pt>
                <c:pt idx="109">
                  <c:v>0</c:v>
                </c:pt>
                <c:pt idx="110">
                  <c:v>0</c:v>
                </c:pt>
                <c:pt idx="111">
                  <c:v>0</c:v>
                </c:pt>
                <c:pt idx="112">
                  <c:v>0</c:v>
                </c:pt>
                <c:pt idx="113">
                  <c:v>0</c:v>
                </c:pt>
              </c:numCache>
            </c:numRef>
          </c:val>
          <c:extLst>
            <c:ext xmlns:c16="http://schemas.microsoft.com/office/drawing/2014/chart" uri="{C3380CC4-5D6E-409C-BE32-E72D297353CC}">
              <c16:uniqueId val="{00000002-4BA9-4E91-8545-E7DAC4897313}"/>
            </c:ext>
          </c:extLst>
        </c:ser>
        <c:ser>
          <c:idx val="3"/>
          <c:order val="3"/>
          <c:tx>
            <c:strRef>
              <c:f>'大阪発-ピーク時分析 (エリア別集計) (検討)'!$E$119</c:f>
              <c:strCache>
                <c:ptCount val="1"/>
                <c:pt idx="0">
                  <c:v>近畿</c:v>
                </c:pt>
              </c:strCache>
            </c:strRef>
          </c:tx>
          <c:spPr>
            <a:solidFill>
              <a:schemeClr val="accent4"/>
            </a:solidFill>
            <a:ln>
              <a:noFill/>
            </a:ln>
            <a:effectLst/>
          </c:spPr>
          <c:invertIfNegative val="0"/>
          <c:cat>
            <c:strRef>
              <c:f>'大阪発-ピーク時分析 (エリア別集計) (検討)'!$F$115:$EA$115</c:f>
              <c:strCache>
                <c:ptCount val="109"/>
                <c:pt idx="0">
                  <c:v>6時</c:v>
                </c:pt>
                <c:pt idx="6">
                  <c:v>7時</c:v>
                </c:pt>
                <c:pt idx="12">
                  <c:v>8時</c:v>
                </c:pt>
                <c:pt idx="18">
                  <c:v>9時</c:v>
                </c:pt>
                <c:pt idx="24">
                  <c:v>10時</c:v>
                </c:pt>
                <c:pt idx="30">
                  <c:v>11時</c:v>
                </c:pt>
                <c:pt idx="36">
                  <c:v>12時</c:v>
                </c:pt>
                <c:pt idx="42">
                  <c:v>13時</c:v>
                </c:pt>
                <c:pt idx="48">
                  <c:v>14時</c:v>
                </c:pt>
                <c:pt idx="54">
                  <c:v>15時</c:v>
                </c:pt>
                <c:pt idx="60">
                  <c:v>16時</c:v>
                </c:pt>
                <c:pt idx="66">
                  <c:v>17時</c:v>
                </c:pt>
                <c:pt idx="72">
                  <c:v>18時</c:v>
                </c:pt>
                <c:pt idx="78">
                  <c:v>19時</c:v>
                </c:pt>
                <c:pt idx="84">
                  <c:v>20時</c:v>
                </c:pt>
                <c:pt idx="90">
                  <c:v>21時</c:v>
                </c:pt>
                <c:pt idx="96">
                  <c:v>22時</c:v>
                </c:pt>
                <c:pt idx="102">
                  <c:v>23時</c:v>
                </c:pt>
                <c:pt idx="108">
                  <c:v>24時</c:v>
                </c:pt>
              </c:strCache>
            </c:strRef>
          </c:cat>
          <c:val>
            <c:numRef>
              <c:f>'大阪発-ピーク時分析 (エリア別集計) (検討)'!$F$119:$EA$119</c:f>
              <c:numCache>
                <c:formatCode>General</c:formatCode>
                <c:ptCount val="114"/>
                <c:pt idx="0">
                  <c:v>0</c:v>
                </c:pt>
                <c:pt idx="1">
                  <c:v>0</c:v>
                </c:pt>
                <c:pt idx="2">
                  <c:v>0</c:v>
                </c:pt>
                <c:pt idx="3">
                  <c:v>0</c:v>
                </c:pt>
                <c:pt idx="4">
                  <c:v>0</c:v>
                </c:pt>
                <c:pt idx="5">
                  <c:v>0</c:v>
                </c:pt>
                <c:pt idx="6">
                  <c:v>0</c:v>
                </c:pt>
                <c:pt idx="7">
                  <c:v>0</c:v>
                </c:pt>
                <c:pt idx="8">
                  <c:v>0</c:v>
                </c:pt>
                <c:pt idx="9">
                  <c:v>2</c:v>
                </c:pt>
                <c:pt idx="10">
                  <c:v>3</c:v>
                </c:pt>
                <c:pt idx="11">
                  <c:v>2</c:v>
                </c:pt>
                <c:pt idx="12">
                  <c:v>0</c:v>
                </c:pt>
                <c:pt idx="13">
                  <c:v>0</c:v>
                </c:pt>
                <c:pt idx="14">
                  <c:v>1</c:v>
                </c:pt>
                <c:pt idx="15">
                  <c:v>1</c:v>
                </c:pt>
                <c:pt idx="16">
                  <c:v>1</c:v>
                </c:pt>
                <c:pt idx="17">
                  <c:v>1</c:v>
                </c:pt>
                <c:pt idx="18">
                  <c:v>2</c:v>
                </c:pt>
                <c:pt idx="19">
                  <c:v>4</c:v>
                </c:pt>
                <c:pt idx="20">
                  <c:v>1</c:v>
                </c:pt>
                <c:pt idx="21">
                  <c:v>1</c:v>
                </c:pt>
                <c:pt idx="22">
                  <c:v>0</c:v>
                </c:pt>
                <c:pt idx="23">
                  <c:v>2</c:v>
                </c:pt>
                <c:pt idx="24">
                  <c:v>0</c:v>
                </c:pt>
                <c:pt idx="25">
                  <c:v>1</c:v>
                </c:pt>
                <c:pt idx="26">
                  <c:v>1</c:v>
                </c:pt>
                <c:pt idx="27">
                  <c:v>2</c:v>
                </c:pt>
                <c:pt idx="28">
                  <c:v>0</c:v>
                </c:pt>
                <c:pt idx="29">
                  <c:v>2</c:v>
                </c:pt>
                <c:pt idx="30">
                  <c:v>1</c:v>
                </c:pt>
                <c:pt idx="31">
                  <c:v>1</c:v>
                </c:pt>
                <c:pt idx="32">
                  <c:v>0</c:v>
                </c:pt>
                <c:pt idx="33">
                  <c:v>2</c:v>
                </c:pt>
                <c:pt idx="34">
                  <c:v>1</c:v>
                </c:pt>
                <c:pt idx="35">
                  <c:v>1</c:v>
                </c:pt>
                <c:pt idx="36">
                  <c:v>0</c:v>
                </c:pt>
                <c:pt idx="37">
                  <c:v>1</c:v>
                </c:pt>
                <c:pt idx="38">
                  <c:v>0</c:v>
                </c:pt>
                <c:pt idx="39">
                  <c:v>1</c:v>
                </c:pt>
                <c:pt idx="40">
                  <c:v>1</c:v>
                </c:pt>
                <c:pt idx="41">
                  <c:v>3</c:v>
                </c:pt>
                <c:pt idx="42">
                  <c:v>0</c:v>
                </c:pt>
                <c:pt idx="43">
                  <c:v>1</c:v>
                </c:pt>
                <c:pt idx="44">
                  <c:v>1</c:v>
                </c:pt>
                <c:pt idx="45">
                  <c:v>2</c:v>
                </c:pt>
                <c:pt idx="46">
                  <c:v>2</c:v>
                </c:pt>
                <c:pt idx="47">
                  <c:v>2</c:v>
                </c:pt>
                <c:pt idx="48">
                  <c:v>0</c:v>
                </c:pt>
                <c:pt idx="49">
                  <c:v>1</c:v>
                </c:pt>
                <c:pt idx="50">
                  <c:v>1</c:v>
                </c:pt>
                <c:pt idx="51">
                  <c:v>0</c:v>
                </c:pt>
                <c:pt idx="52">
                  <c:v>0</c:v>
                </c:pt>
                <c:pt idx="53">
                  <c:v>0</c:v>
                </c:pt>
                <c:pt idx="54">
                  <c:v>0</c:v>
                </c:pt>
                <c:pt idx="55">
                  <c:v>2</c:v>
                </c:pt>
                <c:pt idx="56">
                  <c:v>0</c:v>
                </c:pt>
                <c:pt idx="57">
                  <c:v>2</c:v>
                </c:pt>
                <c:pt idx="58">
                  <c:v>1</c:v>
                </c:pt>
                <c:pt idx="59">
                  <c:v>1</c:v>
                </c:pt>
                <c:pt idx="60">
                  <c:v>0</c:v>
                </c:pt>
                <c:pt idx="61">
                  <c:v>1</c:v>
                </c:pt>
                <c:pt idx="62">
                  <c:v>0</c:v>
                </c:pt>
                <c:pt idx="63">
                  <c:v>0</c:v>
                </c:pt>
                <c:pt idx="64">
                  <c:v>2</c:v>
                </c:pt>
                <c:pt idx="65">
                  <c:v>1</c:v>
                </c:pt>
                <c:pt idx="66">
                  <c:v>1</c:v>
                </c:pt>
                <c:pt idx="67">
                  <c:v>0</c:v>
                </c:pt>
                <c:pt idx="68">
                  <c:v>2</c:v>
                </c:pt>
                <c:pt idx="69">
                  <c:v>1</c:v>
                </c:pt>
                <c:pt idx="70">
                  <c:v>0</c:v>
                </c:pt>
                <c:pt idx="71">
                  <c:v>0</c:v>
                </c:pt>
                <c:pt idx="72">
                  <c:v>2</c:v>
                </c:pt>
                <c:pt idx="73">
                  <c:v>2</c:v>
                </c:pt>
                <c:pt idx="74">
                  <c:v>0</c:v>
                </c:pt>
                <c:pt idx="75">
                  <c:v>1</c:v>
                </c:pt>
                <c:pt idx="76">
                  <c:v>3</c:v>
                </c:pt>
                <c:pt idx="77">
                  <c:v>1</c:v>
                </c:pt>
                <c:pt idx="78">
                  <c:v>0</c:v>
                </c:pt>
                <c:pt idx="79">
                  <c:v>1</c:v>
                </c:pt>
                <c:pt idx="80">
                  <c:v>0</c:v>
                </c:pt>
                <c:pt idx="81">
                  <c:v>2</c:v>
                </c:pt>
                <c:pt idx="82">
                  <c:v>0</c:v>
                </c:pt>
                <c:pt idx="83">
                  <c:v>0</c:v>
                </c:pt>
                <c:pt idx="84">
                  <c:v>0</c:v>
                </c:pt>
                <c:pt idx="85">
                  <c:v>1</c:v>
                </c:pt>
                <c:pt idx="86">
                  <c:v>1</c:v>
                </c:pt>
                <c:pt idx="87">
                  <c:v>0</c:v>
                </c:pt>
                <c:pt idx="88">
                  <c:v>0</c:v>
                </c:pt>
                <c:pt idx="89">
                  <c:v>1</c:v>
                </c:pt>
                <c:pt idx="90">
                  <c:v>1</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numCache>
            </c:numRef>
          </c:val>
          <c:extLst>
            <c:ext xmlns:c16="http://schemas.microsoft.com/office/drawing/2014/chart" uri="{C3380CC4-5D6E-409C-BE32-E72D297353CC}">
              <c16:uniqueId val="{00000003-4BA9-4E91-8545-E7DAC4897313}"/>
            </c:ext>
          </c:extLst>
        </c:ser>
        <c:ser>
          <c:idx val="4"/>
          <c:order val="4"/>
          <c:tx>
            <c:strRef>
              <c:f>'大阪発-ピーク時分析 (エリア別集計) (検討)'!$E$120</c:f>
              <c:strCache>
                <c:ptCount val="1"/>
                <c:pt idx="0">
                  <c:v>中国</c:v>
                </c:pt>
              </c:strCache>
            </c:strRef>
          </c:tx>
          <c:spPr>
            <a:solidFill>
              <a:srgbClr val="7030A0"/>
            </a:solidFill>
            <a:ln>
              <a:noFill/>
            </a:ln>
            <a:effectLst/>
          </c:spPr>
          <c:invertIfNegative val="0"/>
          <c:cat>
            <c:strRef>
              <c:f>'大阪発-ピーク時分析 (エリア別集計) (検討)'!$F$115:$EA$115</c:f>
              <c:strCache>
                <c:ptCount val="109"/>
                <c:pt idx="0">
                  <c:v>6時</c:v>
                </c:pt>
                <c:pt idx="6">
                  <c:v>7時</c:v>
                </c:pt>
                <c:pt idx="12">
                  <c:v>8時</c:v>
                </c:pt>
                <c:pt idx="18">
                  <c:v>9時</c:v>
                </c:pt>
                <c:pt idx="24">
                  <c:v>10時</c:v>
                </c:pt>
                <c:pt idx="30">
                  <c:v>11時</c:v>
                </c:pt>
                <c:pt idx="36">
                  <c:v>12時</c:v>
                </c:pt>
                <c:pt idx="42">
                  <c:v>13時</c:v>
                </c:pt>
                <c:pt idx="48">
                  <c:v>14時</c:v>
                </c:pt>
                <c:pt idx="54">
                  <c:v>15時</c:v>
                </c:pt>
                <c:pt idx="60">
                  <c:v>16時</c:v>
                </c:pt>
                <c:pt idx="66">
                  <c:v>17時</c:v>
                </c:pt>
                <c:pt idx="72">
                  <c:v>18時</c:v>
                </c:pt>
                <c:pt idx="78">
                  <c:v>19時</c:v>
                </c:pt>
                <c:pt idx="84">
                  <c:v>20時</c:v>
                </c:pt>
                <c:pt idx="90">
                  <c:v>21時</c:v>
                </c:pt>
                <c:pt idx="96">
                  <c:v>22時</c:v>
                </c:pt>
                <c:pt idx="102">
                  <c:v>23時</c:v>
                </c:pt>
                <c:pt idx="108">
                  <c:v>24時</c:v>
                </c:pt>
              </c:strCache>
            </c:strRef>
          </c:cat>
          <c:val>
            <c:numRef>
              <c:f>'大阪発-ピーク時分析 (エリア別集計) (検討)'!$F$120:$EA$120</c:f>
              <c:numCache>
                <c:formatCode>General</c:formatCode>
                <c:ptCount val="114"/>
                <c:pt idx="0">
                  <c:v>0</c:v>
                </c:pt>
                <c:pt idx="1">
                  <c:v>0</c:v>
                </c:pt>
                <c:pt idx="2">
                  <c:v>0</c:v>
                </c:pt>
                <c:pt idx="3">
                  <c:v>0</c:v>
                </c:pt>
                <c:pt idx="4">
                  <c:v>1</c:v>
                </c:pt>
                <c:pt idx="5">
                  <c:v>1</c:v>
                </c:pt>
                <c:pt idx="6">
                  <c:v>0</c:v>
                </c:pt>
                <c:pt idx="7">
                  <c:v>2</c:v>
                </c:pt>
                <c:pt idx="8">
                  <c:v>1</c:v>
                </c:pt>
                <c:pt idx="9">
                  <c:v>2</c:v>
                </c:pt>
                <c:pt idx="10">
                  <c:v>3</c:v>
                </c:pt>
                <c:pt idx="11">
                  <c:v>1</c:v>
                </c:pt>
                <c:pt idx="12">
                  <c:v>0</c:v>
                </c:pt>
                <c:pt idx="13">
                  <c:v>2</c:v>
                </c:pt>
                <c:pt idx="14">
                  <c:v>2</c:v>
                </c:pt>
                <c:pt idx="15">
                  <c:v>1</c:v>
                </c:pt>
                <c:pt idx="16">
                  <c:v>3</c:v>
                </c:pt>
                <c:pt idx="17">
                  <c:v>2</c:v>
                </c:pt>
                <c:pt idx="18">
                  <c:v>0</c:v>
                </c:pt>
                <c:pt idx="19">
                  <c:v>1</c:v>
                </c:pt>
                <c:pt idx="20">
                  <c:v>2</c:v>
                </c:pt>
                <c:pt idx="21">
                  <c:v>3</c:v>
                </c:pt>
                <c:pt idx="22">
                  <c:v>2</c:v>
                </c:pt>
                <c:pt idx="23">
                  <c:v>0</c:v>
                </c:pt>
                <c:pt idx="24">
                  <c:v>1</c:v>
                </c:pt>
                <c:pt idx="25">
                  <c:v>1</c:v>
                </c:pt>
                <c:pt idx="26">
                  <c:v>1</c:v>
                </c:pt>
                <c:pt idx="27">
                  <c:v>0</c:v>
                </c:pt>
                <c:pt idx="28">
                  <c:v>3</c:v>
                </c:pt>
                <c:pt idx="29">
                  <c:v>4</c:v>
                </c:pt>
                <c:pt idx="30">
                  <c:v>0</c:v>
                </c:pt>
                <c:pt idx="31">
                  <c:v>1</c:v>
                </c:pt>
                <c:pt idx="32">
                  <c:v>1</c:v>
                </c:pt>
                <c:pt idx="33">
                  <c:v>2</c:v>
                </c:pt>
                <c:pt idx="34">
                  <c:v>0</c:v>
                </c:pt>
                <c:pt idx="35">
                  <c:v>0</c:v>
                </c:pt>
                <c:pt idx="36">
                  <c:v>0</c:v>
                </c:pt>
                <c:pt idx="37">
                  <c:v>3</c:v>
                </c:pt>
                <c:pt idx="38">
                  <c:v>1</c:v>
                </c:pt>
                <c:pt idx="39">
                  <c:v>1</c:v>
                </c:pt>
                <c:pt idx="40">
                  <c:v>1</c:v>
                </c:pt>
                <c:pt idx="41">
                  <c:v>1</c:v>
                </c:pt>
                <c:pt idx="42">
                  <c:v>1</c:v>
                </c:pt>
                <c:pt idx="43">
                  <c:v>2</c:v>
                </c:pt>
                <c:pt idx="44">
                  <c:v>1</c:v>
                </c:pt>
                <c:pt idx="45">
                  <c:v>2</c:v>
                </c:pt>
                <c:pt idx="46">
                  <c:v>3</c:v>
                </c:pt>
                <c:pt idx="47">
                  <c:v>2</c:v>
                </c:pt>
                <c:pt idx="48">
                  <c:v>0</c:v>
                </c:pt>
                <c:pt idx="49">
                  <c:v>1</c:v>
                </c:pt>
                <c:pt idx="50">
                  <c:v>2</c:v>
                </c:pt>
                <c:pt idx="51">
                  <c:v>1</c:v>
                </c:pt>
                <c:pt idx="52">
                  <c:v>2</c:v>
                </c:pt>
                <c:pt idx="53">
                  <c:v>1</c:v>
                </c:pt>
                <c:pt idx="54">
                  <c:v>0</c:v>
                </c:pt>
                <c:pt idx="55">
                  <c:v>3</c:v>
                </c:pt>
                <c:pt idx="56">
                  <c:v>2</c:v>
                </c:pt>
                <c:pt idx="57">
                  <c:v>3</c:v>
                </c:pt>
                <c:pt idx="58">
                  <c:v>2</c:v>
                </c:pt>
                <c:pt idx="59">
                  <c:v>3</c:v>
                </c:pt>
                <c:pt idx="60">
                  <c:v>1</c:v>
                </c:pt>
                <c:pt idx="61">
                  <c:v>2</c:v>
                </c:pt>
                <c:pt idx="62">
                  <c:v>2</c:v>
                </c:pt>
                <c:pt idx="63">
                  <c:v>0</c:v>
                </c:pt>
                <c:pt idx="64">
                  <c:v>3</c:v>
                </c:pt>
                <c:pt idx="65">
                  <c:v>1</c:v>
                </c:pt>
                <c:pt idx="66">
                  <c:v>1</c:v>
                </c:pt>
                <c:pt idx="67">
                  <c:v>2</c:v>
                </c:pt>
                <c:pt idx="68">
                  <c:v>3</c:v>
                </c:pt>
                <c:pt idx="69">
                  <c:v>1</c:v>
                </c:pt>
                <c:pt idx="70">
                  <c:v>4</c:v>
                </c:pt>
                <c:pt idx="71">
                  <c:v>0</c:v>
                </c:pt>
                <c:pt idx="72">
                  <c:v>1</c:v>
                </c:pt>
                <c:pt idx="73">
                  <c:v>4</c:v>
                </c:pt>
                <c:pt idx="74">
                  <c:v>2</c:v>
                </c:pt>
                <c:pt idx="75">
                  <c:v>1</c:v>
                </c:pt>
                <c:pt idx="76">
                  <c:v>4</c:v>
                </c:pt>
                <c:pt idx="77">
                  <c:v>1</c:v>
                </c:pt>
                <c:pt idx="78">
                  <c:v>2</c:v>
                </c:pt>
                <c:pt idx="79">
                  <c:v>2</c:v>
                </c:pt>
                <c:pt idx="80">
                  <c:v>2</c:v>
                </c:pt>
                <c:pt idx="81">
                  <c:v>0</c:v>
                </c:pt>
                <c:pt idx="82">
                  <c:v>4</c:v>
                </c:pt>
                <c:pt idx="83">
                  <c:v>0</c:v>
                </c:pt>
                <c:pt idx="84">
                  <c:v>1</c:v>
                </c:pt>
                <c:pt idx="85">
                  <c:v>3</c:v>
                </c:pt>
                <c:pt idx="86">
                  <c:v>1</c:v>
                </c:pt>
                <c:pt idx="87">
                  <c:v>2</c:v>
                </c:pt>
                <c:pt idx="88">
                  <c:v>1</c:v>
                </c:pt>
                <c:pt idx="89">
                  <c:v>0</c:v>
                </c:pt>
                <c:pt idx="90">
                  <c:v>1</c:v>
                </c:pt>
                <c:pt idx="91">
                  <c:v>2</c:v>
                </c:pt>
                <c:pt idx="92">
                  <c:v>0</c:v>
                </c:pt>
                <c:pt idx="93">
                  <c:v>0</c:v>
                </c:pt>
                <c:pt idx="94">
                  <c:v>1</c:v>
                </c:pt>
                <c:pt idx="95">
                  <c:v>2</c:v>
                </c:pt>
                <c:pt idx="96">
                  <c:v>1</c:v>
                </c:pt>
                <c:pt idx="97">
                  <c:v>2</c:v>
                </c:pt>
                <c:pt idx="98">
                  <c:v>0</c:v>
                </c:pt>
                <c:pt idx="99">
                  <c:v>0</c:v>
                </c:pt>
                <c:pt idx="100">
                  <c:v>0</c:v>
                </c:pt>
                <c:pt idx="101">
                  <c:v>0</c:v>
                </c:pt>
                <c:pt idx="102">
                  <c:v>1</c:v>
                </c:pt>
                <c:pt idx="103">
                  <c:v>1</c:v>
                </c:pt>
                <c:pt idx="104">
                  <c:v>2</c:v>
                </c:pt>
                <c:pt idx="105">
                  <c:v>0</c:v>
                </c:pt>
                <c:pt idx="106">
                  <c:v>0</c:v>
                </c:pt>
                <c:pt idx="107">
                  <c:v>1</c:v>
                </c:pt>
                <c:pt idx="108">
                  <c:v>0</c:v>
                </c:pt>
                <c:pt idx="109">
                  <c:v>0</c:v>
                </c:pt>
                <c:pt idx="110">
                  <c:v>0</c:v>
                </c:pt>
                <c:pt idx="111">
                  <c:v>0</c:v>
                </c:pt>
                <c:pt idx="112">
                  <c:v>0</c:v>
                </c:pt>
                <c:pt idx="113">
                  <c:v>0</c:v>
                </c:pt>
              </c:numCache>
            </c:numRef>
          </c:val>
          <c:extLst>
            <c:ext xmlns:c16="http://schemas.microsoft.com/office/drawing/2014/chart" uri="{C3380CC4-5D6E-409C-BE32-E72D297353CC}">
              <c16:uniqueId val="{00000004-4BA9-4E91-8545-E7DAC4897313}"/>
            </c:ext>
          </c:extLst>
        </c:ser>
        <c:ser>
          <c:idx val="5"/>
          <c:order val="5"/>
          <c:tx>
            <c:strRef>
              <c:f>'大阪発-ピーク時分析 (エリア別集計) (検討)'!$E$121</c:f>
              <c:strCache>
                <c:ptCount val="1"/>
                <c:pt idx="0">
                  <c:v>四国</c:v>
                </c:pt>
              </c:strCache>
            </c:strRef>
          </c:tx>
          <c:spPr>
            <a:solidFill>
              <a:schemeClr val="accent6"/>
            </a:solidFill>
            <a:ln>
              <a:noFill/>
            </a:ln>
            <a:effectLst/>
          </c:spPr>
          <c:invertIfNegative val="0"/>
          <c:cat>
            <c:strRef>
              <c:f>'大阪発-ピーク時分析 (エリア別集計) (検討)'!$F$115:$EA$115</c:f>
              <c:strCache>
                <c:ptCount val="109"/>
                <c:pt idx="0">
                  <c:v>6時</c:v>
                </c:pt>
                <c:pt idx="6">
                  <c:v>7時</c:v>
                </c:pt>
                <c:pt idx="12">
                  <c:v>8時</c:v>
                </c:pt>
                <c:pt idx="18">
                  <c:v>9時</c:v>
                </c:pt>
                <c:pt idx="24">
                  <c:v>10時</c:v>
                </c:pt>
                <c:pt idx="30">
                  <c:v>11時</c:v>
                </c:pt>
                <c:pt idx="36">
                  <c:v>12時</c:v>
                </c:pt>
                <c:pt idx="42">
                  <c:v>13時</c:v>
                </c:pt>
                <c:pt idx="48">
                  <c:v>14時</c:v>
                </c:pt>
                <c:pt idx="54">
                  <c:v>15時</c:v>
                </c:pt>
                <c:pt idx="60">
                  <c:v>16時</c:v>
                </c:pt>
                <c:pt idx="66">
                  <c:v>17時</c:v>
                </c:pt>
                <c:pt idx="72">
                  <c:v>18時</c:v>
                </c:pt>
                <c:pt idx="78">
                  <c:v>19時</c:v>
                </c:pt>
                <c:pt idx="84">
                  <c:v>20時</c:v>
                </c:pt>
                <c:pt idx="90">
                  <c:v>21時</c:v>
                </c:pt>
                <c:pt idx="96">
                  <c:v>22時</c:v>
                </c:pt>
                <c:pt idx="102">
                  <c:v>23時</c:v>
                </c:pt>
                <c:pt idx="108">
                  <c:v>24時</c:v>
                </c:pt>
              </c:strCache>
            </c:strRef>
          </c:cat>
          <c:val>
            <c:numRef>
              <c:f>'大阪発-ピーク時分析 (エリア別集計) (検討)'!$F$121:$EA$121</c:f>
              <c:numCache>
                <c:formatCode>General</c:formatCode>
                <c:ptCount val="114"/>
                <c:pt idx="0">
                  <c:v>1</c:v>
                </c:pt>
                <c:pt idx="1">
                  <c:v>2</c:v>
                </c:pt>
                <c:pt idx="2">
                  <c:v>2</c:v>
                </c:pt>
                <c:pt idx="3">
                  <c:v>0</c:v>
                </c:pt>
                <c:pt idx="4">
                  <c:v>0</c:v>
                </c:pt>
                <c:pt idx="5">
                  <c:v>3</c:v>
                </c:pt>
                <c:pt idx="6">
                  <c:v>2</c:v>
                </c:pt>
                <c:pt idx="7">
                  <c:v>0</c:v>
                </c:pt>
                <c:pt idx="8">
                  <c:v>1</c:v>
                </c:pt>
                <c:pt idx="9">
                  <c:v>3</c:v>
                </c:pt>
                <c:pt idx="10">
                  <c:v>5</c:v>
                </c:pt>
                <c:pt idx="11">
                  <c:v>1</c:v>
                </c:pt>
                <c:pt idx="12">
                  <c:v>3</c:v>
                </c:pt>
                <c:pt idx="13">
                  <c:v>2</c:v>
                </c:pt>
                <c:pt idx="14">
                  <c:v>1</c:v>
                </c:pt>
                <c:pt idx="15">
                  <c:v>2</c:v>
                </c:pt>
                <c:pt idx="16">
                  <c:v>3</c:v>
                </c:pt>
                <c:pt idx="17">
                  <c:v>2</c:v>
                </c:pt>
                <c:pt idx="18">
                  <c:v>1</c:v>
                </c:pt>
                <c:pt idx="19">
                  <c:v>3</c:v>
                </c:pt>
                <c:pt idx="20">
                  <c:v>2</c:v>
                </c:pt>
                <c:pt idx="21">
                  <c:v>1</c:v>
                </c:pt>
                <c:pt idx="22">
                  <c:v>3</c:v>
                </c:pt>
                <c:pt idx="23">
                  <c:v>3</c:v>
                </c:pt>
                <c:pt idx="24">
                  <c:v>2</c:v>
                </c:pt>
                <c:pt idx="25">
                  <c:v>1</c:v>
                </c:pt>
                <c:pt idx="26">
                  <c:v>1</c:v>
                </c:pt>
                <c:pt idx="27">
                  <c:v>0</c:v>
                </c:pt>
                <c:pt idx="28">
                  <c:v>1</c:v>
                </c:pt>
                <c:pt idx="29">
                  <c:v>4</c:v>
                </c:pt>
                <c:pt idx="30">
                  <c:v>2</c:v>
                </c:pt>
                <c:pt idx="31">
                  <c:v>1</c:v>
                </c:pt>
                <c:pt idx="32">
                  <c:v>2</c:v>
                </c:pt>
                <c:pt idx="33">
                  <c:v>0</c:v>
                </c:pt>
                <c:pt idx="34">
                  <c:v>1</c:v>
                </c:pt>
                <c:pt idx="35">
                  <c:v>3</c:v>
                </c:pt>
                <c:pt idx="36">
                  <c:v>2</c:v>
                </c:pt>
                <c:pt idx="37">
                  <c:v>1</c:v>
                </c:pt>
                <c:pt idx="38">
                  <c:v>4</c:v>
                </c:pt>
                <c:pt idx="39">
                  <c:v>0</c:v>
                </c:pt>
                <c:pt idx="40">
                  <c:v>2</c:v>
                </c:pt>
                <c:pt idx="41">
                  <c:v>2</c:v>
                </c:pt>
                <c:pt idx="42">
                  <c:v>3</c:v>
                </c:pt>
                <c:pt idx="43">
                  <c:v>3</c:v>
                </c:pt>
                <c:pt idx="44">
                  <c:v>1</c:v>
                </c:pt>
                <c:pt idx="45">
                  <c:v>1</c:v>
                </c:pt>
                <c:pt idx="46">
                  <c:v>1</c:v>
                </c:pt>
                <c:pt idx="47">
                  <c:v>3</c:v>
                </c:pt>
                <c:pt idx="48">
                  <c:v>1</c:v>
                </c:pt>
                <c:pt idx="49">
                  <c:v>0</c:v>
                </c:pt>
                <c:pt idx="50">
                  <c:v>2</c:v>
                </c:pt>
                <c:pt idx="51">
                  <c:v>2</c:v>
                </c:pt>
                <c:pt idx="52">
                  <c:v>4</c:v>
                </c:pt>
                <c:pt idx="53">
                  <c:v>3</c:v>
                </c:pt>
                <c:pt idx="54">
                  <c:v>2</c:v>
                </c:pt>
                <c:pt idx="55">
                  <c:v>2</c:v>
                </c:pt>
                <c:pt idx="56">
                  <c:v>1</c:v>
                </c:pt>
                <c:pt idx="57">
                  <c:v>2</c:v>
                </c:pt>
                <c:pt idx="58">
                  <c:v>1</c:v>
                </c:pt>
                <c:pt idx="59">
                  <c:v>4</c:v>
                </c:pt>
                <c:pt idx="60">
                  <c:v>1</c:v>
                </c:pt>
                <c:pt idx="61">
                  <c:v>1</c:v>
                </c:pt>
                <c:pt idx="62">
                  <c:v>4</c:v>
                </c:pt>
                <c:pt idx="63">
                  <c:v>2</c:v>
                </c:pt>
                <c:pt idx="64">
                  <c:v>2</c:v>
                </c:pt>
                <c:pt idx="65">
                  <c:v>2</c:v>
                </c:pt>
                <c:pt idx="66">
                  <c:v>2</c:v>
                </c:pt>
                <c:pt idx="67">
                  <c:v>5</c:v>
                </c:pt>
                <c:pt idx="68">
                  <c:v>2</c:v>
                </c:pt>
                <c:pt idx="69">
                  <c:v>5</c:v>
                </c:pt>
                <c:pt idx="70">
                  <c:v>2</c:v>
                </c:pt>
                <c:pt idx="71">
                  <c:v>2</c:v>
                </c:pt>
                <c:pt idx="72">
                  <c:v>1</c:v>
                </c:pt>
                <c:pt idx="73">
                  <c:v>3</c:v>
                </c:pt>
                <c:pt idx="74">
                  <c:v>1</c:v>
                </c:pt>
                <c:pt idx="75">
                  <c:v>4</c:v>
                </c:pt>
                <c:pt idx="76">
                  <c:v>1</c:v>
                </c:pt>
                <c:pt idx="77">
                  <c:v>2</c:v>
                </c:pt>
                <c:pt idx="78">
                  <c:v>1</c:v>
                </c:pt>
                <c:pt idx="79">
                  <c:v>3</c:v>
                </c:pt>
                <c:pt idx="80">
                  <c:v>1</c:v>
                </c:pt>
                <c:pt idx="81">
                  <c:v>3</c:v>
                </c:pt>
                <c:pt idx="82">
                  <c:v>2</c:v>
                </c:pt>
                <c:pt idx="83">
                  <c:v>1</c:v>
                </c:pt>
                <c:pt idx="84">
                  <c:v>1</c:v>
                </c:pt>
                <c:pt idx="85">
                  <c:v>1</c:v>
                </c:pt>
                <c:pt idx="86">
                  <c:v>1</c:v>
                </c:pt>
                <c:pt idx="87">
                  <c:v>0</c:v>
                </c:pt>
                <c:pt idx="88">
                  <c:v>1</c:v>
                </c:pt>
                <c:pt idx="89">
                  <c:v>1</c:v>
                </c:pt>
                <c:pt idx="90">
                  <c:v>0</c:v>
                </c:pt>
                <c:pt idx="91">
                  <c:v>1</c:v>
                </c:pt>
                <c:pt idx="92">
                  <c:v>2</c:v>
                </c:pt>
                <c:pt idx="93">
                  <c:v>0</c:v>
                </c:pt>
                <c:pt idx="94">
                  <c:v>1</c:v>
                </c:pt>
                <c:pt idx="95">
                  <c:v>2</c:v>
                </c:pt>
                <c:pt idx="96">
                  <c:v>1</c:v>
                </c:pt>
                <c:pt idx="97">
                  <c:v>0</c:v>
                </c:pt>
                <c:pt idx="98">
                  <c:v>2</c:v>
                </c:pt>
                <c:pt idx="99">
                  <c:v>2</c:v>
                </c:pt>
                <c:pt idx="100">
                  <c:v>0</c:v>
                </c:pt>
                <c:pt idx="101">
                  <c:v>3</c:v>
                </c:pt>
                <c:pt idx="102">
                  <c:v>0</c:v>
                </c:pt>
                <c:pt idx="103">
                  <c:v>2</c:v>
                </c:pt>
                <c:pt idx="104">
                  <c:v>1</c:v>
                </c:pt>
                <c:pt idx="105">
                  <c:v>0</c:v>
                </c:pt>
                <c:pt idx="106">
                  <c:v>0</c:v>
                </c:pt>
                <c:pt idx="107">
                  <c:v>0</c:v>
                </c:pt>
                <c:pt idx="108">
                  <c:v>0</c:v>
                </c:pt>
                <c:pt idx="109">
                  <c:v>0</c:v>
                </c:pt>
                <c:pt idx="110">
                  <c:v>0</c:v>
                </c:pt>
                <c:pt idx="111">
                  <c:v>0</c:v>
                </c:pt>
                <c:pt idx="112">
                  <c:v>0</c:v>
                </c:pt>
                <c:pt idx="113">
                  <c:v>0</c:v>
                </c:pt>
              </c:numCache>
            </c:numRef>
          </c:val>
          <c:extLst>
            <c:ext xmlns:c16="http://schemas.microsoft.com/office/drawing/2014/chart" uri="{C3380CC4-5D6E-409C-BE32-E72D297353CC}">
              <c16:uniqueId val="{00000005-4BA9-4E91-8545-E7DAC4897313}"/>
            </c:ext>
          </c:extLst>
        </c:ser>
        <c:ser>
          <c:idx val="6"/>
          <c:order val="6"/>
          <c:tx>
            <c:strRef>
              <c:f>'大阪発-ピーク時分析 (エリア別集計) (検討)'!$E$122</c:f>
              <c:strCache>
                <c:ptCount val="1"/>
                <c:pt idx="0">
                  <c:v>九州</c:v>
                </c:pt>
              </c:strCache>
            </c:strRef>
          </c:tx>
          <c:spPr>
            <a:solidFill>
              <a:schemeClr val="accent2">
                <a:lumMod val="50000"/>
              </a:schemeClr>
            </a:solidFill>
            <a:ln>
              <a:noFill/>
            </a:ln>
            <a:effectLst/>
          </c:spPr>
          <c:invertIfNegative val="0"/>
          <c:cat>
            <c:strRef>
              <c:f>'大阪発-ピーク時分析 (エリア別集計) (検討)'!$F$115:$EA$115</c:f>
              <c:strCache>
                <c:ptCount val="109"/>
                <c:pt idx="0">
                  <c:v>6時</c:v>
                </c:pt>
                <c:pt idx="6">
                  <c:v>7時</c:v>
                </c:pt>
                <c:pt idx="12">
                  <c:v>8時</c:v>
                </c:pt>
                <c:pt idx="18">
                  <c:v>9時</c:v>
                </c:pt>
                <c:pt idx="24">
                  <c:v>10時</c:v>
                </c:pt>
                <c:pt idx="30">
                  <c:v>11時</c:v>
                </c:pt>
                <c:pt idx="36">
                  <c:v>12時</c:v>
                </c:pt>
                <c:pt idx="42">
                  <c:v>13時</c:v>
                </c:pt>
                <c:pt idx="48">
                  <c:v>14時</c:v>
                </c:pt>
                <c:pt idx="54">
                  <c:v>15時</c:v>
                </c:pt>
                <c:pt idx="60">
                  <c:v>16時</c:v>
                </c:pt>
                <c:pt idx="66">
                  <c:v>17時</c:v>
                </c:pt>
                <c:pt idx="72">
                  <c:v>18時</c:v>
                </c:pt>
                <c:pt idx="78">
                  <c:v>19時</c:v>
                </c:pt>
                <c:pt idx="84">
                  <c:v>20時</c:v>
                </c:pt>
                <c:pt idx="90">
                  <c:v>21時</c:v>
                </c:pt>
                <c:pt idx="96">
                  <c:v>22時</c:v>
                </c:pt>
                <c:pt idx="102">
                  <c:v>23時</c:v>
                </c:pt>
                <c:pt idx="108">
                  <c:v>24時</c:v>
                </c:pt>
              </c:strCache>
            </c:strRef>
          </c:cat>
          <c:val>
            <c:numRef>
              <c:f>'大阪発-ピーク時分析 (エリア別集計) (検討)'!$F$122:$EA$122</c:f>
              <c:numCache>
                <c:formatCode>General</c:formatCode>
                <c:ptCount val="11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1</c:v>
                </c:pt>
                <c:pt idx="89">
                  <c:v>0</c:v>
                </c:pt>
                <c:pt idx="90">
                  <c:v>0</c:v>
                </c:pt>
                <c:pt idx="91">
                  <c:v>0</c:v>
                </c:pt>
                <c:pt idx="92">
                  <c:v>0</c:v>
                </c:pt>
                <c:pt idx="93">
                  <c:v>0</c:v>
                </c:pt>
                <c:pt idx="94">
                  <c:v>0</c:v>
                </c:pt>
                <c:pt idx="95">
                  <c:v>0</c:v>
                </c:pt>
                <c:pt idx="96">
                  <c:v>0</c:v>
                </c:pt>
                <c:pt idx="97">
                  <c:v>0</c:v>
                </c:pt>
                <c:pt idx="98">
                  <c:v>1</c:v>
                </c:pt>
                <c:pt idx="99">
                  <c:v>0</c:v>
                </c:pt>
                <c:pt idx="100">
                  <c:v>1</c:v>
                </c:pt>
                <c:pt idx="101">
                  <c:v>0</c:v>
                </c:pt>
                <c:pt idx="102">
                  <c:v>0</c:v>
                </c:pt>
                <c:pt idx="103">
                  <c:v>0</c:v>
                </c:pt>
                <c:pt idx="104">
                  <c:v>1</c:v>
                </c:pt>
                <c:pt idx="105">
                  <c:v>0</c:v>
                </c:pt>
                <c:pt idx="106">
                  <c:v>0</c:v>
                </c:pt>
                <c:pt idx="107">
                  <c:v>0</c:v>
                </c:pt>
                <c:pt idx="108">
                  <c:v>0</c:v>
                </c:pt>
                <c:pt idx="109">
                  <c:v>0</c:v>
                </c:pt>
                <c:pt idx="110">
                  <c:v>0</c:v>
                </c:pt>
                <c:pt idx="111">
                  <c:v>0</c:v>
                </c:pt>
                <c:pt idx="112">
                  <c:v>0</c:v>
                </c:pt>
                <c:pt idx="113">
                  <c:v>0</c:v>
                </c:pt>
              </c:numCache>
            </c:numRef>
          </c:val>
          <c:extLst>
            <c:ext xmlns:c16="http://schemas.microsoft.com/office/drawing/2014/chart" uri="{C3380CC4-5D6E-409C-BE32-E72D297353CC}">
              <c16:uniqueId val="{00000006-4BA9-4E91-8545-E7DAC4897313}"/>
            </c:ext>
          </c:extLst>
        </c:ser>
        <c:dLbls>
          <c:showLegendKey val="0"/>
          <c:showVal val="0"/>
          <c:showCatName val="0"/>
          <c:showSerName val="0"/>
          <c:showPercent val="0"/>
          <c:showBubbleSize val="0"/>
        </c:dLbls>
        <c:gapWidth val="150"/>
        <c:overlap val="100"/>
        <c:axId val="228250328"/>
        <c:axId val="228249936"/>
      </c:barChart>
      <c:catAx>
        <c:axId val="228250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crossAx val="228249936"/>
        <c:crosses val="autoZero"/>
        <c:auto val="1"/>
        <c:lblAlgn val="ctr"/>
        <c:lblOffset val="100"/>
        <c:noMultiLvlLbl val="0"/>
      </c:catAx>
      <c:valAx>
        <c:axId val="228249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crossAx val="228250328"/>
        <c:crosses val="autoZero"/>
        <c:crossBetween val="between"/>
        <c:majorUnit val="2"/>
      </c:valAx>
      <c:spPr>
        <a:noFill/>
        <a:ln>
          <a:noFill/>
        </a:ln>
        <a:effectLst/>
      </c:spPr>
    </c:plotArea>
    <c:legend>
      <c:legendPos val="b"/>
      <c:layout>
        <c:manualLayout>
          <c:xMode val="edge"/>
          <c:yMode val="edge"/>
          <c:x val="1.3769285350982399E-2"/>
          <c:y val="0.66642168395524348"/>
          <c:w val="0.97666101050711662"/>
          <c:h val="0.19049680452943873"/>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Sheet11!$B$11</c:f>
              <c:strCache>
                <c:ptCount val="1"/>
                <c:pt idx="0">
                  <c:v>関西</c:v>
                </c:pt>
              </c:strCache>
            </c:strRef>
          </c:tx>
          <c:spPr>
            <a:solidFill>
              <a:schemeClr val="accent1"/>
            </a:solidFill>
            <a:ln>
              <a:noFill/>
            </a:ln>
            <a:effectLst/>
          </c:spPr>
          <c:invertIfNegative val="0"/>
          <c:cat>
            <c:strRef>
              <c:f>Sheet11!$A$12:$A$15</c:f>
              <c:strCache>
                <c:ptCount val="4"/>
                <c:pt idx="0">
                  <c:v>新大阪</c:v>
                </c:pt>
                <c:pt idx="1">
                  <c:v>大阪</c:v>
                </c:pt>
                <c:pt idx="2">
                  <c:v>なんば</c:v>
                </c:pt>
                <c:pt idx="3">
                  <c:v>天王寺</c:v>
                </c:pt>
              </c:strCache>
            </c:strRef>
          </c:cat>
          <c:val>
            <c:numRef>
              <c:f>Sheet11!$B$12:$B$15</c:f>
              <c:numCache>
                <c:formatCode>General</c:formatCode>
                <c:ptCount val="4"/>
                <c:pt idx="0">
                  <c:v>128</c:v>
                </c:pt>
                <c:pt idx="1">
                  <c:v>201</c:v>
                </c:pt>
                <c:pt idx="2">
                  <c:v>93</c:v>
                </c:pt>
                <c:pt idx="3">
                  <c:v>2</c:v>
                </c:pt>
              </c:numCache>
            </c:numRef>
          </c:val>
          <c:extLst>
            <c:ext xmlns:c16="http://schemas.microsoft.com/office/drawing/2014/chart" uri="{C3380CC4-5D6E-409C-BE32-E72D297353CC}">
              <c16:uniqueId val="{00000000-6607-475B-AA46-6F6E6E9C4BC5}"/>
            </c:ext>
          </c:extLst>
        </c:ser>
        <c:ser>
          <c:idx val="1"/>
          <c:order val="1"/>
          <c:tx>
            <c:strRef>
              <c:f>Sheet11!$C$11</c:f>
              <c:strCache>
                <c:ptCount val="1"/>
                <c:pt idx="0">
                  <c:v>関東</c:v>
                </c:pt>
              </c:strCache>
            </c:strRef>
          </c:tx>
          <c:spPr>
            <a:solidFill>
              <a:schemeClr val="accent2"/>
            </a:solidFill>
            <a:ln>
              <a:noFill/>
            </a:ln>
            <a:effectLst/>
          </c:spPr>
          <c:invertIfNegative val="0"/>
          <c:cat>
            <c:strRef>
              <c:f>Sheet11!$A$12:$A$15</c:f>
              <c:strCache>
                <c:ptCount val="4"/>
                <c:pt idx="0">
                  <c:v>新大阪</c:v>
                </c:pt>
                <c:pt idx="1">
                  <c:v>大阪</c:v>
                </c:pt>
                <c:pt idx="2">
                  <c:v>なんば</c:v>
                </c:pt>
                <c:pt idx="3">
                  <c:v>天王寺</c:v>
                </c:pt>
              </c:strCache>
            </c:strRef>
          </c:cat>
          <c:val>
            <c:numRef>
              <c:f>Sheet11!$C$12:$C$15</c:f>
              <c:numCache>
                <c:formatCode>General</c:formatCode>
                <c:ptCount val="4"/>
                <c:pt idx="0">
                  <c:v>6</c:v>
                </c:pt>
                <c:pt idx="1">
                  <c:v>104</c:v>
                </c:pt>
                <c:pt idx="2">
                  <c:v>98</c:v>
                </c:pt>
                <c:pt idx="3">
                  <c:v>50</c:v>
                </c:pt>
              </c:numCache>
            </c:numRef>
          </c:val>
          <c:extLst>
            <c:ext xmlns:c16="http://schemas.microsoft.com/office/drawing/2014/chart" uri="{C3380CC4-5D6E-409C-BE32-E72D297353CC}">
              <c16:uniqueId val="{00000001-6607-475B-AA46-6F6E6E9C4BC5}"/>
            </c:ext>
          </c:extLst>
        </c:ser>
        <c:ser>
          <c:idx val="2"/>
          <c:order val="2"/>
          <c:tx>
            <c:strRef>
              <c:f>Sheet11!$D$11</c:f>
              <c:strCache>
                <c:ptCount val="1"/>
                <c:pt idx="0">
                  <c:v>九州</c:v>
                </c:pt>
              </c:strCache>
            </c:strRef>
          </c:tx>
          <c:spPr>
            <a:solidFill>
              <a:schemeClr val="accent3"/>
            </a:solidFill>
            <a:ln>
              <a:noFill/>
            </a:ln>
            <a:effectLst/>
          </c:spPr>
          <c:invertIfNegative val="0"/>
          <c:cat>
            <c:strRef>
              <c:f>Sheet11!$A$12:$A$15</c:f>
              <c:strCache>
                <c:ptCount val="4"/>
                <c:pt idx="0">
                  <c:v>新大阪</c:v>
                </c:pt>
                <c:pt idx="1">
                  <c:v>大阪</c:v>
                </c:pt>
                <c:pt idx="2">
                  <c:v>なんば</c:v>
                </c:pt>
                <c:pt idx="3">
                  <c:v>天王寺</c:v>
                </c:pt>
              </c:strCache>
            </c:strRef>
          </c:cat>
          <c:val>
            <c:numRef>
              <c:f>Sheet11!$D$12:$D$15</c:f>
              <c:numCache>
                <c:formatCode>General</c:formatCode>
                <c:ptCount val="4"/>
                <c:pt idx="0">
                  <c:v>0</c:v>
                </c:pt>
                <c:pt idx="1">
                  <c:v>8</c:v>
                </c:pt>
                <c:pt idx="2">
                  <c:v>8</c:v>
                </c:pt>
                <c:pt idx="3">
                  <c:v>6</c:v>
                </c:pt>
              </c:numCache>
            </c:numRef>
          </c:val>
          <c:extLst>
            <c:ext xmlns:c16="http://schemas.microsoft.com/office/drawing/2014/chart" uri="{C3380CC4-5D6E-409C-BE32-E72D297353CC}">
              <c16:uniqueId val="{00000002-6607-475B-AA46-6F6E6E9C4BC5}"/>
            </c:ext>
          </c:extLst>
        </c:ser>
        <c:ser>
          <c:idx val="3"/>
          <c:order val="3"/>
          <c:tx>
            <c:strRef>
              <c:f>Sheet11!$E$11</c:f>
              <c:strCache>
                <c:ptCount val="1"/>
                <c:pt idx="0">
                  <c:v>甲信越</c:v>
                </c:pt>
              </c:strCache>
            </c:strRef>
          </c:tx>
          <c:spPr>
            <a:solidFill>
              <a:schemeClr val="accent4"/>
            </a:solidFill>
            <a:ln>
              <a:noFill/>
            </a:ln>
            <a:effectLst/>
          </c:spPr>
          <c:invertIfNegative val="0"/>
          <c:cat>
            <c:strRef>
              <c:f>Sheet11!$A$12:$A$15</c:f>
              <c:strCache>
                <c:ptCount val="4"/>
                <c:pt idx="0">
                  <c:v>新大阪</c:v>
                </c:pt>
                <c:pt idx="1">
                  <c:v>大阪</c:v>
                </c:pt>
                <c:pt idx="2">
                  <c:v>なんば</c:v>
                </c:pt>
                <c:pt idx="3">
                  <c:v>天王寺</c:v>
                </c:pt>
              </c:strCache>
            </c:strRef>
          </c:cat>
          <c:val>
            <c:numRef>
              <c:f>Sheet11!$E$12:$E$15</c:f>
              <c:numCache>
                <c:formatCode>General</c:formatCode>
                <c:ptCount val="4"/>
                <c:pt idx="0">
                  <c:v>20</c:v>
                </c:pt>
                <c:pt idx="1">
                  <c:v>28</c:v>
                </c:pt>
                <c:pt idx="2">
                  <c:v>10</c:v>
                </c:pt>
                <c:pt idx="3">
                  <c:v>2</c:v>
                </c:pt>
              </c:numCache>
            </c:numRef>
          </c:val>
          <c:extLst>
            <c:ext xmlns:c16="http://schemas.microsoft.com/office/drawing/2014/chart" uri="{C3380CC4-5D6E-409C-BE32-E72D297353CC}">
              <c16:uniqueId val="{00000003-6607-475B-AA46-6F6E6E9C4BC5}"/>
            </c:ext>
          </c:extLst>
        </c:ser>
        <c:ser>
          <c:idx val="4"/>
          <c:order val="4"/>
          <c:tx>
            <c:strRef>
              <c:f>Sheet11!$F$11</c:f>
              <c:strCache>
                <c:ptCount val="1"/>
                <c:pt idx="0">
                  <c:v>四国</c:v>
                </c:pt>
              </c:strCache>
            </c:strRef>
          </c:tx>
          <c:spPr>
            <a:solidFill>
              <a:srgbClr val="7030A0"/>
            </a:solidFill>
            <a:ln>
              <a:noFill/>
            </a:ln>
            <a:effectLst/>
          </c:spPr>
          <c:invertIfNegative val="0"/>
          <c:cat>
            <c:strRef>
              <c:f>Sheet11!$A$12:$A$15</c:f>
              <c:strCache>
                <c:ptCount val="4"/>
                <c:pt idx="0">
                  <c:v>新大阪</c:v>
                </c:pt>
                <c:pt idx="1">
                  <c:v>大阪</c:v>
                </c:pt>
                <c:pt idx="2">
                  <c:v>なんば</c:v>
                </c:pt>
                <c:pt idx="3">
                  <c:v>天王寺</c:v>
                </c:pt>
              </c:strCache>
            </c:strRef>
          </c:cat>
          <c:val>
            <c:numRef>
              <c:f>Sheet11!$F$12:$F$15</c:f>
              <c:numCache>
                <c:formatCode>General</c:formatCode>
                <c:ptCount val="4"/>
                <c:pt idx="0">
                  <c:v>70</c:v>
                </c:pt>
                <c:pt idx="1">
                  <c:v>476</c:v>
                </c:pt>
                <c:pt idx="2">
                  <c:v>448</c:v>
                </c:pt>
                <c:pt idx="3">
                  <c:v>2</c:v>
                </c:pt>
              </c:numCache>
            </c:numRef>
          </c:val>
          <c:extLst>
            <c:ext xmlns:c16="http://schemas.microsoft.com/office/drawing/2014/chart" uri="{C3380CC4-5D6E-409C-BE32-E72D297353CC}">
              <c16:uniqueId val="{00000004-6607-475B-AA46-6F6E6E9C4BC5}"/>
            </c:ext>
          </c:extLst>
        </c:ser>
        <c:ser>
          <c:idx val="5"/>
          <c:order val="5"/>
          <c:tx>
            <c:strRef>
              <c:f>Sheet11!$G$11</c:f>
              <c:strCache>
                <c:ptCount val="1"/>
                <c:pt idx="0">
                  <c:v>中国</c:v>
                </c:pt>
              </c:strCache>
            </c:strRef>
          </c:tx>
          <c:spPr>
            <a:solidFill>
              <a:srgbClr val="92D050"/>
            </a:solidFill>
            <a:ln>
              <a:noFill/>
            </a:ln>
            <a:effectLst/>
          </c:spPr>
          <c:invertIfNegative val="0"/>
          <c:cat>
            <c:strRef>
              <c:f>Sheet11!$A$12:$A$15</c:f>
              <c:strCache>
                <c:ptCount val="4"/>
                <c:pt idx="0">
                  <c:v>新大阪</c:v>
                </c:pt>
                <c:pt idx="1">
                  <c:v>大阪</c:v>
                </c:pt>
                <c:pt idx="2">
                  <c:v>なんば</c:v>
                </c:pt>
                <c:pt idx="3">
                  <c:v>天王寺</c:v>
                </c:pt>
              </c:strCache>
            </c:strRef>
          </c:cat>
          <c:val>
            <c:numRef>
              <c:f>Sheet11!$G$12:$G$15</c:f>
              <c:numCache>
                <c:formatCode>General</c:formatCode>
                <c:ptCount val="4"/>
                <c:pt idx="0">
                  <c:v>56</c:v>
                </c:pt>
                <c:pt idx="1">
                  <c:v>178</c:v>
                </c:pt>
                <c:pt idx="2">
                  <c:v>214</c:v>
                </c:pt>
                <c:pt idx="3">
                  <c:v>0</c:v>
                </c:pt>
              </c:numCache>
            </c:numRef>
          </c:val>
          <c:extLst>
            <c:ext xmlns:c16="http://schemas.microsoft.com/office/drawing/2014/chart" uri="{C3380CC4-5D6E-409C-BE32-E72D297353CC}">
              <c16:uniqueId val="{00000005-6607-475B-AA46-6F6E6E9C4BC5}"/>
            </c:ext>
          </c:extLst>
        </c:ser>
        <c:ser>
          <c:idx val="6"/>
          <c:order val="6"/>
          <c:tx>
            <c:strRef>
              <c:f>Sheet11!$H$11</c:f>
              <c:strCache>
                <c:ptCount val="1"/>
                <c:pt idx="0">
                  <c:v>中部</c:v>
                </c:pt>
              </c:strCache>
            </c:strRef>
          </c:tx>
          <c:spPr>
            <a:solidFill>
              <a:srgbClr val="002060"/>
            </a:solidFill>
            <a:ln>
              <a:noFill/>
            </a:ln>
            <a:effectLst/>
          </c:spPr>
          <c:invertIfNegative val="0"/>
          <c:cat>
            <c:strRef>
              <c:f>Sheet11!$A$12:$A$15</c:f>
              <c:strCache>
                <c:ptCount val="4"/>
                <c:pt idx="0">
                  <c:v>新大阪</c:v>
                </c:pt>
                <c:pt idx="1">
                  <c:v>大阪</c:v>
                </c:pt>
                <c:pt idx="2">
                  <c:v>なんば</c:v>
                </c:pt>
                <c:pt idx="3">
                  <c:v>天王寺</c:v>
                </c:pt>
              </c:strCache>
            </c:strRef>
          </c:cat>
          <c:val>
            <c:numRef>
              <c:f>Sheet11!$H$12:$H$15</c:f>
              <c:numCache>
                <c:formatCode>General</c:formatCode>
                <c:ptCount val="4"/>
                <c:pt idx="0">
                  <c:v>8</c:v>
                </c:pt>
                <c:pt idx="1">
                  <c:v>72</c:v>
                </c:pt>
                <c:pt idx="2">
                  <c:v>40</c:v>
                </c:pt>
                <c:pt idx="3">
                  <c:v>22</c:v>
                </c:pt>
              </c:numCache>
            </c:numRef>
          </c:val>
          <c:extLst>
            <c:ext xmlns:c16="http://schemas.microsoft.com/office/drawing/2014/chart" uri="{C3380CC4-5D6E-409C-BE32-E72D297353CC}">
              <c16:uniqueId val="{00000006-6607-475B-AA46-6F6E6E9C4BC5}"/>
            </c:ext>
          </c:extLst>
        </c:ser>
        <c:ser>
          <c:idx val="7"/>
          <c:order val="7"/>
          <c:tx>
            <c:strRef>
              <c:f>Sheet11!$I$11</c:f>
              <c:strCache>
                <c:ptCount val="1"/>
                <c:pt idx="0">
                  <c:v>東北</c:v>
                </c:pt>
              </c:strCache>
            </c:strRef>
          </c:tx>
          <c:spPr>
            <a:solidFill>
              <a:schemeClr val="accent2">
                <a:lumMod val="60000"/>
              </a:schemeClr>
            </a:solidFill>
            <a:ln>
              <a:noFill/>
            </a:ln>
            <a:effectLst/>
          </c:spPr>
          <c:invertIfNegative val="0"/>
          <c:cat>
            <c:strRef>
              <c:f>Sheet11!$A$12:$A$15</c:f>
              <c:strCache>
                <c:ptCount val="4"/>
                <c:pt idx="0">
                  <c:v>新大阪</c:v>
                </c:pt>
                <c:pt idx="1">
                  <c:v>大阪</c:v>
                </c:pt>
                <c:pt idx="2">
                  <c:v>なんば</c:v>
                </c:pt>
                <c:pt idx="3">
                  <c:v>天王寺</c:v>
                </c:pt>
              </c:strCache>
            </c:strRef>
          </c:cat>
          <c:val>
            <c:numRef>
              <c:f>Sheet11!$I$12:$I$15</c:f>
              <c:numCache>
                <c:formatCode>General</c:formatCode>
                <c:ptCount val="4"/>
                <c:pt idx="0">
                  <c:v>0</c:v>
                </c:pt>
                <c:pt idx="1">
                  <c:v>8</c:v>
                </c:pt>
                <c:pt idx="2">
                  <c:v>10</c:v>
                </c:pt>
                <c:pt idx="3">
                  <c:v>4</c:v>
                </c:pt>
              </c:numCache>
            </c:numRef>
          </c:val>
          <c:extLst>
            <c:ext xmlns:c16="http://schemas.microsoft.com/office/drawing/2014/chart" uri="{C3380CC4-5D6E-409C-BE32-E72D297353CC}">
              <c16:uniqueId val="{00000007-6607-475B-AA46-6F6E6E9C4BC5}"/>
            </c:ext>
          </c:extLst>
        </c:ser>
        <c:ser>
          <c:idx val="8"/>
          <c:order val="8"/>
          <c:tx>
            <c:strRef>
              <c:f>Sheet11!$J$11</c:f>
              <c:strCache>
                <c:ptCount val="1"/>
                <c:pt idx="0">
                  <c:v>北陸</c:v>
                </c:pt>
              </c:strCache>
            </c:strRef>
          </c:tx>
          <c:spPr>
            <a:solidFill>
              <a:schemeClr val="accent3">
                <a:lumMod val="60000"/>
              </a:schemeClr>
            </a:solidFill>
            <a:ln>
              <a:noFill/>
            </a:ln>
            <a:effectLst/>
          </c:spPr>
          <c:invertIfNegative val="0"/>
          <c:cat>
            <c:strRef>
              <c:f>Sheet11!$A$12:$A$15</c:f>
              <c:strCache>
                <c:ptCount val="4"/>
                <c:pt idx="0">
                  <c:v>新大阪</c:v>
                </c:pt>
                <c:pt idx="1">
                  <c:v>大阪</c:v>
                </c:pt>
                <c:pt idx="2">
                  <c:v>なんば</c:v>
                </c:pt>
                <c:pt idx="3">
                  <c:v>天王寺</c:v>
                </c:pt>
              </c:strCache>
            </c:strRef>
          </c:cat>
          <c:val>
            <c:numRef>
              <c:f>Sheet11!$J$12:$J$15</c:f>
              <c:numCache>
                <c:formatCode>General</c:formatCode>
                <c:ptCount val="4"/>
                <c:pt idx="0">
                  <c:v>18</c:v>
                </c:pt>
                <c:pt idx="1">
                  <c:v>41</c:v>
                </c:pt>
                <c:pt idx="2">
                  <c:v>4</c:v>
                </c:pt>
                <c:pt idx="3">
                  <c:v>0</c:v>
                </c:pt>
              </c:numCache>
            </c:numRef>
          </c:val>
          <c:extLst>
            <c:ext xmlns:c16="http://schemas.microsoft.com/office/drawing/2014/chart" uri="{C3380CC4-5D6E-409C-BE32-E72D297353CC}">
              <c16:uniqueId val="{00000008-6607-475B-AA46-6F6E6E9C4BC5}"/>
            </c:ext>
          </c:extLst>
        </c:ser>
        <c:dLbls>
          <c:showLegendKey val="0"/>
          <c:showVal val="0"/>
          <c:showCatName val="0"/>
          <c:showSerName val="0"/>
          <c:showPercent val="0"/>
          <c:showBubbleSize val="0"/>
        </c:dLbls>
        <c:gapWidth val="150"/>
        <c:overlap val="100"/>
        <c:axId val="502829112"/>
        <c:axId val="502825192"/>
      </c:barChart>
      <c:catAx>
        <c:axId val="502829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02825192"/>
        <c:crosses val="autoZero"/>
        <c:auto val="1"/>
        <c:lblAlgn val="ctr"/>
        <c:lblOffset val="100"/>
        <c:noMultiLvlLbl val="0"/>
      </c:catAx>
      <c:valAx>
        <c:axId val="5028251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02829112"/>
        <c:crosses val="autoZero"/>
        <c:crossBetween val="between"/>
      </c:valAx>
      <c:spPr>
        <a:noFill/>
        <a:ln>
          <a:noFill/>
        </a:ln>
        <a:effectLst/>
      </c:spPr>
    </c:plotArea>
    <c:legend>
      <c:legendPos val="b"/>
      <c:layout>
        <c:manualLayout>
          <c:xMode val="edge"/>
          <c:yMode val="edge"/>
          <c:x val="1.6414313776965068E-2"/>
          <c:y val="0.66215461406422649"/>
          <c:w val="0.96836955832963689"/>
          <c:h val="0.19171742635357233"/>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w="9525" cap="flat" cmpd="sng" algn="ctr">
      <a:noFill/>
      <a:round/>
    </a:ln>
    <a:effectLst/>
  </c:spPr>
  <c:txPr>
    <a:bodyPr/>
    <a:lstStyle/>
    <a:p>
      <a:pPr>
        <a:defRPr/>
      </a:pPr>
      <a:endParaRPr lang="ja-JP"/>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0.18011</cdr:x>
      <cdr:y>0.16238</cdr:y>
    </cdr:from>
    <cdr:to>
      <cdr:x>0.26671</cdr:x>
      <cdr:y>0.47346</cdr:y>
    </cdr:to>
    <cdr:sp macro="" textlink="">
      <cdr:nvSpPr>
        <cdr:cNvPr id="2" name="正方形/長方形 1"/>
        <cdr:cNvSpPr/>
      </cdr:nvSpPr>
      <cdr:spPr>
        <a:xfrm xmlns:a="http://schemas.openxmlformats.org/drawingml/2006/main">
          <a:off x="682994" y="333238"/>
          <a:ext cx="328395" cy="638418"/>
        </a:xfrm>
        <a:prstGeom xmlns:a="http://schemas.openxmlformats.org/drawingml/2006/main" prst="rect">
          <a:avLst/>
        </a:prstGeom>
        <a:noFill xmlns:a="http://schemas.openxmlformats.org/drawingml/2006/main"/>
        <a:ln xmlns:a="http://schemas.openxmlformats.org/drawingml/2006/main">
          <a:prstDash val="dash"/>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p>
      </cdr:txBody>
    </cdr:sp>
  </cdr:relSizeAnchor>
  <cdr:relSizeAnchor xmlns:cdr="http://schemas.openxmlformats.org/drawingml/2006/chartDrawing">
    <cdr:from>
      <cdr:x>0.19958</cdr:x>
      <cdr:y>0.16238</cdr:y>
    </cdr:from>
    <cdr:to>
      <cdr:x>0.24348</cdr:x>
      <cdr:y>0.4479</cdr:y>
    </cdr:to>
    <cdr:sp macro="" textlink="">
      <cdr:nvSpPr>
        <cdr:cNvPr id="3" name="上矢印 2"/>
        <cdr:cNvSpPr/>
      </cdr:nvSpPr>
      <cdr:spPr>
        <a:xfrm xmlns:a="http://schemas.openxmlformats.org/drawingml/2006/main">
          <a:off x="756826" y="333237"/>
          <a:ext cx="166472" cy="585963"/>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1"/>
            <a:ext cx="2949575" cy="498475"/>
          </a:xfrm>
          <a:prstGeom prst="rect">
            <a:avLst/>
          </a:prstGeom>
        </p:spPr>
        <p:txBody>
          <a:bodyPr vert="horz" lIns="91425" tIns="45712" rIns="91425" bIns="45712"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39" y="1"/>
            <a:ext cx="2949575" cy="498475"/>
          </a:xfrm>
          <a:prstGeom prst="rect">
            <a:avLst/>
          </a:prstGeom>
        </p:spPr>
        <p:txBody>
          <a:bodyPr vert="horz" lIns="91425" tIns="45712" rIns="91425" bIns="45712" rtlCol="0"/>
          <a:lstStyle>
            <a:lvl1pPr algn="r">
              <a:defRPr sz="1200"/>
            </a:lvl1pPr>
          </a:lstStyle>
          <a:p>
            <a:fld id="{954467E1-52FE-4FEB-AE93-4460DE26BDE2}" type="datetimeFigureOut">
              <a:rPr kumimoji="1" lang="ja-JP" altLang="en-US" smtClean="0"/>
              <a:t>2021/8/24</a:t>
            </a:fld>
            <a:endParaRPr kumimoji="1" lang="ja-JP" altLang="en-US"/>
          </a:p>
        </p:txBody>
      </p:sp>
      <p:sp>
        <p:nvSpPr>
          <p:cNvPr id="4" name="フッター プレースホルダー 3"/>
          <p:cNvSpPr>
            <a:spLocks noGrp="1"/>
          </p:cNvSpPr>
          <p:nvPr>
            <p:ph type="ftr" sz="quarter" idx="2"/>
          </p:nvPr>
        </p:nvSpPr>
        <p:spPr>
          <a:xfrm>
            <a:off x="2" y="9440865"/>
            <a:ext cx="2949575" cy="498475"/>
          </a:xfrm>
          <a:prstGeom prst="rect">
            <a:avLst/>
          </a:prstGeom>
        </p:spPr>
        <p:txBody>
          <a:bodyPr vert="horz" lIns="91425" tIns="45712" rIns="91425" bIns="45712"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39" y="9440865"/>
            <a:ext cx="2949575" cy="498475"/>
          </a:xfrm>
          <a:prstGeom prst="rect">
            <a:avLst/>
          </a:prstGeom>
        </p:spPr>
        <p:txBody>
          <a:bodyPr vert="horz" lIns="91425" tIns="45712" rIns="91425" bIns="45712" rtlCol="0" anchor="b"/>
          <a:lstStyle>
            <a:lvl1pPr algn="r">
              <a:defRPr sz="1200"/>
            </a:lvl1pPr>
          </a:lstStyle>
          <a:p>
            <a:fld id="{49C676EB-8128-45D1-BDBE-CFFDC062ADE9}" type="slidenum">
              <a:rPr kumimoji="1" lang="ja-JP" altLang="en-US" smtClean="0"/>
              <a:t>‹#›</a:t>
            </a:fld>
            <a:endParaRPr kumimoji="1" lang="ja-JP" altLang="en-US"/>
          </a:p>
        </p:txBody>
      </p:sp>
    </p:spTree>
    <p:extLst>
      <p:ext uri="{BB962C8B-B14F-4D97-AF65-F5344CB8AC3E}">
        <p14:creationId xmlns:p14="http://schemas.microsoft.com/office/powerpoint/2010/main" val="13625796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49787" cy="498693"/>
          </a:xfrm>
          <a:prstGeom prst="rect">
            <a:avLst/>
          </a:prstGeom>
        </p:spPr>
        <p:txBody>
          <a:bodyPr vert="horz" lIns="91425" tIns="45712" rIns="91425" bIns="45712"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9" y="1"/>
            <a:ext cx="2949787" cy="498693"/>
          </a:xfrm>
          <a:prstGeom prst="rect">
            <a:avLst/>
          </a:prstGeom>
        </p:spPr>
        <p:txBody>
          <a:bodyPr vert="horz" lIns="91425" tIns="45712" rIns="91425" bIns="45712" rtlCol="0"/>
          <a:lstStyle>
            <a:lvl1pPr algn="r">
              <a:defRPr sz="1200"/>
            </a:lvl1pPr>
          </a:lstStyle>
          <a:p>
            <a:fld id="{D5D93500-1B6D-4681-8D65-E65C90798684}" type="datetimeFigureOut">
              <a:rPr kumimoji="1" lang="ja-JP" altLang="en-US" smtClean="0"/>
              <a:t>2021/8/24</a:t>
            </a:fld>
            <a:endParaRPr kumimoji="1" lang="ja-JP" altLang="en-US"/>
          </a:p>
        </p:txBody>
      </p:sp>
      <p:sp>
        <p:nvSpPr>
          <p:cNvPr id="4" name="スライド イメージ プレースホルダー 3"/>
          <p:cNvSpPr>
            <a:spLocks noGrp="1" noRot="1" noChangeAspect="1"/>
          </p:cNvSpPr>
          <p:nvPr>
            <p:ph type="sldImg" idx="2"/>
          </p:nvPr>
        </p:nvSpPr>
        <p:spPr>
          <a:xfrm>
            <a:off x="981075" y="1243013"/>
            <a:ext cx="4845050" cy="3354387"/>
          </a:xfrm>
          <a:prstGeom prst="rect">
            <a:avLst/>
          </a:prstGeom>
          <a:noFill/>
          <a:ln w="12700">
            <a:solidFill>
              <a:prstClr val="black"/>
            </a:solidFill>
          </a:ln>
        </p:spPr>
        <p:txBody>
          <a:bodyPr vert="horz" lIns="91425" tIns="45712" rIns="91425" bIns="45712" rtlCol="0" anchor="ctr"/>
          <a:lstStyle/>
          <a:p>
            <a:endParaRPr lang="ja-JP" altLang="en-US"/>
          </a:p>
        </p:txBody>
      </p:sp>
      <p:sp>
        <p:nvSpPr>
          <p:cNvPr id="5" name="ノート プレースホルダー 4"/>
          <p:cNvSpPr>
            <a:spLocks noGrp="1"/>
          </p:cNvSpPr>
          <p:nvPr>
            <p:ph type="body" sz="quarter" idx="3"/>
          </p:nvPr>
        </p:nvSpPr>
        <p:spPr>
          <a:xfrm>
            <a:off x="680720" y="4783308"/>
            <a:ext cx="5445760" cy="3913614"/>
          </a:xfrm>
          <a:prstGeom prst="rect">
            <a:avLst/>
          </a:prstGeom>
        </p:spPr>
        <p:txBody>
          <a:bodyPr vert="horz" lIns="91425" tIns="45712" rIns="91425" bIns="45712"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40647"/>
            <a:ext cx="2949787" cy="498692"/>
          </a:xfrm>
          <a:prstGeom prst="rect">
            <a:avLst/>
          </a:prstGeom>
        </p:spPr>
        <p:txBody>
          <a:bodyPr vert="horz" lIns="91425" tIns="45712" rIns="91425" bIns="45712"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9" y="9440647"/>
            <a:ext cx="2949787" cy="498692"/>
          </a:xfrm>
          <a:prstGeom prst="rect">
            <a:avLst/>
          </a:prstGeom>
        </p:spPr>
        <p:txBody>
          <a:bodyPr vert="horz" lIns="91425" tIns="45712" rIns="91425" bIns="45712" rtlCol="0" anchor="b"/>
          <a:lstStyle>
            <a:lvl1pPr algn="r">
              <a:defRPr sz="1200"/>
            </a:lvl1pPr>
          </a:lstStyle>
          <a:p>
            <a:fld id="{1A1A20EE-D8CA-4AFD-8E06-0234650C53EE}" type="slidenum">
              <a:rPr kumimoji="1" lang="ja-JP" altLang="en-US" smtClean="0"/>
              <a:t>‹#›</a:t>
            </a:fld>
            <a:endParaRPr kumimoji="1" lang="ja-JP" altLang="en-US"/>
          </a:p>
        </p:txBody>
      </p:sp>
    </p:spTree>
    <p:extLst>
      <p:ext uri="{BB962C8B-B14F-4D97-AF65-F5344CB8AC3E}">
        <p14:creationId xmlns:p14="http://schemas.microsoft.com/office/powerpoint/2010/main" val="332643525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BB7AB7B-7D8B-48E9-9CAE-1B06851C7F61}" type="slidenum">
              <a:rPr kumimoji="1" lang="ja-JP" altLang="en-US" smtClean="0"/>
              <a:t>28</a:t>
            </a:fld>
            <a:endParaRPr kumimoji="1" lang="ja-JP" altLang="en-US"/>
          </a:p>
        </p:txBody>
      </p:sp>
    </p:spTree>
    <p:extLst>
      <p:ext uri="{BB962C8B-B14F-4D97-AF65-F5344CB8AC3E}">
        <p14:creationId xmlns:p14="http://schemas.microsoft.com/office/powerpoint/2010/main" val="3125734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238250" y="1122363"/>
            <a:ext cx="74295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E7A38654-9FCC-4DB9-AC60-30DF7CEC7684}" type="datetimeFigureOut">
              <a:rPr kumimoji="1" lang="ja-JP" altLang="en-US" smtClean="0"/>
              <a:t>2021/8/24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lvl1pPr>
              <a:defRPr sz="1600" b="1">
                <a:solidFill>
                  <a:schemeClr val="tx1"/>
                </a:solidFill>
              </a:defRPr>
            </a:lvl1pPr>
          </a:lstStyle>
          <a:p>
            <a:fld id="{DDC4F1B1-B324-44B2-9742-C8DEAD7F7FF1}" type="slidenum">
              <a:rPr lang="ja-JP" altLang="en-US" smtClean="0"/>
              <a:pPr/>
              <a:t>‹#›</a:t>
            </a:fld>
            <a:endParaRPr lang="ja-JP" altLang="en-US"/>
          </a:p>
        </p:txBody>
      </p:sp>
    </p:spTree>
    <p:extLst>
      <p:ext uri="{BB962C8B-B14F-4D97-AF65-F5344CB8AC3E}">
        <p14:creationId xmlns:p14="http://schemas.microsoft.com/office/powerpoint/2010/main" val="2407286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E7A38654-9FCC-4DB9-AC60-30DF7CEC7684}" type="datetimeFigureOut">
              <a:rPr kumimoji="1" lang="ja-JP" altLang="en-US" smtClean="0"/>
              <a:t>2021/8/24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lvl1pPr>
              <a:defRPr sz="1600" b="1">
                <a:solidFill>
                  <a:schemeClr val="tx1"/>
                </a:solidFill>
              </a:defRPr>
            </a:lvl1pPr>
          </a:lstStyle>
          <a:p>
            <a:fld id="{DDC4F1B1-B324-44B2-9742-C8DEAD7F7FF1}" type="slidenum">
              <a:rPr lang="ja-JP" altLang="en-US" smtClean="0"/>
              <a:pPr/>
              <a:t>‹#›</a:t>
            </a:fld>
            <a:endParaRPr lang="ja-JP" altLang="en-US"/>
          </a:p>
        </p:txBody>
      </p:sp>
    </p:spTree>
    <p:extLst>
      <p:ext uri="{BB962C8B-B14F-4D97-AF65-F5344CB8AC3E}">
        <p14:creationId xmlns:p14="http://schemas.microsoft.com/office/powerpoint/2010/main" val="4130166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88981" y="365125"/>
            <a:ext cx="2135981"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81037" y="365125"/>
            <a:ext cx="6284119"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E7A38654-9FCC-4DB9-AC60-30DF7CEC7684}" type="datetimeFigureOut">
              <a:rPr kumimoji="1" lang="ja-JP" altLang="en-US" smtClean="0"/>
              <a:t>2021/8/24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lvl1pPr>
              <a:defRPr sz="1600" b="1">
                <a:solidFill>
                  <a:schemeClr val="tx1"/>
                </a:solidFill>
              </a:defRPr>
            </a:lvl1pPr>
          </a:lstStyle>
          <a:p>
            <a:fld id="{DDC4F1B1-B324-44B2-9742-C8DEAD7F7FF1}" type="slidenum">
              <a:rPr lang="ja-JP" altLang="en-US" smtClean="0"/>
              <a:pPr/>
              <a:t>‹#›</a:t>
            </a:fld>
            <a:endParaRPr lang="ja-JP" altLang="en-US"/>
          </a:p>
        </p:txBody>
      </p:sp>
    </p:spTree>
    <p:extLst>
      <p:ext uri="{BB962C8B-B14F-4D97-AF65-F5344CB8AC3E}">
        <p14:creationId xmlns:p14="http://schemas.microsoft.com/office/powerpoint/2010/main" val="4158185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E7A38654-9FCC-4DB9-AC60-30DF7CEC7684}" type="datetimeFigureOut">
              <a:rPr kumimoji="1" lang="ja-JP" altLang="en-US" smtClean="0"/>
              <a:t>2021/8/24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lvl1pPr>
              <a:defRPr sz="1600" b="1">
                <a:solidFill>
                  <a:schemeClr val="tx1"/>
                </a:solidFill>
              </a:defRPr>
            </a:lvl1pPr>
          </a:lstStyle>
          <a:p>
            <a:fld id="{DDC4F1B1-B324-44B2-9742-C8DEAD7F7FF1}" type="slidenum">
              <a:rPr lang="ja-JP" altLang="en-US" smtClean="0"/>
              <a:pPr/>
              <a:t>‹#›</a:t>
            </a:fld>
            <a:endParaRPr lang="ja-JP" altLang="en-US"/>
          </a:p>
        </p:txBody>
      </p:sp>
    </p:spTree>
    <p:extLst>
      <p:ext uri="{BB962C8B-B14F-4D97-AF65-F5344CB8AC3E}">
        <p14:creationId xmlns:p14="http://schemas.microsoft.com/office/powerpoint/2010/main" val="3295299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75878" y="1709739"/>
            <a:ext cx="8543925"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75878" y="4589464"/>
            <a:ext cx="854392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E7A38654-9FCC-4DB9-AC60-30DF7CEC7684}" type="datetimeFigureOut">
              <a:rPr kumimoji="1" lang="ja-JP" altLang="en-US" smtClean="0"/>
              <a:t>2021/8/24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lvl1pPr>
              <a:defRPr sz="1600" b="1">
                <a:solidFill>
                  <a:schemeClr val="tx1"/>
                </a:solidFill>
              </a:defRPr>
            </a:lvl1pPr>
          </a:lstStyle>
          <a:p>
            <a:fld id="{DDC4F1B1-B324-44B2-9742-C8DEAD7F7FF1}" type="slidenum">
              <a:rPr lang="ja-JP" altLang="en-US" smtClean="0"/>
              <a:pPr/>
              <a:t>‹#›</a:t>
            </a:fld>
            <a:endParaRPr lang="ja-JP" altLang="en-US"/>
          </a:p>
        </p:txBody>
      </p:sp>
    </p:spTree>
    <p:extLst>
      <p:ext uri="{BB962C8B-B14F-4D97-AF65-F5344CB8AC3E}">
        <p14:creationId xmlns:p14="http://schemas.microsoft.com/office/powerpoint/2010/main" val="1932985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81038" y="1825625"/>
            <a:ext cx="42100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5014913" y="1825625"/>
            <a:ext cx="42100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E7A38654-9FCC-4DB9-AC60-30DF7CEC7684}" type="datetimeFigureOut">
              <a:rPr kumimoji="1" lang="ja-JP" altLang="en-US" smtClean="0"/>
              <a:t>2021/8/24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lvl1pPr>
              <a:defRPr sz="1600" b="1">
                <a:solidFill>
                  <a:schemeClr val="tx1"/>
                </a:solidFill>
              </a:defRPr>
            </a:lvl1pPr>
          </a:lstStyle>
          <a:p>
            <a:fld id="{DDC4F1B1-B324-44B2-9742-C8DEAD7F7FF1}" type="slidenum">
              <a:rPr lang="ja-JP" altLang="en-US" smtClean="0"/>
              <a:pPr/>
              <a:t>‹#›</a:t>
            </a:fld>
            <a:endParaRPr lang="ja-JP" altLang="en-US"/>
          </a:p>
        </p:txBody>
      </p:sp>
    </p:spTree>
    <p:extLst>
      <p:ext uri="{BB962C8B-B14F-4D97-AF65-F5344CB8AC3E}">
        <p14:creationId xmlns:p14="http://schemas.microsoft.com/office/powerpoint/2010/main" val="2266974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82328" y="365126"/>
            <a:ext cx="8543925"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82328"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82328" y="2505075"/>
            <a:ext cx="4190702"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5014913" y="2505075"/>
            <a:ext cx="4211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E7A38654-9FCC-4DB9-AC60-30DF7CEC7684}" type="datetimeFigureOut">
              <a:rPr kumimoji="1" lang="ja-JP" altLang="en-US" smtClean="0"/>
              <a:t>2021/8/24</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lvl1pPr>
              <a:defRPr sz="1600" b="1">
                <a:solidFill>
                  <a:schemeClr val="tx1"/>
                </a:solidFill>
              </a:defRPr>
            </a:lvl1pPr>
          </a:lstStyle>
          <a:p>
            <a:fld id="{DDC4F1B1-B324-44B2-9742-C8DEAD7F7FF1}" type="slidenum">
              <a:rPr lang="ja-JP" altLang="en-US" smtClean="0"/>
              <a:pPr/>
              <a:t>‹#›</a:t>
            </a:fld>
            <a:endParaRPr lang="ja-JP" altLang="en-US"/>
          </a:p>
        </p:txBody>
      </p:sp>
    </p:spTree>
    <p:extLst>
      <p:ext uri="{BB962C8B-B14F-4D97-AF65-F5344CB8AC3E}">
        <p14:creationId xmlns:p14="http://schemas.microsoft.com/office/powerpoint/2010/main" val="838997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E7A38654-9FCC-4DB9-AC60-30DF7CEC7684}" type="datetimeFigureOut">
              <a:rPr kumimoji="1" lang="ja-JP" altLang="en-US" smtClean="0"/>
              <a:t>2021/8/24</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lvl1pPr>
              <a:defRPr sz="1600" b="1">
                <a:solidFill>
                  <a:schemeClr val="tx1"/>
                </a:solidFill>
              </a:defRPr>
            </a:lvl1pPr>
          </a:lstStyle>
          <a:p>
            <a:fld id="{DDC4F1B1-B324-44B2-9742-C8DEAD7F7FF1}" type="slidenum">
              <a:rPr lang="ja-JP" altLang="en-US" smtClean="0"/>
              <a:pPr/>
              <a:t>‹#›</a:t>
            </a:fld>
            <a:endParaRPr lang="ja-JP" altLang="en-US"/>
          </a:p>
        </p:txBody>
      </p:sp>
    </p:spTree>
    <p:extLst>
      <p:ext uri="{BB962C8B-B14F-4D97-AF65-F5344CB8AC3E}">
        <p14:creationId xmlns:p14="http://schemas.microsoft.com/office/powerpoint/2010/main" val="1663928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E7A38654-9FCC-4DB9-AC60-30DF7CEC7684}" type="datetimeFigureOut">
              <a:rPr kumimoji="1" lang="ja-JP" altLang="en-US" smtClean="0"/>
              <a:t>2021/8/24</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lvl1pPr>
              <a:defRPr sz="1600" b="1">
                <a:solidFill>
                  <a:schemeClr val="tx1"/>
                </a:solidFill>
              </a:defRPr>
            </a:lvl1pPr>
          </a:lstStyle>
          <a:p>
            <a:fld id="{DDC4F1B1-B324-44B2-9742-C8DEAD7F7FF1}" type="slidenum">
              <a:rPr lang="ja-JP" altLang="en-US" smtClean="0"/>
              <a:pPr/>
              <a:t>‹#›</a:t>
            </a:fld>
            <a:endParaRPr lang="ja-JP" altLang="en-US"/>
          </a:p>
        </p:txBody>
      </p:sp>
    </p:spTree>
    <p:extLst>
      <p:ext uri="{BB962C8B-B14F-4D97-AF65-F5344CB8AC3E}">
        <p14:creationId xmlns:p14="http://schemas.microsoft.com/office/powerpoint/2010/main" val="595743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2328" y="457200"/>
            <a:ext cx="3194943"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4211340" y="987426"/>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E7A38654-9FCC-4DB9-AC60-30DF7CEC7684}" type="datetimeFigureOut">
              <a:rPr kumimoji="1" lang="ja-JP" altLang="en-US" smtClean="0"/>
              <a:t>2021/8/24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lvl1pPr>
              <a:defRPr sz="1600" b="1">
                <a:solidFill>
                  <a:schemeClr val="tx1"/>
                </a:solidFill>
              </a:defRPr>
            </a:lvl1pPr>
          </a:lstStyle>
          <a:p>
            <a:fld id="{DDC4F1B1-B324-44B2-9742-C8DEAD7F7FF1}" type="slidenum">
              <a:rPr lang="ja-JP" altLang="en-US" smtClean="0"/>
              <a:pPr/>
              <a:t>‹#›</a:t>
            </a:fld>
            <a:endParaRPr lang="ja-JP" altLang="en-US"/>
          </a:p>
        </p:txBody>
      </p:sp>
    </p:spTree>
    <p:extLst>
      <p:ext uri="{BB962C8B-B14F-4D97-AF65-F5344CB8AC3E}">
        <p14:creationId xmlns:p14="http://schemas.microsoft.com/office/powerpoint/2010/main" val="3181974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82328" y="457200"/>
            <a:ext cx="3194943"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4211340" y="987426"/>
            <a:ext cx="501491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E7A38654-9FCC-4DB9-AC60-30DF7CEC7684}" type="datetimeFigureOut">
              <a:rPr kumimoji="1" lang="ja-JP" altLang="en-US" smtClean="0"/>
              <a:t>2021/8/24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lvl1pPr>
              <a:defRPr sz="1600" b="1">
                <a:solidFill>
                  <a:schemeClr val="tx1"/>
                </a:solidFill>
              </a:defRPr>
            </a:lvl1pPr>
          </a:lstStyle>
          <a:p>
            <a:fld id="{DDC4F1B1-B324-44B2-9742-C8DEAD7F7FF1}" type="slidenum">
              <a:rPr lang="ja-JP" altLang="en-US" smtClean="0"/>
              <a:pPr/>
              <a:t>‹#›</a:t>
            </a:fld>
            <a:endParaRPr lang="ja-JP" altLang="en-US"/>
          </a:p>
        </p:txBody>
      </p:sp>
    </p:spTree>
    <p:extLst>
      <p:ext uri="{BB962C8B-B14F-4D97-AF65-F5344CB8AC3E}">
        <p14:creationId xmlns:p14="http://schemas.microsoft.com/office/powerpoint/2010/main" val="32676227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81038" y="365126"/>
            <a:ext cx="8543925"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81038" y="6356351"/>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A38654-9FCC-4DB9-AC60-30DF7CEC7684}" type="datetimeFigureOut">
              <a:rPr kumimoji="1" lang="ja-JP" altLang="en-US" smtClean="0"/>
              <a:t>2021/8/24</a:t>
            </a:fld>
            <a:endParaRPr kumimoji="1" lang="ja-JP" altLang="en-US"/>
          </a:p>
        </p:txBody>
      </p:sp>
      <p:sp>
        <p:nvSpPr>
          <p:cNvPr id="5" name="フッター プレースホルダー 4"/>
          <p:cNvSpPr>
            <a:spLocks noGrp="1"/>
          </p:cNvSpPr>
          <p:nvPr>
            <p:ph type="ftr" sz="quarter" idx="3"/>
          </p:nvPr>
        </p:nvSpPr>
        <p:spPr>
          <a:xfrm>
            <a:off x="3281363" y="6356351"/>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996113" y="6356351"/>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C4F1B1-B324-44B2-9742-C8DEAD7F7FF1}" type="slidenum">
              <a:rPr kumimoji="1" lang="ja-JP" altLang="en-US" smtClean="0"/>
              <a:t>‹#›</a:t>
            </a:fld>
            <a:endParaRPr kumimoji="1" lang="ja-JP" altLang="en-US"/>
          </a:p>
        </p:txBody>
      </p:sp>
    </p:spTree>
    <p:extLst>
      <p:ext uri="{BB962C8B-B14F-4D97-AF65-F5344CB8AC3E}">
        <p14:creationId xmlns:p14="http://schemas.microsoft.com/office/powerpoint/2010/main" val="42890513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20.emf"/><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image" Target="../media/image19.emf"/><Relationship Id="rId1" Type="http://schemas.openxmlformats.org/officeDocument/2006/relationships/slideLayout" Target="../slideLayouts/slideLayout7.xml"/><Relationship Id="rId6" Type="http://schemas.openxmlformats.org/officeDocument/2006/relationships/image" Target="../media/image23.emf"/><Relationship Id="rId11" Type="http://schemas.openxmlformats.org/officeDocument/2006/relationships/image" Target="../media/image28.png"/><Relationship Id="rId5" Type="http://schemas.openxmlformats.org/officeDocument/2006/relationships/image" Target="../media/image22.emf"/><Relationship Id="rId10" Type="http://schemas.openxmlformats.org/officeDocument/2006/relationships/image" Target="../media/image27.png"/><Relationship Id="rId4" Type="http://schemas.openxmlformats.org/officeDocument/2006/relationships/image" Target="../media/image21.emf"/><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p:cNvSpPr txBox="1">
            <a:spLocks/>
          </p:cNvSpPr>
          <p:nvPr/>
        </p:nvSpPr>
        <p:spPr>
          <a:xfrm>
            <a:off x="697040" y="2284376"/>
            <a:ext cx="8420100" cy="1384995"/>
          </a:xfrm>
          <a:prstGeom prst="rect">
            <a:avLst/>
          </a:prstGeom>
        </p:spPr>
        <p:txBody>
          <a:bodyPr vert="horz" lIns="91440" tIns="45720" rIns="91440" bIns="45720" rtlCol="0" anchor="b">
            <a:sp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nSpc>
                <a:spcPct val="150000"/>
              </a:lnSpc>
            </a:pPr>
            <a:r>
              <a:rPr lang="ja-JP" altLang="en-US" sz="2800" dirty="0"/>
              <a:t>導入すべき都市機能など</a:t>
            </a:r>
            <a:endParaRPr lang="en-US" altLang="ja-JP" sz="2800" dirty="0"/>
          </a:p>
          <a:p>
            <a:pPr>
              <a:lnSpc>
                <a:spcPct val="150000"/>
              </a:lnSpc>
            </a:pPr>
            <a:r>
              <a:rPr lang="ja-JP" altLang="en-US" sz="2800" dirty="0"/>
              <a:t>・交通結節機能（検討状況の中間報告）</a:t>
            </a:r>
          </a:p>
        </p:txBody>
      </p:sp>
      <p:sp>
        <p:nvSpPr>
          <p:cNvPr id="8" name="テキスト ボックス 7"/>
          <p:cNvSpPr txBox="1"/>
          <p:nvPr/>
        </p:nvSpPr>
        <p:spPr>
          <a:xfrm>
            <a:off x="8303343" y="95629"/>
            <a:ext cx="1460698" cy="338554"/>
          </a:xfrm>
          <a:prstGeom prst="rect">
            <a:avLst/>
          </a:prstGeom>
          <a:solidFill>
            <a:schemeClr val="bg1"/>
          </a:solidFill>
          <a:ln>
            <a:solidFill>
              <a:schemeClr val="tx1"/>
            </a:solidFill>
          </a:ln>
        </p:spPr>
        <p:txBody>
          <a:bodyPr wrap="square" rtlCol="0">
            <a:spAutoFit/>
          </a:bodyPr>
          <a:lstStyle/>
          <a:p>
            <a:pPr algn="ctr"/>
            <a:r>
              <a:rPr kumimoji="1" lang="ja-JP" altLang="en-US" sz="1600" dirty="0"/>
              <a:t>資料</a:t>
            </a:r>
            <a:r>
              <a:rPr lang="ja-JP" altLang="en-US" sz="1600" dirty="0"/>
              <a:t>３ー２</a:t>
            </a:r>
            <a:endParaRPr kumimoji="1" lang="ja-JP" altLang="en-US" sz="1600" dirty="0"/>
          </a:p>
        </p:txBody>
      </p:sp>
      <p:sp>
        <p:nvSpPr>
          <p:cNvPr id="10" name="スライド番号プレースホルダー 1"/>
          <p:cNvSpPr txBox="1">
            <a:spLocks/>
          </p:cNvSpPr>
          <p:nvPr/>
        </p:nvSpPr>
        <p:spPr>
          <a:xfrm>
            <a:off x="7764192" y="6564979"/>
            <a:ext cx="222885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6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56354BE4-E3CF-4E6B-8FAC-D49DED899F38}" type="slidenum">
              <a:rPr lang="ja-JP" altLang="en-US" smtClean="0"/>
              <a:pPr/>
              <a:t>22</a:t>
            </a:fld>
            <a:endParaRPr lang="ja-JP" altLang="en-US" dirty="0"/>
          </a:p>
        </p:txBody>
      </p:sp>
    </p:spTree>
    <p:extLst>
      <p:ext uri="{BB962C8B-B14F-4D97-AF65-F5344CB8AC3E}">
        <p14:creationId xmlns:p14="http://schemas.microsoft.com/office/powerpoint/2010/main" val="1416366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p:cNvSpPr txBox="1">
            <a:spLocks/>
          </p:cNvSpPr>
          <p:nvPr/>
        </p:nvSpPr>
        <p:spPr>
          <a:xfrm>
            <a:off x="770782" y="2520351"/>
            <a:ext cx="8420100" cy="1384995"/>
          </a:xfrm>
          <a:prstGeom prst="rect">
            <a:avLst/>
          </a:prstGeom>
        </p:spPr>
        <p:txBody>
          <a:bodyPr vert="horz" lIns="91440" tIns="45720" rIns="91440" bIns="45720" rtlCol="0" anchor="b">
            <a:sp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nSpc>
                <a:spcPct val="150000"/>
              </a:lnSpc>
            </a:pPr>
            <a:r>
              <a:rPr lang="ja-JP" altLang="en-US" sz="2800" dirty="0"/>
              <a:t>導入すべき都市機能など</a:t>
            </a:r>
            <a:endParaRPr lang="en-US" altLang="ja-JP" sz="2800" dirty="0"/>
          </a:p>
          <a:p>
            <a:pPr>
              <a:lnSpc>
                <a:spcPct val="150000"/>
              </a:lnSpc>
            </a:pPr>
            <a:r>
              <a:rPr lang="ja-JP" altLang="en-US" sz="2800" dirty="0"/>
              <a:t>・交流促進機能</a:t>
            </a:r>
          </a:p>
        </p:txBody>
      </p:sp>
      <p:sp>
        <p:nvSpPr>
          <p:cNvPr id="9" name="スライド番号プレースホルダー 1"/>
          <p:cNvSpPr txBox="1">
            <a:spLocks/>
          </p:cNvSpPr>
          <p:nvPr/>
        </p:nvSpPr>
        <p:spPr>
          <a:xfrm>
            <a:off x="7764192" y="6564979"/>
            <a:ext cx="222885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6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56354BE4-E3CF-4E6B-8FAC-D49DED899F38}" type="slidenum">
              <a:rPr lang="ja-JP" altLang="en-US" smtClean="0"/>
              <a:pPr/>
              <a:t>31</a:t>
            </a:fld>
            <a:endParaRPr lang="ja-JP" altLang="en-US" dirty="0"/>
          </a:p>
        </p:txBody>
      </p:sp>
    </p:spTree>
    <p:extLst>
      <p:ext uri="{BB962C8B-B14F-4D97-AF65-F5344CB8AC3E}">
        <p14:creationId xmlns:p14="http://schemas.microsoft.com/office/powerpoint/2010/main" val="34576223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0" y="-1"/>
            <a:ext cx="9906000" cy="296825"/>
          </a:xfrm>
          <a:prstGeom prst="rect">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t>まちづくり方針の</a:t>
            </a:r>
            <a:r>
              <a:rPr lang="ja-JP" altLang="en-US" sz="2000" b="1" dirty="0"/>
              <a:t>骨格の</a:t>
            </a:r>
            <a:r>
              <a:rPr kumimoji="1" lang="ja-JP" altLang="en-US" sz="2000" b="1" dirty="0" smtClean="0"/>
              <a:t>ふりかえり</a:t>
            </a:r>
            <a:endParaRPr kumimoji="1" lang="ja-JP" altLang="en-US" sz="2000" b="1" dirty="0"/>
          </a:p>
        </p:txBody>
      </p:sp>
      <p:grpSp>
        <p:nvGrpSpPr>
          <p:cNvPr id="5" name="グループ化 4"/>
          <p:cNvGrpSpPr/>
          <p:nvPr/>
        </p:nvGrpSpPr>
        <p:grpSpPr>
          <a:xfrm>
            <a:off x="29495" y="363842"/>
            <a:ext cx="9639569" cy="1661993"/>
            <a:chOff x="-8336" y="300637"/>
            <a:chExt cx="9639569" cy="1661993"/>
          </a:xfrm>
        </p:grpSpPr>
        <p:sp>
          <p:nvSpPr>
            <p:cNvPr id="3" name="テキスト ボックス 2"/>
            <p:cNvSpPr txBox="1"/>
            <p:nvPr/>
          </p:nvSpPr>
          <p:spPr>
            <a:xfrm>
              <a:off x="-8336" y="300637"/>
              <a:ext cx="5519460" cy="338554"/>
            </a:xfrm>
            <a:prstGeom prst="rect">
              <a:avLst/>
            </a:prstGeom>
            <a:noFill/>
            <a:ln>
              <a:solidFill>
                <a:schemeClr val="tx1"/>
              </a:solidFill>
            </a:ln>
          </p:spPr>
          <p:txBody>
            <a:bodyPr wrap="none" rtlCol="0">
              <a:spAutoFit/>
            </a:bodyPr>
            <a:lstStyle/>
            <a:p>
              <a:r>
                <a:rPr lang="ja-JP" altLang="en-US" sz="1600" b="1" dirty="0" smtClean="0"/>
                <a:t>スーパーメガリージョンの西の拠点としての交流促進機能</a:t>
              </a:r>
              <a:endParaRPr kumimoji="1" lang="ja-JP" altLang="en-US" sz="1600" b="1" dirty="0"/>
            </a:p>
          </p:txBody>
        </p:sp>
        <p:sp>
          <p:nvSpPr>
            <p:cNvPr id="4" name="テキスト ボックス 3"/>
            <p:cNvSpPr txBox="1"/>
            <p:nvPr/>
          </p:nvSpPr>
          <p:spPr>
            <a:xfrm>
              <a:off x="-8336" y="639191"/>
              <a:ext cx="9639569" cy="1323439"/>
            </a:xfrm>
            <a:prstGeom prst="rect">
              <a:avLst/>
            </a:prstGeom>
            <a:noFill/>
          </p:spPr>
          <p:txBody>
            <a:bodyPr wrap="square" rtlCol="0">
              <a:spAutoFit/>
            </a:bodyPr>
            <a:lstStyle/>
            <a:p>
              <a:pPr marL="176213" indent="-176213"/>
              <a:r>
                <a:rPr lang="ja-JP" altLang="en-US" sz="1400" dirty="0"/>
                <a:t>〇</a:t>
              </a:r>
              <a:r>
                <a:rPr kumimoji="1" lang="ja-JP" altLang="en-US" sz="1400" dirty="0" smtClean="0"/>
                <a:t>大阪が世界の主要都市に対抗していくためには、新大阪駅周辺地域が、</a:t>
              </a:r>
              <a:r>
                <a:rPr kumimoji="1" lang="ja-JP" altLang="en-US" sz="1400" u="sng" dirty="0" smtClean="0"/>
                <a:t>圧倒的な広域交通アクセスを活かし、</a:t>
              </a:r>
              <a:r>
                <a:rPr lang="ja-JP" altLang="en-US" sz="1400" u="sng" dirty="0" smtClean="0"/>
                <a:t>国内外から多様な人と情報が集まり、新しい価値を生み出し、世界に発信する西日本のグローバル拠点</a:t>
              </a:r>
              <a:r>
                <a:rPr lang="ja-JP" altLang="en-US" sz="1400" dirty="0" smtClean="0"/>
                <a:t>となることが重要。</a:t>
              </a:r>
              <a:endParaRPr kumimoji="1" lang="en-US" altLang="ja-JP" sz="1400" dirty="0"/>
            </a:p>
            <a:p>
              <a:pPr marL="176213" indent="-176213">
                <a:spcBef>
                  <a:spcPts val="1200"/>
                </a:spcBef>
              </a:pPr>
              <a:r>
                <a:rPr lang="ja-JP" altLang="en-US" sz="1400" dirty="0" smtClean="0"/>
                <a:t>〇</a:t>
              </a:r>
              <a:r>
                <a:rPr lang="ja-JP" altLang="en-US" sz="1400" u="sng" dirty="0" smtClean="0"/>
                <a:t>ビジネス・産業、観光・文化・エンターテインメントなど国内外から人が集まり、広域の交流を促進する機能を各エリアの特色に応じて積極的に導入</a:t>
              </a:r>
              <a:r>
                <a:rPr lang="ja-JP" altLang="en-US" sz="1400" dirty="0" smtClean="0"/>
                <a:t>していくことで、日本の成長を支える役割を担い、首都機能の一部をバックアップすることが重要。</a:t>
              </a:r>
              <a:endParaRPr lang="en-US" altLang="ja-JP" sz="1400" dirty="0" smtClean="0"/>
            </a:p>
          </p:txBody>
        </p:sp>
      </p:grpSp>
      <p:grpSp>
        <p:nvGrpSpPr>
          <p:cNvPr id="12" name="グループ化 11"/>
          <p:cNvGrpSpPr/>
          <p:nvPr/>
        </p:nvGrpSpPr>
        <p:grpSpPr>
          <a:xfrm>
            <a:off x="132801" y="2022069"/>
            <a:ext cx="9976398" cy="1646605"/>
            <a:chOff x="133214" y="2485197"/>
            <a:chExt cx="9976398" cy="1695324"/>
          </a:xfrm>
        </p:grpSpPr>
        <p:sp>
          <p:nvSpPr>
            <p:cNvPr id="10" name="角丸四角形 9"/>
            <p:cNvSpPr/>
            <p:nvPr/>
          </p:nvSpPr>
          <p:spPr>
            <a:xfrm>
              <a:off x="133214" y="2530026"/>
              <a:ext cx="9663672" cy="1630867"/>
            </a:xfrm>
            <a:prstGeom prst="roundRect">
              <a:avLst>
                <a:gd name="adj" fmla="val 9942"/>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157315" y="2485197"/>
              <a:ext cx="9952297" cy="1695324"/>
            </a:xfrm>
            <a:prstGeom prst="rect">
              <a:avLst/>
            </a:prstGeom>
            <a:noFill/>
          </p:spPr>
          <p:txBody>
            <a:bodyPr wrap="square" rtlCol="0">
              <a:spAutoFit/>
            </a:bodyPr>
            <a:lstStyle/>
            <a:p>
              <a:pPr marL="176213" indent="-176213">
                <a:lnSpc>
                  <a:spcPct val="150000"/>
                </a:lnSpc>
              </a:pPr>
              <a:r>
                <a:rPr lang="ja-JP" altLang="en-US" sz="1400" b="1" u="sng" dirty="0" smtClean="0"/>
                <a:t>ビジネス・産業（抜粋）</a:t>
              </a:r>
              <a:endParaRPr lang="en-US" altLang="ja-JP" sz="1400" b="1" u="sng" dirty="0" smtClean="0"/>
            </a:p>
            <a:p>
              <a:pPr marL="176213" indent="-176213">
                <a:lnSpc>
                  <a:spcPct val="150000"/>
                </a:lnSpc>
              </a:pPr>
              <a:r>
                <a:rPr lang="ja-JP" altLang="en-US" sz="1600" dirty="0"/>
                <a:t>　</a:t>
              </a:r>
              <a:r>
                <a:rPr lang="ja-JP" altLang="en-US" sz="1400" dirty="0" smtClean="0"/>
                <a:t>産学含めて多様な分野の人、モノ、情報が融合することで、人が育ち新たなビジネス、イノベーションを生み出す。</a:t>
              </a:r>
              <a:endParaRPr lang="en-US" altLang="ja-JP" sz="1400" dirty="0" smtClean="0"/>
            </a:p>
            <a:p>
              <a:pPr marL="176213" indent="-176213"/>
              <a:r>
                <a:rPr lang="ja-JP" altLang="en-US" sz="1400" dirty="0"/>
                <a:t>　　</a:t>
              </a:r>
              <a:r>
                <a:rPr lang="ja-JP" altLang="en-US" sz="1400" dirty="0" smtClean="0"/>
                <a:t>　例）国内外の多様な人と情報</a:t>
              </a:r>
              <a:r>
                <a:rPr lang="ja-JP" altLang="en-US" sz="1400" dirty="0"/>
                <a:t>が</a:t>
              </a:r>
              <a:r>
                <a:rPr lang="ja-JP" altLang="en-US" sz="1400" dirty="0" smtClean="0"/>
                <a:t>集まる施設（全国から集まる使い勝手のよい</a:t>
              </a:r>
              <a:r>
                <a:rPr lang="en-US" altLang="ja-JP" sz="1400" dirty="0" smtClean="0"/>
                <a:t>MICE</a:t>
              </a:r>
              <a:r>
                <a:rPr lang="ja-JP" altLang="en-US" sz="1400" dirty="0" smtClean="0"/>
                <a:t>関連施設など）</a:t>
              </a:r>
              <a:endParaRPr lang="en-US" altLang="ja-JP" sz="1400" dirty="0" smtClean="0"/>
            </a:p>
            <a:p>
              <a:pPr marL="176213" indent="-176213"/>
              <a:r>
                <a:rPr lang="ja-JP" altLang="en-US" sz="1400" dirty="0" smtClean="0"/>
                <a:t>　　　　   人を集めるグローバル施設（国際企業や国際機関の日本の拠点、首都機能のバックアップに資する施設など）</a:t>
              </a:r>
              <a:endParaRPr lang="en-US" altLang="ja-JP" sz="1400" dirty="0" smtClean="0"/>
            </a:p>
            <a:p>
              <a:pPr marL="176213" indent="-176213"/>
              <a:r>
                <a:rPr lang="ja-JP" altLang="en-US" sz="1400" dirty="0" smtClean="0"/>
                <a:t>　　　　   新たな価値を創造する産業創出支援施設（新技術のスタートアップ、ベンチャー支援施設など）</a:t>
              </a:r>
              <a:endParaRPr lang="en-US" altLang="ja-JP" sz="1400" dirty="0" smtClean="0"/>
            </a:p>
            <a:p>
              <a:pPr marL="176213" indent="-176213"/>
              <a:r>
                <a:rPr lang="ja-JP" altLang="en-US" sz="1400" dirty="0"/>
                <a:t>　</a:t>
              </a:r>
              <a:r>
                <a:rPr lang="ja-JP" altLang="en-US" sz="1400" dirty="0" smtClean="0"/>
                <a:t>　　　　など</a:t>
              </a:r>
              <a:endParaRPr lang="en-US" altLang="ja-JP" sz="1400" dirty="0" smtClean="0"/>
            </a:p>
          </p:txBody>
        </p:sp>
      </p:grpSp>
      <p:grpSp>
        <p:nvGrpSpPr>
          <p:cNvPr id="13" name="グループ化 12"/>
          <p:cNvGrpSpPr/>
          <p:nvPr/>
        </p:nvGrpSpPr>
        <p:grpSpPr>
          <a:xfrm>
            <a:off x="126864" y="3679827"/>
            <a:ext cx="9710331" cy="1815882"/>
            <a:chOff x="44312" y="3973275"/>
            <a:chExt cx="9710331" cy="1815882"/>
          </a:xfrm>
        </p:grpSpPr>
        <p:sp>
          <p:nvSpPr>
            <p:cNvPr id="11" name="角丸四角形 10"/>
            <p:cNvSpPr/>
            <p:nvPr/>
          </p:nvSpPr>
          <p:spPr>
            <a:xfrm>
              <a:off x="44312" y="4028714"/>
              <a:ext cx="9639571" cy="1692000"/>
            </a:xfrm>
            <a:prstGeom prst="roundRect">
              <a:avLst>
                <a:gd name="adj" fmla="val 9942"/>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115074" y="3973275"/>
              <a:ext cx="9639569" cy="1815882"/>
            </a:xfrm>
            <a:prstGeom prst="rect">
              <a:avLst/>
            </a:prstGeom>
            <a:noFill/>
          </p:spPr>
          <p:txBody>
            <a:bodyPr wrap="square" rtlCol="0">
              <a:spAutoFit/>
            </a:bodyPr>
            <a:lstStyle/>
            <a:p>
              <a:pPr marL="176213" indent="-176213">
                <a:lnSpc>
                  <a:spcPct val="150000"/>
                </a:lnSpc>
              </a:pPr>
              <a:r>
                <a:rPr lang="ja-JP" altLang="en-US" sz="1400" b="1" u="sng" dirty="0" smtClean="0"/>
                <a:t>観光・文化・エンターテインメント（抜粋）</a:t>
              </a:r>
              <a:endParaRPr lang="en-US" altLang="ja-JP" sz="1400" b="1" u="sng" dirty="0" smtClean="0"/>
            </a:p>
            <a:p>
              <a:pPr marL="176213" indent="-176213"/>
              <a:r>
                <a:rPr lang="ja-JP" altLang="en-US" sz="1600" dirty="0"/>
                <a:t>　</a:t>
              </a:r>
              <a:r>
                <a:rPr lang="ja-JP" altLang="en-US" sz="1400" dirty="0"/>
                <a:t>新大阪駅周辺地域が持つ圧倒的な広域交通アクセスを活かし、関西・日本の多様な魅力を体感できる環境を</a:t>
              </a:r>
              <a:r>
                <a:rPr lang="ja-JP" altLang="en-US" sz="1400" dirty="0" smtClean="0"/>
                <a:t>整える。あわせて</a:t>
              </a:r>
              <a:r>
                <a:rPr lang="ja-JP" altLang="en-US" sz="1400" dirty="0"/>
                <a:t>、国内外の多様な人、モノ、情報を呼び込み、多様な文化が集まり生まれ、発信していく仕組みを整える</a:t>
              </a:r>
              <a:r>
                <a:rPr lang="ja-JP" altLang="en-US" sz="1400" dirty="0" smtClean="0"/>
                <a:t>。</a:t>
              </a:r>
              <a:endParaRPr lang="en-US" altLang="ja-JP" sz="1400" dirty="0" smtClean="0"/>
            </a:p>
            <a:p>
              <a:pPr marL="176213" indent="-176213">
                <a:spcBef>
                  <a:spcPts val="600"/>
                </a:spcBef>
              </a:pPr>
              <a:r>
                <a:rPr lang="ja-JP" altLang="en-US" sz="1400" dirty="0"/>
                <a:t>　</a:t>
              </a:r>
              <a:r>
                <a:rPr lang="ja-JP" altLang="en-US" sz="1400" dirty="0" smtClean="0"/>
                <a:t>　</a:t>
              </a:r>
              <a:r>
                <a:rPr lang="ja-JP" altLang="en-US" sz="1400" dirty="0"/>
                <a:t>例）日本各地への優れた送客性を活かした滞在施設（短期から長期滞在に対応した多様な宿泊</a:t>
              </a:r>
              <a:r>
                <a:rPr lang="ja-JP" altLang="en-US" sz="1400" dirty="0" smtClean="0"/>
                <a:t>施設など）</a:t>
              </a:r>
              <a:endParaRPr lang="en-US" altLang="ja-JP" sz="1400" dirty="0" smtClean="0"/>
            </a:p>
            <a:p>
              <a:pPr marL="176213" indent="-176213"/>
              <a:r>
                <a:rPr lang="ja-JP" altLang="en-US" sz="1400" dirty="0" smtClean="0"/>
                <a:t>　　　</a:t>
              </a:r>
              <a:r>
                <a:rPr lang="ja-JP" altLang="en-US" sz="1400" dirty="0"/>
                <a:t>　目的地とツーリストをつなぐ観光支援施設（観光目的に応じた観光</a:t>
              </a:r>
              <a:r>
                <a:rPr lang="ja-JP" altLang="en-US" sz="1400" dirty="0" smtClean="0"/>
                <a:t>コンシェルジュなど）</a:t>
              </a:r>
              <a:endParaRPr lang="en-US" altLang="ja-JP" sz="1400" dirty="0" smtClean="0"/>
            </a:p>
            <a:p>
              <a:pPr marL="176213" indent="-176213"/>
              <a:r>
                <a:rPr lang="ja-JP" altLang="en-US" sz="1400" dirty="0"/>
                <a:t>　</a:t>
              </a:r>
              <a:r>
                <a:rPr lang="ja-JP" altLang="en-US" sz="1400" dirty="0" smtClean="0"/>
                <a:t>　　</a:t>
              </a:r>
              <a:r>
                <a:rPr lang="ja-JP" altLang="en-US" sz="1400" dirty="0"/>
                <a:t>　広域交通アクセスの良さを活かした目的地となる施設（アジア・日本を代表する文化・芸術</a:t>
              </a:r>
              <a:r>
                <a:rPr lang="ja-JP" altLang="en-US" sz="1400" dirty="0" smtClean="0"/>
                <a:t>施設など）</a:t>
              </a:r>
              <a:endParaRPr lang="en-US" altLang="ja-JP" sz="1400" dirty="0" smtClean="0"/>
            </a:p>
            <a:p>
              <a:pPr marL="176213" indent="-176213"/>
              <a:r>
                <a:rPr lang="ja-JP" altLang="en-US" sz="1400" dirty="0"/>
                <a:t>　</a:t>
              </a:r>
              <a:r>
                <a:rPr lang="ja-JP" altLang="en-US" sz="1400" dirty="0" smtClean="0"/>
                <a:t>　　　など</a:t>
              </a:r>
              <a:endParaRPr lang="en-US" altLang="ja-JP" sz="1400" dirty="0" smtClean="0"/>
            </a:p>
          </p:txBody>
        </p:sp>
      </p:grpSp>
      <p:sp>
        <p:nvSpPr>
          <p:cNvPr id="14" name="テキスト ボックス 13"/>
          <p:cNvSpPr txBox="1"/>
          <p:nvPr/>
        </p:nvSpPr>
        <p:spPr>
          <a:xfrm>
            <a:off x="197626" y="5482705"/>
            <a:ext cx="9639569" cy="1061829"/>
          </a:xfrm>
          <a:prstGeom prst="rect">
            <a:avLst/>
          </a:prstGeom>
          <a:noFill/>
        </p:spPr>
        <p:txBody>
          <a:bodyPr wrap="square" rtlCol="0">
            <a:spAutoFit/>
          </a:bodyPr>
          <a:lstStyle/>
          <a:p>
            <a:pPr marL="176213" indent="-176213">
              <a:lnSpc>
                <a:spcPct val="150000"/>
              </a:lnSpc>
            </a:pPr>
            <a:r>
              <a:rPr lang="ja-JP" altLang="en-US" sz="1400" dirty="0">
                <a:latin typeface="+mn-ea"/>
              </a:rPr>
              <a:t>⇒二つの分野の双方に関連するとともに、新</a:t>
            </a:r>
            <a:r>
              <a:rPr lang="ja-JP" altLang="en-US" sz="1400" dirty="0" smtClean="0">
                <a:latin typeface="+mn-ea"/>
              </a:rPr>
              <a:t>大阪の顔となり、</a:t>
            </a:r>
            <a:r>
              <a:rPr lang="ja-JP" altLang="en-US" sz="1400" u="sng" dirty="0" smtClean="0">
                <a:latin typeface="+mn-ea"/>
              </a:rPr>
              <a:t>人を集める大規模な交流施設に関して検討を深度化</a:t>
            </a:r>
            <a:endParaRPr lang="en-US" altLang="ja-JP" sz="1400" u="sng" dirty="0" smtClean="0">
              <a:latin typeface="+mn-ea"/>
            </a:endParaRPr>
          </a:p>
          <a:p>
            <a:pPr marL="176213" indent="-176213">
              <a:lnSpc>
                <a:spcPct val="150000"/>
              </a:lnSpc>
            </a:pPr>
            <a:r>
              <a:rPr lang="en-US" altLang="ja-JP" sz="1400" dirty="0">
                <a:latin typeface="+mn-ea"/>
              </a:rPr>
              <a:t>※</a:t>
            </a:r>
            <a:r>
              <a:rPr lang="ja-JP" altLang="en-US" sz="1400" dirty="0" smtClean="0">
                <a:latin typeface="+mn-ea"/>
              </a:rPr>
              <a:t>国際性や拠点性の向上の観点から</a:t>
            </a:r>
            <a:r>
              <a:rPr lang="ja-JP" altLang="en-US" sz="1400" dirty="0">
                <a:latin typeface="+mn-ea"/>
              </a:rPr>
              <a:t>、人を集めるグローバル</a:t>
            </a:r>
            <a:r>
              <a:rPr lang="ja-JP" altLang="en-US" sz="1400" dirty="0" smtClean="0">
                <a:latin typeface="+mn-ea"/>
              </a:rPr>
              <a:t>施設</a:t>
            </a:r>
            <a:r>
              <a:rPr lang="ja-JP" altLang="en-US" sz="1400" dirty="0">
                <a:latin typeface="+mn-ea"/>
              </a:rPr>
              <a:t>や</a:t>
            </a:r>
            <a:r>
              <a:rPr lang="ja-JP" altLang="en-US" sz="1400" dirty="0" smtClean="0">
                <a:latin typeface="+mn-ea"/>
              </a:rPr>
              <a:t>首都機能のバックアップに資する施設等については今後も継続的に検討</a:t>
            </a:r>
            <a:endParaRPr lang="en-US" altLang="ja-JP" sz="1400" dirty="0" smtClean="0">
              <a:latin typeface="+mn-ea"/>
            </a:endParaRPr>
          </a:p>
        </p:txBody>
      </p:sp>
      <p:sp>
        <p:nvSpPr>
          <p:cNvPr id="15" name="スライド番号プレースホルダー 1"/>
          <p:cNvSpPr txBox="1">
            <a:spLocks/>
          </p:cNvSpPr>
          <p:nvPr/>
        </p:nvSpPr>
        <p:spPr>
          <a:xfrm>
            <a:off x="7597954" y="6374975"/>
            <a:ext cx="222885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6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56354BE4-E3CF-4E6B-8FAC-D49DED899F38}" type="slidenum">
              <a:rPr lang="ja-JP" altLang="en-US" smtClean="0"/>
              <a:pPr/>
              <a:t>32</a:t>
            </a:fld>
            <a:endParaRPr lang="ja-JP" altLang="en-US" dirty="0"/>
          </a:p>
        </p:txBody>
      </p:sp>
    </p:spTree>
    <p:extLst>
      <p:ext uri="{BB962C8B-B14F-4D97-AF65-F5344CB8AC3E}">
        <p14:creationId xmlns:p14="http://schemas.microsoft.com/office/powerpoint/2010/main" val="22205411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0" y="-1"/>
            <a:ext cx="9906000" cy="296825"/>
          </a:xfrm>
          <a:prstGeom prst="rect">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新</a:t>
            </a:r>
            <a:r>
              <a:rPr kumimoji="1" lang="ja-JP" altLang="en-US" sz="2000" b="1" dirty="0" smtClean="0"/>
              <a:t>大阪エリアの</a:t>
            </a:r>
            <a:r>
              <a:rPr kumimoji="1" lang="ja-JP" altLang="en-US" sz="2000" b="1" dirty="0"/>
              <a:t>コア機能（キーコンテンツ）</a:t>
            </a:r>
            <a:r>
              <a:rPr kumimoji="1" lang="ja-JP" altLang="en-US" sz="2000" b="1" dirty="0" smtClean="0"/>
              <a:t>の導入の視点</a:t>
            </a:r>
            <a:endParaRPr kumimoji="1" lang="ja-JP" altLang="en-US" sz="2000" b="1" dirty="0"/>
          </a:p>
        </p:txBody>
      </p:sp>
      <p:sp>
        <p:nvSpPr>
          <p:cNvPr id="79" name="スライド番号プレースホルダー 3"/>
          <p:cNvSpPr>
            <a:spLocks noGrp="1"/>
          </p:cNvSpPr>
          <p:nvPr>
            <p:ph type="sldNum" sz="quarter" idx="12"/>
          </p:nvPr>
        </p:nvSpPr>
        <p:spPr>
          <a:xfrm>
            <a:off x="7766923" y="6568421"/>
            <a:ext cx="2228850" cy="365125"/>
          </a:xfrm>
        </p:spPr>
        <p:txBody>
          <a:bodyPr/>
          <a:lstStyle/>
          <a:p>
            <a:fld id="{04E50CC2-EE92-4137-96F0-0D7BF3F692BF}" type="slidenum">
              <a:rPr kumimoji="1" lang="ja-JP" altLang="en-US" sz="1400" smtClean="0"/>
              <a:t>33</a:t>
            </a:fld>
            <a:endParaRPr kumimoji="1" lang="ja-JP" altLang="en-US" sz="1400" dirty="0"/>
          </a:p>
        </p:txBody>
      </p:sp>
      <p:pic>
        <p:nvPicPr>
          <p:cNvPr id="6" name="図 5"/>
          <p:cNvPicPr>
            <a:picLocks noChangeAspect="1"/>
          </p:cNvPicPr>
          <p:nvPr/>
        </p:nvPicPr>
        <p:blipFill>
          <a:blip r:embed="rId2"/>
          <a:stretch>
            <a:fillRect/>
          </a:stretch>
        </p:blipFill>
        <p:spPr>
          <a:xfrm>
            <a:off x="-64063" y="288086"/>
            <a:ext cx="9899948" cy="6540680"/>
          </a:xfrm>
          <a:prstGeom prst="rect">
            <a:avLst/>
          </a:prstGeom>
        </p:spPr>
      </p:pic>
    </p:spTree>
    <p:extLst>
      <p:ext uri="{BB962C8B-B14F-4D97-AF65-F5344CB8AC3E}">
        <p14:creationId xmlns:p14="http://schemas.microsoft.com/office/powerpoint/2010/main" val="20374881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3114579" y="3080813"/>
            <a:ext cx="7654967" cy="4202031"/>
          </a:xfrm>
          <a:prstGeom prst="rect">
            <a:avLst/>
          </a:prstGeom>
        </p:spPr>
      </p:pic>
      <p:sp>
        <p:nvSpPr>
          <p:cNvPr id="2" name="正方形/長方形 1"/>
          <p:cNvSpPr/>
          <p:nvPr/>
        </p:nvSpPr>
        <p:spPr>
          <a:xfrm>
            <a:off x="0" y="0"/>
            <a:ext cx="9906000" cy="287848"/>
          </a:xfrm>
          <a:prstGeom prst="rect">
            <a:avLst/>
          </a:prstGeom>
          <a:solidFill>
            <a:schemeClr val="accent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新</a:t>
            </a:r>
            <a:r>
              <a:rPr kumimoji="1" lang="ja-JP" altLang="en-US" sz="2000" b="1" dirty="0" smtClean="0"/>
              <a:t>大阪エリアにおけるキーコンテンツ導入に向けて</a:t>
            </a:r>
            <a:endParaRPr kumimoji="1" lang="ja-JP" altLang="en-US" sz="2000" b="1" dirty="0"/>
          </a:p>
        </p:txBody>
      </p:sp>
      <p:sp>
        <p:nvSpPr>
          <p:cNvPr id="5" name="テキスト ボックス 4"/>
          <p:cNvSpPr txBox="1"/>
          <p:nvPr/>
        </p:nvSpPr>
        <p:spPr>
          <a:xfrm>
            <a:off x="-81463" y="368283"/>
            <a:ext cx="9981015" cy="4755148"/>
          </a:xfrm>
          <a:prstGeom prst="rect">
            <a:avLst/>
          </a:prstGeom>
          <a:noFill/>
        </p:spPr>
        <p:txBody>
          <a:bodyPr wrap="square" rtlCol="0">
            <a:spAutoFit/>
          </a:bodyPr>
          <a:lstStyle/>
          <a:p>
            <a:r>
              <a:rPr kumimoji="1" lang="ja-JP" altLang="en-US" sz="1600" dirty="0" smtClean="0"/>
              <a:t>（選定の際の考え方を踏まえたキーコンテンツの導入の一例）</a:t>
            </a:r>
            <a:endParaRPr kumimoji="1" lang="en-US" altLang="ja-JP" sz="1600" dirty="0"/>
          </a:p>
          <a:p>
            <a:r>
              <a:rPr lang="ja-JP" altLang="en-US" sz="1600" dirty="0"/>
              <a:t>　</a:t>
            </a:r>
            <a:r>
              <a:rPr lang="ja-JP" altLang="en-US" sz="1600" dirty="0" smtClean="0"/>
              <a:t>〇交流を促進する効果が高</a:t>
            </a:r>
            <a:r>
              <a:rPr lang="ja-JP" altLang="en-US" sz="1600" dirty="0"/>
              <a:t>く、</a:t>
            </a:r>
            <a:r>
              <a:rPr lang="ja-JP" altLang="en-US" sz="1600" dirty="0" smtClean="0"/>
              <a:t>将来における普遍性があり、空間活用の多様性のある展示会場の親和性が</a:t>
            </a:r>
            <a:endParaRPr lang="en-US" altLang="ja-JP" sz="1600" dirty="0" smtClean="0"/>
          </a:p>
          <a:p>
            <a:r>
              <a:rPr lang="ja-JP" altLang="en-US" sz="1600" dirty="0"/>
              <a:t>　</a:t>
            </a:r>
            <a:r>
              <a:rPr lang="ja-JP" altLang="en-US" sz="1600" dirty="0" smtClean="0"/>
              <a:t>　高い。</a:t>
            </a:r>
            <a:endParaRPr lang="en-US" altLang="ja-JP" sz="1600" dirty="0" smtClean="0"/>
          </a:p>
          <a:p>
            <a:r>
              <a:rPr lang="ja-JP" altLang="en-US" sz="1600" dirty="0" smtClean="0"/>
              <a:t>　〇展示会場の機能を持ち合わせた、</a:t>
            </a:r>
            <a:r>
              <a:rPr lang="ja-JP" altLang="ja-JP" sz="1600" dirty="0" smtClean="0"/>
              <a:t>人が集ま</a:t>
            </a:r>
            <a:r>
              <a:rPr lang="ja-JP" altLang="en-US" sz="1600" dirty="0" smtClean="0"/>
              <a:t>り</a:t>
            </a:r>
            <a:r>
              <a:rPr lang="ja-JP" altLang="ja-JP" sz="1600" dirty="0" smtClean="0"/>
              <a:t>様々なコトを催せる多目的で大規模な交流</a:t>
            </a:r>
            <a:r>
              <a:rPr lang="ja-JP" altLang="en-US" sz="1600" dirty="0" smtClean="0"/>
              <a:t>施設の立地</a:t>
            </a:r>
            <a:r>
              <a:rPr lang="ja-JP" altLang="ja-JP" sz="1600" dirty="0" smtClean="0"/>
              <a:t>が</a:t>
            </a:r>
            <a:r>
              <a:rPr lang="ja-JP" altLang="en-US" sz="1600" dirty="0" smtClean="0"/>
              <a:t>望</a:t>
            </a:r>
            <a:endParaRPr lang="en-US" altLang="ja-JP" sz="1600" dirty="0" smtClean="0"/>
          </a:p>
          <a:p>
            <a:r>
              <a:rPr lang="ja-JP" altLang="en-US" sz="1600" dirty="0"/>
              <a:t>　</a:t>
            </a:r>
            <a:r>
              <a:rPr lang="ja-JP" altLang="en-US" sz="1600" dirty="0" smtClean="0"/>
              <a:t>　ましい。</a:t>
            </a:r>
            <a:endParaRPr lang="en-US" altLang="ja-JP" sz="1600" dirty="0" smtClean="0"/>
          </a:p>
          <a:p>
            <a:r>
              <a:rPr kumimoji="1" lang="ja-JP" altLang="en-US" sz="1600" dirty="0"/>
              <a:t>　</a:t>
            </a:r>
            <a:r>
              <a:rPr kumimoji="1" lang="ja-JP" altLang="en-US" sz="1600" dirty="0" smtClean="0"/>
              <a:t>〇</a:t>
            </a:r>
            <a:r>
              <a:rPr lang="ja-JP" altLang="en-US" sz="1600" dirty="0"/>
              <a:t>大規模交流施設の効果を</a:t>
            </a:r>
            <a:r>
              <a:rPr lang="ja-JP" altLang="en-US" sz="1600" dirty="0" smtClean="0"/>
              <a:t>高めるには、施設直近はもとより、十三・淡路エリアおよび淀川を含めて、ホ</a:t>
            </a:r>
            <a:endParaRPr lang="en-US" altLang="ja-JP" sz="1600" dirty="0" smtClean="0"/>
          </a:p>
          <a:p>
            <a:r>
              <a:rPr lang="ja-JP" altLang="en-US" sz="1600" dirty="0"/>
              <a:t>　</a:t>
            </a:r>
            <a:r>
              <a:rPr lang="ja-JP" altLang="en-US" sz="1600" dirty="0" smtClean="0"/>
              <a:t>　テルやバンケット等の関連する機能を配置するとと</a:t>
            </a:r>
            <a:r>
              <a:rPr kumimoji="1" lang="ja-JP" altLang="en-US" sz="1600" dirty="0" smtClean="0"/>
              <a:t>もに、</a:t>
            </a:r>
            <a:r>
              <a:rPr lang="ja-JP" altLang="en-US" sz="1600" dirty="0" smtClean="0"/>
              <a:t>大阪都市圏内の諸機能との連携を図ること</a:t>
            </a:r>
            <a:r>
              <a:rPr kumimoji="1" lang="ja-JP" altLang="en-US" sz="1600" dirty="0" smtClean="0"/>
              <a:t>が</a:t>
            </a:r>
            <a:endParaRPr kumimoji="1" lang="en-US" altLang="ja-JP" sz="1600" dirty="0" smtClean="0"/>
          </a:p>
          <a:p>
            <a:r>
              <a:rPr lang="ja-JP" altLang="en-US" sz="1600" dirty="0"/>
              <a:t>　</a:t>
            </a:r>
            <a:r>
              <a:rPr lang="ja-JP" altLang="en-US" sz="1600" dirty="0" smtClean="0"/>
              <a:t>　</a:t>
            </a:r>
            <a:r>
              <a:rPr kumimoji="1" lang="ja-JP" altLang="en-US" sz="1600" dirty="0" smtClean="0"/>
              <a:t>重要。</a:t>
            </a:r>
            <a:endParaRPr kumimoji="1" lang="en-US" altLang="ja-JP" sz="1600" dirty="0"/>
          </a:p>
          <a:p>
            <a:pPr marL="536575" indent="-536575">
              <a:spcBef>
                <a:spcPts val="600"/>
              </a:spcBef>
            </a:pPr>
            <a:r>
              <a:rPr kumimoji="1" lang="ja-JP" altLang="en-US" sz="1600" dirty="0"/>
              <a:t>（今後の取り組み）</a:t>
            </a:r>
            <a:endParaRPr kumimoji="1" lang="en-US" altLang="ja-JP" sz="1600" dirty="0"/>
          </a:p>
          <a:p>
            <a:pPr marL="536575" indent="-536575"/>
            <a:r>
              <a:rPr kumimoji="1" lang="ja-JP" altLang="en-US" sz="1600" dirty="0"/>
              <a:t>　〇大規模</a:t>
            </a:r>
            <a:r>
              <a:rPr kumimoji="1" lang="ja-JP" altLang="en-US" sz="1600" dirty="0" smtClean="0"/>
              <a:t>な導入空間の確保に課題があるが、リニア</a:t>
            </a:r>
            <a:r>
              <a:rPr kumimoji="1" lang="ja-JP" altLang="en-US" sz="1600" dirty="0"/>
              <a:t>中央新幹線・北陸新幹線</a:t>
            </a:r>
            <a:r>
              <a:rPr kumimoji="1" lang="ja-JP" altLang="en-US" sz="1600" dirty="0" smtClean="0"/>
              <a:t>の駅位置の動向</a:t>
            </a:r>
            <a:r>
              <a:rPr kumimoji="1" lang="ja-JP" altLang="en-US" sz="1600" dirty="0"/>
              <a:t>を</a:t>
            </a:r>
            <a:r>
              <a:rPr kumimoji="1" lang="ja-JP" altLang="en-US" sz="1600" dirty="0" smtClean="0"/>
              <a:t>踏まえな</a:t>
            </a:r>
            <a:endParaRPr kumimoji="1" lang="en-US" altLang="ja-JP" sz="1600" dirty="0" smtClean="0"/>
          </a:p>
          <a:p>
            <a:pPr marL="536575" indent="-536575"/>
            <a:r>
              <a:rPr lang="ja-JP" altLang="en-US" sz="1600" dirty="0"/>
              <a:t>　</a:t>
            </a:r>
            <a:r>
              <a:rPr lang="ja-JP" altLang="en-US" sz="1600" dirty="0" smtClean="0"/>
              <a:t>　</a:t>
            </a:r>
            <a:r>
              <a:rPr kumimoji="1" lang="ja-JP" altLang="en-US" sz="1600" dirty="0" smtClean="0"/>
              <a:t>がら、以下</a:t>
            </a:r>
            <a:r>
              <a:rPr kumimoji="1" lang="ja-JP" altLang="en-US" sz="1600" dirty="0"/>
              <a:t>に留意し検討を進める</a:t>
            </a:r>
            <a:endParaRPr kumimoji="1" lang="en-US" altLang="ja-JP" sz="1600" dirty="0"/>
          </a:p>
          <a:p>
            <a:pPr marL="536575" indent="-536575">
              <a:spcBef>
                <a:spcPts val="600"/>
              </a:spcBef>
            </a:pPr>
            <a:r>
              <a:rPr kumimoji="1" lang="en-US" altLang="ja-JP" sz="1600" dirty="0"/>
              <a:t>【</a:t>
            </a:r>
            <a:r>
              <a:rPr kumimoji="1" lang="ja-JP" altLang="en-US" sz="1600" dirty="0"/>
              <a:t>留意事項</a:t>
            </a:r>
            <a:r>
              <a:rPr kumimoji="1" lang="en-US" altLang="ja-JP" sz="1600" dirty="0" smtClean="0"/>
              <a:t>】</a:t>
            </a:r>
          </a:p>
          <a:p>
            <a:pPr marL="536575" indent="-536575">
              <a:spcBef>
                <a:spcPts val="600"/>
              </a:spcBef>
            </a:pPr>
            <a:r>
              <a:rPr lang="ja-JP" altLang="en-US" sz="1600" dirty="0"/>
              <a:t>　</a:t>
            </a:r>
            <a:r>
              <a:rPr lang="ja-JP" altLang="en-US" sz="1600" dirty="0" smtClean="0"/>
              <a:t>・</a:t>
            </a:r>
            <a:r>
              <a:rPr lang="ja-JP" altLang="en-US" sz="1600" dirty="0"/>
              <a:t>事業スキーム、収益性の課題</a:t>
            </a:r>
          </a:p>
          <a:p>
            <a:pPr marL="536575" indent="-536575"/>
            <a:r>
              <a:rPr lang="ja-JP" altLang="en-US" sz="1600" dirty="0" smtClean="0"/>
              <a:t>　・交流</a:t>
            </a:r>
            <a:r>
              <a:rPr lang="ja-JP" altLang="en-US" sz="1600" dirty="0"/>
              <a:t>の質を向上させるデジタル技術の</a:t>
            </a:r>
            <a:r>
              <a:rPr lang="ja-JP" altLang="en-US" sz="1600" dirty="0" smtClean="0"/>
              <a:t>活用</a:t>
            </a:r>
            <a:endParaRPr lang="en-US" altLang="ja-JP" sz="1600" dirty="0" smtClean="0"/>
          </a:p>
          <a:p>
            <a:pPr marL="536575" indent="-536575"/>
            <a:r>
              <a:rPr lang="ja-JP" altLang="en-US" sz="1600" dirty="0"/>
              <a:t>　・遊休時間の活用</a:t>
            </a:r>
            <a:r>
              <a:rPr lang="ja-JP" altLang="en-US" sz="1600" dirty="0" smtClean="0"/>
              <a:t>方法</a:t>
            </a:r>
            <a:endParaRPr lang="en-US" altLang="ja-JP" sz="1600" dirty="0" smtClean="0"/>
          </a:p>
          <a:p>
            <a:pPr marL="536575" indent="-536575"/>
            <a:r>
              <a:rPr lang="ja-JP" altLang="en-US" sz="1600" dirty="0"/>
              <a:t>　・新大阪徒歩圏エリア内の連携</a:t>
            </a:r>
            <a:endParaRPr kumimoji="1" lang="en-US" altLang="ja-JP" sz="1600" dirty="0"/>
          </a:p>
          <a:p>
            <a:r>
              <a:rPr kumimoji="1" lang="ja-JP" altLang="en-US" sz="1600" dirty="0"/>
              <a:t>　・新大阪、淡路、十三が一体となったサービス</a:t>
            </a:r>
            <a:endParaRPr kumimoji="1" lang="en-US" altLang="ja-JP" sz="1600" dirty="0"/>
          </a:p>
          <a:p>
            <a:r>
              <a:rPr kumimoji="1" lang="ja-JP" altLang="en-US" sz="1600" dirty="0"/>
              <a:t>　・都市圏内の</a:t>
            </a:r>
            <a:r>
              <a:rPr kumimoji="1" lang="en-US" altLang="ja-JP" sz="1600" dirty="0"/>
              <a:t>MICE</a:t>
            </a:r>
            <a:r>
              <a:rPr kumimoji="1" lang="ja-JP" altLang="en-US" sz="1600" dirty="0" smtClean="0"/>
              <a:t>施設等と</a:t>
            </a:r>
            <a:r>
              <a:rPr kumimoji="1" lang="ja-JP" altLang="en-US" sz="1600" dirty="0"/>
              <a:t>の</a:t>
            </a:r>
            <a:r>
              <a:rPr kumimoji="1" lang="ja-JP" altLang="en-US" sz="1600" dirty="0" smtClean="0"/>
              <a:t>連携</a:t>
            </a:r>
            <a:endParaRPr kumimoji="1" lang="en-US" altLang="ja-JP" sz="1600" dirty="0"/>
          </a:p>
        </p:txBody>
      </p:sp>
      <p:sp>
        <p:nvSpPr>
          <p:cNvPr id="3" name="スライド番号プレースホルダー 2"/>
          <p:cNvSpPr>
            <a:spLocks noGrp="1"/>
          </p:cNvSpPr>
          <p:nvPr>
            <p:ph type="sldNum" sz="quarter" idx="12"/>
          </p:nvPr>
        </p:nvSpPr>
        <p:spPr>
          <a:xfrm>
            <a:off x="7645303" y="6452441"/>
            <a:ext cx="2228850" cy="365125"/>
          </a:xfrm>
        </p:spPr>
        <p:txBody>
          <a:bodyPr/>
          <a:lstStyle/>
          <a:p>
            <a:fld id="{014D57DD-AECA-42EB-9D63-1BD6179D20D1}" type="slidenum">
              <a:rPr kumimoji="1" lang="ja-JP" altLang="en-US" smtClean="0"/>
              <a:t>34</a:t>
            </a:fld>
            <a:endParaRPr kumimoji="1" lang="ja-JP" altLang="en-US"/>
          </a:p>
        </p:txBody>
      </p:sp>
      <p:sp>
        <p:nvSpPr>
          <p:cNvPr id="4" name="テキスト ボックス 3"/>
          <p:cNvSpPr txBox="1"/>
          <p:nvPr/>
        </p:nvSpPr>
        <p:spPr>
          <a:xfrm>
            <a:off x="4742026" y="3370293"/>
            <a:ext cx="4673074" cy="523220"/>
          </a:xfrm>
          <a:prstGeom prst="rect">
            <a:avLst/>
          </a:prstGeom>
          <a:noFill/>
        </p:spPr>
        <p:txBody>
          <a:bodyPr wrap="none" rtlCol="0">
            <a:spAutoFit/>
          </a:bodyPr>
          <a:lstStyle/>
          <a:p>
            <a:r>
              <a:rPr kumimoji="1" lang="ja-JP" altLang="en-US" sz="1400" dirty="0">
                <a:effectLst>
                  <a:glow rad="101600">
                    <a:schemeClr val="bg1">
                      <a:alpha val="60000"/>
                    </a:schemeClr>
                  </a:glow>
                </a:effectLst>
              </a:rPr>
              <a:t>新</a:t>
            </a:r>
            <a:r>
              <a:rPr kumimoji="1" lang="ja-JP" altLang="en-US" sz="1400" dirty="0" smtClean="0">
                <a:effectLst>
                  <a:glow rad="101600">
                    <a:schemeClr val="bg1">
                      <a:alpha val="60000"/>
                    </a:schemeClr>
                  </a:glow>
                </a:effectLst>
              </a:rPr>
              <a:t>大阪エリアの交通</a:t>
            </a:r>
            <a:r>
              <a:rPr kumimoji="1" lang="ja-JP" altLang="en-US" sz="1400" dirty="0">
                <a:effectLst>
                  <a:glow rad="101600">
                    <a:schemeClr val="bg1">
                      <a:alpha val="60000"/>
                    </a:schemeClr>
                  </a:glow>
                </a:effectLst>
              </a:rPr>
              <a:t>結節施設</a:t>
            </a:r>
            <a:r>
              <a:rPr kumimoji="1" lang="ja-JP" altLang="en-US" sz="1400" dirty="0" smtClean="0">
                <a:effectLst>
                  <a:glow rad="101600">
                    <a:schemeClr val="bg1">
                      <a:alpha val="60000"/>
                    </a:schemeClr>
                  </a:glow>
                </a:effectLst>
              </a:rPr>
              <a:t>に</a:t>
            </a:r>
            <a:r>
              <a:rPr lang="ja-JP" altLang="en-US" sz="1400" dirty="0">
                <a:effectLst>
                  <a:glow rad="101600">
                    <a:schemeClr val="bg1">
                      <a:alpha val="60000"/>
                    </a:schemeClr>
                  </a:glow>
                </a:effectLst>
              </a:rPr>
              <a:t>近接</a:t>
            </a:r>
            <a:r>
              <a:rPr kumimoji="1" lang="ja-JP" altLang="en-US" sz="1400" dirty="0" smtClean="0">
                <a:effectLst>
                  <a:glow rad="101600">
                    <a:schemeClr val="bg1">
                      <a:alpha val="60000"/>
                    </a:schemeClr>
                  </a:glow>
                </a:effectLst>
              </a:rPr>
              <a:t>する</a:t>
            </a:r>
            <a:r>
              <a:rPr kumimoji="1" lang="ja-JP" altLang="en-US" sz="1400" dirty="0">
                <a:effectLst>
                  <a:glow rad="101600">
                    <a:schemeClr val="bg1">
                      <a:alpha val="60000"/>
                    </a:schemeClr>
                  </a:glow>
                </a:effectLst>
              </a:rPr>
              <a:t>大規模交流施設</a:t>
            </a:r>
            <a:endParaRPr kumimoji="1" lang="en-US" altLang="ja-JP" sz="1400" dirty="0">
              <a:effectLst>
                <a:glow rad="101600">
                  <a:schemeClr val="bg1">
                    <a:alpha val="60000"/>
                  </a:schemeClr>
                </a:glow>
              </a:effectLst>
            </a:endParaRPr>
          </a:p>
          <a:p>
            <a:r>
              <a:rPr kumimoji="1" lang="ja-JP" altLang="en-US" sz="1400" dirty="0">
                <a:effectLst>
                  <a:glow rad="101600">
                    <a:schemeClr val="bg1">
                      <a:alpha val="60000"/>
                    </a:schemeClr>
                  </a:glow>
                </a:effectLst>
              </a:rPr>
              <a:t>と周辺機能との連携イメージ</a:t>
            </a:r>
          </a:p>
        </p:txBody>
      </p:sp>
    </p:spTree>
    <p:extLst>
      <p:ext uri="{BB962C8B-B14F-4D97-AF65-F5344CB8AC3E}">
        <p14:creationId xmlns:p14="http://schemas.microsoft.com/office/powerpoint/2010/main" val="23310873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756033" y="2293272"/>
            <a:ext cx="8420100" cy="1384995"/>
          </a:xfrm>
        </p:spPr>
        <p:txBody>
          <a:bodyPr>
            <a:spAutoFit/>
          </a:bodyPr>
          <a:lstStyle/>
          <a:p>
            <a:pPr>
              <a:lnSpc>
                <a:spcPct val="150000"/>
              </a:lnSpc>
            </a:pPr>
            <a:r>
              <a:rPr lang="ja-JP" altLang="en-US" sz="2800" dirty="0"/>
              <a:t>導入すべき都市機能など</a:t>
            </a:r>
            <a:r>
              <a:rPr lang="en-US" altLang="ja-JP" sz="2800" dirty="0"/>
              <a:t/>
            </a:r>
            <a:br>
              <a:rPr lang="en-US" altLang="ja-JP" sz="2800" dirty="0"/>
            </a:br>
            <a:r>
              <a:rPr lang="ja-JP" altLang="en-US" sz="2800" dirty="0"/>
              <a:t>・都市空間機能</a:t>
            </a:r>
            <a:endParaRPr kumimoji="1" lang="ja-JP" altLang="en-US" sz="2800" dirty="0"/>
          </a:p>
        </p:txBody>
      </p:sp>
      <p:sp>
        <p:nvSpPr>
          <p:cNvPr id="5" name="スライド番号プレースホルダー 4"/>
          <p:cNvSpPr>
            <a:spLocks noGrp="1"/>
          </p:cNvSpPr>
          <p:nvPr>
            <p:ph type="sldNum" sz="quarter" idx="12"/>
          </p:nvPr>
        </p:nvSpPr>
        <p:spPr>
          <a:xfrm>
            <a:off x="7446386" y="6269761"/>
            <a:ext cx="2228850" cy="365125"/>
          </a:xfrm>
        </p:spPr>
        <p:txBody>
          <a:bodyPr/>
          <a:lstStyle/>
          <a:p>
            <a:fld id="{E0378C3E-9E0F-49CE-9D32-3D7344D3A22C}" type="slidenum">
              <a:rPr kumimoji="1" lang="ja-JP" altLang="en-US" smtClean="0"/>
              <a:t>35</a:t>
            </a:fld>
            <a:endParaRPr kumimoji="1" lang="ja-JP" altLang="en-US" dirty="0"/>
          </a:p>
        </p:txBody>
      </p:sp>
    </p:spTree>
    <p:extLst>
      <p:ext uri="{BB962C8B-B14F-4D97-AF65-F5344CB8AC3E}">
        <p14:creationId xmlns:p14="http://schemas.microsoft.com/office/powerpoint/2010/main" val="29005926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0" y="0"/>
            <a:ext cx="9906000" cy="399245"/>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smtClean="0"/>
              <a:t>まちづくり方針の骨格のふりかえり</a:t>
            </a:r>
            <a:endParaRPr lang="ja-JP" altLang="en-US" sz="2000" b="1" dirty="0"/>
          </a:p>
        </p:txBody>
      </p:sp>
      <p:pic>
        <p:nvPicPr>
          <p:cNvPr id="205" name="図 204"/>
          <p:cNvPicPr>
            <a:picLocks noChangeAspect="1"/>
          </p:cNvPicPr>
          <p:nvPr/>
        </p:nvPicPr>
        <p:blipFill>
          <a:blip r:embed="rId2"/>
          <a:stretch>
            <a:fillRect/>
          </a:stretch>
        </p:blipFill>
        <p:spPr>
          <a:xfrm>
            <a:off x="2985679" y="3723398"/>
            <a:ext cx="4778513" cy="3119393"/>
          </a:xfrm>
          <a:prstGeom prst="rect">
            <a:avLst/>
          </a:prstGeom>
        </p:spPr>
      </p:pic>
      <p:sp>
        <p:nvSpPr>
          <p:cNvPr id="362" name="スライド番号プレースホルダー 1"/>
          <p:cNvSpPr txBox="1">
            <a:spLocks/>
          </p:cNvSpPr>
          <p:nvPr/>
        </p:nvSpPr>
        <p:spPr>
          <a:xfrm>
            <a:off x="7764192" y="6564979"/>
            <a:ext cx="222885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6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56354BE4-E3CF-4E6B-8FAC-D49DED899F38}" type="slidenum">
              <a:rPr lang="ja-JP" altLang="en-US" smtClean="0"/>
              <a:pPr/>
              <a:t>36</a:t>
            </a:fld>
            <a:endParaRPr lang="ja-JP" altLang="en-US" dirty="0"/>
          </a:p>
        </p:txBody>
      </p:sp>
      <p:sp>
        <p:nvSpPr>
          <p:cNvPr id="17" name="テキスト ボックス 16"/>
          <p:cNvSpPr txBox="1"/>
          <p:nvPr/>
        </p:nvSpPr>
        <p:spPr>
          <a:xfrm>
            <a:off x="274214" y="486929"/>
            <a:ext cx="9418564" cy="3539430"/>
          </a:xfrm>
          <a:prstGeom prst="rect">
            <a:avLst/>
          </a:prstGeom>
          <a:noFill/>
        </p:spPr>
        <p:txBody>
          <a:bodyPr wrap="square" rtlCol="0">
            <a:spAutoFit/>
          </a:bodyPr>
          <a:lstStyle/>
          <a:p>
            <a:r>
              <a:rPr lang="ja-JP" altLang="en-US" sz="1600" dirty="0" smtClean="0"/>
              <a:t>〇</a:t>
            </a:r>
            <a:r>
              <a:rPr lang="ja-JP" altLang="ja-JP" sz="1600" dirty="0" smtClean="0"/>
              <a:t>国内外</a:t>
            </a:r>
            <a:r>
              <a:rPr lang="ja-JP" altLang="ja-JP" sz="1600" dirty="0"/>
              <a:t>から多くの人が訪れ、活動することとなる新大阪駅周辺地域では</a:t>
            </a:r>
            <a:r>
              <a:rPr lang="ja-JP" altLang="ja-JP" sz="1600" dirty="0" smtClean="0"/>
              <a:t>、</a:t>
            </a:r>
            <a:r>
              <a:rPr lang="ja-JP" altLang="ja-JP" sz="1600" u="sng" dirty="0" smtClean="0"/>
              <a:t>日本の国際都市</a:t>
            </a:r>
            <a:r>
              <a:rPr lang="ja-JP" altLang="ja-JP" sz="1600" u="sng" dirty="0"/>
              <a:t>として</a:t>
            </a:r>
            <a:r>
              <a:rPr lang="ja-JP" altLang="ja-JP" sz="1600" u="sng" dirty="0" smtClean="0"/>
              <a:t>の</a:t>
            </a:r>
            <a:endParaRPr lang="en-US" altLang="ja-JP" sz="1600" u="sng" dirty="0" smtClean="0"/>
          </a:p>
          <a:p>
            <a:r>
              <a:rPr lang="ja-JP" altLang="en-US" sz="1600" dirty="0" smtClean="0"/>
              <a:t>　</a:t>
            </a:r>
            <a:r>
              <a:rPr lang="ja-JP" altLang="ja-JP" sz="1600" u="sng" dirty="0" smtClean="0"/>
              <a:t>顔</a:t>
            </a:r>
            <a:r>
              <a:rPr lang="ja-JP" altLang="ja-JP" sz="1600" u="sng" dirty="0"/>
              <a:t>にふさわしい高い魅力を持った都市空間が</a:t>
            </a:r>
            <a:r>
              <a:rPr lang="ja-JP" altLang="ja-JP" sz="1600" u="sng" dirty="0" smtClean="0"/>
              <a:t>必要</a:t>
            </a:r>
            <a:r>
              <a:rPr lang="ja-JP" altLang="ja-JP" sz="1600" dirty="0" smtClean="0"/>
              <a:t>。</a:t>
            </a:r>
            <a:endParaRPr lang="en-US" altLang="ja-JP" sz="1600" dirty="0" smtClean="0"/>
          </a:p>
          <a:p>
            <a:endParaRPr lang="en-US" altLang="ja-JP" sz="1600" dirty="0" smtClean="0"/>
          </a:p>
          <a:p>
            <a:r>
              <a:rPr lang="ja-JP" altLang="en-US" sz="1600" dirty="0"/>
              <a:t>〇</a:t>
            </a:r>
            <a:r>
              <a:rPr lang="ja-JP" altLang="ja-JP" sz="1600" dirty="0" smtClean="0"/>
              <a:t>新しさ</a:t>
            </a:r>
            <a:r>
              <a:rPr lang="ja-JP" altLang="ja-JP" sz="1600" dirty="0"/>
              <a:t>と歴史を持つ深みのある高質な都市空間を創造することで、訪れる人</a:t>
            </a:r>
            <a:r>
              <a:rPr lang="ja-JP" altLang="ja-JP" sz="1600" dirty="0" smtClean="0"/>
              <a:t>に</a:t>
            </a:r>
            <a:r>
              <a:rPr lang="ja-JP" altLang="ja-JP" sz="1600" u="sng" dirty="0" smtClean="0"/>
              <a:t>「斬新さ</a:t>
            </a:r>
            <a:r>
              <a:rPr lang="ja-JP" altLang="ja-JP" sz="1600" u="sng" dirty="0"/>
              <a:t>、驚き」</a:t>
            </a:r>
            <a:r>
              <a:rPr lang="ja-JP" altLang="ja-JP" sz="1600" dirty="0" smtClean="0"/>
              <a:t>と</a:t>
            </a:r>
            <a:r>
              <a:rPr lang="ja-JP" altLang="en-US" sz="1600" dirty="0"/>
              <a:t>　</a:t>
            </a:r>
            <a:endParaRPr lang="en-US" altLang="ja-JP" sz="1600" dirty="0" smtClean="0"/>
          </a:p>
          <a:p>
            <a:r>
              <a:rPr lang="ja-JP" altLang="en-US" sz="1600" dirty="0"/>
              <a:t>　</a:t>
            </a:r>
            <a:r>
              <a:rPr lang="ja-JP" altLang="ja-JP" sz="1600" dirty="0" smtClean="0"/>
              <a:t>とも</a:t>
            </a:r>
            <a:r>
              <a:rPr lang="ja-JP" altLang="ja-JP" sz="1600" dirty="0"/>
              <a:t>に、</a:t>
            </a:r>
            <a:r>
              <a:rPr lang="ja-JP" altLang="ja-JP" sz="1600" u="sng" dirty="0"/>
              <a:t>「懐かしさ、界</a:t>
            </a:r>
            <a:r>
              <a:rPr lang="ja-JP" altLang="ja-JP" sz="1600" u="sng" dirty="0" err="1"/>
              <a:t>わい</a:t>
            </a:r>
            <a:r>
              <a:rPr lang="ja-JP" altLang="ja-JP" sz="1600" u="sng" dirty="0"/>
              <a:t>性、やさしさ」</a:t>
            </a:r>
            <a:r>
              <a:rPr lang="ja-JP" altLang="ja-JP" sz="1600" dirty="0"/>
              <a:t>を</a:t>
            </a:r>
            <a:r>
              <a:rPr lang="ja-JP" altLang="ja-JP" sz="1600" dirty="0" smtClean="0"/>
              <a:t>提供</a:t>
            </a:r>
            <a:r>
              <a:rPr lang="ja-JP" altLang="en-US" sz="1600" dirty="0" smtClean="0"/>
              <a:t>。</a:t>
            </a:r>
            <a:endParaRPr lang="en-US" altLang="ja-JP" sz="1600" dirty="0" smtClean="0"/>
          </a:p>
          <a:p>
            <a:endParaRPr lang="en-US" altLang="ja-JP" sz="1600" dirty="0" smtClean="0"/>
          </a:p>
          <a:p>
            <a:r>
              <a:rPr lang="ja-JP" altLang="en-US" sz="1600" dirty="0"/>
              <a:t>〇</a:t>
            </a:r>
            <a:r>
              <a:rPr lang="ja-JP" altLang="ja-JP" sz="1600" dirty="0" smtClean="0"/>
              <a:t>多く</a:t>
            </a:r>
            <a:r>
              <a:rPr lang="ja-JP" altLang="ja-JP" sz="1600" dirty="0"/>
              <a:t>の人を惹きつける</a:t>
            </a:r>
            <a:r>
              <a:rPr lang="ja-JP" altLang="ja-JP" sz="1600" u="sng" dirty="0"/>
              <a:t>シンボリックな空間を形成</a:t>
            </a:r>
            <a:r>
              <a:rPr lang="ja-JP" altLang="ja-JP" sz="1600" dirty="0"/>
              <a:t>するとともに、</a:t>
            </a:r>
            <a:r>
              <a:rPr lang="ja-JP" altLang="ja-JP" sz="1600" u="sng" dirty="0"/>
              <a:t>近接する淀川</a:t>
            </a:r>
            <a:r>
              <a:rPr lang="ja-JP" altLang="ja-JP" sz="1600" u="sng" dirty="0" smtClean="0"/>
              <a:t>の自然を最大限</a:t>
            </a:r>
            <a:r>
              <a:rPr lang="ja-JP" altLang="ja-JP" sz="1600" u="sng" dirty="0"/>
              <a:t>に</a:t>
            </a:r>
            <a:r>
              <a:rPr lang="ja-JP" altLang="ja-JP" sz="1600" u="sng" dirty="0" smtClean="0"/>
              <a:t>活</a:t>
            </a:r>
            <a:endParaRPr lang="en-US" altLang="ja-JP" sz="1600" u="sng" dirty="0" smtClean="0"/>
          </a:p>
          <a:p>
            <a:r>
              <a:rPr lang="ja-JP" altLang="en-US" sz="1600" dirty="0" smtClean="0"/>
              <a:t>　</a:t>
            </a:r>
            <a:r>
              <a:rPr lang="ja-JP" altLang="ja-JP" sz="1600" u="sng" dirty="0" smtClean="0"/>
              <a:t>かし</a:t>
            </a:r>
            <a:r>
              <a:rPr lang="ja-JP" altLang="ja-JP" sz="1600" u="sng" dirty="0"/>
              <a:t>、光、緑、水などの自然的な環境</a:t>
            </a:r>
            <a:r>
              <a:rPr lang="ja-JP" altLang="ja-JP" sz="1600" u="sng" dirty="0" smtClean="0"/>
              <a:t>を効果的</a:t>
            </a:r>
            <a:r>
              <a:rPr lang="ja-JP" altLang="ja-JP" sz="1600" u="sng" dirty="0"/>
              <a:t>に取り入れる</a:t>
            </a:r>
            <a:r>
              <a:rPr lang="ja-JP" altLang="ja-JP" sz="1600" dirty="0" smtClean="0"/>
              <a:t>こと</a:t>
            </a:r>
            <a:r>
              <a:rPr lang="ja-JP" altLang="ja-JP" sz="1600" dirty="0"/>
              <a:t>で、新</a:t>
            </a:r>
            <a:r>
              <a:rPr lang="ja-JP" altLang="ja-JP" sz="1600" dirty="0" smtClean="0"/>
              <a:t>大阪駅</a:t>
            </a:r>
            <a:r>
              <a:rPr lang="ja-JP" altLang="ja-JP" sz="1600" dirty="0"/>
              <a:t>周辺地域で活動</a:t>
            </a:r>
            <a:r>
              <a:rPr lang="ja-JP" altLang="ja-JP" sz="1600" dirty="0" smtClean="0"/>
              <a:t>、</a:t>
            </a:r>
            <a:r>
              <a:rPr lang="en-US" altLang="ja-JP" sz="1600" dirty="0" smtClean="0"/>
              <a:t>     </a:t>
            </a:r>
            <a:r>
              <a:rPr lang="ja-JP" altLang="en-US" sz="1600" dirty="0" smtClean="0"/>
              <a:t>　</a:t>
            </a:r>
            <a:endParaRPr lang="en-US" altLang="ja-JP" sz="1600" dirty="0" smtClean="0"/>
          </a:p>
          <a:p>
            <a:r>
              <a:rPr lang="ja-JP" altLang="en-US" sz="1600" dirty="0"/>
              <a:t>　</a:t>
            </a:r>
            <a:r>
              <a:rPr lang="ja-JP" altLang="ja-JP" sz="1600" dirty="0" smtClean="0"/>
              <a:t>滞在</a:t>
            </a:r>
            <a:r>
              <a:rPr lang="ja-JP" altLang="ja-JP" sz="1600" dirty="0"/>
              <a:t>する人にとって</a:t>
            </a:r>
            <a:r>
              <a:rPr lang="ja-JP" altLang="ja-JP" sz="1600" u="sng" dirty="0"/>
              <a:t>居心地のよい空間形成</a:t>
            </a:r>
            <a:r>
              <a:rPr lang="ja-JP" altLang="ja-JP" sz="1600" dirty="0"/>
              <a:t>を</a:t>
            </a:r>
            <a:r>
              <a:rPr lang="ja-JP" altLang="ja-JP" sz="1600" dirty="0" smtClean="0"/>
              <a:t>図る</a:t>
            </a:r>
            <a:r>
              <a:rPr lang="ja-JP" altLang="en-US" sz="1600" dirty="0" smtClean="0"/>
              <a:t>。</a:t>
            </a:r>
            <a:endParaRPr lang="en-US" altLang="ja-JP" sz="1600" dirty="0" smtClean="0"/>
          </a:p>
          <a:p>
            <a:endParaRPr lang="en-US" altLang="ja-JP" sz="1600" dirty="0" smtClean="0"/>
          </a:p>
          <a:p>
            <a:r>
              <a:rPr lang="ja-JP" altLang="en-US" sz="1600" dirty="0" smtClean="0"/>
              <a:t>〇</a:t>
            </a:r>
            <a:r>
              <a:rPr lang="ja-JP" altLang="ja-JP" sz="1600" dirty="0" smtClean="0"/>
              <a:t>空間</a:t>
            </a:r>
            <a:r>
              <a:rPr lang="ja-JP" altLang="ja-JP" sz="1600" dirty="0"/>
              <a:t>形成にあっては、</a:t>
            </a:r>
            <a:r>
              <a:rPr lang="ja-JP" altLang="ja-JP" sz="1600" u="sng" dirty="0"/>
              <a:t>新技術を導入</a:t>
            </a:r>
            <a:r>
              <a:rPr lang="ja-JP" altLang="ja-JP" sz="1600" dirty="0"/>
              <a:t>するとともに、</a:t>
            </a:r>
            <a:r>
              <a:rPr lang="ja-JP" altLang="ja-JP" sz="1600" u="sng" dirty="0"/>
              <a:t>大阪の歴史や文化・風土</a:t>
            </a:r>
            <a:r>
              <a:rPr lang="ja-JP" altLang="ja-JP" sz="1600" dirty="0"/>
              <a:t>を踏まえ</a:t>
            </a:r>
            <a:r>
              <a:rPr lang="ja-JP" altLang="ja-JP" sz="1600" dirty="0" smtClean="0"/>
              <a:t>、新しさ</a:t>
            </a:r>
            <a:r>
              <a:rPr lang="ja-JP" altLang="ja-JP" sz="1600" dirty="0"/>
              <a:t>と</a:t>
            </a:r>
            <a:r>
              <a:rPr lang="ja-JP" altLang="ja-JP" sz="1600" dirty="0" err="1" smtClean="0"/>
              <a:t>な</a:t>
            </a:r>
            <a:endParaRPr lang="en-US" altLang="ja-JP" sz="1600" dirty="0" smtClean="0"/>
          </a:p>
          <a:p>
            <a:r>
              <a:rPr lang="ja-JP" altLang="en-US" sz="1600" dirty="0"/>
              <a:t>　</a:t>
            </a:r>
            <a:r>
              <a:rPr lang="ja-JP" altLang="ja-JP" sz="1600" dirty="0" err="1" smtClean="0"/>
              <a:t>つかしさを</a:t>
            </a:r>
            <a:r>
              <a:rPr lang="ja-JP" altLang="ja-JP" sz="1600" dirty="0"/>
              <a:t>うまく融合させ、大阪・関西の人に</a:t>
            </a:r>
            <a:r>
              <a:rPr lang="ja-JP" altLang="ja-JP" sz="1600" dirty="0" smtClean="0"/>
              <a:t>とって</a:t>
            </a:r>
            <a:r>
              <a:rPr lang="ja-JP" altLang="ja-JP" sz="1600" u="sng" dirty="0" smtClean="0"/>
              <a:t>愛着</a:t>
            </a:r>
            <a:r>
              <a:rPr lang="ja-JP" altLang="ja-JP" sz="1600" u="sng" dirty="0"/>
              <a:t>や誇りが</a:t>
            </a:r>
            <a:r>
              <a:rPr lang="ja-JP" altLang="ja-JP" sz="1600" u="sng" dirty="0" smtClean="0"/>
              <a:t>感じられる</a:t>
            </a:r>
            <a:r>
              <a:rPr lang="ja-JP" altLang="ja-JP" sz="1600" u="sng" dirty="0"/>
              <a:t>空間</a:t>
            </a:r>
            <a:r>
              <a:rPr lang="ja-JP" altLang="ja-JP" sz="1600" dirty="0"/>
              <a:t>を地域全体で</a:t>
            </a:r>
            <a:r>
              <a:rPr lang="ja-JP" altLang="ja-JP" sz="1600" dirty="0" smtClean="0"/>
              <a:t>作</a:t>
            </a:r>
            <a:endParaRPr lang="en-US" altLang="ja-JP" sz="1600" dirty="0" smtClean="0"/>
          </a:p>
          <a:p>
            <a:r>
              <a:rPr lang="ja-JP" altLang="en-US" sz="1600" dirty="0"/>
              <a:t>　</a:t>
            </a:r>
            <a:r>
              <a:rPr lang="ja-JP" altLang="ja-JP" sz="1600" dirty="0" err="1" smtClean="0"/>
              <a:t>り</a:t>
            </a:r>
            <a:r>
              <a:rPr lang="ja-JP" altLang="ja-JP" sz="1600" dirty="0"/>
              <a:t>出していくことで、地域にとって大切な空間が、海外や大阪</a:t>
            </a:r>
            <a:r>
              <a:rPr lang="ja-JP" altLang="ja-JP" sz="1600" dirty="0" smtClean="0"/>
              <a:t>都市</a:t>
            </a:r>
            <a:r>
              <a:rPr lang="ja-JP" altLang="ja-JP" sz="1600" dirty="0"/>
              <a:t>圏外から来る</a:t>
            </a:r>
            <a:r>
              <a:rPr lang="ja-JP" altLang="ja-JP" sz="1600" u="sng" dirty="0"/>
              <a:t>様々な人に</a:t>
            </a:r>
            <a:r>
              <a:rPr lang="ja-JP" altLang="ja-JP" sz="1600" u="sng" dirty="0" smtClean="0"/>
              <a:t>愛され</a:t>
            </a:r>
            <a:endParaRPr lang="en-US" altLang="ja-JP" sz="1600" u="sng" dirty="0" smtClean="0"/>
          </a:p>
          <a:p>
            <a:r>
              <a:rPr lang="ja-JP" altLang="en-US" sz="1600" dirty="0"/>
              <a:t>　</a:t>
            </a:r>
            <a:r>
              <a:rPr lang="ja-JP" altLang="ja-JP" sz="1600" u="sng" dirty="0" err="1" smtClean="0"/>
              <a:t>る</a:t>
            </a:r>
            <a:r>
              <a:rPr lang="ja-JP" altLang="ja-JP" sz="1600" u="sng" dirty="0"/>
              <a:t>空間</a:t>
            </a:r>
            <a:r>
              <a:rPr lang="ja-JP" altLang="ja-JP" sz="1600" dirty="0"/>
              <a:t>となるよう</a:t>
            </a:r>
            <a:r>
              <a:rPr lang="ja-JP" altLang="ja-JP" sz="1600" dirty="0" smtClean="0"/>
              <a:t>取り組む</a:t>
            </a:r>
            <a:r>
              <a:rPr lang="ja-JP" altLang="en-US" sz="1600" dirty="0" smtClean="0"/>
              <a:t>。</a:t>
            </a:r>
            <a:endParaRPr kumimoji="1" lang="ja-JP" altLang="en-US" sz="1600" dirty="0"/>
          </a:p>
        </p:txBody>
      </p:sp>
    </p:spTree>
    <p:extLst>
      <p:ext uri="{BB962C8B-B14F-4D97-AF65-F5344CB8AC3E}">
        <p14:creationId xmlns:p14="http://schemas.microsoft.com/office/powerpoint/2010/main" val="9652941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453122" y="541009"/>
            <a:ext cx="9437140" cy="2349361"/>
          </a:xfrm>
          <a:prstGeom prst="rect">
            <a:avLst/>
          </a:prstGeom>
        </p:spPr>
        <p:txBody>
          <a:bodyPr wrap="square">
            <a:spAutoFit/>
          </a:bodyPr>
          <a:lstStyle/>
          <a:p>
            <a:pPr>
              <a:lnSpc>
                <a:spcPts val="2000"/>
              </a:lnSpc>
            </a:pPr>
            <a:r>
              <a:rPr lang="ja-JP" altLang="en-US" sz="1600" dirty="0" smtClean="0"/>
              <a:t>（</a:t>
            </a:r>
            <a:r>
              <a:rPr lang="ja-JP" altLang="en-US" sz="1600" dirty="0"/>
              <a:t>新</a:t>
            </a:r>
            <a:r>
              <a:rPr lang="ja-JP" altLang="en-US" sz="1600" dirty="0" smtClean="0"/>
              <a:t>大阪駅の改札など新大阪に降り立つ空間から広がる演出</a:t>
            </a:r>
            <a:r>
              <a:rPr lang="ja-JP" altLang="en-US" sz="1600" dirty="0"/>
              <a:t>）</a:t>
            </a:r>
            <a:endParaRPr lang="en-US" altLang="ja-JP" sz="1600" dirty="0"/>
          </a:p>
          <a:p>
            <a:pPr marL="444500">
              <a:lnSpc>
                <a:spcPts val="2000"/>
              </a:lnSpc>
              <a:spcBef>
                <a:spcPts val="600"/>
              </a:spcBef>
            </a:pPr>
            <a:r>
              <a:rPr lang="ja-JP" altLang="en-US" sz="1600" dirty="0"/>
              <a:t>大阪の顔として</a:t>
            </a:r>
            <a:r>
              <a:rPr lang="ja-JP" altLang="en-US" sz="1600" dirty="0" smtClean="0"/>
              <a:t>、新大阪に</a:t>
            </a:r>
            <a:r>
              <a:rPr lang="ja-JP" altLang="en-US" sz="1600" dirty="0"/>
              <a:t>降りたった人</a:t>
            </a:r>
            <a:r>
              <a:rPr lang="ja-JP" altLang="en-US" sz="1600" dirty="0" smtClean="0"/>
              <a:t>をまち</a:t>
            </a:r>
            <a:r>
              <a:rPr lang="ja-JP" altLang="en-US" sz="1600" dirty="0"/>
              <a:t>に</a:t>
            </a:r>
            <a:r>
              <a:rPr lang="ja-JP" altLang="en-US" sz="1600" dirty="0" smtClean="0"/>
              <a:t>引き出す</a:t>
            </a:r>
            <a:r>
              <a:rPr lang="ja-JP" altLang="en-US" sz="1600" dirty="0"/>
              <a:t>ための強い</a:t>
            </a:r>
            <a:r>
              <a:rPr lang="ja-JP" altLang="en-US" sz="1600" dirty="0" smtClean="0"/>
              <a:t>インパクトの</a:t>
            </a:r>
            <a:r>
              <a:rPr lang="ja-JP" altLang="en-US" sz="1600" dirty="0"/>
              <a:t>ある空間や</a:t>
            </a:r>
            <a:r>
              <a:rPr lang="ja-JP" altLang="en-US" sz="1600" dirty="0" smtClean="0"/>
              <a:t>、</a:t>
            </a:r>
            <a:endParaRPr lang="en-US" altLang="ja-JP" sz="1600" dirty="0" smtClean="0"/>
          </a:p>
          <a:p>
            <a:pPr marL="444500">
              <a:lnSpc>
                <a:spcPts val="2000"/>
              </a:lnSpc>
              <a:spcBef>
                <a:spcPts val="600"/>
              </a:spcBef>
            </a:pPr>
            <a:r>
              <a:rPr lang="ja-JP" altLang="en-US" sz="1600" dirty="0" smtClean="0"/>
              <a:t>人</a:t>
            </a:r>
            <a:r>
              <a:rPr lang="ja-JP" altLang="en-US" sz="1600" dirty="0"/>
              <a:t>が</a:t>
            </a:r>
            <a:r>
              <a:rPr lang="ja-JP" altLang="en-US" sz="1600" dirty="0" smtClean="0"/>
              <a:t>定着したくなる居心地の良い空間を、駅からまちで演出し、地域</a:t>
            </a:r>
            <a:r>
              <a:rPr lang="ja-JP" altLang="en-US" sz="1600" dirty="0"/>
              <a:t>に</a:t>
            </a:r>
            <a:r>
              <a:rPr lang="ja-JP" altLang="en-US" sz="1600" dirty="0" smtClean="0"/>
              <a:t>愛される空間をつくる</a:t>
            </a:r>
            <a:endParaRPr lang="ja-JP" altLang="en-US" sz="1600" dirty="0"/>
          </a:p>
          <a:p>
            <a:pPr>
              <a:lnSpc>
                <a:spcPts val="2000"/>
              </a:lnSpc>
              <a:spcBef>
                <a:spcPts val="600"/>
              </a:spcBef>
            </a:pPr>
            <a:r>
              <a:rPr lang="ja-JP" altLang="en-US" sz="1600" dirty="0"/>
              <a:t>　　</a:t>
            </a:r>
            <a:r>
              <a:rPr lang="ja-JP" altLang="en-US" sz="1600" dirty="0" smtClean="0"/>
              <a:t>　　〇新幹線</a:t>
            </a:r>
            <a:r>
              <a:rPr lang="ja-JP" altLang="en-US" sz="1600" dirty="0"/>
              <a:t>からの風景や改札前</a:t>
            </a:r>
            <a:r>
              <a:rPr lang="ja-JP" altLang="en-US" sz="1600" dirty="0" smtClean="0"/>
              <a:t>や駅前広場</a:t>
            </a:r>
            <a:r>
              <a:rPr lang="ja-JP" altLang="en-US" sz="1600" dirty="0"/>
              <a:t>の空間</a:t>
            </a:r>
            <a:endParaRPr lang="en-US" altLang="ja-JP" sz="1600" dirty="0"/>
          </a:p>
          <a:p>
            <a:pPr marL="625475" indent="-625475">
              <a:lnSpc>
                <a:spcPts val="2000"/>
              </a:lnSpc>
              <a:spcBef>
                <a:spcPts val="600"/>
              </a:spcBef>
            </a:pPr>
            <a:r>
              <a:rPr lang="ja-JP" altLang="en-US" sz="1600" dirty="0"/>
              <a:t>　　</a:t>
            </a:r>
            <a:r>
              <a:rPr lang="ja-JP" altLang="en-US" sz="1600" dirty="0" smtClean="0"/>
              <a:t>　　〇新</a:t>
            </a:r>
            <a:r>
              <a:rPr lang="ja-JP" altLang="en-US" sz="1600" dirty="0"/>
              <a:t>大阪駅の南北の自由通路を起点に放射方向</a:t>
            </a:r>
            <a:r>
              <a:rPr lang="ja-JP" altLang="en-US" sz="1600" dirty="0" smtClean="0"/>
              <a:t>にまちに広がる</a:t>
            </a:r>
            <a:r>
              <a:rPr lang="ja-JP" altLang="en-US" sz="1600" dirty="0"/>
              <a:t>歩行者動線沿いの空間</a:t>
            </a:r>
            <a:endParaRPr lang="en-US" altLang="ja-JP" sz="1600" dirty="0"/>
          </a:p>
          <a:p>
            <a:pPr marL="625475" indent="-625475">
              <a:lnSpc>
                <a:spcPts val="2000"/>
              </a:lnSpc>
              <a:spcBef>
                <a:spcPts val="600"/>
              </a:spcBef>
            </a:pPr>
            <a:r>
              <a:rPr lang="ja-JP" altLang="en-US" sz="1600" dirty="0"/>
              <a:t>　　</a:t>
            </a:r>
            <a:r>
              <a:rPr lang="ja-JP" altLang="en-US" sz="1600" dirty="0" smtClean="0"/>
              <a:t>　　〇十三</a:t>
            </a:r>
            <a:r>
              <a:rPr lang="ja-JP" altLang="en-US" sz="1600" dirty="0"/>
              <a:t>や淡路の</a:t>
            </a:r>
            <a:r>
              <a:rPr lang="ja-JP" altLang="en-US" sz="1600" dirty="0" smtClean="0"/>
              <a:t>独自性のある空間演出</a:t>
            </a:r>
            <a:endParaRPr lang="en-US" altLang="ja-JP" sz="1600" dirty="0"/>
          </a:p>
          <a:p>
            <a:pPr>
              <a:lnSpc>
                <a:spcPts val="2000"/>
              </a:lnSpc>
              <a:spcBef>
                <a:spcPts val="600"/>
              </a:spcBef>
            </a:pPr>
            <a:r>
              <a:rPr lang="ja-JP" altLang="en-US" sz="1600" dirty="0"/>
              <a:t>　　</a:t>
            </a:r>
            <a:r>
              <a:rPr lang="ja-JP" altLang="en-US" sz="1600" dirty="0" smtClean="0"/>
              <a:t>　　〇淀川</a:t>
            </a:r>
            <a:r>
              <a:rPr lang="ja-JP" altLang="en-US" sz="1600" dirty="0"/>
              <a:t>の</a:t>
            </a:r>
            <a:r>
              <a:rPr lang="ja-JP" altLang="en-US" sz="1600" dirty="0" smtClean="0"/>
              <a:t>空間とつなぐことによる自然空間のとりこみ</a:t>
            </a:r>
            <a:endParaRPr lang="en-US" altLang="ja-JP" sz="1600" dirty="0"/>
          </a:p>
        </p:txBody>
      </p:sp>
      <p:sp>
        <p:nvSpPr>
          <p:cNvPr id="10" name="正方形/長方形 9"/>
          <p:cNvSpPr/>
          <p:nvPr/>
        </p:nvSpPr>
        <p:spPr>
          <a:xfrm>
            <a:off x="0" y="0"/>
            <a:ext cx="9906000" cy="399245"/>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t>新大阪駅周辺地域の都市空間機能</a:t>
            </a:r>
            <a:r>
              <a:rPr lang="ja-JP" altLang="en-US" sz="2000" b="1" dirty="0" smtClean="0"/>
              <a:t>の導入の視点など</a:t>
            </a:r>
            <a:endParaRPr lang="ja-JP" altLang="en-US" sz="2000" b="1" dirty="0"/>
          </a:p>
        </p:txBody>
      </p:sp>
      <p:pic>
        <p:nvPicPr>
          <p:cNvPr id="16" name="図 15"/>
          <p:cNvPicPr>
            <a:picLocks noChangeAspect="1"/>
          </p:cNvPicPr>
          <p:nvPr/>
        </p:nvPicPr>
        <p:blipFill>
          <a:blip r:embed="rId2"/>
          <a:stretch>
            <a:fillRect/>
          </a:stretch>
        </p:blipFill>
        <p:spPr>
          <a:xfrm>
            <a:off x="1974617" y="2851526"/>
            <a:ext cx="6417520" cy="3962349"/>
          </a:xfrm>
          <a:prstGeom prst="rect">
            <a:avLst/>
          </a:prstGeom>
        </p:spPr>
      </p:pic>
      <p:sp>
        <p:nvSpPr>
          <p:cNvPr id="362" name="スライド番号プレースホルダー 1"/>
          <p:cNvSpPr txBox="1">
            <a:spLocks/>
          </p:cNvSpPr>
          <p:nvPr/>
        </p:nvSpPr>
        <p:spPr>
          <a:xfrm>
            <a:off x="7764192" y="6564979"/>
            <a:ext cx="222885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6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56354BE4-E3CF-4E6B-8FAC-D49DED899F38}" type="slidenum">
              <a:rPr lang="ja-JP" altLang="en-US" smtClean="0"/>
              <a:pPr/>
              <a:t>37</a:t>
            </a:fld>
            <a:endParaRPr lang="ja-JP" altLang="en-US" dirty="0"/>
          </a:p>
        </p:txBody>
      </p:sp>
    </p:spTree>
    <p:extLst>
      <p:ext uri="{BB962C8B-B14F-4D97-AF65-F5344CB8AC3E}">
        <p14:creationId xmlns:p14="http://schemas.microsoft.com/office/powerpoint/2010/main" val="9768820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
          <p:cNvSpPr>
            <a:spLocks noGrp="1"/>
          </p:cNvSpPr>
          <p:nvPr>
            <p:ph type="sldNum" sz="quarter" idx="12"/>
          </p:nvPr>
        </p:nvSpPr>
        <p:spPr>
          <a:xfrm>
            <a:off x="7678299" y="6589477"/>
            <a:ext cx="2228850" cy="365125"/>
          </a:xfrm>
        </p:spPr>
        <p:txBody>
          <a:bodyPr/>
          <a:lstStyle/>
          <a:p>
            <a:fld id="{014D57DD-AECA-42EB-9D63-1BD6179D20D1}" type="slidenum">
              <a:rPr kumimoji="1" lang="ja-JP" altLang="en-US" smtClean="0"/>
              <a:t>38</a:t>
            </a:fld>
            <a:endParaRPr kumimoji="1" lang="ja-JP" altLang="en-US" dirty="0"/>
          </a:p>
        </p:txBody>
      </p:sp>
      <p:sp>
        <p:nvSpPr>
          <p:cNvPr id="17" name="正方形/長方形 16"/>
          <p:cNvSpPr/>
          <p:nvPr/>
        </p:nvSpPr>
        <p:spPr>
          <a:xfrm>
            <a:off x="38814" y="-30643"/>
            <a:ext cx="9906000" cy="3992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schemeClr val="tx1"/>
                </a:solidFill>
              </a:rPr>
              <a:t>強いインパクト与える空間の演出（</a:t>
            </a:r>
            <a:r>
              <a:rPr lang="ja-JP" altLang="en-US" sz="1400" b="1" dirty="0">
                <a:solidFill>
                  <a:schemeClr val="tx1"/>
                </a:solidFill>
              </a:rPr>
              <a:t>国外の事例）</a:t>
            </a:r>
            <a:endParaRPr kumimoji="1" lang="en-US" altLang="ja-JP" sz="1400" b="1" dirty="0">
              <a:solidFill>
                <a:schemeClr val="tx1"/>
              </a:solidFill>
            </a:endParaRPr>
          </a:p>
        </p:txBody>
      </p:sp>
      <p:pic>
        <p:nvPicPr>
          <p:cNvPr id="2" name="図 1"/>
          <p:cNvPicPr>
            <a:picLocks noChangeAspect="1"/>
          </p:cNvPicPr>
          <p:nvPr/>
        </p:nvPicPr>
        <p:blipFill>
          <a:blip r:embed="rId2"/>
          <a:stretch>
            <a:fillRect/>
          </a:stretch>
        </p:blipFill>
        <p:spPr>
          <a:xfrm>
            <a:off x="-71332" y="121210"/>
            <a:ext cx="9899948" cy="6559776"/>
          </a:xfrm>
          <a:prstGeom prst="rect">
            <a:avLst/>
          </a:prstGeom>
        </p:spPr>
      </p:pic>
    </p:spTree>
    <p:extLst>
      <p:ext uri="{BB962C8B-B14F-4D97-AF65-F5344CB8AC3E}">
        <p14:creationId xmlns:p14="http://schemas.microsoft.com/office/powerpoint/2010/main" val="7211716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52660" y="2420"/>
            <a:ext cx="9906000" cy="3992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schemeClr val="tx1"/>
                </a:solidFill>
              </a:rPr>
              <a:t>日本ならではの木質の活用による居心地の良さの演出（</a:t>
            </a:r>
            <a:r>
              <a:rPr lang="ja-JP" altLang="en-US" sz="1400" b="1" dirty="0">
                <a:solidFill>
                  <a:schemeClr val="tx1"/>
                </a:solidFill>
              </a:rPr>
              <a:t>国内の事例）</a:t>
            </a:r>
            <a:endParaRPr kumimoji="1" lang="en-US" altLang="ja-JP" sz="1400" b="1" dirty="0">
              <a:solidFill>
                <a:schemeClr val="tx1"/>
              </a:solidFill>
            </a:endParaRPr>
          </a:p>
        </p:txBody>
      </p:sp>
      <p:sp>
        <p:nvSpPr>
          <p:cNvPr id="16" name="スライド番号プレースホルダー 1"/>
          <p:cNvSpPr txBox="1">
            <a:spLocks/>
          </p:cNvSpPr>
          <p:nvPr/>
        </p:nvSpPr>
        <p:spPr>
          <a:xfrm>
            <a:off x="7764192" y="6564979"/>
            <a:ext cx="222885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6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56354BE4-E3CF-4E6B-8FAC-D49DED899F38}" type="slidenum">
              <a:rPr lang="ja-JP" altLang="en-US" smtClean="0"/>
              <a:pPr/>
              <a:t>39</a:t>
            </a:fld>
            <a:endParaRPr lang="ja-JP" altLang="en-US" dirty="0"/>
          </a:p>
        </p:txBody>
      </p:sp>
      <p:pic>
        <p:nvPicPr>
          <p:cNvPr id="3" name="図 2"/>
          <p:cNvPicPr>
            <a:picLocks noChangeAspect="1"/>
          </p:cNvPicPr>
          <p:nvPr/>
        </p:nvPicPr>
        <p:blipFill>
          <a:blip r:embed="rId2"/>
          <a:stretch>
            <a:fillRect/>
          </a:stretch>
        </p:blipFill>
        <p:spPr>
          <a:xfrm>
            <a:off x="191636" y="335864"/>
            <a:ext cx="9319278" cy="6349711"/>
          </a:xfrm>
          <a:prstGeom prst="rect">
            <a:avLst/>
          </a:prstGeom>
        </p:spPr>
      </p:pic>
    </p:spTree>
    <p:extLst>
      <p:ext uri="{BB962C8B-B14F-4D97-AF65-F5344CB8AC3E}">
        <p14:creationId xmlns:p14="http://schemas.microsoft.com/office/powerpoint/2010/main" val="2471901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0" y="0"/>
            <a:ext cx="9906000" cy="399245"/>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t>まちの「</a:t>
            </a:r>
            <a:r>
              <a:rPr kumimoji="1" lang="ja-JP" altLang="en-US" b="1" dirty="0"/>
              <a:t>ハッとする・ピカピカの空間」・「ホッとする空間」と淀川の河川空間の組み合わせ</a:t>
            </a:r>
            <a:endParaRPr kumimoji="1" lang="en-US" altLang="ja-JP" b="1" dirty="0"/>
          </a:p>
        </p:txBody>
      </p:sp>
      <p:sp>
        <p:nvSpPr>
          <p:cNvPr id="9" name="スライド番号プレースホルダー 8"/>
          <p:cNvSpPr>
            <a:spLocks noGrp="1"/>
          </p:cNvSpPr>
          <p:nvPr>
            <p:ph type="sldNum" sz="quarter" idx="12"/>
          </p:nvPr>
        </p:nvSpPr>
        <p:spPr>
          <a:xfrm>
            <a:off x="7571735" y="6451430"/>
            <a:ext cx="2228850" cy="365125"/>
          </a:xfrm>
        </p:spPr>
        <p:txBody>
          <a:bodyPr/>
          <a:lstStyle/>
          <a:p>
            <a:fld id="{014D57DD-AECA-42EB-9D63-1BD6179D20D1}" type="slidenum">
              <a:rPr kumimoji="1" lang="ja-JP" altLang="en-US" smtClean="0"/>
              <a:t>40</a:t>
            </a:fld>
            <a:endParaRPr kumimoji="1" lang="ja-JP" altLang="en-US" dirty="0"/>
          </a:p>
        </p:txBody>
      </p:sp>
      <p:pic>
        <p:nvPicPr>
          <p:cNvPr id="19" name="図 18"/>
          <p:cNvPicPr>
            <a:picLocks noChangeAspect="1"/>
          </p:cNvPicPr>
          <p:nvPr/>
        </p:nvPicPr>
        <p:blipFill>
          <a:blip r:embed="rId2"/>
          <a:stretch>
            <a:fillRect/>
          </a:stretch>
        </p:blipFill>
        <p:spPr>
          <a:xfrm>
            <a:off x="522289" y="421848"/>
            <a:ext cx="8795723" cy="6378356"/>
          </a:xfrm>
          <a:prstGeom prst="rect">
            <a:avLst/>
          </a:prstGeom>
        </p:spPr>
      </p:pic>
    </p:spTree>
    <p:extLst>
      <p:ext uri="{BB962C8B-B14F-4D97-AF65-F5344CB8AC3E}">
        <p14:creationId xmlns:p14="http://schemas.microsoft.com/office/powerpoint/2010/main" val="4142421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7545548" y="6478584"/>
            <a:ext cx="2228850" cy="365125"/>
          </a:xfrm>
        </p:spPr>
        <p:txBody>
          <a:bodyPr/>
          <a:lstStyle/>
          <a:p>
            <a:fld id="{014D57DD-AECA-42EB-9D63-1BD6179D20D1}" type="slidenum">
              <a:rPr kumimoji="1" lang="ja-JP" altLang="en-US" smtClean="0"/>
              <a:t>23</a:t>
            </a:fld>
            <a:endParaRPr kumimoji="1" lang="ja-JP" altLang="en-US" dirty="0"/>
          </a:p>
        </p:txBody>
      </p:sp>
      <p:sp>
        <p:nvSpPr>
          <p:cNvPr id="3" name="テキスト ボックス 2"/>
          <p:cNvSpPr txBox="1"/>
          <p:nvPr/>
        </p:nvSpPr>
        <p:spPr>
          <a:xfrm>
            <a:off x="-6123" y="-24435"/>
            <a:ext cx="9906000" cy="400110"/>
          </a:xfrm>
          <a:prstGeom prst="rect">
            <a:avLst/>
          </a:prstGeom>
          <a:solidFill>
            <a:schemeClr val="accent5"/>
          </a:solidFill>
          <a:ln>
            <a:solidFill>
              <a:schemeClr val="accent5">
                <a:lumMod val="50000"/>
              </a:schemeClr>
            </a:solidFill>
          </a:ln>
        </p:spPr>
        <p:txBody>
          <a:bodyPr wrap="square" rtlCol="0">
            <a:spAutoFit/>
          </a:bodyPr>
          <a:lstStyle/>
          <a:p>
            <a:pPr algn="ctr"/>
            <a:r>
              <a:rPr lang="ja-JP" altLang="en-US" sz="2000" b="1" dirty="0" smtClean="0">
                <a:solidFill>
                  <a:schemeClr val="bg1"/>
                </a:solidFill>
              </a:rPr>
              <a:t>まちづくり方針の骨格と第</a:t>
            </a:r>
            <a:r>
              <a:rPr lang="en-US" altLang="ja-JP" sz="2000" b="1" dirty="0" smtClean="0">
                <a:solidFill>
                  <a:schemeClr val="bg1"/>
                </a:solidFill>
              </a:rPr>
              <a:t>4</a:t>
            </a:r>
            <a:r>
              <a:rPr lang="ja-JP" altLang="en-US" sz="2000" b="1" dirty="0">
                <a:solidFill>
                  <a:schemeClr val="bg1"/>
                </a:solidFill>
              </a:rPr>
              <a:t>回検討協</a:t>
            </a:r>
            <a:r>
              <a:rPr lang="ja-JP" altLang="en-US" sz="2000" b="1" dirty="0" smtClean="0">
                <a:solidFill>
                  <a:schemeClr val="bg1"/>
                </a:solidFill>
              </a:rPr>
              <a:t>議会の</a:t>
            </a:r>
            <a:r>
              <a:rPr lang="ja-JP" altLang="en-US" sz="2000" b="1" dirty="0">
                <a:solidFill>
                  <a:schemeClr val="bg1"/>
                </a:solidFill>
              </a:rPr>
              <a:t>ふりかえり</a:t>
            </a:r>
            <a:endParaRPr lang="en-US" altLang="ja-JP" sz="2000" b="1" dirty="0">
              <a:solidFill>
                <a:schemeClr val="bg1"/>
              </a:solidFill>
            </a:endParaRPr>
          </a:p>
        </p:txBody>
      </p:sp>
      <p:pic>
        <p:nvPicPr>
          <p:cNvPr id="7" name="図 6"/>
          <p:cNvPicPr>
            <a:picLocks noChangeAspect="1"/>
          </p:cNvPicPr>
          <p:nvPr/>
        </p:nvPicPr>
        <p:blipFill>
          <a:blip r:embed="rId2">
            <a:clrChange>
              <a:clrFrom>
                <a:srgbClr val="FFFFFF"/>
              </a:clrFrom>
              <a:clrTo>
                <a:srgbClr val="FFFFFF">
                  <a:alpha val="0"/>
                </a:srgbClr>
              </a:clrTo>
            </a:clrChange>
          </a:blip>
          <a:stretch>
            <a:fillRect/>
          </a:stretch>
        </p:blipFill>
        <p:spPr>
          <a:xfrm>
            <a:off x="6428518" y="4724824"/>
            <a:ext cx="2999543" cy="1988329"/>
          </a:xfrm>
          <a:prstGeom prst="rect">
            <a:avLst/>
          </a:prstGeom>
        </p:spPr>
      </p:pic>
      <p:sp>
        <p:nvSpPr>
          <p:cNvPr id="9" name="テキスト ボックス 8"/>
          <p:cNvSpPr txBox="1"/>
          <p:nvPr/>
        </p:nvSpPr>
        <p:spPr>
          <a:xfrm>
            <a:off x="281127" y="3185429"/>
            <a:ext cx="9492771" cy="523220"/>
          </a:xfrm>
          <a:prstGeom prst="rect">
            <a:avLst/>
          </a:prstGeom>
          <a:noFill/>
        </p:spPr>
        <p:txBody>
          <a:bodyPr wrap="square" rtlCol="0">
            <a:spAutoFit/>
          </a:bodyPr>
          <a:lstStyle/>
          <a:p>
            <a:r>
              <a:rPr lang="ja-JP" altLang="en-US" sz="1400" u="sng" dirty="0" smtClean="0"/>
              <a:t>新大阪駅の交通結節施設の全体像を確認し、</a:t>
            </a:r>
            <a:r>
              <a:rPr lang="en-US" altLang="ja-JP" sz="1400" u="sng" dirty="0" smtClean="0"/>
              <a:t>3</a:t>
            </a:r>
            <a:r>
              <a:rPr lang="ja-JP" altLang="en-US" sz="1400" u="sng" dirty="0"/>
              <a:t>つ</a:t>
            </a:r>
            <a:r>
              <a:rPr kumimoji="1" lang="ja-JP" altLang="en-US" sz="1400" u="sng" dirty="0"/>
              <a:t>の空間（歩行者、自動車等交通、利用者サービス）の観点から</a:t>
            </a:r>
            <a:r>
              <a:rPr lang="ja-JP" altLang="en-US" sz="1400" u="sng" dirty="0"/>
              <a:t>検討を進める方向性を確認した。</a:t>
            </a:r>
            <a:endParaRPr kumimoji="1" lang="en-US" altLang="ja-JP" sz="1400" u="sng" dirty="0"/>
          </a:p>
        </p:txBody>
      </p:sp>
      <p:grpSp>
        <p:nvGrpSpPr>
          <p:cNvPr id="18" name="グループ化 17"/>
          <p:cNvGrpSpPr/>
          <p:nvPr/>
        </p:nvGrpSpPr>
        <p:grpSpPr>
          <a:xfrm>
            <a:off x="1256321" y="4839568"/>
            <a:ext cx="4547881" cy="2018432"/>
            <a:chOff x="608426" y="4853858"/>
            <a:chExt cx="4547881" cy="2018432"/>
          </a:xfrm>
        </p:grpSpPr>
        <p:pic>
          <p:nvPicPr>
            <p:cNvPr id="8" name="図 7"/>
            <p:cNvPicPr>
              <a:picLocks noChangeAspect="1"/>
            </p:cNvPicPr>
            <p:nvPr/>
          </p:nvPicPr>
          <p:blipFill>
            <a:blip r:embed="rId3"/>
            <a:stretch>
              <a:fillRect/>
            </a:stretch>
          </p:blipFill>
          <p:spPr>
            <a:xfrm>
              <a:off x="608426" y="4853858"/>
              <a:ext cx="3122475" cy="2004141"/>
            </a:xfrm>
            <a:prstGeom prst="rect">
              <a:avLst/>
            </a:prstGeom>
          </p:spPr>
        </p:pic>
        <p:grpSp>
          <p:nvGrpSpPr>
            <p:cNvPr id="20" name="グループ化 19"/>
            <p:cNvGrpSpPr/>
            <p:nvPr/>
          </p:nvGrpSpPr>
          <p:grpSpPr>
            <a:xfrm>
              <a:off x="2743200" y="5547541"/>
              <a:ext cx="2413107" cy="1324749"/>
              <a:chOff x="2743200" y="5547541"/>
              <a:chExt cx="2413107" cy="1324749"/>
            </a:xfrm>
          </p:grpSpPr>
          <p:grpSp>
            <p:nvGrpSpPr>
              <p:cNvPr id="10" name="グループ化 9"/>
              <p:cNvGrpSpPr/>
              <p:nvPr/>
            </p:nvGrpSpPr>
            <p:grpSpPr>
              <a:xfrm>
                <a:off x="3734885" y="5547541"/>
                <a:ext cx="1421422" cy="1324749"/>
                <a:chOff x="8415367" y="1535370"/>
                <a:chExt cx="1421422" cy="1324749"/>
              </a:xfrm>
            </p:grpSpPr>
            <p:grpSp>
              <p:nvGrpSpPr>
                <p:cNvPr id="11" name="グループ化 10"/>
                <p:cNvGrpSpPr/>
                <p:nvPr/>
              </p:nvGrpSpPr>
              <p:grpSpPr>
                <a:xfrm>
                  <a:off x="8415367" y="1535370"/>
                  <a:ext cx="1421422" cy="1324749"/>
                  <a:chOff x="8415367" y="1544895"/>
                  <a:chExt cx="1421422" cy="1324749"/>
                </a:xfrm>
              </p:grpSpPr>
              <p:pic>
                <p:nvPicPr>
                  <p:cNvPr id="13" name="図 12"/>
                  <p:cNvPicPr>
                    <a:picLocks noChangeAspect="1"/>
                  </p:cNvPicPr>
                  <p:nvPr/>
                </p:nvPicPr>
                <p:blipFill rotWithShape="1">
                  <a:blip r:embed="rId4"/>
                  <a:srcRect l="13274" t="25720" r="18962" b="31135"/>
                  <a:stretch/>
                </p:blipFill>
                <p:spPr>
                  <a:xfrm>
                    <a:off x="8417652" y="1544895"/>
                    <a:ext cx="1407171" cy="1266223"/>
                  </a:xfrm>
                  <a:prstGeom prst="rect">
                    <a:avLst/>
                  </a:prstGeom>
                  <a:ln>
                    <a:solidFill>
                      <a:schemeClr val="tx1"/>
                    </a:solidFill>
                  </a:ln>
                </p:spPr>
              </p:pic>
              <p:sp>
                <p:nvSpPr>
                  <p:cNvPr id="14" name="フリーフォーム 13"/>
                  <p:cNvSpPr>
                    <a:spLocks noChangeAspect="1"/>
                  </p:cNvSpPr>
                  <p:nvPr/>
                </p:nvSpPr>
                <p:spPr>
                  <a:xfrm>
                    <a:off x="8802739" y="2562225"/>
                    <a:ext cx="1023084" cy="258262"/>
                  </a:xfrm>
                  <a:custGeom>
                    <a:avLst/>
                    <a:gdLst>
                      <a:gd name="connsiteX0" fmla="*/ 42279 w 5650599"/>
                      <a:gd name="connsiteY0" fmla="*/ 1268663 h 1323362"/>
                      <a:gd name="connsiteX1" fmla="*/ 126099 w 5650599"/>
                      <a:gd name="connsiteY1" fmla="*/ 1245803 h 1323362"/>
                      <a:gd name="connsiteX2" fmla="*/ 1101459 w 5650599"/>
                      <a:gd name="connsiteY2" fmla="*/ 521903 h 1323362"/>
                      <a:gd name="connsiteX3" fmla="*/ 1741539 w 5650599"/>
                      <a:gd name="connsiteY3" fmla="*/ 316163 h 1323362"/>
                      <a:gd name="connsiteX4" fmla="*/ 2213979 w 5650599"/>
                      <a:gd name="connsiteY4" fmla="*/ 285683 h 1323362"/>
                      <a:gd name="connsiteX5" fmla="*/ 2663559 w 5650599"/>
                      <a:gd name="connsiteY5" fmla="*/ 316163 h 1323362"/>
                      <a:gd name="connsiteX6" fmla="*/ 3174099 w 5650599"/>
                      <a:gd name="connsiteY6" fmla="*/ 224723 h 1323362"/>
                      <a:gd name="connsiteX7" fmla="*/ 3425559 w 5650599"/>
                      <a:gd name="connsiteY7" fmla="*/ 87563 h 1323362"/>
                      <a:gd name="connsiteX8" fmla="*/ 3684639 w 5650599"/>
                      <a:gd name="connsiteY8" fmla="*/ 3743 h 1323362"/>
                      <a:gd name="connsiteX9" fmla="*/ 4339959 w 5650599"/>
                      <a:gd name="connsiteY9" fmla="*/ 209483 h 1323362"/>
                      <a:gd name="connsiteX10" fmla="*/ 4797159 w 5650599"/>
                      <a:gd name="connsiteY10" fmla="*/ 453323 h 1323362"/>
                      <a:gd name="connsiteX11" fmla="*/ 5650599 w 5650599"/>
                      <a:gd name="connsiteY11" fmla="*/ 887663 h 1323362"/>
                      <a:gd name="connsiteX0" fmla="*/ 8351 w 5616671"/>
                      <a:gd name="connsiteY0" fmla="*/ 1268663 h 1281401"/>
                      <a:gd name="connsiteX1" fmla="*/ 292368 w 5616671"/>
                      <a:gd name="connsiteY1" fmla="*/ 1085645 h 1281401"/>
                      <a:gd name="connsiteX2" fmla="*/ 1067531 w 5616671"/>
                      <a:gd name="connsiteY2" fmla="*/ 521903 h 1281401"/>
                      <a:gd name="connsiteX3" fmla="*/ 1707611 w 5616671"/>
                      <a:gd name="connsiteY3" fmla="*/ 316163 h 1281401"/>
                      <a:gd name="connsiteX4" fmla="*/ 2180051 w 5616671"/>
                      <a:gd name="connsiteY4" fmla="*/ 285683 h 1281401"/>
                      <a:gd name="connsiteX5" fmla="*/ 2629631 w 5616671"/>
                      <a:gd name="connsiteY5" fmla="*/ 316163 h 1281401"/>
                      <a:gd name="connsiteX6" fmla="*/ 3140171 w 5616671"/>
                      <a:gd name="connsiteY6" fmla="*/ 224723 h 1281401"/>
                      <a:gd name="connsiteX7" fmla="*/ 3391631 w 5616671"/>
                      <a:gd name="connsiteY7" fmla="*/ 87563 h 1281401"/>
                      <a:gd name="connsiteX8" fmla="*/ 3650711 w 5616671"/>
                      <a:gd name="connsiteY8" fmla="*/ 3743 h 1281401"/>
                      <a:gd name="connsiteX9" fmla="*/ 4306031 w 5616671"/>
                      <a:gd name="connsiteY9" fmla="*/ 209483 h 1281401"/>
                      <a:gd name="connsiteX10" fmla="*/ 4763231 w 5616671"/>
                      <a:gd name="connsiteY10" fmla="*/ 453323 h 1281401"/>
                      <a:gd name="connsiteX11" fmla="*/ 5616671 w 5616671"/>
                      <a:gd name="connsiteY11" fmla="*/ 887663 h 1281401"/>
                      <a:gd name="connsiteX0" fmla="*/ -1 w 5324302"/>
                      <a:gd name="connsiteY0" fmla="*/ 1085645 h 1085645"/>
                      <a:gd name="connsiteX1" fmla="*/ 775162 w 5324302"/>
                      <a:gd name="connsiteY1" fmla="*/ 521903 h 1085645"/>
                      <a:gd name="connsiteX2" fmla="*/ 1415242 w 5324302"/>
                      <a:gd name="connsiteY2" fmla="*/ 316163 h 1085645"/>
                      <a:gd name="connsiteX3" fmla="*/ 1887682 w 5324302"/>
                      <a:gd name="connsiteY3" fmla="*/ 285683 h 1085645"/>
                      <a:gd name="connsiteX4" fmla="*/ 2337262 w 5324302"/>
                      <a:gd name="connsiteY4" fmla="*/ 316163 h 1085645"/>
                      <a:gd name="connsiteX5" fmla="*/ 2847802 w 5324302"/>
                      <a:gd name="connsiteY5" fmla="*/ 224723 h 1085645"/>
                      <a:gd name="connsiteX6" fmla="*/ 3099262 w 5324302"/>
                      <a:gd name="connsiteY6" fmla="*/ 87563 h 1085645"/>
                      <a:gd name="connsiteX7" fmla="*/ 3358342 w 5324302"/>
                      <a:gd name="connsiteY7" fmla="*/ 3743 h 1085645"/>
                      <a:gd name="connsiteX8" fmla="*/ 4013662 w 5324302"/>
                      <a:gd name="connsiteY8" fmla="*/ 209483 h 1085645"/>
                      <a:gd name="connsiteX9" fmla="*/ 4470862 w 5324302"/>
                      <a:gd name="connsiteY9" fmla="*/ 453323 h 1085645"/>
                      <a:gd name="connsiteX10" fmla="*/ 5324302 w 5324302"/>
                      <a:gd name="connsiteY10" fmla="*/ 887663 h 1085645"/>
                      <a:gd name="connsiteX0" fmla="*/ -1 w 4470863"/>
                      <a:gd name="connsiteY0" fmla="*/ 1085645 h 1085645"/>
                      <a:gd name="connsiteX1" fmla="*/ 775162 w 4470863"/>
                      <a:gd name="connsiteY1" fmla="*/ 521903 h 1085645"/>
                      <a:gd name="connsiteX2" fmla="*/ 1415242 w 4470863"/>
                      <a:gd name="connsiteY2" fmla="*/ 316163 h 1085645"/>
                      <a:gd name="connsiteX3" fmla="*/ 1887682 w 4470863"/>
                      <a:gd name="connsiteY3" fmla="*/ 285683 h 1085645"/>
                      <a:gd name="connsiteX4" fmla="*/ 2337262 w 4470863"/>
                      <a:gd name="connsiteY4" fmla="*/ 316163 h 1085645"/>
                      <a:gd name="connsiteX5" fmla="*/ 2847802 w 4470863"/>
                      <a:gd name="connsiteY5" fmla="*/ 224723 h 1085645"/>
                      <a:gd name="connsiteX6" fmla="*/ 3099262 w 4470863"/>
                      <a:gd name="connsiteY6" fmla="*/ 87563 h 1085645"/>
                      <a:gd name="connsiteX7" fmla="*/ 3358342 w 4470863"/>
                      <a:gd name="connsiteY7" fmla="*/ 3743 h 1085645"/>
                      <a:gd name="connsiteX8" fmla="*/ 4013662 w 4470863"/>
                      <a:gd name="connsiteY8" fmla="*/ 209483 h 1085645"/>
                      <a:gd name="connsiteX9" fmla="*/ 4470862 w 4470863"/>
                      <a:gd name="connsiteY9" fmla="*/ 453323 h 1085645"/>
                      <a:gd name="connsiteX0" fmla="*/ -1 w 4300695"/>
                      <a:gd name="connsiteY0" fmla="*/ 1085645 h 1085645"/>
                      <a:gd name="connsiteX1" fmla="*/ 775162 w 4300695"/>
                      <a:gd name="connsiteY1" fmla="*/ 521903 h 1085645"/>
                      <a:gd name="connsiteX2" fmla="*/ 1415242 w 4300695"/>
                      <a:gd name="connsiteY2" fmla="*/ 316163 h 1085645"/>
                      <a:gd name="connsiteX3" fmla="*/ 1887682 w 4300695"/>
                      <a:gd name="connsiteY3" fmla="*/ 285683 h 1085645"/>
                      <a:gd name="connsiteX4" fmla="*/ 2337262 w 4300695"/>
                      <a:gd name="connsiteY4" fmla="*/ 316163 h 1085645"/>
                      <a:gd name="connsiteX5" fmla="*/ 2847802 w 4300695"/>
                      <a:gd name="connsiteY5" fmla="*/ 224723 h 1085645"/>
                      <a:gd name="connsiteX6" fmla="*/ 3099262 w 4300695"/>
                      <a:gd name="connsiteY6" fmla="*/ 87563 h 1085645"/>
                      <a:gd name="connsiteX7" fmla="*/ 3358342 w 4300695"/>
                      <a:gd name="connsiteY7" fmla="*/ 3743 h 1085645"/>
                      <a:gd name="connsiteX8" fmla="*/ 4013662 w 4300695"/>
                      <a:gd name="connsiteY8" fmla="*/ 209483 h 1085645"/>
                      <a:gd name="connsiteX9" fmla="*/ 4300695 w 4300695"/>
                      <a:gd name="connsiteY9" fmla="*/ 363234 h 1085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00695" h="1085645">
                        <a:moveTo>
                          <a:pt x="-1" y="1085645"/>
                        </a:moveTo>
                        <a:cubicBezTo>
                          <a:pt x="176529" y="961185"/>
                          <a:pt x="539288" y="650150"/>
                          <a:pt x="775162" y="521903"/>
                        </a:cubicBezTo>
                        <a:cubicBezTo>
                          <a:pt x="1011036" y="393656"/>
                          <a:pt x="1229822" y="355533"/>
                          <a:pt x="1415242" y="316163"/>
                        </a:cubicBezTo>
                        <a:cubicBezTo>
                          <a:pt x="1600662" y="276793"/>
                          <a:pt x="1734012" y="285683"/>
                          <a:pt x="1887682" y="285683"/>
                        </a:cubicBezTo>
                        <a:cubicBezTo>
                          <a:pt x="2041352" y="285683"/>
                          <a:pt x="2177242" y="326323"/>
                          <a:pt x="2337262" y="316163"/>
                        </a:cubicBezTo>
                        <a:cubicBezTo>
                          <a:pt x="2497282" y="306003"/>
                          <a:pt x="2720802" y="262823"/>
                          <a:pt x="2847802" y="224723"/>
                        </a:cubicBezTo>
                        <a:cubicBezTo>
                          <a:pt x="2974802" y="186623"/>
                          <a:pt x="3014172" y="124393"/>
                          <a:pt x="3099262" y="87563"/>
                        </a:cubicBezTo>
                        <a:cubicBezTo>
                          <a:pt x="3184352" y="50733"/>
                          <a:pt x="3205942" y="-16577"/>
                          <a:pt x="3358342" y="3743"/>
                        </a:cubicBezTo>
                        <a:cubicBezTo>
                          <a:pt x="3510742" y="24063"/>
                          <a:pt x="3856603" y="149568"/>
                          <a:pt x="4013662" y="209483"/>
                        </a:cubicBezTo>
                        <a:cubicBezTo>
                          <a:pt x="4170721" y="269398"/>
                          <a:pt x="4300695" y="363234"/>
                          <a:pt x="4300695" y="363234"/>
                        </a:cubicBezTo>
                      </a:path>
                    </a:pathLst>
                  </a:cu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 name="直線矢印コネクタ 14"/>
                  <p:cNvCxnSpPr/>
                  <p:nvPr/>
                </p:nvCxnSpPr>
                <p:spPr>
                  <a:xfrm>
                    <a:off x="9055894" y="2014538"/>
                    <a:ext cx="0" cy="640556"/>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8415367" y="2151138"/>
                    <a:ext cx="734496" cy="430887"/>
                  </a:xfrm>
                  <a:prstGeom prst="rect">
                    <a:avLst/>
                  </a:prstGeom>
                  <a:noFill/>
                </p:spPr>
                <p:txBody>
                  <a:bodyPr wrap="none" rtlCol="0">
                    <a:spAutoFit/>
                  </a:bodyPr>
                  <a:lstStyle/>
                  <a:p>
                    <a:r>
                      <a:rPr lang="ja-JP" altLang="en-US" sz="1100" b="1" dirty="0"/>
                      <a:t>約</a:t>
                    </a:r>
                    <a:r>
                      <a:rPr lang="en-US" altLang="ja-JP" sz="1100" b="1" dirty="0"/>
                      <a:t>1.7km</a:t>
                    </a:r>
                  </a:p>
                  <a:p>
                    <a:r>
                      <a:rPr lang="ja-JP" altLang="en-US" sz="1100" b="1" dirty="0"/>
                      <a:t>（</a:t>
                    </a:r>
                    <a:r>
                      <a:rPr lang="en-US" altLang="ja-JP" sz="1100" b="1" dirty="0"/>
                      <a:t>2</a:t>
                    </a:r>
                    <a:r>
                      <a:rPr lang="ja-JP" altLang="en-US" sz="1100" b="1" dirty="0"/>
                      <a:t>分）</a:t>
                    </a:r>
                    <a:endParaRPr kumimoji="1" lang="ja-JP" altLang="en-US" sz="1100" b="1" dirty="0"/>
                  </a:p>
                </p:txBody>
              </p:sp>
              <p:sp>
                <p:nvSpPr>
                  <p:cNvPr id="17" name="テキスト ボックス 16"/>
                  <p:cNvSpPr txBox="1"/>
                  <p:nvPr/>
                </p:nvSpPr>
                <p:spPr>
                  <a:xfrm>
                    <a:off x="9010922" y="2623423"/>
                    <a:ext cx="825867" cy="246221"/>
                  </a:xfrm>
                  <a:prstGeom prst="rect">
                    <a:avLst/>
                  </a:prstGeom>
                  <a:noFill/>
                </p:spPr>
                <p:txBody>
                  <a:bodyPr wrap="none" rtlCol="0">
                    <a:spAutoFit/>
                  </a:bodyPr>
                  <a:lstStyle/>
                  <a:p>
                    <a:r>
                      <a:rPr lang="ja-JP" altLang="en-US" sz="1000" b="1" dirty="0">
                        <a:solidFill>
                          <a:srgbClr val="FF0000"/>
                        </a:solidFill>
                        <a:effectLst>
                          <a:glow rad="101600">
                            <a:schemeClr val="bg1">
                              <a:alpha val="60000"/>
                            </a:schemeClr>
                          </a:glow>
                        </a:effectLst>
                      </a:rPr>
                      <a:t>淀川左岸線</a:t>
                    </a:r>
                    <a:endParaRPr kumimoji="1" lang="ja-JP" altLang="en-US" sz="1000" b="1" dirty="0">
                      <a:solidFill>
                        <a:srgbClr val="FF0000"/>
                      </a:solidFill>
                      <a:effectLst>
                        <a:glow rad="101600">
                          <a:schemeClr val="bg1">
                            <a:alpha val="60000"/>
                          </a:schemeClr>
                        </a:glow>
                      </a:effectLst>
                    </a:endParaRPr>
                  </a:p>
                </p:txBody>
              </p:sp>
            </p:grpSp>
            <p:sp>
              <p:nvSpPr>
                <p:cNvPr id="12" name="テキスト ボックス 11"/>
                <p:cNvSpPr txBox="1"/>
                <p:nvPr/>
              </p:nvSpPr>
              <p:spPr>
                <a:xfrm>
                  <a:off x="8852345" y="1836830"/>
                  <a:ext cx="595035" cy="215444"/>
                </a:xfrm>
                <a:prstGeom prst="rect">
                  <a:avLst/>
                </a:prstGeom>
                <a:noFill/>
              </p:spPr>
              <p:txBody>
                <a:bodyPr wrap="none" rtlCol="0">
                  <a:spAutoFit/>
                </a:bodyPr>
                <a:lstStyle/>
                <a:p>
                  <a:r>
                    <a:rPr lang="ja-JP" altLang="en-US" sz="800" b="1" dirty="0">
                      <a:effectLst>
                        <a:glow rad="101600">
                          <a:schemeClr val="bg1">
                            <a:alpha val="60000"/>
                          </a:schemeClr>
                        </a:glow>
                      </a:effectLst>
                    </a:rPr>
                    <a:t>新大阪駅</a:t>
                  </a:r>
                  <a:endParaRPr kumimoji="1" lang="ja-JP" altLang="en-US" sz="800" b="1" dirty="0">
                    <a:effectLst>
                      <a:glow rad="101600">
                        <a:schemeClr val="bg1">
                          <a:alpha val="60000"/>
                        </a:schemeClr>
                      </a:glow>
                    </a:effectLst>
                  </a:endParaRPr>
                </a:p>
              </p:txBody>
            </p:sp>
          </p:grpSp>
          <p:cxnSp>
            <p:nvCxnSpPr>
              <p:cNvPr id="19" name="直線コネクタ 18"/>
              <p:cNvCxnSpPr>
                <a:cxnSpLocks/>
                <a:stCxn id="13" idx="1"/>
              </p:cNvCxnSpPr>
              <p:nvPr/>
            </p:nvCxnSpPr>
            <p:spPr>
              <a:xfrm flipH="1" flipV="1">
                <a:off x="2743200" y="5762659"/>
                <a:ext cx="993970" cy="417994"/>
              </a:xfrm>
              <a:prstGeom prst="line">
                <a:avLst/>
              </a:prstGeom>
              <a:ln w="12700">
                <a:solidFill>
                  <a:schemeClr val="tx1"/>
                </a:solidFill>
                <a:tailEnd type="oval"/>
              </a:ln>
            </p:spPr>
            <p:style>
              <a:lnRef idx="1">
                <a:schemeClr val="accent1"/>
              </a:lnRef>
              <a:fillRef idx="0">
                <a:schemeClr val="accent1"/>
              </a:fillRef>
              <a:effectRef idx="0">
                <a:schemeClr val="accent1"/>
              </a:effectRef>
              <a:fontRef idx="minor">
                <a:schemeClr val="tx1"/>
              </a:fontRef>
            </p:style>
          </p:cxnSp>
        </p:grpSp>
      </p:grpSp>
      <p:sp>
        <p:nvSpPr>
          <p:cNvPr id="22" name="テキスト ボックス 21">
            <a:extLst>
              <a:ext uri="{FF2B5EF4-FFF2-40B4-BE49-F238E27FC236}">
                <a16:creationId xmlns:a16="http://schemas.microsoft.com/office/drawing/2014/main" id="{09C14F74-C725-4711-8155-2BCE56B554ED}"/>
              </a:ext>
            </a:extLst>
          </p:cNvPr>
          <p:cNvSpPr txBox="1"/>
          <p:nvPr/>
        </p:nvSpPr>
        <p:spPr>
          <a:xfrm>
            <a:off x="-82325" y="2857697"/>
            <a:ext cx="4461121" cy="338554"/>
          </a:xfrm>
          <a:prstGeom prst="rect">
            <a:avLst/>
          </a:prstGeom>
          <a:noFill/>
        </p:spPr>
        <p:txBody>
          <a:bodyPr wrap="square" rtlCol="0">
            <a:spAutoFit/>
          </a:bodyPr>
          <a:lstStyle/>
          <a:p>
            <a:r>
              <a:rPr lang="ja-JP" altLang="en-US" sz="1600" b="1" dirty="0"/>
              <a:t>（第</a:t>
            </a:r>
            <a:r>
              <a:rPr lang="en-US" altLang="ja-JP" sz="1600" b="1" dirty="0"/>
              <a:t>4</a:t>
            </a:r>
            <a:r>
              <a:rPr lang="ja-JP" altLang="en-US" sz="1600" b="1" dirty="0"/>
              <a:t>回協</a:t>
            </a:r>
            <a:r>
              <a:rPr lang="ja-JP" altLang="en-US" sz="1600" b="1" dirty="0" smtClean="0"/>
              <a:t>議会（抜粋））</a:t>
            </a:r>
            <a:endParaRPr kumimoji="1" lang="en-US" altLang="ja-JP" sz="1600" b="1" dirty="0"/>
          </a:p>
        </p:txBody>
      </p:sp>
      <p:grpSp>
        <p:nvGrpSpPr>
          <p:cNvPr id="21" name="グループ化 20"/>
          <p:cNvGrpSpPr/>
          <p:nvPr/>
        </p:nvGrpSpPr>
        <p:grpSpPr>
          <a:xfrm>
            <a:off x="-56258" y="520168"/>
            <a:ext cx="9924158" cy="2164176"/>
            <a:chOff x="-56258" y="677135"/>
            <a:chExt cx="9924158" cy="2164176"/>
          </a:xfrm>
        </p:grpSpPr>
        <p:sp>
          <p:nvSpPr>
            <p:cNvPr id="5" name="角丸四角形 4"/>
            <p:cNvSpPr/>
            <p:nvPr/>
          </p:nvSpPr>
          <p:spPr>
            <a:xfrm>
              <a:off x="49530" y="677135"/>
              <a:ext cx="9724368" cy="2164176"/>
            </a:xfrm>
            <a:prstGeom prst="roundRect">
              <a:avLst>
                <a:gd name="adj" fmla="val 3291"/>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7140A9EB-FD6F-450A-A2E2-53F58E02754E}"/>
                </a:ext>
              </a:extLst>
            </p:cNvPr>
            <p:cNvSpPr txBox="1"/>
            <p:nvPr/>
          </p:nvSpPr>
          <p:spPr>
            <a:xfrm>
              <a:off x="-56258" y="704954"/>
              <a:ext cx="4044058" cy="338554"/>
            </a:xfrm>
            <a:prstGeom prst="rect">
              <a:avLst/>
            </a:prstGeom>
            <a:noFill/>
          </p:spPr>
          <p:txBody>
            <a:bodyPr wrap="square" rtlCol="0">
              <a:spAutoFit/>
            </a:bodyPr>
            <a:lstStyle/>
            <a:p>
              <a:r>
                <a:rPr lang="ja-JP" altLang="en-US" sz="1600" b="1" dirty="0" smtClean="0"/>
                <a:t>（まちづくり方針の骨格（抜粋））</a:t>
              </a:r>
              <a:endParaRPr kumimoji="1" lang="en-US" altLang="ja-JP" sz="1600" b="1" dirty="0"/>
            </a:p>
          </p:txBody>
        </p:sp>
        <p:sp>
          <p:nvSpPr>
            <p:cNvPr id="25" name="テキスト ボックス 24">
              <a:extLst>
                <a:ext uri="{FF2B5EF4-FFF2-40B4-BE49-F238E27FC236}">
                  <a16:creationId xmlns:a16="http://schemas.microsoft.com/office/drawing/2014/main" id="{4FBF1E64-7FDC-4C1C-B227-831FB3765309}"/>
                </a:ext>
              </a:extLst>
            </p:cNvPr>
            <p:cNvSpPr txBox="1"/>
            <p:nvPr/>
          </p:nvSpPr>
          <p:spPr>
            <a:xfrm>
              <a:off x="187127" y="1849164"/>
              <a:ext cx="9680773" cy="954107"/>
            </a:xfrm>
            <a:prstGeom prst="rect">
              <a:avLst/>
            </a:prstGeom>
            <a:noFill/>
          </p:spPr>
          <p:txBody>
            <a:bodyPr wrap="square" rtlCol="0">
              <a:spAutoFit/>
            </a:bodyPr>
            <a:lstStyle/>
            <a:p>
              <a:pPr marL="285750" indent="-285750">
                <a:buFont typeface="Wingdings" panose="05000000000000000000" pitchFamily="2" charset="2"/>
                <a:buChar char="Ø"/>
              </a:pPr>
              <a:r>
                <a:rPr lang="ja-JP" altLang="en-US" sz="1400" dirty="0"/>
                <a:t>新大阪駅周辺</a:t>
              </a:r>
              <a:r>
                <a:rPr lang="ja-JP" altLang="en-US" sz="1400" dirty="0" smtClean="0"/>
                <a:t>地域の交通結節機能</a:t>
              </a:r>
              <a:r>
                <a:rPr lang="en-US" altLang="ja-JP" sz="1400" dirty="0" smtClean="0"/>
                <a:t/>
              </a:r>
              <a:br>
                <a:rPr lang="en-US" altLang="ja-JP" sz="1400" dirty="0" smtClean="0"/>
              </a:br>
              <a:r>
                <a:rPr lang="ja-JP" altLang="en-US" sz="1400" dirty="0" smtClean="0"/>
                <a:t>新大阪駅周辺地域の拠点となるエリアを広げるとともに、移動のシームレス化、多様化、リダンダンシーの確保を進めるために、鉄道や道路はもとより、新しい交通システム・技術の実証などによるハード面での整備や事業者間の連携による回遊性を高めるソフト面の取組を組み合わせて進める。</a:t>
              </a:r>
              <a:endParaRPr lang="en-US" altLang="ja-JP" sz="1400" dirty="0" smtClean="0"/>
            </a:p>
          </p:txBody>
        </p:sp>
        <p:sp>
          <p:nvSpPr>
            <p:cNvPr id="26" name="テキスト ボックス 25">
              <a:extLst>
                <a:ext uri="{FF2B5EF4-FFF2-40B4-BE49-F238E27FC236}">
                  <a16:creationId xmlns:a16="http://schemas.microsoft.com/office/drawing/2014/main" id="{8DAFB661-5BB2-49E9-9BCC-EBDE6B790C12}"/>
                </a:ext>
              </a:extLst>
            </p:cNvPr>
            <p:cNvSpPr txBox="1"/>
            <p:nvPr/>
          </p:nvSpPr>
          <p:spPr>
            <a:xfrm>
              <a:off x="187127" y="1054731"/>
              <a:ext cx="9680773" cy="738664"/>
            </a:xfrm>
            <a:prstGeom prst="rect">
              <a:avLst/>
            </a:prstGeom>
            <a:noFill/>
          </p:spPr>
          <p:txBody>
            <a:bodyPr wrap="square" rtlCol="0">
              <a:spAutoFit/>
            </a:bodyPr>
            <a:lstStyle/>
            <a:p>
              <a:pPr marL="285750" indent="-285750">
                <a:buFont typeface="Wingdings" panose="05000000000000000000" pitchFamily="2" charset="2"/>
                <a:buChar char="Ø"/>
              </a:pPr>
              <a:r>
                <a:rPr lang="ja-JP" altLang="en-US" sz="1400" dirty="0" smtClean="0"/>
                <a:t>新大阪駅の交通結節機能</a:t>
              </a:r>
              <a:r>
                <a:rPr lang="en-US" altLang="ja-JP" sz="1400" dirty="0"/>
                <a:t/>
              </a:r>
              <a:br>
                <a:rPr lang="en-US" altLang="ja-JP" sz="1400" dirty="0"/>
              </a:br>
              <a:r>
                <a:rPr lang="ja-JP" altLang="en-US" sz="1400" dirty="0"/>
                <a:t>多様な交通モードの拡充を図りつつ</a:t>
              </a:r>
              <a:r>
                <a:rPr lang="ja-JP" altLang="en-US" sz="1400" dirty="0" smtClean="0"/>
                <a:t>、</a:t>
              </a:r>
              <a:r>
                <a:rPr lang="en-US" altLang="ja-JP" sz="1400" dirty="0" smtClean="0"/>
                <a:t>ICT</a:t>
              </a:r>
              <a:r>
                <a:rPr lang="ja-JP" altLang="en-US" sz="1400" dirty="0" smtClean="0"/>
                <a:t>や</a:t>
              </a:r>
              <a:r>
                <a:rPr lang="en-US" altLang="ja-JP" sz="1400" dirty="0" smtClean="0"/>
                <a:t>AI</a:t>
              </a:r>
              <a:r>
                <a:rPr lang="ja-JP" altLang="en-US" sz="1400" dirty="0" smtClean="0"/>
                <a:t>サインなどを活用して、交通</a:t>
              </a:r>
              <a:r>
                <a:rPr lang="ja-JP" altLang="en-US" sz="1400" dirty="0"/>
                <a:t>モード間の乗り換えのわかりやすさ、快適性など人に寄り添ったサービスを高めるとともに、災害発生時の対応を行う。</a:t>
              </a:r>
              <a:endParaRPr lang="en-US" altLang="ja-JP" sz="1400" dirty="0"/>
            </a:p>
          </p:txBody>
        </p:sp>
      </p:grpSp>
      <p:sp>
        <p:nvSpPr>
          <p:cNvPr id="28" name="テキスト ボックス 27"/>
          <p:cNvSpPr txBox="1"/>
          <p:nvPr/>
        </p:nvSpPr>
        <p:spPr>
          <a:xfrm>
            <a:off x="335482" y="3625649"/>
            <a:ext cx="9331929" cy="1239379"/>
          </a:xfrm>
          <a:prstGeom prst="rect">
            <a:avLst/>
          </a:prstGeom>
          <a:noFill/>
        </p:spPr>
        <p:txBody>
          <a:bodyPr wrap="square" rtlCol="0">
            <a:spAutoFit/>
          </a:bodyPr>
          <a:lstStyle/>
          <a:p>
            <a:pPr marL="285750" indent="-285750">
              <a:lnSpc>
                <a:spcPts val="1800"/>
              </a:lnSpc>
              <a:buFont typeface="Wingdings" panose="05000000000000000000" pitchFamily="2" charset="2"/>
              <a:buChar char="Ø"/>
            </a:pPr>
            <a:r>
              <a:rPr kumimoji="1" lang="ja-JP" altLang="en-US" sz="1400" dirty="0"/>
              <a:t>鉄道・道路・まちのつながりに配慮し、歩行者、自動車等交通、利用者サービスの３空間のバランスに留意し</a:t>
            </a:r>
            <a:r>
              <a:rPr lang="ja-JP" altLang="en-US" sz="1400" dirty="0"/>
              <a:t>、</a:t>
            </a:r>
            <a:r>
              <a:rPr kumimoji="1" lang="ja-JP" altLang="en-US" sz="1400" dirty="0"/>
              <a:t>最適な空間整備</a:t>
            </a:r>
            <a:endParaRPr lang="en-US" altLang="ja-JP" sz="1400" dirty="0"/>
          </a:p>
          <a:p>
            <a:pPr marL="285750" indent="-285750">
              <a:lnSpc>
                <a:spcPts val="1800"/>
              </a:lnSpc>
              <a:buFont typeface="Wingdings" panose="05000000000000000000" pitchFamily="2" charset="2"/>
              <a:buChar char="Ø"/>
            </a:pPr>
            <a:r>
              <a:rPr kumimoji="1" lang="ja-JP" altLang="en-US" sz="1400" dirty="0"/>
              <a:t>自動車等交通の空間検討において、広域交通の需要動向、他拠点との役割、拡張性などに留意し、高速バスの拠点化等</a:t>
            </a:r>
            <a:endParaRPr kumimoji="1" lang="en-US" altLang="ja-JP" sz="1400" dirty="0"/>
          </a:p>
          <a:p>
            <a:pPr marL="285750" indent="-285750">
              <a:lnSpc>
                <a:spcPts val="1800"/>
              </a:lnSpc>
              <a:buFont typeface="Wingdings" panose="05000000000000000000" pitchFamily="2" charset="2"/>
              <a:buChar char="Ø"/>
            </a:pPr>
            <a:r>
              <a:rPr kumimoji="1" lang="ja-JP" altLang="en-US" sz="1400" dirty="0"/>
              <a:t>フィジカルとサイバーでの空間整備を図りつつ、スマートな新技術の導入</a:t>
            </a:r>
            <a:endParaRPr kumimoji="1" lang="en-US" altLang="ja-JP" sz="1400" dirty="0"/>
          </a:p>
        </p:txBody>
      </p:sp>
      <p:sp>
        <p:nvSpPr>
          <p:cNvPr id="30" name="角丸四角形 29"/>
          <p:cNvSpPr/>
          <p:nvPr/>
        </p:nvSpPr>
        <p:spPr>
          <a:xfrm>
            <a:off x="49530" y="2828838"/>
            <a:ext cx="9724368" cy="3994296"/>
          </a:xfrm>
          <a:prstGeom prst="roundRect">
            <a:avLst>
              <a:gd name="adj" fmla="val 3291"/>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64381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図 43"/>
          <p:cNvPicPr>
            <a:picLocks noChangeAspect="1"/>
          </p:cNvPicPr>
          <p:nvPr/>
        </p:nvPicPr>
        <p:blipFill rotWithShape="1">
          <a:blip r:embed="rId2"/>
          <a:srcRect l="17116" t="17361" r="13259" b="22206"/>
          <a:stretch/>
        </p:blipFill>
        <p:spPr>
          <a:xfrm>
            <a:off x="272128" y="743918"/>
            <a:ext cx="9240172" cy="6011423"/>
          </a:xfrm>
          <a:prstGeom prst="rect">
            <a:avLst/>
          </a:prstGeom>
          <a:ln>
            <a:solidFill>
              <a:schemeClr val="bg2">
                <a:lumMod val="75000"/>
              </a:schemeClr>
            </a:solidFill>
          </a:ln>
        </p:spPr>
      </p:pic>
      <p:grpSp>
        <p:nvGrpSpPr>
          <p:cNvPr id="88" name="グループ化 87"/>
          <p:cNvGrpSpPr>
            <a:grpSpLocks noChangeAspect="1"/>
          </p:cNvGrpSpPr>
          <p:nvPr/>
        </p:nvGrpSpPr>
        <p:grpSpPr>
          <a:xfrm>
            <a:off x="2555382" y="2099781"/>
            <a:ext cx="3823776" cy="3054610"/>
            <a:chOff x="1681164" y="1558925"/>
            <a:chExt cx="5830889" cy="4614354"/>
          </a:xfrm>
        </p:grpSpPr>
        <p:sp>
          <p:nvSpPr>
            <p:cNvPr id="89" name="フリーフォーム 88"/>
            <p:cNvSpPr/>
            <p:nvPr/>
          </p:nvSpPr>
          <p:spPr>
            <a:xfrm rot="1184882">
              <a:off x="2162520" y="5852511"/>
              <a:ext cx="287918" cy="320768"/>
            </a:xfrm>
            <a:custGeom>
              <a:avLst/>
              <a:gdLst>
                <a:gd name="connsiteX0" fmla="*/ 347663 w 409575"/>
                <a:gd name="connsiteY0" fmla="*/ 0 h 552450"/>
                <a:gd name="connsiteX1" fmla="*/ 357188 w 409575"/>
                <a:gd name="connsiteY1" fmla="*/ 114300 h 552450"/>
                <a:gd name="connsiteX2" fmla="*/ 409575 w 409575"/>
                <a:gd name="connsiteY2" fmla="*/ 261938 h 552450"/>
                <a:gd name="connsiteX3" fmla="*/ 333375 w 409575"/>
                <a:gd name="connsiteY3" fmla="*/ 276225 h 552450"/>
                <a:gd name="connsiteX4" fmla="*/ 347663 w 409575"/>
                <a:gd name="connsiteY4" fmla="*/ 414338 h 552450"/>
                <a:gd name="connsiteX5" fmla="*/ 276225 w 409575"/>
                <a:gd name="connsiteY5" fmla="*/ 414338 h 552450"/>
                <a:gd name="connsiteX6" fmla="*/ 271463 w 409575"/>
                <a:gd name="connsiteY6" fmla="*/ 300038 h 552450"/>
                <a:gd name="connsiteX7" fmla="*/ 242888 w 409575"/>
                <a:gd name="connsiteY7" fmla="*/ 519113 h 552450"/>
                <a:gd name="connsiteX8" fmla="*/ 4763 w 409575"/>
                <a:gd name="connsiteY8" fmla="*/ 552450 h 552450"/>
                <a:gd name="connsiteX9" fmla="*/ 0 w 409575"/>
                <a:gd name="connsiteY9" fmla="*/ 366713 h 552450"/>
                <a:gd name="connsiteX10" fmla="*/ 142875 w 409575"/>
                <a:gd name="connsiteY10" fmla="*/ 333375 h 552450"/>
                <a:gd name="connsiteX11" fmla="*/ 171450 w 409575"/>
                <a:gd name="connsiteY11" fmla="*/ 61913 h 552450"/>
                <a:gd name="connsiteX12" fmla="*/ 347663 w 409575"/>
                <a:gd name="connsiteY12" fmla="*/ 0 h 552450"/>
                <a:gd name="connsiteX0" fmla="*/ 347663 w 409575"/>
                <a:gd name="connsiteY0" fmla="*/ 0 h 552450"/>
                <a:gd name="connsiteX1" fmla="*/ 357188 w 409575"/>
                <a:gd name="connsiteY1" fmla="*/ 79375 h 552450"/>
                <a:gd name="connsiteX2" fmla="*/ 409575 w 409575"/>
                <a:gd name="connsiteY2" fmla="*/ 261938 h 552450"/>
                <a:gd name="connsiteX3" fmla="*/ 333375 w 409575"/>
                <a:gd name="connsiteY3" fmla="*/ 276225 h 552450"/>
                <a:gd name="connsiteX4" fmla="*/ 347663 w 409575"/>
                <a:gd name="connsiteY4" fmla="*/ 414338 h 552450"/>
                <a:gd name="connsiteX5" fmla="*/ 276225 w 409575"/>
                <a:gd name="connsiteY5" fmla="*/ 414338 h 552450"/>
                <a:gd name="connsiteX6" fmla="*/ 271463 w 409575"/>
                <a:gd name="connsiteY6" fmla="*/ 300038 h 552450"/>
                <a:gd name="connsiteX7" fmla="*/ 242888 w 409575"/>
                <a:gd name="connsiteY7" fmla="*/ 519113 h 552450"/>
                <a:gd name="connsiteX8" fmla="*/ 4763 w 409575"/>
                <a:gd name="connsiteY8" fmla="*/ 552450 h 552450"/>
                <a:gd name="connsiteX9" fmla="*/ 0 w 409575"/>
                <a:gd name="connsiteY9" fmla="*/ 366713 h 552450"/>
                <a:gd name="connsiteX10" fmla="*/ 142875 w 409575"/>
                <a:gd name="connsiteY10" fmla="*/ 333375 h 552450"/>
                <a:gd name="connsiteX11" fmla="*/ 171450 w 409575"/>
                <a:gd name="connsiteY11" fmla="*/ 61913 h 552450"/>
                <a:gd name="connsiteX12" fmla="*/ 347663 w 409575"/>
                <a:gd name="connsiteY12" fmla="*/ 0 h 552450"/>
                <a:gd name="connsiteX0" fmla="*/ 306388 w 409575"/>
                <a:gd name="connsiteY0" fmla="*/ 0 h 590550"/>
                <a:gd name="connsiteX1" fmla="*/ 357188 w 409575"/>
                <a:gd name="connsiteY1" fmla="*/ 117475 h 590550"/>
                <a:gd name="connsiteX2" fmla="*/ 409575 w 409575"/>
                <a:gd name="connsiteY2" fmla="*/ 300038 h 590550"/>
                <a:gd name="connsiteX3" fmla="*/ 333375 w 409575"/>
                <a:gd name="connsiteY3" fmla="*/ 314325 h 590550"/>
                <a:gd name="connsiteX4" fmla="*/ 347663 w 409575"/>
                <a:gd name="connsiteY4" fmla="*/ 452438 h 590550"/>
                <a:gd name="connsiteX5" fmla="*/ 276225 w 409575"/>
                <a:gd name="connsiteY5" fmla="*/ 452438 h 590550"/>
                <a:gd name="connsiteX6" fmla="*/ 271463 w 409575"/>
                <a:gd name="connsiteY6" fmla="*/ 338138 h 590550"/>
                <a:gd name="connsiteX7" fmla="*/ 242888 w 409575"/>
                <a:gd name="connsiteY7" fmla="*/ 557213 h 590550"/>
                <a:gd name="connsiteX8" fmla="*/ 4763 w 409575"/>
                <a:gd name="connsiteY8" fmla="*/ 590550 h 590550"/>
                <a:gd name="connsiteX9" fmla="*/ 0 w 409575"/>
                <a:gd name="connsiteY9" fmla="*/ 404813 h 590550"/>
                <a:gd name="connsiteX10" fmla="*/ 142875 w 409575"/>
                <a:gd name="connsiteY10" fmla="*/ 371475 h 590550"/>
                <a:gd name="connsiteX11" fmla="*/ 171450 w 409575"/>
                <a:gd name="connsiteY11" fmla="*/ 100013 h 590550"/>
                <a:gd name="connsiteX12" fmla="*/ 306388 w 409575"/>
                <a:gd name="connsiteY12" fmla="*/ 0 h 590550"/>
                <a:gd name="connsiteX0" fmla="*/ 442913 w 546100"/>
                <a:gd name="connsiteY0" fmla="*/ 0 h 590550"/>
                <a:gd name="connsiteX1" fmla="*/ 493713 w 546100"/>
                <a:gd name="connsiteY1" fmla="*/ 117475 h 590550"/>
                <a:gd name="connsiteX2" fmla="*/ 546100 w 546100"/>
                <a:gd name="connsiteY2" fmla="*/ 300038 h 590550"/>
                <a:gd name="connsiteX3" fmla="*/ 469900 w 546100"/>
                <a:gd name="connsiteY3" fmla="*/ 314325 h 590550"/>
                <a:gd name="connsiteX4" fmla="*/ 484188 w 546100"/>
                <a:gd name="connsiteY4" fmla="*/ 452438 h 590550"/>
                <a:gd name="connsiteX5" fmla="*/ 412750 w 546100"/>
                <a:gd name="connsiteY5" fmla="*/ 452438 h 590550"/>
                <a:gd name="connsiteX6" fmla="*/ 407988 w 546100"/>
                <a:gd name="connsiteY6" fmla="*/ 338138 h 590550"/>
                <a:gd name="connsiteX7" fmla="*/ 379413 w 546100"/>
                <a:gd name="connsiteY7" fmla="*/ 557213 h 590550"/>
                <a:gd name="connsiteX8" fmla="*/ 141288 w 546100"/>
                <a:gd name="connsiteY8" fmla="*/ 590550 h 590550"/>
                <a:gd name="connsiteX9" fmla="*/ 136525 w 546100"/>
                <a:gd name="connsiteY9" fmla="*/ 404813 h 590550"/>
                <a:gd name="connsiteX10" fmla="*/ 279400 w 546100"/>
                <a:gd name="connsiteY10" fmla="*/ 371475 h 590550"/>
                <a:gd name="connsiteX11" fmla="*/ 0 w 546100"/>
                <a:gd name="connsiteY11" fmla="*/ 169863 h 590550"/>
                <a:gd name="connsiteX12" fmla="*/ 442913 w 546100"/>
                <a:gd name="connsiteY12" fmla="*/ 0 h 590550"/>
                <a:gd name="connsiteX0" fmla="*/ 442913 w 546100"/>
                <a:gd name="connsiteY0" fmla="*/ 0 h 590550"/>
                <a:gd name="connsiteX1" fmla="*/ 493713 w 546100"/>
                <a:gd name="connsiteY1" fmla="*/ 117475 h 590550"/>
                <a:gd name="connsiteX2" fmla="*/ 546100 w 546100"/>
                <a:gd name="connsiteY2" fmla="*/ 300038 h 590550"/>
                <a:gd name="connsiteX3" fmla="*/ 469900 w 546100"/>
                <a:gd name="connsiteY3" fmla="*/ 314325 h 590550"/>
                <a:gd name="connsiteX4" fmla="*/ 484188 w 546100"/>
                <a:gd name="connsiteY4" fmla="*/ 452438 h 590550"/>
                <a:gd name="connsiteX5" fmla="*/ 412750 w 546100"/>
                <a:gd name="connsiteY5" fmla="*/ 452438 h 590550"/>
                <a:gd name="connsiteX6" fmla="*/ 407988 w 546100"/>
                <a:gd name="connsiteY6" fmla="*/ 338138 h 590550"/>
                <a:gd name="connsiteX7" fmla="*/ 379413 w 546100"/>
                <a:gd name="connsiteY7" fmla="*/ 557213 h 590550"/>
                <a:gd name="connsiteX8" fmla="*/ 141288 w 546100"/>
                <a:gd name="connsiteY8" fmla="*/ 590550 h 590550"/>
                <a:gd name="connsiteX9" fmla="*/ 136525 w 546100"/>
                <a:gd name="connsiteY9" fmla="*/ 404813 h 590550"/>
                <a:gd name="connsiteX10" fmla="*/ 0 w 546100"/>
                <a:gd name="connsiteY10" fmla="*/ 169863 h 590550"/>
                <a:gd name="connsiteX11" fmla="*/ 442913 w 546100"/>
                <a:gd name="connsiteY11" fmla="*/ 0 h 590550"/>
                <a:gd name="connsiteX0" fmla="*/ 442913 w 546100"/>
                <a:gd name="connsiteY0" fmla="*/ 0 h 590550"/>
                <a:gd name="connsiteX1" fmla="*/ 493713 w 546100"/>
                <a:gd name="connsiteY1" fmla="*/ 117475 h 590550"/>
                <a:gd name="connsiteX2" fmla="*/ 546100 w 546100"/>
                <a:gd name="connsiteY2" fmla="*/ 300038 h 590550"/>
                <a:gd name="connsiteX3" fmla="*/ 469900 w 546100"/>
                <a:gd name="connsiteY3" fmla="*/ 314325 h 590550"/>
                <a:gd name="connsiteX4" fmla="*/ 484188 w 546100"/>
                <a:gd name="connsiteY4" fmla="*/ 452438 h 590550"/>
                <a:gd name="connsiteX5" fmla="*/ 412750 w 546100"/>
                <a:gd name="connsiteY5" fmla="*/ 452438 h 590550"/>
                <a:gd name="connsiteX6" fmla="*/ 407988 w 546100"/>
                <a:gd name="connsiteY6" fmla="*/ 338138 h 590550"/>
                <a:gd name="connsiteX7" fmla="*/ 379413 w 546100"/>
                <a:gd name="connsiteY7" fmla="*/ 557213 h 590550"/>
                <a:gd name="connsiteX8" fmla="*/ 141288 w 546100"/>
                <a:gd name="connsiteY8" fmla="*/ 590550 h 590550"/>
                <a:gd name="connsiteX9" fmla="*/ 0 w 546100"/>
                <a:gd name="connsiteY9" fmla="*/ 169863 h 590550"/>
                <a:gd name="connsiteX10" fmla="*/ 442913 w 546100"/>
                <a:gd name="connsiteY10" fmla="*/ 0 h 590550"/>
                <a:gd name="connsiteX0" fmla="*/ 442913 w 546100"/>
                <a:gd name="connsiteY0" fmla="*/ 0 h 619125"/>
                <a:gd name="connsiteX1" fmla="*/ 493713 w 546100"/>
                <a:gd name="connsiteY1" fmla="*/ 117475 h 619125"/>
                <a:gd name="connsiteX2" fmla="*/ 546100 w 546100"/>
                <a:gd name="connsiteY2" fmla="*/ 300038 h 619125"/>
                <a:gd name="connsiteX3" fmla="*/ 469900 w 546100"/>
                <a:gd name="connsiteY3" fmla="*/ 314325 h 619125"/>
                <a:gd name="connsiteX4" fmla="*/ 484188 w 546100"/>
                <a:gd name="connsiteY4" fmla="*/ 452438 h 619125"/>
                <a:gd name="connsiteX5" fmla="*/ 412750 w 546100"/>
                <a:gd name="connsiteY5" fmla="*/ 452438 h 619125"/>
                <a:gd name="connsiteX6" fmla="*/ 407988 w 546100"/>
                <a:gd name="connsiteY6" fmla="*/ 338138 h 619125"/>
                <a:gd name="connsiteX7" fmla="*/ 379413 w 546100"/>
                <a:gd name="connsiteY7" fmla="*/ 557213 h 619125"/>
                <a:gd name="connsiteX8" fmla="*/ 173038 w 546100"/>
                <a:gd name="connsiteY8" fmla="*/ 619125 h 619125"/>
                <a:gd name="connsiteX9" fmla="*/ 0 w 546100"/>
                <a:gd name="connsiteY9" fmla="*/ 169863 h 619125"/>
                <a:gd name="connsiteX10" fmla="*/ 442913 w 546100"/>
                <a:gd name="connsiteY10" fmla="*/ 0 h 619125"/>
                <a:gd name="connsiteX0" fmla="*/ 442913 w 546100"/>
                <a:gd name="connsiteY0" fmla="*/ 0 h 619125"/>
                <a:gd name="connsiteX1" fmla="*/ 493713 w 546100"/>
                <a:gd name="connsiteY1" fmla="*/ 117475 h 619125"/>
                <a:gd name="connsiteX2" fmla="*/ 546100 w 546100"/>
                <a:gd name="connsiteY2" fmla="*/ 300038 h 619125"/>
                <a:gd name="connsiteX3" fmla="*/ 469900 w 546100"/>
                <a:gd name="connsiteY3" fmla="*/ 314325 h 619125"/>
                <a:gd name="connsiteX4" fmla="*/ 484188 w 546100"/>
                <a:gd name="connsiteY4" fmla="*/ 452438 h 619125"/>
                <a:gd name="connsiteX5" fmla="*/ 412750 w 546100"/>
                <a:gd name="connsiteY5" fmla="*/ 452438 h 619125"/>
                <a:gd name="connsiteX6" fmla="*/ 379413 w 546100"/>
                <a:gd name="connsiteY6" fmla="*/ 557213 h 619125"/>
                <a:gd name="connsiteX7" fmla="*/ 173038 w 546100"/>
                <a:gd name="connsiteY7" fmla="*/ 619125 h 619125"/>
                <a:gd name="connsiteX8" fmla="*/ 0 w 546100"/>
                <a:gd name="connsiteY8" fmla="*/ 169863 h 619125"/>
                <a:gd name="connsiteX9" fmla="*/ 442913 w 546100"/>
                <a:gd name="connsiteY9" fmla="*/ 0 h 619125"/>
                <a:gd name="connsiteX0" fmla="*/ 442913 w 546100"/>
                <a:gd name="connsiteY0" fmla="*/ 0 h 619125"/>
                <a:gd name="connsiteX1" fmla="*/ 493713 w 546100"/>
                <a:gd name="connsiteY1" fmla="*/ 117475 h 619125"/>
                <a:gd name="connsiteX2" fmla="*/ 546100 w 546100"/>
                <a:gd name="connsiteY2" fmla="*/ 300038 h 619125"/>
                <a:gd name="connsiteX3" fmla="*/ 484188 w 546100"/>
                <a:gd name="connsiteY3" fmla="*/ 452438 h 619125"/>
                <a:gd name="connsiteX4" fmla="*/ 412750 w 546100"/>
                <a:gd name="connsiteY4" fmla="*/ 452438 h 619125"/>
                <a:gd name="connsiteX5" fmla="*/ 379413 w 546100"/>
                <a:gd name="connsiteY5" fmla="*/ 557213 h 619125"/>
                <a:gd name="connsiteX6" fmla="*/ 173038 w 546100"/>
                <a:gd name="connsiteY6" fmla="*/ 619125 h 619125"/>
                <a:gd name="connsiteX7" fmla="*/ 0 w 546100"/>
                <a:gd name="connsiteY7" fmla="*/ 169863 h 619125"/>
                <a:gd name="connsiteX8" fmla="*/ 442913 w 546100"/>
                <a:gd name="connsiteY8" fmla="*/ 0 h 619125"/>
                <a:gd name="connsiteX0" fmla="*/ 442913 w 593725"/>
                <a:gd name="connsiteY0" fmla="*/ 0 h 619125"/>
                <a:gd name="connsiteX1" fmla="*/ 493713 w 593725"/>
                <a:gd name="connsiteY1" fmla="*/ 117475 h 619125"/>
                <a:gd name="connsiteX2" fmla="*/ 593725 w 593725"/>
                <a:gd name="connsiteY2" fmla="*/ 379413 h 619125"/>
                <a:gd name="connsiteX3" fmla="*/ 484188 w 593725"/>
                <a:gd name="connsiteY3" fmla="*/ 452438 h 619125"/>
                <a:gd name="connsiteX4" fmla="*/ 412750 w 593725"/>
                <a:gd name="connsiteY4" fmla="*/ 452438 h 619125"/>
                <a:gd name="connsiteX5" fmla="*/ 379413 w 593725"/>
                <a:gd name="connsiteY5" fmla="*/ 557213 h 619125"/>
                <a:gd name="connsiteX6" fmla="*/ 173038 w 593725"/>
                <a:gd name="connsiteY6" fmla="*/ 619125 h 619125"/>
                <a:gd name="connsiteX7" fmla="*/ 0 w 593725"/>
                <a:gd name="connsiteY7" fmla="*/ 169863 h 619125"/>
                <a:gd name="connsiteX8" fmla="*/ 442913 w 593725"/>
                <a:gd name="connsiteY8" fmla="*/ 0 h 619125"/>
                <a:gd name="connsiteX0" fmla="*/ 442913 w 593725"/>
                <a:gd name="connsiteY0" fmla="*/ 0 h 619125"/>
                <a:gd name="connsiteX1" fmla="*/ 493713 w 593725"/>
                <a:gd name="connsiteY1" fmla="*/ 117475 h 619125"/>
                <a:gd name="connsiteX2" fmla="*/ 593725 w 593725"/>
                <a:gd name="connsiteY2" fmla="*/ 379413 h 619125"/>
                <a:gd name="connsiteX3" fmla="*/ 412750 w 593725"/>
                <a:gd name="connsiteY3" fmla="*/ 452438 h 619125"/>
                <a:gd name="connsiteX4" fmla="*/ 379413 w 593725"/>
                <a:gd name="connsiteY4" fmla="*/ 557213 h 619125"/>
                <a:gd name="connsiteX5" fmla="*/ 173038 w 593725"/>
                <a:gd name="connsiteY5" fmla="*/ 619125 h 619125"/>
                <a:gd name="connsiteX6" fmla="*/ 0 w 593725"/>
                <a:gd name="connsiteY6" fmla="*/ 169863 h 619125"/>
                <a:gd name="connsiteX7" fmla="*/ 442913 w 593725"/>
                <a:gd name="connsiteY7" fmla="*/ 0 h 619125"/>
                <a:gd name="connsiteX0" fmla="*/ 442913 w 619125"/>
                <a:gd name="connsiteY0" fmla="*/ 0 h 619125"/>
                <a:gd name="connsiteX1" fmla="*/ 493713 w 619125"/>
                <a:gd name="connsiteY1" fmla="*/ 117475 h 619125"/>
                <a:gd name="connsiteX2" fmla="*/ 593725 w 619125"/>
                <a:gd name="connsiteY2" fmla="*/ 379413 h 619125"/>
                <a:gd name="connsiteX3" fmla="*/ 619125 w 619125"/>
                <a:gd name="connsiteY3" fmla="*/ 465138 h 619125"/>
                <a:gd name="connsiteX4" fmla="*/ 379413 w 619125"/>
                <a:gd name="connsiteY4" fmla="*/ 557213 h 619125"/>
                <a:gd name="connsiteX5" fmla="*/ 173038 w 619125"/>
                <a:gd name="connsiteY5" fmla="*/ 619125 h 619125"/>
                <a:gd name="connsiteX6" fmla="*/ 0 w 619125"/>
                <a:gd name="connsiteY6" fmla="*/ 169863 h 619125"/>
                <a:gd name="connsiteX7" fmla="*/ 442913 w 619125"/>
                <a:gd name="connsiteY7" fmla="*/ 0 h 619125"/>
                <a:gd name="connsiteX0" fmla="*/ 414418 w 619125"/>
                <a:gd name="connsiteY0" fmla="*/ 118970 h 501651"/>
                <a:gd name="connsiteX1" fmla="*/ 493713 w 619125"/>
                <a:gd name="connsiteY1" fmla="*/ 1 h 501651"/>
                <a:gd name="connsiteX2" fmla="*/ 593725 w 619125"/>
                <a:gd name="connsiteY2" fmla="*/ 261939 h 501651"/>
                <a:gd name="connsiteX3" fmla="*/ 619125 w 619125"/>
                <a:gd name="connsiteY3" fmla="*/ 347664 h 501651"/>
                <a:gd name="connsiteX4" fmla="*/ 379413 w 619125"/>
                <a:gd name="connsiteY4" fmla="*/ 439739 h 501651"/>
                <a:gd name="connsiteX5" fmla="*/ 173038 w 619125"/>
                <a:gd name="connsiteY5" fmla="*/ 501651 h 501651"/>
                <a:gd name="connsiteX6" fmla="*/ 0 w 619125"/>
                <a:gd name="connsiteY6" fmla="*/ 52389 h 501651"/>
                <a:gd name="connsiteX7" fmla="*/ 414418 w 619125"/>
                <a:gd name="connsiteY7" fmla="*/ 118970 h 501651"/>
                <a:gd name="connsiteX0" fmla="*/ 241379 w 446086"/>
                <a:gd name="connsiteY0" fmla="*/ 118968 h 501649"/>
                <a:gd name="connsiteX1" fmla="*/ 320674 w 446086"/>
                <a:gd name="connsiteY1" fmla="*/ -1 h 501649"/>
                <a:gd name="connsiteX2" fmla="*/ 420686 w 446086"/>
                <a:gd name="connsiteY2" fmla="*/ 261937 h 501649"/>
                <a:gd name="connsiteX3" fmla="*/ 446086 w 446086"/>
                <a:gd name="connsiteY3" fmla="*/ 347662 h 501649"/>
                <a:gd name="connsiteX4" fmla="*/ 206374 w 446086"/>
                <a:gd name="connsiteY4" fmla="*/ 439737 h 501649"/>
                <a:gd name="connsiteX5" fmla="*/ -1 w 446086"/>
                <a:gd name="connsiteY5" fmla="*/ 501649 h 501649"/>
                <a:gd name="connsiteX6" fmla="*/ 57132 w 446086"/>
                <a:gd name="connsiteY6" fmla="*/ 190759 h 501649"/>
                <a:gd name="connsiteX7" fmla="*/ 241379 w 446086"/>
                <a:gd name="connsiteY7" fmla="*/ 118968 h 501649"/>
                <a:gd name="connsiteX0" fmla="*/ 184246 w 388953"/>
                <a:gd name="connsiteY0" fmla="*/ 118970 h 439739"/>
                <a:gd name="connsiteX1" fmla="*/ 263541 w 388953"/>
                <a:gd name="connsiteY1" fmla="*/ 1 h 439739"/>
                <a:gd name="connsiteX2" fmla="*/ 363553 w 388953"/>
                <a:gd name="connsiteY2" fmla="*/ 261939 h 439739"/>
                <a:gd name="connsiteX3" fmla="*/ 388953 w 388953"/>
                <a:gd name="connsiteY3" fmla="*/ 347664 h 439739"/>
                <a:gd name="connsiteX4" fmla="*/ 149241 w 388953"/>
                <a:gd name="connsiteY4" fmla="*/ 439739 h 439739"/>
                <a:gd name="connsiteX5" fmla="*/ -1 w 388953"/>
                <a:gd name="connsiteY5" fmla="*/ 190761 h 439739"/>
                <a:gd name="connsiteX6" fmla="*/ 184246 w 388953"/>
                <a:gd name="connsiteY6" fmla="*/ 118970 h 439739"/>
                <a:gd name="connsiteX0" fmla="*/ 184248 w 388955"/>
                <a:gd name="connsiteY0" fmla="*/ 0 h 320769"/>
                <a:gd name="connsiteX1" fmla="*/ 363555 w 388955"/>
                <a:gd name="connsiteY1" fmla="*/ 142969 h 320769"/>
                <a:gd name="connsiteX2" fmla="*/ 388955 w 388955"/>
                <a:gd name="connsiteY2" fmla="*/ 228694 h 320769"/>
                <a:gd name="connsiteX3" fmla="*/ 149243 w 388955"/>
                <a:gd name="connsiteY3" fmla="*/ 320769 h 320769"/>
                <a:gd name="connsiteX4" fmla="*/ 1 w 388955"/>
                <a:gd name="connsiteY4" fmla="*/ 71791 h 320769"/>
                <a:gd name="connsiteX5" fmla="*/ 184248 w 388955"/>
                <a:gd name="connsiteY5" fmla="*/ 0 h 320769"/>
                <a:gd name="connsiteX0" fmla="*/ 184246 w 388953"/>
                <a:gd name="connsiteY0" fmla="*/ 0 h 320769"/>
                <a:gd name="connsiteX1" fmla="*/ 388953 w 388953"/>
                <a:gd name="connsiteY1" fmla="*/ 228694 h 320769"/>
                <a:gd name="connsiteX2" fmla="*/ 149241 w 388953"/>
                <a:gd name="connsiteY2" fmla="*/ 320769 h 320769"/>
                <a:gd name="connsiteX3" fmla="*/ -1 w 388953"/>
                <a:gd name="connsiteY3" fmla="*/ 71791 h 320769"/>
                <a:gd name="connsiteX4" fmla="*/ 184246 w 388953"/>
                <a:gd name="connsiteY4" fmla="*/ 0 h 320769"/>
                <a:gd name="connsiteX0" fmla="*/ 184248 w 287917"/>
                <a:gd name="connsiteY0" fmla="*/ 0 h 320769"/>
                <a:gd name="connsiteX1" fmla="*/ 287918 w 287917"/>
                <a:gd name="connsiteY1" fmla="*/ 264675 h 320769"/>
                <a:gd name="connsiteX2" fmla="*/ 149243 w 287917"/>
                <a:gd name="connsiteY2" fmla="*/ 320769 h 320769"/>
                <a:gd name="connsiteX3" fmla="*/ 1 w 287917"/>
                <a:gd name="connsiteY3" fmla="*/ 71791 h 320769"/>
                <a:gd name="connsiteX4" fmla="*/ 184248 w 287917"/>
                <a:gd name="connsiteY4" fmla="*/ 0 h 320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917" h="320769">
                  <a:moveTo>
                    <a:pt x="184248" y="0"/>
                  </a:moveTo>
                  <a:lnTo>
                    <a:pt x="287918" y="264675"/>
                  </a:lnTo>
                  <a:lnTo>
                    <a:pt x="149243" y="320769"/>
                  </a:lnTo>
                  <a:lnTo>
                    <a:pt x="1" y="71791"/>
                  </a:lnTo>
                  <a:lnTo>
                    <a:pt x="184248" y="0"/>
                  </a:lnTo>
                  <a:close/>
                </a:path>
              </a:pathLst>
            </a:custGeom>
            <a:solidFill>
              <a:schemeClr val="accent6">
                <a:lumMod val="75000"/>
                <a:alpha val="48000"/>
              </a:schemeClr>
            </a:solidFill>
            <a:ln>
              <a:noFill/>
            </a:ln>
            <a:effectLst>
              <a:glow rad="50800">
                <a:schemeClr val="accent6">
                  <a:lumMod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フリーフォーム 89"/>
            <p:cNvSpPr/>
            <p:nvPr/>
          </p:nvSpPr>
          <p:spPr>
            <a:xfrm>
              <a:off x="1970922" y="4277939"/>
              <a:ext cx="619125" cy="619125"/>
            </a:xfrm>
            <a:custGeom>
              <a:avLst/>
              <a:gdLst>
                <a:gd name="connsiteX0" fmla="*/ 347663 w 409575"/>
                <a:gd name="connsiteY0" fmla="*/ 0 h 552450"/>
                <a:gd name="connsiteX1" fmla="*/ 357188 w 409575"/>
                <a:gd name="connsiteY1" fmla="*/ 114300 h 552450"/>
                <a:gd name="connsiteX2" fmla="*/ 409575 w 409575"/>
                <a:gd name="connsiteY2" fmla="*/ 261938 h 552450"/>
                <a:gd name="connsiteX3" fmla="*/ 333375 w 409575"/>
                <a:gd name="connsiteY3" fmla="*/ 276225 h 552450"/>
                <a:gd name="connsiteX4" fmla="*/ 347663 w 409575"/>
                <a:gd name="connsiteY4" fmla="*/ 414338 h 552450"/>
                <a:gd name="connsiteX5" fmla="*/ 276225 w 409575"/>
                <a:gd name="connsiteY5" fmla="*/ 414338 h 552450"/>
                <a:gd name="connsiteX6" fmla="*/ 271463 w 409575"/>
                <a:gd name="connsiteY6" fmla="*/ 300038 h 552450"/>
                <a:gd name="connsiteX7" fmla="*/ 242888 w 409575"/>
                <a:gd name="connsiteY7" fmla="*/ 519113 h 552450"/>
                <a:gd name="connsiteX8" fmla="*/ 4763 w 409575"/>
                <a:gd name="connsiteY8" fmla="*/ 552450 h 552450"/>
                <a:gd name="connsiteX9" fmla="*/ 0 w 409575"/>
                <a:gd name="connsiteY9" fmla="*/ 366713 h 552450"/>
                <a:gd name="connsiteX10" fmla="*/ 142875 w 409575"/>
                <a:gd name="connsiteY10" fmla="*/ 333375 h 552450"/>
                <a:gd name="connsiteX11" fmla="*/ 171450 w 409575"/>
                <a:gd name="connsiteY11" fmla="*/ 61913 h 552450"/>
                <a:gd name="connsiteX12" fmla="*/ 347663 w 409575"/>
                <a:gd name="connsiteY12" fmla="*/ 0 h 552450"/>
                <a:gd name="connsiteX0" fmla="*/ 347663 w 409575"/>
                <a:gd name="connsiteY0" fmla="*/ 0 h 552450"/>
                <a:gd name="connsiteX1" fmla="*/ 357188 w 409575"/>
                <a:gd name="connsiteY1" fmla="*/ 79375 h 552450"/>
                <a:gd name="connsiteX2" fmla="*/ 409575 w 409575"/>
                <a:gd name="connsiteY2" fmla="*/ 261938 h 552450"/>
                <a:gd name="connsiteX3" fmla="*/ 333375 w 409575"/>
                <a:gd name="connsiteY3" fmla="*/ 276225 h 552450"/>
                <a:gd name="connsiteX4" fmla="*/ 347663 w 409575"/>
                <a:gd name="connsiteY4" fmla="*/ 414338 h 552450"/>
                <a:gd name="connsiteX5" fmla="*/ 276225 w 409575"/>
                <a:gd name="connsiteY5" fmla="*/ 414338 h 552450"/>
                <a:gd name="connsiteX6" fmla="*/ 271463 w 409575"/>
                <a:gd name="connsiteY6" fmla="*/ 300038 h 552450"/>
                <a:gd name="connsiteX7" fmla="*/ 242888 w 409575"/>
                <a:gd name="connsiteY7" fmla="*/ 519113 h 552450"/>
                <a:gd name="connsiteX8" fmla="*/ 4763 w 409575"/>
                <a:gd name="connsiteY8" fmla="*/ 552450 h 552450"/>
                <a:gd name="connsiteX9" fmla="*/ 0 w 409575"/>
                <a:gd name="connsiteY9" fmla="*/ 366713 h 552450"/>
                <a:gd name="connsiteX10" fmla="*/ 142875 w 409575"/>
                <a:gd name="connsiteY10" fmla="*/ 333375 h 552450"/>
                <a:gd name="connsiteX11" fmla="*/ 171450 w 409575"/>
                <a:gd name="connsiteY11" fmla="*/ 61913 h 552450"/>
                <a:gd name="connsiteX12" fmla="*/ 347663 w 409575"/>
                <a:gd name="connsiteY12" fmla="*/ 0 h 552450"/>
                <a:gd name="connsiteX0" fmla="*/ 306388 w 409575"/>
                <a:gd name="connsiteY0" fmla="*/ 0 h 590550"/>
                <a:gd name="connsiteX1" fmla="*/ 357188 w 409575"/>
                <a:gd name="connsiteY1" fmla="*/ 117475 h 590550"/>
                <a:gd name="connsiteX2" fmla="*/ 409575 w 409575"/>
                <a:gd name="connsiteY2" fmla="*/ 300038 h 590550"/>
                <a:gd name="connsiteX3" fmla="*/ 333375 w 409575"/>
                <a:gd name="connsiteY3" fmla="*/ 314325 h 590550"/>
                <a:gd name="connsiteX4" fmla="*/ 347663 w 409575"/>
                <a:gd name="connsiteY4" fmla="*/ 452438 h 590550"/>
                <a:gd name="connsiteX5" fmla="*/ 276225 w 409575"/>
                <a:gd name="connsiteY5" fmla="*/ 452438 h 590550"/>
                <a:gd name="connsiteX6" fmla="*/ 271463 w 409575"/>
                <a:gd name="connsiteY6" fmla="*/ 338138 h 590550"/>
                <a:gd name="connsiteX7" fmla="*/ 242888 w 409575"/>
                <a:gd name="connsiteY7" fmla="*/ 557213 h 590550"/>
                <a:gd name="connsiteX8" fmla="*/ 4763 w 409575"/>
                <a:gd name="connsiteY8" fmla="*/ 590550 h 590550"/>
                <a:gd name="connsiteX9" fmla="*/ 0 w 409575"/>
                <a:gd name="connsiteY9" fmla="*/ 404813 h 590550"/>
                <a:gd name="connsiteX10" fmla="*/ 142875 w 409575"/>
                <a:gd name="connsiteY10" fmla="*/ 371475 h 590550"/>
                <a:gd name="connsiteX11" fmla="*/ 171450 w 409575"/>
                <a:gd name="connsiteY11" fmla="*/ 100013 h 590550"/>
                <a:gd name="connsiteX12" fmla="*/ 306388 w 409575"/>
                <a:gd name="connsiteY12" fmla="*/ 0 h 590550"/>
                <a:gd name="connsiteX0" fmla="*/ 442913 w 546100"/>
                <a:gd name="connsiteY0" fmla="*/ 0 h 590550"/>
                <a:gd name="connsiteX1" fmla="*/ 493713 w 546100"/>
                <a:gd name="connsiteY1" fmla="*/ 117475 h 590550"/>
                <a:gd name="connsiteX2" fmla="*/ 546100 w 546100"/>
                <a:gd name="connsiteY2" fmla="*/ 300038 h 590550"/>
                <a:gd name="connsiteX3" fmla="*/ 469900 w 546100"/>
                <a:gd name="connsiteY3" fmla="*/ 314325 h 590550"/>
                <a:gd name="connsiteX4" fmla="*/ 484188 w 546100"/>
                <a:gd name="connsiteY4" fmla="*/ 452438 h 590550"/>
                <a:gd name="connsiteX5" fmla="*/ 412750 w 546100"/>
                <a:gd name="connsiteY5" fmla="*/ 452438 h 590550"/>
                <a:gd name="connsiteX6" fmla="*/ 407988 w 546100"/>
                <a:gd name="connsiteY6" fmla="*/ 338138 h 590550"/>
                <a:gd name="connsiteX7" fmla="*/ 379413 w 546100"/>
                <a:gd name="connsiteY7" fmla="*/ 557213 h 590550"/>
                <a:gd name="connsiteX8" fmla="*/ 141288 w 546100"/>
                <a:gd name="connsiteY8" fmla="*/ 590550 h 590550"/>
                <a:gd name="connsiteX9" fmla="*/ 136525 w 546100"/>
                <a:gd name="connsiteY9" fmla="*/ 404813 h 590550"/>
                <a:gd name="connsiteX10" fmla="*/ 279400 w 546100"/>
                <a:gd name="connsiteY10" fmla="*/ 371475 h 590550"/>
                <a:gd name="connsiteX11" fmla="*/ 0 w 546100"/>
                <a:gd name="connsiteY11" fmla="*/ 169863 h 590550"/>
                <a:gd name="connsiteX12" fmla="*/ 442913 w 546100"/>
                <a:gd name="connsiteY12" fmla="*/ 0 h 590550"/>
                <a:gd name="connsiteX0" fmla="*/ 442913 w 546100"/>
                <a:gd name="connsiteY0" fmla="*/ 0 h 590550"/>
                <a:gd name="connsiteX1" fmla="*/ 493713 w 546100"/>
                <a:gd name="connsiteY1" fmla="*/ 117475 h 590550"/>
                <a:gd name="connsiteX2" fmla="*/ 546100 w 546100"/>
                <a:gd name="connsiteY2" fmla="*/ 300038 h 590550"/>
                <a:gd name="connsiteX3" fmla="*/ 469900 w 546100"/>
                <a:gd name="connsiteY3" fmla="*/ 314325 h 590550"/>
                <a:gd name="connsiteX4" fmla="*/ 484188 w 546100"/>
                <a:gd name="connsiteY4" fmla="*/ 452438 h 590550"/>
                <a:gd name="connsiteX5" fmla="*/ 412750 w 546100"/>
                <a:gd name="connsiteY5" fmla="*/ 452438 h 590550"/>
                <a:gd name="connsiteX6" fmla="*/ 407988 w 546100"/>
                <a:gd name="connsiteY6" fmla="*/ 338138 h 590550"/>
                <a:gd name="connsiteX7" fmla="*/ 379413 w 546100"/>
                <a:gd name="connsiteY7" fmla="*/ 557213 h 590550"/>
                <a:gd name="connsiteX8" fmla="*/ 141288 w 546100"/>
                <a:gd name="connsiteY8" fmla="*/ 590550 h 590550"/>
                <a:gd name="connsiteX9" fmla="*/ 136525 w 546100"/>
                <a:gd name="connsiteY9" fmla="*/ 404813 h 590550"/>
                <a:gd name="connsiteX10" fmla="*/ 0 w 546100"/>
                <a:gd name="connsiteY10" fmla="*/ 169863 h 590550"/>
                <a:gd name="connsiteX11" fmla="*/ 442913 w 546100"/>
                <a:gd name="connsiteY11" fmla="*/ 0 h 590550"/>
                <a:gd name="connsiteX0" fmla="*/ 442913 w 546100"/>
                <a:gd name="connsiteY0" fmla="*/ 0 h 590550"/>
                <a:gd name="connsiteX1" fmla="*/ 493713 w 546100"/>
                <a:gd name="connsiteY1" fmla="*/ 117475 h 590550"/>
                <a:gd name="connsiteX2" fmla="*/ 546100 w 546100"/>
                <a:gd name="connsiteY2" fmla="*/ 300038 h 590550"/>
                <a:gd name="connsiteX3" fmla="*/ 469900 w 546100"/>
                <a:gd name="connsiteY3" fmla="*/ 314325 h 590550"/>
                <a:gd name="connsiteX4" fmla="*/ 484188 w 546100"/>
                <a:gd name="connsiteY4" fmla="*/ 452438 h 590550"/>
                <a:gd name="connsiteX5" fmla="*/ 412750 w 546100"/>
                <a:gd name="connsiteY5" fmla="*/ 452438 h 590550"/>
                <a:gd name="connsiteX6" fmla="*/ 407988 w 546100"/>
                <a:gd name="connsiteY6" fmla="*/ 338138 h 590550"/>
                <a:gd name="connsiteX7" fmla="*/ 379413 w 546100"/>
                <a:gd name="connsiteY7" fmla="*/ 557213 h 590550"/>
                <a:gd name="connsiteX8" fmla="*/ 141288 w 546100"/>
                <a:gd name="connsiteY8" fmla="*/ 590550 h 590550"/>
                <a:gd name="connsiteX9" fmla="*/ 0 w 546100"/>
                <a:gd name="connsiteY9" fmla="*/ 169863 h 590550"/>
                <a:gd name="connsiteX10" fmla="*/ 442913 w 546100"/>
                <a:gd name="connsiteY10" fmla="*/ 0 h 590550"/>
                <a:gd name="connsiteX0" fmla="*/ 442913 w 546100"/>
                <a:gd name="connsiteY0" fmla="*/ 0 h 619125"/>
                <a:gd name="connsiteX1" fmla="*/ 493713 w 546100"/>
                <a:gd name="connsiteY1" fmla="*/ 117475 h 619125"/>
                <a:gd name="connsiteX2" fmla="*/ 546100 w 546100"/>
                <a:gd name="connsiteY2" fmla="*/ 300038 h 619125"/>
                <a:gd name="connsiteX3" fmla="*/ 469900 w 546100"/>
                <a:gd name="connsiteY3" fmla="*/ 314325 h 619125"/>
                <a:gd name="connsiteX4" fmla="*/ 484188 w 546100"/>
                <a:gd name="connsiteY4" fmla="*/ 452438 h 619125"/>
                <a:gd name="connsiteX5" fmla="*/ 412750 w 546100"/>
                <a:gd name="connsiteY5" fmla="*/ 452438 h 619125"/>
                <a:gd name="connsiteX6" fmla="*/ 407988 w 546100"/>
                <a:gd name="connsiteY6" fmla="*/ 338138 h 619125"/>
                <a:gd name="connsiteX7" fmla="*/ 379413 w 546100"/>
                <a:gd name="connsiteY7" fmla="*/ 557213 h 619125"/>
                <a:gd name="connsiteX8" fmla="*/ 173038 w 546100"/>
                <a:gd name="connsiteY8" fmla="*/ 619125 h 619125"/>
                <a:gd name="connsiteX9" fmla="*/ 0 w 546100"/>
                <a:gd name="connsiteY9" fmla="*/ 169863 h 619125"/>
                <a:gd name="connsiteX10" fmla="*/ 442913 w 546100"/>
                <a:gd name="connsiteY10" fmla="*/ 0 h 619125"/>
                <a:gd name="connsiteX0" fmla="*/ 442913 w 546100"/>
                <a:gd name="connsiteY0" fmla="*/ 0 h 619125"/>
                <a:gd name="connsiteX1" fmla="*/ 493713 w 546100"/>
                <a:gd name="connsiteY1" fmla="*/ 117475 h 619125"/>
                <a:gd name="connsiteX2" fmla="*/ 546100 w 546100"/>
                <a:gd name="connsiteY2" fmla="*/ 300038 h 619125"/>
                <a:gd name="connsiteX3" fmla="*/ 469900 w 546100"/>
                <a:gd name="connsiteY3" fmla="*/ 314325 h 619125"/>
                <a:gd name="connsiteX4" fmla="*/ 484188 w 546100"/>
                <a:gd name="connsiteY4" fmla="*/ 452438 h 619125"/>
                <a:gd name="connsiteX5" fmla="*/ 412750 w 546100"/>
                <a:gd name="connsiteY5" fmla="*/ 452438 h 619125"/>
                <a:gd name="connsiteX6" fmla="*/ 379413 w 546100"/>
                <a:gd name="connsiteY6" fmla="*/ 557213 h 619125"/>
                <a:gd name="connsiteX7" fmla="*/ 173038 w 546100"/>
                <a:gd name="connsiteY7" fmla="*/ 619125 h 619125"/>
                <a:gd name="connsiteX8" fmla="*/ 0 w 546100"/>
                <a:gd name="connsiteY8" fmla="*/ 169863 h 619125"/>
                <a:gd name="connsiteX9" fmla="*/ 442913 w 546100"/>
                <a:gd name="connsiteY9" fmla="*/ 0 h 619125"/>
                <a:gd name="connsiteX0" fmla="*/ 442913 w 546100"/>
                <a:gd name="connsiteY0" fmla="*/ 0 h 619125"/>
                <a:gd name="connsiteX1" fmla="*/ 493713 w 546100"/>
                <a:gd name="connsiteY1" fmla="*/ 117475 h 619125"/>
                <a:gd name="connsiteX2" fmla="*/ 546100 w 546100"/>
                <a:gd name="connsiteY2" fmla="*/ 300038 h 619125"/>
                <a:gd name="connsiteX3" fmla="*/ 484188 w 546100"/>
                <a:gd name="connsiteY3" fmla="*/ 452438 h 619125"/>
                <a:gd name="connsiteX4" fmla="*/ 412750 w 546100"/>
                <a:gd name="connsiteY4" fmla="*/ 452438 h 619125"/>
                <a:gd name="connsiteX5" fmla="*/ 379413 w 546100"/>
                <a:gd name="connsiteY5" fmla="*/ 557213 h 619125"/>
                <a:gd name="connsiteX6" fmla="*/ 173038 w 546100"/>
                <a:gd name="connsiteY6" fmla="*/ 619125 h 619125"/>
                <a:gd name="connsiteX7" fmla="*/ 0 w 546100"/>
                <a:gd name="connsiteY7" fmla="*/ 169863 h 619125"/>
                <a:gd name="connsiteX8" fmla="*/ 442913 w 546100"/>
                <a:gd name="connsiteY8" fmla="*/ 0 h 619125"/>
                <a:gd name="connsiteX0" fmla="*/ 442913 w 593725"/>
                <a:gd name="connsiteY0" fmla="*/ 0 h 619125"/>
                <a:gd name="connsiteX1" fmla="*/ 493713 w 593725"/>
                <a:gd name="connsiteY1" fmla="*/ 117475 h 619125"/>
                <a:gd name="connsiteX2" fmla="*/ 593725 w 593725"/>
                <a:gd name="connsiteY2" fmla="*/ 379413 h 619125"/>
                <a:gd name="connsiteX3" fmla="*/ 484188 w 593725"/>
                <a:gd name="connsiteY3" fmla="*/ 452438 h 619125"/>
                <a:gd name="connsiteX4" fmla="*/ 412750 w 593725"/>
                <a:gd name="connsiteY4" fmla="*/ 452438 h 619125"/>
                <a:gd name="connsiteX5" fmla="*/ 379413 w 593725"/>
                <a:gd name="connsiteY5" fmla="*/ 557213 h 619125"/>
                <a:gd name="connsiteX6" fmla="*/ 173038 w 593725"/>
                <a:gd name="connsiteY6" fmla="*/ 619125 h 619125"/>
                <a:gd name="connsiteX7" fmla="*/ 0 w 593725"/>
                <a:gd name="connsiteY7" fmla="*/ 169863 h 619125"/>
                <a:gd name="connsiteX8" fmla="*/ 442913 w 593725"/>
                <a:gd name="connsiteY8" fmla="*/ 0 h 619125"/>
                <a:gd name="connsiteX0" fmla="*/ 442913 w 593725"/>
                <a:gd name="connsiteY0" fmla="*/ 0 h 619125"/>
                <a:gd name="connsiteX1" fmla="*/ 493713 w 593725"/>
                <a:gd name="connsiteY1" fmla="*/ 117475 h 619125"/>
                <a:gd name="connsiteX2" fmla="*/ 593725 w 593725"/>
                <a:gd name="connsiteY2" fmla="*/ 379413 h 619125"/>
                <a:gd name="connsiteX3" fmla="*/ 412750 w 593725"/>
                <a:gd name="connsiteY3" fmla="*/ 452438 h 619125"/>
                <a:gd name="connsiteX4" fmla="*/ 379413 w 593725"/>
                <a:gd name="connsiteY4" fmla="*/ 557213 h 619125"/>
                <a:gd name="connsiteX5" fmla="*/ 173038 w 593725"/>
                <a:gd name="connsiteY5" fmla="*/ 619125 h 619125"/>
                <a:gd name="connsiteX6" fmla="*/ 0 w 593725"/>
                <a:gd name="connsiteY6" fmla="*/ 169863 h 619125"/>
                <a:gd name="connsiteX7" fmla="*/ 442913 w 593725"/>
                <a:gd name="connsiteY7" fmla="*/ 0 h 619125"/>
                <a:gd name="connsiteX0" fmla="*/ 442913 w 619125"/>
                <a:gd name="connsiteY0" fmla="*/ 0 h 619125"/>
                <a:gd name="connsiteX1" fmla="*/ 493713 w 619125"/>
                <a:gd name="connsiteY1" fmla="*/ 117475 h 619125"/>
                <a:gd name="connsiteX2" fmla="*/ 593725 w 619125"/>
                <a:gd name="connsiteY2" fmla="*/ 379413 h 619125"/>
                <a:gd name="connsiteX3" fmla="*/ 619125 w 619125"/>
                <a:gd name="connsiteY3" fmla="*/ 465138 h 619125"/>
                <a:gd name="connsiteX4" fmla="*/ 379413 w 619125"/>
                <a:gd name="connsiteY4" fmla="*/ 557213 h 619125"/>
                <a:gd name="connsiteX5" fmla="*/ 173038 w 619125"/>
                <a:gd name="connsiteY5" fmla="*/ 619125 h 619125"/>
                <a:gd name="connsiteX6" fmla="*/ 0 w 619125"/>
                <a:gd name="connsiteY6" fmla="*/ 169863 h 619125"/>
                <a:gd name="connsiteX7" fmla="*/ 442913 w 619125"/>
                <a:gd name="connsiteY7" fmla="*/ 0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125" h="619125">
                  <a:moveTo>
                    <a:pt x="442913" y="0"/>
                  </a:moveTo>
                  <a:lnTo>
                    <a:pt x="493713" y="117475"/>
                  </a:lnTo>
                  <a:lnTo>
                    <a:pt x="593725" y="379413"/>
                  </a:lnTo>
                  <a:lnTo>
                    <a:pt x="619125" y="465138"/>
                  </a:lnTo>
                  <a:lnTo>
                    <a:pt x="379413" y="557213"/>
                  </a:lnTo>
                  <a:lnTo>
                    <a:pt x="173038" y="619125"/>
                  </a:lnTo>
                  <a:lnTo>
                    <a:pt x="0" y="169863"/>
                  </a:lnTo>
                  <a:lnTo>
                    <a:pt x="442913" y="0"/>
                  </a:lnTo>
                  <a:close/>
                </a:path>
              </a:pathLst>
            </a:custGeom>
            <a:solidFill>
              <a:schemeClr val="accent6">
                <a:lumMod val="75000"/>
                <a:alpha val="48000"/>
              </a:schemeClr>
            </a:solidFill>
            <a:ln>
              <a:noFill/>
            </a:ln>
            <a:effectLst>
              <a:glow rad="50800">
                <a:schemeClr val="accent6">
                  <a:lumMod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フリーフォーム 90"/>
            <p:cNvSpPr/>
            <p:nvPr/>
          </p:nvSpPr>
          <p:spPr>
            <a:xfrm>
              <a:off x="1990725" y="3524250"/>
              <a:ext cx="409575" cy="552450"/>
            </a:xfrm>
            <a:custGeom>
              <a:avLst/>
              <a:gdLst>
                <a:gd name="connsiteX0" fmla="*/ 347663 w 409575"/>
                <a:gd name="connsiteY0" fmla="*/ 0 h 552450"/>
                <a:gd name="connsiteX1" fmla="*/ 357188 w 409575"/>
                <a:gd name="connsiteY1" fmla="*/ 114300 h 552450"/>
                <a:gd name="connsiteX2" fmla="*/ 409575 w 409575"/>
                <a:gd name="connsiteY2" fmla="*/ 261938 h 552450"/>
                <a:gd name="connsiteX3" fmla="*/ 333375 w 409575"/>
                <a:gd name="connsiteY3" fmla="*/ 276225 h 552450"/>
                <a:gd name="connsiteX4" fmla="*/ 347663 w 409575"/>
                <a:gd name="connsiteY4" fmla="*/ 414338 h 552450"/>
                <a:gd name="connsiteX5" fmla="*/ 276225 w 409575"/>
                <a:gd name="connsiteY5" fmla="*/ 414338 h 552450"/>
                <a:gd name="connsiteX6" fmla="*/ 271463 w 409575"/>
                <a:gd name="connsiteY6" fmla="*/ 300038 h 552450"/>
                <a:gd name="connsiteX7" fmla="*/ 242888 w 409575"/>
                <a:gd name="connsiteY7" fmla="*/ 519113 h 552450"/>
                <a:gd name="connsiteX8" fmla="*/ 4763 w 409575"/>
                <a:gd name="connsiteY8" fmla="*/ 552450 h 552450"/>
                <a:gd name="connsiteX9" fmla="*/ 0 w 409575"/>
                <a:gd name="connsiteY9" fmla="*/ 366713 h 552450"/>
                <a:gd name="connsiteX10" fmla="*/ 142875 w 409575"/>
                <a:gd name="connsiteY10" fmla="*/ 333375 h 552450"/>
                <a:gd name="connsiteX11" fmla="*/ 171450 w 409575"/>
                <a:gd name="connsiteY11" fmla="*/ 61913 h 552450"/>
                <a:gd name="connsiteX12" fmla="*/ 347663 w 409575"/>
                <a:gd name="connsiteY12" fmla="*/ 0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9575" h="552450">
                  <a:moveTo>
                    <a:pt x="347663" y="0"/>
                  </a:moveTo>
                  <a:lnTo>
                    <a:pt x="357188" y="114300"/>
                  </a:lnTo>
                  <a:lnTo>
                    <a:pt x="409575" y="261938"/>
                  </a:lnTo>
                  <a:lnTo>
                    <a:pt x="333375" y="276225"/>
                  </a:lnTo>
                  <a:lnTo>
                    <a:pt x="347663" y="414338"/>
                  </a:lnTo>
                  <a:lnTo>
                    <a:pt x="276225" y="414338"/>
                  </a:lnTo>
                  <a:lnTo>
                    <a:pt x="271463" y="300038"/>
                  </a:lnTo>
                  <a:lnTo>
                    <a:pt x="242888" y="519113"/>
                  </a:lnTo>
                  <a:lnTo>
                    <a:pt x="4763" y="552450"/>
                  </a:lnTo>
                  <a:lnTo>
                    <a:pt x="0" y="366713"/>
                  </a:lnTo>
                  <a:lnTo>
                    <a:pt x="142875" y="333375"/>
                  </a:lnTo>
                  <a:lnTo>
                    <a:pt x="171450" y="61913"/>
                  </a:lnTo>
                  <a:lnTo>
                    <a:pt x="347663" y="0"/>
                  </a:lnTo>
                  <a:close/>
                </a:path>
              </a:pathLst>
            </a:custGeom>
            <a:solidFill>
              <a:schemeClr val="accent6">
                <a:lumMod val="75000"/>
              </a:schemeClr>
            </a:solidFill>
            <a:ln>
              <a:noFill/>
            </a:ln>
            <a:effectLst>
              <a:glow rad="50800">
                <a:schemeClr val="accent6">
                  <a:lumMod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フリーフォーム 91"/>
            <p:cNvSpPr/>
            <p:nvPr/>
          </p:nvSpPr>
          <p:spPr>
            <a:xfrm>
              <a:off x="3676651" y="2660650"/>
              <a:ext cx="1841500" cy="1403350"/>
            </a:xfrm>
            <a:custGeom>
              <a:avLst/>
              <a:gdLst>
                <a:gd name="connsiteX0" fmla="*/ 0 w 1841500"/>
                <a:gd name="connsiteY0" fmla="*/ 539750 h 1403350"/>
                <a:gd name="connsiteX1" fmla="*/ 355600 w 1841500"/>
                <a:gd name="connsiteY1" fmla="*/ 1403350 h 1403350"/>
                <a:gd name="connsiteX2" fmla="*/ 1841500 w 1841500"/>
                <a:gd name="connsiteY2" fmla="*/ 825500 h 1403350"/>
                <a:gd name="connsiteX3" fmla="*/ 1511300 w 1841500"/>
                <a:gd name="connsiteY3" fmla="*/ 0 h 1403350"/>
                <a:gd name="connsiteX4" fmla="*/ 0 w 1841500"/>
                <a:gd name="connsiteY4" fmla="*/ 539750 h 140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500" h="1403350">
                  <a:moveTo>
                    <a:pt x="0" y="539750"/>
                  </a:moveTo>
                  <a:lnTo>
                    <a:pt x="355600" y="1403350"/>
                  </a:lnTo>
                  <a:lnTo>
                    <a:pt x="1841500" y="825500"/>
                  </a:lnTo>
                  <a:lnTo>
                    <a:pt x="1511300" y="0"/>
                  </a:lnTo>
                  <a:lnTo>
                    <a:pt x="0" y="539750"/>
                  </a:lnTo>
                  <a:close/>
                </a:path>
              </a:pathLst>
            </a:custGeom>
            <a:solidFill>
              <a:schemeClr val="accent4">
                <a:lumMod val="75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フリーフォーム 92"/>
            <p:cNvSpPr/>
            <p:nvPr/>
          </p:nvSpPr>
          <p:spPr>
            <a:xfrm>
              <a:off x="5189853" y="1558925"/>
              <a:ext cx="2159000" cy="1923706"/>
            </a:xfrm>
            <a:custGeom>
              <a:avLst/>
              <a:gdLst>
                <a:gd name="connsiteX0" fmla="*/ 0 w 1841500"/>
                <a:gd name="connsiteY0" fmla="*/ 539750 h 1403350"/>
                <a:gd name="connsiteX1" fmla="*/ 355600 w 1841500"/>
                <a:gd name="connsiteY1" fmla="*/ 1403350 h 1403350"/>
                <a:gd name="connsiteX2" fmla="*/ 1841500 w 1841500"/>
                <a:gd name="connsiteY2" fmla="*/ 825500 h 1403350"/>
                <a:gd name="connsiteX3" fmla="*/ 1511300 w 1841500"/>
                <a:gd name="connsiteY3" fmla="*/ 0 h 1403350"/>
                <a:gd name="connsiteX4" fmla="*/ 0 w 1841500"/>
                <a:gd name="connsiteY4" fmla="*/ 539750 h 1403350"/>
                <a:gd name="connsiteX0" fmla="*/ 0 w 1736725"/>
                <a:gd name="connsiteY0" fmla="*/ 669925 h 1403350"/>
                <a:gd name="connsiteX1" fmla="*/ 250825 w 1736725"/>
                <a:gd name="connsiteY1" fmla="*/ 1403350 h 1403350"/>
                <a:gd name="connsiteX2" fmla="*/ 1736725 w 1736725"/>
                <a:gd name="connsiteY2" fmla="*/ 825500 h 1403350"/>
                <a:gd name="connsiteX3" fmla="*/ 1406525 w 1736725"/>
                <a:gd name="connsiteY3" fmla="*/ 0 h 1403350"/>
                <a:gd name="connsiteX4" fmla="*/ 0 w 1736725"/>
                <a:gd name="connsiteY4" fmla="*/ 669925 h 1403350"/>
                <a:gd name="connsiteX0" fmla="*/ 0 w 1816100"/>
                <a:gd name="connsiteY0" fmla="*/ 581025 h 1403350"/>
                <a:gd name="connsiteX1" fmla="*/ 330200 w 1816100"/>
                <a:gd name="connsiteY1" fmla="*/ 1403350 h 1403350"/>
                <a:gd name="connsiteX2" fmla="*/ 1816100 w 1816100"/>
                <a:gd name="connsiteY2" fmla="*/ 825500 h 1403350"/>
                <a:gd name="connsiteX3" fmla="*/ 1485900 w 1816100"/>
                <a:gd name="connsiteY3" fmla="*/ 0 h 1403350"/>
                <a:gd name="connsiteX4" fmla="*/ 0 w 1816100"/>
                <a:gd name="connsiteY4" fmla="*/ 581025 h 1403350"/>
                <a:gd name="connsiteX0" fmla="*/ 0 w 1816100"/>
                <a:gd name="connsiteY0" fmla="*/ 581025 h 1403350"/>
                <a:gd name="connsiteX1" fmla="*/ 330200 w 1816100"/>
                <a:gd name="connsiteY1" fmla="*/ 1403350 h 1403350"/>
                <a:gd name="connsiteX2" fmla="*/ 1816100 w 1816100"/>
                <a:gd name="connsiteY2" fmla="*/ 825500 h 1403350"/>
                <a:gd name="connsiteX3" fmla="*/ 1485900 w 1816100"/>
                <a:gd name="connsiteY3" fmla="*/ 0 h 1403350"/>
                <a:gd name="connsiteX4" fmla="*/ 490223 w 1816100"/>
                <a:gd name="connsiteY4" fmla="*/ 51144 h 1403350"/>
                <a:gd name="connsiteX5" fmla="*/ 0 w 1816100"/>
                <a:gd name="connsiteY5" fmla="*/ 581025 h 1403350"/>
                <a:gd name="connsiteX0" fmla="*/ 0 w 1816100"/>
                <a:gd name="connsiteY0" fmla="*/ 581025 h 1403350"/>
                <a:gd name="connsiteX1" fmla="*/ 330200 w 1816100"/>
                <a:gd name="connsiteY1" fmla="*/ 1403350 h 1403350"/>
                <a:gd name="connsiteX2" fmla="*/ 1816100 w 1816100"/>
                <a:gd name="connsiteY2" fmla="*/ 825500 h 1403350"/>
                <a:gd name="connsiteX3" fmla="*/ 1485900 w 1816100"/>
                <a:gd name="connsiteY3" fmla="*/ 0 h 1403350"/>
                <a:gd name="connsiteX4" fmla="*/ 490223 w 1816100"/>
                <a:gd name="connsiteY4" fmla="*/ 51144 h 1403350"/>
                <a:gd name="connsiteX5" fmla="*/ 423548 w 1816100"/>
                <a:gd name="connsiteY5" fmla="*/ 448019 h 1403350"/>
                <a:gd name="connsiteX6" fmla="*/ 0 w 1816100"/>
                <a:gd name="connsiteY6" fmla="*/ 581025 h 1403350"/>
                <a:gd name="connsiteX0" fmla="*/ 0 w 1816100"/>
                <a:gd name="connsiteY0" fmla="*/ 581025 h 1403350"/>
                <a:gd name="connsiteX1" fmla="*/ 330200 w 1816100"/>
                <a:gd name="connsiteY1" fmla="*/ 1403350 h 1403350"/>
                <a:gd name="connsiteX2" fmla="*/ 1816100 w 1816100"/>
                <a:gd name="connsiteY2" fmla="*/ 825500 h 1403350"/>
                <a:gd name="connsiteX3" fmla="*/ 1485900 w 1816100"/>
                <a:gd name="connsiteY3" fmla="*/ 0 h 1403350"/>
                <a:gd name="connsiteX4" fmla="*/ 490223 w 1816100"/>
                <a:gd name="connsiteY4" fmla="*/ 51144 h 1403350"/>
                <a:gd name="connsiteX5" fmla="*/ 423548 w 1816100"/>
                <a:gd name="connsiteY5" fmla="*/ 448019 h 1403350"/>
                <a:gd name="connsiteX6" fmla="*/ 0 w 1816100"/>
                <a:gd name="connsiteY6" fmla="*/ 581025 h 1403350"/>
                <a:gd name="connsiteX0" fmla="*/ 0 w 1816100"/>
                <a:gd name="connsiteY0" fmla="*/ 581025 h 1403350"/>
                <a:gd name="connsiteX1" fmla="*/ 330200 w 1816100"/>
                <a:gd name="connsiteY1" fmla="*/ 1403350 h 1403350"/>
                <a:gd name="connsiteX2" fmla="*/ 1816100 w 1816100"/>
                <a:gd name="connsiteY2" fmla="*/ 825500 h 1403350"/>
                <a:gd name="connsiteX3" fmla="*/ 1485900 w 1816100"/>
                <a:gd name="connsiteY3" fmla="*/ 0 h 1403350"/>
                <a:gd name="connsiteX4" fmla="*/ 490223 w 1816100"/>
                <a:gd name="connsiteY4" fmla="*/ 51144 h 1403350"/>
                <a:gd name="connsiteX5" fmla="*/ 394973 w 1816100"/>
                <a:gd name="connsiteY5" fmla="*/ 359119 h 1403350"/>
                <a:gd name="connsiteX6" fmla="*/ 423548 w 1816100"/>
                <a:gd name="connsiteY6" fmla="*/ 448019 h 1403350"/>
                <a:gd name="connsiteX7" fmla="*/ 0 w 1816100"/>
                <a:gd name="connsiteY7" fmla="*/ 581025 h 1403350"/>
                <a:gd name="connsiteX0" fmla="*/ 0 w 1816100"/>
                <a:gd name="connsiteY0" fmla="*/ 926991 h 1749316"/>
                <a:gd name="connsiteX1" fmla="*/ 330200 w 1816100"/>
                <a:gd name="connsiteY1" fmla="*/ 1749316 h 1749316"/>
                <a:gd name="connsiteX2" fmla="*/ 1816100 w 1816100"/>
                <a:gd name="connsiteY2" fmla="*/ 1171466 h 1749316"/>
                <a:gd name="connsiteX3" fmla="*/ 1485900 w 1816100"/>
                <a:gd name="connsiteY3" fmla="*/ 345966 h 1749316"/>
                <a:gd name="connsiteX4" fmla="*/ 1522098 w 1816100"/>
                <a:gd name="connsiteY4" fmla="*/ 235 h 1749316"/>
                <a:gd name="connsiteX5" fmla="*/ 490223 w 1816100"/>
                <a:gd name="connsiteY5" fmla="*/ 397110 h 1749316"/>
                <a:gd name="connsiteX6" fmla="*/ 394973 w 1816100"/>
                <a:gd name="connsiteY6" fmla="*/ 705085 h 1749316"/>
                <a:gd name="connsiteX7" fmla="*/ 423548 w 1816100"/>
                <a:gd name="connsiteY7" fmla="*/ 793985 h 1749316"/>
                <a:gd name="connsiteX8" fmla="*/ 0 w 1816100"/>
                <a:gd name="connsiteY8" fmla="*/ 926991 h 1749316"/>
                <a:gd name="connsiteX0" fmla="*/ 0 w 1816100"/>
                <a:gd name="connsiteY0" fmla="*/ 926991 h 1749316"/>
                <a:gd name="connsiteX1" fmla="*/ 330200 w 1816100"/>
                <a:gd name="connsiteY1" fmla="*/ 1749316 h 1749316"/>
                <a:gd name="connsiteX2" fmla="*/ 1816100 w 1816100"/>
                <a:gd name="connsiteY2" fmla="*/ 1171466 h 1749316"/>
                <a:gd name="connsiteX3" fmla="*/ 1485900 w 1816100"/>
                <a:gd name="connsiteY3" fmla="*/ 345966 h 1749316"/>
                <a:gd name="connsiteX4" fmla="*/ 1522098 w 1816100"/>
                <a:gd name="connsiteY4" fmla="*/ 235 h 1749316"/>
                <a:gd name="connsiteX5" fmla="*/ 490223 w 1816100"/>
                <a:gd name="connsiteY5" fmla="*/ 397110 h 1749316"/>
                <a:gd name="connsiteX6" fmla="*/ 394973 w 1816100"/>
                <a:gd name="connsiteY6" fmla="*/ 705085 h 1749316"/>
                <a:gd name="connsiteX7" fmla="*/ 423548 w 1816100"/>
                <a:gd name="connsiteY7" fmla="*/ 793985 h 1749316"/>
                <a:gd name="connsiteX8" fmla="*/ 0 w 1816100"/>
                <a:gd name="connsiteY8" fmla="*/ 926991 h 1749316"/>
                <a:gd name="connsiteX0" fmla="*/ 0 w 1816100"/>
                <a:gd name="connsiteY0" fmla="*/ 926756 h 1749081"/>
                <a:gd name="connsiteX1" fmla="*/ 330200 w 1816100"/>
                <a:gd name="connsiteY1" fmla="*/ 1749081 h 1749081"/>
                <a:gd name="connsiteX2" fmla="*/ 1816100 w 1816100"/>
                <a:gd name="connsiteY2" fmla="*/ 1171231 h 1749081"/>
                <a:gd name="connsiteX3" fmla="*/ 1485900 w 1816100"/>
                <a:gd name="connsiteY3" fmla="*/ 345731 h 1749081"/>
                <a:gd name="connsiteX4" fmla="*/ 1522098 w 1816100"/>
                <a:gd name="connsiteY4" fmla="*/ 0 h 1749081"/>
                <a:gd name="connsiteX5" fmla="*/ 490223 w 1816100"/>
                <a:gd name="connsiteY5" fmla="*/ 396875 h 1749081"/>
                <a:gd name="connsiteX6" fmla="*/ 394973 w 1816100"/>
                <a:gd name="connsiteY6" fmla="*/ 704850 h 1749081"/>
                <a:gd name="connsiteX7" fmla="*/ 423548 w 1816100"/>
                <a:gd name="connsiteY7" fmla="*/ 793750 h 1749081"/>
                <a:gd name="connsiteX8" fmla="*/ 0 w 1816100"/>
                <a:gd name="connsiteY8" fmla="*/ 926756 h 1749081"/>
                <a:gd name="connsiteX0" fmla="*/ 0 w 1857375"/>
                <a:gd name="connsiteY0" fmla="*/ 926756 h 1749081"/>
                <a:gd name="connsiteX1" fmla="*/ 330200 w 1857375"/>
                <a:gd name="connsiteY1" fmla="*/ 1749081 h 1749081"/>
                <a:gd name="connsiteX2" fmla="*/ 1816100 w 1857375"/>
                <a:gd name="connsiteY2" fmla="*/ 1171231 h 1749081"/>
                <a:gd name="connsiteX3" fmla="*/ 1857375 w 1857375"/>
                <a:gd name="connsiteY3" fmla="*/ 263181 h 1749081"/>
                <a:gd name="connsiteX4" fmla="*/ 1522098 w 1857375"/>
                <a:gd name="connsiteY4" fmla="*/ 0 h 1749081"/>
                <a:gd name="connsiteX5" fmla="*/ 490223 w 1857375"/>
                <a:gd name="connsiteY5" fmla="*/ 396875 h 1749081"/>
                <a:gd name="connsiteX6" fmla="*/ 394973 w 1857375"/>
                <a:gd name="connsiteY6" fmla="*/ 704850 h 1749081"/>
                <a:gd name="connsiteX7" fmla="*/ 423548 w 1857375"/>
                <a:gd name="connsiteY7" fmla="*/ 793750 h 1749081"/>
                <a:gd name="connsiteX8" fmla="*/ 0 w 1857375"/>
                <a:gd name="connsiteY8" fmla="*/ 926756 h 1749081"/>
                <a:gd name="connsiteX0" fmla="*/ 0 w 1938023"/>
                <a:gd name="connsiteY0" fmla="*/ 1101381 h 1923706"/>
                <a:gd name="connsiteX1" fmla="*/ 330200 w 1938023"/>
                <a:gd name="connsiteY1" fmla="*/ 1923706 h 1923706"/>
                <a:gd name="connsiteX2" fmla="*/ 1816100 w 1938023"/>
                <a:gd name="connsiteY2" fmla="*/ 1345856 h 1923706"/>
                <a:gd name="connsiteX3" fmla="*/ 1857375 w 1938023"/>
                <a:gd name="connsiteY3" fmla="*/ 437806 h 1923706"/>
                <a:gd name="connsiteX4" fmla="*/ 1938023 w 1938023"/>
                <a:gd name="connsiteY4" fmla="*/ 0 h 1923706"/>
                <a:gd name="connsiteX5" fmla="*/ 490223 w 1938023"/>
                <a:gd name="connsiteY5" fmla="*/ 571500 h 1923706"/>
                <a:gd name="connsiteX6" fmla="*/ 394973 w 1938023"/>
                <a:gd name="connsiteY6" fmla="*/ 879475 h 1923706"/>
                <a:gd name="connsiteX7" fmla="*/ 423548 w 1938023"/>
                <a:gd name="connsiteY7" fmla="*/ 968375 h 1923706"/>
                <a:gd name="connsiteX8" fmla="*/ 0 w 1938023"/>
                <a:gd name="connsiteY8" fmla="*/ 1101381 h 1923706"/>
                <a:gd name="connsiteX0" fmla="*/ 0 w 1938023"/>
                <a:gd name="connsiteY0" fmla="*/ 1101381 h 1923706"/>
                <a:gd name="connsiteX1" fmla="*/ 330200 w 1938023"/>
                <a:gd name="connsiteY1" fmla="*/ 1923706 h 1923706"/>
                <a:gd name="connsiteX2" fmla="*/ 1816100 w 1938023"/>
                <a:gd name="connsiteY2" fmla="*/ 1345856 h 1923706"/>
                <a:gd name="connsiteX3" fmla="*/ 1857375 w 1938023"/>
                <a:gd name="connsiteY3" fmla="*/ 437806 h 1923706"/>
                <a:gd name="connsiteX4" fmla="*/ 1938023 w 1938023"/>
                <a:gd name="connsiteY4" fmla="*/ 0 h 1923706"/>
                <a:gd name="connsiteX5" fmla="*/ 490223 w 1938023"/>
                <a:gd name="connsiteY5" fmla="*/ 571500 h 1923706"/>
                <a:gd name="connsiteX6" fmla="*/ 394973 w 1938023"/>
                <a:gd name="connsiteY6" fmla="*/ 879475 h 1923706"/>
                <a:gd name="connsiteX7" fmla="*/ 423548 w 1938023"/>
                <a:gd name="connsiteY7" fmla="*/ 968375 h 1923706"/>
                <a:gd name="connsiteX8" fmla="*/ 0 w 1938023"/>
                <a:gd name="connsiteY8" fmla="*/ 1101381 h 1923706"/>
                <a:gd name="connsiteX0" fmla="*/ 0 w 2159000"/>
                <a:gd name="connsiteY0" fmla="*/ 1101381 h 1923706"/>
                <a:gd name="connsiteX1" fmla="*/ 330200 w 2159000"/>
                <a:gd name="connsiteY1" fmla="*/ 1923706 h 1923706"/>
                <a:gd name="connsiteX2" fmla="*/ 2159000 w 2159000"/>
                <a:gd name="connsiteY2" fmla="*/ 996606 h 1923706"/>
                <a:gd name="connsiteX3" fmla="*/ 1857375 w 2159000"/>
                <a:gd name="connsiteY3" fmla="*/ 437806 h 1923706"/>
                <a:gd name="connsiteX4" fmla="*/ 1938023 w 2159000"/>
                <a:gd name="connsiteY4" fmla="*/ 0 h 1923706"/>
                <a:gd name="connsiteX5" fmla="*/ 490223 w 2159000"/>
                <a:gd name="connsiteY5" fmla="*/ 571500 h 1923706"/>
                <a:gd name="connsiteX6" fmla="*/ 394973 w 2159000"/>
                <a:gd name="connsiteY6" fmla="*/ 879475 h 1923706"/>
                <a:gd name="connsiteX7" fmla="*/ 423548 w 2159000"/>
                <a:gd name="connsiteY7" fmla="*/ 968375 h 1923706"/>
                <a:gd name="connsiteX8" fmla="*/ 0 w 2159000"/>
                <a:gd name="connsiteY8" fmla="*/ 1101381 h 1923706"/>
                <a:gd name="connsiteX0" fmla="*/ 0 w 2159000"/>
                <a:gd name="connsiteY0" fmla="*/ 1101381 h 1923706"/>
                <a:gd name="connsiteX1" fmla="*/ 330200 w 2159000"/>
                <a:gd name="connsiteY1" fmla="*/ 1923706 h 1923706"/>
                <a:gd name="connsiteX2" fmla="*/ 2159000 w 2159000"/>
                <a:gd name="connsiteY2" fmla="*/ 996606 h 1923706"/>
                <a:gd name="connsiteX3" fmla="*/ 1922147 w 2159000"/>
                <a:gd name="connsiteY3" fmla="*/ 412750 h 1923706"/>
                <a:gd name="connsiteX4" fmla="*/ 1857375 w 2159000"/>
                <a:gd name="connsiteY4" fmla="*/ 437806 h 1923706"/>
                <a:gd name="connsiteX5" fmla="*/ 1938023 w 2159000"/>
                <a:gd name="connsiteY5" fmla="*/ 0 h 1923706"/>
                <a:gd name="connsiteX6" fmla="*/ 490223 w 2159000"/>
                <a:gd name="connsiteY6" fmla="*/ 571500 h 1923706"/>
                <a:gd name="connsiteX7" fmla="*/ 394973 w 2159000"/>
                <a:gd name="connsiteY7" fmla="*/ 879475 h 1923706"/>
                <a:gd name="connsiteX8" fmla="*/ 423548 w 2159000"/>
                <a:gd name="connsiteY8" fmla="*/ 968375 h 1923706"/>
                <a:gd name="connsiteX9" fmla="*/ 0 w 2159000"/>
                <a:gd name="connsiteY9" fmla="*/ 1101381 h 1923706"/>
                <a:gd name="connsiteX0" fmla="*/ 0 w 2159000"/>
                <a:gd name="connsiteY0" fmla="*/ 1101381 h 1923706"/>
                <a:gd name="connsiteX1" fmla="*/ 330200 w 2159000"/>
                <a:gd name="connsiteY1" fmla="*/ 1923706 h 1923706"/>
                <a:gd name="connsiteX2" fmla="*/ 2159000 w 2159000"/>
                <a:gd name="connsiteY2" fmla="*/ 996606 h 1923706"/>
                <a:gd name="connsiteX3" fmla="*/ 1922147 w 2159000"/>
                <a:gd name="connsiteY3" fmla="*/ 412750 h 1923706"/>
                <a:gd name="connsiteX4" fmla="*/ 1857375 w 2159000"/>
                <a:gd name="connsiteY4" fmla="*/ 437806 h 1923706"/>
                <a:gd name="connsiteX5" fmla="*/ 1938023 w 2159000"/>
                <a:gd name="connsiteY5" fmla="*/ 0 h 1923706"/>
                <a:gd name="connsiteX6" fmla="*/ 490223 w 2159000"/>
                <a:gd name="connsiteY6" fmla="*/ 571500 h 1923706"/>
                <a:gd name="connsiteX7" fmla="*/ 394973 w 2159000"/>
                <a:gd name="connsiteY7" fmla="*/ 879475 h 1923706"/>
                <a:gd name="connsiteX8" fmla="*/ 423548 w 2159000"/>
                <a:gd name="connsiteY8" fmla="*/ 968375 h 1923706"/>
                <a:gd name="connsiteX9" fmla="*/ 0 w 2159000"/>
                <a:gd name="connsiteY9" fmla="*/ 1101381 h 1923706"/>
                <a:gd name="connsiteX0" fmla="*/ 0 w 2159000"/>
                <a:gd name="connsiteY0" fmla="*/ 1101381 h 1923706"/>
                <a:gd name="connsiteX1" fmla="*/ 330200 w 2159000"/>
                <a:gd name="connsiteY1" fmla="*/ 1923706 h 1923706"/>
                <a:gd name="connsiteX2" fmla="*/ 2159000 w 2159000"/>
                <a:gd name="connsiteY2" fmla="*/ 996606 h 1923706"/>
                <a:gd name="connsiteX3" fmla="*/ 1972947 w 2159000"/>
                <a:gd name="connsiteY3" fmla="*/ 654050 h 1923706"/>
                <a:gd name="connsiteX4" fmla="*/ 1922147 w 2159000"/>
                <a:gd name="connsiteY4" fmla="*/ 412750 h 1923706"/>
                <a:gd name="connsiteX5" fmla="*/ 1857375 w 2159000"/>
                <a:gd name="connsiteY5" fmla="*/ 437806 h 1923706"/>
                <a:gd name="connsiteX6" fmla="*/ 1938023 w 2159000"/>
                <a:gd name="connsiteY6" fmla="*/ 0 h 1923706"/>
                <a:gd name="connsiteX7" fmla="*/ 490223 w 2159000"/>
                <a:gd name="connsiteY7" fmla="*/ 571500 h 1923706"/>
                <a:gd name="connsiteX8" fmla="*/ 394973 w 2159000"/>
                <a:gd name="connsiteY8" fmla="*/ 879475 h 1923706"/>
                <a:gd name="connsiteX9" fmla="*/ 423548 w 2159000"/>
                <a:gd name="connsiteY9" fmla="*/ 968375 h 1923706"/>
                <a:gd name="connsiteX10" fmla="*/ 0 w 2159000"/>
                <a:gd name="connsiteY10" fmla="*/ 1101381 h 1923706"/>
                <a:gd name="connsiteX0" fmla="*/ 0 w 2159000"/>
                <a:gd name="connsiteY0" fmla="*/ 1101381 h 1923706"/>
                <a:gd name="connsiteX1" fmla="*/ 330200 w 2159000"/>
                <a:gd name="connsiteY1" fmla="*/ 1923706 h 1923706"/>
                <a:gd name="connsiteX2" fmla="*/ 1576072 w 2159000"/>
                <a:gd name="connsiteY2" fmla="*/ 1355725 h 1923706"/>
                <a:gd name="connsiteX3" fmla="*/ 2159000 w 2159000"/>
                <a:gd name="connsiteY3" fmla="*/ 996606 h 1923706"/>
                <a:gd name="connsiteX4" fmla="*/ 1972947 w 2159000"/>
                <a:gd name="connsiteY4" fmla="*/ 654050 h 1923706"/>
                <a:gd name="connsiteX5" fmla="*/ 1922147 w 2159000"/>
                <a:gd name="connsiteY5" fmla="*/ 412750 h 1923706"/>
                <a:gd name="connsiteX6" fmla="*/ 1857375 w 2159000"/>
                <a:gd name="connsiteY6" fmla="*/ 437806 h 1923706"/>
                <a:gd name="connsiteX7" fmla="*/ 1938023 w 2159000"/>
                <a:gd name="connsiteY7" fmla="*/ 0 h 1923706"/>
                <a:gd name="connsiteX8" fmla="*/ 490223 w 2159000"/>
                <a:gd name="connsiteY8" fmla="*/ 571500 h 1923706"/>
                <a:gd name="connsiteX9" fmla="*/ 394973 w 2159000"/>
                <a:gd name="connsiteY9" fmla="*/ 879475 h 1923706"/>
                <a:gd name="connsiteX10" fmla="*/ 423548 w 2159000"/>
                <a:gd name="connsiteY10" fmla="*/ 968375 h 1923706"/>
                <a:gd name="connsiteX11" fmla="*/ 0 w 2159000"/>
                <a:gd name="connsiteY11" fmla="*/ 1101381 h 1923706"/>
                <a:gd name="connsiteX0" fmla="*/ 0 w 2159000"/>
                <a:gd name="connsiteY0" fmla="*/ 1101381 h 1961886"/>
                <a:gd name="connsiteX1" fmla="*/ 330200 w 2159000"/>
                <a:gd name="connsiteY1" fmla="*/ 1923706 h 1961886"/>
                <a:gd name="connsiteX2" fmla="*/ 668022 w 2159000"/>
                <a:gd name="connsiteY2" fmla="*/ 1778000 h 1961886"/>
                <a:gd name="connsiteX3" fmla="*/ 1576072 w 2159000"/>
                <a:gd name="connsiteY3" fmla="*/ 1355725 h 1961886"/>
                <a:gd name="connsiteX4" fmla="*/ 2159000 w 2159000"/>
                <a:gd name="connsiteY4" fmla="*/ 996606 h 1961886"/>
                <a:gd name="connsiteX5" fmla="*/ 1972947 w 2159000"/>
                <a:gd name="connsiteY5" fmla="*/ 654050 h 1961886"/>
                <a:gd name="connsiteX6" fmla="*/ 1922147 w 2159000"/>
                <a:gd name="connsiteY6" fmla="*/ 412750 h 1961886"/>
                <a:gd name="connsiteX7" fmla="*/ 1857375 w 2159000"/>
                <a:gd name="connsiteY7" fmla="*/ 437806 h 1961886"/>
                <a:gd name="connsiteX8" fmla="*/ 1938023 w 2159000"/>
                <a:gd name="connsiteY8" fmla="*/ 0 h 1961886"/>
                <a:gd name="connsiteX9" fmla="*/ 490223 w 2159000"/>
                <a:gd name="connsiteY9" fmla="*/ 571500 h 1961886"/>
                <a:gd name="connsiteX10" fmla="*/ 394973 w 2159000"/>
                <a:gd name="connsiteY10" fmla="*/ 879475 h 1961886"/>
                <a:gd name="connsiteX11" fmla="*/ 423548 w 2159000"/>
                <a:gd name="connsiteY11" fmla="*/ 968375 h 1961886"/>
                <a:gd name="connsiteX12" fmla="*/ 0 w 2159000"/>
                <a:gd name="connsiteY12" fmla="*/ 1101381 h 1961886"/>
                <a:gd name="connsiteX0" fmla="*/ 0 w 2159000"/>
                <a:gd name="connsiteY0" fmla="*/ 1101381 h 1923706"/>
                <a:gd name="connsiteX1" fmla="*/ 330200 w 2159000"/>
                <a:gd name="connsiteY1" fmla="*/ 1923706 h 1923706"/>
                <a:gd name="connsiteX2" fmla="*/ 668022 w 2159000"/>
                <a:gd name="connsiteY2" fmla="*/ 1778000 h 1923706"/>
                <a:gd name="connsiteX3" fmla="*/ 1576072 w 2159000"/>
                <a:gd name="connsiteY3" fmla="*/ 1355725 h 1923706"/>
                <a:gd name="connsiteX4" fmla="*/ 2159000 w 2159000"/>
                <a:gd name="connsiteY4" fmla="*/ 996606 h 1923706"/>
                <a:gd name="connsiteX5" fmla="*/ 1972947 w 2159000"/>
                <a:gd name="connsiteY5" fmla="*/ 654050 h 1923706"/>
                <a:gd name="connsiteX6" fmla="*/ 1922147 w 2159000"/>
                <a:gd name="connsiteY6" fmla="*/ 412750 h 1923706"/>
                <a:gd name="connsiteX7" fmla="*/ 1857375 w 2159000"/>
                <a:gd name="connsiteY7" fmla="*/ 437806 h 1923706"/>
                <a:gd name="connsiteX8" fmla="*/ 1938023 w 2159000"/>
                <a:gd name="connsiteY8" fmla="*/ 0 h 1923706"/>
                <a:gd name="connsiteX9" fmla="*/ 490223 w 2159000"/>
                <a:gd name="connsiteY9" fmla="*/ 571500 h 1923706"/>
                <a:gd name="connsiteX10" fmla="*/ 394973 w 2159000"/>
                <a:gd name="connsiteY10" fmla="*/ 879475 h 1923706"/>
                <a:gd name="connsiteX11" fmla="*/ 423548 w 2159000"/>
                <a:gd name="connsiteY11" fmla="*/ 968375 h 1923706"/>
                <a:gd name="connsiteX12" fmla="*/ 0 w 2159000"/>
                <a:gd name="connsiteY12" fmla="*/ 1101381 h 192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9000" h="1923706">
                  <a:moveTo>
                    <a:pt x="0" y="1101381"/>
                  </a:moveTo>
                  <a:lnTo>
                    <a:pt x="330200" y="1923706"/>
                  </a:lnTo>
                  <a:lnTo>
                    <a:pt x="668022" y="1778000"/>
                  </a:lnTo>
                  <a:cubicBezTo>
                    <a:pt x="875667" y="1683336"/>
                    <a:pt x="1324401" y="1485957"/>
                    <a:pt x="1576072" y="1355725"/>
                  </a:cubicBezTo>
                  <a:lnTo>
                    <a:pt x="2159000" y="996606"/>
                  </a:lnTo>
                  <a:cubicBezTo>
                    <a:pt x="2111799" y="883479"/>
                    <a:pt x="2020148" y="767177"/>
                    <a:pt x="1972947" y="654050"/>
                  </a:cubicBezTo>
                  <a:lnTo>
                    <a:pt x="1922147" y="412750"/>
                  </a:lnTo>
                  <a:lnTo>
                    <a:pt x="1857375" y="437806"/>
                  </a:lnTo>
                  <a:lnTo>
                    <a:pt x="1938023" y="0"/>
                  </a:lnTo>
                  <a:lnTo>
                    <a:pt x="490223" y="571500"/>
                  </a:lnTo>
                  <a:lnTo>
                    <a:pt x="394973" y="879475"/>
                  </a:lnTo>
                  <a:lnTo>
                    <a:pt x="423548" y="968375"/>
                  </a:lnTo>
                  <a:lnTo>
                    <a:pt x="0" y="1101381"/>
                  </a:lnTo>
                  <a:close/>
                </a:path>
              </a:pathLst>
            </a:custGeom>
            <a:solidFill>
              <a:schemeClr val="accent4">
                <a:lumMod val="40000"/>
                <a:lumOff val="60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94" name="グループ化 93"/>
            <p:cNvGrpSpPr/>
            <p:nvPr/>
          </p:nvGrpSpPr>
          <p:grpSpPr>
            <a:xfrm>
              <a:off x="1681164" y="1923255"/>
              <a:ext cx="5830889" cy="2810669"/>
              <a:chOff x="1681164" y="1923255"/>
              <a:chExt cx="5830889" cy="2810669"/>
            </a:xfrm>
          </p:grpSpPr>
          <p:sp>
            <p:nvSpPr>
              <p:cNvPr id="95" name="フリーフォーム 94"/>
              <p:cNvSpPr/>
              <p:nvPr/>
            </p:nvSpPr>
            <p:spPr>
              <a:xfrm>
                <a:off x="1681164" y="1923255"/>
                <a:ext cx="5830889" cy="2810669"/>
              </a:xfrm>
              <a:custGeom>
                <a:avLst/>
                <a:gdLst>
                  <a:gd name="connsiteX0" fmla="*/ 0 w 3609975"/>
                  <a:gd name="connsiteY0" fmla="*/ 642938 h 1571625"/>
                  <a:gd name="connsiteX1" fmla="*/ 28575 w 3609975"/>
                  <a:gd name="connsiteY1" fmla="*/ 790575 h 1571625"/>
                  <a:gd name="connsiteX2" fmla="*/ 85725 w 3609975"/>
                  <a:gd name="connsiteY2" fmla="*/ 742950 h 1571625"/>
                  <a:gd name="connsiteX3" fmla="*/ 300037 w 3609975"/>
                  <a:gd name="connsiteY3" fmla="*/ 704850 h 1571625"/>
                  <a:gd name="connsiteX4" fmla="*/ 347662 w 3609975"/>
                  <a:gd name="connsiteY4" fmla="*/ 681038 h 1571625"/>
                  <a:gd name="connsiteX5" fmla="*/ 357187 w 3609975"/>
                  <a:gd name="connsiteY5" fmla="*/ 557213 h 1571625"/>
                  <a:gd name="connsiteX6" fmla="*/ 381000 w 3609975"/>
                  <a:gd name="connsiteY6" fmla="*/ 419100 h 1571625"/>
                  <a:gd name="connsiteX7" fmla="*/ 609600 w 3609975"/>
                  <a:gd name="connsiteY7" fmla="*/ 333375 h 1571625"/>
                  <a:gd name="connsiteX8" fmla="*/ 638175 w 3609975"/>
                  <a:gd name="connsiteY8" fmla="*/ 366713 h 1571625"/>
                  <a:gd name="connsiteX9" fmla="*/ 676275 w 3609975"/>
                  <a:gd name="connsiteY9" fmla="*/ 604838 h 1571625"/>
                  <a:gd name="connsiteX10" fmla="*/ 719137 w 3609975"/>
                  <a:gd name="connsiteY10" fmla="*/ 547688 h 1571625"/>
                  <a:gd name="connsiteX11" fmla="*/ 1000125 w 3609975"/>
                  <a:gd name="connsiteY11" fmla="*/ 447675 h 1571625"/>
                  <a:gd name="connsiteX12" fmla="*/ 990600 w 3609975"/>
                  <a:gd name="connsiteY12" fmla="*/ 328613 h 1571625"/>
                  <a:gd name="connsiteX13" fmla="*/ 1081087 w 3609975"/>
                  <a:gd name="connsiteY13" fmla="*/ 304800 h 1571625"/>
                  <a:gd name="connsiteX14" fmla="*/ 1104900 w 3609975"/>
                  <a:gd name="connsiteY14" fmla="*/ 233363 h 1571625"/>
                  <a:gd name="connsiteX15" fmla="*/ 1309687 w 3609975"/>
                  <a:gd name="connsiteY15" fmla="*/ 157163 h 1571625"/>
                  <a:gd name="connsiteX16" fmla="*/ 1300162 w 3609975"/>
                  <a:gd name="connsiteY16" fmla="*/ 90488 h 1571625"/>
                  <a:gd name="connsiteX17" fmla="*/ 1538287 w 3609975"/>
                  <a:gd name="connsiteY17" fmla="*/ 0 h 1571625"/>
                  <a:gd name="connsiteX18" fmla="*/ 1624012 w 3609975"/>
                  <a:gd name="connsiteY18" fmla="*/ 33338 h 1571625"/>
                  <a:gd name="connsiteX19" fmla="*/ 1738312 w 3609975"/>
                  <a:gd name="connsiteY19" fmla="*/ 314325 h 1571625"/>
                  <a:gd name="connsiteX20" fmla="*/ 1566862 w 3609975"/>
                  <a:gd name="connsiteY20" fmla="*/ 385763 h 1571625"/>
                  <a:gd name="connsiteX21" fmla="*/ 1752600 w 3609975"/>
                  <a:gd name="connsiteY21" fmla="*/ 833438 h 1571625"/>
                  <a:gd name="connsiteX22" fmla="*/ 1866900 w 3609975"/>
                  <a:gd name="connsiteY22" fmla="*/ 790575 h 1571625"/>
                  <a:gd name="connsiteX23" fmla="*/ 1900237 w 3609975"/>
                  <a:gd name="connsiteY23" fmla="*/ 876300 h 1571625"/>
                  <a:gd name="connsiteX24" fmla="*/ 1928812 w 3609975"/>
                  <a:gd name="connsiteY24" fmla="*/ 862013 h 1571625"/>
                  <a:gd name="connsiteX25" fmla="*/ 1985962 w 3609975"/>
                  <a:gd name="connsiteY25" fmla="*/ 1023938 h 1571625"/>
                  <a:gd name="connsiteX26" fmla="*/ 1900237 w 3609975"/>
                  <a:gd name="connsiteY26" fmla="*/ 1157288 h 1571625"/>
                  <a:gd name="connsiteX27" fmla="*/ 1724025 w 3609975"/>
                  <a:gd name="connsiteY27" fmla="*/ 1243013 h 1571625"/>
                  <a:gd name="connsiteX28" fmla="*/ 1557337 w 3609975"/>
                  <a:gd name="connsiteY28" fmla="*/ 1228725 h 1571625"/>
                  <a:gd name="connsiteX29" fmla="*/ 1276350 w 3609975"/>
                  <a:gd name="connsiteY29" fmla="*/ 1338263 h 1571625"/>
                  <a:gd name="connsiteX30" fmla="*/ 1090612 w 3609975"/>
                  <a:gd name="connsiteY30" fmla="*/ 1404938 h 1571625"/>
                  <a:gd name="connsiteX31" fmla="*/ 1085850 w 3609975"/>
                  <a:gd name="connsiteY31" fmla="*/ 1481138 h 1571625"/>
                  <a:gd name="connsiteX32" fmla="*/ 1152525 w 3609975"/>
                  <a:gd name="connsiteY32" fmla="*/ 1490663 h 1571625"/>
                  <a:gd name="connsiteX33" fmla="*/ 1181100 w 3609975"/>
                  <a:gd name="connsiteY33" fmla="*/ 1571625 h 1571625"/>
                  <a:gd name="connsiteX34" fmla="*/ 1319212 w 3609975"/>
                  <a:gd name="connsiteY34" fmla="*/ 1524000 h 1571625"/>
                  <a:gd name="connsiteX35" fmla="*/ 1285875 w 3609975"/>
                  <a:gd name="connsiteY35" fmla="*/ 1400175 h 1571625"/>
                  <a:gd name="connsiteX36" fmla="*/ 1438275 w 3609975"/>
                  <a:gd name="connsiteY36" fmla="*/ 1357313 h 1571625"/>
                  <a:gd name="connsiteX37" fmla="*/ 1471612 w 3609975"/>
                  <a:gd name="connsiteY37" fmla="*/ 1423988 h 1571625"/>
                  <a:gd name="connsiteX38" fmla="*/ 1604962 w 3609975"/>
                  <a:gd name="connsiteY38" fmla="*/ 1362075 h 1571625"/>
                  <a:gd name="connsiteX39" fmla="*/ 1628775 w 3609975"/>
                  <a:gd name="connsiteY39" fmla="*/ 1404938 h 1571625"/>
                  <a:gd name="connsiteX40" fmla="*/ 2371725 w 3609975"/>
                  <a:gd name="connsiteY40" fmla="*/ 1119188 h 1571625"/>
                  <a:gd name="connsiteX41" fmla="*/ 2471737 w 3609975"/>
                  <a:gd name="connsiteY41" fmla="*/ 942975 h 1571625"/>
                  <a:gd name="connsiteX42" fmla="*/ 2771775 w 3609975"/>
                  <a:gd name="connsiteY42" fmla="*/ 819150 h 1571625"/>
                  <a:gd name="connsiteX43" fmla="*/ 2805112 w 3609975"/>
                  <a:gd name="connsiteY43" fmla="*/ 938213 h 1571625"/>
                  <a:gd name="connsiteX44" fmla="*/ 3200400 w 3609975"/>
                  <a:gd name="connsiteY44" fmla="*/ 790575 h 1571625"/>
                  <a:gd name="connsiteX45" fmla="*/ 3138487 w 3609975"/>
                  <a:gd name="connsiteY45" fmla="*/ 661988 h 1571625"/>
                  <a:gd name="connsiteX46" fmla="*/ 3609975 w 3609975"/>
                  <a:gd name="connsiteY46" fmla="*/ 485775 h 1571625"/>
                  <a:gd name="connsiteX0" fmla="*/ 0 w 5673725"/>
                  <a:gd name="connsiteY0" fmla="*/ 1852613 h 2781300"/>
                  <a:gd name="connsiteX1" fmla="*/ 28575 w 5673725"/>
                  <a:gd name="connsiteY1" fmla="*/ 2000250 h 2781300"/>
                  <a:gd name="connsiteX2" fmla="*/ 85725 w 5673725"/>
                  <a:gd name="connsiteY2" fmla="*/ 1952625 h 2781300"/>
                  <a:gd name="connsiteX3" fmla="*/ 300037 w 5673725"/>
                  <a:gd name="connsiteY3" fmla="*/ 1914525 h 2781300"/>
                  <a:gd name="connsiteX4" fmla="*/ 347662 w 5673725"/>
                  <a:gd name="connsiteY4" fmla="*/ 1890713 h 2781300"/>
                  <a:gd name="connsiteX5" fmla="*/ 357187 w 5673725"/>
                  <a:gd name="connsiteY5" fmla="*/ 1766888 h 2781300"/>
                  <a:gd name="connsiteX6" fmla="*/ 381000 w 5673725"/>
                  <a:gd name="connsiteY6" fmla="*/ 1628775 h 2781300"/>
                  <a:gd name="connsiteX7" fmla="*/ 609600 w 5673725"/>
                  <a:gd name="connsiteY7" fmla="*/ 1543050 h 2781300"/>
                  <a:gd name="connsiteX8" fmla="*/ 638175 w 5673725"/>
                  <a:gd name="connsiteY8" fmla="*/ 1576388 h 2781300"/>
                  <a:gd name="connsiteX9" fmla="*/ 676275 w 5673725"/>
                  <a:gd name="connsiteY9" fmla="*/ 1814513 h 2781300"/>
                  <a:gd name="connsiteX10" fmla="*/ 719137 w 5673725"/>
                  <a:gd name="connsiteY10" fmla="*/ 1757363 h 2781300"/>
                  <a:gd name="connsiteX11" fmla="*/ 1000125 w 5673725"/>
                  <a:gd name="connsiteY11" fmla="*/ 1657350 h 2781300"/>
                  <a:gd name="connsiteX12" fmla="*/ 990600 w 5673725"/>
                  <a:gd name="connsiteY12" fmla="*/ 1538288 h 2781300"/>
                  <a:gd name="connsiteX13" fmla="*/ 1081087 w 5673725"/>
                  <a:gd name="connsiteY13" fmla="*/ 1514475 h 2781300"/>
                  <a:gd name="connsiteX14" fmla="*/ 1104900 w 5673725"/>
                  <a:gd name="connsiteY14" fmla="*/ 1443038 h 2781300"/>
                  <a:gd name="connsiteX15" fmla="*/ 1309687 w 5673725"/>
                  <a:gd name="connsiteY15" fmla="*/ 1366838 h 2781300"/>
                  <a:gd name="connsiteX16" fmla="*/ 1300162 w 5673725"/>
                  <a:gd name="connsiteY16" fmla="*/ 1300163 h 2781300"/>
                  <a:gd name="connsiteX17" fmla="*/ 1538287 w 5673725"/>
                  <a:gd name="connsiteY17" fmla="*/ 1209675 h 2781300"/>
                  <a:gd name="connsiteX18" fmla="*/ 1624012 w 5673725"/>
                  <a:gd name="connsiteY18" fmla="*/ 1243013 h 2781300"/>
                  <a:gd name="connsiteX19" fmla="*/ 1738312 w 5673725"/>
                  <a:gd name="connsiteY19" fmla="*/ 1524000 h 2781300"/>
                  <a:gd name="connsiteX20" fmla="*/ 1566862 w 5673725"/>
                  <a:gd name="connsiteY20" fmla="*/ 1595438 h 2781300"/>
                  <a:gd name="connsiteX21" fmla="*/ 1752600 w 5673725"/>
                  <a:gd name="connsiteY21" fmla="*/ 2043113 h 2781300"/>
                  <a:gd name="connsiteX22" fmla="*/ 1866900 w 5673725"/>
                  <a:gd name="connsiteY22" fmla="*/ 2000250 h 2781300"/>
                  <a:gd name="connsiteX23" fmla="*/ 1900237 w 5673725"/>
                  <a:gd name="connsiteY23" fmla="*/ 2085975 h 2781300"/>
                  <a:gd name="connsiteX24" fmla="*/ 1928812 w 5673725"/>
                  <a:gd name="connsiteY24" fmla="*/ 2071688 h 2781300"/>
                  <a:gd name="connsiteX25" fmla="*/ 1985962 w 5673725"/>
                  <a:gd name="connsiteY25" fmla="*/ 2233613 h 2781300"/>
                  <a:gd name="connsiteX26" fmla="*/ 1900237 w 5673725"/>
                  <a:gd name="connsiteY26" fmla="*/ 2366963 h 2781300"/>
                  <a:gd name="connsiteX27" fmla="*/ 1724025 w 5673725"/>
                  <a:gd name="connsiteY27" fmla="*/ 2452688 h 2781300"/>
                  <a:gd name="connsiteX28" fmla="*/ 1557337 w 5673725"/>
                  <a:gd name="connsiteY28" fmla="*/ 2438400 h 2781300"/>
                  <a:gd name="connsiteX29" fmla="*/ 1276350 w 5673725"/>
                  <a:gd name="connsiteY29" fmla="*/ 2547938 h 2781300"/>
                  <a:gd name="connsiteX30" fmla="*/ 1090612 w 5673725"/>
                  <a:gd name="connsiteY30" fmla="*/ 2614613 h 2781300"/>
                  <a:gd name="connsiteX31" fmla="*/ 1085850 w 5673725"/>
                  <a:gd name="connsiteY31" fmla="*/ 2690813 h 2781300"/>
                  <a:gd name="connsiteX32" fmla="*/ 1152525 w 5673725"/>
                  <a:gd name="connsiteY32" fmla="*/ 2700338 h 2781300"/>
                  <a:gd name="connsiteX33" fmla="*/ 1181100 w 5673725"/>
                  <a:gd name="connsiteY33" fmla="*/ 2781300 h 2781300"/>
                  <a:gd name="connsiteX34" fmla="*/ 1319212 w 5673725"/>
                  <a:gd name="connsiteY34" fmla="*/ 2733675 h 2781300"/>
                  <a:gd name="connsiteX35" fmla="*/ 1285875 w 5673725"/>
                  <a:gd name="connsiteY35" fmla="*/ 2609850 h 2781300"/>
                  <a:gd name="connsiteX36" fmla="*/ 1438275 w 5673725"/>
                  <a:gd name="connsiteY36" fmla="*/ 2566988 h 2781300"/>
                  <a:gd name="connsiteX37" fmla="*/ 1471612 w 5673725"/>
                  <a:gd name="connsiteY37" fmla="*/ 2633663 h 2781300"/>
                  <a:gd name="connsiteX38" fmla="*/ 1604962 w 5673725"/>
                  <a:gd name="connsiteY38" fmla="*/ 2571750 h 2781300"/>
                  <a:gd name="connsiteX39" fmla="*/ 1628775 w 5673725"/>
                  <a:gd name="connsiteY39" fmla="*/ 2614613 h 2781300"/>
                  <a:gd name="connsiteX40" fmla="*/ 2371725 w 5673725"/>
                  <a:gd name="connsiteY40" fmla="*/ 2328863 h 2781300"/>
                  <a:gd name="connsiteX41" fmla="*/ 2471737 w 5673725"/>
                  <a:gd name="connsiteY41" fmla="*/ 2152650 h 2781300"/>
                  <a:gd name="connsiteX42" fmla="*/ 2771775 w 5673725"/>
                  <a:gd name="connsiteY42" fmla="*/ 2028825 h 2781300"/>
                  <a:gd name="connsiteX43" fmla="*/ 2805112 w 5673725"/>
                  <a:gd name="connsiteY43" fmla="*/ 2147888 h 2781300"/>
                  <a:gd name="connsiteX44" fmla="*/ 3200400 w 5673725"/>
                  <a:gd name="connsiteY44" fmla="*/ 2000250 h 2781300"/>
                  <a:gd name="connsiteX45" fmla="*/ 3138487 w 5673725"/>
                  <a:gd name="connsiteY45" fmla="*/ 1871663 h 2781300"/>
                  <a:gd name="connsiteX46" fmla="*/ 5673725 w 5673725"/>
                  <a:gd name="connsiteY46" fmla="*/ 0 h 2781300"/>
                  <a:gd name="connsiteX0" fmla="*/ 0 w 5673725"/>
                  <a:gd name="connsiteY0" fmla="*/ 1852613 h 2781300"/>
                  <a:gd name="connsiteX1" fmla="*/ 28575 w 5673725"/>
                  <a:gd name="connsiteY1" fmla="*/ 2000250 h 2781300"/>
                  <a:gd name="connsiteX2" fmla="*/ 85725 w 5673725"/>
                  <a:gd name="connsiteY2" fmla="*/ 1952625 h 2781300"/>
                  <a:gd name="connsiteX3" fmla="*/ 300037 w 5673725"/>
                  <a:gd name="connsiteY3" fmla="*/ 1914525 h 2781300"/>
                  <a:gd name="connsiteX4" fmla="*/ 347662 w 5673725"/>
                  <a:gd name="connsiteY4" fmla="*/ 1890713 h 2781300"/>
                  <a:gd name="connsiteX5" fmla="*/ 357187 w 5673725"/>
                  <a:gd name="connsiteY5" fmla="*/ 1766888 h 2781300"/>
                  <a:gd name="connsiteX6" fmla="*/ 381000 w 5673725"/>
                  <a:gd name="connsiteY6" fmla="*/ 1628775 h 2781300"/>
                  <a:gd name="connsiteX7" fmla="*/ 609600 w 5673725"/>
                  <a:gd name="connsiteY7" fmla="*/ 1543050 h 2781300"/>
                  <a:gd name="connsiteX8" fmla="*/ 638175 w 5673725"/>
                  <a:gd name="connsiteY8" fmla="*/ 1576388 h 2781300"/>
                  <a:gd name="connsiteX9" fmla="*/ 676275 w 5673725"/>
                  <a:gd name="connsiteY9" fmla="*/ 1814513 h 2781300"/>
                  <a:gd name="connsiteX10" fmla="*/ 719137 w 5673725"/>
                  <a:gd name="connsiteY10" fmla="*/ 1757363 h 2781300"/>
                  <a:gd name="connsiteX11" fmla="*/ 1000125 w 5673725"/>
                  <a:gd name="connsiteY11" fmla="*/ 1657350 h 2781300"/>
                  <a:gd name="connsiteX12" fmla="*/ 990600 w 5673725"/>
                  <a:gd name="connsiteY12" fmla="*/ 1538288 h 2781300"/>
                  <a:gd name="connsiteX13" fmla="*/ 1081087 w 5673725"/>
                  <a:gd name="connsiteY13" fmla="*/ 1514475 h 2781300"/>
                  <a:gd name="connsiteX14" fmla="*/ 1104900 w 5673725"/>
                  <a:gd name="connsiteY14" fmla="*/ 1443038 h 2781300"/>
                  <a:gd name="connsiteX15" fmla="*/ 1309687 w 5673725"/>
                  <a:gd name="connsiteY15" fmla="*/ 1366838 h 2781300"/>
                  <a:gd name="connsiteX16" fmla="*/ 1300162 w 5673725"/>
                  <a:gd name="connsiteY16" fmla="*/ 1300163 h 2781300"/>
                  <a:gd name="connsiteX17" fmla="*/ 1538287 w 5673725"/>
                  <a:gd name="connsiteY17" fmla="*/ 1209675 h 2781300"/>
                  <a:gd name="connsiteX18" fmla="*/ 1624012 w 5673725"/>
                  <a:gd name="connsiteY18" fmla="*/ 1243013 h 2781300"/>
                  <a:gd name="connsiteX19" fmla="*/ 1738312 w 5673725"/>
                  <a:gd name="connsiteY19" fmla="*/ 1524000 h 2781300"/>
                  <a:gd name="connsiteX20" fmla="*/ 1566862 w 5673725"/>
                  <a:gd name="connsiteY20" fmla="*/ 1595438 h 2781300"/>
                  <a:gd name="connsiteX21" fmla="*/ 1752600 w 5673725"/>
                  <a:gd name="connsiteY21" fmla="*/ 2043113 h 2781300"/>
                  <a:gd name="connsiteX22" fmla="*/ 1866900 w 5673725"/>
                  <a:gd name="connsiteY22" fmla="*/ 2000250 h 2781300"/>
                  <a:gd name="connsiteX23" fmla="*/ 1900237 w 5673725"/>
                  <a:gd name="connsiteY23" fmla="*/ 2085975 h 2781300"/>
                  <a:gd name="connsiteX24" fmla="*/ 1928812 w 5673725"/>
                  <a:gd name="connsiteY24" fmla="*/ 2071688 h 2781300"/>
                  <a:gd name="connsiteX25" fmla="*/ 1985962 w 5673725"/>
                  <a:gd name="connsiteY25" fmla="*/ 2233613 h 2781300"/>
                  <a:gd name="connsiteX26" fmla="*/ 1900237 w 5673725"/>
                  <a:gd name="connsiteY26" fmla="*/ 2366963 h 2781300"/>
                  <a:gd name="connsiteX27" fmla="*/ 1724025 w 5673725"/>
                  <a:gd name="connsiteY27" fmla="*/ 2452688 h 2781300"/>
                  <a:gd name="connsiteX28" fmla="*/ 1557337 w 5673725"/>
                  <a:gd name="connsiteY28" fmla="*/ 2438400 h 2781300"/>
                  <a:gd name="connsiteX29" fmla="*/ 1276350 w 5673725"/>
                  <a:gd name="connsiteY29" fmla="*/ 2547938 h 2781300"/>
                  <a:gd name="connsiteX30" fmla="*/ 1090612 w 5673725"/>
                  <a:gd name="connsiteY30" fmla="*/ 2614613 h 2781300"/>
                  <a:gd name="connsiteX31" fmla="*/ 1085850 w 5673725"/>
                  <a:gd name="connsiteY31" fmla="*/ 2690813 h 2781300"/>
                  <a:gd name="connsiteX32" fmla="*/ 1152525 w 5673725"/>
                  <a:gd name="connsiteY32" fmla="*/ 2700338 h 2781300"/>
                  <a:gd name="connsiteX33" fmla="*/ 1181100 w 5673725"/>
                  <a:gd name="connsiteY33" fmla="*/ 2781300 h 2781300"/>
                  <a:gd name="connsiteX34" fmla="*/ 1319212 w 5673725"/>
                  <a:gd name="connsiteY34" fmla="*/ 2733675 h 2781300"/>
                  <a:gd name="connsiteX35" fmla="*/ 1285875 w 5673725"/>
                  <a:gd name="connsiteY35" fmla="*/ 2609850 h 2781300"/>
                  <a:gd name="connsiteX36" fmla="*/ 1438275 w 5673725"/>
                  <a:gd name="connsiteY36" fmla="*/ 2566988 h 2781300"/>
                  <a:gd name="connsiteX37" fmla="*/ 1471612 w 5673725"/>
                  <a:gd name="connsiteY37" fmla="*/ 2633663 h 2781300"/>
                  <a:gd name="connsiteX38" fmla="*/ 1604962 w 5673725"/>
                  <a:gd name="connsiteY38" fmla="*/ 2571750 h 2781300"/>
                  <a:gd name="connsiteX39" fmla="*/ 1628775 w 5673725"/>
                  <a:gd name="connsiteY39" fmla="*/ 2614613 h 2781300"/>
                  <a:gd name="connsiteX40" fmla="*/ 2371725 w 5673725"/>
                  <a:gd name="connsiteY40" fmla="*/ 2328863 h 2781300"/>
                  <a:gd name="connsiteX41" fmla="*/ 2471737 w 5673725"/>
                  <a:gd name="connsiteY41" fmla="*/ 2152650 h 2781300"/>
                  <a:gd name="connsiteX42" fmla="*/ 2771775 w 5673725"/>
                  <a:gd name="connsiteY42" fmla="*/ 2028825 h 2781300"/>
                  <a:gd name="connsiteX43" fmla="*/ 2805112 w 5673725"/>
                  <a:gd name="connsiteY43" fmla="*/ 2147888 h 2781300"/>
                  <a:gd name="connsiteX44" fmla="*/ 3200400 w 5673725"/>
                  <a:gd name="connsiteY44" fmla="*/ 2000250 h 2781300"/>
                  <a:gd name="connsiteX45" fmla="*/ 3138487 w 5673725"/>
                  <a:gd name="connsiteY45" fmla="*/ 1871663 h 2781300"/>
                  <a:gd name="connsiteX46" fmla="*/ 3767137 w 5673725"/>
                  <a:gd name="connsiteY46" fmla="*/ 1641475 h 2781300"/>
                  <a:gd name="connsiteX47" fmla="*/ 5673725 w 5673725"/>
                  <a:gd name="connsiteY47" fmla="*/ 0 h 2781300"/>
                  <a:gd name="connsiteX0" fmla="*/ 0 w 5673725"/>
                  <a:gd name="connsiteY0" fmla="*/ 1852613 h 2781300"/>
                  <a:gd name="connsiteX1" fmla="*/ 28575 w 5673725"/>
                  <a:gd name="connsiteY1" fmla="*/ 2000250 h 2781300"/>
                  <a:gd name="connsiteX2" fmla="*/ 85725 w 5673725"/>
                  <a:gd name="connsiteY2" fmla="*/ 1952625 h 2781300"/>
                  <a:gd name="connsiteX3" fmla="*/ 300037 w 5673725"/>
                  <a:gd name="connsiteY3" fmla="*/ 1914525 h 2781300"/>
                  <a:gd name="connsiteX4" fmla="*/ 347662 w 5673725"/>
                  <a:gd name="connsiteY4" fmla="*/ 1890713 h 2781300"/>
                  <a:gd name="connsiteX5" fmla="*/ 357187 w 5673725"/>
                  <a:gd name="connsiteY5" fmla="*/ 1766888 h 2781300"/>
                  <a:gd name="connsiteX6" fmla="*/ 381000 w 5673725"/>
                  <a:gd name="connsiteY6" fmla="*/ 1628775 h 2781300"/>
                  <a:gd name="connsiteX7" fmla="*/ 609600 w 5673725"/>
                  <a:gd name="connsiteY7" fmla="*/ 1543050 h 2781300"/>
                  <a:gd name="connsiteX8" fmla="*/ 638175 w 5673725"/>
                  <a:gd name="connsiteY8" fmla="*/ 1576388 h 2781300"/>
                  <a:gd name="connsiteX9" fmla="*/ 676275 w 5673725"/>
                  <a:gd name="connsiteY9" fmla="*/ 1814513 h 2781300"/>
                  <a:gd name="connsiteX10" fmla="*/ 719137 w 5673725"/>
                  <a:gd name="connsiteY10" fmla="*/ 1757363 h 2781300"/>
                  <a:gd name="connsiteX11" fmla="*/ 1000125 w 5673725"/>
                  <a:gd name="connsiteY11" fmla="*/ 1657350 h 2781300"/>
                  <a:gd name="connsiteX12" fmla="*/ 990600 w 5673725"/>
                  <a:gd name="connsiteY12" fmla="*/ 1538288 h 2781300"/>
                  <a:gd name="connsiteX13" fmla="*/ 1081087 w 5673725"/>
                  <a:gd name="connsiteY13" fmla="*/ 1514475 h 2781300"/>
                  <a:gd name="connsiteX14" fmla="*/ 1104900 w 5673725"/>
                  <a:gd name="connsiteY14" fmla="*/ 1443038 h 2781300"/>
                  <a:gd name="connsiteX15" fmla="*/ 1309687 w 5673725"/>
                  <a:gd name="connsiteY15" fmla="*/ 1366838 h 2781300"/>
                  <a:gd name="connsiteX16" fmla="*/ 1300162 w 5673725"/>
                  <a:gd name="connsiteY16" fmla="*/ 1300163 h 2781300"/>
                  <a:gd name="connsiteX17" fmla="*/ 1538287 w 5673725"/>
                  <a:gd name="connsiteY17" fmla="*/ 1209675 h 2781300"/>
                  <a:gd name="connsiteX18" fmla="*/ 1624012 w 5673725"/>
                  <a:gd name="connsiteY18" fmla="*/ 1243013 h 2781300"/>
                  <a:gd name="connsiteX19" fmla="*/ 1738312 w 5673725"/>
                  <a:gd name="connsiteY19" fmla="*/ 1524000 h 2781300"/>
                  <a:gd name="connsiteX20" fmla="*/ 1566862 w 5673725"/>
                  <a:gd name="connsiteY20" fmla="*/ 1595438 h 2781300"/>
                  <a:gd name="connsiteX21" fmla="*/ 1752600 w 5673725"/>
                  <a:gd name="connsiteY21" fmla="*/ 2043113 h 2781300"/>
                  <a:gd name="connsiteX22" fmla="*/ 1866900 w 5673725"/>
                  <a:gd name="connsiteY22" fmla="*/ 2000250 h 2781300"/>
                  <a:gd name="connsiteX23" fmla="*/ 1900237 w 5673725"/>
                  <a:gd name="connsiteY23" fmla="*/ 2085975 h 2781300"/>
                  <a:gd name="connsiteX24" fmla="*/ 1928812 w 5673725"/>
                  <a:gd name="connsiteY24" fmla="*/ 2071688 h 2781300"/>
                  <a:gd name="connsiteX25" fmla="*/ 1985962 w 5673725"/>
                  <a:gd name="connsiteY25" fmla="*/ 2233613 h 2781300"/>
                  <a:gd name="connsiteX26" fmla="*/ 1900237 w 5673725"/>
                  <a:gd name="connsiteY26" fmla="*/ 2366963 h 2781300"/>
                  <a:gd name="connsiteX27" fmla="*/ 1724025 w 5673725"/>
                  <a:gd name="connsiteY27" fmla="*/ 2452688 h 2781300"/>
                  <a:gd name="connsiteX28" fmla="*/ 1557337 w 5673725"/>
                  <a:gd name="connsiteY28" fmla="*/ 2438400 h 2781300"/>
                  <a:gd name="connsiteX29" fmla="*/ 1276350 w 5673725"/>
                  <a:gd name="connsiteY29" fmla="*/ 2547938 h 2781300"/>
                  <a:gd name="connsiteX30" fmla="*/ 1090612 w 5673725"/>
                  <a:gd name="connsiteY30" fmla="*/ 2614613 h 2781300"/>
                  <a:gd name="connsiteX31" fmla="*/ 1085850 w 5673725"/>
                  <a:gd name="connsiteY31" fmla="*/ 2690813 h 2781300"/>
                  <a:gd name="connsiteX32" fmla="*/ 1152525 w 5673725"/>
                  <a:gd name="connsiteY32" fmla="*/ 2700338 h 2781300"/>
                  <a:gd name="connsiteX33" fmla="*/ 1181100 w 5673725"/>
                  <a:gd name="connsiteY33" fmla="*/ 2781300 h 2781300"/>
                  <a:gd name="connsiteX34" fmla="*/ 1319212 w 5673725"/>
                  <a:gd name="connsiteY34" fmla="*/ 2733675 h 2781300"/>
                  <a:gd name="connsiteX35" fmla="*/ 1285875 w 5673725"/>
                  <a:gd name="connsiteY35" fmla="*/ 2609850 h 2781300"/>
                  <a:gd name="connsiteX36" fmla="*/ 1438275 w 5673725"/>
                  <a:gd name="connsiteY36" fmla="*/ 2566988 h 2781300"/>
                  <a:gd name="connsiteX37" fmla="*/ 1471612 w 5673725"/>
                  <a:gd name="connsiteY37" fmla="*/ 2633663 h 2781300"/>
                  <a:gd name="connsiteX38" fmla="*/ 1604962 w 5673725"/>
                  <a:gd name="connsiteY38" fmla="*/ 2571750 h 2781300"/>
                  <a:gd name="connsiteX39" fmla="*/ 1628775 w 5673725"/>
                  <a:gd name="connsiteY39" fmla="*/ 2614613 h 2781300"/>
                  <a:gd name="connsiteX40" fmla="*/ 2371725 w 5673725"/>
                  <a:gd name="connsiteY40" fmla="*/ 2328863 h 2781300"/>
                  <a:gd name="connsiteX41" fmla="*/ 2471737 w 5673725"/>
                  <a:gd name="connsiteY41" fmla="*/ 2152650 h 2781300"/>
                  <a:gd name="connsiteX42" fmla="*/ 2771775 w 5673725"/>
                  <a:gd name="connsiteY42" fmla="*/ 2028825 h 2781300"/>
                  <a:gd name="connsiteX43" fmla="*/ 2805112 w 5673725"/>
                  <a:gd name="connsiteY43" fmla="*/ 2147888 h 2781300"/>
                  <a:gd name="connsiteX44" fmla="*/ 3200400 w 5673725"/>
                  <a:gd name="connsiteY44" fmla="*/ 2000250 h 2781300"/>
                  <a:gd name="connsiteX45" fmla="*/ 3138487 w 5673725"/>
                  <a:gd name="connsiteY45" fmla="*/ 1871663 h 2781300"/>
                  <a:gd name="connsiteX46" fmla="*/ 3767137 w 5673725"/>
                  <a:gd name="connsiteY46" fmla="*/ 1641475 h 2781300"/>
                  <a:gd name="connsiteX47" fmla="*/ 5673725 w 5673725"/>
                  <a:gd name="connsiteY47" fmla="*/ 0 h 2781300"/>
                  <a:gd name="connsiteX0" fmla="*/ 0 w 5673725"/>
                  <a:gd name="connsiteY0" fmla="*/ 1852613 h 2781300"/>
                  <a:gd name="connsiteX1" fmla="*/ 28575 w 5673725"/>
                  <a:gd name="connsiteY1" fmla="*/ 2000250 h 2781300"/>
                  <a:gd name="connsiteX2" fmla="*/ 85725 w 5673725"/>
                  <a:gd name="connsiteY2" fmla="*/ 1952625 h 2781300"/>
                  <a:gd name="connsiteX3" fmla="*/ 300037 w 5673725"/>
                  <a:gd name="connsiteY3" fmla="*/ 1914525 h 2781300"/>
                  <a:gd name="connsiteX4" fmla="*/ 347662 w 5673725"/>
                  <a:gd name="connsiteY4" fmla="*/ 1890713 h 2781300"/>
                  <a:gd name="connsiteX5" fmla="*/ 357187 w 5673725"/>
                  <a:gd name="connsiteY5" fmla="*/ 1766888 h 2781300"/>
                  <a:gd name="connsiteX6" fmla="*/ 381000 w 5673725"/>
                  <a:gd name="connsiteY6" fmla="*/ 1628775 h 2781300"/>
                  <a:gd name="connsiteX7" fmla="*/ 609600 w 5673725"/>
                  <a:gd name="connsiteY7" fmla="*/ 1543050 h 2781300"/>
                  <a:gd name="connsiteX8" fmla="*/ 638175 w 5673725"/>
                  <a:gd name="connsiteY8" fmla="*/ 1576388 h 2781300"/>
                  <a:gd name="connsiteX9" fmla="*/ 676275 w 5673725"/>
                  <a:gd name="connsiteY9" fmla="*/ 1814513 h 2781300"/>
                  <a:gd name="connsiteX10" fmla="*/ 719137 w 5673725"/>
                  <a:gd name="connsiteY10" fmla="*/ 1757363 h 2781300"/>
                  <a:gd name="connsiteX11" fmla="*/ 1000125 w 5673725"/>
                  <a:gd name="connsiteY11" fmla="*/ 1657350 h 2781300"/>
                  <a:gd name="connsiteX12" fmla="*/ 990600 w 5673725"/>
                  <a:gd name="connsiteY12" fmla="*/ 1538288 h 2781300"/>
                  <a:gd name="connsiteX13" fmla="*/ 1081087 w 5673725"/>
                  <a:gd name="connsiteY13" fmla="*/ 1514475 h 2781300"/>
                  <a:gd name="connsiteX14" fmla="*/ 1104900 w 5673725"/>
                  <a:gd name="connsiteY14" fmla="*/ 1443038 h 2781300"/>
                  <a:gd name="connsiteX15" fmla="*/ 1309687 w 5673725"/>
                  <a:gd name="connsiteY15" fmla="*/ 1366838 h 2781300"/>
                  <a:gd name="connsiteX16" fmla="*/ 1300162 w 5673725"/>
                  <a:gd name="connsiteY16" fmla="*/ 1300163 h 2781300"/>
                  <a:gd name="connsiteX17" fmla="*/ 1538287 w 5673725"/>
                  <a:gd name="connsiteY17" fmla="*/ 1209675 h 2781300"/>
                  <a:gd name="connsiteX18" fmla="*/ 1624012 w 5673725"/>
                  <a:gd name="connsiteY18" fmla="*/ 1243013 h 2781300"/>
                  <a:gd name="connsiteX19" fmla="*/ 1738312 w 5673725"/>
                  <a:gd name="connsiteY19" fmla="*/ 1524000 h 2781300"/>
                  <a:gd name="connsiteX20" fmla="*/ 1566862 w 5673725"/>
                  <a:gd name="connsiteY20" fmla="*/ 1595438 h 2781300"/>
                  <a:gd name="connsiteX21" fmla="*/ 1752600 w 5673725"/>
                  <a:gd name="connsiteY21" fmla="*/ 2043113 h 2781300"/>
                  <a:gd name="connsiteX22" fmla="*/ 1866900 w 5673725"/>
                  <a:gd name="connsiteY22" fmla="*/ 2000250 h 2781300"/>
                  <a:gd name="connsiteX23" fmla="*/ 1900237 w 5673725"/>
                  <a:gd name="connsiteY23" fmla="*/ 2085975 h 2781300"/>
                  <a:gd name="connsiteX24" fmla="*/ 1928812 w 5673725"/>
                  <a:gd name="connsiteY24" fmla="*/ 2071688 h 2781300"/>
                  <a:gd name="connsiteX25" fmla="*/ 1985962 w 5673725"/>
                  <a:gd name="connsiteY25" fmla="*/ 2233613 h 2781300"/>
                  <a:gd name="connsiteX26" fmla="*/ 1900237 w 5673725"/>
                  <a:gd name="connsiteY26" fmla="*/ 2366963 h 2781300"/>
                  <a:gd name="connsiteX27" fmla="*/ 1724025 w 5673725"/>
                  <a:gd name="connsiteY27" fmla="*/ 2452688 h 2781300"/>
                  <a:gd name="connsiteX28" fmla="*/ 1557337 w 5673725"/>
                  <a:gd name="connsiteY28" fmla="*/ 2438400 h 2781300"/>
                  <a:gd name="connsiteX29" fmla="*/ 1276350 w 5673725"/>
                  <a:gd name="connsiteY29" fmla="*/ 2547938 h 2781300"/>
                  <a:gd name="connsiteX30" fmla="*/ 1090612 w 5673725"/>
                  <a:gd name="connsiteY30" fmla="*/ 2614613 h 2781300"/>
                  <a:gd name="connsiteX31" fmla="*/ 1085850 w 5673725"/>
                  <a:gd name="connsiteY31" fmla="*/ 2690813 h 2781300"/>
                  <a:gd name="connsiteX32" fmla="*/ 1152525 w 5673725"/>
                  <a:gd name="connsiteY32" fmla="*/ 2700338 h 2781300"/>
                  <a:gd name="connsiteX33" fmla="*/ 1181100 w 5673725"/>
                  <a:gd name="connsiteY33" fmla="*/ 2781300 h 2781300"/>
                  <a:gd name="connsiteX34" fmla="*/ 1319212 w 5673725"/>
                  <a:gd name="connsiteY34" fmla="*/ 2733675 h 2781300"/>
                  <a:gd name="connsiteX35" fmla="*/ 1285875 w 5673725"/>
                  <a:gd name="connsiteY35" fmla="*/ 2609850 h 2781300"/>
                  <a:gd name="connsiteX36" fmla="*/ 1438275 w 5673725"/>
                  <a:gd name="connsiteY36" fmla="*/ 2566988 h 2781300"/>
                  <a:gd name="connsiteX37" fmla="*/ 1471612 w 5673725"/>
                  <a:gd name="connsiteY37" fmla="*/ 2633663 h 2781300"/>
                  <a:gd name="connsiteX38" fmla="*/ 1604962 w 5673725"/>
                  <a:gd name="connsiteY38" fmla="*/ 2571750 h 2781300"/>
                  <a:gd name="connsiteX39" fmla="*/ 1628775 w 5673725"/>
                  <a:gd name="connsiteY39" fmla="*/ 2614613 h 2781300"/>
                  <a:gd name="connsiteX40" fmla="*/ 2371725 w 5673725"/>
                  <a:gd name="connsiteY40" fmla="*/ 2328863 h 2781300"/>
                  <a:gd name="connsiteX41" fmla="*/ 2471737 w 5673725"/>
                  <a:gd name="connsiteY41" fmla="*/ 2152650 h 2781300"/>
                  <a:gd name="connsiteX42" fmla="*/ 2771775 w 5673725"/>
                  <a:gd name="connsiteY42" fmla="*/ 2028825 h 2781300"/>
                  <a:gd name="connsiteX43" fmla="*/ 2805112 w 5673725"/>
                  <a:gd name="connsiteY43" fmla="*/ 2147888 h 2781300"/>
                  <a:gd name="connsiteX44" fmla="*/ 3200400 w 5673725"/>
                  <a:gd name="connsiteY44" fmla="*/ 2000250 h 2781300"/>
                  <a:gd name="connsiteX45" fmla="*/ 3138487 w 5673725"/>
                  <a:gd name="connsiteY45" fmla="*/ 1871663 h 2781300"/>
                  <a:gd name="connsiteX46" fmla="*/ 3767137 w 5673725"/>
                  <a:gd name="connsiteY46" fmla="*/ 1641475 h 2781300"/>
                  <a:gd name="connsiteX47" fmla="*/ 4681537 w 5673725"/>
                  <a:gd name="connsiteY47" fmla="*/ 1260475 h 2781300"/>
                  <a:gd name="connsiteX48" fmla="*/ 5673725 w 5673725"/>
                  <a:gd name="connsiteY48" fmla="*/ 0 h 2781300"/>
                  <a:gd name="connsiteX0" fmla="*/ 0 w 5673725"/>
                  <a:gd name="connsiteY0" fmla="*/ 1852613 h 2781300"/>
                  <a:gd name="connsiteX1" fmla="*/ 28575 w 5673725"/>
                  <a:gd name="connsiteY1" fmla="*/ 2000250 h 2781300"/>
                  <a:gd name="connsiteX2" fmla="*/ 85725 w 5673725"/>
                  <a:gd name="connsiteY2" fmla="*/ 1952625 h 2781300"/>
                  <a:gd name="connsiteX3" fmla="*/ 300037 w 5673725"/>
                  <a:gd name="connsiteY3" fmla="*/ 1914525 h 2781300"/>
                  <a:gd name="connsiteX4" fmla="*/ 347662 w 5673725"/>
                  <a:gd name="connsiteY4" fmla="*/ 1890713 h 2781300"/>
                  <a:gd name="connsiteX5" fmla="*/ 357187 w 5673725"/>
                  <a:gd name="connsiteY5" fmla="*/ 1766888 h 2781300"/>
                  <a:gd name="connsiteX6" fmla="*/ 381000 w 5673725"/>
                  <a:gd name="connsiteY6" fmla="*/ 1628775 h 2781300"/>
                  <a:gd name="connsiteX7" fmla="*/ 609600 w 5673725"/>
                  <a:gd name="connsiteY7" fmla="*/ 1543050 h 2781300"/>
                  <a:gd name="connsiteX8" fmla="*/ 638175 w 5673725"/>
                  <a:gd name="connsiteY8" fmla="*/ 1576388 h 2781300"/>
                  <a:gd name="connsiteX9" fmla="*/ 676275 w 5673725"/>
                  <a:gd name="connsiteY9" fmla="*/ 1814513 h 2781300"/>
                  <a:gd name="connsiteX10" fmla="*/ 719137 w 5673725"/>
                  <a:gd name="connsiteY10" fmla="*/ 1757363 h 2781300"/>
                  <a:gd name="connsiteX11" fmla="*/ 1000125 w 5673725"/>
                  <a:gd name="connsiteY11" fmla="*/ 1657350 h 2781300"/>
                  <a:gd name="connsiteX12" fmla="*/ 990600 w 5673725"/>
                  <a:gd name="connsiteY12" fmla="*/ 1538288 h 2781300"/>
                  <a:gd name="connsiteX13" fmla="*/ 1081087 w 5673725"/>
                  <a:gd name="connsiteY13" fmla="*/ 1514475 h 2781300"/>
                  <a:gd name="connsiteX14" fmla="*/ 1104900 w 5673725"/>
                  <a:gd name="connsiteY14" fmla="*/ 1443038 h 2781300"/>
                  <a:gd name="connsiteX15" fmla="*/ 1309687 w 5673725"/>
                  <a:gd name="connsiteY15" fmla="*/ 1366838 h 2781300"/>
                  <a:gd name="connsiteX16" fmla="*/ 1300162 w 5673725"/>
                  <a:gd name="connsiteY16" fmla="*/ 1300163 h 2781300"/>
                  <a:gd name="connsiteX17" fmla="*/ 1538287 w 5673725"/>
                  <a:gd name="connsiteY17" fmla="*/ 1209675 h 2781300"/>
                  <a:gd name="connsiteX18" fmla="*/ 1624012 w 5673725"/>
                  <a:gd name="connsiteY18" fmla="*/ 1243013 h 2781300"/>
                  <a:gd name="connsiteX19" fmla="*/ 1738312 w 5673725"/>
                  <a:gd name="connsiteY19" fmla="*/ 1524000 h 2781300"/>
                  <a:gd name="connsiteX20" fmla="*/ 1566862 w 5673725"/>
                  <a:gd name="connsiteY20" fmla="*/ 1595438 h 2781300"/>
                  <a:gd name="connsiteX21" fmla="*/ 1752600 w 5673725"/>
                  <a:gd name="connsiteY21" fmla="*/ 2043113 h 2781300"/>
                  <a:gd name="connsiteX22" fmla="*/ 1866900 w 5673725"/>
                  <a:gd name="connsiteY22" fmla="*/ 2000250 h 2781300"/>
                  <a:gd name="connsiteX23" fmla="*/ 1900237 w 5673725"/>
                  <a:gd name="connsiteY23" fmla="*/ 2085975 h 2781300"/>
                  <a:gd name="connsiteX24" fmla="*/ 1928812 w 5673725"/>
                  <a:gd name="connsiteY24" fmla="*/ 2071688 h 2781300"/>
                  <a:gd name="connsiteX25" fmla="*/ 1985962 w 5673725"/>
                  <a:gd name="connsiteY25" fmla="*/ 2233613 h 2781300"/>
                  <a:gd name="connsiteX26" fmla="*/ 1900237 w 5673725"/>
                  <a:gd name="connsiteY26" fmla="*/ 2366963 h 2781300"/>
                  <a:gd name="connsiteX27" fmla="*/ 1724025 w 5673725"/>
                  <a:gd name="connsiteY27" fmla="*/ 2452688 h 2781300"/>
                  <a:gd name="connsiteX28" fmla="*/ 1557337 w 5673725"/>
                  <a:gd name="connsiteY28" fmla="*/ 2438400 h 2781300"/>
                  <a:gd name="connsiteX29" fmla="*/ 1276350 w 5673725"/>
                  <a:gd name="connsiteY29" fmla="*/ 2547938 h 2781300"/>
                  <a:gd name="connsiteX30" fmla="*/ 1090612 w 5673725"/>
                  <a:gd name="connsiteY30" fmla="*/ 2614613 h 2781300"/>
                  <a:gd name="connsiteX31" fmla="*/ 1085850 w 5673725"/>
                  <a:gd name="connsiteY31" fmla="*/ 2690813 h 2781300"/>
                  <a:gd name="connsiteX32" fmla="*/ 1152525 w 5673725"/>
                  <a:gd name="connsiteY32" fmla="*/ 2700338 h 2781300"/>
                  <a:gd name="connsiteX33" fmla="*/ 1181100 w 5673725"/>
                  <a:gd name="connsiteY33" fmla="*/ 2781300 h 2781300"/>
                  <a:gd name="connsiteX34" fmla="*/ 1319212 w 5673725"/>
                  <a:gd name="connsiteY34" fmla="*/ 2733675 h 2781300"/>
                  <a:gd name="connsiteX35" fmla="*/ 1285875 w 5673725"/>
                  <a:gd name="connsiteY35" fmla="*/ 2609850 h 2781300"/>
                  <a:gd name="connsiteX36" fmla="*/ 1438275 w 5673725"/>
                  <a:gd name="connsiteY36" fmla="*/ 2566988 h 2781300"/>
                  <a:gd name="connsiteX37" fmla="*/ 1471612 w 5673725"/>
                  <a:gd name="connsiteY37" fmla="*/ 2633663 h 2781300"/>
                  <a:gd name="connsiteX38" fmla="*/ 1604962 w 5673725"/>
                  <a:gd name="connsiteY38" fmla="*/ 2571750 h 2781300"/>
                  <a:gd name="connsiteX39" fmla="*/ 1628775 w 5673725"/>
                  <a:gd name="connsiteY39" fmla="*/ 2614613 h 2781300"/>
                  <a:gd name="connsiteX40" fmla="*/ 2371725 w 5673725"/>
                  <a:gd name="connsiteY40" fmla="*/ 2328863 h 2781300"/>
                  <a:gd name="connsiteX41" fmla="*/ 2471737 w 5673725"/>
                  <a:gd name="connsiteY41" fmla="*/ 2152650 h 2781300"/>
                  <a:gd name="connsiteX42" fmla="*/ 2771775 w 5673725"/>
                  <a:gd name="connsiteY42" fmla="*/ 2028825 h 2781300"/>
                  <a:gd name="connsiteX43" fmla="*/ 2805112 w 5673725"/>
                  <a:gd name="connsiteY43" fmla="*/ 2147888 h 2781300"/>
                  <a:gd name="connsiteX44" fmla="*/ 3200400 w 5673725"/>
                  <a:gd name="connsiteY44" fmla="*/ 2000250 h 2781300"/>
                  <a:gd name="connsiteX45" fmla="*/ 3138487 w 5673725"/>
                  <a:gd name="connsiteY45" fmla="*/ 1871663 h 2781300"/>
                  <a:gd name="connsiteX46" fmla="*/ 3767137 w 5673725"/>
                  <a:gd name="connsiteY46" fmla="*/ 1641475 h 2781300"/>
                  <a:gd name="connsiteX47" fmla="*/ 4681537 w 5673725"/>
                  <a:gd name="connsiteY47" fmla="*/ 1260475 h 2781300"/>
                  <a:gd name="connsiteX48" fmla="*/ 5673725 w 5673725"/>
                  <a:gd name="connsiteY48" fmla="*/ 0 h 2781300"/>
                  <a:gd name="connsiteX0" fmla="*/ 0 w 5780087"/>
                  <a:gd name="connsiteY0" fmla="*/ 1852613 h 2781300"/>
                  <a:gd name="connsiteX1" fmla="*/ 28575 w 5780087"/>
                  <a:gd name="connsiteY1" fmla="*/ 2000250 h 2781300"/>
                  <a:gd name="connsiteX2" fmla="*/ 85725 w 5780087"/>
                  <a:gd name="connsiteY2" fmla="*/ 1952625 h 2781300"/>
                  <a:gd name="connsiteX3" fmla="*/ 300037 w 5780087"/>
                  <a:gd name="connsiteY3" fmla="*/ 1914525 h 2781300"/>
                  <a:gd name="connsiteX4" fmla="*/ 347662 w 5780087"/>
                  <a:gd name="connsiteY4" fmla="*/ 1890713 h 2781300"/>
                  <a:gd name="connsiteX5" fmla="*/ 357187 w 5780087"/>
                  <a:gd name="connsiteY5" fmla="*/ 1766888 h 2781300"/>
                  <a:gd name="connsiteX6" fmla="*/ 381000 w 5780087"/>
                  <a:gd name="connsiteY6" fmla="*/ 1628775 h 2781300"/>
                  <a:gd name="connsiteX7" fmla="*/ 609600 w 5780087"/>
                  <a:gd name="connsiteY7" fmla="*/ 1543050 h 2781300"/>
                  <a:gd name="connsiteX8" fmla="*/ 638175 w 5780087"/>
                  <a:gd name="connsiteY8" fmla="*/ 1576388 h 2781300"/>
                  <a:gd name="connsiteX9" fmla="*/ 676275 w 5780087"/>
                  <a:gd name="connsiteY9" fmla="*/ 1814513 h 2781300"/>
                  <a:gd name="connsiteX10" fmla="*/ 719137 w 5780087"/>
                  <a:gd name="connsiteY10" fmla="*/ 1757363 h 2781300"/>
                  <a:gd name="connsiteX11" fmla="*/ 1000125 w 5780087"/>
                  <a:gd name="connsiteY11" fmla="*/ 1657350 h 2781300"/>
                  <a:gd name="connsiteX12" fmla="*/ 990600 w 5780087"/>
                  <a:gd name="connsiteY12" fmla="*/ 1538288 h 2781300"/>
                  <a:gd name="connsiteX13" fmla="*/ 1081087 w 5780087"/>
                  <a:gd name="connsiteY13" fmla="*/ 1514475 h 2781300"/>
                  <a:gd name="connsiteX14" fmla="*/ 1104900 w 5780087"/>
                  <a:gd name="connsiteY14" fmla="*/ 1443038 h 2781300"/>
                  <a:gd name="connsiteX15" fmla="*/ 1309687 w 5780087"/>
                  <a:gd name="connsiteY15" fmla="*/ 1366838 h 2781300"/>
                  <a:gd name="connsiteX16" fmla="*/ 1300162 w 5780087"/>
                  <a:gd name="connsiteY16" fmla="*/ 1300163 h 2781300"/>
                  <a:gd name="connsiteX17" fmla="*/ 1538287 w 5780087"/>
                  <a:gd name="connsiteY17" fmla="*/ 1209675 h 2781300"/>
                  <a:gd name="connsiteX18" fmla="*/ 1624012 w 5780087"/>
                  <a:gd name="connsiteY18" fmla="*/ 1243013 h 2781300"/>
                  <a:gd name="connsiteX19" fmla="*/ 1738312 w 5780087"/>
                  <a:gd name="connsiteY19" fmla="*/ 1524000 h 2781300"/>
                  <a:gd name="connsiteX20" fmla="*/ 1566862 w 5780087"/>
                  <a:gd name="connsiteY20" fmla="*/ 1595438 h 2781300"/>
                  <a:gd name="connsiteX21" fmla="*/ 1752600 w 5780087"/>
                  <a:gd name="connsiteY21" fmla="*/ 2043113 h 2781300"/>
                  <a:gd name="connsiteX22" fmla="*/ 1866900 w 5780087"/>
                  <a:gd name="connsiteY22" fmla="*/ 2000250 h 2781300"/>
                  <a:gd name="connsiteX23" fmla="*/ 1900237 w 5780087"/>
                  <a:gd name="connsiteY23" fmla="*/ 2085975 h 2781300"/>
                  <a:gd name="connsiteX24" fmla="*/ 1928812 w 5780087"/>
                  <a:gd name="connsiteY24" fmla="*/ 2071688 h 2781300"/>
                  <a:gd name="connsiteX25" fmla="*/ 1985962 w 5780087"/>
                  <a:gd name="connsiteY25" fmla="*/ 2233613 h 2781300"/>
                  <a:gd name="connsiteX26" fmla="*/ 1900237 w 5780087"/>
                  <a:gd name="connsiteY26" fmla="*/ 2366963 h 2781300"/>
                  <a:gd name="connsiteX27" fmla="*/ 1724025 w 5780087"/>
                  <a:gd name="connsiteY27" fmla="*/ 2452688 h 2781300"/>
                  <a:gd name="connsiteX28" fmla="*/ 1557337 w 5780087"/>
                  <a:gd name="connsiteY28" fmla="*/ 2438400 h 2781300"/>
                  <a:gd name="connsiteX29" fmla="*/ 1276350 w 5780087"/>
                  <a:gd name="connsiteY29" fmla="*/ 2547938 h 2781300"/>
                  <a:gd name="connsiteX30" fmla="*/ 1090612 w 5780087"/>
                  <a:gd name="connsiteY30" fmla="*/ 2614613 h 2781300"/>
                  <a:gd name="connsiteX31" fmla="*/ 1085850 w 5780087"/>
                  <a:gd name="connsiteY31" fmla="*/ 2690813 h 2781300"/>
                  <a:gd name="connsiteX32" fmla="*/ 1152525 w 5780087"/>
                  <a:gd name="connsiteY32" fmla="*/ 2700338 h 2781300"/>
                  <a:gd name="connsiteX33" fmla="*/ 1181100 w 5780087"/>
                  <a:gd name="connsiteY33" fmla="*/ 2781300 h 2781300"/>
                  <a:gd name="connsiteX34" fmla="*/ 1319212 w 5780087"/>
                  <a:gd name="connsiteY34" fmla="*/ 2733675 h 2781300"/>
                  <a:gd name="connsiteX35" fmla="*/ 1285875 w 5780087"/>
                  <a:gd name="connsiteY35" fmla="*/ 2609850 h 2781300"/>
                  <a:gd name="connsiteX36" fmla="*/ 1438275 w 5780087"/>
                  <a:gd name="connsiteY36" fmla="*/ 2566988 h 2781300"/>
                  <a:gd name="connsiteX37" fmla="*/ 1471612 w 5780087"/>
                  <a:gd name="connsiteY37" fmla="*/ 2633663 h 2781300"/>
                  <a:gd name="connsiteX38" fmla="*/ 1604962 w 5780087"/>
                  <a:gd name="connsiteY38" fmla="*/ 2571750 h 2781300"/>
                  <a:gd name="connsiteX39" fmla="*/ 1628775 w 5780087"/>
                  <a:gd name="connsiteY39" fmla="*/ 2614613 h 2781300"/>
                  <a:gd name="connsiteX40" fmla="*/ 2371725 w 5780087"/>
                  <a:gd name="connsiteY40" fmla="*/ 2328863 h 2781300"/>
                  <a:gd name="connsiteX41" fmla="*/ 2471737 w 5780087"/>
                  <a:gd name="connsiteY41" fmla="*/ 2152650 h 2781300"/>
                  <a:gd name="connsiteX42" fmla="*/ 2771775 w 5780087"/>
                  <a:gd name="connsiteY42" fmla="*/ 2028825 h 2781300"/>
                  <a:gd name="connsiteX43" fmla="*/ 2805112 w 5780087"/>
                  <a:gd name="connsiteY43" fmla="*/ 2147888 h 2781300"/>
                  <a:gd name="connsiteX44" fmla="*/ 3200400 w 5780087"/>
                  <a:gd name="connsiteY44" fmla="*/ 2000250 h 2781300"/>
                  <a:gd name="connsiteX45" fmla="*/ 3138487 w 5780087"/>
                  <a:gd name="connsiteY45" fmla="*/ 1871663 h 2781300"/>
                  <a:gd name="connsiteX46" fmla="*/ 3767137 w 5780087"/>
                  <a:gd name="connsiteY46" fmla="*/ 1641475 h 2781300"/>
                  <a:gd name="connsiteX47" fmla="*/ 4681537 w 5780087"/>
                  <a:gd name="connsiteY47" fmla="*/ 1260475 h 2781300"/>
                  <a:gd name="connsiteX48" fmla="*/ 5780087 w 5780087"/>
                  <a:gd name="connsiteY48" fmla="*/ 574675 h 2781300"/>
                  <a:gd name="connsiteX49" fmla="*/ 5673725 w 5780087"/>
                  <a:gd name="connsiteY49" fmla="*/ 0 h 2781300"/>
                  <a:gd name="connsiteX0" fmla="*/ 0 w 5780087"/>
                  <a:gd name="connsiteY0" fmla="*/ 1852613 h 2781300"/>
                  <a:gd name="connsiteX1" fmla="*/ 28575 w 5780087"/>
                  <a:gd name="connsiteY1" fmla="*/ 2000250 h 2781300"/>
                  <a:gd name="connsiteX2" fmla="*/ 85725 w 5780087"/>
                  <a:gd name="connsiteY2" fmla="*/ 1952625 h 2781300"/>
                  <a:gd name="connsiteX3" fmla="*/ 300037 w 5780087"/>
                  <a:gd name="connsiteY3" fmla="*/ 1914525 h 2781300"/>
                  <a:gd name="connsiteX4" fmla="*/ 347662 w 5780087"/>
                  <a:gd name="connsiteY4" fmla="*/ 1890713 h 2781300"/>
                  <a:gd name="connsiteX5" fmla="*/ 357187 w 5780087"/>
                  <a:gd name="connsiteY5" fmla="*/ 1766888 h 2781300"/>
                  <a:gd name="connsiteX6" fmla="*/ 381000 w 5780087"/>
                  <a:gd name="connsiteY6" fmla="*/ 1628775 h 2781300"/>
                  <a:gd name="connsiteX7" fmla="*/ 609600 w 5780087"/>
                  <a:gd name="connsiteY7" fmla="*/ 1543050 h 2781300"/>
                  <a:gd name="connsiteX8" fmla="*/ 638175 w 5780087"/>
                  <a:gd name="connsiteY8" fmla="*/ 1576388 h 2781300"/>
                  <a:gd name="connsiteX9" fmla="*/ 676275 w 5780087"/>
                  <a:gd name="connsiteY9" fmla="*/ 1814513 h 2781300"/>
                  <a:gd name="connsiteX10" fmla="*/ 719137 w 5780087"/>
                  <a:gd name="connsiteY10" fmla="*/ 1757363 h 2781300"/>
                  <a:gd name="connsiteX11" fmla="*/ 1000125 w 5780087"/>
                  <a:gd name="connsiteY11" fmla="*/ 1657350 h 2781300"/>
                  <a:gd name="connsiteX12" fmla="*/ 990600 w 5780087"/>
                  <a:gd name="connsiteY12" fmla="*/ 1538288 h 2781300"/>
                  <a:gd name="connsiteX13" fmla="*/ 1081087 w 5780087"/>
                  <a:gd name="connsiteY13" fmla="*/ 1514475 h 2781300"/>
                  <a:gd name="connsiteX14" fmla="*/ 1104900 w 5780087"/>
                  <a:gd name="connsiteY14" fmla="*/ 1443038 h 2781300"/>
                  <a:gd name="connsiteX15" fmla="*/ 1309687 w 5780087"/>
                  <a:gd name="connsiteY15" fmla="*/ 1366838 h 2781300"/>
                  <a:gd name="connsiteX16" fmla="*/ 1300162 w 5780087"/>
                  <a:gd name="connsiteY16" fmla="*/ 1300163 h 2781300"/>
                  <a:gd name="connsiteX17" fmla="*/ 1538287 w 5780087"/>
                  <a:gd name="connsiteY17" fmla="*/ 1209675 h 2781300"/>
                  <a:gd name="connsiteX18" fmla="*/ 1624012 w 5780087"/>
                  <a:gd name="connsiteY18" fmla="*/ 1243013 h 2781300"/>
                  <a:gd name="connsiteX19" fmla="*/ 1738312 w 5780087"/>
                  <a:gd name="connsiteY19" fmla="*/ 1524000 h 2781300"/>
                  <a:gd name="connsiteX20" fmla="*/ 1566862 w 5780087"/>
                  <a:gd name="connsiteY20" fmla="*/ 1595438 h 2781300"/>
                  <a:gd name="connsiteX21" fmla="*/ 1752600 w 5780087"/>
                  <a:gd name="connsiteY21" fmla="*/ 2043113 h 2781300"/>
                  <a:gd name="connsiteX22" fmla="*/ 1866900 w 5780087"/>
                  <a:gd name="connsiteY22" fmla="*/ 2000250 h 2781300"/>
                  <a:gd name="connsiteX23" fmla="*/ 1900237 w 5780087"/>
                  <a:gd name="connsiteY23" fmla="*/ 2085975 h 2781300"/>
                  <a:gd name="connsiteX24" fmla="*/ 1928812 w 5780087"/>
                  <a:gd name="connsiteY24" fmla="*/ 2071688 h 2781300"/>
                  <a:gd name="connsiteX25" fmla="*/ 1985962 w 5780087"/>
                  <a:gd name="connsiteY25" fmla="*/ 2233613 h 2781300"/>
                  <a:gd name="connsiteX26" fmla="*/ 1900237 w 5780087"/>
                  <a:gd name="connsiteY26" fmla="*/ 2366963 h 2781300"/>
                  <a:gd name="connsiteX27" fmla="*/ 1724025 w 5780087"/>
                  <a:gd name="connsiteY27" fmla="*/ 2452688 h 2781300"/>
                  <a:gd name="connsiteX28" fmla="*/ 1557337 w 5780087"/>
                  <a:gd name="connsiteY28" fmla="*/ 2438400 h 2781300"/>
                  <a:gd name="connsiteX29" fmla="*/ 1276350 w 5780087"/>
                  <a:gd name="connsiteY29" fmla="*/ 2547938 h 2781300"/>
                  <a:gd name="connsiteX30" fmla="*/ 1090612 w 5780087"/>
                  <a:gd name="connsiteY30" fmla="*/ 2614613 h 2781300"/>
                  <a:gd name="connsiteX31" fmla="*/ 1085850 w 5780087"/>
                  <a:gd name="connsiteY31" fmla="*/ 2690813 h 2781300"/>
                  <a:gd name="connsiteX32" fmla="*/ 1152525 w 5780087"/>
                  <a:gd name="connsiteY32" fmla="*/ 2700338 h 2781300"/>
                  <a:gd name="connsiteX33" fmla="*/ 1181100 w 5780087"/>
                  <a:gd name="connsiteY33" fmla="*/ 2781300 h 2781300"/>
                  <a:gd name="connsiteX34" fmla="*/ 1319212 w 5780087"/>
                  <a:gd name="connsiteY34" fmla="*/ 2733675 h 2781300"/>
                  <a:gd name="connsiteX35" fmla="*/ 1285875 w 5780087"/>
                  <a:gd name="connsiteY35" fmla="*/ 2609850 h 2781300"/>
                  <a:gd name="connsiteX36" fmla="*/ 1438275 w 5780087"/>
                  <a:gd name="connsiteY36" fmla="*/ 2566988 h 2781300"/>
                  <a:gd name="connsiteX37" fmla="*/ 1471612 w 5780087"/>
                  <a:gd name="connsiteY37" fmla="*/ 2633663 h 2781300"/>
                  <a:gd name="connsiteX38" fmla="*/ 1604962 w 5780087"/>
                  <a:gd name="connsiteY38" fmla="*/ 2571750 h 2781300"/>
                  <a:gd name="connsiteX39" fmla="*/ 1628775 w 5780087"/>
                  <a:gd name="connsiteY39" fmla="*/ 2614613 h 2781300"/>
                  <a:gd name="connsiteX40" fmla="*/ 2371725 w 5780087"/>
                  <a:gd name="connsiteY40" fmla="*/ 2328863 h 2781300"/>
                  <a:gd name="connsiteX41" fmla="*/ 2471737 w 5780087"/>
                  <a:gd name="connsiteY41" fmla="*/ 2152650 h 2781300"/>
                  <a:gd name="connsiteX42" fmla="*/ 2771775 w 5780087"/>
                  <a:gd name="connsiteY42" fmla="*/ 2028825 h 2781300"/>
                  <a:gd name="connsiteX43" fmla="*/ 2805112 w 5780087"/>
                  <a:gd name="connsiteY43" fmla="*/ 2147888 h 2781300"/>
                  <a:gd name="connsiteX44" fmla="*/ 3200400 w 5780087"/>
                  <a:gd name="connsiteY44" fmla="*/ 2000250 h 2781300"/>
                  <a:gd name="connsiteX45" fmla="*/ 3138487 w 5780087"/>
                  <a:gd name="connsiteY45" fmla="*/ 1871663 h 2781300"/>
                  <a:gd name="connsiteX46" fmla="*/ 3767137 w 5780087"/>
                  <a:gd name="connsiteY46" fmla="*/ 1641475 h 2781300"/>
                  <a:gd name="connsiteX47" fmla="*/ 4681537 w 5780087"/>
                  <a:gd name="connsiteY47" fmla="*/ 1260475 h 2781300"/>
                  <a:gd name="connsiteX48" fmla="*/ 5780087 w 5780087"/>
                  <a:gd name="connsiteY48" fmla="*/ 574675 h 2781300"/>
                  <a:gd name="connsiteX49" fmla="*/ 5673725 w 5780087"/>
                  <a:gd name="connsiteY49" fmla="*/ 0 h 2781300"/>
                  <a:gd name="connsiteX0" fmla="*/ 0 w 5780087"/>
                  <a:gd name="connsiteY0" fmla="*/ 1852613 h 2781300"/>
                  <a:gd name="connsiteX1" fmla="*/ 28575 w 5780087"/>
                  <a:gd name="connsiteY1" fmla="*/ 2000250 h 2781300"/>
                  <a:gd name="connsiteX2" fmla="*/ 85725 w 5780087"/>
                  <a:gd name="connsiteY2" fmla="*/ 1952625 h 2781300"/>
                  <a:gd name="connsiteX3" fmla="*/ 300037 w 5780087"/>
                  <a:gd name="connsiteY3" fmla="*/ 1914525 h 2781300"/>
                  <a:gd name="connsiteX4" fmla="*/ 347662 w 5780087"/>
                  <a:gd name="connsiteY4" fmla="*/ 1890713 h 2781300"/>
                  <a:gd name="connsiteX5" fmla="*/ 357187 w 5780087"/>
                  <a:gd name="connsiteY5" fmla="*/ 1766888 h 2781300"/>
                  <a:gd name="connsiteX6" fmla="*/ 381000 w 5780087"/>
                  <a:gd name="connsiteY6" fmla="*/ 1628775 h 2781300"/>
                  <a:gd name="connsiteX7" fmla="*/ 609600 w 5780087"/>
                  <a:gd name="connsiteY7" fmla="*/ 1543050 h 2781300"/>
                  <a:gd name="connsiteX8" fmla="*/ 638175 w 5780087"/>
                  <a:gd name="connsiteY8" fmla="*/ 1576388 h 2781300"/>
                  <a:gd name="connsiteX9" fmla="*/ 676275 w 5780087"/>
                  <a:gd name="connsiteY9" fmla="*/ 1814513 h 2781300"/>
                  <a:gd name="connsiteX10" fmla="*/ 719137 w 5780087"/>
                  <a:gd name="connsiteY10" fmla="*/ 1757363 h 2781300"/>
                  <a:gd name="connsiteX11" fmla="*/ 1000125 w 5780087"/>
                  <a:gd name="connsiteY11" fmla="*/ 1657350 h 2781300"/>
                  <a:gd name="connsiteX12" fmla="*/ 990600 w 5780087"/>
                  <a:gd name="connsiteY12" fmla="*/ 1538288 h 2781300"/>
                  <a:gd name="connsiteX13" fmla="*/ 1081087 w 5780087"/>
                  <a:gd name="connsiteY13" fmla="*/ 1514475 h 2781300"/>
                  <a:gd name="connsiteX14" fmla="*/ 1104900 w 5780087"/>
                  <a:gd name="connsiteY14" fmla="*/ 1443038 h 2781300"/>
                  <a:gd name="connsiteX15" fmla="*/ 1309687 w 5780087"/>
                  <a:gd name="connsiteY15" fmla="*/ 1366838 h 2781300"/>
                  <a:gd name="connsiteX16" fmla="*/ 1300162 w 5780087"/>
                  <a:gd name="connsiteY16" fmla="*/ 1300163 h 2781300"/>
                  <a:gd name="connsiteX17" fmla="*/ 1538287 w 5780087"/>
                  <a:gd name="connsiteY17" fmla="*/ 1209675 h 2781300"/>
                  <a:gd name="connsiteX18" fmla="*/ 1624012 w 5780087"/>
                  <a:gd name="connsiteY18" fmla="*/ 1243013 h 2781300"/>
                  <a:gd name="connsiteX19" fmla="*/ 1738312 w 5780087"/>
                  <a:gd name="connsiteY19" fmla="*/ 1524000 h 2781300"/>
                  <a:gd name="connsiteX20" fmla="*/ 1566862 w 5780087"/>
                  <a:gd name="connsiteY20" fmla="*/ 1595438 h 2781300"/>
                  <a:gd name="connsiteX21" fmla="*/ 1752600 w 5780087"/>
                  <a:gd name="connsiteY21" fmla="*/ 2043113 h 2781300"/>
                  <a:gd name="connsiteX22" fmla="*/ 1866900 w 5780087"/>
                  <a:gd name="connsiteY22" fmla="*/ 2000250 h 2781300"/>
                  <a:gd name="connsiteX23" fmla="*/ 1900237 w 5780087"/>
                  <a:gd name="connsiteY23" fmla="*/ 2085975 h 2781300"/>
                  <a:gd name="connsiteX24" fmla="*/ 1928812 w 5780087"/>
                  <a:gd name="connsiteY24" fmla="*/ 2071688 h 2781300"/>
                  <a:gd name="connsiteX25" fmla="*/ 1985962 w 5780087"/>
                  <a:gd name="connsiteY25" fmla="*/ 2233613 h 2781300"/>
                  <a:gd name="connsiteX26" fmla="*/ 1900237 w 5780087"/>
                  <a:gd name="connsiteY26" fmla="*/ 2366963 h 2781300"/>
                  <a:gd name="connsiteX27" fmla="*/ 1724025 w 5780087"/>
                  <a:gd name="connsiteY27" fmla="*/ 2452688 h 2781300"/>
                  <a:gd name="connsiteX28" fmla="*/ 1557337 w 5780087"/>
                  <a:gd name="connsiteY28" fmla="*/ 2438400 h 2781300"/>
                  <a:gd name="connsiteX29" fmla="*/ 1276350 w 5780087"/>
                  <a:gd name="connsiteY29" fmla="*/ 2547938 h 2781300"/>
                  <a:gd name="connsiteX30" fmla="*/ 1090612 w 5780087"/>
                  <a:gd name="connsiteY30" fmla="*/ 2614613 h 2781300"/>
                  <a:gd name="connsiteX31" fmla="*/ 1085850 w 5780087"/>
                  <a:gd name="connsiteY31" fmla="*/ 2690813 h 2781300"/>
                  <a:gd name="connsiteX32" fmla="*/ 1152525 w 5780087"/>
                  <a:gd name="connsiteY32" fmla="*/ 2700338 h 2781300"/>
                  <a:gd name="connsiteX33" fmla="*/ 1181100 w 5780087"/>
                  <a:gd name="connsiteY33" fmla="*/ 2781300 h 2781300"/>
                  <a:gd name="connsiteX34" fmla="*/ 1319212 w 5780087"/>
                  <a:gd name="connsiteY34" fmla="*/ 2733675 h 2781300"/>
                  <a:gd name="connsiteX35" fmla="*/ 1285875 w 5780087"/>
                  <a:gd name="connsiteY35" fmla="*/ 2609850 h 2781300"/>
                  <a:gd name="connsiteX36" fmla="*/ 1438275 w 5780087"/>
                  <a:gd name="connsiteY36" fmla="*/ 2566988 h 2781300"/>
                  <a:gd name="connsiteX37" fmla="*/ 1471612 w 5780087"/>
                  <a:gd name="connsiteY37" fmla="*/ 2633663 h 2781300"/>
                  <a:gd name="connsiteX38" fmla="*/ 1604962 w 5780087"/>
                  <a:gd name="connsiteY38" fmla="*/ 2571750 h 2781300"/>
                  <a:gd name="connsiteX39" fmla="*/ 1628775 w 5780087"/>
                  <a:gd name="connsiteY39" fmla="*/ 2614613 h 2781300"/>
                  <a:gd name="connsiteX40" fmla="*/ 2371725 w 5780087"/>
                  <a:gd name="connsiteY40" fmla="*/ 2328863 h 2781300"/>
                  <a:gd name="connsiteX41" fmla="*/ 2471737 w 5780087"/>
                  <a:gd name="connsiteY41" fmla="*/ 2152650 h 2781300"/>
                  <a:gd name="connsiteX42" fmla="*/ 2771775 w 5780087"/>
                  <a:gd name="connsiteY42" fmla="*/ 2028825 h 2781300"/>
                  <a:gd name="connsiteX43" fmla="*/ 2805112 w 5780087"/>
                  <a:gd name="connsiteY43" fmla="*/ 2147888 h 2781300"/>
                  <a:gd name="connsiteX44" fmla="*/ 3200400 w 5780087"/>
                  <a:gd name="connsiteY44" fmla="*/ 2000250 h 2781300"/>
                  <a:gd name="connsiteX45" fmla="*/ 3138487 w 5780087"/>
                  <a:gd name="connsiteY45" fmla="*/ 1871663 h 2781300"/>
                  <a:gd name="connsiteX46" fmla="*/ 3767137 w 5780087"/>
                  <a:gd name="connsiteY46" fmla="*/ 1641475 h 2781300"/>
                  <a:gd name="connsiteX47" fmla="*/ 4719637 w 5780087"/>
                  <a:gd name="connsiteY47" fmla="*/ 1228725 h 2781300"/>
                  <a:gd name="connsiteX48" fmla="*/ 5780087 w 5780087"/>
                  <a:gd name="connsiteY48" fmla="*/ 574675 h 2781300"/>
                  <a:gd name="connsiteX49" fmla="*/ 5673725 w 5780087"/>
                  <a:gd name="connsiteY49" fmla="*/ 0 h 2781300"/>
                  <a:gd name="connsiteX0" fmla="*/ 0 w 5780087"/>
                  <a:gd name="connsiteY0" fmla="*/ 1852613 h 2781300"/>
                  <a:gd name="connsiteX1" fmla="*/ 28575 w 5780087"/>
                  <a:gd name="connsiteY1" fmla="*/ 2000250 h 2781300"/>
                  <a:gd name="connsiteX2" fmla="*/ 85725 w 5780087"/>
                  <a:gd name="connsiteY2" fmla="*/ 1952625 h 2781300"/>
                  <a:gd name="connsiteX3" fmla="*/ 300037 w 5780087"/>
                  <a:gd name="connsiteY3" fmla="*/ 1914525 h 2781300"/>
                  <a:gd name="connsiteX4" fmla="*/ 347662 w 5780087"/>
                  <a:gd name="connsiteY4" fmla="*/ 1890713 h 2781300"/>
                  <a:gd name="connsiteX5" fmla="*/ 357187 w 5780087"/>
                  <a:gd name="connsiteY5" fmla="*/ 1766888 h 2781300"/>
                  <a:gd name="connsiteX6" fmla="*/ 381000 w 5780087"/>
                  <a:gd name="connsiteY6" fmla="*/ 1628775 h 2781300"/>
                  <a:gd name="connsiteX7" fmla="*/ 609600 w 5780087"/>
                  <a:gd name="connsiteY7" fmla="*/ 1543050 h 2781300"/>
                  <a:gd name="connsiteX8" fmla="*/ 638175 w 5780087"/>
                  <a:gd name="connsiteY8" fmla="*/ 1576388 h 2781300"/>
                  <a:gd name="connsiteX9" fmla="*/ 676275 w 5780087"/>
                  <a:gd name="connsiteY9" fmla="*/ 1814513 h 2781300"/>
                  <a:gd name="connsiteX10" fmla="*/ 719137 w 5780087"/>
                  <a:gd name="connsiteY10" fmla="*/ 1757363 h 2781300"/>
                  <a:gd name="connsiteX11" fmla="*/ 1000125 w 5780087"/>
                  <a:gd name="connsiteY11" fmla="*/ 1657350 h 2781300"/>
                  <a:gd name="connsiteX12" fmla="*/ 990600 w 5780087"/>
                  <a:gd name="connsiteY12" fmla="*/ 1538288 h 2781300"/>
                  <a:gd name="connsiteX13" fmla="*/ 1081087 w 5780087"/>
                  <a:gd name="connsiteY13" fmla="*/ 1514475 h 2781300"/>
                  <a:gd name="connsiteX14" fmla="*/ 1104900 w 5780087"/>
                  <a:gd name="connsiteY14" fmla="*/ 1443038 h 2781300"/>
                  <a:gd name="connsiteX15" fmla="*/ 1309687 w 5780087"/>
                  <a:gd name="connsiteY15" fmla="*/ 1366838 h 2781300"/>
                  <a:gd name="connsiteX16" fmla="*/ 1300162 w 5780087"/>
                  <a:gd name="connsiteY16" fmla="*/ 1300163 h 2781300"/>
                  <a:gd name="connsiteX17" fmla="*/ 1538287 w 5780087"/>
                  <a:gd name="connsiteY17" fmla="*/ 1209675 h 2781300"/>
                  <a:gd name="connsiteX18" fmla="*/ 1624012 w 5780087"/>
                  <a:gd name="connsiteY18" fmla="*/ 1243013 h 2781300"/>
                  <a:gd name="connsiteX19" fmla="*/ 1738312 w 5780087"/>
                  <a:gd name="connsiteY19" fmla="*/ 1524000 h 2781300"/>
                  <a:gd name="connsiteX20" fmla="*/ 1566862 w 5780087"/>
                  <a:gd name="connsiteY20" fmla="*/ 1595438 h 2781300"/>
                  <a:gd name="connsiteX21" fmla="*/ 1752600 w 5780087"/>
                  <a:gd name="connsiteY21" fmla="*/ 2043113 h 2781300"/>
                  <a:gd name="connsiteX22" fmla="*/ 1866900 w 5780087"/>
                  <a:gd name="connsiteY22" fmla="*/ 2000250 h 2781300"/>
                  <a:gd name="connsiteX23" fmla="*/ 1900237 w 5780087"/>
                  <a:gd name="connsiteY23" fmla="*/ 2085975 h 2781300"/>
                  <a:gd name="connsiteX24" fmla="*/ 1928812 w 5780087"/>
                  <a:gd name="connsiteY24" fmla="*/ 2071688 h 2781300"/>
                  <a:gd name="connsiteX25" fmla="*/ 1985962 w 5780087"/>
                  <a:gd name="connsiteY25" fmla="*/ 2233613 h 2781300"/>
                  <a:gd name="connsiteX26" fmla="*/ 1900237 w 5780087"/>
                  <a:gd name="connsiteY26" fmla="*/ 2366963 h 2781300"/>
                  <a:gd name="connsiteX27" fmla="*/ 1724025 w 5780087"/>
                  <a:gd name="connsiteY27" fmla="*/ 2452688 h 2781300"/>
                  <a:gd name="connsiteX28" fmla="*/ 1557337 w 5780087"/>
                  <a:gd name="connsiteY28" fmla="*/ 2438400 h 2781300"/>
                  <a:gd name="connsiteX29" fmla="*/ 1276350 w 5780087"/>
                  <a:gd name="connsiteY29" fmla="*/ 2547938 h 2781300"/>
                  <a:gd name="connsiteX30" fmla="*/ 1090612 w 5780087"/>
                  <a:gd name="connsiteY30" fmla="*/ 2614613 h 2781300"/>
                  <a:gd name="connsiteX31" fmla="*/ 1085850 w 5780087"/>
                  <a:gd name="connsiteY31" fmla="*/ 2690813 h 2781300"/>
                  <a:gd name="connsiteX32" fmla="*/ 1152525 w 5780087"/>
                  <a:gd name="connsiteY32" fmla="*/ 2700338 h 2781300"/>
                  <a:gd name="connsiteX33" fmla="*/ 1181100 w 5780087"/>
                  <a:gd name="connsiteY33" fmla="*/ 2781300 h 2781300"/>
                  <a:gd name="connsiteX34" fmla="*/ 1319212 w 5780087"/>
                  <a:gd name="connsiteY34" fmla="*/ 2733675 h 2781300"/>
                  <a:gd name="connsiteX35" fmla="*/ 1285875 w 5780087"/>
                  <a:gd name="connsiteY35" fmla="*/ 2609850 h 2781300"/>
                  <a:gd name="connsiteX36" fmla="*/ 1438275 w 5780087"/>
                  <a:gd name="connsiteY36" fmla="*/ 2566988 h 2781300"/>
                  <a:gd name="connsiteX37" fmla="*/ 1471612 w 5780087"/>
                  <a:gd name="connsiteY37" fmla="*/ 2633663 h 2781300"/>
                  <a:gd name="connsiteX38" fmla="*/ 1604962 w 5780087"/>
                  <a:gd name="connsiteY38" fmla="*/ 2571750 h 2781300"/>
                  <a:gd name="connsiteX39" fmla="*/ 1628775 w 5780087"/>
                  <a:gd name="connsiteY39" fmla="*/ 2614613 h 2781300"/>
                  <a:gd name="connsiteX40" fmla="*/ 2371725 w 5780087"/>
                  <a:gd name="connsiteY40" fmla="*/ 2328863 h 2781300"/>
                  <a:gd name="connsiteX41" fmla="*/ 2471737 w 5780087"/>
                  <a:gd name="connsiteY41" fmla="*/ 2152650 h 2781300"/>
                  <a:gd name="connsiteX42" fmla="*/ 2771775 w 5780087"/>
                  <a:gd name="connsiteY42" fmla="*/ 2028825 h 2781300"/>
                  <a:gd name="connsiteX43" fmla="*/ 2805112 w 5780087"/>
                  <a:gd name="connsiteY43" fmla="*/ 2147888 h 2781300"/>
                  <a:gd name="connsiteX44" fmla="*/ 3200400 w 5780087"/>
                  <a:gd name="connsiteY44" fmla="*/ 2000250 h 2781300"/>
                  <a:gd name="connsiteX45" fmla="*/ 3138487 w 5780087"/>
                  <a:gd name="connsiteY45" fmla="*/ 1871663 h 2781300"/>
                  <a:gd name="connsiteX46" fmla="*/ 3767137 w 5780087"/>
                  <a:gd name="connsiteY46" fmla="*/ 1641475 h 2781300"/>
                  <a:gd name="connsiteX47" fmla="*/ 4719637 w 5780087"/>
                  <a:gd name="connsiteY47" fmla="*/ 1228725 h 2781300"/>
                  <a:gd name="connsiteX48" fmla="*/ 5780087 w 5780087"/>
                  <a:gd name="connsiteY48" fmla="*/ 574675 h 2781300"/>
                  <a:gd name="connsiteX49" fmla="*/ 5526087 w 5780087"/>
                  <a:gd name="connsiteY49" fmla="*/ 92075 h 2781300"/>
                  <a:gd name="connsiteX50" fmla="*/ 5673725 w 5780087"/>
                  <a:gd name="connsiteY50" fmla="*/ 0 h 2781300"/>
                  <a:gd name="connsiteX0" fmla="*/ 0 w 5780087"/>
                  <a:gd name="connsiteY0" fmla="*/ 1852613 h 2781300"/>
                  <a:gd name="connsiteX1" fmla="*/ 28575 w 5780087"/>
                  <a:gd name="connsiteY1" fmla="*/ 2000250 h 2781300"/>
                  <a:gd name="connsiteX2" fmla="*/ 85725 w 5780087"/>
                  <a:gd name="connsiteY2" fmla="*/ 1952625 h 2781300"/>
                  <a:gd name="connsiteX3" fmla="*/ 300037 w 5780087"/>
                  <a:gd name="connsiteY3" fmla="*/ 1914525 h 2781300"/>
                  <a:gd name="connsiteX4" fmla="*/ 347662 w 5780087"/>
                  <a:gd name="connsiteY4" fmla="*/ 1890713 h 2781300"/>
                  <a:gd name="connsiteX5" fmla="*/ 357187 w 5780087"/>
                  <a:gd name="connsiteY5" fmla="*/ 1766888 h 2781300"/>
                  <a:gd name="connsiteX6" fmla="*/ 381000 w 5780087"/>
                  <a:gd name="connsiteY6" fmla="*/ 1628775 h 2781300"/>
                  <a:gd name="connsiteX7" fmla="*/ 609600 w 5780087"/>
                  <a:gd name="connsiteY7" fmla="*/ 1543050 h 2781300"/>
                  <a:gd name="connsiteX8" fmla="*/ 638175 w 5780087"/>
                  <a:gd name="connsiteY8" fmla="*/ 1576388 h 2781300"/>
                  <a:gd name="connsiteX9" fmla="*/ 676275 w 5780087"/>
                  <a:gd name="connsiteY9" fmla="*/ 1814513 h 2781300"/>
                  <a:gd name="connsiteX10" fmla="*/ 719137 w 5780087"/>
                  <a:gd name="connsiteY10" fmla="*/ 1757363 h 2781300"/>
                  <a:gd name="connsiteX11" fmla="*/ 1000125 w 5780087"/>
                  <a:gd name="connsiteY11" fmla="*/ 1657350 h 2781300"/>
                  <a:gd name="connsiteX12" fmla="*/ 990600 w 5780087"/>
                  <a:gd name="connsiteY12" fmla="*/ 1538288 h 2781300"/>
                  <a:gd name="connsiteX13" fmla="*/ 1081087 w 5780087"/>
                  <a:gd name="connsiteY13" fmla="*/ 1514475 h 2781300"/>
                  <a:gd name="connsiteX14" fmla="*/ 1104900 w 5780087"/>
                  <a:gd name="connsiteY14" fmla="*/ 1443038 h 2781300"/>
                  <a:gd name="connsiteX15" fmla="*/ 1309687 w 5780087"/>
                  <a:gd name="connsiteY15" fmla="*/ 1366838 h 2781300"/>
                  <a:gd name="connsiteX16" fmla="*/ 1300162 w 5780087"/>
                  <a:gd name="connsiteY16" fmla="*/ 1300163 h 2781300"/>
                  <a:gd name="connsiteX17" fmla="*/ 1538287 w 5780087"/>
                  <a:gd name="connsiteY17" fmla="*/ 1209675 h 2781300"/>
                  <a:gd name="connsiteX18" fmla="*/ 1624012 w 5780087"/>
                  <a:gd name="connsiteY18" fmla="*/ 1243013 h 2781300"/>
                  <a:gd name="connsiteX19" fmla="*/ 1738312 w 5780087"/>
                  <a:gd name="connsiteY19" fmla="*/ 1524000 h 2781300"/>
                  <a:gd name="connsiteX20" fmla="*/ 1566862 w 5780087"/>
                  <a:gd name="connsiteY20" fmla="*/ 1595438 h 2781300"/>
                  <a:gd name="connsiteX21" fmla="*/ 1752600 w 5780087"/>
                  <a:gd name="connsiteY21" fmla="*/ 2043113 h 2781300"/>
                  <a:gd name="connsiteX22" fmla="*/ 1866900 w 5780087"/>
                  <a:gd name="connsiteY22" fmla="*/ 2000250 h 2781300"/>
                  <a:gd name="connsiteX23" fmla="*/ 1900237 w 5780087"/>
                  <a:gd name="connsiteY23" fmla="*/ 2085975 h 2781300"/>
                  <a:gd name="connsiteX24" fmla="*/ 1928812 w 5780087"/>
                  <a:gd name="connsiteY24" fmla="*/ 2071688 h 2781300"/>
                  <a:gd name="connsiteX25" fmla="*/ 1985962 w 5780087"/>
                  <a:gd name="connsiteY25" fmla="*/ 2233613 h 2781300"/>
                  <a:gd name="connsiteX26" fmla="*/ 1900237 w 5780087"/>
                  <a:gd name="connsiteY26" fmla="*/ 2366963 h 2781300"/>
                  <a:gd name="connsiteX27" fmla="*/ 1724025 w 5780087"/>
                  <a:gd name="connsiteY27" fmla="*/ 2452688 h 2781300"/>
                  <a:gd name="connsiteX28" fmla="*/ 1557337 w 5780087"/>
                  <a:gd name="connsiteY28" fmla="*/ 2438400 h 2781300"/>
                  <a:gd name="connsiteX29" fmla="*/ 1276350 w 5780087"/>
                  <a:gd name="connsiteY29" fmla="*/ 2547938 h 2781300"/>
                  <a:gd name="connsiteX30" fmla="*/ 1090612 w 5780087"/>
                  <a:gd name="connsiteY30" fmla="*/ 2614613 h 2781300"/>
                  <a:gd name="connsiteX31" fmla="*/ 1085850 w 5780087"/>
                  <a:gd name="connsiteY31" fmla="*/ 2690813 h 2781300"/>
                  <a:gd name="connsiteX32" fmla="*/ 1152525 w 5780087"/>
                  <a:gd name="connsiteY32" fmla="*/ 2700338 h 2781300"/>
                  <a:gd name="connsiteX33" fmla="*/ 1181100 w 5780087"/>
                  <a:gd name="connsiteY33" fmla="*/ 2781300 h 2781300"/>
                  <a:gd name="connsiteX34" fmla="*/ 1319212 w 5780087"/>
                  <a:gd name="connsiteY34" fmla="*/ 2733675 h 2781300"/>
                  <a:gd name="connsiteX35" fmla="*/ 1285875 w 5780087"/>
                  <a:gd name="connsiteY35" fmla="*/ 2609850 h 2781300"/>
                  <a:gd name="connsiteX36" fmla="*/ 1438275 w 5780087"/>
                  <a:gd name="connsiteY36" fmla="*/ 2566988 h 2781300"/>
                  <a:gd name="connsiteX37" fmla="*/ 1471612 w 5780087"/>
                  <a:gd name="connsiteY37" fmla="*/ 2633663 h 2781300"/>
                  <a:gd name="connsiteX38" fmla="*/ 1604962 w 5780087"/>
                  <a:gd name="connsiteY38" fmla="*/ 2571750 h 2781300"/>
                  <a:gd name="connsiteX39" fmla="*/ 1628775 w 5780087"/>
                  <a:gd name="connsiteY39" fmla="*/ 2614613 h 2781300"/>
                  <a:gd name="connsiteX40" fmla="*/ 2371725 w 5780087"/>
                  <a:gd name="connsiteY40" fmla="*/ 2328863 h 2781300"/>
                  <a:gd name="connsiteX41" fmla="*/ 2471737 w 5780087"/>
                  <a:gd name="connsiteY41" fmla="*/ 2152650 h 2781300"/>
                  <a:gd name="connsiteX42" fmla="*/ 2771775 w 5780087"/>
                  <a:gd name="connsiteY42" fmla="*/ 2028825 h 2781300"/>
                  <a:gd name="connsiteX43" fmla="*/ 2805112 w 5780087"/>
                  <a:gd name="connsiteY43" fmla="*/ 2147888 h 2781300"/>
                  <a:gd name="connsiteX44" fmla="*/ 3200400 w 5780087"/>
                  <a:gd name="connsiteY44" fmla="*/ 2000250 h 2781300"/>
                  <a:gd name="connsiteX45" fmla="*/ 3138487 w 5780087"/>
                  <a:gd name="connsiteY45" fmla="*/ 1871663 h 2781300"/>
                  <a:gd name="connsiteX46" fmla="*/ 3767137 w 5780087"/>
                  <a:gd name="connsiteY46" fmla="*/ 1641475 h 2781300"/>
                  <a:gd name="connsiteX47" fmla="*/ 4719637 w 5780087"/>
                  <a:gd name="connsiteY47" fmla="*/ 1228725 h 2781300"/>
                  <a:gd name="connsiteX48" fmla="*/ 5780087 w 5780087"/>
                  <a:gd name="connsiteY48" fmla="*/ 574675 h 2781300"/>
                  <a:gd name="connsiteX49" fmla="*/ 5526087 w 5780087"/>
                  <a:gd name="connsiteY49" fmla="*/ 92075 h 2781300"/>
                  <a:gd name="connsiteX50" fmla="*/ 5673725 w 5780087"/>
                  <a:gd name="connsiteY50" fmla="*/ 0 h 2781300"/>
                  <a:gd name="connsiteX0" fmla="*/ 0 w 5773737"/>
                  <a:gd name="connsiteY0" fmla="*/ 1852613 h 2781300"/>
                  <a:gd name="connsiteX1" fmla="*/ 28575 w 5773737"/>
                  <a:gd name="connsiteY1" fmla="*/ 2000250 h 2781300"/>
                  <a:gd name="connsiteX2" fmla="*/ 85725 w 5773737"/>
                  <a:gd name="connsiteY2" fmla="*/ 1952625 h 2781300"/>
                  <a:gd name="connsiteX3" fmla="*/ 300037 w 5773737"/>
                  <a:gd name="connsiteY3" fmla="*/ 1914525 h 2781300"/>
                  <a:gd name="connsiteX4" fmla="*/ 347662 w 5773737"/>
                  <a:gd name="connsiteY4" fmla="*/ 1890713 h 2781300"/>
                  <a:gd name="connsiteX5" fmla="*/ 357187 w 5773737"/>
                  <a:gd name="connsiteY5" fmla="*/ 1766888 h 2781300"/>
                  <a:gd name="connsiteX6" fmla="*/ 381000 w 5773737"/>
                  <a:gd name="connsiteY6" fmla="*/ 1628775 h 2781300"/>
                  <a:gd name="connsiteX7" fmla="*/ 609600 w 5773737"/>
                  <a:gd name="connsiteY7" fmla="*/ 1543050 h 2781300"/>
                  <a:gd name="connsiteX8" fmla="*/ 638175 w 5773737"/>
                  <a:gd name="connsiteY8" fmla="*/ 1576388 h 2781300"/>
                  <a:gd name="connsiteX9" fmla="*/ 676275 w 5773737"/>
                  <a:gd name="connsiteY9" fmla="*/ 1814513 h 2781300"/>
                  <a:gd name="connsiteX10" fmla="*/ 719137 w 5773737"/>
                  <a:gd name="connsiteY10" fmla="*/ 1757363 h 2781300"/>
                  <a:gd name="connsiteX11" fmla="*/ 1000125 w 5773737"/>
                  <a:gd name="connsiteY11" fmla="*/ 1657350 h 2781300"/>
                  <a:gd name="connsiteX12" fmla="*/ 990600 w 5773737"/>
                  <a:gd name="connsiteY12" fmla="*/ 1538288 h 2781300"/>
                  <a:gd name="connsiteX13" fmla="*/ 1081087 w 5773737"/>
                  <a:gd name="connsiteY13" fmla="*/ 1514475 h 2781300"/>
                  <a:gd name="connsiteX14" fmla="*/ 1104900 w 5773737"/>
                  <a:gd name="connsiteY14" fmla="*/ 1443038 h 2781300"/>
                  <a:gd name="connsiteX15" fmla="*/ 1309687 w 5773737"/>
                  <a:gd name="connsiteY15" fmla="*/ 1366838 h 2781300"/>
                  <a:gd name="connsiteX16" fmla="*/ 1300162 w 5773737"/>
                  <a:gd name="connsiteY16" fmla="*/ 1300163 h 2781300"/>
                  <a:gd name="connsiteX17" fmla="*/ 1538287 w 5773737"/>
                  <a:gd name="connsiteY17" fmla="*/ 1209675 h 2781300"/>
                  <a:gd name="connsiteX18" fmla="*/ 1624012 w 5773737"/>
                  <a:gd name="connsiteY18" fmla="*/ 1243013 h 2781300"/>
                  <a:gd name="connsiteX19" fmla="*/ 1738312 w 5773737"/>
                  <a:gd name="connsiteY19" fmla="*/ 1524000 h 2781300"/>
                  <a:gd name="connsiteX20" fmla="*/ 1566862 w 5773737"/>
                  <a:gd name="connsiteY20" fmla="*/ 1595438 h 2781300"/>
                  <a:gd name="connsiteX21" fmla="*/ 1752600 w 5773737"/>
                  <a:gd name="connsiteY21" fmla="*/ 2043113 h 2781300"/>
                  <a:gd name="connsiteX22" fmla="*/ 1866900 w 5773737"/>
                  <a:gd name="connsiteY22" fmla="*/ 2000250 h 2781300"/>
                  <a:gd name="connsiteX23" fmla="*/ 1900237 w 5773737"/>
                  <a:gd name="connsiteY23" fmla="*/ 2085975 h 2781300"/>
                  <a:gd name="connsiteX24" fmla="*/ 1928812 w 5773737"/>
                  <a:gd name="connsiteY24" fmla="*/ 2071688 h 2781300"/>
                  <a:gd name="connsiteX25" fmla="*/ 1985962 w 5773737"/>
                  <a:gd name="connsiteY25" fmla="*/ 2233613 h 2781300"/>
                  <a:gd name="connsiteX26" fmla="*/ 1900237 w 5773737"/>
                  <a:gd name="connsiteY26" fmla="*/ 2366963 h 2781300"/>
                  <a:gd name="connsiteX27" fmla="*/ 1724025 w 5773737"/>
                  <a:gd name="connsiteY27" fmla="*/ 2452688 h 2781300"/>
                  <a:gd name="connsiteX28" fmla="*/ 1557337 w 5773737"/>
                  <a:gd name="connsiteY28" fmla="*/ 2438400 h 2781300"/>
                  <a:gd name="connsiteX29" fmla="*/ 1276350 w 5773737"/>
                  <a:gd name="connsiteY29" fmla="*/ 2547938 h 2781300"/>
                  <a:gd name="connsiteX30" fmla="*/ 1090612 w 5773737"/>
                  <a:gd name="connsiteY30" fmla="*/ 2614613 h 2781300"/>
                  <a:gd name="connsiteX31" fmla="*/ 1085850 w 5773737"/>
                  <a:gd name="connsiteY31" fmla="*/ 2690813 h 2781300"/>
                  <a:gd name="connsiteX32" fmla="*/ 1152525 w 5773737"/>
                  <a:gd name="connsiteY32" fmla="*/ 2700338 h 2781300"/>
                  <a:gd name="connsiteX33" fmla="*/ 1181100 w 5773737"/>
                  <a:gd name="connsiteY33" fmla="*/ 2781300 h 2781300"/>
                  <a:gd name="connsiteX34" fmla="*/ 1319212 w 5773737"/>
                  <a:gd name="connsiteY34" fmla="*/ 2733675 h 2781300"/>
                  <a:gd name="connsiteX35" fmla="*/ 1285875 w 5773737"/>
                  <a:gd name="connsiteY35" fmla="*/ 2609850 h 2781300"/>
                  <a:gd name="connsiteX36" fmla="*/ 1438275 w 5773737"/>
                  <a:gd name="connsiteY36" fmla="*/ 2566988 h 2781300"/>
                  <a:gd name="connsiteX37" fmla="*/ 1471612 w 5773737"/>
                  <a:gd name="connsiteY37" fmla="*/ 2633663 h 2781300"/>
                  <a:gd name="connsiteX38" fmla="*/ 1604962 w 5773737"/>
                  <a:gd name="connsiteY38" fmla="*/ 2571750 h 2781300"/>
                  <a:gd name="connsiteX39" fmla="*/ 1628775 w 5773737"/>
                  <a:gd name="connsiteY39" fmla="*/ 2614613 h 2781300"/>
                  <a:gd name="connsiteX40" fmla="*/ 2371725 w 5773737"/>
                  <a:gd name="connsiteY40" fmla="*/ 2328863 h 2781300"/>
                  <a:gd name="connsiteX41" fmla="*/ 2471737 w 5773737"/>
                  <a:gd name="connsiteY41" fmla="*/ 2152650 h 2781300"/>
                  <a:gd name="connsiteX42" fmla="*/ 2771775 w 5773737"/>
                  <a:gd name="connsiteY42" fmla="*/ 2028825 h 2781300"/>
                  <a:gd name="connsiteX43" fmla="*/ 2805112 w 5773737"/>
                  <a:gd name="connsiteY43" fmla="*/ 2147888 h 2781300"/>
                  <a:gd name="connsiteX44" fmla="*/ 3200400 w 5773737"/>
                  <a:gd name="connsiteY44" fmla="*/ 2000250 h 2781300"/>
                  <a:gd name="connsiteX45" fmla="*/ 3138487 w 5773737"/>
                  <a:gd name="connsiteY45" fmla="*/ 1871663 h 2781300"/>
                  <a:gd name="connsiteX46" fmla="*/ 3767137 w 5773737"/>
                  <a:gd name="connsiteY46" fmla="*/ 1641475 h 2781300"/>
                  <a:gd name="connsiteX47" fmla="*/ 4719637 w 5773737"/>
                  <a:gd name="connsiteY47" fmla="*/ 1228725 h 2781300"/>
                  <a:gd name="connsiteX48" fmla="*/ 5773737 w 5773737"/>
                  <a:gd name="connsiteY48" fmla="*/ 581025 h 2781300"/>
                  <a:gd name="connsiteX49" fmla="*/ 5526087 w 5773737"/>
                  <a:gd name="connsiteY49" fmla="*/ 92075 h 2781300"/>
                  <a:gd name="connsiteX50" fmla="*/ 5673725 w 5773737"/>
                  <a:gd name="connsiteY50" fmla="*/ 0 h 2781300"/>
                  <a:gd name="connsiteX0" fmla="*/ 0 w 5773737"/>
                  <a:gd name="connsiteY0" fmla="*/ 1852613 h 2781300"/>
                  <a:gd name="connsiteX1" fmla="*/ 28575 w 5773737"/>
                  <a:gd name="connsiteY1" fmla="*/ 2000250 h 2781300"/>
                  <a:gd name="connsiteX2" fmla="*/ 85725 w 5773737"/>
                  <a:gd name="connsiteY2" fmla="*/ 1952625 h 2781300"/>
                  <a:gd name="connsiteX3" fmla="*/ 300037 w 5773737"/>
                  <a:gd name="connsiteY3" fmla="*/ 1914525 h 2781300"/>
                  <a:gd name="connsiteX4" fmla="*/ 347662 w 5773737"/>
                  <a:gd name="connsiteY4" fmla="*/ 1890713 h 2781300"/>
                  <a:gd name="connsiteX5" fmla="*/ 357187 w 5773737"/>
                  <a:gd name="connsiteY5" fmla="*/ 1766888 h 2781300"/>
                  <a:gd name="connsiteX6" fmla="*/ 381000 w 5773737"/>
                  <a:gd name="connsiteY6" fmla="*/ 1628775 h 2781300"/>
                  <a:gd name="connsiteX7" fmla="*/ 609600 w 5773737"/>
                  <a:gd name="connsiteY7" fmla="*/ 1543050 h 2781300"/>
                  <a:gd name="connsiteX8" fmla="*/ 638175 w 5773737"/>
                  <a:gd name="connsiteY8" fmla="*/ 1576388 h 2781300"/>
                  <a:gd name="connsiteX9" fmla="*/ 676275 w 5773737"/>
                  <a:gd name="connsiteY9" fmla="*/ 1814513 h 2781300"/>
                  <a:gd name="connsiteX10" fmla="*/ 719137 w 5773737"/>
                  <a:gd name="connsiteY10" fmla="*/ 1757363 h 2781300"/>
                  <a:gd name="connsiteX11" fmla="*/ 1000125 w 5773737"/>
                  <a:gd name="connsiteY11" fmla="*/ 1657350 h 2781300"/>
                  <a:gd name="connsiteX12" fmla="*/ 990600 w 5773737"/>
                  <a:gd name="connsiteY12" fmla="*/ 1538288 h 2781300"/>
                  <a:gd name="connsiteX13" fmla="*/ 1081087 w 5773737"/>
                  <a:gd name="connsiteY13" fmla="*/ 1514475 h 2781300"/>
                  <a:gd name="connsiteX14" fmla="*/ 1104900 w 5773737"/>
                  <a:gd name="connsiteY14" fmla="*/ 1443038 h 2781300"/>
                  <a:gd name="connsiteX15" fmla="*/ 1309687 w 5773737"/>
                  <a:gd name="connsiteY15" fmla="*/ 1366838 h 2781300"/>
                  <a:gd name="connsiteX16" fmla="*/ 1300162 w 5773737"/>
                  <a:gd name="connsiteY16" fmla="*/ 1300163 h 2781300"/>
                  <a:gd name="connsiteX17" fmla="*/ 1538287 w 5773737"/>
                  <a:gd name="connsiteY17" fmla="*/ 1209675 h 2781300"/>
                  <a:gd name="connsiteX18" fmla="*/ 1624012 w 5773737"/>
                  <a:gd name="connsiteY18" fmla="*/ 1243013 h 2781300"/>
                  <a:gd name="connsiteX19" fmla="*/ 1738312 w 5773737"/>
                  <a:gd name="connsiteY19" fmla="*/ 1524000 h 2781300"/>
                  <a:gd name="connsiteX20" fmla="*/ 1566862 w 5773737"/>
                  <a:gd name="connsiteY20" fmla="*/ 1595438 h 2781300"/>
                  <a:gd name="connsiteX21" fmla="*/ 1752600 w 5773737"/>
                  <a:gd name="connsiteY21" fmla="*/ 2043113 h 2781300"/>
                  <a:gd name="connsiteX22" fmla="*/ 1866900 w 5773737"/>
                  <a:gd name="connsiteY22" fmla="*/ 2000250 h 2781300"/>
                  <a:gd name="connsiteX23" fmla="*/ 1900237 w 5773737"/>
                  <a:gd name="connsiteY23" fmla="*/ 2085975 h 2781300"/>
                  <a:gd name="connsiteX24" fmla="*/ 1928812 w 5773737"/>
                  <a:gd name="connsiteY24" fmla="*/ 2071688 h 2781300"/>
                  <a:gd name="connsiteX25" fmla="*/ 1985962 w 5773737"/>
                  <a:gd name="connsiteY25" fmla="*/ 2233613 h 2781300"/>
                  <a:gd name="connsiteX26" fmla="*/ 1900237 w 5773737"/>
                  <a:gd name="connsiteY26" fmla="*/ 2366963 h 2781300"/>
                  <a:gd name="connsiteX27" fmla="*/ 1724025 w 5773737"/>
                  <a:gd name="connsiteY27" fmla="*/ 2452688 h 2781300"/>
                  <a:gd name="connsiteX28" fmla="*/ 1557337 w 5773737"/>
                  <a:gd name="connsiteY28" fmla="*/ 2438400 h 2781300"/>
                  <a:gd name="connsiteX29" fmla="*/ 1276350 w 5773737"/>
                  <a:gd name="connsiteY29" fmla="*/ 2547938 h 2781300"/>
                  <a:gd name="connsiteX30" fmla="*/ 1090612 w 5773737"/>
                  <a:gd name="connsiteY30" fmla="*/ 2614613 h 2781300"/>
                  <a:gd name="connsiteX31" fmla="*/ 1085850 w 5773737"/>
                  <a:gd name="connsiteY31" fmla="*/ 2690813 h 2781300"/>
                  <a:gd name="connsiteX32" fmla="*/ 1152525 w 5773737"/>
                  <a:gd name="connsiteY32" fmla="*/ 2700338 h 2781300"/>
                  <a:gd name="connsiteX33" fmla="*/ 1181100 w 5773737"/>
                  <a:gd name="connsiteY33" fmla="*/ 2781300 h 2781300"/>
                  <a:gd name="connsiteX34" fmla="*/ 1319212 w 5773737"/>
                  <a:gd name="connsiteY34" fmla="*/ 2733675 h 2781300"/>
                  <a:gd name="connsiteX35" fmla="*/ 1285875 w 5773737"/>
                  <a:gd name="connsiteY35" fmla="*/ 2609850 h 2781300"/>
                  <a:gd name="connsiteX36" fmla="*/ 1438275 w 5773737"/>
                  <a:gd name="connsiteY36" fmla="*/ 2566988 h 2781300"/>
                  <a:gd name="connsiteX37" fmla="*/ 1471612 w 5773737"/>
                  <a:gd name="connsiteY37" fmla="*/ 2633663 h 2781300"/>
                  <a:gd name="connsiteX38" fmla="*/ 1604962 w 5773737"/>
                  <a:gd name="connsiteY38" fmla="*/ 2571750 h 2781300"/>
                  <a:gd name="connsiteX39" fmla="*/ 1628775 w 5773737"/>
                  <a:gd name="connsiteY39" fmla="*/ 2614613 h 2781300"/>
                  <a:gd name="connsiteX40" fmla="*/ 2371725 w 5773737"/>
                  <a:gd name="connsiteY40" fmla="*/ 2328863 h 2781300"/>
                  <a:gd name="connsiteX41" fmla="*/ 2471737 w 5773737"/>
                  <a:gd name="connsiteY41" fmla="*/ 2152650 h 2781300"/>
                  <a:gd name="connsiteX42" fmla="*/ 2771775 w 5773737"/>
                  <a:gd name="connsiteY42" fmla="*/ 2028825 h 2781300"/>
                  <a:gd name="connsiteX43" fmla="*/ 2805112 w 5773737"/>
                  <a:gd name="connsiteY43" fmla="*/ 2147888 h 2781300"/>
                  <a:gd name="connsiteX44" fmla="*/ 3178175 w 5773737"/>
                  <a:gd name="connsiteY44" fmla="*/ 2009775 h 2781300"/>
                  <a:gd name="connsiteX45" fmla="*/ 3138487 w 5773737"/>
                  <a:gd name="connsiteY45" fmla="*/ 1871663 h 2781300"/>
                  <a:gd name="connsiteX46" fmla="*/ 3767137 w 5773737"/>
                  <a:gd name="connsiteY46" fmla="*/ 1641475 h 2781300"/>
                  <a:gd name="connsiteX47" fmla="*/ 4719637 w 5773737"/>
                  <a:gd name="connsiteY47" fmla="*/ 1228725 h 2781300"/>
                  <a:gd name="connsiteX48" fmla="*/ 5773737 w 5773737"/>
                  <a:gd name="connsiteY48" fmla="*/ 581025 h 2781300"/>
                  <a:gd name="connsiteX49" fmla="*/ 5526087 w 5773737"/>
                  <a:gd name="connsiteY49" fmla="*/ 92075 h 2781300"/>
                  <a:gd name="connsiteX50" fmla="*/ 5673725 w 5773737"/>
                  <a:gd name="connsiteY50" fmla="*/ 0 h 2781300"/>
                  <a:gd name="connsiteX0" fmla="*/ 0 w 5773737"/>
                  <a:gd name="connsiteY0" fmla="*/ 1852613 h 2781300"/>
                  <a:gd name="connsiteX1" fmla="*/ 28575 w 5773737"/>
                  <a:gd name="connsiteY1" fmla="*/ 2000250 h 2781300"/>
                  <a:gd name="connsiteX2" fmla="*/ 85725 w 5773737"/>
                  <a:gd name="connsiteY2" fmla="*/ 1952625 h 2781300"/>
                  <a:gd name="connsiteX3" fmla="*/ 300037 w 5773737"/>
                  <a:gd name="connsiteY3" fmla="*/ 1914525 h 2781300"/>
                  <a:gd name="connsiteX4" fmla="*/ 347662 w 5773737"/>
                  <a:gd name="connsiteY4" fmla="*/ 1890713 h 2781300"/>
                  <a:gd name="connsiteX5" fmla="*/ 357187 w 5773737"/>
                  <a:gd name="connsiteY5" fmla="*/ 1766888 h 2781300"/>
                  <a:gd name="connsiteX6" fmla="*/ 381000 w 5773737"/>
                  <a:gd name="connsiteY6" fmla="*/ 1628775 h 2781300"/>
                  <a:gd name="connsiteX7" fmla="*/ 609600 w 5773737"/>
                  <a:gd name="connsiteY7" fmla="*/ 1543050 h 2781300"/>
                  <a:gd name="connsiteX8" fmla="*/ 638175 w 5773737"/>
                  <a:gd name="connsiteY8" fmla="*/ 1576388 h 2781300"/>
                  <a:gd name="connsiteX9" fmla="*/ 676275 w 5773737"/>
                  <a:gd name="connsiteY9" fmla="*/ 1814513 h 2781300"/>
                  <a:gd name="connsiteX10" fmla="*/ 719137 w 5773737"/>
                  <a:gd name="connsiteY10" fmla="*/ 1757363 h 2781300"/>
                  <a:gd name="connsiteX11" fmla="*/ 1000125 w 5773737"/>
                  <a:gd name="connsiteY11" fmla="*/ 1657350 h 2781300"/>
                  <a:gd name="connsiteX12" fmla="*/ 990600 w 5773737"/>
                  <a:gd name="connsiteY12" fmla="*/ 1538288 h 2781300"/>
                  <a:gd name="connsiteX13" fmla="*/ 1081087 w 5773737"/>
                  <a:gd name="connsiteY13" fmla="*/ 1514475 h 2781300"/>
                  <a:gd name="connsiteX14" fmla="*/ 1104900 w 5773737"/>
                  <a:gd name="connsiteY14" fmla="*/ 1443038 h 2781300"/>
                  <a:gd name="connsiteX15" fmla="*/ 1309687 w 5773737"/>
                  <a:gd name="connsiteY15" fmla="*/ 1366838 h 2781300"/>
                  <a:gd name="connsiteX16" fmla="*/ 1300162 w 5773737"/>
                  <a:gd name="connsiteY16" fmla="*/ 1300163 h 2781300"/>
                  <a:gd name="connsiteX17" fmla="*/ 1538287 w 5773737"/>
                  <a:gd name="connsiteY17" fmla="*/ 1209675 h 2781300"/>
                  <a:gd name="connsiteX18" fmla="*/ 1624012 w 5773737"/>
                  <a:gd name="connsiteY18" fmla="*/ 1243013 h 2781300"/>
                  <a:gd name="connsiteX19" fmla="*/ 1738312 w 5773737"/>
                  <a:gd name="connsiteY19" fmla="*/ 1524000 h 2781300"/>
                  <a:gd name="connsiteX20" fmla="*/ 1566862 w 5773737"/>
                  <a:gd name="connsiteY20" fmla="*/ 1595438 h 2781300"/>
                  <a:gd name="connsiteX21" fmla="*/ 1752600 w 5773737"/>
                  <a:gd name="connsiteY21" fmla="*/ 2043113 h 2781300"/>
                  <a:gd name="connsiteX22" fmla="*/ 1866900 w 5773737"/>
                  <a:gd name="connsiteY22" fmla="*/ 2000250 h 2781300"/>
                  <a:gd name="connsiteX23" fmla="*/ 1900237 w 5773737"/>
                  <a:gd name="connsiteY23" fmla="*/ 2085975 h 2781300"/>
                  <a:gd name="connsiteX24" fmla="*/ 1928812 w 5773737"/>
                  <a:gd name="connsiteY24" fmla="*/ 2071688 h 2781300"/>
                  <a:gd name="connsiteX25" fmla="*/ 1985962 w 5773737"/>
                  <a:gd name="connsiteY25" fmla="*/ 2233613 h 2781300"/>
                  <a:gd name="connsiteX26" fmla="*/ 1900237 w 5773737"/>
                  <a:gd name="connsiteY26" fmla="*/ 2366963 h 2781300"/>
                  <a:gd name="connsiteX27" fmla="*/ 1724025 w 5773737"/>
                  <a:gd name="connsiteY27" fmla="*/ 2452688 h 2781300"/>
                  <a:gd name="connsiteX28" fmla="*/ 1557337 w 5773737"/>
                  <a:gd name="connsiteY28" fmla="*/ 2438400 h 2781300"/>
                  <a:gd name="connsiteX29" fmla="*/ 1276350 w 5773737"/>
                  <a:gd name="connsiteY29" fmla="*/ 2547938 h 2781300"/>
                  <a:gd name="connsiteX30" fmla="*/ 1090612 w 5773737"/>
                  <a:gd name="connsiteY30" fmla="*/ 2614613 h 2781300"/>
                  <a:gd name="connsiteX31" fmla="*/ 1085850 w 5773737"/>
                  <a:gd name="connsiteY31" fmla="*/ 2690813 h 2781300"/>
                  <a:gd name="connsiteX32" fmla="*/ 1152525 w 5773737"/>
                  <a:gd name="connsiteY32" fmla="*/ 2700338 h 2781300"/>
                  <a:gd name="connsiteX33" fmla="*/ 1181100 w 5773737"/>
                  <a:gd name="connsiteY33" fmla="*/ 2781300 h 2781300"/>
                  <a:gd name="connsiteX34" fmla="*/ 1319212 w 5773737"/>
                  <a:gd name="connsiteY34" fmla="*/ 2733675 h 2781300"/>
                  <a:gd name="connsiteX35" fmla="*/ 1285875 w 5773737"/>
                  <a:gd name="connsiteY35" fmla="*/ 2609850 h 2781300"/>
                  <a:gd name="connsiteX36" fmla="*/ 1438275 w 5773737"/>
                  <a:gd name="connsiteY36" fmla="*/ 2566988 h 2781300"/>
                  <a:gd name="connsiteX37" fmla="*/ 1471612 w 5773737"/>
                  <a:gd name="connsiteY37" fmla="*/ 2633663 h 2781300"/>
                  <a:gd name="connsiteX38" fmla="*/ 1604962 w 5773737"/>
                  <a:gd name="connsiteY38" fmla="*/ 2571750 h 2781300"/>
                  <a:gd name="connsiteX39" fmla="*/ 1628775 w 5773737"/>
                  <a:gd name="connsiteY39" fmla="*/ 2614613 h 2781300"/>
                  <a:gd name="connsiteX40" fmla="*/ 2371725 w 5773737"/>
                  <a:gd name="connsiteY40" fmla="*/ 2328863 h 2781300"/>
                  <a:gd name="connsiteX41" fmla="*/ 2471737 w 5773737"/>
                  <a:gd name="connsiteY41" fmla="*/ 2152650 h 2781300"/>
                  <a:gd name="connsiteX42" fmla="*/ 2771775 w 5773737"/>
                  <a:gd name="connsiteY42" fmla="*/ 2028825 h 2781300"/>
                  <a:gd name="connsiteX43" fmla="*/ 2805112 w 5773737"/>
                  <a:gd name="connsiteY43" fmla="*/ 2147888 h 2781300"/>
                  <a:gd name="connsiteX44" fmla="*/ 3178175 w 5773737"/>
                  <a:gd name="connsiteY44" fmla="*/ 2009775 h 2781300"/>
                  <a:gd name="connsiteX45" fmla="*/ 3138487 w 5773737"/>
                  <a:gd name="connsiteY45" fmla="*/ 1871663 h 2781300"/>
                  <a:gd name="connsiteX46" fmla="*/ 3767137 w 5773737"/>
                  <a:gd name="connsiteY46" fmla="*/ 1641475 h 2781300"/>
                  <a:gd name="connsiteX47" fmla="*/ 4719637 w 5773737"/>
                  <a:gd name="connsiteY47" fmla="*/ 1228725 h 2781300"/>
                  <a:gd name="connsiteX48" fmla="*/ 5773737 w 5773737"/>
                  <a:gd name="connsiteY48" fmla="*/ 581025 h 2781300"/>
                  <a:gd name="connsiteX49" fmla="*/ 5526087 w 5773737"/>
                  <a:gd name="connsiteY49" fmla="*/ 92075 h 2781300"/>
                  <a:gd name="connsiteX50" fmla="*/ 5673725 w 5773737"/>
                  <a:gd name="connsiteY50" fmla="*/ 0 h 2781300"/>
                  <a:gd name="connsiteX0" fmla="*/ 0 w 5773737"/>
                  <a:gd name="connsiteY0" fmla="*/ 1852613 h 2781300"/>
                  <a:gd name="connsiteX1" fmla="*/ 28575 w 5773737"/>
                  <a:gd name="connsiteY1" fmla="*/ 2000250 h 2781300"/>
                  <a:gd name="connsiteX2" fmla="*/ 85725 w 5773737"/>
                  <a:gd name="connsiteY2" fmla="*/ 1952625 h 2781300"/>
                  <a:gd name="connsiteX3" fmla="*/ 300037 w 5773737"/>
                  <a:gd name="connsiteY3" fmla="*/ 1914525 h 2781300"/>
                  <a:gd name="connsiteX4" fmla="*/ 347662 w 5773737"/>
                  <a:gd name="connsiteY4" fmla="*/ 1890713 h 2781300"/>
                  <a:gd name="connsiteX5" fmla="*/ 357187 w 5773737"/>
                  <a:gd name="connsiteY5" fmla="*/ 1766888 h 2781300"/>
                  <a:gd name="connsiteX6" fmla="*/ 381000 w 5773737"/>
                  <a:gd name="connsiteY6" fmla="*/ 1628775 h 2781300"/>
                  <a:gd name="connsiteX7" fmla="*/ 609600 w 5773737"/>
                  <a:gd name="connsiteY7" fmla="*/ 1543050 h 2781300"/>
                  <a:gd name="connsiteX8" fmla="*/ 638175 w 5773737"/>
                  <a:gd name="connsiteY8" fmla="*/ 1576388 h 2781300"/>
                  <a:gd name="connsiteX9" fmla="*/ 676275 w 5773737"/>
                  <a:gd name="connsiteY9" fmla="*/ 1814513 h 2781300"/>
                  <a:gd name="connsiteX10" fmla="*/ 719137 w 5773737"/>
                  <a:gd name="connsiteY10" fmla="*/ 1757363 h 2781300"/>
                  <a:gd name="connsiteX11" fmla="*/ 1000125 w 5773737"/>
                  <a:gd name="connsiteY11" fmla="*/ 1657350 h 2781300"/>
                  <a:gd name="connsiteX12" fmla="*/ 990600 w 5773737"/>
                  <a:gd name="connsiteY12" fmla="*/ 1538288 h 2781300"/>
                  <a:gd name="connsiteX13" fmla="*/ 1081087 w 5773737"/>
                  <a:gd name="connsiteY13" fmla="*/ 1514475 h 2781300"/>
                  <a:gd name="connsiteX14" fmla="*/ 1104900 w 5773737"/>
                  <a:gd name="connsiteY14" fmla="*/ 1443038 h 2781300"/>
                  <a:gd name="connsiteX15" fmla="*/ 1309687 w 5773737"/>
                  <a:gd name="connsiteY15" fmla="*/ 1366838 h 2781300"/>
                  <a:gd name="connsiteX16" fmla="*/ 1300162 w 5773737"/>
                  <a:gd name="connsiteY16" fmla="*/ 1300163 h 2781300"/>
                  <a:gd name="connsiteX17" fmla="*/ 1538287 w 5773737"/>
                  <a:gd name="connsiteY17" fmla="*/ 1209675 h 2781300"/>
                  <a:gd name="connsiteX18" fmla="*/ 1624012 w 5773737"/>
                  <a:gd name="connsiteY18" fmla="*/ 1243013 h 2781300"/>
                  <a:gd name="connsiteX19" fmla="*/ 1738312 w 5773737"/>
                  <a:gd name="connsiteY19" fmla="*/ 1524000 h 2781300"/>
                  <a:gd name="connsiteX20" fmla="*/ 1566862 w 5773737"/>
                  <a:gd name="connsiteY20" fmla="*/ 1595438 h 2781300"/>
                  <a:gd name="connsiteX21" fmla="*/ 1752600 w 5773737"/>
                  <a:gd name="connsiteY21" fmla="*/ 2043113 h 2781300"/>
                  <a:gd name="connsiteX22" fmla="*/ 1866900 w 5773737"/>
                  <a:gd name="connsiteY22" fmla="*/ 2000250 h 2781300"/>
                  <a:gd name="connsiteX23" fmla="*/ 1900237 w 5773737"/>
                  <a:gd name="connsiteY23" fmla="*/ 2085975 h 2781300"/>
                  <a:gd name="connsiteX24" fmla="*/ 1928812 w 5773737"/>
                  <a:gd name="connsiteY24" fmla="*/ 2071688 h 2781300"/>
                  <a:gd name="connsiteX25" fmla="*/ 1985962 w 5773737"/>
                  <a:gd name="connsiteY25" fmla="*/ 2233613 h 2781300"/>
                  <a:gd name="connsiteX26" fmla="*/ 1900237 w 5773737"/>
                  <a:gd name="connsiteY26" fmla="*/ 2366963 h 2781300"/>
                  <a:gd name="connsiteX27" fmla="*/ 1724025 w 5773737"/>
                  <a:gd name="connsiteY27" fmla="*/ 2452688 h 2781300"/>
                  <a:gd name="connsiteX28" fmla="*/ 1557337 w 5773737"/>
                  <a:gd name="connsiteY28" fmla="*/ 2438400 h 2781300"/>
                  <a:gd name="connsiteX29" fmla="*/ 1276350 w 5773737"/>
                  <a:gd name="connsiteY29" fmla="*/ 2547938 h 2781300"/>
                  <a:gd name="connsiteX30" fmla="*/ 1090612 w 5773737"/>
                  <a:gd name="connsiteY30" fmla="*/ 2614613 h 2781300"/>
                  <a:gd name="connsiteX31" fmla="*/ 1085850 w 5773737"/>
                  <a:gd name="connsiteY31" fmla="*/ 2690813 h 2781300"/>
                  <a:gd name="connsiteX32" fmla="*/ 1152525 w 5773737"/>
                  <a:gd name="connsiteY32" fmla="*/ 2700338 h 2781300"/>
                  <a:gd name="connsiteX33" fmla="*/ 1181100 w 5773737"/>
                  <a:gd name="connsiteY33" fmla="*/ 2781300 h 2781300"/>
                  <a:gd name="connsiteX34" fmla="*/ 1319212 w 5773737"/>
                  <a:gd name="connsiteY34" fmla="*/ 2733675 h 2781300"/>
                  <a:gd name="connsiteX35" fmla="*/ 1285875 w 5773737"/>
                  <a:gd name="connsiteY35" fmla="*/ 2609850 h 2781300"/>
                  <a:gd name="connsiteX36" fmla="*/ 1438275 w 5773737"/>
                  <a:gd name="connsiteY36" fmla="*/ 2566988 h 2781300"/>
                  <a:gd name="connsiteX37" fmla="*/ 1471612 w 5773737"/>
                  <a:gd name="connsiteY37" fmla="*/ 2633663 h 2781300"/>
                  <a:gd name="connsiteX38" fmla="*/ 1604962 w 5773737"/>
                  <a:gd name="connsiteY38" fmla="*/ 2571750 h 2781300"/>
                  <a:gd name="connsiteX39" fmla="*/ 1628775 w 5773737"/>
                  <a:gd name="connsiteY39" fmla="*/ 2614613 h 2781300"/>
                  <a:gd name="connsiteX40" fmla="*/ 2371725 w 5773737"/>
                  <a:gd name="connsiteY40" fmla="*/ 2328863 h 2781300"/>
                  <a:gd name="connsiteX41" fmla="*/ 2471737 w 5773737"/>
                  <a:gd name="connsiteY41" fmla="*/ 2152650 h 2781300"/>
                  <a:gd name="connsiteX42" fmla="*/ 2771775 w 5773737"/>
                  <a:gd name="connsiteY42" fmla="*/ 2028825 h 2781300"/>
                  <a:gd name="connsiteX43" fmla="*/ 2805112 w 5773737"/>
                  <a:gd name="connsiteY43" fmla="*/ 2147888 h 2781300"/>
                  <a:gd name="connsiteX44" fmla="*/ 3178175 w 5773737"/>
                  <a:gd name="connsiteY44" fmla="*/ 2009775 h 2781300"/>
                  <a:gd name="connsiteX45" fmla="*/ 3125787 w 5773737"/>
                  <a:gd name="connsiteY45" fmla="*/ 1890713 h 2781300"/>
                  <a:gd name="connsiteX46" fmla="*/ 3767137 w 5773737"/>
                  <a:gd name="connsiteY46" fmla="*/ 1641475 h 2781300"/>
                  <a:gd name="connsiteX47" fmla="*/ 4719637 w 5773737"/>
                  <a:gd name="connsiteY47" fmla="*/ 1228725 h 2781300"/>
                  <a:gd name="connsiteX48" fmla="*/ 5773737 w 5773737"/>
                  <a:gd name="connsiteY48" fmla="*/ 581025 h 2781300"/>
                  <a:gd name="connsiteX49" fmla="*/ 5526087 w 5773737"/>
                  <a:gd name="connsiteY49" fmla="*/ 92075 h 2781300"/>
                  <a:gd name="connsiteX50" fmla="*/ 5673725 w 5773737"/>
                  <a:gd name="connsiteY50" fmla="*/ 0 h 2781300"/>
                  <a:gd name="connsiteX0" fmla="*/ 0 w 5773737"/>
                  <a:gd name="connsiteY0" fmla="*/ 1852613 h 2781300"/>
                  <a:gd name="connsiteX1" fmla="*/ 28575 w 5773737"/>
                  <a:gd name="connsiteY1" fmla="*/ 2000250 h 2781300"/>
                  <a:gd name="connsiteX2" fmla="*/ 85725 w 5773737"/>
                  <a:gd name="connsiteY2" fmla="*/ 1952625 h 2781300"/>
                  <a:gd name="connsiteX3" fmla="*/ 300037 w 5773737"/>
                  <a:gd name="connsiteY3" fmla="*/ 1914525 h 2781300"/>
                  <a:gd name="connsiteX4" fmla="*/ 347662 w 5773737"/>
                  <a:gd name="connsiteY4" fmla="*/ 1890713 h 2781300"/>
                  <a:gd name="connsiteX5" fmla="*/ 357187 w 5773737"/>
                  <a:gd name="connsiteY5" fmla="*/ 1766888 h 2781300"/>
                  <a:gd name="connsiteX6" fmla="*/ 381000 w 5773737"/>
                  <a:gd name="connsiteY6" fmla="*/ 1628775 h 2781300"/>
                  <a:gd name="connsiteX7" fmla="*/ 609600 w 5773737"/>
                  <a:gd name="connsiteY7" fmla="*/ 1543050 h 2781300"/>
                  <a:gd name="connsiteX8" fmla="*/ 638175 w 5773737"/>
                  <a:gd name="connsiteY8" fmla="*/ 1576388 h 2781300"/>
                  <a:gd name="connsiteX9" fmla="*/ 676275 w 5773737"/>
                  <a:gd name="connsiteY9" fmla="*/ 1814513 h 2781300"/>
                  <a:gd name="connsiteX10" fmla="*/ 719137 w 5773737"/>
                  <a:gd name="connsiteY10" fmla="*/ 1757363 h 2781300"/>
                  <a:gd name="connsiteX11" fmla="*/ 1000125 w 5773737"/>
                  <a:gd name="connsiteY11" fmla="*/ 1657350 h 2781300"/>
                  <a:gd name="connsiteX12" fmla="*/ 990600 w 5773737"/>
                  <a:gd name="connsiteY12" fmla="*/ 1538288 h 2781300"/>
                  <a:gd name="connsiteX13" fmla="*/ 1081087 w 5773737"/>
                  <a:gd name="connsiteY13" fmla="*/ 1514475 h 2781300"/>
                  <a:gd name="connsiteX14" fmla="*/ 1104900 w 5773737"/>
                  <a:gd name="connsiteY14" fmla="*/ 1443038 h 2781300"/>
                  <a:gd name="connsiteX15" fmla="*/ 1309687 w 5773737"/>
                  <a:gd name="connsiteY15" fmla="*/ 1366838 h 2781300"/>
                  <a:gd name="connsiteX16" fmla="*/ 1300162 w 5773737"/>
                  <a:gd name="connsiteY16" fmla="*/ 1300163 h 2781300"/>
                  <a:gd name="connsiteX17" fmla="*/ 1538287 w 5773737"/>
                  <a:gd name="connsiteY17" fmla="*/ 1209675 h 2781300"/>
                  <a:gd name="connsiteX18" fmla="*/ 1624012 w 5773737"/>
                  <a:gd name="connsiteY18" fmla="*/ 1243013 h 2781300"/>
                  <a:gd name="connsiteX19" fmla="*/ 1738312 w 5773737"/>
                  <a:gd name="connsiteY19" fmla="*/ 1524000 h 2781300"/>
                  <a:gd name="connsiteX20" fmla="*/ 1566862 w 5773737"/>
                  <a:gd name="connsiteY20" fmla="*/ 1595438 h 2781300"/>
                  <a:gd name="connsiteX21" fmla="*/ 1752600 w 5773737"/>
                  <a:gd name="connsiteY21" fmla="*/ 2043113 h 2781300"/>
                  <a:gd name="connsiteX22" fmla="*/ 1866900 w 5773737"/>
                  <a:gd name="connsiteY22" fmla="*/ 2000250 h 2781300"/>
                  <a:gd name="connsiteX23" fmla="*/ 1900237 w 5773737"/>
                  <a:gd name="connsiteY23" fmla="*/ 2085975 h 2781300"/>
                  <a:gd name="connsiteX24" fmla="*/ 1928812 w 5773737"/>
                  <a:gd name="connsiteY24" fmla="*/ 2071688 h 2781300"/>
                  <a:gd name="connsiteX25" fmla="*/ 1985962 w 5773737"/>
                  <a:gd name="connsiteY25" fmla="*/ 2233613 h 2781300"/>
                  <a:gd name="connsiteX26" fmla="*/ 1900237 w 5773737"/>
                  <a:gd name="connsiteY26" fmla="*/ 2366963 h 2781300"/>
                  <a:gd name="connsiteX27" fmla="*/ 1724025 w 5773737"/>
                  <a:gd name="connsiteY27" fmla="*/ 2452688 h 2781300"/>
                  <a:gd name="connsiteX28" fmla="*/ 1557337 w 5773737"/>
                  <a:gd name="connsiteY28" fmla="*/ 2438400 h 2781300"/>
                  <a:gd name="connsiteX29" fmla="*/ 1276350 w 5773737"/>
                  <a:gd name="connsiteY29" fmla="*/ 2547938 h 2781300"/>
                  <a:gd name="connsiteX30" fmla="*/ 1090612 w 5773737"/>
                  <a:gd name="connsiteY30" fmla="*/ 2614613 h 2781300"/>
                  <a:gd name="connsiteX31" fmla="*/ 1085850 w 5773737"/>
                  <a:gd name="connsiteY31" fmla="*/ 2690813 h 2781300"/>
                  <a:gd name="connsiteX32" fmla="*/ 1152525 w 5773737"/>
                  <a:gd name="connsiteY32" fmla="*/ 2700338 h 2781300"/>
                  <a:gd name="connsiteX33" fmla="*/ 1181100 w 5773737"/>
                  <a:gd name="connsiteY33" fmla="*/ 2781300 h 2781300"/>
                  <a:gd name="connsiteX34" fmla="*/ 1319212 w 5773737"/>
                  <a:gd name="connsiteY34" fmla="*/ 2733675 h 2781300"/>
                  <a:gd name="connsiteX35" fmla="*/ 1285875 w 5773737"/>
                  <a:gd name="connsiteY35" fmla="*/ 2609850 h 2781300"/>
                  <a:gd name="connsiteX36" fmla="*/ 1438275 w 5773737"/>
                  <a:gd name="connsiteY36" fmla="*/ 2566988 h 2781300"/>
                  <a:gd name="connsiteX37" fmla="*/ 1471612 w 5773737"/>
                  <a:gd name="connsiteY37" fmla="*/ 2633663 h 2781300"/>
                  <a:gd name="connsiteX38" fmla="*/ 1604962 w 5773737"/>
                  <a:gd name="connsiteY38" fmla="*/ 2571750 h 2781300"/>
                  <a:gd name="connsiteX39" fmla="*/ 1628775 w 5773737"/>
                  <a:gd name="connsiteY39" fmla="*/ 2614613 h 2781300"/>
                  <a:gd name="connsiteX40" fmla="*/ 2371725 w 5773737"/>
                  <a:gd name="connsiteY40" fmla="*/ 2328863 h 2781300"/>
                  <a:gd name="connsiteX41" fmla="*/ 2471737 w 5773737"/>
                  <a:gd name="connsiteY41" fmla="*/ 2152650 h 2781300"/>
                  <a:gd name="connsiteX42" fmla="*/ 2771775 w 5773737"/>
                  <a:gd name="connsiteY42" fmla="*/ 2028825 h 2781300"/>
                  <a:gd name="connsiteX43" fmla="*/ 2805112 w 5773737"/>
                  <a:gd name="connsiteY43" fmla="*/ 2147888 h 2781300"/>
                  <a:gd name="connsiteX44" fmla="*/ 3178175 w 5773737"/>
                  <a:gd name="connsiteY44" fmla="*/ 2009775 h 2781300"/>
                  <a:gd name="connsiteX45" fmla="*/ 3125787 w 5773737"/>
                  <a:gd name="connsiteY45" fmla="*/ 1890713 h 2781300"/>
                  <a:gd name="connsiteX46" fmla="*/ 3767137 w 5773737"/>
                  <a:gd name="connsiteY46" fmla="*/ 1641475 h 2781300"/>
                  <a:gd name="connsiteX47" fmla="*/ 4719637 w 5773737"/>
                  <a:gd name="connsiteY47" fmla="*/ 1228725 h 2781300"/>
                  <a:gd name="connsiteX48" fmla="*/ 5773737 w 5773737"/>
                  <a:gd name="connsiteY48" fmla="*/ 581025 h 2781300"/>
                  <a:gd name="connsiteX49" fmla="*/ 5526087 w 5773737"/>
                  <a:gd name="connsiteY49" fmla="*/ 92075 h 2781300"/>
                  <a:gd name="connsiteX50" fmla="*/ 5673725 w 5773737"/>
                  <a:gd name="connsiteY50" fmla="*/ 0 h 2781300"/>
                  <a:gd name="connsiteX51" fmla="*/ 0 w 5773737"/>
                  <a:gd name="connsiteY51" fmla="*/ 1852613 h 2781300"/>
                  <a:gd name="connsiteX0" fmla="*/ 0 w 5773737"/>
                  <a:gd name="connsiteY0" fmla="*/ 1877032 h 2805719"/>
                  <a:gd name="connsiteX1" fmla="*/ 28575 w 5773737"/>
                  <a:gd name="connsiteY1" fmla="*/ 2024669 h 2805719"/>
                  <a:gd name="connsiteX2" fmla="*/ 85725 w 5773737"/>
                  <a:gd name="connsiteY2" fmla="*/ 1977044 h 2805719"/>
                  <a:gd name="connsiteX3" fmla="*/ 300037 w 5773737"/>
                  <a:gd name="connsiteY3" fmla="*/ 1938944 h 2805719"/>
                  <a:gd name="connsiteX4" fmla="*/ 347662 w 5773737"/>
                  <a:gd name="connsiteY4" fmla="*/ 1915132 h 2805719"/>
                  <a:gd name="connsiteX5" fmla="*/ 357187 w 5773737"/>
                  <a:gd name="connsiteY5" fmla="*/ 1791307 h 2805719"/>
                  <a:gd name="connsiteX6" fmla="*/ 381000 w 5773737"/>
                  <a:gd name="connsiteY6" fmla="*/ 1653194 h 2805719"/>
                  <a:gd name="connsiteX7" fmla="*/ 609600 w 5773737"/>
                  <a:gd name="connsiteY7" fmla="*/ 1567469 h 2805719"/>
                  <a:gd name="connsiteX8" fmla="*/ 638175 w 5773737"/>
                  <a:gd name="connsiteY8" fmla="*/ 1600807 h 2805719"/>
                  <a:gd name="connsiteX9" fmla="*/ 676275 w 5773737"/>
                  <a:gd name="connsiteY9" fmla="*/ 1838932 h 2805719"/>
                  <a:gd name="connsiteX10" fmla="*/ 719137 w 5773737"/>
                  <a:gd name="connsiteY10" fmla="*/ 1781782 h 2805719"/>
                  <a:gd name="connsiteX11" fmla="*/ 1000125 w 5773737"/>
                  <a:gd name="connsiteY11" fmla="*/ 1681769 h 2805719"/>
                  <a:gd name="connsiteX12" fmla="*/ 990600 w 5773737"/>
                  <a:gd name="connsiteY12" fmla="*/ 1562707 h 2805719"/>
                  <a:gd name="connsiteX13" fmla="*/ 1081087 w 5773737"/>
                  <a:gd name="connsiteY13" fmla="*/ 1538894 h 2805719"/>
                  <a:gd name="connsiteX14" fmla="*/ 1104900 w 5773737"/>
                  <a:gd name="connsiteY14" fmla="*/ 1467457 h 2805719"/>
                  <a:gd name="connsiteX15" fmla="*/ 1309687 w 5773737"/>
                  <a:gd name="connsiteY15" fmla="*/ 1391257 h 2805719"/>
                  <a:gd name="connsiteX16" fmla="*/ 1300162 w 5773737"/>
                  <a:gd name="connsiteY16" fmla="*/ 1324582 h 2805719"/>
                  <a:gd name="connsiteX17" fmla="*/ 1538287 w 5773737"/>
                  <a:gd name="connsiteY17" fmla="*/ 1234094 h 2805719"/>
                  <a:gd name="connsiteX18" fmla="*/ 1624012 w 5773737"/>
                  <a:gd name="connsiteY18" fmla="*/ 1267432 h 2805719"/>
                  <a:gd name="connsiteX19" fmla="*/ 1738312 w 5773737"/>
                  <a:gd name="connsiteY19" fmla="*/ 1548419 h 2805719"/>
                  <a:gd name="connsiteX20" fmla="*/ 1566862 w 5773737"/>
                  <a:gd name="connsiteY20" fmla="*/ 1619857 h 2805719"/>
                  <a:gd name="connsiteX21" fmla="*/ 1752600 w 5773737"/>
                  <a:gd name="connsiteY21" fmla="*/ 2067532 h 2805719"/>
                  <a:gd name="connsiteX22" fmla="*/ 1866900 w 5773737"/>
                  <a:gd name="connsiteY22" fmla="*/ 2024669 h 2805719"/>
                  <a:gd name="connsiteX23" fmla="*/ 1900237 w 5773737"/>
                  <a:gd name="connsiteY23" fmla="*/ 2110394 h 2805719"/>
                  <a:gd name="connsiteX24" fmla="*/ 1928812 w 5773737"/>
                  <a:gd name="connsiteY24" fmla="*/ 2096107 h 2805719"/>
                  <a:gd name="connsiteX25" fmla="*/ 1985962 w 5773737"/>
                  <a:gd name="connsiteY25" fmla="*/ 2258032 h 2805719"/>
                  <a:gd name="connsiteX26" fmla="*/ 1900237 w 5773737"/>
                  <a:gd name="connsiteY26" fmla="*/ 2391382 h 2805719"/>
                  <a:gd name="connsiteX27" fmla="*/ 1724025 w 5773737"/>
                  <a:gd name="connsiteY27" fmla="*/ 2477107 h 2805719"/>
                  <a:gd name="connsiteX28" fmla="*/ 1557337 w 5773737"/>
                  <a:gd name="connsiteY28" fmla="*/ 2462819 h 2805719"/>
                  <a:gd name="connsiteX29" fmla="*/ 1276350 w 5773737"/>
                  <a:gd name="connsiteY29" fmla="*/ 2572357 h 2805719"/>
                  <a:gd name="connsiteX30" fmla="*/ 1090612 w 5773737"/>
                  <a:gd name="connsiteY30" fmla="*/ 2639032 h 2805719"/>
                  <a:gd name="connsiteX31" fmla="*/ 1085850 w 5773737"/>
                  <a:gd name="connsiteY31" fmla="*/ 2715232 h 2805719"/>
                  <a:gd name="connsiteX32" fmla="*/ 1152525 w 5773737"/>
                  <a:gd name="connsiteY32" fmla="*/ 2724757 h 2805719"/>
                  <a:gd name="connsiteX33" fmla="*/ 1181100 w 5773737"/>
                  <a:gd name="connsiteY33" fmla="*/ 2805719 h 2805719"/>
                  <a:gd name="connsiteX34" fmla="*/ 1319212 w 5773737"/>
                  <a:gd name="connsiteY34" fmla="*/ 2758094 h 2805719"/>
                  <a:gd name="connsiteX35" fmla="*/ 1285875 w 5773737"/>
                  <a:gd name="connsiteY35" fmla="*/ 2634269 h 2805719"/>
                  <a:gd name="connsiteX36" fmla="*/ 1438275 w 5773737"/>
                  <a:gd name="connsiteY36" fmla="*/ 2591407 h 2805719"/>
                  <a:gd name="connsiteX37" fmla="*/ 1471612 w 5773737"/>
                  <a:gd name="connsiteY37" fmla="*/ 2658082 h 2805719"/>
                  <a:gd name="connsiteX38" fmla="*/ 1604962 w 5773737"/>
                  <a:gd name="connsiteY38" fmla="*/ 2596169 h 2805719"/>
                  <a:gd name="connsiteX39" fmla="*/ 1628775 w 5773737"/>
                  <a:gd name="connsiteY39" fmla="*/ 2639032 h 2805719"/>
                  <a:gd name="connsiteX40" fmla="*/ 2371725 w 5773737"/>
                  <a:gd name="connsiteY40" fmla="*/ 2353282 h 2805719"/>
                  <a:gd name="connsiteX41" fmla="*/ 2471737 w 5773737"/>
                  <a:gd name="connsiteY41" fmla="*/ 2177069 h 2805719"/>
                  <a:gd name="connsiteX42" fmla="*/ 2771775 w 5773737"/>
                  <a:gd name="connsiteY42" fmla="*/ 2053244 h 2805719"/>
                  <a:gd name="connsiteX43" fmla="*/ 2805112 w 5773737"/>
                  <a:gd name="connsiteY43" fmla="*/ 2172307 h 2805719"/>
                  <a:gd name="connsiteX44" fmla="*/ 3178175 w 5773737"/>
                  <a:gd name="connsiteY44" fmla="*/ 2034194 h 2805719"/>
                  <a:gd name="connsiteX45" fmla="*/ 3125787 w 5773737"/>
                  <a:gd name="connsiteY45" fmla="*/ 1915132 h 2805719"/>
                  <a:gd name="connsiteX46" fmla="*/ 3767137 w 5773737"/>
                  <a:gd name="connsiteY46" fmla="*/ 1665894 h 2805719"/>
                  <a:gd name="connsiteX47" fmla="*/ 4719637 w 5773737"/>
                  <a:gd name="connsiteY47" fmla="*/ 1253144 h 2805719"/>
                  <a:gd name="connsiteX48" fmla="*/ 5773737 w 5773737"/>
                  <a:gd name="connsiteY48" fmla="*/ 605444 h 2805719"/>
                  <a:gd name="connsiteX49" fmla="*/ 5526087 w 5773737"/>
                  <a:gd name="connsiteY49" fmla="*/ 116494 h 2805719"/>
                  <a:gd name="connsiteX50" fmla="*/ 5673725 w 5773737"/>
                  <a:gd name="connsiteY50" fmla="*/ 24419 h 2805719"/>
                  <a:gd name="connsiteX51" fmla="*/ 5576887 w 5773737"/>
                  <a:gd name="connsiteY51" fmla="*/ 8544 h 2805719"/>
                  <a:gd name="connsiteX52" fmla="*/ 0 w 5773737"/>
                  <a:gd name="connsiteY52" fmla="*/ 1877032 h 2805719"/>
                  <a:gd name="connsiteX0" fmla="*/ 0 w 5773737"/>
                  <a:gd name="connsiteY0" fmla="*/ 1868488 h 2797175"/>
                  <a:gd name="connsiteX1" fmla="*/ 28575 w 5773737"/>
                  <a:gd name="connsiteY1" fmla="*/ 2016125 h 2797175"/>
                  <a:gd name="connsiteX2" fmla="*/ 85725 w 5773737"/>
                  <a:gd name="connsiteY2" fmla="*/ 1968500 h 2797175"/>
                  <a:gd name="connsiteX3" fmla="*/ 300037 w 5773737"/>
                  <a:gd name="connsiteY3" fmla="*/ 1930400 h 2797175"/>
                  <a:gd name="connsiteX4" fmla="*/ 347662 w 5773737"/>
                  <a:gd name="connsiteY4" fmla="*/ 1906588 h 2797175"/>
                  <a:gd name="connsiteX5" fmla="*/ 357187 w 5773737"/>
                  <a:gd name="connsiteY5" fmla="*/ 1782763 h 2797175"/>
                  <a:gd name="connsiteX6" fmla="*/ 381000 w 5773737"/>
                  <a:gd name="connsiteY6" fmla="*/ 1644650 h 2797175"/>
                  <a:gd name="connsiteX7" fmla="*/ 609600 w 5773737"/>
                  <a:gd name="connsiteY7" fmla="*/ 1558925 h 2797175"/>
                  <a:gd name="connsiteX8" fmla="*/ 638175 w 5773737"/>
                  <a:gd name="connsiteY8" fmla="*/ 1592263 h 2797175"/>
                  <a:gd name="connsiteX9" fmla="*/ 676275 w 5773737"/>
                  <a:gd name="connsiteY9" fmla="*/ 1830388 h 2797175"/>
                  <a:gd name="connsiteX10" fmla="*/ 719137 w 5773737"/>
                  <a:gd name="connsiteY10" fmla="*/ 1773238 h 2797175"/>
                  <a:gd name="connsiteX11" fmla="*/ 1000125 w 5773737"/>
                  <a:gd name="connsiteY11" fmla="*/ 1673225 h 2797175"/>
                  <a:gd name="connsiteX12" fmla="*/ 990600 w 5773737"/>
                  <a:gd name="connsiteY12" fmla="*/ 1554163 h 2797175"/>
                  <a:gd name="connsiteX13" fmla="*/ 1081087 w 5773737"/>
                  <a:gd name="connsiteY13" fmla="*/ 1530350 h 2797175"/>
                  <a:gd name="connsiteX14" fmla="*/ 1104900 w 5773737"/>
                  <a:gd name="connsiteY14" fmla="*/ 1458913 h 2797175"/>
                  <a:gd name="connsiteX15" fmla="*/ 1309687 w 5773737"/>
                  <a:gd name="connsiteY15" fmla="*/ 1382713 h 2797175"/>
                  <a:gd name="connsiteX16" fmla="*/ 1300162 w 5773737"/>
                  <a:gd name="connsiteY16" fmla="*/ 1316038 h 2797175"/>
                  <a:gd name="connsiteX17" fmla="*/ 1538287 w 5773737"/>
                  <a:gd name="connsiteY17" fmla="*/ 1225550 h 2797175"/>
                  <a:gd name="connsiteX18" fmla="*/ 1624012 w 5773737"/>
                  <a:gd name="connsiteY18" fmla="*/ 1258888 h 2797175"/>
                  <a:gd name="connsiteX19" fmla="*/ 1738312 w 5773737"/>
                  <a:gd name="connsiteY19" fmla="*/ 1539875 h 2797175"/>
                  <a:gd name="connsiteX20" fmla="*/ 1566862 w 5773737"/>
                  <a:gd name="connsiteY20" fmla="*/ 1611313 h 2797175"/>
                  <a:gd name="connsiteX21" fmla="*/ 1752600 w 5773737"/>
                  <a:gd name="connsiteY21" fmla="*/ 2058988 h 2797175"/>
                  <a:gd name="connsiteX22" fmla="*/ 1866900 w 5773737"/>
                  <a:gd name="connsiteY22" fmla="*/ 2016125 h 2797175"/>
                  <a:gd name="connsiteX23" fmla="*/ 1900237 w 5773737"/>
                  <a:gd name="connsiteY23" fmla="*/ 2101850 h 2797175"/>
                  <a:gd name="connsiteX24" fmla="*/ 1928812 w 5773737"/>
                  <a:gd name="connsiteY24" fmla="*/ 2087563 h 2797175"/>
                  <a:gd name="connsiteX25" fmla="*/ 1985962 w 5773737"/>
                  <a:gd name="connsiteY25" fmla="*/ 2249488 h 2797175"/>
                  <a:gd name="connsiteX26" fmla="*/ 1900237 w 5773737"/>
                  <a:gd name="connsiteY26" fmla="*/ 2382838 h 2797175"/>
                  <a:gd name="connsiteX27" fmla="*/ 1724025 w 5773737"/>
                  <a:gd name="connsiteY27" fmla="*/ 2468563 h 2797175"/>
                  <a:gd name="connsiteX28" fmla="*/ 1557337 w 5773737"/>
                  <a:gd name="connsiteY28" fmla="*/ 2454275 h 2797175"/>
                  <a:gd name="connsiteX29" fmla="*/ 1276350 w 5773737"/>
                  <a:gd name="connsiteY29" fmla="*/ 2563813 h 2797175"/>
                  <a:gd name="connsiteX30" fmla="*/ 1090612 w 5773737"/>
                  <a:gd name="connsiteY30" fmla="*/ 2630488 h 2797175"/>
                  <a:gd name="connsiteX31" fmla="*/ 1085850 w 5773737"/>
                  <a:gd name="connsiteY31" fmla="*/ 2706688 h 2797175"/>
                  <a:gd name="connsiteX32" fmla="*/ 1152525 w 5773737"/>
                  <a:gd name="connsiteY32" fmla="*/ 2716213 h 2797175"/>
                  <a:gd name="connsiteX33" fmla="*/ 1181100 w 5773737"/>
                  <a:gd name="connsiteY33" fmla="*/ 2797175 h 2797175"/>
                  <a:gd name="connsiteX34" fmla="*/ 1319212 w 5773737"/>
                  <a:gd name="connsiteY34" fmla="*/ 2749550 h 2797175"/>
                  <a:gd name="connsiteX35" fmla="*/ 1285875 w 5773737"/>
                  <a:gd name="connsiteY35" fmla="*/ 2625725 h 2797175"/>
                  <a:gd name="connsiteX36" fmla="*/ 1438275 w 5773737"/>
                  <a:gd name="connsiteY36" fmla="*/ 2582863 h 2797175"/>
                  <a:gd name="connsiteX37" fmla="*/ 1471612 w 5773737"/>
                  <a:gd name="connsiteY37" fmla="*/ 2649538 h 2797175"/>
                  <a:gd name="connsiteX38" fmla="*/ 1604962 w 5773737"/>
                  <a:gd name="connsiteY38" fmla="*/ 2587625 h 2797175"/>
                  <a:gd name="connsiteX39" fmla="*/ 1628775 w 5773737"/>
                  <a:gd name="connsiteY39" fmla="*/ 2630488 h 2797175"/>
                  <a:gd name="connsiteX40" fmla="*/ 2371725 w 5773737"/>
                  <a:gd name="connsiteY40" fmla="*/ 2344738 h 2797175"/>
                  <a:gd name="connsiteX41" fmla="*/ 2471737 w 5773737"/>
                  <a:gd name="connsiteY41" fmla="*/ 2168525 h 2797175"/>
                  <a:gd name="connsiteX42" fmla="*/ 2771775 w 5773737"/>
                  <a:gd name="connsiteY42" fmla="*/ 2044700 h 2797175"/>
                  <a:gd name="connsiteX43" fmla="*/ 2805112 w 5773737"/>
                  <a:gd name="connsiteY43" fmla="*/ 2163763 h 2797175"/>
                  <a:gd name="connsiteX44" fmla="*/ 3178175 w 5773737"/>
                  <a:gd name="connsiteY44" fmla="*/ 2025650 h 2797175"/>
                  <a:gd name="connsiteX45" fmla="*/ 3125787 w 5773737"/>
                  <a:gd name="connsiteY45" fmla="*/ 1906588 h 2797175"/>
                  <a:gd name="connsiteX46" fmla="*/ 3767137 w 5773737"/>
                  <a:gd name="connsiteY46" fmla="*/ 1657350 h 2797175"/>
                  <a:gd name="connsiteX47" fmla="*/ 4719637 w 5773737"/>
                  <a:gd name="connsiteY47" fmla="*/ 1244600 h 2797175"/>
                  <a:gd name="connsiteX48" fmla="*/ 5773737 w 5773737"/>
                  <a:gd name="connsiteY48" fmla="*/ 596900 h 2797175"/>
                  <a:gd name="connsiteX49" fmla="*/ 5526087 w 5773737"/>
                  <a:gd name="connsiteY49" fmla="*/ 107950 h 2797175"/>
                  <a:gd name="connsiteX50" fmla="*/ 5673725 w 5773737"/>
                  <a:gd name="connsiteY50" fmla="*/ 15875 h 2797175"/>
                  <a:gd name="connsiteX51" fmla="*/ 5576887 w 5773737"/>
                  <a:gd name="connsiteY51" fmla="*/ 0 h 2797175"/>
                  <a:gd name="connsiteX52" fmla="*/ 0 w 5773737"/>
                  <a:gd name="connsiteY52" fmla="*/ 1868488 h 2797175"/>
                  <a:gd name="connsiteX0" fmla="*/ 0 w 5773737"/>
                  <a:gd name="connsiteY0" fmla="*/ 1894682 h 2823369"/>
                  <a:gd name="connsiteX1" fmla="*/ 28575 w 5773737"/>
                  <a:gd name="connsiteY1" fmla="*/ 2042319 h 2823369"/>
                  <a:gd name="connsiteX2" fmla="*/ 85725 w 5773737"/>
                  <a:gd name="connsiteY2" fmla="*/ 1994694 h 2823369"/>
                  <a:gd name="connsiteX3" fmla="*/ 300037 w 5773737"/>
                  <a:gd name="connsiteY3" fmla="*/ 1956594 h 2823369"/>
                  <a:gd name="connsiteX4" fmla="*/ 347662 w 5773737"/>
                  <a:gd name="connsiteY4" fmla="*/ 1932782 h 2823369"/>
                  <a:gd name="connsiteX5" fmla="*/ 357187 w 5773737"/>
                  <a:gd name="connsiteY5" fmla="*/ 1808957 h 2823369"/>
                  <a:gd name="connsiteX6" fmla="*/ 381000 w 5773737"/>
                  <a:gd name="connsiteY6" fmla="*/ 1670844 h 2823369"/>
                  <a:gd name="connsiteX7" fmla="*/ 609600 w 5773737"/>
                  <a:gd name="connsiteY7" fmla="*/ 1585119 h 2823369"/>
                  <a:gd name="connsiteX8" fmla="*/ 638175 w 5773737"/>
                  <a:gd name="connsiteY8" fmla="*/ 1618457 h 2823369"/>
                  <a:gd name="connsiteX9" fmla="*/ 676275 w 5773737"/>
                  <a:gd name="connsiteY9" fmla="*/ 1856582 h 2823369"/>
                  <a:gd name="connsiteX10" fmla="*/ 719137 w 5773737"/>
                  <a:gd name="connsiteY10" fmla="*/ 1799432 h 2823369"/>
                  <a:gd name="connsiteX11" fmla="*/ 1000125 w 5773737"/>
                  <a:gd name="connsiteY11" fmla="*/ 1699419 h 2823369"/>
                  <a:gd name="connsiteX12" fmla="*/ 990600 w 5773737"/>
                  <a:gd name="connsiteY12" fmla="*/ 1580357 h 2823369"/>
                  <a:gd name="connsiteX13" fmla="*/ 1081087 w 5773737"/>
                  <a:gd name="connsiteY13" fmla="*/ 1556544 h 2823369"/>
                  <a:gd name="connsiteX14" fmla="*/ 1104900 w 5773737"/>
                  <a:gd name="connsiteY14" fmla="*/ 1485107 h 2823369"/>
                  <a:gd name="connsiteX15" fmla="*/ 1309687 w 5773737"/>
                  <a:gd name="connsiteY15" fmla="*/ 1408907 h 2823369"/>
                  <a:gd name="connsiteX16" fmla="*/ 1300162 w 5773737"/>
                  <a:gd name="connsiteY16" fmla="*/ 1342232 h 2823369"/>
                  <a:gd name="connsiteX17" fmla="*/ 1538287 w 5773737"/>
                  <a:gd name="connsiteY17" fmla="*/ 1251744 h 2823369"/>
                  <a:gd name="connsiteX18" fmla="*/ 1624012 w 5773737"/>
                  <a:gd name="connsiteY18" fmla="*/ 1285082 h 2823369"/>
                  <a:gd name="connsiteX19" fmla="*/ 1738312 w 5773737"/>
                  <a:gd name="connsiteY19" fmla="*/ 1566069 h 2823369"/>
                  <a:gd name="connsiteX20" fmla="*/ 1566862 w 5773737"/>
                  <a:gd name="connsiteY20" fmla="*/ 1637507 h 2823369"/>
                  <a:gd name="connsiteX21" fmla="*/ 1752600 w 5773737"/>
                  <a:gd name="connsiteY21" fmla="*/ 2085182 h 2823369"/>
                  <a:gd name="connsiteX22" fmla="*/ 1866900 w 5773737"/>
                  <a:gd name="connsiteY22" fmla="*/ 2042319 h 2823369"/>
                  <a:gd name="connsiteX23" fmla="*/ 1900237 w 5773737"/>
                  <a:gd name="connsiteY23" fmla="*/ 2128044 h 2823369"/>
                  <a:gd name="connsiteX24" fmla="*/ 1928812 w 5773737"/>
                  <a:gd name="connsiteY24" fmla="*/ 2113757 h 2823369"/>
                  <a:gd name="connsiteX25" fmla="*/ 1985962 w 5773737"/>
                  <a:gd name="connsiteY25" fmla="*/ 2275682 h 2823369"/>
                  <a:gd name="connsiteX26" fmla="*/ 1900237 w 5773737"/>
                  <a:gd name="connsiteY26" fmla="*/ 2409032 h 2823369"/>
                  <a:gd name="connsiteX27" fmla="*/ 1724025 w 5773737"/>
                  <a:gd name="connsiteY27" fmla="*/ 2494757 h 2823369"/>
                  <a:gd name="connsiteX28" fmla="*/ 1557337 w 5773737"/>
                  <a:gd name="connsiteY28" fmla="*/ 2480469 h 2823369"/>
                  <a:gd name="connsiteX29" fmla="*/ 1276350 w 5773737"/>
                  <a:gd name="connsiteY29" fmla="*/ 2590007 h 2823369"/>
                  <a:gd name="connsiteX30" fmla="*/ 1090612 w 5773737"/>
                  <a:gd name="connsiteY30" fmla="*/ 2656682 h 2823369"/>
                  <a:gd name="connsiteX31" fmla="*/ 1085850 w 5773737"/>
                  <a:gd name="connsiteY31" fmla="*/ 2732882 h 2823369"/>
                  <a:gd name="connsiteX32" fmla="*/ 1152525 w 5773737"/>
                  <a:gd name="connsiteY32" fmla="*/ 2742407 h 2823369"/>
                  <a:gd name="connsiteX33" fmla="*/ 1181100 w 5773737"/>
                  <a:gd name="connsiteY33" fmla="*/ 2823369 h 2823369"/>
                  <a:gd name="connsiteX34" fmla="*/ 1319212 w 5773737"/>
                  <a:gd name="connsiteY34" fmla="*/ 2775744 h 2823369"/>
                  <a:gd name="connsiteX35" fmla="*/ 1285875 w 5773737"/>
                  <a:gd name="connsiteY35" fmla="*/ 2651919 h 2823369"/>
                  <a:gd name="connsiteX36" fmla="*/ 1438275 w 5773737"/>
                  <a:gd name="connsiteY36" fmla="*/ 2609057 h 2823369"/>
                  <a:gd name="connsiteX37" fmla="*/ 1471612 w 5773737"/>
                  <a:gd name="connsiteY37" fmla="*/ 2675732 h 2823369"/>
                  <a:gd name="connsiteX38" fmla="*/ 1604962 w 5773737"/>
                  <a:gd name="connsiteY38" fmla="*/ 2613819 h 2823369"/>
                  <a:gd name="connsiteX39" fmla="*/ 1628775 w 5773737"/>
                  <a:gd name="connsiteY39" fmla="*/ 2656682 h 2823369"/>
                  <a:gd name="connsiteX40" fmla="*/ 2371725 w 5773737"/>
                  <a:gd name="connsiteY40" fmla="*/ 2370932 h 2823369"/>
                  <a:gd name="connsiteX41" fmla="*/ 2471737 w 5773737"/>
                  <a:gd name="connsiteY41" fmla="*/ 2194719 h 2823369"/>
                  <a:gd name="connsiteX42" fmla="*/ 2771775 w 5773737"/>
                  <a:gd name="connsiteY42" fmla="*/ 2070894 h 2823369"/>
                  <a:gd name="connsiteX43" fmla="*/ 2805112 w 5773737"/>
                  <a:gd name="connsiteY43" fmla="*/ 2189957 h 2823369"/>
                  <a:gd name="connsiteX44" fmla="*/ 3178175 w 5773737"/>
                  <a:gd name="connsiteY44" fmla="*/ 2051844 h 2823369"/>
                  <a:gd name="connsiteX45" fmla="*/ 3125787 w 5773737"/>
                  <a:gd name="connsiteY45" fmla="*/ 1932782 h 2823369"/>
                  <a:gd name="connsiteX46" fmla="*/ 3767137 w 5773737"/>
                  <a:gd name="connsiteY46" fmla="*/ 1683544 h 2823369"/>
                  <a:gd name="connsiteX47" fmla="*/ 4719637 w 5773737"/>
                  <a:gd name="connsiteY47" fmla="*/ 1270794 h 2823369"/>
                  <a:gd name="connsiteX48" fmla="*/ 5773737 w 5773737"/>
                  <a:gd name="connsiteY48" fmla="*/ 623094 h 2823369"/>
                  <a:gd name="connsiteX49" fmla="*/ 5526087 w 5773737"/>
                  <a:gd name="connsiteY49" fmla="*/ 134144 h 2823369"/>
                  <a:gd name="connsiteX50" fmla="*/ 5673725 w 5773737"/>
                  <a:gd name="connsiteY50" fmla="*/ 42069 h 2823369"/>
                  <a:gd name="connsiteX51" fmla="*/ 5631656 w 5773737"/>
                  <a:gd name="connsiteY51" fmla="*/ 0 h 2823369"/>
                  <a:gd name="connsiteX52" fmla="*/ 0 w 5773737"/>
                  <a:gd name="connsiteY52" fmla="*/ 1894682 h 2823369"/>
                  <a:gd name="connsiteX0" fmla="*/ 0 w 5773737"/>
                  <a:gd name="connsiteY0" fmla="*/ 1894682 h 2823369"/>
                  <a:gd name="connsiteX1" fmla="*/ 28575 w 5773737"/>
                  <a:gd name="connsiteY1" fmla="*/ 2042319 h 2823369"/>
                  <a:gd name="connsiteX2" fmla="*/ 85725 w 5773737"/>
                  <a:gd name="connsiteY2" fmla="*/ 1994694 h 2823369"/>
                  <a:gd name="connsiteX3" fmla="*/ 300037 w 5773737"/>
                  <a:gd name="connsiteY3" fmla="*/ 1956594 h 2823369"/>
                  <a:gd name="connsiteX4" fmla="*/ 347662 w 5773737"/>
                  <a:gd name="connsiteY4" fmla="*/ 1932782 h 2823369"/>
                  <a:gd name="connsiteX5" fmla="*/ 357187 w 5773737"/>
                  <a:gd name="connsiteY5" fmla="*/ 1808957 h 2823369"/>
                  <a:gd name="connsiteX6" fmla="*/ 381000 w 5773737"/>
                  <a:gd name="connsiteY6" fmla="*/ 1670844 h 2823369"/>
                  <a:gd name="connsiteX7" fmla="*/ 609600 w 5773737"/>
                  <a:gd name="connsiteY7" fmla="*/ 1585119 h 2823369"/>
                  <a:gd name="connsiteX8" fmla="*/ 638175 w 5773737"/>
                  <a:gd name="connsiteY8" fmla="*/ 1618457 h 2823369"/>
                  <a:gd name="connsiteX9" fmla="*/ 676275 w 5773737"/>
                  <a:gd name="connsiteY9" fmla="*/ 1856582 h 2823369"/>
                  <a:gd name="connsiteX10" fmla="*/ 719137 w 5773737"/>
                  <a:gd name="connsiteY10" fmla="*/ 1799432 h 2823369"/>
                  <a:gd name="connsiteX11" fmla="*/ 1000125 w 5773737"/>
                  <a:gd name="connsiteY11" fmla="*/ 1699419 h 2823369"/>
                  <a:gd name="connsiteX12" fmla="*/ 990600 w 5773737"/>
                  <a:gd name="connsiteY12" fmla="*/ 1580357 h 2823369"/>
                  <a:gd name="connsiteX13" fmla="*/ 1081087 w 5773737"/>
                  <a:gd name="connsiteY13" fmla="*/ 1556544 h 2823369"/>
                  <a:gd name="connsiteX14" fmla="*/ 1104900 w 5773737"/>
                  <a:gd name="connsiteY14" fmla="*/ 1485107 h 2823369"/>
                  <a:gd name="connsiteX15" fmla="*/ 1309687 w 5773737"/>
                  <a:gd name="connsiteY15" fmla="*/ 1408907 h 2823369"/>
                  <a:gd name="connsiteX16" fmla="*/ 1300162 w 5773737"/>
                  <a:gd name="connsiteY16" fmla="*/ 1342232 h 2823369"/>
                  <a:gd name="connsiteX17" fmla="*/ 1538287 w 5773737"/>
                  <a:gd name="connsiteY17" fmla="*/ 1251744 h 2823369"/>
                  <a:gd name="connsiteX18" fmla="*/ 1624012 w 5773737"/>
                  <a:gd name="connsiteY18" fmla="*/ 1285082 h 2823369"/>
                  <a:gd name="connsiteX19" fmla="*/ 1738312 w 5773737"/>
                  <a:gd name="connsiteY19" fmla="*/ 1566069 h 2823369"/>
                  <a:gd name="connsiteX20" fmla="*/ 1566862 w 5773737"/>
                  <a:gd name="connsiteY20" fmla="*/ 1637507 h 2823369"/>
                  <a:gd name="connsiteX21" fmla="*/ 1752600 w 5773737"/>
                  <a:gd name="connsiteY21" fmla="*/ 2085182 h 2823369"/>
                  <a:gd name="connsiteX22" fmla="*/ 1866900 w 5773737"/>
                  <a:gd name="connsiteY22" fmla="*/ 2042319 h 2823369"/>
                  <a:gd name="connsiteX23" fmla="*/ 1900237 w 5773737"/>
                  <a:gd name="connsiteY23" fmla="*/ 2128044 h 2823369"/>
                  <a:gd name="connsiteX24" fmla="*/ 1928812 w 5773737"/>
                  <a:gd name="connsiteY24" fmla="*/ 2113757 h 2823369"/>
                  <a:gd name="connsiteX25" fmla="*/ 1985962 w 5773737"/>
                  <a:gd name="connsiteY25" fmla="*/ 2275682 h 2823369"/>
                  <a:gd name="connsiteX26" fmla="*/ 1900237 w 5773737"/>
                  <a:gd name="connsiteY26" fmla="*/ 2409032 h 2823369"/>
                  <a:gd name="connsiteX27" fmla="*/ 1724025 w 5773737"/>
                  <a:gd name="connsiteY27" fmla="*/ 2494757 h 2823369"/>
                  <a:gd name="connsiteX28" fmla="*/ 1557337 w 5773737"/>
                  <a:gd name="connsiteY28" fmla="*/ 2480469 h 2823369"/>
                  <a:gd name="connsiteX29" fmla="*/ 1276350 w 5773737"/>
                  <a:gd name="connsiteY29" fmla="*/ 2590007 h 2823369"/>
                  <a:gd name="connsiteX30" fmla="*/ 1090612 w 5773737"/>
                  <a:gd name="connsiteY30" fmla="*/ 2656682 h 2823369"/>
                  <a:gd name="connsiteX31" fmla="*/ 1085850 w 5773737"/>
                  <a:gd name="connsiteY31" fmla="*/ 2732882 h 2823369"/>
                  <a:gd name="connsiteX32" fmla="*/ 1152525 w 5773737"/>
                  <a:gd name="connsiteY32" fmla="*/ 2742407 h 2823369"/>
                  <a:gd name="connsiteX33" fmla="*/ 1181100 w 5773737"/>
                  <a:gd name="connsiteY33" fmla="*/ 2823369 h 2823369"/>
                  <a:gd name="connsiteX34" fmla="*/ 1319212 w 5773737"/>
                  <a:gd name="connsiteY34" fmla="*/ 2775744 h 2823369"/>
                  <a:gd name="connsiteX35" fmla="*/ 1285875 w 5773737"/>
                  <a:gd name="connsiteY35" fmla="*/ 2651919 h 2823369"/>
                  <a:gd name="connsiteX36" fmla="*/ 1438275 w 5773737"/>
                  <a:gd name="connsiteY36" fmla="*/ 2609057 h 2823369"/>
                  <a:gd name="connsiteX37" fmla="*/ 1471612 w 5773737"/>
                  <a:gd name="connsiteY37" fmla="*/ 2675732 h 2823369"/>
                  <a:gd name="connsiteX38" fmla="*/ 1604962 w 5773737"/>
                  <a:gd name="connsiteY38" fmla="*/ 2613819 h 2823369"/>
                  <a:gd name="connsiteX39" fmla="*/ 1628775 w 5773737"/>
                  <a:gd name="connsiteY39" fmla="*/ 2656682 h 2823369"/>
                  <a:gd name="connsiteX40" fmla="*/ 2371725 w 5773737"/>
                  <a:gd name="connsiteY40" fmla="*/ 2370932 h 2823369"/>
                  <a:gd name="connsiteX41" fmla="*/ 2471737 w 5773737"/>
                  <a:gd name="connsiteY41" fmla="*/ 2194719 h 2823369"/>
                  <a:gd name="connsiteX42" fmla="*/ 2771775 w 5773737"/>
                  <a:gd name="connsiteY42" fmla="*/ 2070894 h 2823369"/>
                  <a:gd name="connsiteX43" fmla="*/ 2805112 w 5773737"/>
                  <a:gd name="connsiteY43" fmla="*/ 2189957 h 2823369"/>
                  <a:gd name="connsiteX44" fmla="*/ 3178175 w 5773737"/>
                  <a:gd name="connsiteY44" fmla="*/ 2051844 h 2823369"/>
                  <a:gd name="connsiteX45" fmla="*/ 3125787 w 5773737"/>
                  <a:gd name="connsiteY45" fmla="*/ 1932782 h 2823369"/>
                  <a:gd name="connsiteX46" fmla="*/ 3767137 w 5773737"/>
                  <a:gd name="connsiteY46" fmla="*/ 1683544 h 2823369"/>
                  <a:gd name="connsiteX47" fmla="*/ 4719637 w 5773737"/>
                  <a:gd name="connsiteY47" fmla="*/ 1270794 h 2823369"/>
                  <a:gd name="connsiteX48" fmla="*/ 5773737 w 5773737"/>
                  <a:gd name="connsiteY48" fmla="*/ 623094 h 2823369"/>
                  <a:gd name="connsiteX49" fmla="*/ 5526087 w 5773737"/>
                  <a:gd name="connsiteY49" fmla="*/ 134144 h 2823369"/>
                  <a:gd name="connsiteX50" fmla="*/ 5673725 w 5773737"/>
                  <a:gd name="connsiteY50" fmla="*/ 42069 h 2823369"/>
                  <a:gd name="connsiteX51" fmla="*/ 5631656 w 5773737"/>
                  <a:gd name="connsiteY51" fmla="*/ 0 h 2823369"/>
                  <a:gd name="connsiteX52" fmla="*/ 5379243 w 5773737"/>
                  <a:gd name="connsiteY52" fmla="*/ 73026 h 2823369"/>
                  <a:gd name="connsiteX53" fmla="*/ 0 w 5773737"/>
                  <a:gd name="connsiteY53" fmla="*/ 1894682 h 2823369"/>
                  <a:gd name="connsiteX0" fmla="*/ 0 w 5773737"/>
                  <a:gd name="connsiteY0" fmla="*/ 1894682 h 2823369"/>
                  <a:gd name="connsiteX1" fmla="*/ 28575 w 5773737"/>
                  <a:gd name="connsiteY1" fmla="*/ 2042319 h 2823369"/>
                  <a:gd name="connsiteX2" fmla="*/ 85725 w 5773737"/>
                  <a:gd name="connsiteY2" fmla="*/ 1994694 h 2823369"/>
                  <a:gd name="connsiteX3" fmla="*/ 300037 w 5773737"/>
                  <a:gd name="connsiteY3" fmla="*/ 1956594 h 2823369"/>
                  <a:gd name="connsiteX4" fmla="*/ 347662 w 5773737"/>
                  <a:gd name="connsiteY4" fmla="*/ 1932782 h 2823369"/>
                  <a:gd name="connsiteX5" fmla="*/ 357187 w 5773737"/>
                  <a:gd name="connsiteY5" fmla="*/ 1808957 h 2823369"/>
                  <a:gd name="connsiteX6" fmla="*/ 381000 w 5773737"/>
                  <a:gd name="connsiteY6" fmla="*/ 1670844 h 2823369"/>
                  <a:gd name="connsiteX7" fmla="*/ 609600 w 5773737"/>
                  <a:gd name="connsiteY7" fmla="*/ 1585119 h 2823369"/>
                  <a:gd name="connsiteX8" fmla="*/ 638175 w 5773737"/>
                  <a:gd name="connsiteY8" fmla="*/ 1618457 h 2823369"/>
                  <a:gd name="connsiteX9" fmla="*/ 676275 w 5773737"/>
                  <a:gd name="connsiteY9" fmla="*/ 1856582 h 2823369"/>
                  <a:gd name="connsiteX10" fmla="*/ 719137 w 5773737"/>
                  <a:gd name="connsiteY10" fmla="*/ 1799432 h 2823369"/>
                  <a:gd name="connsiteX11" fmla="*/ 1000125 w 5773737"/>
                  <a:gd name="connsiteY11" fmla="*/ 1699419 h 2823369"/>
                  <a:gd name="connsiteX12" fmla="*/ 990600 w 5773737"/>
                  <a:gd name="connsiteY12" fmla="*/ 1580357 h 2823369"/>
                  <a:gd name="connsiteX13" fmla="*/ 1081087 w 5773737"/>
                  <a:gd name="connsiteY13" fmla="*/ 1556544 h 2823369"/>
                  <a:gd name="connsiteX14" fmla="*/ 1104900 w 5773737"/>
                  <a:gd name="connsiteY14" fmla="*/ 1485107 h 2823369"/>
                  <a:gd name="connsiteX15" fmla="*/ 1309687 w 5773737"/>
                  <a:gd name="connsiteY15" fmla="*/ 1408907 h 2823369"/>
                  <a:gd name="connsiteX16" fmla="*/ 1300162 w 5773737"/>
                  <a:gd name="connsiteY16" fmla="*/ 1342232 h 2823369"/>
                  <a:gd name="connsiteX17" fmla="*/ 1538287 w 5773737"/>
                  <a:gd name="connsiteY17" fmla="*/ 1251744 h 2823369"/>
                  <a:gd name="connsiteX18" fmla="*/ 1624012 w 5773737"/>
                  <a:gd name="connsiteY18" fmla="*/ 1285082 h 2823369"/>
                  <a:gd name="connsiteX19" fmla="*/ 1738312 w 5773737"/>
                  <a:gd name="connsiteY19" fmla="*/ 1566069 h 2823369"/>
                  <a:gd name="connsiteX20" fmla="*/ 1566862 w 5773737"/>
                  <a:gd name="connsiteY20" fmla="*/ 1637507 h 2823369"/>
                  <a:gd name="connsiteX21" fmla="*/ 1752600 w 5773737"/>
                  <a:gd name="connsiteY21" fmla="*/ 2085182 h 2823369"/>
                  <a:gd name="connsiteX22" fmla="*/ 1866900 w 5773737"/>
                  <a:gd name="connsiteY22" fmla="*/ 2042319 h 2823369"/>
                  <a:gd name="connsiteX23" fmla="*/ 1900237 w 5773737"/>
                  <a:gd name="connsiteY23" fmla="*/ 2128044 h 2823369"/>
                  <a:gd name="connsiteX24" fmla="*/ 1928812 w 5773737"/>
                  <a:gd name="connsiteY24" fmla="*/ 2113757 h 2823369"/>
                  <a:gd name="connsiteX25" fmla="*/ 1985962 w 5773737"/>
                  <a:gd name="connsiteY25" fmla="*/ 2275682 h 2823369"/>
                  <a:gd name="connsiteX26" fmla="*/ 1900237 w 5773737"/>
                  <a:gd name="connsiteY26" fmla="*/ 2409032 h 2823369"/>
                  <a:gd name="connsiteX27" fmla="*/ 1724025 w 5773737"/>
                  <a:gd name="connsiteY27" fmla="*/ 2494757 h 2823369"/>
                  <a:gd name="connsiteX28" fmla="*/ 1557337 w 5773737"/>
                  <a:gd name="connsiteY28" fmla="*/ 2480469 h 2823369"/>
                  <a:gd name="connsiteX29" fmla="*/ 1276350 w 5773737"/>
                  <a:gd name="connsiteY29" fmla="*/ 2590007 h 2823369"/>
                  <a:gd name="connsiteX30" fmla="*/ 1090612 w 5773737"/>
                  <a:gd name="connsiteY30" fmla="*/ 2656682 h 2823369"/>
                  <a:gd name="connsiteX31" fmla="*/ 1085850 w 5773737"/>
                  <a:gd name="connsiteY31" fmla="*/ 2732882 h 2823369"/>
                  <a:gd name="connsiteX32" fmla="*/ 1152525 w 5773737"/>
                  <a:gd name="connsiteY32" fmla="*/ 2742407 h 2823369"/>
                  <a:gd name="connsiteX33" fmla="*/ 1181100 w 5773737"/>
                  <a:gd name="connsiteY33" fmla="*/ 2823369 h 2823369"/>
                  <a:gd name="connsiteX34" fmla="*/ 1319212 w 5773737"/>
                  <a:gd name="connsiteY34" fmla="*/ 2775744 h 2823369"/>
                  <a:gd name="connsiteX35" fmla="*/ 1285875 w 5773737"/>
                  <a:gd name="connsiteY35" fmla="*/ 2651919 h 2823369"/>
                  <a:gd name="connsiteX36" fmla="*/ 1438275 w 5773737"/>
                  <a:gd name="connsiteY36" fmla="*/ 2609057 h 2823369"/>
                  <a:gd name="connsiteX37" fmla="*/ 1471612 w 5773737"/>
                  <a:gd name="connsiteY37" fmla="*/ 2675732 h 2823369"/>
                  <a:gd name="connsiteX38" fmla="*/ 1604962 w 5773737"/>
                  <a:gd name="connsiteY38" fmla="*/ 2613819 h 2823369"/>
                  <a:gd name="connsiteX39" fmla="*/ 1628775 w 5773737"/>
                  <a:gd name="connsiteY39" fmla="*/ 2656682 h 2823369"/>
                  <a:gd name="connsiteX40" fmla="*/ 2371725 w 5773737"/>
                  <a:gd name="connsiteY40" fmla="*/ 2370932 h 2823369"/>
                  <a:gd name="connsiteX41" fmla="*/ 2471737 w 5773737"/>
                  <a:gd name="connsiteY41" fmla="*/ 2194719 h 2823369"/>
                  <a:gd name="connsiteX42" fmla="*/ 2771775 w 5773737"/>
                  <a:gd name="connsiteY42" fmla="*/ 2070894 h 2823369"/>
                  <a:gd name="connsiteX43" fmla="*/ 2805112 w 5773737"/>
                  <a:gd name="connsiteY43" fmla="*/ 2189957 h 2823369"/>
                  <a:gd name="connsiteX44" fmla="*/ 3178175 w 5773737"/>
                  <a:gd name="connsiteY44" fmla="*/ 2051844 h 2823369"/>
                  <a:gd name="connsiteX45" fmla="*/ 3125787 w 5773737"/>
                  <a:gd name="connsiteY45" fmla="*/ 1932782 h 2823369"/>
                  <a:gd name="connsiteX46" fmla="*/ 3767137 w 5773737"/>
                  <a:gd name="connsiteY46" fmla="*/ 1683544 h 2823369"/>
                  <a:gd name="connsiteX47" fmla="*/ 4719637 w 5773737"/>
                  <a:gd name="connsiteY47" fmla="*/ 1270794 h 2823369"/>
                  <a:gd name="connsiteX48" fmla="*/ 5773737 w 5773737"/>
                  <a:gd name="connsiteY48" fmla="*/ 623094 h 2823369"/>
                  <a:gd name="connsiteX49" fmla="*/ 5526087 w 5773737"/>
                  <a:gd name="connsiteY49" fmla="*/ 134144 h 2823369"/>
                  <a:gd name="connsiteX50" fmla="*/ 5673725 w 5773737"/>
                  <a:gd name="connsiteY50" fmla="*/ 42069 h 2823369"/>
                  <a:gd name="connsiteX51" fmla="*/ 5631656 w 5773737"/>
                  <a:gd name="connsiteY51" fmla="*/ 0 h 2823369"/>
                  <a:gd name="connsiteX52" fmla="*/ 5379243 w 5773737"/>
                  <a:gd name="connsiteY52" fmla="*/ 73026 h 2823369"/>
                  <a:gd name="connsiteX53" fmla="*/ 5431631 w 5773737"/>
                  <a:gd name="connsiteY53" fmla="*/ 304008 h 2823369"/>
                  <a:gd name="connsiteX54" fmla="*/ 0 w 5773737"/>
                  <a:gd name="connsiteY54" fmla="*/ 1894682 h 2823369"/>
                  <a:gd name="connsiteX0" fmla="*/ 0 w 5773737"/>
                  <a:gd name="connsiteY0" fmla="*/ 1894682 h 2823369"/>
                  <a:gd name="connsiteX1" fmla="*/ 28575 w 5773737"/>
                  <a:gd name="connsiteY1" fmla="*/ 2042319 h 2823369"/>
                  <a:gd name="connsiteX2" fmla="*/ 85725 w 5773737"/>
                  <a:gd name="connsiteY2" fmla="*/ 1994694 h 2823369"/>
                  <a:gd name="connsiteX3" fmla="*/ 300037 w 5773737"/>
                  <a:gd name="connsiteY3" fmla="*/ 1956594 h 2823369"/>
                  <a:gd name="connsiteX4" fmla="*/ 347662 w 5773737"/>
                  <a:gd name="connsiteY4" fmla="*/ 1932782 h 2823369"/>
                  <a:gd name="connsiteX5" fmla="*/ 357187 w 5773737"/>
                  <a:gd name="connsiteY5" fmla="*/ 1808957 h 2823369"/>
                  <a:gd name="connsiteX6" fmla="*/ 381000 w 5773737"/>
                  <a:gd name="connsiteY6" fmla="*/ 1670844 h 2823369"/>
                  <a:gd name="connsiteX7" fmla="*/ 609600 w 5773737"/>
                  <a:gd name="connsiteY7" fmla="*/ 1585119 h 2823369"/>
                  <a:gd name="connsiteX8" fmla="*/ 638175 w 5773737"/>
                  <a:gd name="connsiteY8" fmla="*/ 1618457 h 2823369"/>
                  <a:gd name="connsiteX9" fmla="*/ 676275 w 5773737"/>
                  <a:gd name="connsiteY9" fmla="*/ 1856582 h 2823369"/>
                  <a:gd name="connsiteX10" fmla="*/ 719137 w 5773737"/>
                  <a:gd name="connsiteY10" fmla="*/ 1799432 h 2823369"/>
                  <a:gd name="connsiteX11" fmla="*/ 1000125 w 5773737"/>
                  <a:gd name="connsiteY11" fmla="*/ 1699419 h 2823369"/>
                  <a:gd name="connsiteX12" fmla="*/ 990600 w 5773737"/>
                  <a:gd name="connsiteY12" fmla="*/ 1580357 h 2823369"/>
                  <a:gd name="connsiteX13" fmla="*/ 1081087 w 5773737"/>
                  <a:gd name="connsiteY13" fmla="*/ 1556544 h 2823369"/>
                  <a:gd name="connsiteX14" fmla="*/ 1104900 w 5773737"/>
                  <a:gd name="connsiteY14" fmla="*/ 1485107 h 2823369"/>
                  <a:gd name="connsiteX15" fmla="*/ 1309687 w 5773737"/>
                  <a:gd name="connsiteY15" fmla="*/ 1408907 h 2823369"/>
                  <a:gd name="connsiteX16" fmla="*/ 1300162 w 5773737"/>
                  <a:gd name="connsiteY16" fmla="*/ 1342232 h 2823369"/>
                  <a:gd name="connsiteX17" fmla="*/ 1538287 w 5773737"/>
                  <a:gd name="connsiteY17" fmla="*/ 1251744 h 2823369"/>
                  <a:gd name="connsiteX18" fmla="*/ 1624012 w 5773737"/>
                  <a:gd name="connsiteY18" fmla="*/ 1285082 h 2823369"/>
                  <a:gd name="connsiteX19" fmla="*/ 1738312 w 5773737"/>
                  <a:gd name="connsiteY19" fmla="*/ 1566069 h 2823369"/>
                  <a:gd name="connsiteX20" fmla="*/ 1566862 w 5773737"/>
                  <a:gd name="connsiteY20" fmla="*/ 1637507 h 2823369"/>
                  <a:gd name="connsiteX21" fmla="*/ 1752600 w 5773737"/>
                  <a:gd name="connsiteY21" fmla="*/ 2085182 h 2823369"/>
                  <a:gd name="connsiteX22" fmla="*/ 1866900 w 5773737"/>
                  <a:gd name="connsiteY22" fmla="*/ 2042319 h 2823369"/>
                  <a:gd name="connsiteX23" fmla="*/ 1900237 w 5773737"/>
                  <a:gd name="connsiteY23" fmla="*/ 2128044 h 2823369"/>
                  <a:gd name="connsiteX24" fmla="*/ 1928812 w 5773737"/>
                  <a:gd name="connsiteY24" fmla="*/ 2113757 h 2823369"/>
                  <a:gd name="connsiteX25" fmla="*/ 1985962 w 5773737"/>
                  <a:gd name="connsiteY25" fmla="*/ 2275682 h 2823369"/>
                  <a:gd name="connsiteX26" fmla="*/ 1900237 w 5773737"/>
                  <a:gd name="connsiteY26" fmla="*/ 2409032 h 2823369"/>
                  <a:gd name="connsiteX27" fmla="*/ 1724025 w 5773737"/>
                  <a:gd name="connsiteY27" fmla="*/ 2494757 h 2823369"/>
                  <a:gd name="connsiteX28" fmla="*/ 1557337 w 5773737"/>
                  <a:gd name="connsiteY28" fmla="*/ 2480469 h 2823369"/>
                  <a:gd name="connsiteX29" fmla="*/ 1276350 w 5773737"/>
                  <a:gd name="connsiteY29" fmla="*/ 2590007 h 2823369"/>
                  <a:gd name="connsiteX30" fmla="*/ 1090612 w 5773737"/>
                  <a:gd name="connsiteY30" fmla="*/ 2656682 h 2823369"/>
                  <a:gd name="connsiteX31" fmla="*/ 1085850 w 5773737"/>
                  <a:gd name="connsiteY31" fmla="*/ 2732882 h 2823369"/>
                  <a:gd name="connsiteX32" fmla="*/ 1152525 w 5773737"/>
                  <a:gd name="connsiteY32" fmla="*/ 2742407 h 2823369"/>
                  <a:gd name="connsiteX33" fmla="*/ 1181100 w 5773737"/>
                  <a:gd name="connsiteY33" fmla="*/ 2823369 h 2823369"/>
                  <a:gd name="connsiteX34" fmla="*/ 1319212 w 5773737"/>
                  <a:gd name="connsiteY34" fmla="*/ 2775744 h 2823369"/>
                  <a:gd name="connsiteX35" fmla="*/ 1285875 w 5773737"/>
                  <a:gd name="connsiteY35" fmla="*/ 2651919 h 2823369"/>
                  <a:gd name="connsiteX36" fmla="*/ 1438275 w 5773737"/>
                  <a:gd name="connsiteY36" fmla="*/ 2609057 h 2823369"/>
                  <a:gd name="connsiteX37" fmla="*/ 1471612 w 5773737"/>
                  <a:gd name="connsiteY37" fmla="*/ 2675732 h 2823369"/>
                  <a:gd name="connsiteX38" fmla="*/ 1604962 w 5773737"/>
                  <a:gd name="connsiteY38" fmla="*/ 2613819 h 2823369"/>
                  <a:gd name="connsiteX39" fmla="*/ 1628775 w 5773737"/>
                  <a:gd name="connsiteY39" fmla="*/ 2656682 h 2823369"/>
                  <a:gd name="connsiteX40" fmla="*/ 2371725 w 5773737"/>
                  <a:gd name="connsiteY40" fmla="*/ 2370932 h 2823369"/>
                  <a:gd name="connsiteX41" fmla="*/ 2471737 w 5773737"/>
                  <a:gd name="connsiteY41" fmla="*/ 2194719 h 2823369"/>
                  <a:gd name="connsiteX42" fmla="*/ 2771775 w 5773737"/>
                  <a:gd name="connsiteY42" fmla="*/ 2070894 h 2823369"/>
                  <a:gd name="connsiteX43" fmla="*/ 2805112 w 5773737"/>
                  <a:gd name="connsiteY43" fmla="*/ 2189957 h 2823369"/>
                  <a:gd name="connsiteX44" fmla="*/ 3178175 w 5773737"/>
                  <a:gd name="connsiteY44" fmla="*/ 2051844 h 2823369"/>
                  <a:gd name="connsiteX45" fmla="*/ 3125787 w 5773737"/>
                  <a:gd name="connsiteY45" fmla="*/ 1932782 h 2823369"/>
                  <a:gd name="connsiteX46" fmla="*/ 3767137 w 5773737"/>
                  <a:gd name="connsiteY46" fmla="*/ 1683544 h 2823369"/>
                  <a:gd name="connsiteX47" fmla="*/ 4719637 w 5773737"/>
                  <a:gd name="connsiteY47" fmla="*/ 1270794 h 2823369"/>
                  <a:gd name="connsiteX48" fmla="*/ 5773737 w 5773737"/>
                  <a:gd name="connsiteY48" fmla="*/ 623094 h 2823369"/>
                  <a:gd name="connsiteX49" fmla="*/ 5526087 w 5773737"/>
                  <a:gd name="connsiteY49" fmla="*/ 134144 h 2823369"/>
                  <a:gd name="connsiteX50" fmla="*/ 5673725 w 5773737"/>
                  <a:gd name="connsiteY50" fmla="*/ 42069 h 2823369"/>
                  <a:gd name="connsiteX51" fmla="*/ 5631656 w 5773737"/>
                  <a:gd name="connsiteY51" fmla="*/ 0 h 2823369"/>
                  <a:gd name="connsiteX52" fmla="*/ 5379243 w 5773737"/>
                  <a:gd name="connsiteY52" fmla="*/ 73026 h 2823369"/>
                  <a:gd name="connsiteX53" fmla="*/ 5431631 w 5773737"/>
                  <a:gd name="connsiteY53" fmla="*/ 304008 h 2823369"/>
                  <a:gd name="connsiteX54" fmla="*/ 5612606 w 5773737"/>
                  <a:gd name="connsiteY54" fmla="*/ 651670 h 2823369"/>
                  <a:gd name="connsiteX55" fmla="*/ 0 w 5773737"/>
                  <a:gd name="connsiteY55" fmla="*/ 1894682 h 2823369"/>
                  <a:gd name="connsiteX0" fmla="*/ 0 w 5773737"/>
                  <a:gd name="connsiteY0" fmla="*/ 1894682 h 2823369"/>
                  <a:gd name="connsiteX1" fmla="*/ 28575 w 5773737"/>
                  <a:gd name="connsiteY1" fmla="*/ 2042319 h 2823369"/>
                  <a:gd name="connsiteX2" fmla="*/ 85725 w 5773737"/>
                  <a:gd name="connsiteY2" fmla="*/ 1994694 h 2823369"/>
                  <a:gd name="connsiteX3" fmla="*/ 300037 w 5773737"/>
                  <a:gd name="connsiteY3" fmla="*/ 1956594 h 2823369"/>
                  <a:gd name="connsiteX4" fmla="*/ 347662 w 5773737"/>
                  <a:gd name="connsiteY4" fmla="*/ 1932782 h 2823369"/>
                  <a:gd name="connsiteX5" fmla="*/ 357187 w 5773737"/>
                  <a:gd name="connsiteY5" fmla="*/ 1808957 h 2823369"/>
                  <a:gd name="connsiteX6" fmla="*/ 381000 w 5773737"/>
                  <a:gd name="connsiteY6" fmla="*/ 1670844 h 2823369"/>
                  <a:gd name="connsiteX7" fmla="*/ 609600 w 5773737"/>
                  <a:gd name="connsiteY7" fmla="*/ 1585119 h 2823369"/>
                  <a:gd name="connsiteX8" fmla="*/ 638175 w 5773737"/>
                  <a:gd name="connsiteY8" fmla="*/ 1618457 h 2823369"/>
                  <a:gd name="connsiteX9" fmla="*/ 676275 w 5773737"/>
                  <a:gd name="connsiteY9" fmla="*/ 1856582 h 2823369"/>
                  <a:gd name="connsiteX10" fmla="*/ 719137 w 5773737"/>
                  <a:gd name="connsiteY10" fmla="*/ 1799432 h 2823369"/>
                  <a:gd name="connsiteX11" fmla="*/ 1000125 w 5773737"/>
                  <a:gd name="connsiteY11" fmla="*/ 1699419 h 2823369"/>
                  <a:gd name="connsiteX12" fmla="*/ 990600 w 5773737"/>
                  <a:gd name="connsiteY12" fmla="*/ 1580357 h 2823369"/>
                  <a:gd name="connsiteX13" fmla="*/ 1081087 w 5773737"/>
                  <a:gd name="connsiteY13" fmla="*/ 1556544 h 2823369"/>
                  <a:gd name="connsiteX14" fmla="*/ 1104900 w 5773737"/>
                  <a:gd name="connsiteY14" fmla="*/ 1485107 h 2823369"/>
                  <a:gd name="connsiteX15" fmla="*/ 1309687 w 5773737"/>
                  <a:gd name="connsiteY15" fmla="*/ 1408907 h 2823369"/>
                  <a:gd name="connsiteX16" fmla="*/ 1300162 w 5773737"/>
                  <a:gd name="connsiteY16" fmla="*/ 1342232 h 2823369"/>
                  <a:gd name="connsiteX17" fmla="*/ 1538287 w 5773737"/>
                  <a:gd name="connsiteY17" fmla="*/ 1251744 h 2823369"/>
                  <a:gd name="connsiteX18" fmla="*/ 1624012 w 5773737"/>
                  <a:gd name="connsiteY18" fmla="*/ 1285082 h 2823369"/>
                  <a:gd name="connsiteX19" fmla="*/ 1738312 w 5773737"/>
                  <a:gd name="connsiteY19" fmla="*/ 1566069 h 2823369"/>
                  <a:gd name="connsiteX20" fmla="*/ 1566862 w 5773737"/>
                  <a:gd name="connsiteY20" fmla="*/ 1637507 h 2823369"/>
                  <a:gd name="connsiteX21" fmla="*/ 1752600 w 5773737"/>
                  <a:gd name="connsiteY21" fmla="*/ 2085182 h 2823369"/>
                  <a:gd name="connsiteX22" fmla="*/ 1866900 w 5773737"/>
                  <a:gd name="connsiteY22" fmla="*/ 2042319 h 2823369"/>
                  <a:gd name="connsiteX23" fmla="*/ 1900237 w 5773737"/>
                  <a:gd name="connsiteY23" fmla="*/ 2128044 h 2823369"/>
                  <a:gd name="connsiteX24" fmla="*/ 1928812 w 5773737"/>
                  <a:gd name="connsiteY24" fmla="*/ 2113757 h 2823369"/>
                  <a:gd name="connsiteX25" fmla="*/ 1985962 w 5773737"/>
                  <a:gd name="connsiteY25" fmla="*/ 2275682 h 2823369"/>
                  <a:gd name="connsiteX26" fmla="*/ 1900237 w 5773737"/>
                  <a:gd name="connsiteY26" fmla="*/ 2409032 h 2823369"/>
                  <a:gd name="connsiteX27" fmla="*/ 1724025 w 5773737"/>
                  <a:gd name="connsiteY27" fmla="*/ 2494757 h 2823369"/>
                  <a:gd name="connsiteX28" fmla="*/ 1557337 w 5773737"/>
                  <a:gd name="connsiteY28" fmla="*/ 2480469 h 2823369"/>
                  <a:gd name="connsiteX29" fmla="*/ 1276350 w 5773737"/>
                  <a:gd name="connsiteY29" fmla="*/ 2590007 h 2823369"/>
                  <a:gd name="connsiteX30" fmla="*/ 1090612 w 5773737"/>
                  <a:gd name="connsiteY30" fmla="*/ 2656682 h 2823369"/>
                  <a:gd name="connsiteX31" fmla="*/ 1085850 w 5773737"/>
                  <a:gd name="connsiteY31" fmla="*/ 2732882 h 2823369"/>
                  <a:gd name="connsiteX32" fmla="*/ 1152525 w 5773737"/>
                  <a:gd name="connsiteY32" fmla="*/ 2742407 h 2823369"/>
                  <a:gd name="connsiteX33" fmla="*/ 1181100 w 5773737"/>
                  <a:gd name="connsiteY33" fmla="*/ 2823369 h 2823369"/>
                  <a:gd name="connsiteX34" fmla="*/ 1319212 w 5773737"/>
                  <a:gd name="connsiteY34" fmla="*/ 2775744 h 2823369"/>
                  <a:gd name="connsiteX35" fmla="*/ 1285875 w 5773737"/>
                  <a:gd name="connsiteY35" fmla="*/ 2651919 h 2823369"/>
                  <a:gd name="connsiteX36" fmla="*/ 1438275 w 5773737"/>
                  <a:gd name="connsiteY36" fmla="*/ 2609057 h 2823369"/>
                  <a:gd name="connsiteX37" fmla="*/ 1471612 w 5773737"/>
                  <a:gd name="connsiteY37" fmla="*/ 2675732 h 2823369"/>
                  <a:gd name="connsiteX38" fmla="*/ 1604962 w 5773737"/>
                  <a:gd name="connsiteY38" fmla="*/ 2613819 h 2823369"/>
                  <a:gd name="connsiteX39" fmla="*/ 1628775 w 5773737"/>
                  <a:gd name="connsiteY39" fmla="*/ 2656682 h 2823369"/>
                  <a:gd name="connsiteX40" fmla="*/ 2371725 w 5773737"/>
                  <a:gd name="connsiteY40" fmla="*/ 2370932 h 2823369"/>
                  <a:gd name="connsiteX41" fmla="*/ 2471737 w 5773737"/>
                  <a:gd name="connsiteY41" fmla="*/ 2194719 h 2823369"/>
                  <a:gd name="connsiteX42" fmla="*/ 2771775 w 5773737"/>
                  <a:gd name="connsiteY42" fmla="*/ 2070894 h 2823369"/>
                  <a:gd name="connsiteX43" fmla="*/ 2805112 w 5773737"/>
                  <a:gd name="connsiteY43" fmla="*/ 2189957 h 2823369"/>
                  <a:gd name="connsiteX44" fmla="*/ 3178175 w 5773737"/>
                  <a:gd name="connsiteY44" fmla="*/ 2051844 h 2823369"/>
                  <a:gd name="connsiteX45" fmla="*/ 3125787 w 5773737"/>
                  <a:gd name="connsiteY45" fmla="*/ 1932782 h 2823369"/>
                  <a:gd name="connsiteX46" fmla="*/ 3767137 w 5773737"/>
                  <a:gd name="connsiteY46" fmla="*/ 1683544 h 2823369"/>
                  <a:gd name="connsiteX47" fmla="*/ 4719637 w 5773737"/>
                  <a:gd name="connsiteY47" fmla="*/ 1270794 h 2823369"/>
                  <a:gd name="connsiteX48" fmla="*/ 5773737 w 5773737"/>
                  <a:gd name="connsiteY48" fmla="*/ 623094 h 2823369"/>
                  <a:gd name="connsiteX49" fmla="*/ 5526087 w 5773737"/>
                  <a:gd name="connsiteY49" fmla="*/ 134144 h 2823369"/>
                  <a:gd name="connsiteX50" fmla="*/ 5673725 w 5773737"/>
                  <a:gd name="connsiteY50" fmla="*/ 42069 h 2823369"/>
                  <a:gd name="connsiteX51" fmla="*/ 5631656 w 5773737"/>
                  <a:gd name="connsiteY51" fmla="*/ 0 h 2823369"/>
                  <a:gd name="connsiteX52" fmla="*/ 5379243 w 5773737"/>
                  <a:gd name="connsiteY52" fmla="*/ 73026 h 2823369"/>
                  <a:gd name="connsiteX53" fmla="*/ 5431631 w 5773737"/>
                  <a:gd name="connsiteY53" fmla="*/ 304008 h 2823369"/>
                  <a:gd name="connsiteX54" fmla="*/ 5612606 w 5773737"/>
                  <a:gd name="connsiteY54" fmla="*/ 651670 h 2823369"/>
                  <a:gd name="connsiteX55" fmla="*/ 0 w 5773737"/>
                  <a:gd name="connsiteY55" fmla="*/ 1894682 h 2823369"/>
                  <a:gd name="connsiteX0" fmla="*/ 0 w 5773737"/>
                  <a:gd name="connsiteY0" fmla="*/ 1894682 h 2823369"/>
                  <a:gd name="connsiteX1" fmla="*/ 28575 w 5773737"/>
                  <a:gd name="connsiteY1" fmla="*/ 2042319 h 2823369"/>
                  <a:gd name="connsiteX2" fmla="*/ 85725 w 5773737"/>
                  <a:gd name="connsiteY2" fmla="*/ 1994694 h 2823369"/>
                  <a:gd name="connsiteX3" fmla="*/ 300037 w 5773737"/>
                  <a:gd name="connsiteY3" fmla="*/ 1956594 h 2823369"/>
                  <a:gd name="connsiteX4" fmla="*/ 347662 w 5773737"/>
                  <a:gd name="connsiteY4" fmla="*/ 1932782 h 2823369"/>
                  <a:gd name="connsiteX5" fmla="*/ 357187 w 5773737"/>
                  <a:gd name="connsiteY5" fmla="*/ 1808957 h 2823369"/>
                  <a:gd name="connsiteX6" fmla="*/ 381000 w 5773737"/>
                  <a:gd name="connsiteY6" fmla="*/ 1670844 h 2823369"/>
                  <a:gd name="connsiteX7" fmla="*/ 609600 w 5773737"/>
                  <a:gd name="connsiteY7" fmla="*/ 1585119 h 2823369"/>
                  <a:gd name="connsiteX8" fmla="*/ 638175 w 5773737"/>
                  <a:gd name="connsiteY8" fmla="*/ 1618457 h 2823369"/>
                  <a:gd name="connsiteX9" fmla="*/ 676275 w 5773737"/>
                  <a:gd name="connsiteY9" fmla="*/ 1856582 h 2823369"/>
                  <a:gd name="connsiteX10" fmla="*/ 719137 w 5773737"/>
                  <a:gd name="connsiteY10" fmla="*/ 1799432 h 2823369"/>
                  <a:gd name="connsiteX11" fmla="*/ 1000125 w 5773737"/>
                  <a:gd name="connsiteY11" fmla="*/ 1699419 h 2823369"/>
                  <a:gd name="connsiteX12" fmla="*/ 990600 w 5773737"/>
                  <a:gd name="connsiteY12" fmla="*/ 1580357 h 2823369"/>
                  <a:gd name="connsiteX13" fmla="*/ 1081087 w 5773737"/>
                  <a:gd name="connsiteY13" fmla="*/ 1556544 h 2823369"/>
                  <a:gd name="connsiteX14" fmla="*/ 1104900 w 5773737"/>
                  <a:gd name="connsiteY14" fmla="*/ 1485107 h 2823369"/>
                  <a:gd name="connsiteX15" fmla="*/ 1309687 w 5773737"/>
                  <a:gd name="connsiteY15" fmla="*/ 1408907 h 2823369"/>
                  <a:gd name="connsiteX16" fmla="*/ 1300162 w 5773737"/>
                  <a:gd name="connsiteY16" fmla="*/ 1342232 h 2823369"/>
                  <a:gd name="connsiteX17" fmla="*/ 1538287 w 5773737"/>
                  <a:gd name="connsiteY17" fmla="*/ 1251744 h 2823369"/>
                  <a:gd name="connsiteX18" fmla="*/ 1624012 w 5773737"/>
                  <a:gd name="connsiteY18" fmla="*/ 1285082 h 2823369"/>
                  <a:gd name="connsiteX19" fmla="*/ 1738312 w 5773737"/>
                  <a:gd name="connsiteY19" fmla="*/ 1566069 h 2823369"/>
                  <a:gd name="connsiteX20" fmla="*/ 1566862 w 5773737"/>
                  <a:gd name="connsiteY20" fmla="*/ 1637507 h 2823369"/>
                  <a:gd name="connsiteX21" fmla="*/ 1752600 w 5773737"/>
                  <a:gd name="connsiteY21" fmla="*/ 2085182 h 2823369"/>
                  <a:gd name="connsiteX22" fmla="*/ 1866900 w 5773737"/>
                  <a:gd name="connsiteY22" fmla="*/ 2042319 h 2823369"/>
                  <a:gd name="connsiteX23" fmla="*/ 1900237 w 5773737"/>
                  <a:gd name="connsiteY23" fmla="*/ 2128044 h 2823369"/>
                  <a:gd name="connsiteX24" fmla="*/ 1928812 w 5773737"/>
                  <a:gd name="connsiteY24" fmla="*/ 2113757 h 2823369"/>
                  <a:gd name="connsiteX25" fmla="*/ 1985962 w 5773737"/>
                  <a:gd name="connsiteY25" fmla="*/ 2275682 h 2823369"/>
                  <a:gd name="connsiteX26" fmla="*/ 1900237 w 5773737"/>
                  <a:gd name="connsiteY26" fmla="*/ 2409032 h 2823369"/>
                  <a:gd name="connsiteX27" fmla="*/ 1724025 w 5773737"/>
                  <a:gd name="connsiteY27" fmla="*/ 2494757 h 2823369"/>
                  <a:gd name="connsiteX28" fmla="*/ 1557337 w 5773737"/>
                  <a:gd name="connsiteY28" fmla="*/ 2480469 h 2823369"/>
                  <a:gd name="connsiteX29" fmla="*/ 1276350 w 5773737"/>
                  <a:gd name="connsiteY29" fmla="*/ 2590007 h 2823369"/>
                  <a:gd name="connsiteX30" fmla="*/ 1090612 w 5773737"/>
                  <a:gd name="connsiteY30" fmla="*/ 2656682 h 2823369"/>
                  <a:gd name="connsiteX31" fmla="*/ 1085850 w 5773737"/>
                  <a:gd name="connsiteY31" fmla="*/ 2732882 h 2823369"/>
                  <a:gd name="connsiteX32" fmla="*/ 1152525 w 5773737"/>
                  <a:gd name="connsiteY32" fmla="*/ 2742407 h 2823369"/>
                  <a:gd name="connsiteX33" fmla="*/ 1181100 w 5773737"/>
                  <a:gd name="connsiteY33" fmla="*/ 2823369 h 2823369"/>
                  <a:gd name="connsiteX34" fmla="*/ 1319212 w 5773737"/>
                  <a:gd name="connsiteY34" fmla="*/ 2775744 h 2823369"/>
                  <a:gd name="connsiteX35" fmla="*/ 1285875 w 5773737"/>
                  <a:gd name="connsiteY35" fmla="*/ 2651919 h 2823369"/>
                  <a:gd name="connsiteX36" fmla="*/ 1438275 w 5773737"/>
                  <a:gd name="connsiteY36" fmla="*/ 2609057 h 2823369"/>
                  <a:gd name="connsiteX37" fmla="*/ 1471612 w 5773737"/>
                  <a:gd name="connsiteY37" fmla="*/ 2675732 h 2823369"/>
                  <a:gd name="connsiteX38" fmla="*/ 1604962 w 5773737"/>
                  <a:gd name="connsiteY38" fmla="*/ 2613819 h 2823369"/>
                  <a:gd name="connsiteX39" fmla="*/ 1628775 w 5773737"/>
                  <a:gd name="connsiteY39" fmla="*/ 2656682 h 2823369"/>
                  <a:gd name="connsiteX40" fmla="*/ 2371725 w 5773737"/>
                  <a:gd name="connsiteY40" fmla="*/ 2370932 h 2823369"/>
                  <a:gd name="connsiteX41" fmla="*/ 2471737 w 5773737"/>
                  <a:gd name="connsiteY41" fmla="*/ 2194719 h 2823369"/>
                  <a:gd name="connsiteX42" fmla="*/ 2771775 w 5773737"/>
                  <a:gd name="connsiteY42" fmla="*/ 2070894 h 2823369"/>
                  <a:gd name="connsiteX43" fmla="*/ 2805112 w 5773737"/>
                  <a:gd name="connsiteY43" fmla="*/ 2189957 h 2823369"/>
                  <a:gd name="connsiteX44" fmla="*/ 3178175 w 5773737"/>
                  <a:gd name="connsiteY44" fmla="*/ 2051844 h 2823369"/>
                  <a:gd name="connsiteX45" fmla="*/ 3125787 w 5773737"/>
                  <a:gd name="connsiteY45" fmla="*/ 1932782 h 2823369"/>
                  <a:gd name="connsiteX46" fmla="*/ 3767137 w 5773737"/>
                  <a:gd name="connsiteY46" fmla="*/ 1683544 h 2823369"/>
                  <a:gd name="connsiteX47" fmla="*/ 4719637 w 5773737"/>
                  <a:gd name="connsiteY47" fmla="*/ 1270794 h 2823369"/>
                  <a:gd name="connsiteX48" fmla="*/ 5773737 w 5773737"/>
                  <a:gd name="connsiteY48" fmla="*/ 623094 h 2823369"/>
                  <a:gd name="connsiteX49" fmla="*/ 5526087 w 5773737"/>
                  <a:gd name="connsiteY49" fmla="*/ 134144 h 2823369"/>
                  <a:gd name="connsiteX50" fmla="*/ 5673725 w 5773737"/>
                  <a:gd name="connsiteY50" fmla="*/ 42069 h 2823369"/>
                  <a:gd name="connsiteX51" fmla="*/ 5631656 w 5773737"/>
                  <a:gd name="connsiteY51" fmla="*/ 0 h 2823369"/>
                  <a:gd name="connsiteX52" fmla="*/ 5379243 w 5773737"/>
                  <a:gd name="connsiteY52" fmla="*/ 73026 h 2823369"/>
                  <a:gd name="connsiteX53" fmla="*/ 5431631 w 5773737"/>
                  <a:gd name="connsiteY53" fmla="*/ 304008 h 2823369"/>
                  <a:gd name="connsiteX54" fmla="*/ 5612606 w 5773737"/>
                  <a:gd name="connsiteY54" fmla="*/ 651670 h 2823369"/>
                  <a:gd name="connsiteX55" fmla="*/ 0 w 5773737"/>
                  <a:gd name="connsiteY55" fmla="*/ 1894682 h 2823369"/>
                  <a:gd name="connsiteX0" fmla="*/ 0 w 5773737"/>
                  <a:gd name="connsiteY0" fmla="*/ 1894682 h 2823369"/>
                  <a:gd name="connsiteX1" fmla="*/ 28575 w 5773737"/>
                  <a:gd name="connsiteY1" fmla="*/ 2042319 h 2823369"/>
                  <a:gd name="connsiteX2" fmla="*/ 85725 w 5773737"/>
                  <a:gd name="connsiteY2" fmla="*/ 1994694 h 2823369"/>
                  <a:gd name="connsiteX3" fmla="*/ 300037 w 5773737"/>
                  <a:gd name="connsiteY3" fmla="*/ 1956594 h 2823369"/>
                  <a:gd name="connsiteX4" fmla="*/ 347662 w 5773737"/>
                  <a:gd name="connsiteY4" fmla="*/ 1932782 h 2823369"/>
                  <a:gd name="connsiteX5" fmla="*/ 357187 w 5773737"/>
                  <a:gd name="connsiteY5" fmla="*/ 1808957 h 2823369"/>
                  <a:gd name="connsiteX6" fmla="*/ 381000 w 5773737"/>
                  <a:gd name="connsiteY6" fmla="*/ 1670844 h 2823369"/>
                  <a:gd name="connsiteX7" fmla="*/ 609600 w 5773737"/>
                  <a:gd name="connsiteY7" fmla="*/ 1585119 h 2823369"/>
                  <a:gd name="connsiteX8" fmla="*/ 638175 w 5773737"/>
                  <a:gd name="connsiteY8" fmla="*/ 1618457 h 2823369"/>
                  <a:gd name="connsiteX9" fmla="*/ 676275 w 5773737"/>
                  <a:gd name="connsiteY9" fmla="*/ 1856582 h 2823369"/>
                  <a:gd name="connsiteX10" fmla="*/ 719137 w 5773737"/>
                  <a:gd name="connsiteY10" fmla="*/ 1799432 h 2823369"/>
                  <a:gd name="connsiteX11" fmla="*/ 1000125 w 5773737"/>
                  <a:gd name="connsiteY11" fmla="*/ 1699419 h 2823369"/>
                  <a:gd name="connsiteX12" fmla="*/ 990600 w 5773737"/>
                  <a:gd name="connsiteY12" fmla="*/ 1580357 h 2823369"/>
                  <a:gd name="connsiteX13" fmla="*/ 1081087 w 5773737"/>
                  <a:gd name="connsiteY13" fmla="*/ 1556544 h 2823369"/>
                  <a:gd name="connsiteX14" fmla="*/ 1104900 w 5773737"/>
                  <a:gd name="connsiteY14" fmla="*/ 1485107 h 2823369"/>
                  <a:gd name="connsiteX15" fmla="*/ 1309687 w 5773737"/>
                  <a:gd name="connsiteY15" fmla="*/ 1408907 h 2823369"/>
                  <a:gd name="connsiteX16" fmla="*/ 1300162 w 5773737"/>
                  <a:gd name="connsiteY16" fmla="*/ 1342232 h 2823369"/>
                  <a:gd name="connsiteX17" fmla="*/ 1538287 w 5773737"/>
                  <a:gd name="connsiteY17" fmla="*/ 1251744 h 2823369"/>
                  <a:gd name="connsiteX18" fmla="*/ 1624012 w 5773737"/>
                  <a:gd name="connsiteY18" fmla="*/ 1285082 h 2823369"/>
                  <a:gd name="connsiteX19" fmla="*/ 1738312 w 5773737"/>
                  <a:gd name="connsiteY19" fmla="*/ 1566069 h 2823369"/>
                  <a:gd name="connsiteX20" fmla="*/ 1566862 w 5773737"/>
                  <a:gd name="connsiteY20" fmla="*/ 1637507 h 2823369"/>
                  <a:gd name="connsiteX21" fmla="*/ 1752600 w 5773737"/>
                  <a:gd name="connsiteY21" fmla="*/ 2085182 h 2823369"/>
                  <a:gd name="connsiteX22" fmla="*/ 1866900 w 5773737"/>
                  <a:gd name="connsiteY22" fmla="*/ 2042319 h 2823369"/>
                  <a:gd name="connsiteX23" fmla="*/ 1900237 w 5773737"/>
                  <a:gd name="connsiteY23" fmla="*/ 2128044 h 2823369"/>
                  <a:gd name="connsiteX24" fmla="*/ 1928812 w 5773737"/>
                  <a:gd name="connsiteY24" fmla="*/ 2113757 h 2823369"/>
                  <a:gd name="connsiteX25" fmla="*/ 1985962 w 5773737"/>
                  <a:gd name="connsiteY25" fmla="*/ 2275682 h 2823369"/>
                  <a:gd name="connsiteX26" fmla="*/ 1900237 w 5773737"/>
                  <a:gd name="connsiteY26" fmla="*/ 2409032 h 2823369"/>
                  <a:gd name="connsiteX27" fmla="*/ 1724025 w 5773737"/>
                  <a:gd name="connsiteY27" fmla="*/ 2494757 h 2823369"/>
                  <a:gd name="connsiteX28" fmla="*/ 1557337 w 5773737"/>
                  <a:gd name="connsiteY28" fmla="*/ 2480469 h 2823369"/>
                  <a:gd name="connsiteX29" fmla="*/ 1276350 w 5773737"/>
                  <a:gd name="connsiteY29" fmla="*/ 2590007 h 2823369"/>
                  <a:gd name="connsiteX30" fmla="*/ 1090612 w 5773737"/>
                  <a:gd name="connsiteY30" fmla="*/ 2656682 h 2823369"/>
                  <a:gd name="connsiteX31" fmla="*/ 1085850 w 5773737"/>
                  <a:gd name="connsiteY31" fmla="*/ 2732882 h 2823369"/>
                  <a:gd name="connsiteX32" fmla="*/ 1152525 w 5773737"/>
                  <a:gd name="connsiteY32" fmla="*/ 2742407 h 2823369"/>
                  <a:gd name="connsiteX33" fmla="*/ 1181100 w 5773737"/>
                  <a:gd name="connsiteY33" fmla="*/ 2823369 h 2823369"/>
                  <a:gd name="connsiteX34" fmla="*/ 1319212 w 5773737"/>
                  <a:gd name="connsiteY34" fmla="*/ 2775744 h 2823369"/>
                  <a:gd name="connsiteX35" fmla="*/ 1285875 w 5773737"/>
                  <a:gd name="connsiteY35" fmla="*/ 2651919 h 2823369"/>
                  <a:gd name="connsiteX36" fmla="*/ 1438275 w 5773737"/>
                  <a:gd name="connsiteY36" fmla="*/ 2609057 h 2823369"/>
                  <a:gd name="connsiteX37" fmla="*/ 1471612 w 5773737"/>
                  <a:gd name="connsiteY37" fmla="*/ 2675732 h 2823369"/>
                  <a:gd name="connsiteX38" fmla="*/ 1604962 w 5773737"/>
                  <a:gd name="connsiteY38" fmla="*/ 2613819 h 2823369"/>
                  <a:gd name="connsiteX39" fmla="*/ 1628775 w 5773737"/>
                  <a:gd name="connsiteY39" fmla="*/ 2656682 h 2823369"/>
                  <a:gd name="connsiteX40" fmla="*/ 2371725 w 5773737"/>
                  <a:gd name="connsiteY40" fmla="*/ 2370932 h 2823369"/>
                  <a:gd name="connsiteX41" fmla="*/ 2471737 w 5773737"/>
                  <a:gd name="connsiteY41" fmla="*/ 2194719 h 2823369"/>
                  <a:gd name="connsiteX42" fmla="*/ 2771775 w 5773737"/>
                  <a:gd name="connsiteY42" fmla="*/ 2070894 h 2823369"/>
                  <a:gd name="connsiteX43" fmla="*/ 2805112 w 5773737"/>
                  <a:gd name="connsiteY43" fmla="*/ 2189957 h 2823369"/>
                  <a:gd name="connsiteX44" fmla="*/ 3178175 w 5773737"/>
                  <a:gd name="connsiteY44" fmla="*/ 2051844 h 2823369"/>
                  <a:gd name="connsiteX45" fmla="*/ 3125787 w 5773737"/>
                  <a:gd name="connsiteY45" fmla="*/ 1932782 h 2823369"/>
                  <a:gd name="connsiteX46" fmla="*/ 3767137 w 5773737"/>
                  <a:gd name="connsiteY46" fmla="*/ 1683544 h 2823369"/>
                  <a:gd name="connsiteX47" fmla="*/ 4719637 w 5773737"/>
                  <a:gd name="connsiteY47" fmla="*/ 1270794 h 2823369"/>
                  <a:gd name="connsiteX48" fmla="*/ 5773737 w 5773737"/>
                  <a:gd name="connsiteY48" fmla="*/ 623094 h 2823369"/>
                  <a:gd name="connsiteX49" fmla="*/ 5526087 w 5773737"/>
                  <a:gd name="connsiteY49" fmla="*/ 134144 h 2823369"/>
                  <a:gd name="connsiteX50" fmla="*/ 5673725 w 5773737"/>
                  <a:gd name="connsiteY50" fmla="*/ 42069 h 2823369"/>
                  <a:gd name="connsiteX51" fmla="*/ 5631656 w 5773737"/>
                  <a:gd name="connsiteY51" fmla="*/ 0 h 2823369"/>
                  <a:gd name="connsiteX52" fmla="*/ 5379243 w 5773737"/>
                  <a:gd name="connsiteY52" fmla="*/ 73026 h 2823369"/>
                  <a:gd name="connsiteX53" fmla="*/ 5431631 w 5773737"/>
                  <a:gd name="connsiteY53" fmla="*/ 304008 h 2823369"/>
                  <a:gd name="connsiteX54" fmla="*/ 5612606 w 5773737"/>
                  <a:gd name="connsiteY54" fmla="*/ 651670 h 2823369"/>
                  <a:gd name="connsiteX55" fmla="*/ 5083968 w 5773737"/>
                  <a:gd name="connsiteY55" fmla="*/ 970758 h 2823369"/>
                  <a:gd name="connsiteX56" fmla="*/ 0 w 5773737"/>
                  <a:gd name="connsiteY56" fmla="*/ 1894682 h 2823369"/>
                  <a:gd name="connsiteX0" fmla="*/ 0 w 5773737"/>
                  <a:gd name="connsiteY0" fmla="*/ 1894682 h 2823369"/>
                  <a:gd name="connsiteX1" fmla="*/ 28575 w 5773737"/>
                  <a:gd name="connsiteY1" fmla="*/ 2042319 h 2823369"/>
                  <a:gd name="connsiteX2" fmla="*/ 85725 w 5773737"/>
                  <a:gd name="connsiteY2" fmla="*/ 1994694 h 2823369"/>
                  <a:gd name="connsiteX3" fmla="*/ 300037 w 5773737"/>
                  <a:gd name="connsiteY3" fmla="*/ 1956594 h 2823369"/>
                  <a:gd name="connsiteX4" fmla="*/ 347662 w 5773737"/>
                  <a:gd name="connsiteY4" fmla="*/ 1932782 h 2823369"/>
                  <a:gd name="connsiteX5" fmla="*/ 357187 w 5773737"/>
                  <a:gd name="connsiteY5" fmla="*/ 1808957 h 2823369"/>
                  <a:gd name="connsiteX6" fmla="*/ 381000 w 5773737"/>
                  <a:gd name="connsiteY6" fmla="*/ 1670844 h 2823369"/>
                  <a:gd name="connsiteX7" fmla="*/ 609600 w 5773737"/>
                  <a:gd name="connsiteY7" fmla="*/ 1585119 h 2823369"/>
                  <a:gd name="connsiteX8" fmla="*/ 638175 w 5773737"/>
                  <a:gd name="connsiteY8" fmla="*/ 1618457 h 2823369"/>
                  <a:gd name="connsiteX9" fmla="*/ 676275 w 5773737"/>
                  <a:gd name="connsiteY9" fmla="*/ 1856582 h 2823369"/>
                  <a:gd name="connsiteX10" fmla="*/ 719137 w 5773737"/>
                  <a:gd name="connsiteY10" fmla="*/ 1799432 h 2823369"/>
                  <a:gd name="connsiteX11" fmla="*/ 1000125 w 5773737"/>
                  <a:gd name="connsiteY11" fmla="*/ 1699419 h 2823369"/>
                  <a:gd name="connsiteX12" fmla="*/ 990600 w 5773737"/>
                  <a:gd name="connsiteY12" fmla="*/ 1580357 h 2823369"/>
                  <a:gd name="connsiteX13" fmla="*/ 1081087 w 5773737"/>
                  <a:gd name="connsiteY13" fmla="*/ 1556544 h 2823369"/>
                  <a:gd name="connsiteX14" fmla="*/ 1104900 w 5773737"/>
                  <a:gd name="connsiteY14" fmla="*/ 1485107 h 2823369"/>
                  <a:gd name="connsiteX15" fmla="*/ 1309687 w 5773737"/>
                  <a:gd name="connsiteY15" fmla="*/ 1408907 h 2823369"/>
                  <a:gd name="connsiteX16" fmla="*/ 1300162 w 5773737"/>
                  <a:gd name="connsiteY16" fmla="*/ 1342232 h 2823369"/>
                  <a:gd name="connsiteX17" fmla="*/ 1538287 w 5773737"/>
                  <a:gd name="connsiteY17" fmla="*/ 1251744 h 2823369"/>
                  <a:gd name="connsiteX18" fmla="*/ 1624012 w 5773737"/>
                  <a:gd name="connsiteY18" fmla="*/ 1285082 h 2823369"/>
                  <a:gd name="connsiteX19" fmla="*/ 1738312 w 5773737"/>
                  <a:gd name="connsiteY19" fmla="*/ 1566069 h 2823369"/>
                  <a:gd name="connsiteX20" fmla="*/ 1566862 w 5773737"/>
                  <a:gd name="connsiteY20" fmla="*/ 1637507 h 2823369"/>
                  <a:gd name="connsiteX21" fmla="*/ 1752600 w 5773737"/>
                  <a:gd name="connsiteY21" fmla="*/ 2085182 h 2823369"/>
                  <a:gd name="connsiteX22" fmla="*/ 1866900 w 5773737"/>
                  <a:gd name="connsiteY22" fmla="*/ 2042319 h 2823369"/>
                  <a:gd name="connsiteX23" fmla="*/ 1900237 w 5773737"/>
                  <a:gd name="connsiteY23" fmla="*/ 2128044 h 2823369"/>
                  <a:gd name="connsiteX24" fmla="*/ 1928812 w 5773737"/>
                  <a:gd name="connsiteY24" fmla="*/ 2113757 h 2823369"/>
                  <a:gd name="connsiteX25" fmla="*/ 1985962 w 5773737"/>
                  <a:gd name="connsiteY25" fmla="*/ 2275682 h 2823369"/>
                  <a:gd name="connsiteX26" fmla="*/ 1900237 w 5773737"/>
                  <a:gd name="connsiteY26" fmla="*/ 2409032 h 2823369"/>
                  <a:gd name="connsiteX27" fmla="*/ 1724025 w 5773737"/>
                  <a:gd name="connsiteY27" fmla="*/ 2494757 h 2823369"/>
                  <a:gd name="connsiteX28" fmla="*/ 1557337 w 5773737"/>
                  <a:gd name="connsiteY28" fmla="*/ 2480469 h 2823369"/>
                  <a:gd name="connsiteX29" fmla="*/ 1276350 w 5773737"/>
                  <a:gd name="connsiteY29" fmla="*/ 2590007 h 2823369"/>
                  <a:gd name="connsiteX30" fmla="*/ 1090612 w 5773737"/>
                  <a:gd name="connsiteY30" fmla="*/ 2656682 h 2823369"/>
                  <a:gd name="connsiteX31" fmla="*/ 1085850 w 5773737"/>
                  <a:gd name="connsiteY31" fmla="*/ 2732882 h 2823369"/>
                  <a:gd name="connsiteX32" fmla="*/ 1152525 w 5773737"/>
                  <a:gd name="connsiteY32" fmla="*/ 2742407 h 2823369"/>
                  <a:gd name="connsiteX33" fmla="*/ 1181100 w 5773737"/>
                  <a:gd name="connsiteY33" fmla="*/ 2823369 h 2823369"/>
                  <a:gd name="connsiteX34" fmla="*/ 1319212 w 5773737"/>
                  <a:gd name="connsiteY34" fmla="*/ 2775744 h 2823369"/>
                  <a:gd name="connsiteX35" fmla="*/ 1285875 w 5773737"/>
                  <a:gd name="connsiteY35" fmla="*/ 2651919 h 2823369"/>
                  <a:gd name="connsiteX36" fmla="*/ 1438275 w 5773737"/>
                  <a:gd name="connsiteY36" fmla="*/ 2609057 h 2823369"/>
                  <a:gd name="connsiteX37" fmla="*/ 1471612 w 5773737"/>
                  <a:gd name="connsiteY37" fmla="*/ 2675732 h 2823369"/>
                  <a:gd name="connsiteX38" fmla="*/ 1604962 w 5773737"/>
                  <a:gd name="connsiteY38" fmla="*/ 2613819 h 2823369"/>
                  <a:gd name="connsiteX39" fmla="*/ 1628775 w 5773737"/>
                  <a:gd name="connsiteY39" fmla="*/ 2656682 h 2823369"/>
                  <a:gd name="connsiteX40" fmla="*/ 2371725 w 5773737"/>
                  <a:gd name="connsiteY40" fmla="*/ 2370932 h 2823369"/>
                  <a:gd name="connsiteX41" fmla="*/ 2471737 w 5773737"/>
                  <a:gd name="connsiteY41" fmla="*/ 2194719 h 2823369"/>
                  <a:gd name="connsiteX42" fmla="*/ 2771775 w 5773737"/>
                  <a:gd name="connsiteY42" fmla="*/ 2070894 h 2823369"/>
                  <a:gd name="connsiteX43" fmla="*/ 2805112 w 5773737"/>
                  <a:gd name="connsiteY43" fmla="*/ 2189957 h 2823369"/>
                  <a:gd name="connsiteX44" fmla="*/ 3178175 w 5773737"/>
                  <a:gd name="connsiteY44" fmla="*/ 2051844 h 2823369"/>
                  <a:gd name="connsiteX45" fmla="*/ 3125787 w 5773737"/>
                  <a:gd name="connsiteY45" fmla="*/ 1932782 h 2823369"/>
                  <a:gd name="connsiteX46" fmla="*/ 3767137 w 5773737"/>
                  <a:gd name="connsiteY46" fmla="*/ 1683544 h 2823369"/>
                  <a:gd name="connsiteX47" fmla="*/ 4719637 w 5773737"/>
                  <a:gd name="connsiteY47" fmla="*/ 1270794 h 2823369"/>
                  <a:gd name="connsiteX48" fmla="*/ 5773737 w 5773737"/>
                  <a:gd name="connsiteY48" fmla="*/ 623094 h 2823369"/>
                  <a:gd name="connsiteX49" fmla="*/ 5526087 w 5773737"/>
                  <a:gd name="connsiteY49" fmla="*/ 134144 h 2823369"/>
                  <a:gd name="connsiteX50" fmla="*/ 5673725 w 5773737"/>
                  <a:gd name="connsiteY50" fmla="*/ 42069 h 2823369"/>
                  <a:gd name="connsiteX51" fmla="*/ 5631656 w 5773737"/>
                  <a:gd name="connsiteY51" fmla="*/ 0 h 2823369"/>
                  <a:gd name="connsiteX52" fmla="*/ 5379243 w 5773737"/>
                  <a:gd name="connsiteY52" fmla="*/ 73026 h 2823369"/>
                  <a:gd name="connsiteX53" fmla="*/ 5431631 w 5773737"/>
                  <a:gd name="connsiteY53" fmla="*/ 304008 h 2823369"/>
                  <a:gd name="connsiteX54" fmla="*/ 5612606 w 5773737"/>
                  <a:gd name="connsiteY54" fmla="*/ 651670 h 2823369"/>
                  <a:gd name="connsiteX55" fmla="*/ 5083968 w 5773737"/>
                  <a:gd name="connsiteY55" fmla="*/ 970758 h 2823369"/>
                  <a:gd name="connsiteX56" fmla="*/ 0 w 5773737"/>
                  <a:gd name="connsiteY56" fmla="*/ 1894682 h 2823369"/>
                  <a:gd name="connsiteX0" fmla="*/ 0 w 5773737"/>
                  <a:gd name="connsiteY0" fmla="*/ 1894682 h 2823369"/>
                  <a:gd name="connsiteX1" fmla="*/ 28575 w 5773737"/>
                  <a:gd name="connsiteY1" fmla="*/ 2042319 h 2823369"/>
                  <a:gd name="connsiteX2" fmla="*/ 85725 w 5773737"/>
                  <a:gd name="connsiteY2" fmla="*/ 1994694 h 2823369"/>
                  <a:gd name="connsiteX3" fmla="*/ 300037 w 5773737"/>
                  <a:gd name="connsiteY3" fmla="*/ 1956594 h 2823369"/>
                  <a:gd name="connsiteX4" fmla="*/ 347662 w 5773737"/>
                  <a:gd name="connsiteY4" fmla="*/ 1932782 h 2823369"/>
                  <a:gd name="connsiteX5" fmla="*/ 357187 w 5773737"/>
                  <a:gd name="connsiteY5" fmla="*/ 1808957 h 2823369"/>
                  <a:gd name="connsiteX6" fmla="*/ 381000 w 5773737"/>
                  <a:gd name="connsiteY6" fmla="*/ 1670844 h 2823369"/>
                  <a:gd name="connsiteX7" fmla="*/ 609600 w 5773737"/>
                  <a:gd name="connsiteY7" fmla="*/ 1585119 h 2823369"/>
                  <a:gd name="connsiteX8" fmla="*/ 638175 w 5773737"/>
                  <a:gd name="connsiteY8" fmla="*/ 1618457 h 2823369"/>
                  <a:gd name="connsiteX9" fmla="*/ 676275 w 5773737"/>
                  <a:gd name="connsiteY9" fmla="*/ 1856582 h 2823369"/>
                  <a:gd name="connsiteX10" fmla="*/ 719137 w 5773737"/>
                  <a:gd name="connsiteY10" fmla="*/ 1799432 h 2823369"/>
                  <a:gd name="connsiteX11" fmla="*/ 1000125 w 5773737"/>
                  <a:gd name="connsiteY11" fmla="*/ 1699419 h 2823369"/>
                  <a:gd name="connsiteX12" fmla="*/ 990600 w 5773737"/>
                  <a:gd name="connsiteY12" fmla="*/ 1580357 h 2823369"/>
                  <a:gd name="connsiteX13" fmla="*/ 1081087 w 5773737"/>
                  <a:gd name="connsiteY13" fmla="*/ 1556544 h 2823369"/>
                  <a:gd name="connsiteX14" fmla="*/ 1104900 w 5773737"/>
                  <a:gd name="connsiteY14" fmla="*/ 1485107 h 2823369"/>
                  <a:gd name="connsiteX15" fmla="*/ 1309687 w 5773737"/>
                  <a:gd name="connsiteY15" fmla="*/ 1408907 h 2823369"/>
                  <a:gd name="connsiteX16" fmla="*/ 1300162 w 5773737"/>
                  <a:gd name="connsiteY16" fmla="*/ 1342232 h 2823369"/>
                  <a:gd name="connsiteX17" fmla="*/ 1538287 w 5773737"/>
                  <a:gd name="connsiteY17" fmla="*/ 1251744 h 2823369"/>
                  <a:gd name="connsiteX18" fmla="*/ 1624012 w 5773737"/>
                  <a:gd name="connsiteY18" fmla="*/ 1285082 h 2823369"/>
                  <a:gd name="connsiteX19" fmla="*/ 1738312 w 5773737"/>
                  <a:gd name="connsiteY19" fmla="*/ 1566069 h 2823369"/>
                  <a:gd name="connsiteX20" fmla="*/ 1566862 w 5773737"/>
                  <a:gd name="connsiteY20" fmla="*/ 1637507 h 2823369"/>
                  <a:gd name="connsiteX21" fmla="*/ 1752600 w 5773737"/>
                  <a:gd name="connsiteY21" fmla="*/ 2085182 h 2823369"/>
                  <a:gd name="connsiteX22" fmla="*/ 1866900 w 5773737"/>
                  <a:gd name="connsiteY22" fmla="*/ 2042319 h 2823369"/>
                  <a:gd name="connsiteX23" fmla="*/ 1900237 w 5773737"/>
                  <a:gd name="connsiteY23" fmla="*/ 2128044 h 2823369"/>
                  <a:gd name="connsiteX24" fmla="*/ 1928812 w 5773737"/>
                  <a:gd name="connsiteY24" fmla="*/ 2113757 h 2823369"/>
                  <a:gd name="connsiteX25" fmla="*/ 1985962 w 5773737"/>
                  <a:gd name="connsiteY25" fmla="*/ 2275682 h 2823369"/>
                  <a:gd name="connsiteX26" fmla="*/ 1900237 w 5773737"/>
                  <a:gd name="connsiteY26" fmla="*/ 2409032 h 2823369"/>
                  <a:gd name="connsiteX27" fmla="*/ 1724025 w 5773737"/>
                  <a:gd name="connsiteY27" fmla="*/ 2494757 h 2823369"/>
                  <a:gd name="connsiteX28" fmla="*/ 1557337 w 5773737"/>
                  <a:gd name="connsiteY28" fmla="*/ 2480469 h 2823369"/>
                  <a:gd name="connsiteX29" fmla="*/ 1276350 w 5773737"/>
                  <a:gd name="connsiteY29" fmla="*/ 2590007 h 2823369"/>
                  <a:gd name="connsiteX30" fmla="*/ 1090612 w 5773737"/>
                  <a:gd name="connsiteY30" fmla="*/ 2656682 h 2823369"/>
                  <a:gd name="connsiteX31" fmla="*/ 1085850 w 5773737"/>
                  <a:gd name="connsiteY31" fmla="*/ 2732882 h 2823369"/>
                  <a:gd name="connsiteX32" fmla="*/ 1152525 w 5773737"/>
                  <a:gd name="connsiteY32" fmla="*/ 2742407 h 2823369"/>
                  <a:gd name="connsiteX33" fmla="*/ 1181100 w 5773737"/>
                  <a:gd name="connsiteY33" fmla="*/ 2823369 h 2823369"/>
                  <a:gd name="connsiteX34" fmla="*/ 1319212 w 5773737"/>
                  <a:gd name="connsiteY34" fmla="*/ 2775744 h 2823369"/>
                  <a:gd name="connsiteX35" fmla="*/ 1285875 w 5773737"/>
                  <a:gd name="connsiteY35" fmla="*/ 2651919 h 2823369"/>
                  <a:gd name="connsiteX36" fmla="*/ 1438275 w 5773737"/>
                  <a:gd name="connsiteY36" fmla="*/ 2609057 h 2823369"/>
                  <a:gd name="connsiteX37" fmla="*/ 1471612 w 5773737"/>
                  <a:gd name="connsiteY37" fmla="*/ 2675732 h 2823369"/>
                  <a:gd name="connsiteX38" fmla="*/ 1604962 w 5773737"/>
                  <a:gd name="connsiteY38" fmla="*/ 2613819 h 2823369"/>
                  <a:gd name="connsiteX39" fmla="*/ 1628775 w 5773737"/>
                  <a:gd name="connsiteY39" fmla="*/ 2656682 h 2823369"/>
                  <a:gd name="connsiteX40" fmla="*/ 2371725 w 5773737"/>
                  <a:gd name="connsiteY40" fmla="*/ 2370932 h 2823369"/>
                  <a:gd name="connsiteX41" fmla="*/ 2471737 w 5773737"/>
                  <a:gd name="connsiteY41" fmla="*/ 2194719 h 2823369"/>
                  <a:gd name="connsiteX42" fmla="*/ 2771775 w 5773737"/>
                  <a:gd name="connsiteY42" fmla="*/ 2070894 h 2823369"/>
                  <a:gd name="connsiteX43" fmla="*/ 2805112 w 5773737"/>
                  <a:gd name="connsiteY43" fmla="*/ 2189957 h 2823369"/>
                  <a:gd name="connsiteX44" fmla="*/ 3178175 w 5773737"/>
                  <a:gd name="connsiteY44" fmla="*/ 2051844 h 2823369"/>
                  <a:gd name="connsiteX45" fmla="*/ 3125787 w 5773737"/>
                  <a:gd name="connsiteY45" fmla="*/ 1932782 h 2823369"/>
                  <a:gd name="connsiteX46" fmla="*/ 3767137 w 5773737"/>
                  <a:gd name="connsiteY46" fmla="*/ 1683544 h 2823369"/>
                  <a:gd name="connsiteX47" fmla="*/ 4719637 w 5773737"/>
                  <a:gd name="connsiteY47" fmla="*/ 1270794 h 2823369"/>
                  <a:gd name="connsiteX48" fmla="*/ 5773737 w 5773737"/>
                  <a:gd name="connsiteY48" fmla="*/ 623094 h 2823369"/>
                  <a:gd name="connsiteX49" fmla="*/ 5526087 w 5773737"/>
                  <a:gd name="connsiteY49" fmla="*/ 134144 h 2823369"/>
                  <a:gd name="connsiteX50" fmla="*/ 5673725 w 5773737"/>
                  <a:gd name="connsiteY50" fmla="*/ 42069 h 2823369"/>
                  <a:gd name="connsiteX51" fmla="*/ 5631656 w 5773737"/>
                  <a:gd name="connsiteY51" fmla="*/ 0 h 2823369"/>
                  <a:gd name="connsiteX52" fmla="*/ 5379243 w 5773737"/>
                  <a:gd name="connsiteY52" fmla="*/ 73026 h 2823369"/>
                  <a:gd name="connsiteX53" fmla="*/ 5431631 w 5773737"/>
                  <a:gd name="connsiteY53" fmla="*/ 304008 h 2823369"/>
                  <a:gd name="connsiteX54" fmla="*/ 5612606 w 5773737"/>
                  <a:gd name="connsiteY54" fmla="*/ 651670 h 2823369"/>
                  <a:gd name="connsiteX55" fmla="*/ 5083968 w 5773737"/>
                  <a:gd name="connsiteY55" fmla="*/ 970758 h 2823369"/>
                  <a:gd name="connsiteX56" fmla="*/ 4593431 w 5773737"/>
                  <a:gd name="connsiteY56" fmla="*/ 1230314 h 2823369"/>
                  <a:gd name="connsiteX57" fmla="*/ 0 w 5773737"/>
                  <a:gd name="connsiteY57" fmla="*/ 1894682 h 2823369"/>
                  <a:gd name="connsiteX0" fmla="*/ 0 w 5773737"/>
                  <a:gd name="connsiteY0" fmla="*/ 1894682 h 2823369"/>
                  <a:gd name="connsiteX1" fmla="*/ 28575 w 5773737"/>
                  <a:gd name="connsiteY1" fmla="*/ 2042319 h 2823369"/>
                  <a:gd name="connsiteX2" fmla="*/ 85725 w 5773737"/>
                  <a:gd name="connsiteY2" fmla="*/ 1994694 h 2823369"/>
                  <a:gd name="connsiteX3" fmla="*/ 300037 w 5773737"/>
                  <a:gd name="connsiteY3" fmla="*/ 1956594 h 2823369"/>
                  <a:gd name="connsiteX4" fmla="*/ 347662 w 5773737"/>
                  <a:gd name="connsiteY4" fmla="*/ 1932782 h 2823369"/>
                  <a:gd name="connsiteX5" fmla="*/ 357187 w 5773737"/>
                  <a:gd name="connsiteY5" fmla="*/ 1808957 h 2823369"/>
                  <a:gd name="connsiteX6" fmla="*/ 381000 w 5773737"/>
                  <a:gd name="connsiteY6" fmla="*/ 1670844 h 2823369"/>
                  <a:gd name="connsiteX7" fmla="*/ 609600 w 5773737"/>
                  <a:gd name="connsiteY7" fmla="*/ 1585119 h 2823369"/>
                  <a:gd name="connsiteX8" fmla="*/ 638175 w 5773737"/>
                  <a:gd name="connsiteY8" fmla="*/ 1618457 h 2823369"/>
                  <a:gd name="connsiteX9" fmla="*/ 676275 w 5773737"/>
                  <a:gd name="connsiteY9" fmla="*/ 1856582 h 2823369"/>
                  <a:gd name="connsiteX10" fmla="*/ 719137 w 5773737"/>
                  <a:gd name="connsiteY10" fmla="*/ 1799432 h 2823369"/>
                  <a:gd name="connsiteX11" fmla="*/ 1000125 w 5773737"/>
                  <a:gd name="connsiteY11" fmla="*/ 1699419 h 2823369"/>
                  <a:gd name="connsiteX12" fmla="*/ 990600 w 5773737"/>
                  <a:gd name="connsiteY12" fmla="*/ 1580357 h 2823369"/>
                  <a:gd name="connsiteX13" fmla="*/ 1081087 w 5773737"/>
                  <a:gd name="connsiteY13" fmla="*/ 1556544 h 2823369"/>
                  <a:gd name="connsiteX14" fmla="*/ 1104900 w 5773737"/>
                  <a:gd name="connsiteY14" fmla="*/ 1485107 h 2823369"/>
                  <a:gd name="connsiteX15" fmla="*/ 1309687 w 5773737"/>
                  <a:gd name="connsiteY15" fmla="*/ 1408907 h 2823369"/>
                  <a:gd name="connsiteX16" fmla="*/ 1300162 w 5773737"/>
                  <a:gd name="connsiteY16" fmla="*/ 1342232 h 2823369"/>
                  <a:gd name="connsiteX17" fmla="*/ 1538287 w 5773737"/>
                  <a:gd name="connsiteY17" fmla="*/ 1251744 h 2823369"/>
                  <a:gd name="connsiteX18" fmla="*/ 1624012 w 5773737"/>
                  <a:gd name="connsiteY18" fmla="*/ 1285082 h 2823369"/>
                  <a:gd name="connsiteX19" fmla="*/ 1738312 w 5773737"/>
                  <a:gd name="connsiteY19" fmla="*/ 1566069 h 2823369"/>
                  <a:gd name="connsiteX20" fmla="*/ 1566862 w 5773737"/>
                  <a:gd name="connsiteY20" fmla="*/ 1637507 h 2823369"/>
                  <a:gd name="connsiteX21" fmla="*/ 1752600 w 5773737"/>
                  <a:gd name="connsiteY21" fmla="*/ 2085182 h 2823369"/>
                  <a:gd name="connsiteX22" fmla="*/ 1866900 w 5773737"/>
                  <a:gd name="connsiteY22" fmla="*/ 2042319 h 2823369"/>
                  <a:gd name="connsiteX23" fmla="*/ 1900237 w 5773737"/>
                  <a:gd name="connsiteY23" fmla="*/ 2128044 h 2823369"/>
                  <a:gd name="connsiteX24" fmla="*/ 1928812 w 5773737"/>
                  <a:gd name="connsiteY24" fmla="*/ 2113757 h 2823369"/>
                  <a:gd name="connsiteX25" fmla="*/ 1985962 w 5773737"/>
                  <a:gd name="connsiteY25" fmla="*/ 2275682 h 2823369"/>
                  <a:gd name="connsiteX26" fmla="*/ 1900237 w 5773737"/>
                  <a:gd name="connsiteY26" fmla="*/ 2409032 h 2823369"/>
                  <a:gd name="connsiteX27" fmla="*/ 1724025 w 5773737"/>
                  <a:gd name="connsiteY27" fmla="*/ 2494757 h 2823369"/>
                  <a:gd name="connsiteX28" fmla="*/ 1557337 w 5773737"/>
                  <a:gd name="connsiteY28" fmla="*/ 2480469 h 2823369"/>
                  <a:gd name="connsiteX29" fmla="*/ 1276350 w 5773737"/>
                  <a:gd name="connsiteY29" fmla="*/ 2590007 h 2823369"/>
                  <a:gd name="connsiteX30" fmla="*/ 1090612 w 5773737"/>
                  <a:gd name="connsiteY30" fmla="*/ 2656682 h 2823369"/>
                  <a:gd name="connsiteX31" fmla="*/ 1085850 w 5773737"/>
                  <a:gd name="connsiteY31" fmla="*/ 2732882 h 2823369"/>
                  <a:gd name="connsiteX32" fmla="*/ 1152525 w 5773737"/>
                  <a:gd name="connsiteY32" fmla="*/ 2742407 h 2823369"/>
                  <a:gd name="connsiteX33" fmla="*/ 1181100 w 5773737"/>
                  <a:gd name="connsiteY33" fmla="*/ 2823369 h 2823369"/>
                  <a:gd name="connsiteX34" fmla="*/ 1319212 w 5773737"/>
                  <a:gd name="connsiteY34" fmla="*/ 2775744 h 2823369"/>
                  <a:gd name="connsiteX35" fmla="*/ 1285875 w 5773737"/>
                  <a:gd name="connsiteY35" fmla="*/ 2651919 h 2823369"/>
                  <a:gd name="connsiteX36" fmla="*/ 1438275 w 5773737"/>
                  <a:gd name="connsiteY36" fmla="*/ 2609057 h 2823369"/>
                  <a:gd name="connsiteX37" fmla="*/ 1471612 w 5773737"/>
                  <a:gd name="connsiteY37" fmla="*/ 2675732 h 2823369"/>
                  <a:gd name="connsiteX38" fmla="*/ 1604962 w 5773737"/>
                  <a:gd name="connsiteY38" fmla="*/ 2613819 h 2823369"/>
                  <a:gd name="connsiteX39" fmla="*/ 1628775 w 5773737"/>
                  <a:gd name="connsiteY39" fmla="*/ 2656682 h 2823369"/>
                  <a:gd name="connsiteX40" fmla="*/ 2371725 w 5773737"/>
                  <a:gd name="connsiteY40" fmla="*/ 2370932 h 2823369"/>
                  <a:gd name="connsiteX41" fmla="*/ 2471737 w 5773737"/>
                  <a:gd name="connsiteY41" fmla="*/ 2194719 h 2823369"/>
                  <a:gd name="connsiteX42" fmla="*/ 2771775 w 5773737"/>
                  <a:gd name="connsiteY42" fmla="*/ 2070894 h 2823369"/>
                  <a:gd name="connsiteX43" fmla="*/ 2805112 w 5773737"/>
                  <a:gd name="connsiteY43" fmla="*/ 2189957 h 2823369"/>
                  <a:gd name="connsiteX44" fmla="*/ 3178175 w 5773737"/>
                  <a:gd name="connsiteY44" fmla="*/ 2051844 h 2823369"/>
                  <a:gd name="connsiteX45" fmla="*/ 3125787 w 5773737"/>
                  <a:gd name="connsiteY45" fmla="*/ 1932782 h 2823369"/>
                  <a:gd name="connsiteX46" fmla="*/ 3767137 w 5773737"/>
                  <a:gd name="connsiteY46" fmla="*/ 1683544 h 2823369"/>
                  <a:gd name="connsiteX47" fmla="*/ 4719637 w 5773737"/>
                  <a:gd name="connsiteY47" fmla="*/ 1270794 h 2823369"/>
                  <a:gd name="connsiteX48" fmla="*/ 5773737 w 5773737"/>
                  <a:gd name="connsiteY48" fmla="*/ 623094 h 2823369"/>
                  <a:gd name="connsiteX49" fmla="*/ 5526087 w 5773737"/>
                  <a:gd name="connsiteY49" fmla="*/ 134144 h 2823369"/>
                  <a:gd name="connsiteX50" fmla="*/ 5673725 w 5773737"/>
                  <a:gd name="connsiteY50" fmla="*/ 42069 h 2823369"/>
                  <a:gd name="connsiteX51" fmla="*/ 5631656 w 5773737"/>
                  <a:gd name="connsiteY51" fmla="*/ 0 h 2823369"/>
                  <a:gd name="connsiteX52" fmla="*/ 5379243 w 5773737"/>
                  <a:gd name="connsiteY52" fmla="*/ 73026 h 2823369"/>
                  <a:gd name="connsiteX53" fmla="*/ 5431631 w 5773737"/>
                  <a:gd name="connsiteY53" fmla="*/ 304008 h 2823369"/>
                  <a:gd name="connsiteX54" fmla="*/ 5612606 w 5773737"/>
                  <a:gd name="connsiteY54" fmla="*/ 651670 h 2823369"/>
                  <a:gd name="connsiteX55" fmla="*/ 5083968 w 5773737"/>
                  <a:gd name="connsiteY55" fmla="*/ 970758 h 2823369"/>
                  <a:gd name="connsiteX56" fmla="*/ 4593431 w 5773737"/>
                  <a:gd name="connsiteY56" fmla="*/ 1230314 h 2823369"/>
                  <a:gd name="connsiteX57" fmla="*/ 0 w 5773737"/>
                  <a:gd name="connsiteY57" fmla="*/ 1894682 h 2823369"/>
                  <a:gd name="connsiteX0" fmla="*/ 0 w 5773737"/>
                  <a:gd name="connsiteY0" fmla="*/ 1894682 h 2823369"/>
                  <a:gd name="connsiteX1" fmla="*/ 28575 w 5773737"/>
                  <a:gd name="connsiteY1" fmla="*/ 2042319 h 2823369"/>
                  <a:gd name="connsiteX2" fmla="*/ 85725 w 5773737"/>
                  <a:gd name="connsiteY2" fmla="*/ 1994694 h 2823369"/>
                  <a:gd name="connsiteX3" fmla="*/ 300037 w 5773737"/>
                  <a:gd name="connsiteY3" fmla="*/ 1956594 h 2823369"/>
                  <a:gd name="connsiteX4" fmla="*/ 347662 w 5773737"/>
                  <a:gd name="connsiteY4" fmla="*/ 1932782 h 2823369"/>
                  <a:gd name="connsiteX5" fmla="*/ 357187 w 5773737"/>
                  <a:gd name="connsiteY5" fmla="*/ 1808957 h 2823369"/>
                  <a:gd name="connsiteX6" fmla="*/ 381000 w 5773737"/>
                  <a:gd name="connsiteY6" fmla="*/ 1670844 h 2823369"/>
                  <a:gd name="connsiteX7" fmla="*/ 609600 w 5773737"/>
                  <a:gd name="connsiteY7" fmla="*/ 1585119 h 2823369"/>
                  <a:gd name="connsiteX8" fmla="*/ 638175 w 5773737"/>
                  <a:gd name="connsiteY8" fmla="*/ 1618457 h 2823369"/>
                  <a:gd name="connsiteX9" fmla="*/ 676275 w 5773737"/>
                  <a:gd name="connsiteY9" fmla="*/ 1856582 h 2823369"/>
                  <a:gd name="connsiteX10" fmla="*/ 719137 w 5773737"/>
                  <a:gd name="connsiteY10" fmla="*/ 1799432 h 2823369"/>
                  <a:gd name="connsiteX11" fmla="*/ 1000125 w 5773737"/>
                  <a:gd name="connsiteY11" fmla="*/ 1699419 h 2823369"/>
                  <a:gd name="connsiteX12" fmla="*/ 990600 w 5773737"/>
                  <a:gd name="connsiteY12" fmla="*/ 1580357 h 2823369"/>
                  <a:gd name="connsiteX13" fmla="*/ 1081087 w 5773737"/>
                  <a:gd name="connsiteY13" fmla="*/ 1556544 h 2823369"/>
                  <a:gd name="connsiteX14" fmla="*/ 1104900 w 5773737"/>
                  <a:gd name="connsiteY14" fmla="*/ 1485107 h 2823369"/>
                  <a:gd name="connsiteX15" fmla="*/ 1309687 w 5773737"/>
                  <a:gd name="connsiteY15" fmla="*/ 1408907 h 2823369"/>
                  <a:gd name="connsiteX16" fmla="*/ 1300162 w 5773737"/>
                  <a:gd name="connsiteY16" fmla="*/ 1342232 h 2823369"/>
                  <a:gd name="connsiteX17" fmla="*/ 1538287 w 5773737"/>
                  <a:gd name="connsiteY17" fmla="*/ 1251744 h 2823369"/>
                  <a:gd name="connsiteX18" fmla="*/ 1624012 w 5773737"/>
                  <a:gd name="connsiteY18" fmla="*/ 1285082 h 2823369"/>
                  <a:gd name="connsiteX19" fmla="*/ 1738312 w 5773737"/>
                  <a:gd name="connsiteY19" fmla="*/ 1566069 h 2823369"/>
                  <a:gd name="connsiteX20" fmla="*/ 1566862 w 5773737"/>
                  <a:gd name="connsiteY20" fmla="*/ 1637507 h 2823369"/>
                  <a:gd name="connsiteX21" fmla="*/ 1752600 w 5773737"/>
                  <a:gd name="connsiteY21" fmla="*/ 2085182 h 2823369"/>
                  <a:gd name="connsiteX22" fmla="*/ 1866900 w 5773737"/>
                  <a:gd name="connsiteY22" fmla="*/ 2042319 h 2823369"/>
                  <a:gd name="connsiteX23" fmla="*/ 1900237 w 5773737"/>
                  <a:gd name="connsiteY23" fmla="*/ 2128044 h 2823369"/>
                  <a:gd name="connsiteX24" fmla="*/ 1928812 w 5773737"/>
                  <a:gd name="connsiteY24" fmla="*/ 2113757 h 2823369"/>
                  <a:gd name="connsiteX25" fmla="*/ 1985962 w 5773737"/>
                  <a:gd name="connsiteY25" fmla="*/ 2275682 h 2823369"/>
                  <a:gd name="connsiteX26" fmla="*/ 1900237 w 5773737"/>
                  <a:gd name="connsiteY26" fmla="*/ 2409032 h 2823369"/>
                  <a:gd name="connsiteX27" fmla="*/ 1724025 w 5773737"/>
                  <a:gd name="connsiteY27" fmla="*/ 2494757 h 2823369"/>
                  <a:gd name="connsiteX28" fmla="*/ 1557337 w 5773737"/>
                  <a:gd name="connsiteY28" fmla="*/ 2480469 h 2823369"/>
                  <a:gd name="connsiteX29" fmla="*/ 1276350 w 5773737"/>
                  <a:gd name="connsiteY29" fmla="*/ 2590007 h 2823369"/>
                  <a:gd name="connsiteX30" fmla="*/ 1090612 w 5773737"/>
                  <a:gd name="connsiteY30" fmla="*/ 2656682 h 2823369"/>
                  <a:gd name="connsiteX31" fmla="*/ 1085850 w 5773737"/>
                  <a:gd name="connsiteY31" fmla="*/ 2732882 h 2823369"/>
                  <a:gd name="connsiteX32" fmla="*/ 1152525 w 5773737"/>
                  <a:gd name="connsiteY32" fmla="*/ 2742407 h 2823369"/>
                  <a:gd name="connsiteX33" fmla="*/ 1181100 w 5773737"/>
                  <a:gd name="connsiteY33" fmla="*/ 2823369 h 2823369"/>
                  <a:gd name="connsiteX34" fmla="*/ 1319212 w 5773737"/>
                  <a:gd name="connsiteY34" fmla="*/ 2775744 h 2823369"/>
                  <a:gd name="connsiteX35" fmla="*/ 1285875 w 5773737"/>
                  <a:gd name="connsiteY35" fmla="*/ 2651919 h 2823369"/>
                  <a:gd name="connsiteX36" fmla="*/ 1438275 w 5773737"/>
                  <a:gd name="connsiteY36" fmla="*/ 2609057 h 2823369"/>
                  <a:gd name="connsiteX37" fmla="*/ 1471612 w 5773737"/>
                  <a:gd name="connsiteY37" fmla="*/ 2675732 h 2823369"/>
                  <a:gd name="connsiteX38" fmla="*/ 1604962 w 5773737"/>
                  <a:gd name="connsiteY38" fmla="*/ 2613819 h 2823369"/>
                  <a:gd name="connsiteX39" fmla="*/ 1628775 w 5773737"/>
                  <a:gd name="connsiteY39" fmla="*/ 2656682 h 2823369"/>
                  <a:gd name="connsiteX40" fmla="*/ 2371725 w 5773737"/>
                  <a:gd name="connsiteY40" fmla="*/ 2370932 h 2823369"/>
                  <a:gd name="connsiteX41" fmla="*/ 2471737 w 5773737"/>
                  <a:gd name="connsiteY41" fmla="*/ 2194719 h 2823369"/>
                  <a:gd name="connsiteX42" fmla="*/ 2771775 w 5773737"/>
                  <a:gd name="connsiteY42" fmla="*/ 2070894 h 2823369"/>
                  <a:gd name="connsiteX43" fmla="*/ 2805112 w 5773737"/>
                  <a:gd name="connsiteY43" fmla="*/ 2189957 h 2823369"/>
                  <a:gd name="connsiteX44" fmla="*/ 3178175 w 5773737"/>
                  <a:gd name="connsiteY44" fmla="*/ 2051844 h 2823369"/>
                  <a:gd name="connsiteX45" fmla="*/ 3125787 w 5773737"/>
                  <a:gd name="connsiteY45" fmla="*/ 1932782 h 2823369"/>
                  <a:gd name="connsiteX46" fmla="*/ 3767137 w 5773737"/>
                  <a:gd name="connsiteY46" fmla="*/ 1683544 h 2823369"/>
                  <a:gd name="connsiteX47" fmla="*/ 4719637 w 5773737"/>
                  <a:gd name="connsiteY47" fmla="*/ 1270794 h 2823369"/>
                  <a:gd name="connsiteX48" fmla="*/ 5773737 w 5773737"/>
                  <a:gd name="connsiteY48" fmla="*/ 623094 h 2823369"/>
                  <a:gd name="connsiteX49" fmla="*/ 5526087 w 5773737"/>
                  <a:gd name="connsiteY49" fmla="*/ 134144 h 2823369"/>
                  <a:gd name="connsiteX50" fmla="*/ 5673725 w 5773737"/>
                  <a:gd name="connsiteY50" fmla="*/ 42069 h 2823369"/>
                  <a:gd name="connsiteX51" fmla="*/ 5631656 w 5773737"/>
                  <a:gd name="connsiteY51" fmla="*/ 0 h 2823369"/>
                  <a:gd name="connsiteX52" fmla="*/ 5379243 w 5773737"/>
                  <a:gd name="connsiteY52" fmla="*/ 73026 h 2823369"/>
                  <a:gd name="connsiteX53" fmla="*/ 5431631 w 5773737"/>
                  <a:gd name="connsiteY53" fmla="*/ 304008 h 2823369"/>
                  <a:gd name="connsiteX54" fmla="*/ 5612606 w 5773737"/>
                  <a:gd name="connsiteY54" fmla="*/ 651670 h 2823369"/>
                  <a:gd name="connsiteX55" fmla="*/ 5083968 w 5773737"/>
                  <a:gd name="connsiteY55" fmla="*/ 970758 h 2823369"/>
                  <a:gd name="connsiteX56" fmla="*/ 4593431 w 5773737"/>
                  <a:gd name="connsiteY56" fmla="*/ 1230314 h 2823369"/>
                  <a:gd name="connsiteX57" fmla="*/ 3763962 w 5773737"/>
                  <a:gd name="connsiteY57" fmla="*/ 1578770 h 2823369"/>
                  <a:gd name="connsiteX58" fmla="*/ 0 w 5773737"/>
                  <a:gd name="connsiteY58" fmla="*/ 1894682 h 2823369"/>
                  <a:gd name="connsiteX0" fmla="*/ 0 w 5773737"/>
                  <a:gd name="connsiteY0" fmla="*/ 1894682 h 2823369"/>
                  <a:gd name="connsiteX1" fmla="*/ 28575 w 5773737"/>
                  <a:gd name="connsiteY1" fmla="*/ 2042319 h 2823369"/>
                  <a:gd name="connsiteX2" fmla="*/ 85725 w 5773737"/>
                  <a:gd name="connsiteY2" fmla="*/ 1994694 h 2823369"/>
                  <a:gd name="connsiteX3" fmla="*/ 300037 w 5773737"/>
                  <a:gd name="connsiteY3" fmla="*/ 1956594 h 2823369"/>
                  <a:gd name="connsiteX4" fmla="*/ 347662 w 5773737"/>
                  <a:gd name="connsiteY4" fmla="*/ 1932782 h 2823369"/>
                  <a:gd name="connsiteX5" fmla="*/ 357187 w 5773737"/>
                  <a:gd name="connsiteY5" fmla="*/ 1808957 h 2823369"/>
                  <a:gd name="connsiteX6" fmla="*/ 381000 w 5773737"/>
                  <a:gd name="connsiteY6" fmla="*/ 1670844 h 2823369"/>
                  <a:gd name="connsiteX7" fmla="*/ 609600 w 5773737"/>
                  <a:gd name="connsiteY7" fmla="*/ 1585119 h 2823369"/>
                  <a:gd name="connsiteX8" fmla="*/ 638175 w 5773737"/>
                  <a:gd name="connsiteY8" fmla="*/ 1618457 h 2823369"/>
                  <a:gd name="connsiteX9" fmla="*/ 676275 w 5773737"/>
                  <a:gd name="connsiteY9" fmla="*/ 1856582 h 2823369"/>
                  <a:gd name="connsiteX10" fmla="*/ 719137 w 5773737"/>
                  <a:gd name="connsiteY10" fmla="*/ 1799432 h 2823369"/>
                  <a:gd name="connsiteX11" fmla="*/ 1000125 w 5773737"/>
                  <a:gd name="connsiteY11" fmla="*/ 1699419 h 2823369"/>
                  <a:gd name="connsiteX12" fmla="*/ 990600 w 5773737"/>
                  <a:gd name="connsiteY12" fmla="*/ 1580357 h 2823369"/>
                  <a:gd name="connsiteX13" fmla="*/ 1081087 w 5773737"/>
                  <a:gd name="connsiteY13" fmla="*/ 1556544 h 2823369"/>
                  <a:gd name="connsiteX14" fmla="*/ 1104900 w 5773737"/>
                  <a:gd name="connsiteY14" fmla="*/ 1485107 h 2823369"/>
                  <a:gd name="connsiteX15" fmla="*/ 1309687 w 5773737"/>
                  <a:gd name="connsiteY15" fmla="*/ 1408907 h 2823369"/>
                  <a:gd name="connsiteX16" fmla="*/ 1300162 w 5773737"/>
                  <a:gd name="connsiteY16" fmla="*/ 1342232 h 2823369"/>
                  <a:gd name="connsiteX17" fmla="*/ 1538287 w 5773737"/>
                  <a:gd name="connsiteY17" fmla="*/ 1251744 h 2823369"/>
                  <a:gd name="connsiteX18" fmla="*/ 1624012 w 5773737"/>
                  <a:gd name="connsiteY18" fmla="*/ 1285082 h 2823369"/>
                  <a:gd name="connsiteX19" fmla="*/ 1738312 w 5773737"/>
                  <a:gd name="connsiteY19" fmla="*/ 1566069 h 2823369"/>
                  <a:gd name="connsiteX20" fmla="*/ 1566862 w 5773737"/>
                  <a:gd name="connsiteY20" fmla="*/ 1637507 h 2823369"/>
                  <a:gd name="connsiteX21" fmla="*/ 1752600 w 5773737"/>
                  <a:gd name="connsiteY21" fmla="*/ 2085182 h 2823369"/>
                  <a:gd name="connsiteX22" fmla="*/ 1866900 w 5773737"/>
                  <a:gd name="connsiteY22" fmla="*/ 2042319 h 2823369"/>
                  <a:gd name="connsiteX23" fmla="*/ 1900237 w 5773737"/>
                  <a:gd name="connsiteY23" fmla="*/ 2128044 h 2823369"/>
                  <a:gd name="connsiteX24" fmla="*/ 1928812 w 5773737"/>
                  <a:gd name="connsiteY24" fmla="*/ 2113757 h 2823369"/>
                  <a:gd name="connsiteX25" fmla="*/ 1985962 w 5773737"/>
                  <a:gd name="connsiteY25" fmla="*/ 2275682 h 2823369"/>
                  <a:gd name="connsiteX26" fmla="*/ 1900237 w 5773737"/>
                  <a:gd name="connsiteY26" fmla="*/ 2409032 h 2823369"/>
                  <a:gd name="connsiteX27" fmla="*/ 1724025 w 5773737"/>
                  <a:gd name="connsiteY27" fmla="*/ 2494757 h 2823369"/>
                  <a:gd name="connsiteX28" fmla="*/ 1557337 w 5773737"/>
                  <a:gd name="connsiteY28" fmla="*/ 2480469 h 2823369"/>
                  <a:gd name="connsiteX29" fmla="*/ 1276350 w 5773737"/>
                  <a:gd name="connsiteY29" fmla="*/ 2590007 h 2823369"/>
                  <a:gd name="connsiteX30" fmla="*/ 1090612 w 5773737"/>
                  <a:gd name="connsiteY30" fmla="*/ 2656682 h 2823369"/>
                  <a:gd name="connsiteX31" fmla="*/ 1085850 w 5773737"/>
                  <a:gd name="connsiteY31" fmla="*/ 2732882 h 2823369"/>
                  <a:gd name="connsiteX32" fmla="*/ 1152525 w 5773737"/>
                  <a:gd name="connsiteY32" fmla="*/ 2742407 h 2823369"/>
                  <a:gd name="connsiteX33" fmla="*/ 1181100 w 5773737"/>
                  <a:gd name="connsiteY33" fmla="*/ 2823369 h 2823369"/>
                  <a:gd name="connsiteX34" fmla="*/ 1319212 w 5773737"/>
                  <a:gd name="connsiteY34" fmla="*/ 2775744 h 2823369"/>
                  <a:gd name="connsiteX35" fmla="*/ 1285875 w 5773737"/>
                  <a:gd name="connsiteY35" fmla="*/ 2651919 h 2823369"/>
                  <a:gd name="connsiteX36" fmla="*/ 1438275 w 5773737"/>
                  <a:gd name="connsiteY36" fmla="*/ 2609057 h 2823369"/>
                  <a:gd name="connsiteX37" fmla="*/ 1471612 w 5773737"/>
                  <a:gd name="connsiteY37" fmla="*/ 2675732 h 2823369"/>
                  <a:gd name="connsiteX38" fmla="*/ 1604962 w 5773737"/>
                  <a:gd name="connsiteY38" fmla="*/ 2613819 h 2823369"/>
                  <a:gd name="connsiteX39" fmla="*/ 1628775 w 5773737"/>
                  <a:gd name="connsiteY39" fmla="*/ 2656682 h 2823369"/>
                  <a:gd name="connsiteX40" fmla="*/ 2371725 w 5773737"/>
                  <a:gd name="connsiteY40" fmla="*/ 2370932 h 2823369"/>
                  <a:gd name="connsiteX41" fmla="*/ 2471737 w 5773737"/>
                  <a:gd name="connsiteY41" fmla="*/ 2194719 h 2823369"/>
                  <a:gd name="connsiteX42" fmla="*/ 2771775 w 5773737"/>
                  <a:gd name="connsiteY42" fmla="*/ 2070894 h 2823369"/>
                  <a:gd name="connsiteX43" fmla="*/ 2805112 w 5773737"/>
                  <a:gd name="connsiteY43" fmla="*/ 2189957 h 2823369"/>
                  <a:gd name="connsiteX44" fmla="*/ 3178175 w 5773737"/>
                  <a:gd name="connsiteY44" fmla="*/ 2051844 h 2823369"/>
                  <a:gd name="connsiteX45" fmla="*/ 3125787 w 5773737"/>
                  <a:gd name="connsiteY45" fmla="*/ 1932782 h 2823369"/>
                  <a:gd name="connsiteX46" fmla="*/ 3767137 w 5773737"/>
                  <a:gd name="connsiteY46" fmla="*/ 1683544 h 2823369"/>
                  <a:gd name="connsiteX47" fmla="*/ 4719637 w 5773737"/>
                  <a:gd name="connsiteY47" fmla="*/ 1270794 h 2823369"/>
                  <a:gd name="connsiteX48" fmla="*/ 5773737 w 5773737"/>
                  <a:gd name="connsiteY48" fmla="*/ 623094 h 2823369"/>
                  <a:gd name="connsiteX49" fmla="*/ 5526087 w 5773737"/>
                  <a:gd name="connsiteY49" fmla="*/ 134144 h 2823369"/>
                  <a:gd name="connsiteX50" fmla="*/ 5673725 w 5773737"/>
                  <a:gd name="connsiteY50" fmla="*/ 42069 h 2823369"/>
                  <a:gd name="connsiteX51" fmla="*/ 5631656 w 5773737"/>
                  <a:gd name="connsiteY51" fmla="*/ 0 h 2823369"/>
                  <a:gd name="connsiteX52" fmla="*/ 5379243 w 5773737"/>
                  <a:gd name="connsiteY52" fmla="*/ 73026 h 2823369"/>
                  <a:gd name="connsiteX53" fmla="*/ 5431631 w 5773737"/>
                  <a:gd name="connsiteY53" fmla="*/ 304008 h 2823369"/>
                  <a:gd name="connsiteX54" fmla="*/ 5612606 w 5773737"/>
                  <a:gd name="connsiteY54" fmla="*/ 651670 h 2823369"/>
                  <a:gd name="connsiteX55" fmla="*/ 5083968 w 5773737"/>
                  <a:gd name="connsiteY55" fmla="*/ 970758 h 2823369"/>
                  <a:gd name="connsiteX56" fmla="*/ 4593431 w 5773737"/>
                  <a:gd name="connsiteY56" fmla="*/ 1230314 h 2823369"/>
                  <a:gd name="connsiteX57" fmla="*/ 3763962 w 5773737"/>
                  <a:gd name="connsiteY57" fmla="*/ 1578770 h 2823369"/>
                  <a:gd name="connsiteX58" fmla="*/ 0 w 5773737"/>
                  <a:gd name="connsiteY58" fmla="*/ 1894682 h 2823369"/>
                  <a:gd name="connsiteX0" fmla="*/ 0 w 5773737"/>
                  <a:gd name="connsiteY0" fmla="*/ 1894682 h 2823369"/>
                  <a:gd name="connsiteX1" fmla="*/ 28575 w 5773737"/>
                  <a:gd name="connsiteY1" fmla="*/ 2042319 h 2823369"/>
                  <a:gd name="connsiteX2" fmla="*/ 85725 w 5773737"/>
                  <a:gd name="connsiteY2" fmla="*/ 1994694 h 2823369"/>
                  <a:gd name="connsiteX3" fmla="*/ 300037 w 5773737"/>
                  <a:gd name="connsiteY3" fmla="*/ 1956594 h 2823369"/>
                  <a:gd name="connsiteX4" fmla="*/ 347662 w 5773737"/>
                  <a:gd name="connsiteY4" fmla="*/ 1932782 h 2823369"/>
                  <a:gd name="connsiteX5" fmla="*/ 357187 w 5773737"/>
                  <a:gd name="connsiteY5" fmla="*/ 1808957 h 2823369"/>
                  <a:gd name="connsiteX6" fmla="*/ 381000 w 5773737"/>
                  <a:gd name="connsiteY6" fmla="*/ 1670844 h 2823369"/>
                  <a:gd name="connsiteX7" fmla="*/ 609600 w 5773737"/>
                  <a:gd name="connsiteY7" fmla="*/ 1585119 h 2823369"/>
                  <a:gd name="connsiteX8" fmla="*/ 638175 w 5773737"/>
                  <a:gd name="connsiteY8" fmla="*/ 1618457 h 2823369"/>
                  <a:gd name="connsiteX9" fmla="*/ 676275 w 5773737"/>
                  <a:gd name="connsiteY9" fmla="*/ 1856582 h 2823369"/>
                  <a:gd name="connsiteX10" fmla="*/ 719137 w 5773737"/>
                  <a:gd name="connsiteY10" fmla="*/ 1799432 h 2823369"/>
                  <a:gd name="connsiteX11" fmla="*/ 1000125 w 5773737"/>
                  <a:gd name="connsiteY11" fmla="*/ 1699419 h 2823369"/>
                  <a:gd name="connsiteX12" fmla="*/ 990600 w 5773737"/>
                  <a:gd name="connsiteY12" fmla="*/ 1580357 h 2823369"/>
                  <a:gd name="connsiteX13" fmla="*/ 1081087 w 5773737"/>
                  <a:gd name="connsiteY13" fmla="*/ 1556544 h 2823369"/>
                  <a:gd name="connsiteX14" fmla="*/ 1104900 w 5773737"/>
                  <a:gd name="connsiteY14" fmla="*/ 1485107 h 2823369"/>
                  <a:gd name="connsiteX15" fmla="*/ 1309687 w 5773737"/>
                  <a:gd name="connsiteY15" fmla="*/ 1408907 h 2823369"/>
                  <a:gd name="connsiteX16" fmla="*/ 1300162 w 5773737"/>
                  <a:gd name="connsiteY16" fmla="*/ 1342232 h 2823369"/>
                  <a:gd name="connsiteX17" fmla="*/ 1538287 w 5773737"/>
                  <a:gd name="connsiteY17" fmla="*/ 1251744 h 2823369"/>
                  <a:gd name="connsiteX18" fmla="*/ 1624012 w 5773737"/>
                  <a:gd name="connsiteY18" fmla="*/ 1285082 h 2823369"/>
                  <a:gd name="connsiteX19" fmla="*/ 1738312 w 5773737"/>
                  <a:gd name="connsiteY19" fmla="*/ 1566069 h 2823369"/>
                  <a:gd name="connsiteX20" fmla="*/ 1566862 w 5773737"/>
                  <a:gd name="connsiteY20" fmla="*/ 1637507 h 2823369"/>
                  <a:gd name="connsiteX21" fmla="*/ 1752600 w 5773737"/>
                  <a:gd name="connsiteY21" fmla="*/ 2085182 h 2823369"/>
                  <a:gd name="connsiteX22" fmla="*/ 1866900 w 5773737"/>
                  <a:gd name="connsiteY22" fmla="*/ 2042319 h 2823369"/>
                  <a:gd name="connsiteX23" fmla="*/ 1900237 w 5773737"/>
                  <a:gd name="connsiteY23" fmla="*/ 2128044 h 2823369"/>
                  <a:gd name="connsiteX24" fmla="*/ 1928812 w 5773737"/>
                  <a:gd name="connsiteY24" fmla="*/ 2113757 h 2823369"/>
                  <a:gd name="connsiteX25" fmla="*/ 1985962 w 5773737"/>
                  <a:gd name="connsiteY25" fmla="*/ 2275682 h 2823369"/>
                  <a:gd name="connsiteX26" fmla="*/ 1900237 w 5773737"/>
                  <a:gd name="connsiteY26" fmla="*/ 2409032 h 2823369"/>
                  <a:gd name="connsiteX27" fmla="*/ 1724025 w 5773737"/>
                  <a:gd name="connsiteY27" fmla="*/ 2494757 h 2823369"/>
                  <a:gd name="connsiteX28" fmla="*/ 1557337 w 5773737"/>
                  <a:gd name="connsiteY28" fmla="*/ 2480469 h 2823369"/>
                  <a:gd name="connsiteX29" fmla="*/ 1276350 w 5773737"/>
                  <a:gd name="connsiteY29" fmla="*/ 2590007 h 2823369"/>
                  <a:gd name="connsiteX30" fmla="*/ 1090612 w 5773737"/>
                  <a:gd name="connsiteY30" fmla="*/ 2656682 h 2823369"/>
                  <a:gd name="connsiteX31" fmla="*/ 1085850 w 5773737"/>
                  <a:gd name="connsiteY31" fmla="*/ 2732882 h 2823369"/>
                  <a:gd name="connsiteX32" fmla="*/ 1152525 w 5773737"/>
                  <a:gd name="connsiteY32" fmla="*/ 2742407 h 2823369"/>
                  <a:gd name="connsiteX33" fmla="*/ 1181100 w 5773737"/>
                  <a:gd name="connsiteY33" fmla="*/ 2823369 h 2823369"/>
                  <a:gd name="connsiteX34" fmla="*/ 1319212 w 5773737"/>
                  <a:gd name="connsiteY34" fmla="*/ 2775744 h 2823369"/>
                  <a:gd name="connsiteX35" fmla="*/ 1285875 w 5773737"/>
                  <a:gd name="connsiteY35" fmla="*/ 2651919 h 2823369"/>
                  <a:gd name="connsiteX36" fmla="*/ 1438275 w 5773737"/>
                  <a:gd name="connsiteY36" fmla="*/ 2609057 h 2823369"/>
                  <a:gd name="connsiteX37" fmla="*/ 1471612 w 5773737"/>
                  <a:gd name="connsiteY37" fmla="*/ 2675732 h 2823369"/>
                  <a:gd name="connsiteX38" fmla="*/ 1604962 w 5773737"/>
                  <a:gd name="connsiteY38" fmla="*/ 2613819 h 2823369"/>
                  <a:gd name="connsiteX39" fmla="*/ 1628775 w 5773737"/>
                  <a:gd name="connsiteY39" fmla="*/ 2656682 h 2823369"/>
                  <a:gd name="connsiteX40" fmla="*/ 2371725 w 5773737"/>
                  <a:gd name="connsiteY40" fmla="*/ 2370932 h 2823369"/>
                  <a:gd name="connsiteX41" fmla="*/ 2471737 w 5773737"/>
                  <a:gd name="connsiteY41" fmla="*/ 2194719 h 2823369"/>
                  <a:gd name="connsiteX42" fmla="*/ 2771775 w 5773737"/>
                  <a:gd name="connsiteY42" fmla="*/ 2070894 h 2823369"/>
                  <a:gd name="connsiteX43" fmla="*/ 2805112 w 5773737"/>
                  <a:gd name="connsiteY43" fmla="*/ 2189957 h 2823369"/>
                  <a:gd name="connsiteX44" fmla="*/ 3178175 w 5773737"/>
                  <a:gd name="connsiteY44" fmla="*/ 2051844 h 2823369"/>
                  <a:gd name="connsiteX45" fmla="*/ 3125787 w 5773737"/>
                  <a:gd name="connsiteY45" fmla="*/ 1932782 h 2823369"/>
                  <a:gd name="connsiteX46" fmla="*/ 3767137 w 5773737"/>
                  <a:gd name="connsiteY46" fmla="*/ 1683544 h 2823369"/>
                  <a:gd name="connsiteX47" fmla="*/ 4719637 w 5773737"/>
                  <a:gd name="connsiteY47" fmla="*/ 1270794 h 2823369"/>
                  <a:gd name="connsiteX48" fmla="*/ 5773737 w 5773737"/>
                  <a:gd name="connsiteY48" fmla="*/ 623094 h 2823369"/>
                  <a:gd name="connsiteX49" fmla="*/ 5526087 w 5773737"/>
                  <a:gd name="connsiteY49" fmla="*/ 134144 h 2823369"/>
                  <a:gd name="connsiteX50" fmla="*/ 5673725 w 5773737"/>
                  <a:gd name="connsiteY50" fmla="*/ 42069 h 2823369"/>
                  <a:gd name="connsiteX51" fmla="*/ 5631656 w 5773737"/>
                  <a:gd name="connsiteY51" fmla="*/ 0 h 2823369"/>
                  <a:gd name="connsiteX52" fmla="*/ 5379243 w 5773737"/>
                  <a:gd name="connsiteY52" fmla="*/ 73026 h 2823369"/>
                  <a:gd name="connsiteX53" fmla="*/ 5431631 w 5773737"/>
                  <a:gd name="connsiteY53" fmla="*/ 304008 h 2823369"/>
                  <a:gd name="connsiteX54" fmla="*/ 5612606 w 5773737"/>
                  <a:gd name="connsiteY54" fmla="*/ 651670 h 2823369"/>
                  <a:gd name="connsiteX55" fmla="*/ 5083968 w 5773737"/>
                  <a:gd name="connsiteY55" fmla="*/ 970758 h 2823369"/>
                  <a:gd name="connsiteX56" fmla="*/ 4593431 w 5773737"/>
                  <a:gd name="connsiteY56" fmla="*/ 1230314 h 2823369"/>
                  <a:gd name="connsiteX57" fmla="*/ 3763962 w 5773737"/>
                  <a:gd name="connsiteY57" fmla="*/ 1578770 h 2823369"/>
                  <a:gd name="connsiteX58" fmla="*/ 2386012 w 5773737"/>
                  <a:gd name="connsiteY58" fmla="*/ 2118520 h 2823369"/>
                  <a:gd name="connsiteX59" fmla="*/ 0 w 5773737"/>
                  <a:gd name="connsiteY59" fmla="*/ 1894682 h 2823369"/>
                  <a:gd name="connsiteX0" fmla="*/ 0 w 5773737"/>
                  <a:gd name="connsiteY0" fmla="*/ 1894682 h 2823369"/>
                  <a:gd name="connsiteX1" fmla="*/ 28575 w 5773737"/>
                  <a:gd name="connsiteY1" fmla="*/ 2042319 h 2823369"/>
                  <a:gd name="connsiteX2" fmla="*/ 85725 w 5773737"/>
                  <a:gd name="connsiteY2" fmla="*/ 1994694 h 2823369"/>
                  <a:gd name="connsiteX3" fmla="*/ 300037 w 5773737"/>
                  <a:gd name="connsiteY3" fmla="*/ 1956594 h 2823369"/>
                  <a:gd name="connsiteX4" fmla="*/ 347662 w 5773737"/>
                  <a:gd name="connsiteY4" fmla="*/ 1932782 h 2823369"/>
                  <a:gd name="connsiteX5" fmla="*/ 357187 w 5773737"/>
                  <a:gd name="connsiteY5" fmla="*/ 1808957 h 2823369"/>
                  <a:gd name="connsiteX6" fmla="*/ 381000 w 5773737"/>
                  <a:gd name="connsiteY6" fmla="*/ 1670844 h 2823369"/>
                  <a:gd name="connsiteX7" fmla="*/ 609600 w 5773737"/>
                  <a:gd name="connsiteY7" fmla="*/ 1585119 h 2823369"/>
                  <a:gd name="connsiteX8" fmla="*/ 638175 w 5773737"/>
                  <a:gd name="connsiteY8" fmla="*/ 1618457 h 2823369"/>
                  <a:gd name="connsiteX9" fmla="*/ 676275 w 5773737"/>
                  <a:gd name="connsiteY9" fmla="*/ 1856582 h 2823369"/>
                  <a:gd name="connsiteX10" fmla="*/ 719137 w 5773737"/>
                  <a:gd name="connsiteY10" fmla="*/ 1799432 h 2823369"/>
                  <a:gd name="connsiteX11" fmla="*/ 1000125 w 5773737"/>
                  <a:gd name="connsiteY11" fmla="*/ 1699419 h 2823369"/>
                  <a:gd name="connsiteX12" fmla="*/ 990600 w 5773737"/>
                  <a:gd name="connsiteY12" fmla="*/ 1580357 h 2823369"/>
                  <a:gd name="connsiteX13" fmla="*/ 1081087 w 5773737"/>
                  <a:gd name="connsiteY13" fmla="*/ 1556544 h 2823369"/>
                  <a:gd name="connsiteX14" fmla="*/ 1104900 w 5773737"/>
                  <a:gd name="connsiteY14" fmla="*/ 1485107 h 2823369"/>
                  <a:gd name="connsiteX15" fmla="*/ 1309687 w 5773737"/>
                  <a:gd name="connsiteY15" fmla="*/ 1408907 h 2823369"/>
                  <a:gd name="connsiteX16" fmla="*/ 1300162 w 5773737"/>
                  <a:gd name="connsiteY16" fmla="*/ 1342232 h 2823369"/>
                  <a:gd name="connsiteX17" fmla="*/ 1538287 w 5773737"/>
                  <a:gd name="connsiteY17" fmla="*/ 1251744 h 2823369"/>
                  <a:gd name="connsiteX18" fmla="*/ 1624012 w 5773737"/>
                  <a:gd name="connsiteY18" fmla="*/ 1285082 h 2823369"/>
                  <a:gd name="connsiteX19" fmla="*/ 1738312 w 5773737"/>
                  <a:gd name="connsiteY19" fmla="*/ 1566069 h 2823369"/>
                  <a:gd name="connsiteX20" fmla="*/ 1566862 w 5773737"/>
                  <a:gd name="connsiteY20" fmla="*/ 1637507 h 2823369"/>
                  <a:gd name="connsiteX21" fmla="*/ 1752600 w 5773737"/>
                  <a:gd name="connsiteY21" fmla="*/ 2085182 h 2823369"/>
                  <a:gd name="connsiteX22" fmla="*/ 1866900 w 5773737"/>
                  <a:gd name="connsiteY22" fmla="*/ 2042319 h 2823369"/>
                  <a:gd name="connsiteX23" fmla="*/ 1900237 w 5773737"/>
                  <a:gd name="connsiteY23" fmla="*/ 2128044 h 2823369"/>
                  <a:gd name="connsiteX24" fmla="*/ 1928812 w 5773737"/>
                  <a:gd name="connsiteY24" fmla="*/ 2113757 h 2823369"/>
                  <a:gd name="connsiteX25" fmla="*/ 1985962 w 5773737"/>
                  <a:gd name="connsiteY25" fmla="*/ 2275682 h 2823369"/>
                  <a:gd name="connsiteX26" fmla="*/ 1900237 w 5773737"/>
                  <a:gd name="connsiteY26" fmla="*/ 2409032 h 2823369"/>
                  <a:gd name="connsiteX27" fmla="*/ 1724025 w 5773737"/>
                  <a:gd name="connsiteY27" fmla="*/ 2494757 h 2823369"/>
                  <a:gd name="connsiteX28" fmla="*/ 1557337 w 5773737"/>
                  <a:gd name="connsiteY28" fmla="*/ 2480469 h 2823369"/>
                  <a:gd name="connsiteX29" fmla="*/ 1276350 w 5773737"/>
                  <a:gd name="connsiteY29" fmla="*/ 2590007 h 2823369"/>
                  <a:gd name="connsiteX30" fmla="*/ 1090612 w 5773737"/>
                  <a:gd name="connsiteY30" fmla="*/ 2656682 h 2823369"/>
                  <a:gd name="connsiteX31" fmla="*/ 1085850 w 5773737"/>
                  <a:gd name="connsiteY31" fmla="*/ 2732882 h 2823369"/>
                  <a:gd name="connsiteX32" fmla="*/ 1152525 w 5773737"/>
                  <a:gd name="connsiteY32" fmla="*/ 2742407 h 2823369"/>
                  <a:gd name="connsiteX33" fmla="*/ 1181100 w 5773737"/>
                  <a:gd name="connsiteY33" fmla="*/ 2823369 h 2823369"/>
                  <a:gd name="connsiteX34" fmla="*/ 1319212 w 5773737"/>
                  <a:gd name="connsiteY34" fmla="*/ 2775744 h 2823369"/>
                  <a:gd name="connsiteX35" fmla="*/ 1285875 w 5773737"/>
                  <a:gd name="connsiteY35" fmla="*/ 2651919 h 2823369"/>
                  <a:gd name="connsiteX36" fmla="*/ 1438275 w 5773737"/>
                  <a:gd name="connsiteY36" fmla="*/ 2609057 h 2823369"/>
                  <a:gd name="connsiteX37" fmla="*/ 1471612 w 5773737"/>
                  <a:gd name="connsiteY37" fmla="*/ 2675732 h 2823369"/>
                  <a:gd name="connsiteX38" fmla="*/ 1604962 w 5773737"/>
                  <a:gd name="connsiteY38" fmla="*/ 2613819 h 2823369"/>
                  <a:gd name="connsiteX39" fmla="*/ 1628775 w 5773737"/>
                  <a:gd name="connsiteY39" fmla="*/ 2656682 h 2823369"/>
                  <a:gd name="connsiteX40" fmla="*/ 2371725 w 5773737"/>
                  <a:gd name="connsiteY40" fmla="*/ 2370932 h 2823369"/>
                  <a:gd name="connsiteX41" fmla="*/ 2471737 w 5773737"/>
                  <a:gd name="connsiteY41" fmla="*/ 2194719 h 2823369"/>
                  <a:gd name="connsiteX42" fmla="*/ 2771775 w 5773737"/>
                  <a:gd name="connsiteY42" fmla="*/ 2070894 h 2823369"/>
                  <a:gd name="connsiteX43" fmla="*/ 2805112 w 5773737"/>
                  <a:gd name="connsiteY43" fmla="*/ 2189957 h 2823369"/>
                  <a:gd name="connsiteX44" fmla="*/ 3178175 w 5773737"/>
                  <a:gd name="connsiteY44" fmla="*/ 2051844 h 2823369"/>
                  <a:gd name="connsiteX45" fmla="*/ 3125787 w 5773737"/>
                  <a:gd name="connsiteY45" fmla="*/ 1932782 h 2823369"/>
                  <a:gd name="connsiteX46" fmla="*/ 3767137 w 5773737"/>
                  <a:gd name="connsiteY46" fmla="*/ 1683544 h 2823369"/>
                  <a:gd name="connsiteX47" fmla="*/ 4719637 w 5773737"/>
                  <a:gd name="connsiteY47" fmla="*/ 1270794 h 2823369"/>
                  <a:gd name="connsiteX48" fmla="*/ 5773737 w 5773737"/>
                  <a:gd name="connsiteY48" fmla="*/ 623094 h 2823369"/>
                  <a:gd name="connsiteX49" fmla="*/ 5526087 w 5773737"/>
                  <a:gd name="connsiteY49" fmla="*/ 134144 h 2823369"/>
                  <a:gd name="connsiteX50" fmla="*/ 5673725 w 5773737"/>
                  <a:gd name="connsiteY50" fmla="*/ 42069 h 2823369"/>
                  <a:gd name="connsiteX51" fmla="*/ 5631656 w 5773737"/>
                  <a:gd name="connsiteY51" fmla="*/ 0 h 2823369"/>
                  <a:gd name="connsiteX52" fmla="*/ 5379243 w 5773737"/>
                  <a:gd name="connsiteY52" fmla="*/ 73026 h 2823369"/>
                  <a:gd name="connsiteX53" fmla="*/ 5431631 w 5773737"/>
                  <a:gd name="connsiteY53" fmla="*/ 304008 h 2823369"/>
                  <a:gd name="connsiteX54" fmla="*/ 5612606 w 5773737"/>
                  <a:gd name="connsiteY54" fmla="*/ 651670 h 2823369"/>
                  <a:gd name="connsiteX55" fmla="*/ 5083968 w 5773737"/>
                  <a:gd name="connsiteY55" fmla="*/ 970758 h 2823369"/>
                  <a:gd name="connsiteX56" fmla="*/ 4593431 w 5773737"/>
                  <a:gd name="connsiteY56" fmla="*/ 1230314 h 2823369"/>
                  <a:gd name="connsiteX57" fmla="*/ 3763962 w 5773737"/>
                  <a:gd name="connsiteY57" fmla="*/ 1578770 h 2823369"/>
                  <a:gd name="connsiteX58" fmla="*/ 2386012 w 5773737"/>
                  <a:gd name="connsiteY58" fmla="*/ 2118520 h 2823369"/>
                  <a:gd name="connsiteX59" fmla="*/ 0 w 5773737"/>
                  <a:gd name="connsiteY59" fmla="*/ 1894682 h 2823369"/>
                  <a:gd name="connsiteX0" fmla="*/ 0 w 5773737"/>
                  <a:gd name="connsiteY0" fmla="*/ 1894682 h 2823369"/>
                  <a:gd name="connsiteX1" fmla="*/ 28575 w 5773737"/>
                  <a:gd name="connsiteY1" fmla="*/ 2042319 h 2823369"/>
                  <a:gd name="connsiteX2" fmla="*/ 85725 w 5773737"/>
                  <a:gd name="connsiteY2" fmla="*/ 1994694 h 2823369"/>
                  <a:gd name="connsiteX3" fmla="*/ 300037 w 5773737"/>
                  <a:gd name="connsiteY3" fmla="*/ 1956594 h 2823369"/>
                  <a:gd name="connsiteX4" fmla="*/ 347662 w 5773737"/>
                  <a:gd name="connsiteY4" fmla="*/ 1932782 h 2823369"/>
                  <a:gd name="connsiteX5" fmla="*/ 357187 w 5773737"/>
                  <a:gd name="connsiteY5" fmla="*/ 1808957 h 2823369"/>
                  <a:gd name="connsiteX6" fmla="*/ 381000 w 5773737"/>
                  <a:gd name="connsiteY6" fmla="*/ 1670844 h 2823369"/>
                  <a:gd name="connsiteX7" fmla="*/ 609600 w 5773737"/>
                  <a:gd name="connsiteY7" fmla="*/ 1585119 h 2823369"/>
                  <a:gd name="connsiteX8" fmla="*/ 638175 w 5773737"/>
                  <a:gd name="connsiteY8" fmla="*/ 1618457 h 2823369"/>
                  <a:gd name="connsiteX9" fmla="*/ 676275 w 5773737"/>
                  <a:gd name="connsiteY9" fmla="*/ 1856582 h 2823369"/>
                  <a:gd name="connsiteX10" fmla="*/ 719137 w 5773737"/>
                  <a:gd name="connsiteY10" fmla="*/ 1799432 h 2823369"/>
                  <a:gd name="connsiteX11" fmla="*/ 1000125 w 5773737"/>
                  <a:gd name="connsiteY11" fmla="*/ 1699419 h 2823369"/>
                  <a:gd name="connsiteX12" fmla="*/ 990600 w 5773737"/>
                  <a:gd name="connsiteY12" fmla="*/ 1580357 h 2823369"/>
                  <a:gd name="connsiteX13" fmla="*/ 1081087 w 5773737"/>
                  <a:gd name="connsiteY13" fmla="*/ 1556544 h 2823369"/>
                  <a:gd name="connsiteX14" fmla="*/ 1104900 w 5773737"/>
                  <a:gd name="connsiteY14" fmla="*/ 1485107 h 2823369"/>
                  <a:gd name="connsiteX15" fmla="*/ 1309687 w 5773737"/>
                  <a:gd name="connsiteY15" fmla="*/ 1408907 h 2823369"/>
                  <a:gd name="connsiteX16" fmla="*/ 1300162 w 5773737"/>
                  <a:gd name="connsiteY16" fmla="*/ 1342232 h 2823369"/>
                  <a:gd name="connsiteX17" fmla="*/ 1538287 w 5773737"/>
                  <a:gd name="connsiteY17" fmla="*/ 1251744 h 2823369"/>
                  <a:gd name="connsiteX18" fmla="*/ 1624012 w 5773737"/>
                  <a:gd name="connsiteY18" fmla="*/ 1285082 h 2823369"/>
                  <a:gd name="connsiteX19" fmla="*/ 1738312 w 5773737"/>
                  <a:gd name="connsiteY19" fmla="*/ 1566069 h 2823369"/>
                  <a:gd name="connsiteX20" fmla="*/ 1566862 w 5773737"/>
                  <a:gd name="connsiteY20" fmla="*/ 1637507 h 2823369"/>
                  <a:gd name="connsiteX21" fmla="*/ 1752600 w 5773737"/>
                  <a:gd name="connsiteY21" fmla="*/ 2085182 h 2823369"/>
                  <a:gd name="connsiteX22" fmla="*/ 1866900 w 5773737"/>
                  <a:gd name="connsiteY22" fmla="*/ 2042319 h 2823369"/>
                  <a:gd name="connsiteX23" fmla="*/ 1900237 w 5773737"/>
                  <a:gd name="connsiteY23" fmla="*/ 2128044 h 2823369"/>
                  <a:gd name="connsiteX24" fmla="*/ 1928812 w 5773737"/>
                  <a:gd name="connsiteY24" fmla="*/ 2113757 h 2823369"/>
                  <a:gd name="connsiteX25" fmla="*/ 1985962 w 5773737"/>
                  <a:gd name="connsiteY25" fmla="*/ 2275682 h 2823369"/>
                  <a:gd name="connsiteX26" fmla="*/ 1900237 w 5773737"/>
                  <a:gd name="connsiteY26" fmla="*/ 2409032 h 2823369"/>
                  <a:gd name="connsiteX27" fmla="*/ 1724025 w 5773737"/>
                  <a:gd name="connsiteY27" fmla="*/ 2494757 h 2823369"/>
                  <a:gd name="connsiteX28" fmla="*/ 1557337 w 5773737"/>
                  <a:gd name="connsiteY28" fmla="*/ 2480469 h 2823369"/>
                  <a:gd name="connsiteX29" fmla="*/ 1276350 w 5773737"/>
                  <a:gd name="connsiteY29" fmla="*/ 2590007 h 2823369"/>
                  <a:gd name="connsiteX30" fmla="*/ 1090612 w 5773737"/>
                  <a:gd name="connsiteY30" fmla="*/ 2656682 h 2823369"/>
                  <a:gd name="connsiteX31" fmla="*/ 1085850 w 5773737"/>
                  <a:gd name="connsiteY31" fmla="*/ 2732882 h 2823369"/>
                  <a:gd name="connsiteX32" fmla="*/ 1152525 w 5773737"/>
                  <a:gd name="connsiteY32" fmla="*/ 2742407 h 2823369"/>
                  <a:gd name="connsiteX33" fmla="*/ 1181100 w 5773737"/>
                  <a:gd name="connsiteY33" fmla="*/ 2823369 h 2823369"/>
                  <a:gd name="connsiteX34" fmla="*/ 1319212 w 5773737"/>
                  <a:gd name="connsiteY34" fmla="*/ 2775744 h 2823369"/>
                  <a:gd name="connsiteX35" fmla="*/ 1285875 w 5773737"/>
                  <a:gd name="connsiteY35" fmla="*/ 2651919 h 2823369"/>
                  <a:gd name="connsiteX36" fmla="*/ 1438275 w 5773737"/>
                  <a:gd name="connsiteY36" fmla="*/ 2609057 h 2823369"/>
                  <a:gd name="connsiteX37" fmla="*/ 1471612 w 5773737"/>
                  <a:gd name="connsiteY37" fmla="*/ 2675732 h 2823369"/>
                  <a:gd name="connsiteX38" fmla="*/ 1604962 w 5773737"/>
                  <a:gd name="connsiteY38" fmla="*/ 2613819 h 2823369"/>
                  <a:gd name="connsiteX39" fmla="*/ 1628775 w 5773737"/>
                  <a:gd name="connsiteY39" fmla="*/ 2656682 h 2823369"/>
                  <a:gd name="connsiteX40" fmla="*/ 2371725 w 5773737"/>
                  <a:gd name="connsiteY40" fmla="*/ 2370932 h 2823369"/>
                  <a:gd name="connsiteX41" fmla="*/ 2471737 w 5773737"/>
                  <a:gd name="connsiteY41" fmla="*/ 2194719 h 2823369"/>
                  <a:gd name="connsiteX42" fmla="*/ 2771775 w 5773737"/>
                  <a:gd name="connsiteY42" fmla="*/ 2070894 h 2823369"/>
                  <a:gd name="connsiteX43" fmla="*/ 2805112 w 5773737"/>
                  <a:gd name="connsiteY43" fmla="*/ 2189957 h 2823369"/>
                  <a:gd name="connsiteX44" fmla="*/ 3178175 w 5773737"/>
                  <a:gd name="connsiteY44" fmla="*/ 2051844 h 2823369"/>
                  <a:gd name="connsiteX45" fmla="*/ 3125787 w 5773737"/>
                  <a:gd name="connsiteY45" fmla="*/ 1932782 h 2823369"/>
                  <a:gd name="connsiteX46" fmla="*/ 3767137 w 5773737"/>
                  <a:gd name="connsiteY46" fmla="*/ 1683544 h 2823369"/>
                  <a:gd name="connsiteX47" fmla="*/ 4719637 w 5773737"/>
                  <a:gd name="connsiteY47" fmla="*/ 1270794 h 2823369"/>
                  <a:gd name="connsiteX48" fmla="*/ 5773737 w 5773737"/>
                  <a:gd name="connsiteY48" fmla="*/ 623094 h 2823369"/>
                  <a:gd name="connsiteX49" fmla="*/ 5526087 w 5773737"/>
                  <a:gd name="connsiteY49" fmla="*/ 134144 h 2823369"/>
                  <a:gd name="connsiteX50" fmla="*/ 5673725 w 5773737"/>
                  <a:gd name="connsiteY50" fmla="*/ 42069 h 2823369"/>
                  <a:gd name="connsiteX51" fmla="*/ 5631656 w 5773737"/>
                  <a:gd name="connsiteY51" fmla="*/ 0 h 2823369"/>
                  <a:gd name="connsiteX52" fmla="*/ 5379243 w 5773737"/>
                  <a:gd name="connsiteY52" fmla="*/ 73026 h 2823369"/>
                  <a:gd name="connsiteX53" fmla="*/ 5431631 w 5773737"/>
                  <a:gd name="connsiteY53" fmla="*/ 304008 h 2823369"/>
                  <a:gd name="connsiteX54" fmla="*/ 5612606 w 5773737"/>
                  <a:gd name="connsiteY54" fmla="*/ 651670 h 2823369"/>
                  <a:gd name="connsiteX55" fmla="*/ 5083968 w 5773737"/>
                  <a:gd name="connsiteY55" fmla="*/ 970758 h 2823369"/>
                  <a:gd name="connsiteX56" fmla="*/ 4593431 w 5773737"/>
                  <a:gd name="connsiteY56" fmla="*/ 1230314 h 2823369"/>
                  <a:gd name="connsiteX57" fmla="*/ 3763962 w 5773737"/>
                  <a:gd name="connsiteY57" fmla="*/ 1578770 h 2823369"/>
                  <a:gd name="connsiteX58" fmla="*/ 2386012 w 5773737"/>
                  <a:gd name="connsiteY58" fmla="*/ 2118520 h 2823369"/>
                  <a:gd name="connsiteX59" fmla="*/ 2344737 w 5773737"/>
                  <a:gd name="connsiteY59" fmla="*/ 2064545 h 2823369"/>
                  <a:gd name="connsiteX60" fmla="*/ 0 w 5773737"/>
                  <a:gd name="connsiteY60" fmla="*/ 1894682 h 2823369"/>
                  <a:gd name="connsiteX0" fmla="*/ 0 w 5773737"/>
                  <a:gd name="connsiteY0" fmla="*/ 1894682 h 2823369"/>
                  <a:gd name="connsiteX1" fmla="*/ 28575 w 5773737"/>
                  <a:gd name="connsiteY1" fmla="*/ 2042319 h 2823369"/>
                  <a:gd name="connsiteX2" fmla="*/ 85725 w 5773737"/>
                  <a:gd name="connsiteY2" fmla="*/ 1994694 h 2823369"/>
                  <a:gd name="connsiteX3" fmla="*/ 300037 w 5773737"/>
                  <a:gd name="connsiteY3" fmla="*/ 1956594 h 2823369"/>
                  <a:gd name="connsiteX4" fmla="*/ 347662 w 5773737"/>
                  <a:gd name="connsiteY4" fmla="*/ 1932782 h 2823369"/>
                  <a:gd name="connsiteX5" fmla="*/ 357187 w 5773737"/>
                  <a:gd name="connsiteY5" fmla="*/ 1808957 h 2823369"/>
                  <a:gd name="connsiteX6" fmla="*/ 381000 w 5773737"/>
                  <a:gd name="connsiteY6" fmla="*/ 1670844 h 2823369"/>
                  <a:gd name="connsiteX7" fmla="*/ 609600 w 5773737"/>
                  <a:gd name="connsiteY7" fmla="*/ 1585119 h 2823369"/>
                  <a:gd name="connsiteX8" fmla="*/ 638175 w 5773737"/>
                  <a:gd name="connsiteY8" fmla="*/ 1618457 h 2823369"/>
                  <a:gd name="connsiteX9" fmla="*/ 676275 w 5773737"/>
                  <a:gd name="connsiteY9" fmla="*/ 1856582 h 2823369"/>
                  <a:gd name="connsiteX10" fmla="*/ 719137 w 5773737"/>
                  <a:gd name="connsiteY10" fmla="*/ 1799432 h 2823369"/>
                  <a:gd name="connsiteX11" fmla="*/ 1000125 w 5773737"/>
                  <a:gd name="connsiteY11" fmla="*/ 1699419 h 2823369"/>
                  <a:gd name="connsiteX12" fmla="*/ 990600 w 5773737"/>
                  <a:gd name="connsiteY12" fmla="*/ 1580357 h 2823369"/>
                  <a:gd name="connsiteX13" fmla="*/ 1081087 w 5773737"/>
                  <a:gd name="connsiteY13" fmla="*/ 1556544 h 2823369"/>
                  <a:gd name="connsiteX14" fmla="*/ 1104900 w 5773737"/>
                  <a:gd name="connsiteY14" fmla="*/ 1485107 h 2823369"/>
                  <a:gd name="connsiteX15" fmla="*/ 1309687 w 5773737"/>
                  <a:gd name="connsiteY15" fmla="*/ 1408907 h 2823369"/>
                  <a:gd name="connsiteX16" fmla="*/ 1300162 w 5773737"/>
                  <a:gd name="connsiteY16" fmla="*/ 1342232 h 2823369"/>
                  <a:gd name="connsiteX17" fmla="*/ 1538287 w 5773737"/>
                  <a:gd name="connsiteY17" fmla="*/ 1251744 h 2823369"/>
                  <a:gd name="connsiteX18" fmla="*/ 1624012 w 5773737"/>
                  <a:gd name="connsiteY18" fmla="*/ 1285082 h 2823369"/>
                  <a:gd name="connsiteX19" fmla="*/ 1738312 w 5773737"/>
                  <a:gd name="connsiteY19" fmla="*/ 1566069 h 2823369"/>
                  <a:gd name="connsiteX20" fmla="*/ 1566862 w 5773737"/>
                  <a:gd name="connsiteY20" fmla="*/ 1637507 h 2823369"/>
                  <a:gd name="connsiteX21" fmla="*/ 1752600 w 5773737"/>
                  <a:gd name="connsiteY21" fmla="*/ 2085182 h 2823369"/>
                  <a:gd name="connsiteX22" fmla="*/ 1866900 w 5773737"/>
                  <a:gd name="connsiteY22" fmla="*/ 2042319 h 2823369"/>
                  <a:gd name="connsiteX23" fmla="*/ 1900237 w 5773737"/>
                  <a:gd name="connsiteY23" fmla="*/ 2128044 h 2823369"/>
                  <a:gd name="connsiteX24" fmla="*/ 1928812 w 5773737"/>
                  <a:gd name="connsiteY24" fmla="*/ 2113757 h 2823369"/>
                  <a:gd name="connsiteX25" fmla="*/ 1985962 w 5773737"/>
                  <a:gd name="connsiteY25" fmla="*/ 2275682 h 2823369"/>
                  <a:gd name="connsiteX26" fmla="*/ 1900237 w 5773737"/>
                  <a:gd name="connsiteY26" fmla="*/ 2409032 h 2823369"/>
                  <a:gd name="connsiteX27" fmla="*/ 1724025 w 5773737"/>
                  <a:gd name="connsiteY27" fmla="*/ 2494757 h 2823369"/>
                  <a:gd name="connsiteX28" fmla="*/ 1557337 w 5773737"/>
                  <a:gd name="connsiteY28" fmla="*/ 2480469 h 2823369"/>
                  <a:gd name="connsiteX29" fmla="*/ 1276350 w 5773737"/>
                  <a:gd name="connsiteY29" fmla="*/ 2590007 h 2823369"/>
                  <a:gd name="connsiteX30" fmla="*/ 1090612 w 5773737"/>
                  <a:gd name="connsiteY30" fmla="*/ 2656682 h 2823369"/>
                  <a:gd name="connsiteX31" fmla="*/ 1085850 w 5773737"/>
                  <a:gd name="connsiteY31" fmla="*/ 2732882 h 2823369"/>
                  <a:gd name="connsiteX32" fmla="*/ 1152525 w 5773737"/>
                  <a:gd name="connsiteY32" fmla="*/ 2742407 h 2823369"/>
                  <a:gd name="connsiteX33" fmla="*/ 1181100 w 5773737"/>
                  <a:gd name="connsiteY33" fmla="*/ 2823369 h 2823369"/>
                  <a:gd name="connsiteX34" fmla="*/ 1319212 w 5773737"/>
                  <a:gd name="connsiteY34" fmla="*/ 2775744 h 2823369"/>
                  <a:gd name="connsiteX35" fmla="*/ 1285875 w 5773737"/>
                  <a:gd name="connsiteY35" fmla="*/ 2651919 h 2823369"/>
                  <a:gd name="connsiteX36" fmla="*/ 1438275 w 5773737"/>
                  <a:gd name="connsiteY36" fmla="*/ 2609057 h 2823369"/>
                  <a:gd name="connsiteX37" fmla="*/ 1471612 w 5773737"/>
                  <a:gd name="connsiteY37" fmla="*/ 2675732 h 2823369"/>
                  <a:gd name="connsiteX38" fmla="*/ 1604962 w 5773737"/>
                  <a:gd name="connsiteY38" fmla="*/ 2613819 h 2823369"/>
                  <a:gd name="connsiteX39" fmla="*/ 1628775 w 5773737"/>
                  <a:gd name="connsiteY39" fmla="*/ 2656682 h 2823369"/>
                  <a:gd name="connsiteX40" fmla="*/ 2371725 w 5773737"/>
                  <a:gd name="connsiteY40" fmla="*/ 2370932 h 2823369"/>
                  <a:gd name="connsiteX41" fmla="*/ 2471737 w 5773737"/>
                  <a:gd name="connsiteY41" fmla="*/ 2194719 h 2823369"/>
                  <a:gd name="connsiteX42" fmla="*/ 2771775 w 5773737"/>
                  <a:gd name="connsiteY42" fmla="*/ 2070894 h 2823369"/>
                  <a:gd name="connsiteX43" fmla="*/ 2805112 w 5773737"/>
                  <a:gd name="connsiteY43" fmla="*/ 2189957 h 2823369"/>
                  <a:gd name="connsiteX44" fmla="*/ 3178175 w 5773737"/>
                  <a:gd name="connsiteY44" fmla="*/ 2051844 h 2823369"/>
                  <a:gd name="connsiteX45" fmla="*/ 3125787 w 5773737"/>
                  <a:gd name="connsiteY45" fmla="*/ 1932782 h 2823369"/>
                  <a:gd name="connsiteX46" fmla="*/ 3767137 w 5773737"/>
                  <a:gd name="connsiteY46" fmla="*/ 1683544 h 2823369"/>
                  <a:gd name="connsiteX47" fmla="*/ 4719637 w 5773737"/>
                  <a:gd name="connsiteY47" fmla="*/ 1270794 h 2823369"/>
                  <a:gd name="connsiteX48" fmla="*/ 5773737 w 5773737"/>
                  <a:gd name="connsiteY48" fmla="*/ 623094 h 2823369"/>
                  <a:gd name="connsiteX49" fmla="*/ 5526087 w 5773737"/>
                  <a:gd name="connsiteY49" fmla="*/ 134144 h 2823369"/>
                  <a:gd name="connsiteX50" fmla="*/ 5673725 w 5773737"/>
                  <a:gd name="connsiteY50" fmla="*/ 42069 h 2823369"/>
                  <a:gd name="connsiteX51" fmla="*/ 5631656 w 5773737"/>
                  <a:gd name="connsiteY51" fmla="*/ 0 h 2823369"/>
                  <a:gd name="connsiteX52" fmla="*/ 5379243 w 5773737"/>
                  <a:gd name="connsiteY52" fmla="*/ 73026 h 2823369"/>
                  <a:gd name="connsiteX53" fmla="*/ 5431631 w 5773737"/>
                  <a:gd name="connsiteY53" fmla="*/ 304008 h 2823369"/>
                  <a:gd name="connsiteX54" fmla="*/ 5612606 w 5773737"/>
                  <a:gd name="connsiteY54" fmla="*/ 651670 h 2823369"/>
                  <a:gd name="connsiteX55" fmla="*/ 5083968 w 5773737"/>
                  <a:gd name="connsiteY55" fmla="*/ 970758 h 2823369"/>
                  <a:gd name="connsiteX56" fmla="*/ 4593431 w 5773737"/>
                  <a:gd name="connsiteY56" fmla="*/ 1230314 h 2823369"/>
                  <a:gd name="connsiteX57" fmla="*/ 3763962 w 5773737"/>
                  <a:gd name="connsiteY57" fmla="*/ 1578770 h 2823369"/>
                  <a:gd name="connsiteX58" fmla="*/ 2386012 w 5773737"/>
                  <a:gd name="connsiteY58" fmla="*/ 2118520 h 2823369"/>
                  <a:gd name="connsiteX59" fmla="*/ 2344737 w 5773737"/>
                  <a:gd name="connsiteY59" fmla="*/ 2064545 h 2823369"/>
                  <a:gd name="connsiteX60" fmla="*/ 0 w 5773737"/>
                  <a:gd name="connsiteY60" fmla="*/ 1894682 h 2823369"/>
                  <a:gd name="connsiteX0" fmla="*/ 0 w 5773737"/>
                  <a:gd name="connsiteY0" fmla="*/ 1894682 h 2823369"/>
                  <a:gd name="connsiteX1" fmla="*/ 28575 w 5773737"/>
                  <a:gd name="connsiteY1" fmla="*/ 2042319 h 2823369"/>
                  <a:gd name="connsiteX2" fmla="*/ 85725 w 5773737"/>
                  <a:gd name="connsiteY2" fmla="*/ 1994694 h 2823369"/>
                  <a:gd name="connsiteX3" fmla="*/ 300037 w 5773737"/>
                  <a:gd name="connsiteY3" fmla="*/ 1956594 h 2823369"/>
                  <a:gd name="connsiteX4" fmla="*/ 347662 w 5773737"/>
                  <a:gd name="connsiteY4" fmla="*/ 1932782 h 2823369"/>
                  <a:gd name="connsiteX5" fmla="*/ 357187 w 5773737"/>
                  <a:gd name="connsiteY5" fmla="*/ 1808957 h 2823369"/>
                  <a:gd name="connsiteX6" fmla="*/ 381000 w 5773737"/>
                  <a:gd name="connsiteY6" fmla="*/ 1670844 h 2823369"/>
                  <a:gd name="connsiteX7" fmla="*/ 609600 w 5773737"/>
                  <a:gd name="connsiteY7" fmla="*/ 1585119 h 2823369"/>
                  <a:gd name="connsiteX8" fmla="*/ 638175 w 5773737"/>
                  <a:gd name="connsiteY8" fmla="*/ 1618457 h 2823369"/>
                  <a:gd name="connsiteX9" fmla="*/ 676275 w 5773737"/>
                  <a:gd name="connsiteY9" fmla="*/ 1856582 h 2823369"/>
                  <a:gd name="connsiteX10" fmla="*/ 719137 w 5773737"/>
                  <a:gd name="connsiteY10" fmla="*/ 1799432 h 2823369"/>
                  <a:gd name="connsiteX11" fmla="*/ 1000125 w 5773737"/>
                  <a:gd name="connsiteY11" fmla="*/ 1699419 h 2823369"/>
                  <a:gd name="connsiteX12" fmla="*/ 990600 w 5773737"/>
                  <a:gd name="connsiteY12" fmla="*/ 1580357 h 2823369"/>
                  <a:gd name="connsiteX13" fmla="*/ 1081087 w 5773737"/>
                  <a:gd name="connsiteY13" fmla="*/ 1556544 h 2823369"/>
                  <a:gd name="connsiteX14" fmla="*/ 1104900 w 5773737"/>
                  <a:gd name="connsiteY14" fmla="*/ 1485107 h 2823369"/>
                  <a:gd name="connsiteX15" fmla="*/ 1309687 w 5773737"/>
                  <a:gd name="connsiteY15" fmla="*/ 1408907 h 2823369"/>
                  <a:gd name="connsiteX16" fmla="*/ 1300162 w 5773737"/>
                  <a:gd name="connsiteY16" fmla="*/ 1342232 h 2823369"/>
                  <a:gd name="connsiteX17" fmla="*/ 1538287 w 5773737"/>
                  <a:gd name="connsiteY17" fmla="*/ 1251744 h 2823369"/>
                  <a:gd name="connsiteX18" fmla="*/ 1624012 w 5773737"/>
                  <a:gd name="connsiteY18" fmla="*/ 1285082 h 2823369"/>
                  <a:gd name="connsiteX19" fmla="*/ 1738312 w 5773737"/>
                  <a:gd name="connsiteY19" fmla="*/ 1566069 h 2823369"/>
                  <a:gd name="connsiteX20" fmla="*/ 1566862 w 5773737"/>
                  <a:gd name="connsiteY20" fmla="*/ 1637507 h 2823369"/>
                  <a:gd name="connsiteX21" fmla="*/ 1752600 w 5773737"/>
                  <a:gd name="connsiteY21" fmla="*/ 2085182 h 2823369"/>
                  <a:gd name="connsiteX22" fmla="*/ 1866900 w 5773737"/>
                  <a:gd name="connsiteY22" fmla="*/ 2042319 h 2823369"/>
                  <a:gd name="connsiteX23" fmla="*/ 1900237 w 5773737"/>
                  <a:gd name="connsiteY23" fmla="*/ 2128044 h 2823369"/>
                  <a:gd name="connsiteX24" fmla="*/ 1928812 w 5773737"/>
                  <a:gd name="connsiteY24" fmla="*/ 2113757 h 2823369"/>
                  <a:gd name="connsiteX25" fmla="*/ 1985962 w 5773737"/>
                  <a:gd name="connsiteY25" fmla="*/ 2275682 h 2823369"/>
                  <a:gd name="connsiteX26" fmla="*/ 1900237 w 5773737"/>
                  <a:gd name="connsiteY26" fmla="*/ 2409032 h 2823369"/>
                  <a:gd name="connsiteX27" fmla="*/ 1724025 w 5773737"/>
                  <a:gd name="connsiteY27" fmla="*/ 2494757 h 2823369"/>
                  <a:gd name="connsiteX28" fmla="*/ 1557337 w 5773737"/>
                  <a:gd name="connsiteY28" fmla="*/ 2480469 h 2823369"/>
                  <a:gd name="connsiteX29" fmla="*/ 1276350 w 5773737"/>
                  <a:gd name="connsiteY29" fmla="*/ 2590007 h 2823369"/>
                  <a:gd name="connsiteX30" fmla="*/ 1090612 w 5773737"/>
                  <a:gd name="connsiteY30" fmla="*/ 2656682 h 2823369"/>
                  <a:gd name="connsiteX31" fmla="*/ 1085850 w 5773737"/>
                  <a:gd name="connsiteY31" fmla="*/ 2732882 h 2823369"/>
                  <a:gd name="connsiteX32" fmla="*/ 1152525 w 5773737"/>
                  <a:gd name="connsiteY32" fmla="*/ 2742407 h 2823369"/>
                  <a:gd name="connsiteX33" fmla="*/ 1181100 w 5773737"/>
                  <a:gd name="connsiteY33" fmla="*/ 2823369 h 2823369"/>
                  <a:gd name="connsiteX34" fmla="*/ 1319212 w 5773737"/>
                  <a:gd name="connsiteY34" fmla="*/ 2775744 h 2823369"/>
                  <a:gd name="connsiteX35" fmla="*/ 1285875 w 5773737"/>
                  <a:gd name="connsiteY35" fmla="*/ 2651919 h 2823369"/>
                  <a:gd name="connsiteX36" fmla="*/ 1438275 w 5773737"/>
                  <a:gd name="connsiteY36" fmla="*/ 2609057 h 2823369"/>
                  <a:gd name="connsiteX37" fmla="*/ 1471612 w 5773737"/>
                  <a:gd name="connsiteY37" fmla="*/ 2675732 h 2823369"/>
                  <a:gd name="connsiteX38" fmla="*/ 1604962 w 5773737"/>
                  <a:gd name="connsiteY38" fmla="*/ 2613819 h 2823369"/>
                  <a:gd name="connsiteX39" fmla="*/ 1628775 w 5773737"/>
                  <a:gd name="connsiteY39" fmla="*/ 2656682 h 2823369"/>
                  <a:gd name="connsiteX40" fmla="*/ 2371725 w 5773737"/>
                  <a:gd name="connsiteY40" fmla="*/ 2370932 h 2823369"/>
                  <a:gd name="connsiteX41" fmla="*/ 2471737 w 5773737"/>
                  <a:gd name="connsiteY41" fmla="*/ 2194719 h 2823369"/>
                  <a:gd name="connsiteX42" fmla="*/ 2771775 w 5773737"/>
                  <a:gd name="connsiteY42" fmla="*/ 2070894 h 2823369"/>
                  <a:gd name="connsiteX43" fmla="*/ 2805112 w 5773737"/>
                  <a:gd name="connsiteY43" fmla="*/ 2189957 h 2823369"/>
                  <a:gd name="connsiteX44" fmla="*/ 3178175 w 5773737"/>
                  <a:gd name="connsiteY44" fmla="*/ 2051844 h 2823369"/>
                  <a:gd name="connsiteX45" fmla="*/ 3125787 w 5773737"/>
                  <a:gd name="connsiteY45" fmla="*/ 1932782 h 2823369"/>
                  <a:gd name="connsiteX46" fmla="*/ 3767137 w 5773737"/>
                  <a:gd name="connsiteY46" fmla="*/ 1683544 h 2823369"/>
                  <a:gd name="connsiteX47" fmla="*/ 4719637 w 5773737"/>
                  <a:gd name="connsiteY47" fmla="*/ 1270794 h 2823369"/>
                  <a:gd name="connsiteX48" fmla="*/ 5773737 w 5773737"/>
                  <a:gd name="connsiteY48" fmla="*/ 623094 h 2823369"/>
                  <a:gd name="connsiteX49" fmla="*/ 5526087 w 5773737"/>
                  <a:gd name="connsiteY49" fmla="*/ 134144 h 2823369"/>
                  <a:gd name="connsiteX50" fmla="*/ 5673725 w 5773737"/>
                  <a:gd name="connsiteY50" fmla="*/ 42069 h 2823369"/>
                  <a:gd name="connsiteX51" fmla="*/ 5631656 w 5773737"/>
                  <a:gd name="connsiteY51" fmla="*/ 0 h 2823369"/>
                  <a:gd name="connsiteX52" fmla="*/ 5379243 w 5773737"/>
                  <a:gd name="connsiteY52" fmla="*/ 73026 h 2823369"/>
                  <a:gd name="connsiteX53" fmla="*/ 5431631 w 5773737"/>
                  <a:gd name="connsiteY53" fmla="*/ 304008 h 2823369"/>
                  <a:gd name="connsiteX54" fmla="*/ 5612606 w 5773737"/>
                  <a:gd name="connsiteY54" fmla="*/ 651670 h 2823369"/>
                  <a:gd name="connsiteX55" fmla="*/ 5083968 w 5773737"/>
                  <a:gd name="connsiteY55" fmla="*/ 970758 h 2823369"/>
                  <a:gd name="connsiteX56" fmla="*/ 4593431 w 5773737"/>
                  <a:gd name="connsiteY56" fmla="*/ 1230314 h 2823369"/>
                  <a:gd name="connsiteX57" fmla="*/ 3763962 w 5773737"/>
                  <a:gd name="connsiteY57" fmla="*/ 1578770 h 2823369"/>
                  <a:gd name="connsiteX58" fmla="*/ 2386012 w 5773737"/>
                  <a:gd name="connsiteY58" fmla="*/ 2118520 h 2823369"/>
                  <a:gd name="connsiteX59" fmla="*/ 2357437 w 5773737"/>
                  <a:gd name="connsiteY59" fmla="*/ 2070895 h 2823369"/>
                  <a:gd name="connsiteX60" fmla="*/ 0 w 5773737"/>
                  <a:gd name="connsiteY60" fmla="*/ 1894682 h 2823369"/>
                  <a:gd name="connsiteX0" fmla="*/ 0 w 5773737"/>
                  <a:gd name="connsiteY0" fmla="*/ 1894682 h 2823369"/>
                  <a:gd name="connsiteX1" fmla="*/ 28575 w 5773737"/>
                  <a:gd name="connsiteY1" fmla="*/ 2042319 h 2823369"/>
                  <a:gd name="connsiteX2" fmla="*/ 85725 w 5773737"/>
                  <a:gd name="connsiteY2" fmla="*/ 1994694 h 2823369"/>
                  <a:gd name="connsiteX3" fmla="*/ 300037 w 5773737"/>
                  <a:gd name="connsiteY3" fmla="*/ 1956594 h 2823369"/>
                  <a:gd name="connsiteX4" fmla="*/ 347662 w 5773737"/>
                  <a:gd name="connsiteY4" fmla="*/ 1932782 h 2823369"/>
                  <a:gd name="connsiteX5" fmla="*/ 357187 w 5773737"/>
                  <a:gd name="connsiteY5" fmla="*/ 1808957 h 2823369"/>
                  <a:gd name="connsiteX6" fmla="*/ 381000 w 5773737"/>
                  <a:gd name="connsiteY6" fmla="*/ 1670844 h 2823369"/>
                  <a:gd name="connsiteX7" fmla="*/ 609600 w 5773737"/>
                  <a:gd name="connsiteY7" fmla="*/ 1585119 h 2823369"/>
                  <a:gd name="connsiteX8" fmla="*/ 638175 w 5773737"/>
                  <a:gd name="connsiteY8" fmla="*/ 1618457 h 2823369"/>
                  <a:gd name="connsiteX9" fmla="*/ 676275 w 5773737"/>
                  <a:gd name="connsiteY9" fmla="*/ 1856582 h 2823369"/>
                  <a:gd name="connsiteX10" fmla="*/ 719137 w 5773737"/>
                  <a:gd name="connsiteY10" fmla="*/ 1799432 h 2823369"/>
                  <a:gd name="connsiteX11" fmla="*/ 1000125 w 5773737"/>
                  <a:gd name="connsiteY11" fmla="*/ 1699419 h 2823369"/>
                  <a:gd name="connsiteX12" fmla="*/ 990600 w 5773737"/>
                  <a:gd name="connsiteY12" fmla="*/ 1580357 h 2823369"/>
                  <a:gd name="connsiteX13" fmla="*/ 1081087 w 5773737"/>
                  <a:gd name="connsiteY13" fmla="*/ 1556544 h 2823369"/>
                  <a:gd name="connsiteX14" fmla="*/ 1104900 w 5773737"/>
                  <a:gd name="connsiteY14" fmla="*/ 1485107 h 2823369"/>
                  <a:gd name="connsiteX15" fmla="*/ 1309687 w 5773737"/>
                  <a:gd name="connsiteY15" fmla="*/ 1408907 h 2823369"/>
                  <a:gd name="connsiteX16" fmla="*/ 1300162 w 5773737"/>
                  <a:gd name="connsiteY16" fmla="*/ 1342232 h 2823369"/>
                  <a:gd name="connsiteX17" fmla="*/ 1538287 w 5773737"/>
                  <a:gd name="connsiteY17" fmla="*/ 1251744 h 2823369"/>
                  <a:gd name="connsiteX18" fmla="*/ 1624012 w 5773737"/>
                  <a:gd name="connsiteY18" fmla="*/ 1285082 h 2823369"/>
                  <a:gd name="connsiteX19" fmla="*/ 1738312 w 5773737"/>
                  <a:gd name="connsiteY19" fmla="*/ 1566069 h 2823369"/>
                  <a:gd name="connsiteX20" fmla="*/ 1566862 w 5773737"/>
                  <a:gd name="connsiteY20" fmla="*/ 1637507 h 2823369"/>
                  <a:gd name="connsiteX21" fmla="*/ 1752600 w 5773737"/>
                  <a:gd name="connsiteY21" fmla="*/ 2085182 h 2823369"/>
                  <a:gd name="connsiteX22" fmla="*/ 1866900 w 5773737"/>
                  <a:gd name="connsiteY22" fmla="*/ 2042319 h 2823369"/>
                  <a:gd name="connsiteX23" fmla="*/ 1900237 w 5773737"/>
                  <a:gd name="connsiteY23" fmla="*/ 2128044 h 2823369"/>
                  <a:gd name="connsiteX24" fmla="*/ 1928812 w 5773737"/>
                  <a:gd name="connsiteY24" fmla="*/ 2113757 h 2823369"/>
                  <a:gd name="connsiteX25" fmla="*/ 1985962 w 5773737"/>
                  <a:gd name="connsiteY25" fmla="*/ 2275682 h 2823369"/>
                  <a:gd name="connsiteX26" fmla="*/ 1900237 w 5773737"/>
                  <a:gd name="connsiteY26" fmla="*/ 2409032 h 2823369"/>
                  <a:gd name="connsiteX27" fmla="*/ 1724025 w 5773737"/>
                  <a:gd name="connsiteY27" fmla="*/ 2494757 h 2823369"/>
                  <a:gd name="connsiteX28" fmla="*/ 1557337 w 5773737"/>
                  <a:gd name="connsiteY28" fmla="*/ 2480469 h 2823369"/>
                  <a:gd name="connsiteX29" fmla="*/ 1276350 w 5773737"/>
                  <a:gd name="connsiteY29" fmla="*/ 2590007 h 2823369"/>
                  <a:gd name="connsiteX30" fmla="*/ 1090612 w 5773737"/>
                  <a:gd name="connsiteY30" fmla="*/ 2656682 h 2823369"/>
                  <a:gd name="connsiteX31" fmla="*/ 1085850 w 5773737"/>
                  <a:gd name="connsiteY31" fmla="*/ 2732882 h 2823369"/>
                  <a:gd name="connsiteX32" fmla="*/ 1152525 w 5773737"/>
                  <a:gd name="connsiteY32" fmla="*/ 2742407 h 2823369"/>
                  <a:gd name="connsiteX33" fmla="*/ 1181100 w 5773737"/>
                  <a:gd name="connsiteY33" fmla="*/ 2823369 h 2823369"/>
                  <a:gd name="connsiteX34" fmla="*/ 1319212 w 5773737"/>
                  <a:gd name="connsiteY34" fmla="*/ 2775744 h 2823369"/>
                  <a:gd name="connsiteX35" fmla="*/ 1285875 w 5773737"/>
                  <a:gd name="connsiteY35" fmla="*/ 2651919 h 2823369"/>
                  <a:gd name="connsiteX36" fmla="*/ 1438275 w 5773737"/>
                  <a:gd name="connsiteY36" fmla="*/ 2609057 h 2823369"/>
                  <a:gd name="connsiteX37" fmla="*/ 1471612 w 5773737"/>
                  <a:gd name="connsiteY37" fmla="*/ 2675732 h 2823369"/>
                  <a:gd name="connsiteX38" fmla="*/ 1604962 w 5773737"/>
                  <a:gd name="connsiteY38" fmla="*/ 2613819 h 2823369"/>
                  <a:gd name="connsiteX39" fmla="*/ 1628775 w 5773737"/>
                  <a:gd name="connsiteY39" fmla="*/ 2656682 h 2823369"/>
                  <a:gd name="connsiteX40" fmla="*/ 2371725 w 5773737"/>
                  <a:gd name="connsiteY40" fmla="*/ 2370932 h 2823369"/>
                  <a:gd name="connsiteX41" fmla="*/ 2471737 w 5773737"/>
                  <a:gd name="connsiteY41" fmla="*/ 2194719 h 2823369"/>
                  <a:gd name="connsiteX42" fmla="*/ 2771775 w 5773737"/>
                  <a:gd name="connsiteY42" fmla="*/ 2070894 h 2823369"/>
                  <a:gd name="connsiteX43" fmla="*/ 2805112 w 5773737"/>
                  <a:gd name="connsiteY43" fmla="*/ 2189957 h 2823369"/>
                  <a:gd name="connsiteX44" fmla="*/ 3178175 w 5773737"/>
                  <a:gd name="connsiteY44" fmla="*/ 2051844 h 2823369"/>
                  <a:gd name="connsiteX45" fmla="*/ 3125787 w 5773737"/>
                  <a:gd name="connsiteY45" fmla="*/ 1932782 h 2823369"/>
                  <a:gd name="connsiteX46" fmla="*/ 3767137 w 5773737"/>
                  <a:gd name="connsiteY46" fmla="*/ 1683544 h 2823369"/>
                  <a:gd name="connsiteX47" fmla="*/ 4719637 w 5773737"/>
                  <a:gd name="connsiteY47" fmla="*/ 1270794 h 2823369"/>
                  <a:gd name="connsiteX48" fmla="*/ 5773737 w 5773737"/>
                  <a:gd name="connsiteY48" fmla="*/ 623094 h 2823369"/>
                  <a:gd name="connsiteX49" fmla="*/ 5526087 w 5773737"/>
                  <a:gd name="connsiteY49" fmla="*/ 134144 h 2823369"/>
                  <a:gd name="connsiteX50" fmla="*/ 5673725 w 5773737"/>
                  <a:gd name="connsiteY50" fmla="*/ 42069 h 2823369"/>
                  <a:gd name="connsiteX51" fmla="*/ 5631656 w 5773737"/>
                  <a:gd name="connsiteY51" fmla="*/ 0 h 2823369"/>
                  <a:gd name="connsiteX52" fmla="*/ 5379243 w 5773737"/>
                  <a:gd name="connsiteY52" fmla="*/ 73026 h 2823369"/>
                  <a:gd name="connsiteX53" fmla="*/ 5431631 w 5773737"/>
                  <a:gd name="connsiteY53" fmla="*/ 304008 h 2823369"/>
                  <a:gd name="connsiteX54" fmla="*/ 5612606 w 5773737"/>
                  <a:gd name="connsiteY54" fmla="*/ 651670 h 2823369"/>
                  <a:gd name="connsiteX55" fmla="*/ 5083968 w 5773737"/>
                  <a:gd name="connsiteY55" fmla="*/ 970758 h 2823369"/>
                  <a:gd name="connsiteX56" fmla="*/ 4593431 w 5773737"/>
                  <a:gd name="connsiteY56" fmla="*/ 1230314 h 2823369"/>
                  <a:gd name="connsiteX57" fmla="*/ 3763962 w 5773737"/>
                  <a:gd name="connsiteY57" fmla="*/ 1578770 h 2823369"/>
                  <a:gd name="connsiteX58" fmla="*/ 2386012 w 5773737"/>
                  <a:gd name="connsiteY58" fmla="*/ 2118520 h 2823369"/>
                  <a:gd name="connsiteX59" fmla="*/ 2357437 w 5773737"/>
                  <a:gd name="connsiteY59" fmla="*/ 2070895 h 2823369"/>
                  <a:gd name="connsiteX60" fmla="*/ 2227262 w 5773737"/>
                  <a:gd name="connsiteY60" fmla="*/ 2124870 h 2823369"/>
                  <a:gd name="connsiteX61" fmla="*/ 0 w 5773737"/>
                  <a:gd name="connsiteY61" fmla="*/ 1894682 h 2823369"/>
                  <a:gd name="connsiteX0" fmla="*/ 0 w 5773737"/>
                  <a:gd name="connsiteY0" fmla="*/ 1894682 h 2823369"/>
                  <a:gd name="connsiteX1" fmla="*/ 28575 w 5773737"/>
                  <a:gd name="connsiteY1" fmla="*/ 2042319 h 2823369"/>
                  <a:gd name="connsiteX2" fmla="*/ 85725 w 5773737"/>
                  <a:gd name="connsiteY2" fmla="*/ 1994694 h 2823369"/>
                  <a:gd name="connsiteX3" fmla="*/ 300037 w 5773737"/>
                  <a:gd name="connsiteY3" fmla="*/ 1956594 h 2823369"/>
                  <a:gd name="connsiteX4" fmla="*/ 347662 w 5773737"/>
                  <a:gd name="connsiteY4" fmla="*/ 1932782 h 2823369"/>
                  <a:gd name="connsiteX5" fmla="*/ 357187 w 5773737"/>
                  <a:gd name="connsiteY5" fmla="*/ 1808957 h 2823369"/>
                  <a:gd name="connsiteX6" fmla="*/ 381000 w 5773737"/>
                  <a:gd name="connsiteY6" fmla="*/ 1670844 h 2823369"/>
                  <a:gd name="connsiteX7" fmla="*/ 609600 w 5773737"/>
                  <a:gd name="connsiteY7" fmla="*/ 1585119 h 2823369"/>
                  <a:gd name="connsiteX8" fmla="*/ 638175 w 5773737"/>
                  <a:gd name="connsiteY8" fmla="*/ 1618457 h 2823369"/>
                  <a:gd name="connsiteX9" fmla="*/ 676275 w 5773737"/>
                  <a:gd name="connsiteY9" fmla="*/ 1856582 h 2823369"/>
                  <a:gd name="connsiteX10" fmla="*/ 719137 w 5773737"/>
                  <a:gd name="connsiteY10" fmla="*/ 1799432 h 2823369"/>
                  <a:gd name="connsiteX11" fmla="*/ 1000125 w 5773737"/>
                  <a:gd name="connsiteY11" fmla="*/ 1699419 h 2823369"/>
                  <a:gd name="connsiteX12" fmla="*/ 990600 w 5773737"/>
                  <a:gd name="connsiteY12" fmla="*/ 1580357 h 2823369"/>
                  <a:gd name="connsiteX13" fmla="*/ 1081087 w 5773737"/>
                  <a:gd name="connsiteY13" fmla="*/ 1556544 h 2823369"/>
                  <a:gd name="connsiteX14" fmla="*/ 1104900 w 5773737"/>
                  <a:gd name="connsiteY14" fmla="*/ 1485107 h 2823369"/>
                  <a:gd name="connsiteX15" fmla="*/ 1309687 w 5773737"/>
                  <a:gd name="connsiteY15" fmla="*/ 1408907 h 2823369"/>
                  <a:gd name="connsiteX16" fmla="*/ 1300162 w 5773737"/>
                  <a:gd name="connsiteY16" fmla="*/ 1342232 h 2823369"/>
                  <a:gd name="connsiteX17" fmla="*/ 1538287 w 5773737"/>
                  <a:gd name="connsiteY17" fmla="*/ 1251744 h 2823369"/>
                  <a:gd name="connsiteX18" fmla="*/ 1624012 w 5773737"/>
                  <a:gd name="connsiteY18" fmla="*/ 1285082 h 2823369"/>
                  <a:gd name="connsiteX19" fmla="*/ 1738312 w 5773737"/>
                  <a:gd name="connsiteY19" fmla="*/ 1566069 h 2823369"/>
                  <a:gd name="connsiteX20" fmla="*/ 1566862 w 5773737"/>
                  <a:gd name="connsiteY20" fmla="*/ 1637507 h 2823369"/>
                  <a:gd name="connsiteX21" fmla="*/ 1752600 w 5773737"/>
                  <a:gd name="connsiteY21" fmla="*/ 2085182 h 2823369"/>
                  <a:gd name="connsiteX22" fmla="*/ 1866900 w 5773737"/>
                  <a:gd name="connsiteY22" fmla="*/ 2042319 h 2823369"/>
                  <a:gd name="connsiteX23" fmla="*/ 1900237 w 5773737"/>
                  <a:gd name="connsiteY23" fmla="*/ 2128044 h 2823369"/>
                  <a:gd name="connsiteX24" fmla="*/ 1928812 w 5773737"/>
                  <a:gd name="connsiteY24" fmla="*/ 2113757 h 2823369"/>
                  <a:gd name="connsiteX25" fmla="*/ 1985962 w 5773737"/>
                  <a:gd name="connsiteY25" fmla="*/ 2275682 h 2823369"/>
                  <a:gd name="connsiteX26" fmla="*/ 1900237 w 5773737"/>
                  <a:gd name="connsiteY26" fmla="*/ 2409032 h 2823369"/>
                  <a:gd name="connsiteX27" fmla="*/ 1724025 w 5773737"/>
                  <a:gd name="connsiteY27" fmla="*/ 2494757 h 2823369"/>
                  <a:gd name="connsiteX28" fmla="*/ 1557337 w 5773737"/>
                  <a:gd name="connsiteY28" fmla="*/ 2480469 h 2823369"/>
                  <a:gd name="connsiteX29" fmla="*/ 1276350 w 5773737"/>
                  <a:gd name="connsiteY29" fmla="*/ 2590007 h 2823369"/>
                  <a:gd name="connsiteX30" fmla="*/ 1090612 w 5773737"/>
                  <a:gd name="connsiteY30" fmla="*/ 2656682 h 2823369"/>
                  <a:gd name="connsiteX31" fmla="*/ 1085850 w 5773737"/>
                  <a:gd name="connsiteY31" fmla="*/ 2732882 h 2823369"/>
                  <a:gd name="connsiteX32" fmla="*/ 1152525 w 5773737"/>
                  <a:gd name="connsiteY32" fmla="*/ 2742407 h 2823369"/>
                  <a:gd name="connsiteX33" fmla="*/ 1181100 w 5773737"/>
                  <a:gd name="connsiteY33" fmla="*/ 2823369 h 2823369"/>
                  <a:gd name="connsiteX34" fmla="*/ 1319212 w 5773737"/>
                  <a:gd name="connsiteY34" fmla="*/ 2775744 h 2823369"/>
                  <a:gd name="connsiteX35" fmla="*/ 1285875 w 5773737"/>
                  <a:gd name="connsiteY35" fmla="*/ 2651919 h 2823369"/>
                  <a:gd name="connsiteX36" fmla="*/ 1438275 w 5773737"/>
                  <a:gd name="connsiteY36" fmla="*/ 2609057 h 2823369"/>
                  <a:gd name="connsiteX37" fmla="*/ 1471612 w 5773737"/>
                  <a:gd name="connsiteY37" fmla="*/ 2675732 h 2823369"/>
                  <a:gd name="connsiteX38" fmla="*/ 1604962 w 5773737"/>
                  <a:gd name="connsiteY38" fmla="*/ 2613819 h 2823369"/>
                  <a:gd name="connsiteX39" fmla="*/ 1628775 w 5773737"/>
                  <a:gd name="connsiteY39" fmla="*/ 2656682 h 2823369"/>
                  <a:gd name="connsiteX40" fmla="*/ 2371725 w 5773737"/>
                  <a:gd name="connsiteY40" fmla="*/ 2370932 h 2823369"/>
                  <a:gd name="connsiteX41" fmla="*/ 2471737 w 5773737"/>
                  <a:gd name="connsiteY41" fmla="*/ 2194719 h 2823369"/>
                  <a:gd name="connsiteX42" fmla="*/ 2771775 w 5773737"/>
                  <a:gd name="connsiteY42" fmla="*/ 2070894 h 2823369"/>
                  <a:gd name="connsiteX43" fmla="*/ 2805112 w 5773737"/>
                  <a:gd name="connsiteY43" fmla="*/ 2189957 h 2823369"/>
                  <a:gd name="connsiteX44" fmla="*/ 3178175 w 5773737"/>
                  <a:gd name="connsiteY44" fmla="*/ 2051844 h 2823369"/>
                  <a:gd name="connsiteX45" fmla="*/ 3125787 w 5773737"/>
                  <a:gd name="connsiteY45" fmla="*/ 1932782 h 2823369"/>
                  <a:gd name="connsiteX46" fmla="*/ 3767137 w 5773737"/>
                  <a:gd name="connsiteY46" fmla="*/ 1683544 h 2823369"/>
                  <a:gd name="connsiteX47" fmla="*/ 4719637 w 5773737"/>
                  <a:gd name="connsiteY47" fmla="*/ 1270794 h 2823369"/>
                  <a:gd name="connsiteX48" fmla="*/ 5773737 w 5773737"/>
                  <a:gd name="connsiteY48" fmla="*/ 623094 h 2823369"/>
                  <a:gd name="connsiteX49" fmla="*/ 5526087 w 5773737"/>
                  <a:gd name="connsiteY49" fmla="*/ 134144 h 2823369"/>
                  <a:gd name="connsiteX50" fmla="*/ 5673725 w 5773737"/>
                  <a:gd name="connsiteY50" fmla="*/ 42069 h 2823369"/>
                  <a:gd name="connsiteX51" fmla="*/ 5631656 w 5773737"/>
                  <a:gd name="connsiteY51" fmla="*/ 0 h 2823369"/>
                  <a:gd name="connsiteX52" fmla="*/ 5379243 w 5773737"/>
                  <a:gd name="connsiteY52" fmla="*/ 73026 h 2823369"/>
                  <a:gd name="connsiteX53" fmla="*/ 5431631 w 5773737"/>
                  <a:gd name="connsiteY53" fmla="*/ 304008 h 2823369"/>
                  <a:gd name="connsiteX54" fmla="*/ 5612606 w 5773737"/>
                  <a:gd name="connsiteY54" fmla="*/ 651670 h 2823369"/>
                  <a:gd name="connsiteX55" fmla="*/ 5083968 w 5773737"/>
                  <a:gd name="connsiteY55" fmla="*/ 970758 h 2823369"/>
                  <a:gd name="connsiteX56" fmla="*/ 4593431 w 5773737"/>
                  <a:gd name="connsiteY56" fmla="*/ 1230314 h 2823369"/>
                  <a:gd name="connsiteX57" fmla="*/ 3763962 w 5773737"/>
                  <a:gd name="connsiteY57" fmla="*/ 1578770 h 2823369"/>
                  <a:gd name="connsiteX58" fmla="*/ 2386012 w 5773737"/>
                  <a:gd name="connsiteY58" fmla="*/ 2118520 h 2823369"/>
                  <a:gd name="connsiteX59" fmla="*/ 2357437 w 5773737"/>
                  <a:gd name="connsiteY59" fmla="*/ 2070895 h 2823369"/>
                  <a:gd name="connsiteX60" fmla="*/ 2227262 w 5773737"/>
                  <a:gd name="connsiteY60" fmla="*/ 2124870 h 2823369"/>
                  <a:gd name="connsiteX61" fmla="*/ 0 w 5773737"/>
                  <a:gd name="connsiteY61" fmla="*/ 1894682 h 2823369"/>
                  <a:gd name="connsiteX0" fmla="*/ 0 w 5773737"/>
                  <a:gd name="connsiteY0" fmla="*/ 1894682 h 2823369"/>
                  <a:gd name="connsiteX1" fmla="*/ 28575 w 5773737"/>
                  <a:gd name="connsiteY1" fmla="*/ 2042319 h 2823369"/>
                  <a:gd name="connsiteX2" fmla="*/ 85725 w 5773737"/>
                  <a:gd name="connsiteY2" fmla="*/ 1994694 h 2823369"/>
                  <a:gd name="connsiteX3" fmla="*/ 300037 w 5773737"/>
                  <a:gd name="connsiteY3" fmla="*/ 1956594 h 2823369"/>
                  <a:gd name="connsiteX4" fmla="*/ 347662 w 5773737"/>
                  <a:gd name="connsiteY4" fmla="*/ 1932782 h 2823369"/>
                  <a:gd name="connsiteX5" fmla="*/ 357187 w 5773737"/>
                  <a:gd name="connsiteY5" fmla="*/ 1808957 h 2823369"/>
                  <a:gd name="connsiteX6" fmla="*/ 381000 w 5773737"/>
                  <a:gd name="connsiteY6" fmla="*/ 1670844 h 2823369"/>
                  <a:gd name="connsiteX7" fmla="*/ 609600 w 5773737"/>
                  <a:gd name="connsiteY7" fmla="*/ 1585119 h 2823369"/>
                  <a:gd name="connsiteX8" fmla="*/ 638175 w 5773737"/>
                  <a:gd name="connsiteY8" fmla="*/ 1618457 h 2823369"/>
                  <a:gd name="connsiteX9" fmla="*/ 676275 w 5773737"/>
                  <a:gd name="connsiteY9" fmla="*/ 1856582 h 2823369"/>
                  <a:gd name="connsiteX10" fmla="*/ 719137 w 5773737"/>
                  <a:gd name="connsiteY10" fmla="*/ 1799432 h 2823369"/>
                  <a:gd name="connsiteX11" fmla="*/ 1000125 w 5773737"/>
                  <a:gd name="connsiteY11" fmla="*/ 1699419 h 2823369"/>
                  <a:gd name="connsiteX12" fmla="*/ 990600 w 5773737"/>
                  <a:gd name="connsiteY12" fmla="*/ 1580357 h 2823369"/>
                  <a:gd name="connsiteX13" fmla="*/ 1081087 w 5773737"/>
                  <a:gd name="connsiteY13" fmla="*/ 1556544 h 2823369"/>
                  <a:gd name="connsiteX14" fmla="*/ 1104900 w 5773737"/>
                  <a:gd name="connsiteY14" fmla="*/ 1485107 h 2823369"/>
                  <a:gd name="connsiteX15" fmla="*/ 1309687 w 5773737"/>
                  <a:gd name="connsiteY15" fmla="*/ 1408907 h 2823369"/>
                  <a:gd name="connsiteX16" fmla="*/ 1300162 w 5773737"/>
                  <a:gd name="connsiteY16" fmla="*/ 1342232 h 2823369"/>
                  <a:gd name="connsiteX17" fmla="*/ 1538287 w 5773737"/>
                  <a:gd name="connsiteY17" fmla="*/ 1251744 h 2823369"/>
                  <a:gd name="connsiteX18" fmla="*/ 1624012 w 5773737"/>
                  <a:gd name="connsiteY18" fmla="*/ 1285082 h 2823369"/>
                  <a:gd name="connsiteX19" fmla="*/ 1738312 w 5773737"/>
                  <a:gd name="connsiteY19" fmla="*/ 1566069 h 2823369"/>
                  <a:gd name="connsiteX20" fmla="*/ 1566862 w 5773737"/>
                  <a:gd name="connsiteY20" fmla="*/ 1637507 h 2823369"/>
                  <a:gd name="connsiteX21" fmla="*/ 1752600 w 5773737"/>
                  <a:gd name="connsiteY21" fmla="*/ 2085182 h 2823369"/>
                  <a:gd name="connsiteX22" fmla="*/ 1866900 w 5773737"/>
                  <a:gd name="connsiteY22" fmla="*/ 2042319 h 2823369"/>
                  <a:gd name="connsiteX23" fmla="*/ 1900237 w 5773737"/>
                  <a:gd name="connsiteY23" fmla="*/ 2128044 h 2823369"/>
                  <a:gd name="connsiteX24" fmla="*/ 1928812 w 5773737"/>
                  <a:gd name="connsiteY24" fmla="*/ 2113757 h 2823369"/>
                  <a:gd name="connsiteX25" fmla="*/ 1985962 w 5773737"/>
                  <a:gd name="connsiteY25" fmla="*/ 2275682 h 2823369"/>
                  <a:gd name="connsiteX26" fmla="*/ 1900237 w 5773737"/>
                  <a:gd name="connsiteY26" fmla="*/ 2409032 h 2823369"/>
                  <a:gd name="connsiteX27" fmla="*/ 1724025 w 5773737"/>
                  <a:gd name="connsiteY27" fmla="*/ 2494757 h 2823369"/>
                  <a:gd name="connsiteX28" fmla="*/ 1557337 w 5773737"/>
                  <a:gd name="connsiteY28" fmla="*/ 2480469 h 2823369"/>
                  <a:gd name="connsiteX29" fmla="*/ 1276350 w 5773737"/>
                  <a:gd name="connsiteY29" fmla="*/ 2590007 h 2823369"/>
                  <a:gd name="connsiteX30" fmla="*/ 1090612 w 5773737"/>
                  <a:gd name="connsiteY30" fmla="*/ 2656682 h 2823369"/>
                  <a:gd name="connsiteX31" fmla="*/ 1085850 w 5773737"/>
                  <a:gd name="connsiteY31" fmla="*/ 2732882 h 2823369"/>
                  <a:gd name="connsiteX32" fmla="*/ 1152525 w 5773737"/>
                  <a:gd name="connsiteY32" fmla="*/ 2742407 h 2823369"/>
                  <a:gd name="connsiteX33" fmla="*/ 1181100 w 5773737"/>
                  <a:gd name="connsiteY33" fmla="*/ 2823369 h 2823369"/>
                  <a:gd name="connsiteX34" fmla="*/ 1319212 w 5773737"/>
                  <a:gd name="connsiteY34" fmla="*/ 2775744 h 2823369"/>
                  <a:gd name="connsiteX35" fmla="*/ 1285875 w 5773737"/>
                  <a:gd name="connsiteY35" fmla="*/ 2651919 h 2823369"/>
                  <a:gd name="connsiteX36" fmla="*/ 1438275 w 5773737"/>
                  <a:gd name="connsiteY36" fmla="*/ 2609057 h 2823369"/>
                  <a:gd name="connsiteX37" fmla="*/ 1471612 w 5773737"/>
                  <a:gd name="connsiteY37" fmla="*/ 2675732 h 2823369"/>
                  <a:gd name="connsiteX38" fmla="*/ 1604962 w 5773737"/>
                  <a:gd name="connsiteY38" fmla="*/ 2613819 h 2823369"/>
                  <a:gd name="connsiteX39" fmla="*/ 1628775 w 5773737"/>
                  <a:gd name="connsiteY39" fmla="*/ 2656682 h 2823369"/>
                  <a:gd name="connsiteX40" fmla="*/ 2371725 w 5773737"/>
                  <a:gd name="connsiteY40" fmla="*/ 2370932 h 2823369"/>
                  <a:gd name="connsiteX41" fmla="*/ 2471737 w 5773737"/>
                  <a:gd name="connsiteY41" fmla="*/ 2194719 h 2823369"/>
                  <a:gd name="connsiteX42" fmla="*/ 2771775 w 5773737"/>
                  <a:gd name="connsiteY42" fmla="*/ 2070894 h 2823369"/>
                  <a:gd name="connsiteX43" fmla="*/ 2805112 w 5773737"/>
                  <a:gd name="connsiteY43" fmla="*/ 2189957 h 2823369"/>
                  <a:gd name="connsiteX44" fmla="*/ 3178175 w 5773737"/>
                  <a:gd name="connsiteY44" fmla="*/ 2051844 h 2823369"/>
                  <a:gd name="connsiteX45" fmla="*/ 3125787 w 5773737"/>
                  <a:gd name="connsiteY45" fmla="*/ 1932782 h 2823369"/>
                  <a:gd name="connsiteX46" fmla="*/ 3767137 w 5773737"/>
                  <a:gd name="connsiteY46" fmla="*/ 1683544 h 2823369"/>
                  <a:gd name="connsiteX47" fmla="*/ 4719637 w 5773737"/>
                  <a:gd name="connsiteY47" fmla="*/ 1270794 h 2823369"/>
                  <a:gd name="connsiteX48" fmla="*/ 5773737 w 5773737"/>
                  <a:gd name="connsiteY48" fmla="*/ 623094 h 2823369"/>
                  <a:gd name="connsiteX49" fmla="*/ 5526087 w 5773737"/>
                  <a:gd name="connsiteY49" fmla="*/ 134144 h 2823369"/>
                  <a:gd name="connsiteX50" fmla="*/ 5673725 w 5773737"/>
                  <a:gd name="connsiteY50" fmla="*/ 42069 h 2823369"/>
                  <a:gd name="connsiteX51" fmla="*/ 5631656 w 5773737"/>
                  <a:gd name="connsiteY51" fmla="*/ 0 h 2823369"/>
                  <a:gd name="connsiteX52" fmla="*/ 5379243 w 5773737"/>
                  <a:gd name="connsiteY52" fmla="*/ 73026 h 2823369"/>
                  <a:gd name="connsiteX53" fmla="*/ 5431631 w 5773737"/>
                  <a:gd name="connsiteY53" fmla="*/ 304008 h 2823369"/>
                  <a:gd name="connsiteX54" fmla="*/ 5612606 w 5773737"/>
                  <a:gd name="connsiteY54" fmla="*/ 651670 h 2823369"/>
                  <a:gd name="connsiteX55" fmla="*/ 5083968 w 5773737"/>
                  <a:gd name="connsiteY55" fmla="*/ 970758 h 2823369"/>
                  <a:gd name="connsiteX56" fmla="*/ 4593431 w 5773737"/>
                  <a:gd name="connsiteY56" fmla="*/ 1230314 h 2823369"/>
                  <a:gd name="connsiteX57" fmla="*/ 3763962 w 5773737"/>
                  <a:gd name="connsiteY57" fmla="*/ 1578770 h 2823369"/>
                  <a:gd name="connsiteX58" fmla="*/ 2386012 w 5773737"/>
                  <a:gd name="connsiteY58" fmla="*/ 2118520 h 2823369"/>
                  <a:gd name="connsiteX59" fmla="*/ 2357437 w 5773737"/>
                  <a:gd name="connsiteY59" fmla="*/ 2070895 h 2823369"/>
                  <a:gd name="connsiteX60" fmla="*/ 2227262 w 5773737"/>
                  <a:gd name="connsiteY60" fmla="*/ 2124870 h 2823369"/>
                  <a:gd name="connsiteX61" fmla="*/ 1960562 w 5773737"/>
                  <a:gd name="connsiteY61" fmla="*/ 1470820 h 2823369"/>
                  <a:gd name="connsiteX62" fmla="*/ 0 w 5773737"/>
                  <a:gd name="connsiteY62" fmla="*/ 1894682 h 2823369"/>
                  <a:gd name="connsiteX0" fmla="*/ 0 w 5773737"/>
                  <a:gd name="connsiteY0" fmla="*/ 1894682 h 2823369"/>
                  <a:gd name="connsiteX1" fmla="*/ 28575 w 5773737"/>
                  <a:gd name="connsiteY1" fmla="*/ 2042319 h 2823369"/>
                  <a:gd name="connsiteX2" fmla="*/ 85725 w 5773737"/>
                  <a:gd name="connsiteY2" fmla="*/ 1994694 h 2823369"/>
                  <a:gd name="connsiteX3" fmla="*/ 300037 w 5773737"/>
                  <a:gd name="connsiteY3" fmla="*/ 1956594 h 2823369"/>
                  <a:gd name="connsiteX4" fmla="*/ 347662 w 5773737"/>
                  <a:gd name="connsiteY4" fmla="*/ 1932782 h 2823369"/>
                  <a:gd name="connsiteX5" fmla="*/ 357187 w 5773737"/>
                  <a:gd name="connsiteY5" fmla="*/ 1808957 h 2823369"/>
                  <a:gd name="connsiteX6" fmla="*/ 381000 w 5773737"/>
                  <a:gd name="connsiteY6" fmla="*/ 1670844 h 2823369"/>
                  <a:gd name="connsiteX7" fmla="*/ 609600 w 5773737"/>
                  <a:gd name="connsiteY7" fmla="*/ 1585119 h 2823369"/>
                  <a:gd name="connsiteX8" fmla="*/ 638175 w 5773737"/>
                  <a:gd name="connsiteY8" fmla="*/ 1618457 h 2823369"/>
                  <a:gd name="connsiteX9" fmla="*/ 676275 w 5773737"/>
                  <a:gd name="connsiteY9" fmla="*/ 1856582 h 2823369"/>
                  <a:gd name="connsiteX10" fmla="*/ 719137 w 5773737"/>
                  <a:gd name="connsiteY10" fmla="*/ 1799432 h 2823369"/>
                  <a:gd name="connsiteX11" fmla="*/ 1000125 w 5773737"/>
                  <a:gd name="connsiteY11" fmla="*/ 1699419 h 2823369"/>
                  <a:gd name="connsiteX12" fmla="*/ 990600 w 5773737"/>
                  <a:gd name="connsiteY12" fmla="*/ 1580357 h 2823369"/>
                  <a:gd name="connsiteX13" fmla="*/ 1081087 w 5773737"/>
                  <a:gd name="connsiteY13" fmla="*/ 1556544 h 2823369"/>
                  <a:gd name="connsiteX14" fmla="*/ 1104900 w 5773737"/>
                  <a:gd name="connsiteY14" fmla="*/ 1485107 h 2823369"/>
                  <a:gd name="connsiteX15" fmla="*/ 1309687 w 5773737"/>
                  <a:gd name="connsiteY15" fmla="*/ 1408907 h 2823369"/>
                  <a:gd name="connsiteX16" fmla="*/ 1300162 w 5773737"/>
                  <a:gd name="connsiteY16" fmla="*/ 1342232 h 2823369"/>
                  <a:gd name="connsiteX17" fmla="*/ 1538287 w 5773737"/>
                  <a:gd name="connsiteY17" fmla="*/ 1251744 h 2823369"/>
                  <a:gd name="connsiteX18" fmla="*/ 1624012 w 5773737"/>
                  <a:gd name="connsiteY18" fmla="*/ 1285082 h 2823369"/>
                  <a:gd name="connsiteX19" fmla="*/ 1738312 w 5773737"/>
                  <a:gd name="connsiteY19" fmla="*/ 1566069 h 2823369"/>
                  <a:gd name="connsiteX20" fmla="*/ 1566862 w 5773737"/>
                  <a:gd name="connsiteY20" fmla="*/ 1637507 h 2823369"/>
                  <a:gd name="connsiteX21" fmla="*/ 1752600 w 5773737"/>
                  <a:gd name="connsiteY21" fmla="*/ 2085182 h 2823369"/>
                  <a:gd name="connsiteX22" fmla="*/ 1866900 w 5773737"/>
                  <a:gd name="connsiteY22" fmla="*/ 2042319 h 2823369"/>
                  <a:gd name="connsiteX23" fmla="*/ 1900237 w 5773737"/>
                  <a:gd name="connsiteY23" fmla="*/ 2128044 h 2823369"/>
                  <a:gd name="connsiteX24" fmla="*/ 1928812 w 5773737"/>
                  <a:gd name="connsiteY24" fmla="*/ 2113757 h 2823369"/>
                  <a:gd name="connsiteX25" fmla="*/ 1985962 w 5773737"/>
                  <a:gd name="connsiteY25" fmla="*/ 2275682 h 2823369"/>
                  <a:gd name="connsiteX26" fmla="*/ 1900237 w 5773737"/>
                  <a:gd name="connsiteY26" fmla="*/ 2409032 h 2823369"/>
                  <a:gd name="connsiteX27" fmla="*/ 1724025 w 5773737"/>
                  <a:gd name="connsiteY27" fmla="*/ 2494757 h 2823369"/>
                  <a:gd name="connsiteX28" fmla="*/ 1557337 w 5773737"/>
                  <a:gd name="connsiteY28" fmla="*/ 2480469 h 2823369"/>
                  <a:gd name="connsiteX29" fmla="*/ 1276350 w 5773737"/>
                  <a:gd name="connsiteY29" fmla="*/ 2590007 h 2823369"/>
                  <a:gd name="connsiteX30" fmla="*/ 1090612 w 5773737"/>
                  <a:gd name="connsiteY30" fmla="*/ 2656682 h 2823369"/>
                  <a:gd name="connsiteX31" fmla="*/ 1085850 w 5773737"/>
                  <a:gd name="connsiteY31" fmla="*/ 2732882 h 2823369"/>
                  <a:gd name="connsiteX32" fmla="*/ 1152525 w 5773737"/>
                  <a:gd name="connsiteY32" fmla="*/ 2742407 h 2823369"/>
                  <a:gd name="connsiteX33" fmla="*/ 1181100 w 5773737"/>
                  <a:gd name="connsiteY33" fmla="*/ 2823369 h 2823369"/>
                  <a:gd name="connsiteX34" fmla="*/ 1319212 w 5773737"/>
                  <a:gd name="connsiteY34" fmla="*/ 2775744 h 2823369"/>
                  <a:gd name="connsiteX35" fmla="*/ 1285875 w 5773737"/>
                  <a:gd name="connsiteY35" fmla="*/ 2651919 h 2823369"/>
                  <a:gd name="connsiteX36" fmla="*/ 1438275 w 5773737"/>
                  <a:gd name="connsiteY36" fmla="*/ 2609057 h 2823369"/>
                  <a:gd name="connsiteX37" fmla="*/ 1471612 w 5773737"/>
                  <a:gd name="connsiteY37" fmla="*/ 2675732 h 2823369"/>
                  <a:gd name="connsiteX38" fmla="*/ 1604962 w 5773737"/>
                  <a:gd name="connsiteY38" fmla="*/ 2613819 h 2823369"/>
                  <a:gd name="connsiteX39" fmla="*/ 1628775 w 5773737"/>
                  <a:gd name="connsiteY39" fmla="*/ 2656682 h 2823369"/>
                  <a:gd name="connsiteX40" fmla="*/ 2371725 w 5773737"/>
                  <a:gd name="connsiteY40" fmla="*/ 2370932 h 2823369"/>
                  <a:gd name="connsiteX41" fmla="*/ 2471737 w 5773737"/>
                  <a:gd name="connsiteY41" fmla="*/ 2194719 h 2823369"/>
                  <a:gd name="connsiteX42" fmla="*/ 2771775 w 5773737"/>
                  <a:gd name="connsiteY42" fmla="*/ 2070894 h 2823369"/>
                  <a:gd name="connsiteX43" fmla="*/ 2805112 w 5773737"/>
                  <a:gd name="connsiteY43" fmla="*/ 2189957 h 2823369"/>
                  <a:gd name="connsiteX44" fmla="*/ 3178175 w 5773737"/>
                  <a:gd name="connsiteY44" fmla="*/ 2051844 h 2823369"/>
                  <a:gd name="connsiteX45" fmla="*/ 3125787 w 5773737"/>
                  <a:gd name="connsiteY45" fmla="*/ 1932782 h 2823369"/>
                  <a:gd name="connsiteX46" fmla="*/ 3767137 w 5773737"/>
                  <a:gd name="connsiteY46" fmla="*/ 1683544 h 2823369"/>
                  <a:gd name="connsiteX47" fmla="*/ 4719637 w 5773737"/>
                  <a:gd name="connsiteY47" fmla="*/ 1270794 h 2823369"/>
                  <a:gd name="connsiteX48" fmla="*/ 5773737 w 5773737"/>
                  <a:gd name="connsiteY48" fmla="*/ 623094 h 2823369"/>
                  <a:gd name="connsiteX49" fmla="*/ 5526087 w 5773737"/>
                  <a:gd name="connsiteY49" fmla="*/ 134144 h 2823369"/>
                  <a:gd name="connsiteX50" fmla="*/ 5673725 w 5773737"/>
                  <a:gd name="connsiteY50" fmla="*/ 42069 h 2823369"/>
                  <a:gd name="connsiteX51" fmla="*/ 5631656 w 5773737"/>
                  <a:gd name="connsiteY51" fmla="*/ 0 h 2823369"/>
                  <a:gd name="connsiteX52" fmla="*/ 5379243 w 5773737"/>
                  <a:gd name="connsiteY52" fmla="*/ 73026 h 2823369"/>
                  <a:gd name="connsiteX53" fmla="*/ 5431631 w 5773737"/>
                  <a:gd name="connsiteY53" fmla="*/ 304008 h 2823369"/>
                  <a:gd name="connsiteX54" fmla="*/ 5612606 w 5773737"/>
                  <a:gd name="connsiteY54" fmla="*/ 651670 h 2823369"/>
                  <a:gd name="connsiteX55" fmla="*/ 5083968 w 5773737"/>
                  <a:gd name="connsiteY55" fmla="*/ 970758 h 2823369"/>
                  <a:gd name="connsiteX56" fmla="*/ 4593431 w 5773737"/>
                  <a:gd name="connsiteY56" fmla="*/ 1230314 h 2823369"/>
                  <a:gd name="connsiteX57" fmla="*/ 3763962 w 5773737"/>
                  <a:gd name="connsiteY57" fmla="*/ 1578770 h 2823369"/>
                  <a:gd name="connsiteX58" fmla="*/ 2386012 w 5773737"/>
                  <a:gd name="connsiteY58" fmla="*/ 2118520 h 2823369"/>
                  <a:gd name="connsiteX59" fmla="*/ 2357437 w 5773737"/>
                  <a:gd name="connsiteY59" fmla="*/ 2070895 h 2823369"/>
                  <a:gd name="connsiteX60" fmla="*/ 2227262 w 5773737"/>
                  <a:gd name="connsiteY60" fmla="*/ 2124870 h 2823369"/>
                  <a:gd name="connsiteX61" fmla="*/ 1960562 w 5773737"/>
                  <a:gd name="connsiteY61" fmla="*/ 1470820 h 2823369"/>
                  <a:gd name="connsiteX62" fmla="*/ 0 w 5773737"/>
                  <a:gd name="connsiteY62" fmla="*/ 1894682 h 2823369"/>
                  <a:gd name="connsiteX0" fmla="*/ 0 w 5773737"/>
                  <a:gd name="connsiteY0" fmla="*/ 1894682 h 2823369"/>
                  <a:gd name="connsiteX1" fmla="*/ 28575 w 5773737"/>
                  <a:gd name="connsiteY1" fmla="*/ 2042319 h 2823369"/>
                  <a:gd name="connsiteX2" fmla="*/ 85725 w 5773737"/>
                  <a:gd name="connsiteY2" fmla="*/ 1994694 h 2823369"/>
                  <a:gd name="connsiteX3" fmla="*/ 300037 w 5773737"/>
                  <a:gd name="connsiteY3" fmla="*/ 1956594 h 2823369"/>
                  <a:gd name="connsiteX4" fmla="*/ 347662 w 5773737"/>
                  <a:gd name="connsiteY4" fmla="*/ 1932782 h 2823369"/>
                  <a:gd name="connsiteX5" fmla="*/ 357187 w 5773737"/>
                  <a:gd name="connsiteY5" fmla="*/ 1808957 h 2823369"/>
                  <a:gd name="connsiteX6" fmla="*/ 381000 w 5773737"/>
                  <a:gd name="connsiteY6" fmla="*/ 1670844 h 2823369"/>
                  <a:gd name="connsiteX7" fmla="*/ 609600 w 5773737"/>
                  <a:gd name="connsiteY7" fmla="*/ 1585119 h 2823369"/>
                  <a:gd name="connsiteX8" fmla="*/ 638175 w 5773737"/>
                  <a:gd name="connsiteY8" fmla="*/ 1618457 h 2823369"/>
                  <a:gd name="connsiteX9" fmla="*/ 676275 w 5773737"/>
                  <a:gd name="connsiteY9" fmla="*/ 1856582 h 2823369"/>
                  <a:gd name="connsiteX10" fmla="*/ 719137 w 5773737"/>
                  <a:gd name="connsiteY10" fmla="*/ 1799432 h 2823369"/>
                  <a:gd name="connsiteX11" fmla="*/ 1000125 w 5773737"/>
                  <a:gd name="connsiteY11" fmla="*/ 1699419 h 2823369"/>
                  <a:gd name="connsiteX12" fmla="*/ 990600 w 5773737"/>
                  <a:gd name="connsiteY12" fmla="*/ 1580357 h 2823369"/>
                  <a:gd name="connsiteX13" fmla="*/ 1081087 w 5773737"/>
                  <a:gd name="connsiteY13" fmla="*/ 1556544 h 2823369"/>
                  <a:gd name="connsiteX14" fmla="*/ 1104900 w 5773737"/>
                  <a:gd name="connsiteY14" fmla="*/ 1485107 h 2823369"/>
                  <a:gd name="connsiteX15" fmla="*/ 1309687 w 5773737"/>
                  <a:gd name="connsiteY15" fmla="*/ 1408907 h 2823369"/>
                  <a:gd name="connsiteX16" fmla="*/ 1300162 w 5773737"/>
                  <a:gd name="connsiteY16" fmla="*/ 1342232 h 2823369"/>
                  <a:gd name="connsiteX17" fmla="*/ 1538287 w 5773737"/>
                  <a:gd name="connsiteY17" fmla="*/ 1251744 h 2823369"/>
                  <a:gd name="connsiteX18" fmla="*/ 1624012 w 5773737"/>
                  <a:gd name="connsiteY18" fmla="*/ 1285082 h 2823369"/>
                  <a:gd name="connsiteX19" fmla="*/ 1738312 w 5773737"/>
                  <a:gd name="connsiteY19" fmla="*/ 1566069 h 2823369"/>
                  <a:gd name="connsiteX20" fmla="*/ 1566862 w 5773737"/>
                  <a:gd name="connsiteY20" fmla="*/ 1637507 h 2823369"/>
                  <a:gd name="connsiteX21" fmla="*/ 1752600 w 5773737"/>
                  <a:gd name="connsiteY21" fmla="*/ 2085182 h 2823369"/>
                  <a:gd name="connsiteX22" fmla="*/ 1866900 w 5773737"/>
                  <a:gd name="connsiteY22" fmla="*/ 2042319 h 2823369"/>
                  <a:gd name="connsiteX23" fmla="*/ 1900237 w 5773737"/>
                  <a:gd name="connsiteY23" fmla="*/ 2128044 h 2823369"/>
                  <a:gd name="connsiteX24" fmla="*/ 1928812 w 5773737"/>
                  <a:gd name="connsiteY24" fmla="*/ 2113757 h 2823369"/>
                  <a:gd name="connsiteX25" fmla="*/ 1985962 w 5773737"/>
                  <a:gd name="connsiteY25" fmla="*/ 2275682 h 2823369"/>
                  <a:gd name="connsiteX26" fmla="*/ 1900237 w 5773737"/>
                  <a:gd name="connsiteY26" fmla="*/ 2409032 h 2823369"/>
                  <a:gd name="connsiteX27" fmla="*/ 1724025 w 5773737"/>
                  <a:gd name="connsiteY27" fmla="*/ 2494757 h 2823369"/>
                  <a:gd name="connsiteX28" fmla="*/ 1557337 w 5773737"/>
                  <a:gd name="connsiteY28" fmla="*/ 2480469 h 2823369"/>
                  <a:gd name="connsiteX29" fmla="*/ 1276350 w 5773737"/>
                  <a:gd name="connsiteY29" fmla="*/ 2590007 h 2823369"/>
                  <a:gd name="connsiteX30" fmla="*/ 1090612 w 5773737"/>
                  <a:gd name="connsiteY30" fmla="*/ 2656682 h 2823369"/>
                  <a:gd name="connsiteX31" fmla="*/ 1085850 w 5773737"/>
                  <a:gd name="connsiteY31" fmla="*/ 2732882 h 2823369"/>
                  <a:gd name="connsiteX32" fmla="*/ 1152525 w 5773737"/>
                  <a:gd name="connsiteY32" fmla="*/ 2742407 h 2823369"/>
                  <a:gd name="connsiteX33" fmla="*/ 1181100 w 5773737"/>
                  <a:gd name="connsiteY33" fmla="*/ 2823369 h 2823369"/>
                  <a:gd name="connsiteX34" fmla="*/ 1319212 w 5773737"/>
                  <a:gd name="connsiteY34" fmla="*/ 2775744 h 2823369"/>
                  <a:gd name="connsiteX35" fmla="*/ 1285875 w 5773737"/>
                  <a:gd name="connsiteY35" fmla="*/ 2651919 h 2823369"/>
                  <a:gd name="connsiteX36" fmla="*/ 1438275 w 5773737"/>
                  <a:gd name="connsiteY36" fmla="*/ 2609057 h 2823369"/>
                  <a:gd name="connsiteX37" fmla="*/ 1471612 w 5773737"/>
                  <a:gd name="connsiteY37" fmla="*/ 2675732 h 2823369"/>
                  <a:gd name="connsiteX38" fmla="*/ 1604962 w 5773737"/>
                  <a:gd name="connsiteY38" fmla="*/ 2613819 h 2823369"/>
                  <a:gd name="connsiteX39" fmla="*/ 1628775 w 5773737"/>
                  <a:gd name="connsiteY39" fmla="*/ 2656682 h 2823369"/>
                  <a:gd name="connsiteX40" fmla="*/ 2371725 w 5773737"/>
                  <a:gd name="connsiteY40" fmla="*/ 2370932 h 2823369"/>
                  <a:gd name="connsiteX41" fmla="*/ 2471737 w 5773737"/>
                  <a:gd name="connsiteY41" fmla="*/ 2194719 h 2823369"/>
                  <a:gd name="connsiteX42" fmla="*/ 2771775 w 5773737"/>
                  <a:gd name="connsiteY42" fmla="*/ 2070894 h 2823369"/>
                  <a:gd name="connsiteX43" fmla="*/ 2805112 w 5773737"/>
                  <a:gd name="connsiteY43" fmla="*/ 2189957 h 2823369"/>
                  <a:gd name="connsiteX44" fmla="*/ 3178175 w 5773737"/>
                  <a:gd name="connsiteY44" fmla="*/ 2051844 h 2823369"/>
                  <a:gd name="connsiteX45" fmla="*/ 3125787 w 5773737"/>
                  <a:gd name="connsiteY45" fmla="*/ 1932782 h 2823369"/>
                  <a:gd name="connsiteX46" fmla="*/ 3767137 w 5773737"/>
                  <a:gd name="connsiteY46" fmla="*/ 1683544 h 2823369"/>
                  <a:gd name="connsiteX47" fmla="*/ 4719637 w 5773737"/>
                  <a:gd name="connsiteY47" fmla="*/ 1270794 h 2823369"/>
                  <a:gd name="connsiteX48" fmla="*/ 5773737 w 5773737"/>
                  <a:gd name="connsiteY48" fmla="*/ 623094 h 2823369"/>
                  <a:gd name="connsiteX49" fmla="*/ 5526087 w 5773737"/>
                  <a:gd name="connsiteY49" fmla="*/ 134144 h 2823369"/>
                  <a:gd name="connsiteX50" fmla="*/ 5673725 w 5773737"/>
                  <a:gd name="connsiteY50" fmla="*/ 42069 h 2823369"/>
                  <a:gd name="connsiteX51" fmla="*/ 5631656 w 5773737"/>
                  <a:gd name="connsiteY51" fmla="*/ 0 h 2823369"/>
                  <a:gd name="connsiteX52" fmla="*/ 5379243 w 5773737"/>
                  <a:gd name="connsiteY52" fmla="*/ 73026 h 2823369"/>
                  <a:gd name="connsiteX53" fmla="*/ 5431631 w 5773737"/>
                  <a:gd name="connsiteY53" fmla="*/ 304008 h 2823369"/>
                  <a:gd name="connsiteX54" fmla="*/ 5612606 w 5773737"/>
                  <a:gd name="connsiteY54" fmla="*/ 651670 h 2823369"/>
                  <a:gd name="connsiteX55" fmla="*/ 5083968 w 5773737"/>
                  <a:gd name="connsiteY55" fmla="*/ 970758 h 2823369"/>
                  <a:gd name="connsiteX56" fmla="*/ 4593431 w 5773737"/>
                  <a:gd name="connsiteY56" fmla="*/ 1230314 h 2823369"/>
                  <a:gd name="connsiteX57" fmla="*/ 3763962 w 5773737"/>
                  <a:gd name="connsiteY57" fmla="*/ 1578770 h 2823369"/>
                  <a:gd name="connsiteX58" fmla="*/ 2386012 w 5773737"/>
                  <a:gd name="connsiteY58" fmla="*/ 2118520 h 2823369"/>
                  <a:gd name="connsiteX59" fmla="*/ 2357437 w 5773737"/>
                  <a:gd name="connsiteY59" fmla="*/ 2070895 h 2823369"/>
                  <a:gd name="connsiteX60" fmla="*/ 2227262 w 5773737"/>
                  <a:gd name="connsiteY60" fmla="*/ 2124870 h 2823369"/>
                  <a:gd name="connsiteX61" fmla="*/ 1960562 w 5773737"/>
                  <a:gd name="connsiteY61" fmla="*/ 1470820 h 2823369"/>
                  <a:gd name="connsiteX62" fmla="*/ 1614487 w 5773737"/>
                  <a:gd name="connsiteY62" fmla="*/ 1124745 h 2823369"/>
                  <a:gd name="connsiteX63" fmla="*/ 0 w 5773737"/>
                  <a:gd name="connsiteY63" fmla="*/ 1894682 h 2823369"/>
                  <a:gd name="connsiteX0" fmla="*/ 0 w 5773737"/>
                  <a:gd name="connsiteY0" fmla="*/ 1894682 h 2823369"/>
                  <a:gd name="connsiteX1" fmla="*/ 28575 w 5773737"/>
                  <a:gd name="connsiteY1" fmla="*/ 2042319 h 2823369"/>
                  <a:gd name="connsiteX2" fmla="*/ 85725 w 5773737"/>
                  <a:gd name="connsiteY2" fmla="*/ 1994694 h 2823369"/>
                  <a:gd name="connsiteX3" fmla="*/ 300037 w 5773737"/>
                  <a:gd name="connsiteY3" fmla="*/ 1956594 h 2823369"/>
                  <a:gd name="connsiteX4" fmla="*/ 347662 w 5773737"/>
                  <a:gd name="connsiteY4" fmla="*/ 1932782 h 2823369"/>
                  <a:gd name="connsiteX5" fmla="*/ 357187 w 5773737"/>
                  <a:gd name="connsiteY5" fmla="*/ 1808957 h 2823369"/>
                  <a:gd name="connsiteX6" fmla="*/ 381000 w 5773737"/>
                  <a:gd name="connsiteY6" fmla="*/ 1670844 h 2823369"/>
                  <a:gd name="connsiteX7" fmla="*/ 609600 w 5773737"/>
                  <a:gd name="connsiteY7" fmla="*/ 1585119 h 2823369"/>
                  <a:gd name="connsiteX8" fmla="*/ 638175 w 5773737"/>
                  <a:gd name="connsiteY8" fmla="*/ 1618457 h 2823369"/>
                  <a:gd name="connsiteX9" fmla="*/ 676275 w 5773737"/>
                  <a:gd name="connsiteY9" fmla="*/ 1856582 h 2823369"/>
                  <a:gd name="connsiteX10" fmla="*/ 719137 w 5773737"/>
                  <a:gd name="connsiteY10" fmla="*/ 1799432 h 2823369"/>
                  <a:gd name="connsiteX11" fmla="*/ 1000125 w 5773737"/>
                  <a:gd name="connsiteY11" fmla="*/ 1699419 h 2823369"/>
                  <a:gd name="connsiteX12" fmla="*/ 990600 w 5773737"/>
                  <a:gd name="connsiteY12" fmla="*/ 1580357 h 2823369"/>
                  <a:gd name="connsiteX13" fmla="*/ 1081087 w 5773737"/>
                  <a:gd name="connsiteY13" fmla="*/ 1556544 h 2823369"/>
                  <a:gd name="connsiteX14" fmla="*/ 1104900 w 5773737"/>
                  <a:gd name="connsiteY14" fmla="*/ 1485107 h 2823369"/>
                  <a:gd name="connsiteX15" fmla="*/ 1309687 w 5773737"/>
                  <a:gd name="connsiteY15" fmla="*/ 1408907 h 2823369"/>
                  <a:gd name="connsiteX16" fmla="*/ 1300162 w 5773737"/>
                  <a:gd name="connsiteY16" fmla="*/ 1342232 h 2823369"/>
                  <a:gd name="connsiteX17" fmla="*/ 1538287 w 5773737"/>
                  <a:gd name="connsiteY17" fmla="*/ 1251744 h 2823369"/>
                  <a:gd name="connsiteX18" fmla="*/ 1624012 w 5773737"/>
                  <a:gd name="connsiteY18" fmla="*/ 1285082 h 2823369"/>
                  <a:gd name="connsiteX19" fmla="*/ 1738312 w 5773737"/>
                  <a:gd name="connsiteY19" fmla="*/ 1566069 h 2823369"/>
                  <a:gd name="connsiteX20" fmla="*/ 1566862 w 5773737"/>
                  <a:gd name="connsiteY20" fmla="*/ 1637507 h 2823369"/>
                  <a:gd name="connsiteX21" fmla="*/ 1752600 w 5773737"/>
                  <a:gd name="connsiteY21" fmla="*/ 2085182 h 2823369"/>
                  <a:gd name="connsiteX22" fmla="*/ 1866900 w 5773737"/>
                  <a:gd name="connsiteY22" fmla="*/ 2042319 h 2823369"/>
                  <a:gd name="connsiteX23" fmla="*/ 1900237 w 5773737"/>
                  <a:gd name="connsiteY23" fmla="*/ 2128044 h 2823369"/>
                  <a:gd name="connsiteX24" fmla="*/ 1928812 w 5773737"/>
                  <a:gd name="connsiteY24" fmla="*/ 2113757 h 2823369"/>
                  <a:gd name="connsiteX25" fmla="*/ 1985962 w 5773737"/>
                  <a:gd name="connsiteY25" fmla="*/ 2275682 h 2823369"/>
                  <a:gd name="connsiteX26" fmla="*/ 1900237 w 5773737"/>
                  <a:gd name="connsiteY26" fmla="*/ 2409032 h 2823369"/>
                  <a:gd name="connsiteX27" fmla="*/ 1724025 w 5773737"/>
                  <a:gd name="connsiteY27" fmla="*/ 2494757 h 2823369"/>
                  <a:gd name="connsiteX28" fmla="*/ 1557337 w 5773737"/>
                  <a:gd name="connsiteY28" fmla="*/ 2480469 h 2823369"/>
                  <a:gd name="connsiteX29" fmla="*/ 1276350 w 5773737"/>
                  <a:gd name="connsiteY29" fmla="*/ 2590007 h 2823369"/>
                  <a:gd name="connsiteX30" fmla="*/ 1090612 w 5773737"/>
                  <a:gd name="connsiteY30" fmla="*/ 2656682 h 2823369"/>
                  <a:gd name="connsiteX31" fmla="*/ 1085850 w 5773737"/>
                  <a:gd name="connsiteY31" fmla="*/ 2732882 h 2823369"/>
                  <a:gd name="connsiteX32" fmla="*/ 1152525 w 5773737"/>
                  <a:gd name="connsiteY32" fmla="*/ 2742407 h 2823369"/>
                  <a:gd name="connsiteX33" fmla="*/ 1181100 w 5773737"/>
                  <a:gd name="connsiteY33" fmla="*/ 2823369 h 2823369"/>
                  <a:gd name="connsiteX34" fmla="*/ 1319212 w 5773737"/>
                  <a:gd name="connsiteY34" fmla="*/ 2775744 h 2823369"/>
                  <a:gd name="connsiteX35" fmla="*/ 1285875 w 5773737"/>
                  <a:gd name="connsiteY35" fmla="*/ 2651919 h 2823369"/>
                  <a:gd name="connsiteX36" fmla="*/ 1438275 w 5773737"/>
                  <a:gd name="connsiteY36" fmla="*/ 2609057 h 2823369"/>
                  <a:gd name="connsiteX37" fmla="*/ 1471612 w 5773737"/>
                  <a:gd name="connsiteY37" fmla="*/ 2675732 h 2823369"/>
                  <a:gd name="connsiteX38" fmla="*/ 1604962 w 5773737"/>
                  <a:gd name="connsiteY38" fmla="*/ 2613819 h 2823369"/>
                  <a:gd name="connsiteX39" fmla="*/ 1628775 w 5773737"/>
                  <a:gd name="connsiteY39" fmla="*/ 2656682 h 2823369"/>
                  <a:gd name="connsiteX40" fmla="*/ 2371725 w 5773737"/>
                  <a:gd name="connsiteY40" fmla="*/ 2370932 h 2823369"/>
                  <a:gd name="connsiteX41" fmla="*/ 2471737 w 5773737"/>
                  <a:gd name="connsiteY41" fmla="*/ 2194719 h 2823369"/>
                  <a:gd name="connsiteX42" fmla="*/ 2771775 w 5773737"/>
                  <a:gd name="connsiteY42" fmla="*/ 2070894 h 2823369"/>
                  <a:gd name="connsiteX43" fmla="*/ 2805112 w 5773737"/>
                  <a:gd name="connsiteY43" fmla="*/ 2189957 h 2823369"/>
                  <a:gd name="connsiteX44" fmla="*/ 3178175 w 5773737"/>
                  <a:gd name="connsiteY44" fmla="*/ 2051844 h 2823369"/>
                  <a:gd name="connsiteX45" fmla="*/ 3125787 w 5773737"/>
                  <a:gd name="connsiteY45" fmla="*/ 1932782 h 2823369"/>
                  <a:gd name="connsiteX46" fmla="*/ 3767137 w 5773737"/>
                  <a:gd name="connsiteY46" fmla="*/ 1683544 h 2823369"/>
                  <a:gd name="connsiteX47" fmla="*/ 4719637 w 5773737"/>
                  <a:gd name="connsiteY47" fmla="*/ 1270794 h 2823369"/>
                  <a:gd name="connsiteX48" fmla="*/ 5773737 w 5773737"/>
                  <a:gd name="connsiteY48" fmla="*/ 623094 h 2823369"/>
                  <a:gd name="connsiteX49" fmla="*/ 5526087 w 5773737"/>
                  <a:gd name="connsiteY49" fmla="*/ 134144 h 2823369"/>
                  <a:gd name="connsiteX50" fmla="*/ 5673725 w 5773737"/>
                  <a:gd name="connsiteY50" fmla="*/ 42069 h 2823369"/>
                  <a:gd name="connsiteX51" fmla="*/ 5631656 w 5773737"/>
                  <a:gd name="connsiteY51" fmla="*/ 0 h 2823369"/>
                  <a:gd name="connsiteX52" fmla="*/ 5379243 w 5773737"/>
                  <a:gd name="connsiteY52" fmla="*/ 73026 h 2823369"/>
                  <a:gd name="connsiteX53" fmla="*/ 5431631 w 5773737"/>
                  <a:gd name="connsiteY53" fmla="*/ 304008 h 2823369"/>
                  <a:gd name="connsiteX54" fmla="*/ 5612606 w 5773737"/>
                  <a:gd name="connsiteY54" fmla="*/ 651670 h 2823369"/>
                  <a:gd name="connsiteX55" fmla="*/ 5083968 w 5773737"/>
                  <a:gd name="connsiteY55" fmla="*/ 970758 h 2823369"/>
                  <a:gd name="connsiteX56" fmla="*/ 4593431 w 5773737"/>
                  <a:gd name="connsiteY56" fmla="*/ 1230314 h 2823369"/>
                  <a:gd name="connsiteX57" fmla="*/ 3763962 w 5773737"/>
                  <a:gd name="connsiteY57" fmla="*/ 1578770 h 2823369"/>
                  <a:gd name="connsiteX58" fmla="*/ 2386012 w 5773737"/>
                  <a:gd name="connsiteY58" fmla="*/ 2118520 h 2823369"/>
                  <a:gd name="connsiteX59" fmla="*/ 2357437 w 5773737"/>
                  <a:gd name="connsiteY59" fmla="*/ 2070895 h 2823369"/>
                  <a:gd name="connsiteX60" fmla="*/ 2227262 w 5773737"/>
                  <a:gd name="connsiteY60" fmla="*/ 2124870 h 2823369"/>
                  <a:gd name="connsiteX61" fmla="*/ 1960562 w 5773737"/>
                  <a:gd name="connsiteY61" fmla="*/ 1470820 h 2823369"/>
                  <a:gd name="connsiteX62" fmla="*/ 1614487 w 5773737"/>
                  <a:gd name="connsiteY62" fmla="*/ 1124745 h 2823369"/>
                  <a:gd name="connsiteX63" fmla="*/ 0 w 5773737"/>
                  <a:gd name="connsiteY63" fmla="*/ 1894682 h 2823369"/>
                  <a:gd name="connsiteX0" fmla="*/ 0 w 5773737"/>
                  <a:gd name="connsiteY0" fmla="*/ 1894682 h 2823369"/>
                  <a:gd name="connsiteX1" fmla="*/ 28575 w 5773737"/>
                  <a:gd name="connsiteY1" fmla="*/ 2042319 h 2823369"/>
                  <a:gd name="connsiteX2" fmla="*/ 85725 w 5773737"/>
                  <a:gd name="connsiteY2" fmla="*/ 1994694 h 2823369"/>
                  <a:gd name="connsiteX3" fmla="*/ 300037 w 5773737"/>
                  <a:gd name="connsiteY3" fmla="*/ 1956594 h 2823369"/>
                  <a:gd name="connsiteX4" fmla="*/ 347662 w 5773737"/>
                  <a:gd name="connsiteY4" fmla="*/ 1932782 h 2823369"/>
                  <a:gd name="connsiteX5" fmla="*/ 357187 w 5773737"/>
                  <a:gd name="connsiteY5" fmla="*/ 1808957 h 2823369"/>
                  <a:gd name="connsiteX6" fmla="*/ 381000 w 5773737"/>
                  <a:gd name="connsiteY6" fmla="*/ 1670844 h 2823369"/>
                  <a:gd name="connsiteX7" fmla="*/ 609600 w 5773737"/>
                  <a:gd name="connsiteY7" fmla="*/ 1585119 h 2823369"/>
                  <a:gd name="connsiteX8" fmla="*/ 638175 w 5773737"/>
                  <a:gd name="connsiteY8" fmla="*/ 1618457 h 2823369"/>
                  <a:gd name="connsiteX9" fmla="*/ 676275 w 5773737"/>
                  <a:gd name="connsiteY9" fmla="*/ 1856582 h 2823369"/>
                  <a:gd name="connsiteX10" fmla="*/ 719137 w 5773737"/>
                  <a:gd name="connsiteY10" fmla="*/ 1799432 h 2823369"/>
                  <a:gd name="connsiteX11" fmla="*/ 1000125 w 5773737"/>
                  <a:gd name="connsiteY11" fmla="*/ 1699419 h 2823369"/>
                  <a:gd name="connsiteX12" fmla="*/ 990600 w 5773737"/>
                  <a:gd name="connsiteY12" fmla="*/ 1580357 h 2823369"/>
                  <a:gd name="connsiteX13" fmla="*/ 1081087 w 5773737"/>
                  <a:gd name="connsiteY13" fmla="*/ 1556544 h 2823369"/>
                  <a:gd name="connsiteX14" fmla="*/ 1104900 w 5773737"/>
                  <a:gd name="connsiteY14" fmla="*/ 1485107 h 2823369"/>
                  <a:gd name="connsiteX15" fmla="*/ 1309687 w 5773737"/>
                  <a:gd name="connsiteY15" fmla="*/ 1408907 h 2823369"/>
                  <a:gd name="connsiteX16" fmla="*/ 1300162 w 5773737"/>
                  <a:gd name="connsiteY16" fmla="*/ 1342232 h 2823369"/>
                  <a:gd name="connsiteX17" fmla="*/ 1538287 w 5773737"/>
                  <a:gd name="connsiteY17" fmla="*/ 1251744 h 2823369"/>
                  <a:gd name="connsiteX18" fmla="*/ 1624012 w 5773737"/>
                  <a:gd name="connsiteY18" fmla="*/ 1285082 h 2823369"/>
                  <a:gd name="connsiteX19" fmla="*/ 1738312 w 5773737"/>
                  <a:gd name="connsiteY19" fmla="*/ 1566069 h 2823369"/>
                  <a:gd name="connsiteX20" fmla="*/ 1566862 w 5773737"/>
                  <a:gd name="connsiteY20" fmla="*/ 1637507 h 2823369"/>
                  <a:gd name="connsiteX21" fmla="*/ 1752600 w 5773737"/>
                  <a:gd name="connsiteY21" fmla="*/ 2085182 h 2823369"/>
                  <a:gd name="connsiteX22" fmla="*/ 1866900 w 5773737"/>
                  <a:gd name="connsiteY22" fmla="*/ 2042319 h 2823369"/>
                  <a:gd name="connsiteX23" fmla="*/ 1900237 w 5773737"/>
                  <a:gd name="connsiteY23" fmla="*/ 2128044 h 2823369"/>
                  <a:gd name="connsiteX24" fmla="*/ 1928812 w 5773737"/>
                  <a:gd name="connsiteY24" fmla="*/ 2113757 h 2823369"/>
                  <a:gd name="connsiteX25" fmla="*/ 1985962 w 5773737"/>
                  <a:gd name="connsiteY25" fmla="*/ 2275682 h 2823369"/>
                  <a:gd name="connsiteX26" fmla="*/ 1900237 w 5773737"/>
                  <a:gd name="connsiteY26" fmla="*/ 2409032 h 2823369"/>
                  <a:gd name="connsiteX27" fmla="*/ 1724025 w 5773737"/>
                  <a:gd name="connsiteY27" fmla="*/ 2494757 h 2823369"/>
                  <a:gd name="connsiteX28" fmla="*/ 1557337 w 5773737"/>
                  <a:gd name="connsiteY28" fmla="*/ 2480469 h 2823369"/>
                  <a:gd name="connsiteX29" fmla="*/ 1276350 w 5773737"/>
                  <a:gd name="connsiteY29" fmla="*/ 2590007 h 2823369"/>
                  <a:gd name="connsiteX30" fmla="*/ 1090612 w 5773737"/>
                  <a:gd name="connsiteY30" fmla="*/ 2656682 h 2823369"/>
                  <a:gd name="connsiteX31" fmla="*/ 1085850 w 5773737"/>
                  <a:gd name="connsiteY31" fmla="*/ 2732882 h 2823369"/>
                  <a:gd name="connsiteX32" fmla="*/ 1152525 w 5773737"/>
                  <a:gd name="connsiteY32" fmla="*/ 2742407 h 2823369"/>
                  <a:gd name="connsiteX33" fmla="*/ 1181100 w 5773737"/>
                  <a:gd name="connsiteY33" fmla="*/ 2823369 h 2823369"/>
                  <a:gd name="connsiteX34" fmla="*/ 1319212 w 5773737"/>
                  <a:gd name="connsiteY34" fmla="*/ 2775744 h 2823369"/>
                  <a:gd name="connsiteX35" fmla="*/ 1285875 w 5773737"/>
                  <a:gd name="connsiteY35" fmla="*/ 2651919 h 2823369"/>
                  <a:gd name="connsiteX36" fmla="*/ 1438275 w 5773737"/>
                  <a:gd name="connsiteY36" fmla="*/ 2609057 h 2823369"/>
                  <a:gd name="connsiteX37" fmla="*/ 1471612 w 5773737"/>
                  <a:gd name="connsiteY37" fmla="*/ 2675732 h 2823369"/>
                  <a:gd name="connsiteX38" fmla="*/ 1604962 w 5773737"/>
                  <a:gd name="connsiteY38" fmla="*/ 2613819 h 2823369"/>
                  <a:gd name="connsiteX39" fmla="*/ 1628775 w 5773737"/>
                  <a:gd name="connsiteY39" fmla="*/ 2656682 h 2823369"/>
                  <a:gd name="connsiteX40" fmla="*/ 2371725 w 5773737"/>
                  <a:gd name="connsiteY40" fmla="*/ 2370932 h 2823369"/>
                  <a:gd name="connsiteX41" fmla="*/ 2471737 w 5773737"/>
                  <a:gd name="connsiteY41" fmla="*/ 2194719 h 2823369"/>
                  <a:gd name="connsiteX42" fmla="*/ 2771775 w 5773737"/>
                  <a:gd name="connsiteY42" fmla="*/ 2070894 h 2823369"/>
                  <a:gd name="connsiteX43" fmla="*/ 2805112 w 5773737"/>
                  <a:gd name="connsiteY43" fmla="*/ 2189957 h 2823369"/>
                  <a:gd name="connsiteX44" fmla="*/ 3178175 w 5773737"/>
                  <a:gd name="connsiteY44" fmla="*/ 2051844 h 2823369"/>
                  <a:gd name="connsiteX45" fmla="*/ 3125787 w 5773737"/>
                  <a:gd name="connsiteY45" fmla="*/ 1932782 h 2823369"/>
                  <a:gd name="connsiteX46" fmla="*/ 3767137 w 5773737"/>
                  <a:gd name="connsiteY46" fmla="*/ 1683544 h 2823369"/>
                  <a:gd name="connsiteX47" fmla="*/ 4719637 w 5773737"/>
                  <a:gd name="connsiteY47" fmla="*/ 1270794 h 2823369"/>
                  <a:gd name="connsiteX48" fmla="*/ 5773737 w 5773737"/>
                  <a:gd name="connsiteY48" fmla="*/ 623094 h 2823369"/>
                  <a:gd name="connsiteX49" fmla="*/ 5526087 w 5773737"/>
                  <a:gd name="connsiteY49" fmla="*/ 134144 h 2823369"/>
                  <a:gd name="connsiteX50" fmla="*/ 5673725 w 5773737"/>
                  <a:gd name="connsiteY50" fmla="*/ 42069 h 2823369"/>
                  <a:gd name="connsiteX51" fmla="*/ 5631656 w 5773737"/>
                  <a:gd name="connsiteY51" fmla="*/ 0 h 2823369"/>
                  <a:gd name="connsiteX52" fmla="*/ 5379243 w 5773737"/>
                  <a:gd name="connsiteY52" fmla="*/ 73026 h 2823369"/>
                  <a:gd name="connsiteX53" fmla="*/ 5431631 w 5773737"/>
                  <a:gd name="connsiteY53" fmla="*/ 304008 h 2823369"/>
                  <a:gd name="connsiteX54" fmla="*/ 5612606 w 5773737"/>
                  <a:gd name="connsiteY54" fmla="*/ 651670 h 2823369"/>
                  <a:gd name="connsiteX55" fmla="*/ 5083968 w 5773737"/>
                  <a:gd name="connsiteY55" fmla="*/ 970758 h 2823369"/>
                  <a:gd name="connsiteX56" fmla="*/ 4593431 w 5773737"/>
                  <a:gd name="connsiteY56" fmla="*/ 1230314 h 2823369"/>
                  <a:gd name="connsiteX57" fmla="*/ 3763962 w 5773737"/>
                  <a:gd name="connsiteY57" fmla="*/ 1578770 h 2823369"/>
                  <a:gd name="connsiteX58" fmla="*/ 2386012 w 5773737"/>
                  <a:gd name="connsiteY58" fmla="*/ 2118520 h 2823369"/>
                  <a:gd name="connsiteX59" fmla="*/ 2357437 w 5773737"/>
                  <a:gd name="connsiteY59" fmla="*/ 2070895 h 2823369"/>
                  <a:gd name="connsiteX60" fmla="*/ 2227262 w 5773737"/>
                  <a:gd name="connsiteY60" fmla="*/ 2124870 h 2823369"/>
                  <a:gd name="connsiteX61" fmla="*/ 1960562 w 5773737"/>
                  <a:gd name="connsiteY61" fmla="*/ 1470820 h 2823369"/>
                  <a:gd name="connsiteX62" fmla="*/ 1885950 w 5773737"/>
                  <a:gd name="connsiteY62" fmla="*/ 1485108 h 2823369"/>
                  <a:gd name="connsiteX63" fmla="*/ 1614487 w 5773737"/>
                  <a:gd name="connsiteY63" fmla="*/ 1124745 h 2823369"/>
                  <a:gd name="connsiteX64" fmla="*/ 0 w 5773737"/>
                  <a:gd name="connsiteY64" fmla="*/ 1894682 h 2823369"/>
                  <a:gd name="connsiteX0" fmla="*/ 0 w 5773737"/>
                  <a:gd name="connsiteY0" fmla="*/ 1894682 h 2823369"/>
                  <a:gd name="connsiteX1" fmla="*/ 28575 w 5773737"/>
                  <a:gd name="connsiteY1" fmla="*/ 2042319 h 2823369"/>
                  <a:gd name="connsiteX2" fmla="*/ 85725 w 5773737"/>
                  <a:gd name="connsiteY2" fmla="*/ 1994694 h 2823369"/>
                  <a:gd name="connsiteX3" fmla="*/ 300037 w 5773737"/>
                  <a:gd name="connsiteY3" fmla="*/ 1956594 h 2823369"/>
                  <a:gd name="connsiteX4" fmla="*/ 347662 w 5773737"/>
                  <a:gd name="connsiteY4" fmla="*/ 1932782 h 2823369"/>
                  <a:gd name="connsiteX5" fmla="*/ 357187 w 5773737"/>
                  <a:gd name="connsiteY5" fmla="*/ 1808957 h 2823369"/>
                  <a:gd name="connsiteX6" fmla="*/ 381000 w 5773737"/>
                  <a:gd name="connsiteY6" fmla="*/ 1670844 h 2823369"/>
                  <a:gd name="connsiteX7" fmla="*/ 609600 w 5773737"/>
                  <a:gd name="connsiteY7" fmla="*/ 1585119 h 2823369"/>
                  <a:gd name="connsiteX8" fmla="*/ 638175 w 5773737"/>
                  <a:gd name="connsiteY8" fmla="*/ 1618457 h 2823369"/>
                  <a:gd name="connsiteX9" fmla="*/ 676275 w 5773737"/>
                  <a:gd name="connsiteY9" fmla="*/ 1856582 h 2823369"/>
                  <a:gd name="connsiteX10" fmla="*/ 719137 w 5773737"/>
                  <a:gd name="connsiteY10" fmla="*/ 1799432 h 2823369"/>
                  <a:gd name="connsiteX11" fmla="*/ 1000125 w 5773737"/>
                  <a:gd name="connsiteY11" fmla="*/ 1699419 h 2823369"/>
                  <a:gd name="connsiteX12" fmla="*/ 990600 w 5773737"/>
                  <a:gd name="connsiteY12" fmla="*/ 1580357 h 2823369"/>
                  <a:gd name="connsiteX13" fmla="*/ 1081087 w 5773737"/>
                  <a:gd name="connsiteY13" fmla="*/ 1556544 h 2823369"/>
                  <a:gd name="connsiteX14" fmla="*/ 1104900 w 5773737"/>
                  <a:gd name="connsiteY14" fmla="*/ 1485107 h 2823369"/>
                  <a:gd name="connsiteX15" fmla="*/ 1309687 w 5773737"/>
                  <a:gd name="connsiteY15" fmla="*/ 1408907 h 2823369"/>
                  <a:gd name="connsiteX16" fmla="*/ 1300162 w 5773737"/>
                  <a:gd name="connsiteY16" fmla="*/ 1342232 h 2823369"/>
                  <a:gd name="connsiteX17" fmla="*/ 1538287 w 5773737"/>
                  <a:gd name="connsiteY17" fmla="*/ 1251744 h 2823369"/>
                  <a:gd name="connsiteX18" fmla="*/ 1624012 w 5773737"/>
                  <a:gd name="connsiteY18" fmla="*/ 1285082 h 2823369"/>
                  <a:gd name="connsiteX19" fmla="*/ 1738312 w 5773737"/>
                  <a:gd name="connsiteY19" fmla="*/ 1566069 h 2823369"/>
                  <a:gd name="connsiteX20" fmla="*/ 1566862 w 5773737"/>
                  <a:gd name="connsiteY20" fmla="*/ 1637507 h 2823369"/>
                  <a:gd name="connsiteX21" fmla="*/ 1752600 w 5773737"/>
                  <a:gd name="connsiteY21" fmla="*/ 2085182 h 2823369"/>
                  <a:gd name="connsiteX22" fmla="*/ 1866900 w 5773737"/>
                  <a:gd name="connsiteY22" fmla="*/ 2042319 h 2823369"/>
                  <a:gd name="connsiteX23" fmla="*/ 1900237 w 5773737"/>
                  <a:gd name="connsiteY23" fmla="*/ 2128044 h 2823369"/>
                  <a:gd name="connsiteX24" fmla="*/ 1928812 w 5773737"/>
                  <a:gd name="connsiteY24" fmla="*/ 2113757 h 2823369"/>
                  <a:gd name="connsiteX25" fmla="*/ 1985962 w 5773737"/>
                  <a:gd name="connsiteY25" fmla="*/ 2275682 h 2823369"/>
                  <a:gd name="connsiteX26" fmla="*/ 1900237 w 5773737"/>
                  <a:gd name="connsiteY26" fmla="*/ 2409032 h 2823369"/>
                  <a:gd name="connsiteX27" fmla="*/ 1724025 w 5773737"/>
                  <a:gd name="connsiteY27" fmla="*/ 2494757 h 2823369"/>
                  <a:gd name="connsiteX28" fmla="*/ 1557337 w 5773737"/>
                  <a:gd name="connsiteY28" fmla="*/ 2480469 h 2823369"/>
                  <a:gd name="connsiteX29" fmla="*/ 1276350 w 5773737"/>
                  <a:gd name="connsiteY29" fmla="*/ 2590007 h 2823369"/>
                  <a:gd name="connsiteX30" fmla="*/ 1090612 w 5773737"/>
                  <a:gd name="connsiteY30" fmla="*/ 2656682 h 2823369"/>
                  <a:gd name="connsiteX31" fmla="*/ 1085850 w 5773737"/>
                  <a:gd name="connsiteY31" fmla="*/ 2732882 h 2823369"/>
                  <a:gd name="connsiteX32" fmla="*/ 1152525 w 5773737"/>
                  <a:gd name="connsiteY32" fmla="*/ 2742407 h 2823369"/>
                  <a:gd name="connsiteX33" fmla="*/ 1181100 w 5773737"/>
                  <a:gd name="connsiteY33" fmla="*/ 2823369 h 2823369"/>
                  <a:gd name="connsiteX34" fmla="*/ 1319212 w 5773737"/>
                  <a:gd name="connsiteY34" fmla="*/ 2775744 h 2823369"/>
                  <a:gd name="connsiteX35" fmla="*/ 1285875 w 5773737"/>
                  <a:gd name="connsiteY35" fmla="*/ 2651919 h 2823369"/>
                  <a:gd name="connsiteX36" fmla="*/ 1438275 w 5773737"/>
                  <a:gd name="connsiteY36" fmla="*/ 2609057 h 2823369"/>
                  <a:gd name="connsiteX37" fmla="*/ 1471612 w 5773737"/>
                  <a:gd name="connsiteY37" fmla="*/ 2675732 h 2823369"/>
                  <a:gd name="connsiteX38" fmla="*/ 1604962 w 5773737"/>
                  <a:gd name="connsiteY38" fmla="*/ 2613819 h 2823369"/>
                  <a:gd name="connsiteX39" fmla="*/ 1628775 w 5773737"/>
                  <a:gd name="connsiteY39" fmla="*/ 2656682 h 2823369"/>
                  <a:gd name="connsiteX40" fmla="*/ 2371725 w 5773737"/>
                  <a:gd name="connsiteY40" fmla="*/ 2370932 h 2823369"/>
                  <a:gd name="connsiteX41" fmla="*/ 2471737 w 5773737"/>
                  <a:gd name="connsiteY41" fmla="*/ 2194719 h 2823369"/>
                  <a:gd name="connsiteX42" fmla="*/ 2771775 w 5773737"/>
                  <a:gd name="connsiteY42" fmla="*/ 2070894 h 2823369"/>
                  <a:gd name="connsiteX43" fmla="*/ 2805112 w 5773737"/>
                  <a:gd name="connsiteY43" fmla="*/ 2189957 h 2823369"/>
                  <a:gd name="connsiteX44" fmla="*/ 3178175 w 5773737"/>
                  <a:gd name="connsiteY44" fmla="*/ 2051844 h 2823369"/>
                  <a:gd name="connsiteX45" fmla="*/ 3125787 w 5773737"/>
                  <a:gd name="connsiteY45" fmla="*/ 1932782 h 2823369"/>
                  <a:gd name="connsiteX46" fmla="*/ 3767137 w 5773737"/>
                  <a:gd name="connsiteY46" fmla="*/ 1683544 h 2823369"/>
                  <a:gd name="connsiteX47" fmla="*/ 4719637 w 5773737"/>
                  <a:gd name="connsiteY47" fmla="*/ 1270794 h 2823369"/>
                  <a:gd name="connsiteX48" fmla="*/ 5773737 w 5773737"/>
                  <a:gd name="connsiteY48" fmla="*/ 623094 h 2823369"/>
                  <a:gd name="connsiteX49" fmla="*/ 5526087 w 5773737"/>
                  <a:gd name="connsiteY49" fmla="*/ 134144 h 2823369"/>
                  <a:gd name="connsiteX50" fmla="*/ 5673725 w 5773737"/>
                  <a:gd name="connsiteY50" fmla="*/ 42069 h 2823369"/>
                  <a:gd name="connsiteX51" fmla="*/ 5631656 w 5773737"/>
                  <a:gd name="connsiteY51" fmla="*/ 0 h 2823369"/>
                  <a:gd name="connsiteX52" fmla="*/ 5379243 w 5773737"/>
                  <a:gd name="connsiteY52" fmla="*/ 73026 h 2823369"/>
                  <a:gd name="connsiteX53" fmla="*/ 5431631 w 5773737"/>
                  <a:gd name="connsiteY53" fmla="*/ 304008 h 2823369"/>
                  <a:gd name="connsiteX54" fmla="*/ 5612606 w 5773737"/>
                  <a:gd name="connsiteY54" fmla="*/ 651670 h 2823369"/>
                  <a:gd name="connsiteX55" fmla="*/ 5083968 w 5773737"/>
                  <a:gd name="connsiteY55" fmla="*/ 970758 h 2823369"/>
                  <a:gd name="connsiteX56" fmla="*/ 4593431 w 5773737"/>
                  <a:gd name="connsiteY56" fmla="*/ 1230314 h 2823369"/>
                  <a:gd name="connsiteX57" fmla="*/ 3763962 w 5773737"/>
                  <a:gd name="connsiteY57" fmla="*/ 1578770 h 2823369"/>
                  <a:gd name="connsiteX58" fmla="*/ 2386012 w 5773737"/>
                  <a:gd name="connsiteY58" fmla="*/ 2118520 h 2823369"/>
                  <a:gd name="connsiteX59" fmla="*/ 2357437 w 5773737"/>
                  <a:gd name="connsiteY59" fmla="*/ 2070895 h 2823369"/>
                  <a:gd name="connsiteX60" fmla="*/ 2227262 w 5773737"/>
                  <a:gd name="connsiteY60" fmla="*/ 2124870 h 2823369"/>
                  <a:gd name="connsiteX61" fmla="*/ 1960562 w 5773737"/>
                  <a:gd name="connsiteY61" fmla="*/ 1470820 h 2823369"/>
                  <a:gd name="connsiteX62" fmla="*/ 1885950 w 5773737"/>
                  <a:gd name="connsiteY62" fmla="*/ 1485108 h 2823369"/>
                  <a:gd name="connsiteX63" fmla="*/ 1614487 w 5773737"/>
                  <a:gd name="connsiteY63" fmla="*/ 1124745 h 2823369"/>
                  <a:gd name="connsiteX64" fmla="*/ 0 w 5773737"/>
                  <a:gd name="connsiteY64" fmla="*/ 1894682 h 2823369"/>
                  <a:gd name="connsiteX0" fmla="*/ 0 w 5773737"/>
                  <a:gd name="connsiteY0" fmla="*/ 1894682 h 2823369"/>
                  <a:gd name="connsiteX1" fmla="*/ 28575 w 5773737"/>
                  <a:gd name="connsiteY1" fmla="*/ 2042319 h 2823369"/>
                  <a:gd name="connsiteX2" fmla="*/ 85725 w 5773737"/>
                  <a:gd name="connsiteY2" fmla="*/ 1994694 h 2823369"/>
                  <a:gd name="connsiteX3" fmla="*/ 300037 w 5773737"/>
                  <a:gd name="connsiteY3" fmla="*/ 1956594 h 2823369"/>
                  <a:gd name="connsiteX4" fmla="*/ 347662 w 5773737"/>
                  <a:gd name="connsiteY4" fmla="*/ 1932782 h 2823369"/>
                  <a:gd name="connsiteX5" fmla="*/ 357187 w 5773737"/>
                  <a:gd name="connsiteY5" fmla="*/ 1808957 h 2823369"/>
                  <a:gd name="connsiteX6" fmla="*/ 381000 w 5773737"/>
                  <a:gd name="connsiteY6" fmla="*/ 1670844 h 2823369"/>
                  <a:gd name="connsiteX7" fmla="*/ 609600 w 5773737"/>
                  <a:gd name="connsiteY7" fmla="*/ 1585119 h 2823369"/>
                  <a:gd name="connsiteX8" fmla="*/ 638175 w 5773737"/>
                  <a:gd name="connsiteY8" fmla="*/ 1618457 h 2823369"/>
                  <a:gd name="connsiteX9" fmla="*/ 676275 w 5773737"/>
                  <a:gd name="connsiteY9" fmla="*/ 1856582 h 2823369"/>
                  <a:gd name="connsiteX10" fmla="*/ 719137 w 5773737"/>
                  <a:gd name="connsiteY10" fmla="*/ 1799432 h 2823369"/>
                  <a:gd name="connsiteX11" fmla="*/ 1000125 w 5773737"/>
                  <a:gd name="connsiteY11" fmla="*/ 1699419 h 2823369"/>
                  <a:gd name="connsiteX12" fmla="*/ 990600 w 5773737"/>
                  <a:gd name="connsiteY12" fmla="*/ 1580357 h 2823369"/>
                  <a:gd name="connsiteX13" fmla="*/ 1081087 w 5773737"/>
                  <a:gd name="connsiteY13" fmla="*/ 1556544 h 2823369"/>
                  <a:gd name="connsiteX14" fmla="*/ 1104900 w 5773737"/>
                  <a:gd name="connsiteY14" fmla="*/ 1485107 h 2823369"/>
                  <a:gd name="connsiteX15" fmla="*/ 1309687 w 5773737"/>
                  <a:gd name="connsiteY15" fmla="*/ 1408907 h 2823369"/>
                  <a:gd name="connsiteX16" fmla="*/ 1300162 w 5773737"/>
                  <a:gd name="connsiteY16" fmla="*/ 1342232 h 2823369"/>
                  <a:gd name="connsiteX17" fmla="*/ 1538287 w 5773737"/>
                  <a:gd name="connsiteY17" fmla="*/ 1251744 h 2823369"/>
                  <a:gd name="connsiteX18" fmla="*/ 1624012 w 5773737"/>
                  <a:gd name="connsiteY18" fmla="*/ 1285082 h 2823369"/>
                  <a:gd name="connsiteX19" fmla="*/ 1738312 w 5773737"/>
                  <a:gd name="connsiteY19" fmla="*/ 1566069 h 2823369"/>
                  <a:gd name="connsiteX20" fmla="*/ 1566862 w 5773737"/>
                  <a:gd name="connsiteY20" fmla="*/ 1637507 h 2823369"/>
                  <a:gd name="connsiteX21" fmla="*/ 1752600 w 5773737"/>
                  <a:gd name="connsiteY21" fmla="*/ 2085182 h 2823369"/>
                  <a:gd name="connsiteX22" fmla="*/ 1866900 w 5773737"/>
                  <a:gd name="connsiteY22" fmla="*/ 2042319 h 2823369"/>
                  <a:gd name="connsiteX23" fmla="*/ 1900237 w 5773737"/>
                  <a:gd name="connsiteY23" fmla="*/ 2128044 h 2823369"/>
                  <a:gd name="connsiteX24" fmla="*/ 1928812 w 5773737"/>
                  <a:gd name="connsiteY24" fmla="*/ 2113757 h 2823369"/>
                  <a:gd name="connsiteX25" fmla="*/ 1985962 w 5773737"/>
                  <a:gd name="connsiteY25" fmla="*/ 2275682 h 2823369"/>
                  <a:gd name="connsiteX26" fmla="*/ 1900237 w 5773737"/>
                  <a:gd name="connsiteY26" fmla="*/ 2409032 h 2823369"/>
                  <a:gd name="connsiteX27" fmla="*/ 1724025 w 5773737"/>
                  <a:gd name="connsiteY27" fmla="*/ 2494757 h 2823369"/>
                  <a:gd name="connsiteX28" fmla="*/ 1557337 w 5773737"/>
                  <a:gd name="connsiteY28" fmla="*/ 2480469 h 2823369"/>
                  <a:gd name="connsiteX29" fmla="*/ 1276350 w 5773737"/>
                  <a:gd name="connsiteY29" fmla="*/ 2590007 h 2823369"/>
                  <a:gd name="connsiteX30" fmla="*/ 1090612 w 5773737"/>
                  <a:gd name="connsiteY30" fmla="*/ 2656682 h 2823369"/>
                  <a:gd name="connsiteX31" fmla="*/ 1085850 w 5773737"/>
                  <a:gd name="connsiteY31" fmla="*/ 2732882 h 2823369"/>
                  <a:gd name="connsiteX32" fmla="*/ 1152525 w 5773737"/>
                  <a:gd name="connsiteY32" fmla="*/ 2742407 h 2823369"/>
                  <a:gd name="connsiteX33" fmla="*/ 1181100 w 5773737"/>
                  <a:gd name="connsiteY33" fmla="*/ 2823369 h 2823369"/>
                  <a:gd name="connsiteX34" fmla="*/ 1319212 w 5773737"/>
                  <a:gd name="connsiteY34" fmla="*/ 2775744 h 2823369"/>
                  <a:gd name="connsiteX35" fmla="*/ 1285875 w 5773737"/>
                  <a:gd name="connsiteY35" fmla="*/ 2651919 h 2823369"/>
                  <a:gd name="connsiteX36" fmla="*/ 1438275 w 5773737"/>
                  <a:gd name="connsiteY36" fmla="*/ 2609057 h 2823369"/>
                  <a:gd name="connsiteX37" fmla="*/ 1471612 w 5773737"/>
                  <a:gd name="connsiteY37" fmla="*/ 2675732 h 2823369"/>
                  <a:gd name="connsiteX38" fmla="*/ 1604962 w 5773737"/>
                  <a:gd name="connsiteY38" fmla="*/ 2613819 h 2823369"/>
                  <a:gd name="connsiteX39" fmla="*/ 1628775 w 5773737"/>
                  <a:gd name="connsiteY39" fmla="*/ 2656682 h 2823369"/>
                  <a:gd name="connsiteX40" fmla="*/ 2371725 w 5773737"/>
                  <a:gd name="connsiteY40" fmla="*/ 2370932 h 2823369"/>
                  <a:gd name="connsiteX41" fmla="*/ 2471737 w 5773737"/>
                  <a:gd name="connsiteY41" fmla="*/ 2194719 h 2823369"/>
                  <a:gd name="connsiteX42" fmla="*/ 2771775 w 5773737"/>
                  <a:gd name="connsiteY42" fmla="*/ 2070894 h 2823369"/>
                  <a:gd name="connsiteX43" fmla="*/ 2805112 w 5773737"/>
                  <a:gd name="connsiteY43" fmla="*/ 2189957 h 2823369"/>
                  <a:gd name="connsiteX44" fmla="*/ 3178175 w 5773737"/>
                  <a:gd name="connsiteY44" fmla="*/ 2051844 h 2823369"/>
                  <a:gd name="connsiteX45" fmla="*/ 3125787 w 5773737"/>
                  <a:gd name="connsiteY45" fmla="*/ 1932782 h 2823369"/>
                  <a:gd name="connsiteX46" fmla="*/ 3767137 w 5773737"/>
                  <a:gd name="connsiteY46" fmla="*/ 1683544 h 2823369"/>
                  <a:gd name="connsiteX47" fmla="*/ 4719637 w 5773737"/>
                  <a:gd name="connsiteY47" fmla="*/ 1270794 h 2823369"/>
                  <a:gd name="connsiteX48" fmla="*/ 5773737 w 5773737"/>
                  <a:gd name="connsiteY48" fmla="*/ 623094 h 2823369"/>
                  <a:gd name="connsiteX49" fmla="*/ 5526087 w 5773737"/>
                  <a:gd name="connsiteY49" fmla="*/ 134144 h 2823369"/>
                  <a:gd name="connsiteX50" fmla="*/ 5673725 w 5773737"/>
                  <a:gd name="connsiteY50" fmla="*/ 42069 h 2823369"/>
                  <a:gd name="connsiteX51" fmla="*/ 5631656 w 5773737"/>
                  <a:gd name="connsiteY51" fmla="*/ 0 h 2823369"/>
                  <a:gd name="connsiteX52" fmla="*/ 5379243 w 5773737"/>
                  <a:gd name="connsiteY52" fmla="*/ 73026 h 2823369"/>
                  <a:gd name="connsiteX53" fmla="*/ 5431631 w 5773737"/>
                  <a:gd name="connsiteY53" fmla="*/ 304008 h 2823369"/>
                  <a:gd name="connsiteX54" fmla="*/ 5612606 w 5773737"/>
                  <a:gd name="connsiteY54" fmla="*/ 651670 h 2823369"/>
                  <a:gd name="connsiteX55" fmla="*/ 5083968 w 5773737"/>
                  <a:gd name="connsiteY55" fmla="*/ 970758 h 2823369"/>
                  <a:gd name="connsiteX56" fmla="*/ 4593431 w 5773737"/>
                  <a:gd name="connsiteY56" fmla="*/ 1230314 h 2823369"/>
                  <a:gd name="connsiteX57" fmla="*/ 3763962 w 5773737"/>
                  <a:gd name="connsiteY57" fmla="*/ 1578770 h 2823369"/>
                  <a:gd name="connsiteX58" fmla="*/ 2386012 w 5773737"/>
                  <a:gd name="connsiteY58" fmla="*/ 2118520 h 2823369"/>
                  <a:gd name="connsiteX59" fmla="*/ 2357437 w 5773737"/>
                  <a:gd name="connsiteY59" fmla="*/ 2070895 h 2823369"/>
                  <a:gd name="connsiteX60" fmla="*/ 2227262 w 5773737"/>
                  <a:gd name="connsiteY60" fmla="*/ 2124870 h 2823369"/>
                  <a:gd name="connsiteX61" fmla="*/ 1960562 w 5773737"/>
                  <a:gd name="connsiteY61" fmla="*/ 1470820 h 2823369"/>
                  <a:gd name="connsiteX62" fmla="*/ 1885950 w 5773737"/>
                  <a:gd name="connsiteY62" fmla="*/ 1485108 h 2823369"/>
                  <a:gd name="connsiteX63" fmla="*/ 1843087 w 5773737"/>
                  <a:gd name="connsiteY63" fmla="*/ 1375570 h 2823369"/>
                  <a:gd name="connsiteX64" fmla="*/ 1614487 w 5773737"/>
                  <a:gd name="connsiteY64" fmla="*/ 1124745 h 2823369"/>
                  <a:gd name="connsiteX65" fmla="*/ 0 w 5773737"/>
                  <a:gd name="connsiteY65" fmla="*/ 1894682 h 2823369"/>
                  <a:gd name="connsiteX0" fmla="*/ 0 w 5773737"/>
                  <a:gd name="connsiteY0" fmla="*/ 1894682 h 2823369"/>
                  <a:gd name="connsiteX1" fmla="*/ 28575 w 5773737"/>
                  <a:gd name="connsiteY1" fmla="*/ 2042319 h 2823369"/>
                  <a:gd name="connsiteX2" fmla="*/ 85725 w 5773737"/>
                  <a:gd name="connsiteY2" fmla="*/ 1994694 h 2823369"/>
                  <a:gd name="connsiteX3" fmla="*/ 300037 w 5773737"/>
                  <a:gd name="connsiteY3" fmla="*/ 1956594 h 2823369"/>
                  <a:gd name="connsiteX4" fmla="*/ 347662 w 5773737"/>
                  <a:gd name="connsiteY4" fmla="*/ 1932782 h 2823369"/>
                  <a:gd name="connsiteX5" fmla="*/ 357187 w 5773737"/>
                  <a:gd name="connsiteY5" fmla="*/ 1808957 h 2823369"/>
                  <a:gd name="connsiteX6" fmla="*/ 381000 w 5773737"/>
                  <a:gd name="connsiteY6" fmla="*/ 1670844 h 2823369"/>
                  <a:gd name="connsiteX7" fmla="*/ 609600 w 5773737"/>
                  <a:gd name="connsiteY7" fmla="*/ 1585119 h 2823369"/>
                  <a:gd name="connsiteX8" fmla="*/ 638175 w 5773737"/>
                  <a:gd name="connsiteY8" fmla="*/ 1618457 h 2823369"/>
                  <a:gd name="connsiteX9" fmla="*/ 676275 w 5773737"/>
                  <a:gd name="connsiteY9" fmla="*/ 1856582 h 2823369"/>
                  <a:gd name="connsiteX10" fmla="*/ 719137 w 5773737"/>
                  <a:gd name="connsiteY10" fmla="*/ 1799432 h 2823369"/>
                  <a:gd name="connsiteX11" fmla="*/ 1000125 w 5773737"/>
                  <a:gd name="connsiteY11" fmla="*/ 1699419 h 2823369"/>
                  <a:gd name="connsiteX12" fmla="*/ 990600 w 5773737"/>
                  <a:gd name="connsiteY12" fmla="*/ 1580357 h 2823369"/>
                  <a:gd name="connsiteX13" fmla="*/ 1081087 w 5773737"/>
                  <a:gd name="connsiteY13" fmla="*/ 1556544 h 2823369"/>
                  <a:gd name="connsiteX14" fmla="*/ 1104900 w 5773737"/>
                  <a:gd name="connsiteY14" fmla="*/ 1485107 h 2823369"/>
                  <a:gd name="connsiteX15" fmla="*/ 1309687 w 5773737"/>
                  <a:gd name="connsiteY15" fmla="*/ 1408907 h 2823369"/>
                  <a:gd name="connsiteX16" fmla="*/ 1300162 w 5773737"/>
                  <a:gd name="connsiteY16" fmla="*/ 1342232 h 2823369"/>
                  <a:gd name="connsiteX17" fmla="*/ 1538287 w 5773737"/>
                  <a:gd name="connsiteY17" fmla="*/ 1251744 h 2823369"/>
                  <a:gd name="connsiteX18" fmla="*/ 1624012 w 5773737"/>
                  <a:gd name="connsiteY18" fmla="*/ 1285082 h 2823369"/>
                  <a:gd name="connsiteX19" fmla="*/ 1738312 w 5773737"/>
                  <a:gd name="connsiteY19" fmla="*/ 1566069 h 2823369"/>
                  <a:gd name="connsiteX20" fmla="*/ 1566862 w 5773737"/>
                  <a:gd name="connsiteY20" fmla="*/ 1637507 h 2823369"/>
                  <a:gd name="connsiteX21" fmla="*/ 1752600 w 5773737"/>
                  <a:gd name="connsiteY21" fmla="*/ 2085182 h 2823369"/>
                  <a:gd name="connsiteX22" fmla="*/ 1866900 w 5773737"/>
                  <a:gd name="connsiteY22" fmla="*/ 2042319 h 2823369"/>
                  <a:gd name="connsiteX23" fmla="*/ 1900237 w 5773737"/>
                  <a:gd name="connsiteY23" fmla="*/ 2128044 h 2823369"/>
                  <a:gd name="connsiteX24" fmla="*/ 1928812 w 5773737"/>
                  <a:gd name="connsiteY24" fmla="*/ 2113757 h 2823369"/>
                  <a:gd name="connsiteX25" fmla="*/ 1985962 w 5773737"/>
                  <a:gd name="connsiteY25" fmla="*/ 2275682 h 2823369"/>
                  <a:gd name="connsiteX26" fmla="*/ 1900237 w 5773737"/>
                  <a:gd name="connsiteY26" fmla="*/ 2409032 h 2823369"/>
                  <a:gd name="connsiteX27" fmla="*/ 1724025 w 5773737"/>
                  <a:gd name="connsiteY27" fmla="*/ 2494757 h 2823369"/>
                  <a:gd name="connsiteX28" fmla="*/ 1557337 w 5773737"/>
                  <a:gd name="connsiteY28" fmla="*/ 2480469 h 2823369"/>
                  <a:gd name="connsiteX29" fmla="*/ 1276350 w 5773737"/>
                  <a:gd name="connsiteY29" fmla="*/ 2590007 h 2823369"/>
                  <a:gd name="connsiteX30" fmla="*/ 1090612 w 5773737"/>
                  <a:gd name="connsiteY30" fmla="*/ 2656682 h 2823369"/>
                  <a:gd name="connsiteX31" fmla="*/ 1085850 w 5773737"/>
                  <a:gd name="connsiteY31" fmla="*/ 2732882 h 2823369"/>
                  <a:gd name="connsiteX32" fmla="*/ 1152525 w 5773737"/>
                  <a:gd name="connsiteY32" fmla="*/ 2742407 h 2823369"/>
                  <a:gd name="connsiteX33" fmla="*/ 1181100 w 5773737"/>
                  <a:gd name="connsiteY33" fmla="*/ 2823369 h 2823369"/>
                  <a:gd name="connsiteX34" fmla="*/ 1319212 w 5773737"/>
                  <a:gd name="connsiteY34" fmla="*/ 2775744 h 2823369"/>
                  <a:gd name="connsiteX35" fmla="*/ 1285875 w 5773737"/>
                  <a:gd name="connsiteY35" fmla="*/ 2651919 h 2823369"/>
                  <a:gd name="connsiteX36" fmla="*/ 1438275 w 5773737"/>
                  <a:gd name="connsiteY36" fmla="*/ 2609057 h 2823369"/>
                  <a:gd name="connsiteX37" fmla="*/ 1471612 w 5773737"/>
                  <a:gd name="connsiteY37" fmla="*/ 2675732 h 2823369"/>
                  <a:gd name="connsiteX38" fmla="*/ 1604962 w 5773737"/>
                  <a:gd name="connsiteY38" fmla="*/ 2613819 h 2823369"/>
                  <a:gd name="connsiteX39" fmla="*/ 1628775 w 5773737"/>
                  <a:gd name="connsiteY39" fmla="*/ 2656682 h 2823369"/>
                  <a:gd name="connsiteX40" fmla="*/ 2371725 w 5773737"/>
                  <a:gd name="connsiteY40" fmla="*/ 2370932 h 2823369"/>
                  <a:gd name="connsiteX41" fmla="*/ 2471737 w 5773737"/>
                  <a:gd name="connsiteY41" fmla="*/ 2194719 h 2823369"/>
                  <a:gd name="connsiteX42" fmla="*/ 2771775 w 5773737"/>
                  <a:gd name="connsiteY42" fmla="*/ 2070894 h 2823369"/>
                  <a:gd name="connsiteX43" fmla="*/ 2805112 w 5773737"/>
                  <a:gd name="connsiteY43" fmla="*/ 2189957 h 2823369"/>
                  <a:gd name="connsiteX44" fmla="*/ 3178175 w 5773737"/>
                  <a:gd name="connsiteY44" fmla="*/ 2051844 h 2823369"/>
                  <a:gd name="connsiteX45" fmla="*/ 3125787 w 5773737"/>
                  <a:gd name="connsiteY45" fmla="*/ 1932782 h 2823369"/>
                  <a:gd name="connsiteX46" fmla="*/ 3767137 w 5773737"/>
                  <a:gd name="connsiteY46" fmla="*/ 1683544 h 2823369"/>
                  <a:gd name="connsiteX47" fmla="*/ 4719637 w 5773737"/>
                  <a:gd name="connsiteY47" fmla="*/ 1270794 h 2823369"/>
                  <a:gd name="connsiteX48" fmla="*/ 5773737 w 5773737"/>
                  <a:gd name="connsiteY48" fmla="*/ 623094 h 2823369"/>
                  <a:gd name="connsiteX49" fmla="*/ 5526087 w 5773737"/>
                  <a:gd name="connsiteY49" fmla="*/ 134144 h 2823369"/>
                  <a:gd name="connsiteX50" fmla="*/ 5673725 w 5773737"/>
                  <a:gd name="connsiteY50" fmla="*/ 42069 h 2823369"/>
                  <a:gd name="connsiteX51" fmla="*/ 5631656 w 5773737"/>
                  <a:gd name="connsiteY51" fmla="*/ 0 h 2823369"/>
                  <a:gd name="connsiteX52" fmla="*/ 5379243 w 5773737"/>
                  <a:gd name="connsiteY52" fmla="*/ 73026 h 2823369"/>
                  <a:gd name="connsiteX53" fmla="*/ 5431631 w 5773737"/>
                  <a:gd name="connsiteY53" fmla="*/ 304008 h 2823369"/>
                  <a:gd name="connsiteX54" fmla="*/ 5612606 w 5773737"/>
                  <a:gd name="connsiteY54" fmla="*/ 651670 h 2823369"/>
                  <a:gd name="connsiteX55" fmla="*/ 5083968 w 5773737"/>
                  <a:gd name="connsiteY55" fmla="*/ 970758 h 2823369"/>
                  <a:gd name="connsiteX56" fmla="*/ 4593431 w 5773737"/>
                  <a:gd name="connsiteY56" fmla="*/ 1230314 h 2823369"/>
                  <a:gd name="connsiteX57" fmla="*/ 3763962 w 5773737"/>
                  <a:gd name="connsiteY57" fmla="*/ 1578770 h 2823369"/>
                  <a:gd name="connsiteX58" fmla="*/ 2386012 w 5773737"/>
                  <a:gd name="connsiteY58" fmla="*/ 2118520 h 2823369"/>
                  <a:gd name="connsiteX59" fmla="*/ 2357437 w 5773737"/>
                  <a:gd name="connsiteY59" fmla="*/ 2070895 h 2823369"/>
                  <a:gd name="connsiteX60" fmla="*/ 2227262 w 5773737"/>
                  <a:gd name="connsiteY60" fmla="*/ 2124870 h 2823369"/>
                  <a:gd name="connsiteX61" fmla="*/ 1960562 w 5773737"/>
                  <a:gd name="connsiteY61" fmla="*/ 1470820 h 2823369"/>
                  <a:gd name="connsiteX62" fmla="*/ 1885950 w 5773737"/>
                  <a:gd name="connsiteY62" fmla="*/ 1485108 h 2823369"/>
                  <a:gd name="connsiteX63" fmla="*/ 1843087 w 5773737"/>
                  <a:gd name="connsiteY63" fmla="*/ 1375570 h 2823369"/>
                  <a:gd name="connsiteX64" fmla="*/ 1726406 w 5773737"/>
                  <a:gd name="connsiteY64" fmla="*/ 1177926 h 2823369"/>
                  <a:gd name="connsiteX65" fmla="*/ 1614487 w 5773737"/>
                  <a:gd name="connsiteY65" fmla="*/ 1124745 h 2823369"/>
                  <a:gd name="connsiteX66" fmla="*/ 0 w 5773737"/>
                  <a:gd name="connsiteY66" fmla="*/ 1894682 h 2823369"/>
                  <a:gd name="connsiteX0" fmla="*/ 0 w 5773737"/>
                  <a:gd name="connsiteY0" fmla="*/ 1894682 h 2823369"/>
                  <a:gd name="connsiteX1" fmla="*/ 28575 w 5773737"/>
                  <a:gd name="connsiteY1" fmla="*/ 2042319 h 2823369"/>
                  <a:gd name="connsiteX2" fmla="*/ 85725 w 5773737"/>
                  <a:gd name="connsiteY2" fmla="*/ 1994694 h 2823369"/>
                  <a:gd name="connsiteX3" fmla="*/ 300037 w 5773737"/>
                  <a:gd name="connsiteY3" fmla="*/ 1956594 h 2823369"/>
                  <a:gd name="connsiteX4" fmla="*/ 347662 w 5773737"/>
                  <a:gd name="connsiteY4" fmla="*/ 1932782 h 2823369"/>
                  <a:gd name="connsiteX5" fmla="*/ 357187 w 5773737"/>
                  <a:gd name="connsiteY5" fmla="*/ 1808957 h 2823369"/>
                  <a:gd name="connsiteX6" fmla="*/ 381000 w 5773737"/>
                  <a:gd name="connsiteY6" fmla="*/ 1670844 h 2823369"/>
                  <a:gd name="connsiteX7" fmla="*/ 609600 w 5773737"/>
                  <a:gd name="connsiteY7" fmla="*/ 1585119 h 2823369"/>
                  <a:gd name="connsiteX8" fmla="*/ 638175 w 5773737"/>
                  <a:gd name="connsiteY8" fmla="*/ 1618457 h 2823369"/>
                  <a:gd name="connsiteX9" fmla="*/ 676275 w 5773737"/>
                  <a:gd name="connsiteY9" fmla="*/ 1856582 h 2823369"/>
                  <a:gd name="connsiteX10" fmla="*/ 719137 w 5773737"/>
                  <a:gd name="connsiteY10" fmla="*/ 1799432 h 2823369"/>
                  <a:gd name="connsiteX11" fmla="*/ 1000125 w 5773737"/>
                  <a:gd name="connsiteY11" fmla="*/ 1699419 h 2823369"/>
                  <a:gd name="connsiteX12" fmla="*/ 990600 w 5773737"/>
                  <a:gd name="connsiteY12" fmla="*/ 1580357 h 2823369"/>
                  <a:gd name="connsiteX13" fmla="*/ 1081087 w 5773737"/>
                  <a:gd name="connsiteY13" fmla="*/ 1556544 h 2823369"/>
                  <a:gd name="connsiteX14" fmla="*/ 1104900 w 5773737"/>
                  <a:gd name="connsiteY14" fmla="*/ 1485107 h 2823369"/>
                  <a:gd name="connsiteX15" fmla="*/ 1309687 w 5773737"/>
                  <a:gd name="connsiteY15" fmla="*/ 1408907 h 2823369"/>
                  <a:gd name="connsiteX16" fmla="*/ 1300162 w 5773737"/>
                  <a:gd name="connsiteY16" fmla="*/ 1342232 h 2823369"/>
                  <a:gd name="connsiteX17" fmla="*/ 1538287 w 5773737"/>
                  <a:gd name="connsiteY17" fmla="*/ 1251744 h 2823369"/>
                  <a:gd name="connsiteX18" fmla="*/ 1624012 w 5773737"/>
                  <a:gd name="connsiteY18" fmla="*/ 1285082 h 2823369"/>
                  <a:gd name="connsiteX19" fmla="*/ 1738312 w 5773737"/>
                  <a:gd name="connsiteY19" fmla="*/ 1566069 h 2823369"/>
                  <a:gd name="connsiteX20" fmla="*/ 1566862 w 5773737"/>
                  <a:gd name="connsiteY20" fmla="*/ 1637507 h 2823369"/>
                  <a:gd name="connsiteX21" fmla="*/ 1752600 w 5773737"/>
                  <a:gd name="connsiteY21" fmla="*/ 2085182 h 2823369"/>
                  <a:gd name="connsiteX22" fmla="*/ 1866900 w 5773737"/>
                  <a:gd name="connsiteY22" fmla="*/ 2042319 h 2823369"/>
                  <a:gd name="connsiteX23" fmla="*/ 1900237 w 5773737"/>
                  <a:gd name="connsiteY23" fmla="*/ 2128044 h 2823369"/>
                  <a:gd name="connsiteX24" fmla="*/ 1928812 w 5773737"/>
                  <a:gd name="connsiteY24" fmla="*/ 2113757 h 2823369"/>
                  <a:gd name="connsiteX25" fmla="*/ 1985962 w 5773737"/>
                  <a:gd name="connsiteY25" fmla="*/ 2275682 h 2823369"/>
                  <a:gd name="connsiteX26" fmla="*/ 1900237 w 5773737"/>
                  <a:gd name="connsiteY26" fmla="*/ 2409032 h 2823369"/>
                  <a:gd name="connsiteX27" fmla="*/ 1724025 w 5773737"/>
                  <a:gd name="connsiteY27" fmla="*/ 2494757 h 2823369"/>
                  <a:gd name="connsiteX28" fmla="*/ 1557337 w 5773737"/>
                  <a:gd name="connsiteY28" fmla="*/ 2480469 h 2823369"/>
                  <a:gd name="connsiteX29" fmla="*/ 1276350 w 5773737"/>
                  <a:gd name="connsiteY29" fmla="*/ 2590007 h 2823369"/>
                  <a:gd name="connsiteX30" fmla="*/ 1090612 w 5773737"/>
                  <a:gd name="connsiteY30" fmla="*/ 2656682 h 2823369"/>
                  <a:gd name="connsiteX31" fmla="*/ 1085850 w 5773737"/>
                  <a:gd name="connsiteY31" fmla="*/ 2732882 h 2823369"/>
                  <a:gd name="connsiteX32" fmla="*/ 1152525 w 5773737"/>
                  <a:gd name="connsiteY32" fmla="*/ 2742407 h 2823369"/>
                  <a:gd name="connsiteX33" fmla="*/ 1181100 w 5773737"/>
                  <a:gd name="connsiteY33" fmla="*/ 2823369 h 2823369"/>
                  <a:gd name="connsiteX34" fmla="*/ 1319212 w 5773737"/>
                  <a:gd name="connsiteY34" fmla="*/ 2775744 h 2823369"/>
                  <a:gd name="connsiteX35" fmla="*/ 1285875 w 5773737"/>
                  <a:gd name="connsiteY35" fmla="*/ 2651919 h 2823369"/>
                  <a:gd name="connsiteX36" fmla="*/ 1438275 w 5773737"/>
                  <a:gd name="connsiteY36" fmla="*/ 2609057 h 2823369"/>
                  <a:gd name="connsiteX37" fmla="*/ 1471612 w 5773737"/>
                  <a:gd name="connsiteY37" fmla="*/ 2675732 h 2823369"/>
                  <a:gd name="connsiteX38" fmla="*/ 1604962 w 5773737"/>
                  <a:gd name="connsiteY38" fmla="*/ 2613819 h 2823369"/>
                  <a:gd name="connsiteX39" fmla="*/ 1628775 w 5773737"/>
                  <a:gd name="connsiteY39" fmla="*/ 2656682 h 2823369"/>
                  <a:gd name="connsiteX40" fmla="*/ 2371725 w 5773737"/>
                  <a:gd name="connsiteY40" fmla="*/ 2370932 h 2823369"/>
                  <a:gd name="connsiteX41" fmla="*/ 2471737 w 5773737"/>
                  <a:gd name="connsiteY41" fmla="*/ 2194719 h 2823369"/>
                  <a:gd name="connsiteX42" fmla="*/ 2771775 w 5773737"/>
                  <a:gd name="connsiteY42" fmla="*/ 2070894 h 2823369"/>
                  <a:gd name="connsiteX43" fmla="*/ 2805112 w 5773737"/>
                  <a:gd name="connsiteY43" fmla="*/ 2189957 h 2823369"/>
                  <a:gd name="connsiteX44" fmla="*/ 3178175 w 5773737"/>
                  <a:gd name="connsiteY44" fmla="*/ 2051844 h 2823369"/>
                  <a:gd name="connsiteX45" fmla="*/ 3125787 w 5773737"/>
                  <a:gd name="connsiteY45" fmla="*/ 1932782 h 2823369"/>
                  <a:gd name="connsiteX46" fmla="*/ 3767137 w 5773737"/>
                  <a:gd name="connsiteY46" fmla="*/ 1683544 h 2823369"/>
                  <a:gd name="connsiteX47" fmla="*/ 4719637 w 5773737"/>
                  <a:gd name="connsiteY47" fmla="*/ 1270794 h 2823369"/>
                  <a:gd name="connsiteX48" fmla="*/ 5773737 w 5773737"/>
                  <a:gd name="connsiteY48" fmla="*/ 623094 h 2823369"/>
                  <a:gd name="connsiteX49" fmla="*/ 5526087 w 5773737"/>
                  <a:gd name="connsiteY49" fmla="*/ 134144 h 2823369"/>
                  <a:gd name="connsiteX50" fmla="*/ 5673725 w 5773737"/>
                  <a:gd name="connsiteY50" fmla="*/ 42069 h 2823369"/>
                  <a:gd name="connsiteX51" fmla="*/ 5631656 w 5773737"/>
                  <a:gd name="connsiteY51" fmla="*/ 0 h 2823369"/>
                  <a:gd name="connsiteX52" fmla="*/ 5379243 w 5773737"/>
                  <a:gd name="connsiteY52" fmla="*/ 73026 h 2823369"/>
                  <a:gd name="connsiteX53" fmla="*/ 5431631 w 5773737"/>
                  <a:gd name="connsiteY53" fmla="*/ 304008 h 2823369"/>
                  <a:gd name="connsiteX54" fmla="*/ 5612606 w 5773737"/>
                  <a:gd name="connsiteY54" fmla="*/ 651670 h 2823369"/>
                  <a:gd name="connsiteX55" fmla="*/ 5083968 w 5773737"/>
                  <a:gd name="connsiteY55" fmla="*/ 970758 h 2823369"/>
                  <a:gd name="connsiteX56" fmla="*/ 4593431 w 5773737"/>
                  <a:gd name="connsiteY56" fmla="*/ 1230314 h 2823369"/>
                  <a:gd name="connsiteX57" fmla="*/ 3763962 w 5773737"/>
                  <a:gd name="connsiteY57" fmla="*/ 1578770 h 2823369"/>
                  <a:gd name="connsiteX58" fmla="*/ 2386012 w 5773737"/>
                  <a:gd name="connsiteY58" fmla="*/ 2118520 h 2823369"/>
                  <a:gd name="connsiteX59" fmla="*/ 2357437 w 5773737"/>
                  <a:gd name="connsiteY59" fmla="*/ 2070895 h 2823369"/>
                  <a:gd name="connsiteX60" fmla="*/ 2227262 w 5773737"/>
                  <a:gd name="connsiteY60" fmla="*/ 2124870 h 2823369"/>
                  <a:gd name="connsiteX61" fmla="*/ 1960562 w 5773737"/>
                  <a:gd name="connsiteY61" fmla="*/ 1470820 h 2823369"/>
                  <a:gd name="connsiteX62" fmla="*/ 1885950 w 5773737"/>
                  <a:gd name="connsiteY62" fmla="*/ 1485108 h 2823369"/>
                  <a:gd name="connsiteX63" fmla="*/ 1843087 w 5773737"/>
                  <a:gd name="connsiteY63" fmla="*/ 1375570 h 2823369"/>
                  <a:gd name="connsiteX64" fmla="*/ 1795462 w 5773737"/>
                  <a:gd name="connsiteY64" fmla="*/ 1344614 h 2823369"/>
                  <a:gd name="connsiteX65" fmla="*/ 1726406 w 5773737"/>
                  <a:gd name="connsiteY65" fmla="*/ 1177926 h 2823369"/>
                  <a:gd name="connsiteX66" fmla="*/ 1614487 w 5773737"/>
                  <a:gd name="connsiteY66" fmla="*/ 1124745 h 2823369"/>
                  <a:gd name="connsiteX67" fmla="*/ 0 w 5773737"/>
                  <a:gd name="connsiteY67" fmla="*/ 1894682 h 2823369"/>
                  <a:gd name="connsiteX0" fmla="*/ 0 w 5773737"/>
                  <a:gd name="connsiteY0" fmla="*/ 1894682 h 2823369"/>
                  <a:gd name="connsiteX1" fmla="*/ 28575 w 5773737"/>
                  <a:gd name="connsiteY1" fmla="*/ 2042319 h 2823369"/>
                  <a:gd name="connsiteX2" fmla="*/ 85725 w 5773737"/>
                  <a:gd name="connsiteY2" fmla="*/ 1994694 h 2823369"/>
                  <a:gd name="connsiteX3" fmla="*/ 300037 w 5773737"/>
                  <a:gd name="connsiteY3" fmla="*/ 1956594 h 2823369"/>
                  <a:gd name="connsiteX4" fmla="*/ 347662 w 5773737"/>
                  <a:gd name="connsiteY4" fmla="*/ 1932782 h 2823369"/>
                  <a:gd name="connsiteX5" fmla="*/ 357187 w 5773737"/>
                  <a:gd name="connsiteY5" fmla="*/ 1808957 h 2823369"/>
                  <a:gd name="connsiteX6" fmla="*/ 381000 w 5773737"/>
                  <a:gd name="connsiteY6" fmla="*/ 1670844 h 2823369"/>
                  <a:gd name="connsiteX7" fmla="*/ 609600 w 5773737"/>
                  <a:gd name="connsiteY7" fmla="*/ 1585119 h 2823369"/>
                  <a:gd name="connsiteX8" fmla="*/ 638175 w 5773737"/>
                  <a:gd name="connsiteY8" fmla="*/ 1618457 h 2823369"/>
                  <a:gd name="connsiteX9" fmla="*/ 676275 w 5773737"/>
                  <a:gd name="connsiteY9" fmla="*/ 1856582 h 2823369"/>
                  <a:gd name="connsiteX10" fmla="*/ 719137 w 5773737"/>
                  <a:gd name="connsiteY10" fmla="*/ 1799432 h 2823369"/>
                  <a:gd name="connsiteX11" fmla="*/ 1000125 w 5773737"/>
                  <a:gd name="connsiteY11" fmla="*/ 1699419 h 2823369"/>
                  <a:gd name="connsiteX12" fmla="*/ 990600 w 5773737"/>
                  <a:gd name="connsiteY12" fmla="*/ 1580357 h 2823369"/>
                  <a:gd name="connsiteX13" fmla="*/ 1081087 w 5773737"/>
                  <a:gd name="connsiteY13" fmla="*/ 1556544 h 2823369"/>
                  <a:gd name="connsiteX14" fmla="*/ 1104900 w 5773737"/>
                  <a:gd name="connsiteY14" fmla="*/ 1485107 h 2823369"/>
                  <a:gd name="connsiteX15" fmla="*/ 1309687 w 5773737"/>
                  <a:gd name="connsiteY15" fmla="*/ 1408907 h 2823369"/>
                  <a:gd name="connsiteX16" fmla="*/ 1300162 w 5773737"/>
                  <a:gd name="connsiteY16" fmla="*/ 1342232 h 2823369"/>
                  <a:gd name="connsiteX17" fmla="*/ 1538287 w 5773737"/>
                  <a:gd name="connsiteY17" fmla="*/ 1251744 h 2823369"/>
                  <a:gd name="connsiteX18" fmla="*/ 1624012 w 5773737"/>
                  <a:gd name="connsiteY18" fmla="*/ 1285082 h 2823369"/>
                  <a:gd name="connsiteX19" fmla="*/ 1738312 w 5773737"/>
                  <a:gd name="connsiteY19" fmla="*/ 1566069 h 2823369"/>
                  <a:gd name="connsiteX20" fmla="*/ 1566862 w 5773737"/>
                  <a:gd name="connsiteY20" fmla="*/ 1637507 h 2823369"/>
                  <a:gd name="connsiteX21" fmla="*/ 1752600 w 5773737"/>
                  <a:gd name="connsiteY21" fmla="*/ 2085182 h 2823369"/>
                  <a:gd name="connsiteX22" fmla="*/ 1866900 w 5773737"/>
                  <a:gd name="connsiteY22" fmla="*/ 2042319 h 2823369"/>
                  <a:gd name="connsiteX23" fmla="*/ 1900237 w 5773737"/>
                  <a:gd name="connsiteY23" fmla="*/ 2128044 h 2823369"/>
                  <a:gd name="connsiteX24" fmla="*/ 1928812 w 5773737"/>
                  <a:gd name="connsiteY24" fmla="*/ 2113757 h 2823369"/>
                  <a:gd name="connsiteX25" fmla="*/ 1985962 w 5773737"/>
                  <a:gd name="connsiteY25" fmla="*/ 2275682 h 2823369"/>
                  <a:gd name="connsiteX26" fmla="*/ 1900237 w 5773737"/>
                  <a:gd name="connsiteY26" fmla="*/ 2409032 h 2823369"/>
                  <a:gd name="connsiteX27" fmla="*/ 1724025 w 5773737"/>
                  <a:gd name="connsiteY27" fmla="*/ 2494757 h 2823369"/>
                  <a:gd name="connsiteX28" fmla="*/ 1557337 w 5773737"/>
                  <a:gd name="connsiteY28" fmla="*/ 2480469 h 2823369"/>
                  <a:gd name="connsiteX29" fmla="*/ 1276350 w 5773737"/>
                  <a:gd name="connsiteY29" fmla="*/ 2590007 h 2823369"/>
                  <a:gd name="connsiteX30" fmla="*/ 1090612 w 5773737"/>
                  <a:gd name="connsiteY30" fmla="*/ 2656682 h 2823369"/>
                  <a:gd name="connsiteX31" fmla="*/ 1085850 w 5773737"/>
                  <a:gd name="connsiteY31" fmla="*/ 2732882 h 2823369"/>
                  <a:gd name="connsiteX32" fmla="*/ 1152525 w 5773737"/>
                  <a:gd name="connsiteY32" fmla="*/ 2742407 h 2823369"/>
                  <a:gd name="connsiteX33" fmla="*/ 1181100 w 5773737"/>
                  <a:gd name="connsiteY33" fmla="*/ 2823369 h 2823369"/>
                  <a:gd name="connsiteX34" fmla="*/ 1319212 w 5773737"/>
                  <a:gd name="connsiteY34" fmla="*/ 2775744 h 2823369"/>
                  <a:gd name="connsiteX35" fmla="*/ 1285875 w 5773737"/>
                  <a:gd name="connsiteY35" fmla="*/ 2651919 h 2823369"/>
                  <a:gd name="connsiteX36" fmla="*/ 1438275 w 5773737"/>
                  <a:gd name="connsiteY36" fmla="*/ 2609057 h 2823369"/>
                  <a:gd name="connsiteX37" fmla="*/ 1471612 w 5773737"/>
                  <a:gd name="connsiteY37" fmla="*/ 2675732 h 2823369"/>
                  <a:gd name="connsiteX38" fmla="*/ 1604962 w 5773737"/>
                  <a:gd name="connsiteY38" fmla="*/ 2613819 h 2823369"/>
                  <a:gd name="connsiteX39" fmla="*/ 1628775 w 5773737"/>
                  <a:gd name="connsiteY39" fmla="*/ 2656682 h 2823369"/>
                  <a:gd name="connsiteX40" fmla="*/ 2371725 w 5773737"/>
                  <a:gd name="connsiteY40" fmla="*/ 2370932 h 2823369"/>
                  <a:gd name="connsiteX41" fmla="*/ 2471737 w 5773737"/>
                  <a:gd name="connsiteY41" fmla="*/ 2194719 h 2823369"/>
                  <a:gd name="connsiteX42" fmla="*/ 2771775 w 5773737"/>
                  <a:gd name="connsiteY42" fmla="*/ 2070894 h 2823369"/>
                  <a:gd name="connsiteX43" fmla="*/ 2805112 w 5773737"/>
                  <a:gd name="connsiteY43" fmla="*/ 2189957 h 2823369"/>
                  <a:gd name="connsiteX44" fmla="*/ 3178175 w 5773737"/>
                  <a:gd name="connsiteY44" fmla="*/ 2051844 h 2823369"/>
                  <a:gd name="connsiteX45" fmla="*/ 3125787 w 5773737"/>
                  <a:gd name="connsiteY45" fmla="*/ 1932782 h 2823369"/>
                  <a:gd name="connsiteX46" fmla="*/ 3767137 w 5773737"/>
                  <a:gd name="connsiteY46" fmla="*/ 1683544 h 2823369"/>
                  <a:gd name="connsiteX47" fmla="*/ 4719637 w 5773737"/>
                  <a:gd name="connsiteY47" fmla="*/ 1270794 h 2823369"/>
                  <a:gd name="connsiteX48" fmla="*/ 5773737 w 5773737"/>
                  <a:gd name="connsiteY48" fmla="*/ 623094 h 2823369"/>
                  <a:gd name="connsiteX49" fmla="*/ 5526087 w 5773737"/>
                  <a:gd name="connsiteY49" fmla="*/ 134144 h 2823369"/>
                  <a:gd name="connsiteX50" fmla="*/ 5673725 w 5773737"/>
                  <a:gd name="connsiteY50" fmla="*/ 42069 h 2823369"/>
                  <a:gd name="connsiteX51" fmla="*/ 5631656 w 5773737"/>
                  <a:gd name="connsiteY51" fmla="*/ 0 h 2823369"/>
                  <a:gd name="connsiteX52" fmla="*/ 5379243 w 5773737"/>
                  <a:gd name="connsiteY52" fmla="*/ 73026 h 2823369"/>
                  <a:gd name="connsiteX53" fmla="*/ 5431631 w 5773737"/>
                  <a:gd name="connsiteY53" fmla="*/ 304008 h 2823369"/>
                  <a:gd name="connsiteX54" fmla="*/ 5612606 w 5773737"/>
                  <a:gd name="connsiteY54" fmla="*/ 651670 h 2823369"/>
                  <a:gd name="connsiteX55" fmla="*/ 5083968 w 5773737"/>
                  <a:gd name="connsiteY55" fmla="*/ 970758 h 2823369"/>
                  <a:gd name="connsiteX56" fmla="*/ 4593431 w 5773737"/>
                  <a:gd name="connsiteY56" fmla="*/ 1230314 h 2823369"/>
                  <a:gd name="connsiteX57" fmla="*/ 3763962 w 5773737"/>
                  <a:gd name="connsiteY57" fmla="*/ 1578770 h 2823369"/>
                  <a:gd name="connsiteX58" fmla="*/ 2386012 w 5773737"/>
                  <a:gd name="connsiteY58" fmla="*/ 2118520 h 2823369"/>
                  <a:gd name="connsiteX59" fmla="*/ 2357437 w 5773737"/>
                  <a:gd name="connsiteY59" fmla="*/ 2070895 h 2823369"/>
                  <a:gd name="connsiteX60" fmla="*/ 2227262 w 5773737"/>
                  <a:gd name="connsiteY60" fmla="*/ 2124870 h 2823369"/>
                  <a:gd name="connsiteX61" fmla="*/ 1960562 w 5773737"/>
                  <a:gd name="connsiteY61" fmla="*/ 1470820 h 2823369"/>
                  <a:gd name="connsiteX62" fmla="*/ 1885950 w 5773737"/>
                  <a:gd name="connsiteY62" fmla="*/ 1485108 h 2823369"/>
                  <a:gd name="connsiteX63" fmla="*/ 1843087 w 5773737"/>
                  <a:gd name="connsiteY63" fmla="*/ 1375570 h 2823369"/>
                  <a:gd name="connsiteX64" fmla="*/ 1795462 w 5773737"/>
                  <a:gd name="connsiteY64" fmla="*/ 1344614 h 2823369"/>
                  <a:gd name="connsiteX65" fmla="*/ 1726406 w 5773737"/>
                  <a:gd name="connsiteY65" fmla="*/ 1177926 h 2823369"/>
                  <a:gd name="connsiteX66" fmla="*/ 1614487 w 5773737"/>
                  <a:gd name="connsiteY66" fmla="*/ 1124745 h 2823369"/>
                  <a:gd name="connsiteX67" fmla="*/ 0 w 5773737"/>
                  <a:gd name="connsiteY67" fmla="*/ 1894682 h 2823369"/>
                  <a:gd name="connsiteX0" fmla="*/ 0 w 5773737"/>
                  <a:gd name="connsiteY0" fmla="*/ 1894682 h 2823369"/>
                  <a:gd name="connsiteX1" fmla="*/ 28575 w 5773737"/>
                  <a:gd name="connsiteY1" fmla="*/ 2042319 h 2823369"/>
                  <a:gd name="connsiteX2" fmla="*/ 85725 w 5773737"/>
                  <a:gd name="connsiteY2" fmla="*/ 1994694 h 2823369"/>
                  <a:gd name="connsiteX3" fmla="*/ 300037 w 5773737"/>
                  <a:gd name="connsiteY3" fmla="*/ 1956594 h 2823369"/>
                  <a:gd name="connsiteX4" fmla="*/ 347662 w 5773737"/>
                  <a:gd name="connsiteY4" fmla="*/ 1932782 h 2823369"/>
                  <a:gd name="connsiteX5" fmla="*/ 357187 w 5773737"/>
                  <a:gd name="connsiteY5" fmla="*/ 1808957 h 2823369"/>
                  <a:gd name="connsiteX6" fmla="*/ 381000 w 5773737"/>
                  <a:gd name="connsiteY6" fmla="*/ 1670844 h 2823369"/>
                  <a:gd name="connsiteX7" fmla="*/ 609600 w 5773737"/>
                  <a:gd name="connsiteY7" fmla="*/ 1585119 h 2823369"/>
                  <a:gd name="connsiteX8" fmla="*/ 638175 w 5773737"/>
                  <a:gd name="connsiteY8" fmla="*/ 1618457 h 2823369"/>
                  <a:gd name="connsiteX9" fmla="*/ 676275 w 5773737"/>
                  <a:gd name="connsiteY9" fmla="*/ 1856582 h 2823369"/>
                  <a:gd name="connsiteX10" fmla="*/ 719137 w 5773737"/>
                  <a:gd name="connsiteY10" fmla="*/ 1799432 h 2823369"/>
                  <a:gd name="connsiteX11" fmla="*/ 1000125 w 5773737"/>
                  <a:gd name="connsiteY11" fmla="*/ 1699419 h 2823369"/>
                  <a:gd name="connsiteX12" fmla="*/ 990600 w 5773737"/>
                  <a:gd name="connsiteY12" fmla="*/ 1580357 h 2823369"/>
                  <a:gd name="connsiteX13" fmla="*/ 1081087 w 5773737"/>
                  <a:gd name="connsiteY13" fmla="*/ 1556544 h 2823369"/>
                  <a:gd name="connsiteX14" fmla="*/ 1104900 w 5773737"/>
                  <a:gd name="connsiteY14" fmla="*/ 1485107 h 2823369"/>
                  <a:gd name="connsiteX15" fmla="*/ 1309687 w 5773737"/>
                  <a:gd name="connsiteY15" fmla="*/ 1408907 h 2823369"/>
                  <a:gd name="connsiteX16" fmla="*/ 1300162 w 5773737"/>
                  <a:gd name="connsiteY16" fmla="*/ 1342232 h 2823369"/>
                  <a:gd name="connsiteX17" fmla="*/ 1538287 w 5773737"/>
                  <a:gd name="connsiteY17" fmla="*/ 1251744 h 2823369"/>
                  <a:gd name="connsiteX18" fmla="*/ 1624012 w 5773737"/>
                  <a:gd name="connsiteY18" fmla="*/ 1285082 h 2823369"/>
                  <a:gd name="connsiteX19" fmla="*/ 1738312 w 5773737"/>
                  <a:gd name="connsiteY19" fmla="*/ 1566069 h 2823369"/>
                  <a:gd name="connsiteX20" fmla="*/ 1566862 w 5773737"/>
                  <a:gd name="connsiteY20" fmla="*/ 1637507 h 2823369"/>
                  <a:gd name="connsiteX21" fmla="*/ 1752600 w 5773737"/>
                  <a:gd name="connsiteY21" fmla="*/ 2085182 h 2823369"/>
                  <a:gd name="connsiteX22" fmla="*/ 1866900 w 5773737"/>
                  <a:gd name="connsiteY22" fmla="*/ 2042319 h 2823369"/>
                  <a:gd name="connsiteX23" fmla="*/ 1900237 w 5773737"/>
                  <a:gd name="connsiteY23" fmla="*/ 2128044 h 2823369"/>
                  <a:gd name="connsiteX24" fmla="*/ 1928812 w 5773737"/>
                  <a:gd name="connsiteY24" fmla="*/ 2113757 h 2823369"/>
                  <a:gd name="connsiteX25" fmla="*/ 1985962 w 5773737"/>
                  <a:gd name="connsiteY25" fmla="*/ 2275682 h 2823369"/>
                  <a:gd name="connsiteX26" fmla="*/ 1900237 w 5773737"/>
                  <a:gd name="connsiteY26" fmla="*/ 2409032 h 2823369"/>
                  <a:gd name="connsiteX27" fmla="*/ 1724025 w 5773737"/>
                  <a:gd name="connsiteY27" fmla="*/ 2494757 h 2823369"/>
                  <a:gd name="connsiteX28" fmla="*/ 1557337 w 5773737"/>
                  <a:gd name="connsiteY28" fmla="*/ 2480469 h 2823369"/>
                  <a:gd name="connsiteX29" fmla="*/ 1276350 w 5773737"/>
                  <a:gd name="connsiteY29" fmla="*/ 2590007 h 2823369"/>
                  <a:gd name="connsiteX30" fmla="*/ 1090612 w 5773737"/>
                  <a:gd name="connsiteY30" fmla="*/ 2656682 h 2823369"/>
                  <a:gd name="connsiteX31" fmla="*/ 1085850 w 5773737"/>
                  <a:gd name="connsiteY31" fmla="*/ 2732882 h 2823369"/>
                  <a:gd name="connsiteX32" fmla="*/ 1152525 w 5773737"/>
                  <a:gd name="connsiteY32" fmla="*/ 2742407 h 2823369"/>
                  <a:gd name="connsiteX33" fmla="*/ 1181100 w 5773737"/>
                  <a:gd name="connsiteY33" fmla="*/ 2823369 h 2823369"/>
                  <a:gd name="connsiteX34" fmla="*/ 1319212 w 5773737"/>
                  <a:gd name="connsiteY34" fmla="*/ 2775744 h 2823369"/>
                  <a:gd name="connsiteX35" fmla="*/ 1285875 w 5773737"/>
                  <a:gd name="connsiteY35" fmla="*/ 2651919 h 2823369"/>
                  <a:gd name="connsiteX36" fmla="*/ 1438275 w 5773737"/>
                  <a:gd name="connsiteY36" fmla="*/ 2609057 h 2823369"/>
                  <a:gd name="connsiteX37" fmla="*/ 1471612 w 5773737"/>
                  <a:gd name="connsiteY37" fmla="*/ 2675732 h 2823369"/>
                  <a:gd name="connsiteX38" fmla="*/ 1604962 w 5773737"/>
                  <a:gd name="connsiteY38" fmla="*/ 2613819 h 2823369"/>
                  <a:gd name="connsiteX39" fmla="*/ 1628775 w 5773737"/>
                  <a:gd name="connsiteY39" fmla="*/ 2656682 h 2823369"/>
                  <a:gd name="connsiteX40" fmla="*/ 2371725 w 5773737"/>
                  <a:gd name="connsiteY40" fmla="*/ 2370932 h 2823369"/>
                  <a:gd name="connsiteX41" fmla="*/ 2471737 w 5773737"/>
                  <a:gd name="connsiteY41" fmla="*/ 2194719 h 2823369"/>
                  <a:gd name="connsiteX42" fmla="*/ 2771775 w 5773737"/>
                  <a:gd name="connsiteY42" fmla="*/ 2070894 h 2823369"/>
                  <a:gd name="connsiteX43" fmla="*/ 2805112 w 5773737"/>
                  <a:gd name="connsiteY43" fmla="*/ 2189957 h 2823369"/>
                  <a:gd name="connsiteX44" fmla="*/ 3178175 w 5773737"/>
                  <a:gd name="connsiteY44" fmla="*/ 2051844 h 2823369"/>
                  <a:gd name="connsiteX45" fmla="*/ 3125787 w 5773737"/>
                  <a:gd name="connsiteY45" fmla="*/ 1932782 h 2823369"/>
                  <a:gd name="connsiteX46" fmla="*/ 3767137 w 5773737"/>
                  <a:gd name="connsiteY46" fmla="*/ 1683544 h 2823369"/>
                  <a:gd name="connsiteX47" fmla="*/ 4719637 w 5773737"/>
                  <a:gd name="connsiteY47" fmla="*/ 1270794 h 2823369"/>
                  <a:gd name="connsiteX48" fmla="*/ 5773737 w 5773737"/>
                  <a:gd name="connsiteY48" fmla="*/ 623094 h 2823369"/>
                  <a:gd name="connsiteX49" fmla="*/ 5526087 w 5773737"/>
                  <a:gd name="connsiteY49" fmla="*/ 134144 h 2823369"/>
                  <a:gd name="connsiteX50" fmla="*/ 5673725 w 5773737"/>
                  <a:gd name="connsiteY50" fmla="*/ 42069 h 2823369"/>
                  <a:gd name="connsiteX51" fmla="*/ 5631656 w 5773737"/>
                  <a:gd name="connsiteY51" fmla="*/ 0 h 2823369"/>
                  <a:gd name="connsiteX52" fmla="*/ 5379243 w 5773737"/>
                  <a:gd name="connsiteY52" fmla="*/ 73026 h 2823369"/>
                  <a:gd name="connsiteX53" fmla="*/ 5431631 w 5773737"/>
                  <a:gd name="connsiteY53" fmla="*/ 304008 h 2823369"/>
                  <a:gd name="connsiteX54" fmla="*/ 5612606 w 5773737"/>
                  <a:gd name="connsiteY54" fmla="*/ 651670 h 2823369"/>
                  <a:gd name="connsiteX55" fmla="*/ 5083968 w 5773737"/>
                  <a:gd name="connsiteY55" fmla="*/ 970758 h 2823369"/>
                  <a:gd name="connsiteX56" fmla="*/ 4593431 w 5773737"/>
                  <a:gd name="connsiteY56" fmla="*/ 1230314 h 2823369"/>
                  <a:gd name="connsiteX57" fmla="*/ 3763962 w 5773737"/>
                  <a:gd name="connsiteY57" fmla="*/ 1578770 h 2823369"/>
                  <a:gd name="connsiteX58" fmla="*/ 2386012 w 5773737"/>
                  <a:gd name="connsiteY58" fmla="*/ 2118520 h 2823369"/>
                  <a:gd name="connsiteX59" fmla="*/ 2357437 w 5773737"/>
                  <a:gd name="connsiteY59" fmla="*/ 2070895 h 2823369"/>
                  <a:gd name="connsiteX60" fmla="*/ 2227262 w 5773737"/>
                  <a:gd name="connsiteY60" fmla="*/ 2124870 h 2823369"/>
                  <a:gd name="connsiteX61" fmla="*/ 1960562 w 5773737"/>
                  <a:gd name="connsiteY61" fmla="*/ 1470820 h 2823369"/>
                  <a:gd name="connsiteX62" fmla="*/ 1885950 w 5773737"/>
                  <a:gd name="connsiteY62" fmla="*/ 1485108 h 2823369"/>
                  <a:gd name="connsiteX63" fmla="*/ 1843087 w 5773737"/>
                  <a:gd name="connsiteY63" fmla="*/ 1375570 h 2823369"/>
                  <a:gd name="connsiteX64" fmla="*/ 1795462 w 5773737"/>
                  <a:gd name="connsiteY64" fmla="*/ 1344614 h 2823369"/>
                  <a:gd name="connsiteX65" fmla="*/ 1726406 w 5773737"/>
                  <a:gd name="connsiteY65" fmla="*/ 1177926 h 2823369"/>
                  <a:gd name="connsiteX66" fmla="*/ 1614487 w 5773737"/>
                  <a:gd name="connsiteY66" fmla="*/ 1124745 h 2823369"/>
                  <a:gd name="connsiteX67" fmla="*/ 0 w 5773737"/>
                  <a:gd name="connsiteY67" fmla="*/ 1894682 h 2823369"/>
                  <a:gd name="connsiteX0" fmla="*/ 0 w 5773737"/>
                  <a:gd name="connsiteY0" fmla="*/ 1894682 h 2823369"/>
                  <a:gd name="connsiteX1" fmla="*/ 28575 w 5773737"/>
                  <a:gd name="connsiteY1" fmla="*/ 2042319 h 2823369"/>
                  <a:gd name="connsiteX2" fmla="*/ 85725 w 5773737"/>
                  <a:gd name="connsiteY2" fmla="*/ 1994694 h 2823369"/>
                  <a:gd name="connsiteX3" fmla="*/ 300037 w 5773737"/>
                  <a:gd name="connsiteY3" fmla="*/ 1956594 h 2823369"/>
                  <a:gd name="connsiteX4" fmla="*/ 347662 w 5773737"/>
                  <a:gd name="connsiteY4" fmla="*/ 1932782 h 2823369"/>
                  <a:gd name="connsiteX5" fmla="*/ 357187 w 5773737"/>
                  <a:gd name="connsiteY5" fmla="*/ 1808957 h 2823369"/>
                  <a:gd name="connsiteX6" fmla="*/ 381000 w 5773737"/>
                  <a:gd name="connsiteY6" fmla="*/ 1670844 h 2823369"/>
                  <a:gd name="connsiteX7" fmla="*/ 609600 w 5773737"/>
                  <a:gd name="connsiteY7" fmla="*/ 1585119 h 2823369"/>
                  <a:gd name="connsiteX8" fmla="*/ 638175 w 5773737"/>
                  <a:gd name="connsiteY8" fmla="*/ 1618457 h 2823369"/>
                  <a:gd name="connsiteX9" fmla="*/ 676275 w 5773737"/>
                  <a:gd name="connsiteY9" fmla="*/ 1856582 h 2823369"/>
                  <a:gd name="connsiteX10" fmla="*/ 719137 w 5773737"/>
                  <a:gd name="connsiteY10" fmla="*/ 1799432 h 2823369"/>
                  <a:gd name="connsiteX11" fmla="*/ 1000125 w 5773737"/>
                  <a:gd name="connsiteY11" fmla="*/ 1699419 h 2823369"/>
                  <a:gd name="connsiteX12" fmla="*/ 990600 w 5773737"/>
                  <a:gd name="connsiteY12" fmla="*/ 1580357 h 2823369"/>
                  <a:gd name="connsiteX13" fmla="*/ 1081087 w 5773737"/>
                  <a:gd name="connsiteY13" fmla="*/ 1556544 h 2823369"/>
                  <a:gd name="connsiteX14" fmla="*/ 1104900 w 5773737"/>
                  <a:gd name="connsiteY14" fmla="*/ 1485107 h 2823369"/>
                  <a:gd name="connsiteX15" fmla="*/ 1309687 w 5773737"/>
                  <a:gd name="connsiteY15" fmla="*/ 1408907 h 2823369"/>
                  <a:gd name="connsiteX16" fmla="*/ 1300162 w 5773737"/>
                  <a:gd name="connsiteY16" fmla="*/ 1342232 h 2823369"/>
                  <a:gd name="connsiteX17" fmla="*/ 1538287 w 5773737"/>
                  <a:gd name="connsiteY17" fmla="*/ 1251744 h 2823369"/>
                  <a:gd name="connsiteX18" fmla="*/ 1624012 w 5773737"/>
                  <a:gd name="connsiteY18" fmla="*/ 1285082 h 2823369"/>
                  <a:gd name="connsiteX19" fmla="*/ 1738312 w 5773737"/>
                  <a:gd name="connsiteY19" fmla="*/ 1566069 h 2823369"/>
                  <a:gd name="connsiteX20" fmla="*/ 1566862 w 5773737"/>
                  <a:gd name="connsiteY20" fmla="*/ 1637507 h 2823369"/>
                  <a:gd name="connsiteX21" fmla="*/ 1752600 w 5773737"/>
                  <a:gd name="connsiteY21" fmla="*/ 2085182 h 2823369"/>
                  <a:gd name="connsiteX22" fmla="*/ 1866900 w 5773737"/>
                  <a:gd name="connsiteY22" fmla="*/ 2042319 h 2823369"/>
                  <a:gd name="connsiteX23" fmla="*/ 1900237 w 5773737"/>
                  <a:gd name="connsiteY23" fmla="*/ 2128044 h 2823369"/>
                  <a:gd name="connsiteX24" fmla="*/ 1928812 w 5773737"/>
                  <a:gd name="connsiteY24" fmla="*/ 2113757 h 2823369"/>
                  <a:gd name="connsiteX25" fmla="*/ 1985962 w 5773737"/>
                  <a:gd name="connsiteY25" fmla="*/ 2275682 h 2823369"/>
                  <a:gd name="connsiteX26" fmla="*/ 1900237 w 5773737"/>
                  <a:gd name="connsiteY26" fmla="*/ 2409032 h 2823369"/>
                  <a:gd name="connsiteX27" fmla="*/ 1724025 w 5773737"/>
                  <a:gd name="connsiteY27" fmla="*/ 2494757 h 2823369"/>
                  <a:gd name="connsiteX28" fmla="*/ 1557337 w 5773737"/>
                  <a:gd name="connsiteY28" fmla="*/ 2480469 h 2823369"/>
                  <a:gd name="connsiteX29" fmla="*/ 1276350 w 5773737"/>
                  <a:gd name="connsiteY29" fmla="*/ 2590007 h 2823369"/>
                  <a:gd name="connsiteX30" fmla="*/ 1090612 w 5773737"/>
                  <a:gd name="connsiteY30" fmla="*/ 2656682 h 2823369"/>
                  <a:gd name="connsiteX31" fmla="*/ 1085850 w 5773737"/>
                  <a:gd name="connsiteY31" fmla="*/ 2732882 h 2823369"/>
                  <a:gd name="connsiteX32" fmla="*/ 1152525 w 5773737"/>
                  <a:gd name="connsiteY32" fmla="*/ 2742407 h 2823369"/>
                  <a:gd name="connsiteX33" fmla="*/ 1181100 w 5773737"/>
                  <a:gd name="connsiteY33" fmla="*/ 2823369 h 2823369"/>
                  <a:gd name="connsiteX34" fmla="*/ 1319212 w 5773737"/>
                  <a:gd name="connsiteY34" fmla="*/ 2775744 h 2823369"/>
                  <a:gd name="connsiteX35" fmla="*/ 1285875 w 5773737"/>
                  <a:gd name="connsiteY35" fmla="*/ 2651919 h 2823369"/>
                  <a:gd name="connsiteX36" fmla="*/ 1438275 w 5773737"/>
                  <a:gd name="connsiteY36" fmla="*/ 2609057 h 2823369"/>
                  <a:gd name="connsiteX37" fmla="*/ 1471612 w 5773737"/>
                  <a:gd name="connsiteY37" fmla="*/ 2675732 h 2823369"/>
                  <a:gd name="connsiteX38" fmla="*/ 1604962 w 5773737"/>
                  <a:gd name="connsiteY38" fmla="*/ 2613819 h 2823369"/>
                  <a:gd name="connsiteX39" fmla="*/ 1628775 w 5773737"/>
                  <a:gd name="connsiteY39" fmla="*/ 2656682 h 2823369"/>
                  <a:gd name="connsiteX40" fmla="*/ 2371725 w 5773737"/>
                  <a:gd name="connsiteY40" fmla="*/ 2370932 h 2823369"/>
                  <a:gd name="connsiteX41" fmla="*/ 2471737 w 5773737"/>
                  <a:gd name="connsiteY41" fmla="*/ 2194719 h 2823369"/>
                  <a:gd name="connsiteX42" fmla="*/ 2771775 w 5773737"/>
                  <a:gd name="connsiteY42" fmla="*/ 2070894 h 2823369"/>
                  <a:gd name="connsiteX43" fmla="*/ 2805112 w 5773737"/>
                  <a:gd name="connsiteY43" fmla="*/ 2189957 h 2823369"/>
                  <a:gd name="connsiteX44" fmla="*/ 3178175 w 5773737"/>
                  <a:gd name="connsiteY44" fmla="*/ 2051844 h 2823369"/>
                  <a:gd name="connsiteX45" fmla="*/ 3125787 w 5773737"/>
                  <a:gd name="connsiteY45" fmla="*/ 1932782 h 2823369"/>
                  <a:gd name="connsiteX46" fmla="*/ 3767137 w 5773737"/>
                  <a:gd name="connsiteY46" fmla="*/ 1683544 h 2823369"/>
                  <a:gd name="connsiteX47" fmla="*/ 4719637 w 5773737"/>
                  <a:gd name="connsiteY47" fmla="*/ 1270794 h 2823369"/>
                  <a:gd name="connsiteX48" fmla="*/ 5773737 w 5773737"/>
                  <a:gd name="connsiteY48" fmla="*/ 623094 h 2823369"/>
                  <a:gd name="connsiteX49" fmla="*/ 5526087 w 5773737"/>
                  <a:gd name="connsiteY49" fmla="*/ 134144 h 2823369"/>
                  <a:gd name="connsiteX50" fmla="*/ 5673725 w 5773737"/>
                  <a:gd name="connsiteY50" fmla="*/ 42069 h 2823369"/>
                  <a:gd name="connsiteX51" fmla="*/ 5631656 w 5773737"/>
                  <a:gd name="connsiteY51" fmla="*/ 0 h 2823369"/>
                  <a:gd name="connsiteX52" fmla="*/ 5379243 w 5773737"/>
                  <a:gd name="connsiteY52" fmla="*/ 73026 h 2823369"/>
                  <a:gd name="connsiteX53" fmla="*/ 5431631 w 5773737"/>
                  <a:gd name="connsiteY53" fmla="*/ 304008 h 2823369"/>
                  <a:gd name="connsiteX54" fmla="*/ 5612606 w 5773737"/>
                  <a:gd name="connsiteY54" fmla="*/ 651670 h 2823369"/>
                  <a:gd name="connsiteX55" fmla="*/ 5083968 w 5773737"/>
                  <a:gd name="connsiteY55" fmla="*/ 970758 h 2823369"/>
                  <a:gd name="connsiteX56" fmla="*/ 4593431 w 5773737"/>
                  <a:gd name="connsiteY56" fmla="*/ 1230314 h 2823369"/>
                  <a:gd name="connsiteX57" fmla="*/ 3763962 w 5773737"/>
                  <a:gd name="connsiteY57" fmla="*/ 1578770 h 2823369"/>
                  <a:gd name="connsiteX58" fmla="*/ 2386012 w 5773737"/>
                  <a:gd name="connsiteY58" fmla="*/ 2118520 h 2823369"/>
                  <a:gd name="connsiteX59" fmla="*/ 2357437 w 5773737"/>
                  <a:gd name="connsiteY59" fmla="*/ 2070895 h 2823369"/>
                  <a:gd name="connsiteX60" fmla="*/ 2227262 w 5773737"/>
                  <a:gd name="connsiteY60" fmla="*/ 2124870 h 2823369"/>
                  <a:gd name="connsiteX61" fmla="*/ 1960562 w 5773737"/>
                  <a:gd name="connsiteY61" fmla="*/ 1470820 h 2823369"/>
                  <a:gd name="connsiteX62" fmla="*/ 1885950 w 5773737"/>
                  <a:gd name="connsiteY62" fmla="*/ 1485108 h 2823369"/>
                  <a:gd name="connsiteX63" fmla="*/ 1843087 w 5773737"/>
                  <a:gd name="connsiteY63" fmla="*/ 1375570 h 2823369"/>
                  <a:gd name="connsiteX64" fmla="*/ 1795462 w 5773737"/>
                  <a:gd name="connsiteY64" fmla="*/ 1344614 h 2823369"/>
                  <a:gd name="connsiteX65" fmla="*/ 1726406 w 5773737"/>
                  <a:gd name="connsiteY65" fmla="*/ 1177926 h 2823369"/>
                  <a:gd name="connsiteX66" fmla="*/ 1614487 w 5773737"/>
                  <a:gd name="connsiteY66" fmla="*/ 1124745 h 2823369"/>
                  <a:gd name="connsiteX67" fmla="*/ 1321593 w 5773737"/>
                  <a:gd name="connsiteY67" fmla="*/ 1230314 h 2823369"/>
                  <a:gd name="connsiteX68" fmla="*/ 0 w 5773737"/>
                  <a:gd name="connsiteY68" fmla="*/ 1894682 h 2823369"/>
                  <a:gd name="connsiteX0" fmla="*/ 0 w 5773737"/>
                  <a:gd name="connsiteY0" fmla="*/ 1894682 h 2823369"/>
                  <a:gd name="connsiteX1" fmla="*/ 28575 w 5773737"/>
                  <a:gd name="connsiteY1" fmla="*/ 2042319 h 2823369"/>
                  <a:gd name="connsiteX2" fmla="*/ 85725 w 5773737"/>
                  <a:gd name="connsiteY2" fmla="*/ 1994694 h 2823369"/>
                  <a:gd name="connsiteX3" fmla="*/ 300037 w 5773737"/>
                  <a:gd name="connsiteY3" fmla="*/ 1956594 h 2823369"/>
                  <a:gd name="connsiteX4" fmla="*/ 347662 w 5773737"/>
                  <a:gd name="connsiteY4" fmla="*/ 1932782 h 2823369"/>
                  <a:gd name="connsiteX5" fmla="*/ 357187 w 5773737"/>
                  <a:gd name="connsiteY5" fmla="*/ 1808957 h 2823369"/>
                  <a:gd name="connsiteX6" fmla="*/ 381000 w 5773737"/>
                  <a:gd name="connsiteY6" fmla="*/ 1670844 h 2823369"/>
                  <a:gd name="connsiteX7" fmla="*/ 609600 w 5773737"/>
                  <a:gd name="connsiteY7" fmla="*/ 1585119 h 2823369"/>
                  <a:gd name="connsiteX8" fmla="*/ 638175 w 5773737"/>
                  <a:gd name="connsiteY8" fmla="*/ 1618457 h 2823369"/>
                  <a:gd name="connsiteX9" fmla="*/ 676275 w 5773737"/>
                  <a:gd name="connsiteY9" fmla="*/ 1856582 h 2823369"/>
                  <a:gd name="connsiteX10" fmla="*/ 719137 w 5773737"/>
                  <a:gd name="connsiteY10" fmla="*/ 1799432 h 2823369"/>
                  <a:gd name="connsiteX11" fmla="*/ 1000125 w 5773737"/>
                  <a:gd name="connsiteY11" fmla="*/ 1699419 h 2823369"/>
                  <a:gd name="connsiteX12" fmla="*/ 990600 w 5773737"/>
                  <a:gd name="connsiteY12" fmla="*/ 1580357 h 2823369"/>
                  <a:gd name="connsiteX13" fmla="*/ 1081087 w 5773737"/>
                  <a:gd name="connsiteY13" fmla="*/ 1556544 h 2823369"/>
                  <a:gd name="connsiteX14" fmla="*/ 1104900 w 5773737"/>
                  <a:gd name="connsiteY14" fmla="*/ 1485107 h 2823369"/>
                  <a:gd name="connsiteX15" fmla="*/ 1309687 w 5773737"/>
                  <a:gd name="connsiteY15" fmla="*/ 1408907 h 2823369"/>
                  <a:gd name="connsiteX16" fmla="*/ 1300162 w 5773737"/>
                  <a:gd name="connsiteY16" fmla="*/ 1342232 h 2823369"/>
                  <a:gd name="connsiteX17" fmla="*/ 1538287 w 5773737"/>
                  <a:gd name="connsiteY17" fmla="*/ 1251744 h 2823369"/>
                  <a:gd name="connsiteX18" fmla="*/ 1624012 w 5773737"/>
                  <a:gd name="connsiteY18" fmla="*/ 1285082 h 2823369"/>
                  <a:gd name="connsiteX19" fmla="*/ 1738312 w 5773737"/>
                  <a:gd name="connsiteY19" fmla="*/ 1566069 h 2823369"/>
                  <a:gd name="connsiteX20" fmla="*/ 1566862 w 5773737"/>
                  <a:gd name="connsiteY20" fmla="*/ 1637507 h 2823369"/>
                  <a:gd name="connsiteX21" fmla="*/ 1752600 w 5773737"/>
                  <a:gd name="connsiteY21" fmla="*/ 2085182 h 2823369"/>
                  <a:gd name="connsiteX22" fmla="*/ 1866900 w 5773737"/>
                  <a:gd name="connsiteY22" fmla="*/ 2042319 h 2823369"/>
                  <a:gd name="connsiteX23" fmla="*/ 1900237 w 5773737"/>
                  <a:gd name="connsiteY23" fmla="*/ 2128044 h 2823369"/>
                  <a:gd name="connsiteX24" fmla="*/ 1928812 w 5773737"/>
                  <a:gd name="connsiteY24" fmla="*/ 2113757 h 2823369"/>
                  <a:gd name="connsiteX25" fmla="*/ 1985962 w 5773737"/>
                  <a:gd name="connsiteY25" fmla="*/ 2275682 h 2823369"/>
                  <a:gd name="connsiteX26" fmla="*/ 1900237 w 5773737"/>
                  <a:gd name="connsiteY26" fmla="*/ 2409032 h 2823369"/>
                  <a:gd name="connsiteX27" fmla="*/ 1724025 w 5773737"/>
                  <a:gd name="connsiteY27" fmla="*/ 2494757 h 2823369"/>
                  <a:gd name="connsiteX28" fmla="*/ 1557337 w 5773737"/>
                  <a:gd name="connsiteY28" fmla="*/ 2480469 h 2823369"/>
                  <a:gd name="connsiteX29" fmla="*/ 1276350 w 5773737"/>
                  <a:gd name="connsiteY29" fmla="*/ 2590007 h 2823369"/>
                  <a:gd name="connsiteX30" fmla="*/ 1090612 w 5773737"/>
                  <a:gd name="connsiteY30" fmla="*/ 2656682 h 2823369"/>
                  <a:gd name="connsiteX31" fmla="*/ 1085850 w 5773737"/>
                  <a:gd name="connsiteY31" fmla="*/ 2732882 h 2823369"/>
                  <a:gd name="connsiteX32" fmla="*/ 1152525 w 5773737"/>
                  <a:gd name="connsiteY32" fmla="*/ 2742407 h 2823369"/>
                  <a:gd name="connsiteX33" fmla="*/ 1181100 w 5773737"/>
                  <a:gd name="connsiteY33" fmla="*/ 2823369 h 2823369"/>
                  <a:gd name="connsiteX34" fmla="*/ 1319212 w 5773737"/>
                  <a:gd name="connsiteY34" fmla="*/ 2775744 h 2823369"/>
                  <a:gd name="connsiteX35" fmla="*/ 1285875 w 5773737"/>
                  <a:gd name="connsiteY35" fmla="*/ 2651919 h 2823369"/>
                  <a:gd name="connsiteX36" fmla="*/ 1438275 w 5773737"/>
                  <a:gd name="connsiteY36" fmla="*/ 2609057 h 2823369"/>
                  <a:gd name="connsiteX37" fmla="*/ 1471612 w 5773737"/>
                  <a:gd name="connsiteY37" fmla="*/ 2675732 h 2823369"/>
                  <a:gd name="connsiteX38" fmla="*/ 1604962 w 5773737"/>
                  <a:gd name="connsiteY38" fmla="*/ 2613819 h 2823369"/>
                  <a:gd name="connsiteX39" fmla="*/ 1628775 w 5773737"/>
                  <a:gd name="connsiteY39" fmla="*/ 2656682 h 2823369"/>
                  <a:gd name="connsiteX40" fmla="*/ 2371725 w 5773737"/>
                  <a:gd name="connsiteY40" fmla="*/ 2370932 h 2823369"/>
                  <a:gd name="connsiteX41" fmla="*/ 2471737 w 5773737"/>
                  <a:gd name="connsiteY41" fmla="*/ 2194719 h 2823369"/>
                  <a:gd name="connsiteX42" fmla="*/ 2771775 w 5773737"/>
                  <a:gd name="connsiteY42" fmla="*/ 2070894 h 2823369"/>
                  <a:gd name="connsiteX43" fmla="*/ 2805112 w 5773737"/>
                  <a:gd name="connsiteY43" fmla="*/ 2189957 h 2823369"/>
                  <a:gd name="connsiteX44" fmla="*/ 3178175 w 5773737"/>
                  <a:gd name="connsiteY44" fmla="*/ 2051844 h 2823369"/>
                  <a:gd name="connsiteX45" fmla="*/ 3125787 w 5773737"/>
                  <a:gd name="connsiteY45" fmla="*/ 1932782 h 2823369"/>
                  <a:gd name="connsiteX46" fmla="*/ 3767137 w 5773737"/>
                  <a:gd name="connsiteY46" fmla="*/ 1683544 h 2823369"/>
                  <a:gd name="connsiteX47" fmla="*/ 4719637 w 5773737"/>
                  <a:gd name="connsiteY47" fmla="*/ 1270794 h 2823369"/>
                  <a:gd name="connsiteX48" fmla="*/ 5773737 w 5773737"/>
                  <a:gd name="connsiteY48" fmla="*/ 623094 h 2823369"/>
                  <a:gd name="connsiteX49" fmla="*/ 5526087 w 5773737"/>
                  <a:gd name="connsiteY49" fmla="*/ 134144 h 2823369"/>
                  <a:gd name="connsiteX50" fmla="*/ 5673725 w 5773737"/>
                  <a:gd name="connsiteY50" fmla="*/ 42069 h 2823369"/>
                  <a:gd name="connsiteX51" fmla="*/ 5631656 w 5773737"/>
                  <a:gd name="connsiteY51" fmla="*/ 0 h 2823369"/>
                  <a:gd name="connsiteX52" fmla="*/ 5379243 w 5773737"/>
                  <a:gd name="connsiteY52" fmla="*/ 73026 h 2823369"/>
                  <a:gd name="connsiteX53" fmla="*/ 5431631 w 5773737"/>
                  <a:gd name="connsiteY53" fmla="*/ 304008 h 2823369"/>
                  <a:gd name="connsiteX54" fmla="*/ 5612606 w 5773737"/>
                  <a:gd name="connsiteY54" fmla="*/ 651670 h 2823369"/>
                  <a:gd name="connsiteX55" fmla="*/ 5083968 w 5773737"/>
                  <a:gd name="connsiteY55" fmla="*/ 970758 h 2823369"/>
                  <a:gd name="connsiteX56" fmla="*/ 4593431 w 5773737"/>
                  <a:gd name="connsiteY56" fmla="*/ 1230314 h 2823369"/>
                  <a:gd name="connsiteX57" fmla="*/ 3763962 w 5773737"/>
                  <a:gd name="connsiteY57" fmla="*/ 1578770 h 2823369"/>
                  <a:gd name="connsiteX58" fmla="*/ 2386012 w 5773737"/>
                  <a:gd name="connsiteY58" fmla="*/ 2118520 h 2823369"/>
                  <a:gd name="connsiteX59" fmla="*/ 2357437 w 5773737"/>
                  <a:gd name="connsiteY59" fmla="*/ 2070895 h 2823369"/>
                  <a:gd name="connsiteX60" fmla="*/ 2227262 w 5773737"/>
                  <a:gd name="connsiteY60" fmla="*/ 2124870 h 2823369"/>
                  <a:gd name="connsiteX61" fmla="*/ 1960562 w 5773737"/>
                  <a:gd name="connsiteY61" fmla="*/ 1470820 h 2823369"/>
                  <a:gd name="connsiteX62" fmla="*/ 1885950 w 5773737"/>
                  <a:gd name="connsiteY62" fmla="*/ 1485108 h 2823369"/>
                  <a:gd name="connsiteX63" fmla="*/ 1843087 w 5773737"/>
                  <a:gd name="connsiteY63" fmla="*/ 1375570 h 2823369"/>
                  <a:gd name="connsiteX64" fmla="*/ 1795462 w 5773737"/>
                  <a:gd name="connsiteY64" fmla="*/ 1344614 h 2823369"/>
                  <a:gd name="connsiteX65" fmla="*/ 1726406 w 5773737"/>
                  <a:gd name="connsiteY65" fmla="*/ 1177926 h 2823369"/>
                  <a:gd name="connsiteX66" fmla="*/ 1614487 w 5773737"/>
                  <a:gd name="connsiteY66" fmla="*/ 1124745 h 2823369"/>
                  <a:gd name="connsiteX67" fmla="*/ 1321593 w 5773737"/>
                  <a:gd name="connsiteY67" fmla="*/ 1230314 h 2823369"/>
                  <a:gd name="connsiteX68" fmla="*/ 1216818 w 5773737"/>
                  <a:gd name="connsiteY68" fmla="*/ 1285083 h 2823369"/>
                  <a:gd name="connsiteX69" fmla="*/ 0 w 5773737"/>
                  <a:gd name="connsiteY69" fmla="*/ 1894682 h 2823369"/>
                  <a:gd name="connsiteX0" fmla="*/ 0 w 5773737"/>
                  <a:gd name="connsiteY0" fmla="*/ 1894682 h 2823369"/>
                  <a:gd name="connsiteX1" fmla="*/ 28575 w 5773737"/>
                  <a:gd name="connsiteY1" fmla="*/ 2042319 h 2823369"/>
                  <a:gd name="connsiteX2" fmla="*/ 85725 w 5773737"/>
                  <a:gd name="connsiteY2" fmla="*/ 1994694 h 2823369"/>
                  <a:gd name="connsiteX3" fmla="*/ 300037 w 5773737"/>
                  <a:gd name="connsiteY3" fmla="*/ 1956594 h 2823369"/>
                  <a:gd name="connsiteX4" fmla="*/ 347662 w 5773737"/>
                  <a:gd name="connsiteY4" fmla="*/ 1932782 h 2823369"/>
                  <a:gd name="connsiteX5" fmla="*/ 357187 w 5773737"/>
                  <a:gd name="connsiteY5" fmla="*/ 1808957 h 2823369"/>
                  <a:gd name="connsiteX6" fmla="*/ 381000 w 5773737"/>
                  <a:gd name="connsiteY6" fmla="*/ 1670844 h 2823369"/>
                  <a:gd name="connsiteX7" fmla="*/ 609600 w 5773737"/>
                  <a:gd name="connsiteY7" fmla="*/ 1585119 h 2823369"/>
                  <a:gd name="connsiteX8" fmla="*/ 638175 w 5773737"/>
                  <a:gd name="connsiteY8" fmla="*/ 1618457 h 2823369"/>
                  <a:gd name="connsiteX9" fmla="*/ 676275 w 5773737"/>
                  <a:gd name="connsiteY9" fmla="*/ 1856582 h 2823369"/>
                  <a:gd name="connsiteX10" fmla="*/ 719137 w 5773737"/>
                  <a:gd name="connsiteY10" fmla="*/ 1799432 h 2823369"/>
                  <a:gd name="connsiteX11" fmla="*/ 1000125 w 5773737"/>
                  <a:gd name="connsiteY11" fmla="*/ 1699419 h 2823369"/>
                  <a:gd name="connsiteX12" fmla="*/ 990600 w 5773737"/>
                  <a:gd name="connsiteY12" fmla="*/ 1580357 h 2823369"/>
                  <a:gd name="connsiteX13" fmla="*/ 1081087 w 5773737"/>
                  <a:gd name="connsiteY13" fmla="*/ 1556544 h 2823369"/>
                  <a:gd name="connsiteX14" fmla="*/ 1104900 w 5773737"/>
                  <a:gd name="connsiteY14" fmla="*/ 1485107 h 2823369"/>
                  <a:gd name="connsiteX15" fmla="*/ 1309687 w 5773737"/>
                  <a:gd name="connsiteY15" fmla="*/ 1408907 h 2823369"/>
                  <a:gd name="connsiteX16" fmla="*/ 1300162 w 5773737"/>
                  <a:gd name="connsiteY16" fmla="*/ 1342232 h 2823369"/>
                  <a:gd name="connsiteX17" fmla="*/ 1538287 w 5773737"/>
                  <a:gd name="connsiteY17" fmla="*/ 1251744 h 2823369"/>
                  <a:gd name="connsiteX18" fmla="*/ 1624012 w 5773737"/>
                  <a:gd name="connsiteY18" fmla="*/ 1285082 h 2823369"/>
                  <a:gd name="connsiteX19" fmla="*/ 1738312 w 5773737"/>
                  <a:gd name="connsiteY19" fmla="*/ 1566069 h 2823369"/>
                  <a:gd name="connsiteX20" fmla="*/ 1566862 w 5773737"/>
                  <a:gd name="connsiteY20" fmla="*/ 1637507 h 2823369"/>
                  <a:gd name="connsiteX21" fmla="*/ 1752600 w 5773737"/>
                  <a:gd name="connsiteY21" fmla="*/ 2085182 h 2823369"/>
                  <a:gd name="connsiteX22" fmla="*/ 1866900 w 5773737"/>
                  <a:gd name="connsiteY22" fmla="*/ 2042319 h 2823369"/>
                  <a:gd name="connsiteX23" fmla="*/ 1900237 w 5773737"/>
                  <a:gd name="connsiteY23" fmla="*/ 2128044 h 2823369"/>
                  <a:gd name="connsiteX24" fmla="*/ 1928812 w 5773737"/>
                  <a:gd name="connsiteY24" fmla="*/ 2113757 h 2823369"/>
                  <a:gd name="connsiteX25" fmla="*/ 1985962 w 5773737"/>
                  <a:gd name="connsiteY25" fmla="*/ 2275682 h 2823369"/>
                  <a:gd name="connsiteX26" fmla="*/ 1900237 w 5773737"/>
                  <a:gd name="connsiteY26" fmla="*/ 2409032 h 2823369"/>
                  <a:gd name="connsiteX27" fmla="*/ 1724025 w 5773737"/>
                  <a:gd name="connsiteY27" fmla="*/ 2494757 h 2823369"/>
                  <a:gd name="connsiteX28" fmla="*/ 1557337 w 5773737"/>
                  <a:gd name="connsiteY28" fmla="*/ 2480469 h 2823369"/>
                  <a:gd name="connsiteX29" fmla="*/ 1276350 w 5773737"/>
                  <a:gd name="connsiteY29" fmla="*/ 2590007 h 2823369"/>
                  <a:gd name="connsiteX30" fmla="*/ 1090612 w 5773737"/>
                  <a:gd name="connsiteY30" fmla="*/ 2656682 h 2823369"/>
                  <a:gd name="connsiteX31" fmla="*/ 1085850 w 5773737"/>
                  <a:gd name="connsiteY31" fmla="*/ 2732882 h 2823369"/>
                  <a:gd name="connsiteX32" fmla="*/ 1152525 w 5773737"/>
                  <a:gd name="connsiteY32" fmla="*/ 2742407 h 2823369"/>
                  <a:gd name="connsiteX33" fmla="*/ 1181100 w 5773737"/>
                  <a:gd name="connsiteY33" fmla="*/ 2823369 h 2823369"/>
                  <a:gd name="connsiteX34" fmla="*/ 1319212 w 5773737"/>
                  <a:gd name="connsiteY34" fmla="*/ 2775744 h 2823369"/>
                  <a:gd name="connsiteX35" fmla="*/ 1285875 w 5773737"/>
                  <a:gd name="connsiteY35" fmla="*/ 2651919 h 2823369"/>
                  <a:gd name="connsiteX36" fmla="*/ 1438275 w 5773737"/>
                  <a:gd name="connsiteY36" fmla="*/ 2609057 h 2823369"/>
                  <a:gd name="connsiteX37" fmla="*/ 1471612 w 5773737"/>
                  <a:gd name="connsiteY37" fmla="*/ 2675732 h 2823369"/>
                  <a:gd name="connsiteX38" fmla="*/ 1604962 w 5773737"/>
                  <a:gd name="connsiteY38" fmla="*/ 2613819 h 2823369"/>
                  <a:gd name="connsiteX39" fmla="*/ 1628775 w 5773737"/>
                  <a:gd name="connsiteY39" fmla="*/ 2656682 h 2823369"/>
                  <a:gd name="connsiteX40" fmla="*/ 2371725 w 5773737"/>
                  <a:gd name="connsiteY40" fmla="*/ 2370932 h 2823369"/>
                  <a:gd name="connsiteX41" fmla="*/ 2471737 w 5773737"/>
                  <a:gd name="connsiteY41" fmla="*/ 2194719 h 2823369"/>
                  <a:gd name="connsiteX42" fmla="*/ 2771775 w 5773737"/>
                  <a:gd name="connsiteY42" fmla="*/ 2070894 h 2823369"/>
                  <a:gd name="connsiteX43" fmla="*/ 2805112 w 5773737"/>
                  <a:gd name="connsiteY43" fmla="*/ 2189957 h 2823369"/>
                  <a:gd name="connsiteX44" fmla="*/ 3178175 w 5773737"/>
                  <a:gd name="connsiteY44" fmla="*/ 2051844 h 2823369"/>
                  <a:gd name="connsiteX45" fmla="*/ 3125787 w 5773737"/>
                  <a:gd name="connsiteY45" fmla="*/ 1932782 h 2823369"/>
                  <a:gd name="connsiteX46" fmla="*/ 3767137 w 5773737"/>
                  <a:gd name="connsiteY46" fmla="*/ 1683544 h 2823369"/>
                  <a:gd name="connsiteX47" fmla="*/ 4719637 w 5773737"/>
                  <a:gd name="connsiteY47" fmla="*/ 1270794 h 2823369"/>
                  <a:gd name="connsiteX48" fmla="*/ 5773737 w 5773737"/>
                  <a:gd name="connsiteY48" fmla="*/ 623094 h 2823369"/>
                  <a:gd name="connsiteX49" fmla="*/ 5526087 w 5773737"/>
                  <a:gd name="connsiteY49" fmla="*/ 134144 h 2823369"/>
                  <a:gd name="connsiteX50" fmla="*/ 5673725 w 5773737"/>
                  <a:gd name="connsiteY50" fmla="*/ 42069 h 2823369"/>
                  <a:gd name="connsiteX51" fmla="*/ 5631656 w 5773737"/>
                  <a:gd name="connsiteY51" fmla="*/ 0 h 2823369"/>
                  <a:gd name="connsiteX52" fmla="*/ 5379243 w 5773737"/>
                  <a:gd name="connsiteY52" fmla="*/ 73026 h 2823369"/>
                  <a:gd name="connsiteX53" fmla="*/ 5431631 w 5773737"/>
                  <a:gd name="connsiteY53" fmla="*/ 304008 h 2823369"/>
                  <a:gd name="connsiteX54" fmla="*/ 5612606 w 5773737"/>
                  <a:gd name="connsiteY54" fmla="*/ 651670 h 2823369"/>
                  <a:gd name="connsiteX55" fmla="*/ 5083968 w 5773737"/>
                  <a:gd name="connsiteY55" fmla="*/ 970758 h 2823369"/>
                  <a:gd name="connsiteX56" fmla="*/ 4593431 w 5773737"/>
                  <a:gd name="connsiteY56" fmla="*/ 1230314 h 2823369"/>
                  <a:gd name="connsiteX57" fmla="*/ 3763962 w 5773737"/>
                  <a:gd name="connsiteY57" fmla="*/ 1578770 h 2823369"/>
                  <a:gd name="connsiteX58" fmla="*/ 2386012 w 5773737"/>
                  <a:gd name="connsiteY58" fmla="*/ 2118520 h 2823369"/>
                  <a:gd name="connsiteX59" fmla="*/ 2357437 w 5773737"/>
                  <a:gd name="connsiteY59" fmla="*/ 2070895 h 2823369"/>
                  <a:gd name="connsiteX60" fmla="*/ 2227262 w 5773737"/>
                  <a:gd name="connsiteY60" fmla="*/ 2124870 h 2823369"/>
                  <a:gd name="connsiteX61" fmla="*/ 1960562 w 5773737"/>
                  <a:gd name="connsiteY61" fmla="*/ 1470820 h 2823369"/>
                  <a:gd name="connsiteX62" fmla="*/ 1885950 w 5773737"/>
                  <a:gd name="connsiteY62" fmla="*/ 1485108 h 2823369"/>
                  <a:gd name="connsiteX63" fmla="*/ 1843087 w 5773737"/>
                  <a:gd name="connsiteY63" fmla="*/ 1375570 h 2823369"/>
                  <a:gd name="connsiteX64" fmla="*/ 1795462 w 5773737"/>
                  <a:gd name="connsiteY64" fmla="*/ 1344614 h 2823369"/>
                  <a:gd name="connsiteX65" fmla="*/ 1726406 w 5773737"/>
                  <a:gd name="connsiteY65" fmla="*/ 1177926 h 2823369"/>
                  <a:gd name="connsiteX66" fmla="*/ 1614487 w 5773737"/>
                  <a:gd name="connsiteY66" fmla="*/ 1124745 h 2823369"/>
                  <a:gd name="connsiteX67" fmla="*/ 1321593 w 5773737"/>
                  <a:gd name="connsiteY67" fmla="*/ 1230314 h 2823369"/>
                  <a:gd name="connsiteX68" fmla="*/ 1216818 w 5773737"/>
                  <a:gd name="connsiteY68" fmla="*/ 1285083 h 2823369"/>
                  <a:gd name="connsiteX69" fmla="*/ 1195387 w 5773737"/>
                  <a:gd name="connsiteY69" fmla="*/ 1239839 h 2823369"/>
                  <a:gd name="connsiteX70" fmla="*/ 0 w 5773737"/>
                  <a:gd name="connsiteY70" fmla="*/ 1894682 h 2823369"/>
                  <a:gd name="connsiteX0" fmla="*/ 0 w 5773737"/>
                  <a:gd name="connsiteY0" fmla="*/ 1894682 h 2823369"/>
                  <a:gd name="connsiteX1" fmla="*/ 28575 w 5773737"/>
                  <a:gd name="connsiteY1" fmla="*/ 2042319 h 2823369"/>
                  <a:gd name="connsiteX2" fmla="*/ 85725 w 5773737"/>
                  <a:gd name="connsiteY2" fmla="*/ 1994694 h 2823369"/>
                  <a:gd name="connsiteX3" fmla="*/ 300037 w 5773737"/>
                  <a:gd name="connsiteY3" fmla="*/ 1956594 h 2823369"/>
                  <a:gd name="connsiteX4" fmla="*/ 347662 w 5773737"/>
                  <a:gd name="connsiteY4" fmla="*/ 1932782 h 2823369"/>
                  <a:gd name="connsiteX5" fmla="*/ 357187 w 5773737"/>
                  <a:gd name="connsiteY5" fmla="*/ 1808957 h 2823369"/>
                  <a:gd name="connsiteX6" fmla="*/ 381000 w 5773737"/>
                  <a:gd name="connsiteY6" fmla="*/ 1670844 h 2823369"/>
                  <a:gd name="connsiteX7" fmla="*/ 609600 w 5773737"/>
                  <a:gd name="connsiteY7" fmla="*/ 1585119 h 2823369"/>
                  <a:gd name="connsiteX8" fmla="*/ 638175 w 5773737"/>
                  <a:gd name="connsiteY8" fmla="*/ 1618457 h 2823369"/>
                  <a:gd name="connsiteX9" fmla="*/ 676275 w 5773737"/>
                  <a:gd name="connsiteY9" fmla="*/ 1856582 h 2823369"/>
                  <a:gd name="connsiteX10" fmla="*/ 719137 w 5773737"/>
                  <a:gd name="connsiteY10" fmla="*/ 1799432 h 2823369"/>
                  <a:gd name="connsiteX11" fmla="*/ 1000125 w 5773737"/>
                  <a:gd name="connsiteY11" fmla="*/ 1699419 h 2823369"/>
                  <a:gd name="connsiteX12" fmla="*/ 990600 w 5773737"/>
                  <a:gd name="connsiteY12" fmla="*/ 1580357 h 2823369"/>
                  <a:gd name="connsiteX13" fmla="*/ 1081087 w 5773737"/>
                  <a:gd name="connsiteY13" fmla="*/ 1556544 h 2823369"/>
                  <a:gd name="connsiteX14" fmla="*/ 1104900 w 5773737"/>
                  <a:gd name="connsiteY14" fmla="*/ 1485107 h 2823369"/>
                  <a:gd name="connsiteX15" fmla="*/ 1309687 w 5773737"/>
                  <a:gd name="connsiteY15" fmla="*/ 1408907 h 2823369"/>
                  <a:gd name="connsiteX16" fmla="*/ 1300162 w 5773737"/>
                  <a:gd name="connsiteY16" fmla="*/ 1342232 h 2823369"/>
                  <a:gd name="connsiteX17" fmla="*/ 1538287 w 5773737"/>
                  <a:gd name="connsiteY17" fmla="*/ 1251744 h 2823369"/>
                  <a:gd name="connsiteX18" fmla="*/ 1624012 w 5773737"/>
                  <a:gd name="connsiteY18" fmla="*/ 1285082 h 2823369"/>
                  <a:gd name="connsiteX19" fmla="*/ 1738312 w 5773737"/>
                  <a:gd name="connsiteY19" fmla="*/ 1566069 h 2823369"/>
                  <a:gd name="connsiteX20" fmla="*/ 1566862 w 5773737"/>
                  <a:gd name="connsiteY20" fmla="*/ 1637507 h 2823369"/>
                  <a:gd name="connsiteX21" fmla="*/ 1752600 w 5773737"/>
                  <a:gd name="connsiteY21" fmla="*/ 2085182 h 2823369"/>
                  <a:gd name="connsiteX22" fmla="*/ 1866900 w 5773737"/>
                  <a:gd name="connsiteY22" fmla="*/ 2042319 h 2823369"/>
                  <a:gd name="connsiteX23" fmla="*/ 1900237 w 5773737"/>
                  <a:gd name="connsiteY23" fmla="*/ 2128044 h 2823369"/>
                  <a:gd name="connsiteX24" fmla="*/ 1928812 w 5773737"/>
                  <a:gd name="connsiteY24" fmla="*/ 2113757 h 2823369"/>
                  <a:gd name="connsiteX25" fmla="*/ 1985962 w 5773737"/>
                  <a:gd name="connsiteY25" fmla="*/ 2275682 h 2823369"/>
                  <a:gd name="connsiteX26" fmla="*/ 1900237 w 5773737"/>
                  <a:gd name="connsiteY26" fmla="*/ 2409032 h 2823369"/>
                  <a:gd name="connsiteX27" fmla="*/ 1724025 w 5773737"/>
                  <a:gd name="connsiteY27" fmla="*/ 2494757 h 2823369"/>
                  <a:gd name="connsiteX28" fmla="*/ 1557337 w 5773737"/>
                  <a:gd name="connsiteY28" fmla="*/ 2480469 h 2823369"/>
                  <a:gd name="connsiteX29" fmla="*/ 1276350 w 5773737"/>
                  <a:gd name="connsiteY29" fmla="*/ 2590007 h 2823369"/>
                  <a:gd name="connsiteX30" fmla="*/ 1090612 w 5773737"/>
                  <a:gd name="connsiteY30" fmla="*/ 2656682 h 2823369"/>
                  <a:gd name="connsiteX31" fmla="*/ 1085850 w 5773737"/>
                  <a:gd name="connsiteY31" fmla="*/ 2732882 h 2823369"/>
                  <a:gd name="connsiteX32" fmla="*/ 1152525 w 5773737"/>
                  <a:gd name="connsiteY32" fmla="*/ 2742407 h 2823369"/>
                  <a:gd name="connsiteX33" fmla="*/ 1181100 w 5773737"/>
                  <a:gd name="connsiteY33" fmla="*/ 2823369 h 2823369"/>
                  <a:gd name="connsiteX34" fmla="*/ 1319212 w 5773737"/>
                  <a:gd name="connsiteY34" fmla="*/ 2775744 h 2823369"/>
                  <a:gd name="connsiteX35" fmla="*/ 1285875 w 5773737"/>
                  <a:gd name="connsiteY35" fmla="*/ 2651919 h 2823369"/>
                  <a:gd name="connsiteX36" fmla="*/ 1438275 w 5773737"/>
                  <a:gd name="connsiteY36" fmla="*/ 2609057 h 2823369"/>
                  <a:gd name="connsiteX37" fmla="*/ 1471612 w 5773737"/>
                  <a:gd name="connsiteY37" fmla="*/ 2675732 h 2823369"/>
                  <a:gd name="connsiteX38" fmla="*/ 1604962 w 5773737"/>
                  <a:gd name="connsiteY38" fmla="*/ 2613819 h 2823369"/>
                  <a:gd name="connsiteX39" fmla="*/ 1628775 w 5773737"/>
                  <a:gd name="connsiteY39" fmla="*/ 2656682 h 2823369"/>
                  <a:gd name="connsiteX40" fmla="*/ 2371725 w 5773737"/>
                  <a:gd name="connsiteY40" fmla="*/ 2370932 h 2823369"/>
                  <a:gd name="connsiteX41" fmla="*/ 2471737 w 5773737"/>
                  <a:gd name="connsiteY41" fmla="*/ 2194719 h 2823369"/>
                  <a:gd name="connsiteX42" fmla="*/ 2771775 w 5773737"/>
                  <a:gd name="connsiteY42" fmla="*/ 2070894 h 2823369"/>
                  <a:gd name="connsiteX43" fmla="*/ 2805112 w 5773737"/>
                  <a:gd name="connsiteY43" fmla="*/ 2189957 h 2823369"/>
                  <a:gd name="connsiteX44" fmla="*/ 3178175 w 5773737"/>
                  <a:gd name="connsiteY44" fmla="*/ 2051844 h 2823369"/>
                  <a:gd name="connsiteX45" fmla="*/ 3125787 w 5773737"/>
                  <a:gd name="connsiteY45" fmla="*/ 1932782 h 2823369"/>
                  <a:gd name="connsiteX46" fmla="*/ 3767137 w 5773737"/>
                  <a:gd name="connsiteY46" fmla="*/ 1683544 h 2823369"/>
                  <a:gd name="connsiteX47" fmla="*/ 4719637 w 5773737"/>
                  <a:gd name="connsiteY47" fmla="*/ 1270794 h 2823369"/>
                  <a:gd name="connsiteX48" fmla="*/ 5773737 w 5773737"/>
                  <a:gd name="connsiteY48" fmla="*/ 623094 h 2823369"/>
                  <a:gd name="connsiteX49" fmla="*/ 5526087 w 5773737"/>
                  <a:gd name="connsiteY49" fmla="*/ 134144 h 2823369"/>
                  <a:gd name="connsiteX50" fmla="*/ 5673725 w 5773737"/>
                  <a:gd name="connsiteY50" fmla="*/ 42069 h 2823369"/>
                  <a:gd name="connsiteX51" fmla="*/ 5631656 w 5773737"/>
                  <a:gd name="connsiteY51" fmla="*/ 0 h 2823369"/>
                  <a:gd name="connsiteX52" fmla="*/ 5379243 w 5773737"/>
                  <a:gd name="connsiteY52" fmla="*/ 73026 h 2823369"/>
                  <a:gd name="connsiteX53" fmla="*/ 5431631 w 5773737"/>
                  <a:gd name="connsiteY53" fmla="*/ 304008 h 2823369"/>
                  <a:gd name="connsiteX54" fmla="*/ 5612606 w 5773737"/>
                  <a:gd name="connsiteY54" fmla="*/ 651670 h 2823369"/>
                  <a:gd name="connsiteX55" fmla="*/ 5083968 w 5773737"/>
                  <a:gd name="connsiteY55" fmla="*/ 970758 h 2823369"/>
                  <a:gd name="connsiteX56" fmla="*/ 4593431 w 5773737"/>
                  <a:gd name="connsiteY56" fmla="*/ 1230314 h 2823369"/>
                  <a:gd name="connsiteX57" fmla="*/ 3763962 w 5773737"/>
                  <a:gd name="connsiteY57" fmla="*/ 1578770 h 2823369"/>
                  <a:gd name="connsiteX58" fmla="*/ 2386012 w 5773737"/>
                  <a:gd name="connsiteY58" fmla="*/ 2118520 h 2823369"/>
                  <a:gd name="connsiteX59" fmla="*/ 2357437 w 5773737"/>
                  <a:gd name="connsiteY59" fmla="*/ 2070895 h 2823369"/>
                  <a:gd name="connsiteX60" fmla="*/ 2227262 w 5773737"/>
                  <a:gd name="connsiteY60" fmla="*/ 2124870 h 2823369"/>
                  <a:gd name="connsiteX61" fmla="*/ 1960562 w 5773737"/>
                  <a:gd name="connsiteY61" fmla="*/ 1470820 h 2823369"/>
                  <a:gd name="connsiteX62" fmla="*/ 1885950 w 5773737"/>
                  <a:gd name="connsiteY62" fmla="*/ 1485108 h 2823369"/>
                  <a:gd name="connsiteX63" fmla="*/ 1843087 w 5773737"/>
                  <a:gd name="connsiteY63" fmla="*/ 1375570 h 2823369"/>
                  <a:gd name="connsiteX64" fmla="*/ 1795462 w 5773737"/>
                  <a:gd name="connsiteY64" fmla="*/ 1344614 h 2823369"/>
                  <a:gd name="connsiteX65" fmla="*/ 1726406 w 5773737"/>
                  <a:gd name="connsiteY65" fmla="*/ 1177926 h 2823369"/>
                  <a:gd name="connsiteX66" fmla="*/ 1614487 w 5773737"/>
                  <a:gd name="connsiteY66" fmla="*/ 1124745 h 2823369"/>
                  <a:gd name="connsiteX67" fmla="*/ 1321593 w 5773737"/>
                  <a:gd name="connsiteY67" fmla="*/ 1230314 h 2823369"/>
                  <a:gd name="connsiteX68" fmla="*/ 1216818 w 5773737"/>
                  <a:gd name="connsiteY68" fmla="*/ 1285083 h 2823369"/>
                  <a:gd name="connsiteX69" fmla="*/ 1195387 w 5773737"/>
                  <a:gd name="connsiteY69" fmla="*/ 1239839 h 2823369"/>
                  <a:gd name="connsiteX70" fmla="*/ 0 w 5773737"/>
                  <a:gd name="connsiteY70" fmla="*/ 1894682 h 2823369"/>
                  <a:gd name="connsiteX0" fmla="*/ 0 w 5773737"/>
                  <a:gd name="connsiteY0" fmla="*/ 1894682 h 2823369"/>
                  <a:gd name="connsiteX1" fmla="*/ 28575 w 5773737"/>
                  <a:gd name="connsiteY1" fmla="*/ 2042319 h 2823369"/>
                  <a:gd name="connsiteX2" fmla="*/ 85725 w 5773737"/>
                  <a:gd name="connsiteY2" fmla="*/ 1994694 h 2823369"/>
                  <a:gd name="connsiteX3" fmla="*/ 300037 w 5773737"/>
                  <a:gd name="connsiteY3" fmla="*/ 1956594 h 2823369"/>
                  <a:gd name="connsiteX4" fmla="*/ 347662 w 5773737"/>
                  <a:gd name="connsiteY4" fmla="*/ 1932782 h 2823369"/>
                  <a:gd name="connsiteX5" fmla="*/ 357187 w 5773737"/>
                  <a:gd name="connsiteY5" fmla="*/ 1808957 h 2823369"/>
                  <a:gd name="connsiteX6" fmla="*/ 381000 w 5773737"/>
                  <a:gd name="connsiteY6" fmla="*/ 1670844 h 2823369"/>
                  <a:gd name="connsiteX7" fmla="*/ 609600 w 5773737"/>
                  <a:gd name="connsiteY7" fmla="*/ 1585119 h 2823369"/>
                  <a:gd name="connsiteX8" fmla="*/ 638175 w 5773737"/>
                  <a:gd name="connsiteY8" fmla="*/ 1618457 h 2823369"/>
                  <a:gd name="connsiteX9" fmla="*/ 676275 w 5773737"/>
                  <a:gd name="connsiteY9" fmla="*/ 1856582 h 2823369"/>
                  <a:gd name="connsiteX10" fmla="*/ 719137 w 5773737"/>
                  <a:gd name="connsiteY10" fmla="*/ 1799432 h 2823369"/>
                  <a:gd name="connsiteX11" fmla="*/ 1000125 w 5773737"/>
                  <a:gd name="connsiteY11" fmla="*/ 1699419 h 2823369"/>
                  <a:gd name="connsiteX12" fmla="*/ 990600 w 5773737"/>
                  <a:gd name="connsiteY12" fmla="*/ 1580357 h 2823369"/>
                  <a:gd name="connsiteX13" fmla="*/ 1081087 w 5773737"/>
                  <a:gd name="connsiteY13" fmla="*/ 1556544 h 2823369"/>
                  <a:gd name="connsiteX14" fmla="*/ 1104900 w 5773737"/>
                  <a:gd name="connsiteY14" fmla="*/ 1485107 h 2823369"/>
                  <a:gd name="connsiteX15" fmla="*/ 1309687 w 5773737"/>
                  <a:gd name="connsiteY15" fmla="*/ 1408907 h 2823369"/>
                  <a:gd name="connsiteX16" fmla="*/ 1300162 w 5773737"/>
                  <a:gd name="connsiteY16" fmla="*/ 1342232 h 2823369"/>
                  <a:gd name="connsiteX17" fmla="*/ 1538287 w 5773737"/>
                  <a:gd name="connsiteY17" fmla="*/ 1251744 h 2823369"/>
                  <a:gd name="connsiteX18" fmla="*/ 1624012 w 5773737"/>
                  <a:gd name="connsiteY18" fmla="*/ 1285082 h 2823369"/>
                  <a:gd name="connsiteX19" fmla="*/ 1738312 w 5773737"/>
                  <a:gd name="connsiteY19" fmla="*/ 1566069 h 2823369"/>
                  <a:gd name="connsiteX20" fmla="*/ 1566862 w 5773737"/>
                  <a:gd name="connsiteY20" fmla="*/ 1637507 h 2823369"/>
                  <a:gd name="connsiteX21" fmla="*/ 1752600 w 5773737"/>
                  <a:gd name="connsiteY21" fmla="*/ 2085182 h 2823369"/>
                  <a:gd name="connsiteX22" fmla="*/ 1866900 w 5773737"/>
                  <a:gd name="connsiteY22" fmla="*/ 2042319 h 2823369"/>
                  <a:gd name="connsiteX23" fmla="*/ 1900237 w 5773737"/>
                  <a:gd name="connsiteY23" fmla="*/ 2128044 h 2823369"/>
                  <a:gd name="connsiteX24" fmla="*/ 1928812 w 5773737"/>
                  <a:gd name="connsiteY24" fmla="*/ 2113757 h 2823369"/>
                  <a:gd name="connsiteX25" fmla="*/ 1985962 w 5773737"/>
                  <a:gd name="connsiteY25" fmla="*/ 2275682 h 2823369"/>
                  <a:gd name="connsiteX26" fmla="*/ 1900237 w 5773737"/>
                  <a:gd name="connsiteY26" fmla="*/ 2409032 h 2823369"/>
                  <a:gd name="connsiteX27" fmla="*/ 1724025 w 5773737"/>
                  <a:gd name="connsiteY27" fmla="*/ 2494757 h 2823369"/>
                  <a:gd name="connsiteX28" fmla="*/ 1557337 w 5773737"/>
                  <a:gd name="connsiteY28" fmla="*/ 2480469 h 2823369"/>
                  <a:gd name="connsiteX29" fmla="*/ 1276350 w 5773737"/>
                  <a:gd name="connsiteY29" fmla="*/ 2590007 h 2823369"/>
                  <a:gd name="connsiteX30" fmla="*/ 1090612 w 5773737"/>
                  <a:gd name="connsiteY30" fmla="*/ 2656682 h 2823369"/>
                  <a:gd name="connsiteX31" fmla="*/ 1085850 w 5773737"/>
                  <a:gd name="connsiteY31" fmla="*/ 2732882 h 2823369"/>
                  <a:gd name="connsiteX32" fmla="*/ 1152525 w 5773737"/>
                  <a:gd name="connsiteY32" fmla="*/ 2742407 h 2823369"/>
                  <a:gd name="connsiteX33" fmla="*/ 1181100 w 5773737"/>
                  <a:gd name="connsiteY33" fmla="*/ 2823369 h 2823369"/>
                  <a:gd name="connsiteX34" fmla="*/ 1319212 w 5773737"/>
                  <a:gd name="connsiteY34" fmla="*/ 2775744 h 2823369"/>
                  <a:gd name="connsiteX35" fmla="*/ 1285875 w 5773737"/>
                  <a:gd name="connsiteY35" fmla="*/ 2651919 h 2823369"/>
                  <a:gd name="connsiteX36" fmla="*/ 1438275 w 5773737"/>
                  <a:gd name="connsiteY36" fmla="*/ 2609057 h 2823369"/>
                  <a:gd name="connsiteX37" fmla="*/ 1471612 w 5773737"/>
                  <a:gd name="connsiteY37" fmla="*/ 2675732 h 2823369"/>
                  <a:gd name="connsiteX38" fmla="*/ 1604962 w 5773737"/>
                  <a:gd name="connsiteY38" fmla="*/ 2613819 h 2823369"/>
                  <a:gd name="connsiteX39" fmla="*/ 1628775 w 5773737"/>
                  <a:gd name="connsiteY39" fmla="*/ 2656682 h 2823369"/>
                  <a:gd name="connsiteX40" fmla="*/ 2371725 w 5773737"/>
                  <a:gd name="connsiteY40" fmla="*/ 2370932 h 2823369"/>
                  <a:gd name="connsiteX41" fmla="*/ 2471737 w 5773737"/>
                  <a:gd name="connsiteY41" fmla="*/ 2194719 h 2823369"/>
                  <a:gd name="connsiteX42" fmla="*/ 2771775 w 5773737"/>
                  <a:gd name="connsiteY42" fmla="*/ 2070894 h 2823369"/>
                  <a:gd name="connsiteX43" fmla="*/ 2805112 w 5773737"/>
                  <a:gd name="connsiteY43" fmla="*/ 2189957 h 2823369"/>
                  <a:gd name="connsiteX44" fmla="*/ 3178175 w 5773737"/>
                  <a:gd name="connsiteY44" fmla="*/ 2051844 h 2823369"/>
                  <a:gd name="connsiteX45" fmla="*/ 3125787 w 5773737"/>
                  <a:gd name="connsiteY45" fmla="*/ 1932782 h 2823369"/>
                  <a:gd name="connsiteX46" fmla="*/ 3767137 w 5773737"/>
                  <a:gd name="connsiteY46" fmla="*/ 1683544 h 2823369"/>
                  <a:gd name="connsiteX47" fmla="*/ 4719637 w 5773737"/>
                  <a:gd name="connsiteY47" fmla="*/ 1270794 h 2823369"/>
                  <a:gd name="connsiteX48" fmla="*/ 5773737 w 5773737"/>
                  <a:gd name="connsiteY48" fmla="*/ 623094 h 2823369"/>
                  <a:gd name="connsiteX49" fmla="*/ 5526087 w 5773737"/>
                  <a:gd name="connsiteY49" fmla="*/ 134144 h 2823369"/>
                  <a:gd name="connsiteX50" fmla="*/ 5673725 w 5773737"/>
                  <a:gd name="connsiteY50" fmla="*/ 42069 h 2823369"/>
                  <a:gd name="connsiteX51" fmla="*/ 5631656 w 5773737"/>
                  <a:gd name="connsiteY51" fmla="*/ 0 h 2823369"/>
                  <a:gd name="connsiteX52" fmla="*/ 5379243 w 5773737"/>
                  <a:gd name="connsiteY52" fmla="*/ 73026 h 2823369"/>
                  <a:gd name="connsiteX53" fmla="*/ 5431631 w 5773737"/>
                  <a:gd name="connsiteY53" fmla="*/ 304008 h 2823369"/>
                  <a:gd name="connsiteX54" fmla="*/ 5612606 w 5773737"/>
                  <a:gd name="connsiteY54" fmla="*/ 651670 h 2823369"/>
                  <a:gd name="connsiteX55" fmla="*/ 5083968 w 5773737"/>
                  <a:gd name="connsiteY55" fmla="*/ 970758 h 2823369"/>
                  <a:gd name="connsiteX56" fmla="*/ 4593431 w 5773737"/>
                  <a:gd name="connsiteY56" fmla="*/ 1230314 h 2823369"/>
                  <a:gd name="connsiteX57" fmla="*/ 3763962 w 5773737"/>
                  <a:gd name="connsiteY57" fmla="*/ 1578770 h 2823369"/>
                  <a:gd name="connsiteX58" fmla="*/ 2386012 w 5773737"/>
                  <a:gd name="connsiteY58" fmla="*/ 2118520 h 2823369"/>
                  <a:gd name="connsiteX59" fmla="*/ 2357437 w 5773737"/>
                  <a:gd name="connsiteY59" fmla="*/ 2070895 h 2823369"/>
                  <a:gd name="connsiteX60" fmla="*/ 2227262 w 5773737"/>
                  <a:gd name="connsiteY60" fmla="*/ 2124870 h 2823369"/>
                  <a:gd name="connsiteX61" fmla="*/ 1960562 w 5773737"/>
                  <a:gd name="connsiteY61" fmla="*/ 1470820 h 2823369"/>
                  <a:gd name="connsiteX62" fmla="*/ 1885950 w 5773737"/>
                  <a:gd name="connsiteY62" fmla="*/ 1485108 h 2823369"/>
                  <a:gd name="connsiteX63" fmla="*/ 1843087 w 5773737"/>
                  <a:gd name="connsiteY63" fmla="*/ 1375570 h 2823369"/>
                  <a:gd name="connsiteX64" fmla="*/ 1795462 w 5773737"/>
                  <a:gd name="connsiteY64" fmla="*/ 1344614 h 2823369"/>
                  <a:gd name="connsiteX65" fmla="*/ 1726406 w 5773737"/>
                  <a:gd name="connsiteY65" fmla="*/ 1177926 h 2823369"/>
                  <a:gd name="connsiteX66" fmla="*/ 1614487 w 5773737"/>
                  <a:gd name="connsiteY66" fmla="*/ 1124745 h 2823369"/>
                  <a:gd name="connsiteX67" fmla="*/ 1321593 w 5773737"/>
                  <a:gd name="connsiteY67" fmla="*/ 1230314 h 2823369"/>
                  <a:gd name="connsiteX68" fmla="*/ 1216818 w 5773737"/>
                  <a:gd name="connsiteY68" fmla="*/ 1285083 h 2823369"/>
                  <a:gd name="connsiteX69" fmla="*/ 1195387 w 5773737"/>
                  <a:gd name="connsiteY69" fmla="*/ 1239839 h 2823369"/>
                  <a:gd name="connsiteX70" fmla="*/ 1154906 w 5773737"/>
                  <a:gd name="connsiteY70" fmla="*/ 1401764 h 2823369"/>
                  <a:gd name="connsiteX71" fmla="*/ 0 w 5773737"/>
                  <a:gd name="connsiteY71" fmla="*/ 1894682 h 2823369"/>
                  <a:gd name="connsiteX0" fmla="*/ 0 w 5773737"/>
                  <a:gd name="connsiteY0" fmla="*/ 1894682 h 2823369"/>
                  <a:gd name="connsiteX1" fmla="*/ 28575 w 5773737"/>
                  <a:gd name="connsiteY1" fmla="*/ 2042319 h 2823369"/>
                  <a:gd name="connsiteX2" fmla="*/ 85725 w 5773737"/>
                  <a:gd name="connsiteY2" fmla="*/ 1994694 h 2823369"/>
                  <a:gd name="connsiteX3" fmla="*/ 300037 w 5773737"/>
                  <a:gd name="connsiteY3" fmla="*/ 1956594 h 2823369"/>
                  <a:gd name="connsiteX4" fmla="*/ 347662 w 5773737"/>
                  <a:gd name="connsiteY4" fmla="*/ 1932782 h 2823369"/>
                  <a:gd name="connsiteX5" fmla="*/ 357187 w 5773737"/>
                  <a:gd name="connsiteY5" fmla="*/ 1808957 h 2823369"/>
                  <a:gd name="connsiteX6" fmla="*/ 381000 w 5773737"/>
                  <a:gd name="connsiteY6" fmla="*/ 1670844 h 2823369"/>
                  <a:gd name="connsiteX7" fmla="*/ 609600 w 5773737"/>
                  <a:gd name="connsiteY7" fmla="*/ 1585119 h 2823369"/>
                  <a:gd name="connsiteX8" fmla="*/ 638175 w 5773737"/>
                  <a:gd name="connsiteY8" fmla="*/ 1618457 h 2823369"/>
                  <a:gd name="connsiteX9" fmla="*/ 676275 w 5773737"/>
                  <a:gd name="connsiteY9" fmla="*/ 1856582 h 2823369"/>
                  <a:gd name="connsiteX10" fmla="*/ 719137 w 5773737"/>
                  <a:gd name="connsiteY10" fmla="*/ 1799432 h 2823369"/>
                  <a:gd name="connsiteX11" fmla="*/ 1000125 w 5773737"/>
                  <a:gd name="connsiteY11" fmla="*/ 1699419 h 2823369"/>
                  <a:gd name="connsiteX12" fmla="*/ 990600 w 5773737"/>
                  <a:gd name="connsiteY12" fmla="*/ 1580357 h 2823369"/>
                  <a:gd name="connsiteX13" fmla="*/ 1081087 w 5773737"/>
                  <a:gd name="connsiteY13" fmla="*/ 1556544 h 2823369"/>
                  <a:gd name="connsiteX14" fmla="*/ 1104900 w 5773737"/>
                  <a:gd name="connsiteY14" fmla="*/ 1485107 h 2823369"/>
                  <a:gd name="connsiteX15" fmla="*/ 1309687 w 5773737"/>
                  <a:gd name="connsiteY15" fmla="*/ 1408907 h 2823369"/>
                  <a:gd name="connsiteX16" fmla="*/ 1300162 w 5773737"/>
                  <a:gd name="connsiteY16" fmla="*/ 1342232 h 2823369"/>
                  <a:gd name="connsiteX17" fmla="*/ 1538287 w 5773737"/>
                  <a:gd name="connsiteY17" fmla="*/ 1251744 h 2823369"/>
                  <a:gd name="connsiteX18" fmla="*/ 1624012 w 5773737"/>
                  <a:gd name="connsiteY18" fmla="*/ 1285082 h 2823369"/>
                  <a:gd name="connsiteX19" fmla="*/ 1738312 w 5773737"/>
                  <a:gd name="connsiteY19" fmla="*/ 1566069 h 2823369"/>
                  <a:gd name="connsiteX20" fmla="*/ 1566862 w 5773737"/>
                  <a:gd name="connsiteY20" fmla="*/ 1637507 h 2823369"/>
                  <a:gd name="connsiteX21" fmla="*/ 1752600 w 5773737"/>
                  <a:gd name="connsiteY21" fmla="*/ 2085182 h 2823369"/>
                  <a:gd name="connsiteX22" fmla="*/ 1866900 w 5773737"/>
                  <a:gd name="connsiteY22" fmla="*/ 2042319 h 2823369"/>
                  <a:gd name="connsiteX23" fmla="*/ 1900237 w 5773737"/>
                  <a:gd name="connsiteY23" fmla="*/ 2128044 h 2823369"/>
                  <a:gd name="connsiteX24" fmla="*/ 1928812 w 5773737"/>
                  <a:gd name="connsiteY24" fmla="*/ 2113757 h 2823369"/>
                  <a:gd name="connsiteX25" fmla="*/ 1985962 w 5773737"/>
                  <a:gd name="connsiteY25" fmla="*/ 2275682 h 2823369"/>
                  <a:gd name="connsiteX26" fmla="*/ 1900237 w 5773737"/>
                  <a:gd name="connsiteY26" fmla="*/ 2409032 h 2823369"/>
                  <a:gd name="connsiteX27" fmla="*/ 1724025 w 5773737"/>
                  <a:gd name="connsiteY27" fmla="*/ 2494757 h 2823369"/>
                  <a:gd name="connsiteX28" fmla="*/ 1557337 w 5773737"/>
                  <a:gd name="connsiteY28" fmla="*/ 2480469 h 2823369"/>
                  <a:gd name="connsiteX29" fmla="*/ 1276350 w 5773737"/>
                  <a:gd name="connsiteY29" fmla="*/ 2590007 h 2823369"/>
                  <a:gd name="connsiteX30" fmla="*/ 1090612 w 5773737"/>
                  <a:gd name="connsiteY30" fmla="*/ 2656682 h 2823369"/>
                  <a:gd name="connsiteX31" fmla="*/ 1085850 w 5773737"/>
                  <a:gd name="connsiteY31" fmla="*/ 2732882 h 2823369"/>
                  <a:gd name="connsiteX32" fmla="*/ 1152525 w 5773737"/>
                  <a:gd name="connsiteY32" fmla="*/ 2742407 h 2823369"/>
                  <a:gd name="connsiteX33" fmla="*/ 1181100 w 5773737"/>
                  <a:gd name="connsiteY33" fmla="*/ 2823369 h 2823369"/>
                  <a:gd name="connsiteX34" fmla="*/ 1319212 w 5773737"/>
                  <a:gd name="connsiteY34" fmla="*/ 2775744 h 2823369"/>
                  <a:gd name="connsiteX35" fmla="*/ 1285875 w 5773737"/>
                  <a:gd name="connsiteY35" fmla="*/ 2651919 h 2823369"/>
                  <a:gd name="connsiteX36" fmla="*/ 1438275 w 5773737"/>
                  <a:gd name="connsiteY36" fmla="*/ 2609057 h 2823369"/>
                  <a:gd name="connsiteX37" fmla="*/ 1471612 w 5773737"/>
                  <a:gd name="connsiteY37" fmla="*/ 2675732 h 2823369"/>
                  <a:gd name="connsiteX38" fmla="*/ 1604962 w 5773737"/>
                  <a:gd name="connsiteY38" fmla="*/ 2613819 h 2823369"/>
                  <a:gd name="connsiteX39" fmla="*/ 1628775 w 5773737"/>
                  <a:gd name="connsiteY39" fmla="*/ 2656682 h 2823369"/>
                  <a:gd name="connsiteX40" fmla="*/ 2371725 w 5773737"/>
                  <a:gd name="connsiteY40" fmla="*/ 2370932 h 2823369"/>
                  <a:gd name="connsiteX41" fmla="*/ 2471737 w 5773737"/>
                  <a:gd name="connsiteY41" fmla="*/ 2194719 h 2823369"/>
                  <a:gd name="connsiteX42" fmla="*/ 2771775 w 5773737"/>
                  <a:gd name="connsiteY42" fmla="*/ 2070894 h 2823369"/>
                  <a:gd name="connsiteX43" fmla="*/ 2805112 w 5773737"/>
                  <a:gd name="connsiteY43" fmla="*/ 2189957 h 2823369"/>
                  <a:gd name="connsiteX44" fmla="*/ 3178175 w 5773737"/>
                  <a:gd name="connsiteY44" fmla="*/ 2051844 h 2823369"/>
                  <a:gd name="connsiteX45" fmla="*/ 3125787 w 5773737"/>
                  <a:gd name="connsiteY45" fmla="*/ 1932782 h 2823369"/>
                  <a:gd name="connsiteX46" fmla="*/ 3767137 w 5773737"/>
                  <a:gd name="connsiteY46" fmla="*/ 1683544 h 2823369"/>
                  <a:gd name="connsiteX47" fmla="*/ 4719637 w 5773737"/>
                  <a:gd name="connsiteY47" fmla="*/ 1270794 h 2823369"/>
                  <a:gd name="connsiteX48" fmla="*/ 5773737 w 5773737"/>
                  <a:gd name="connsiteY48" fmla="*/ 623094 h 2823369"/>
                  <a:gd name="connsiteX49" fmla="*/ 5526087 w 5773737"/>
                  <a:gd name="connsiteY49" fmla="*/ 134144 h 2823369"/>
                  <a:gd name="connsiteX50" fmla="*/ 5673725 w 5773737"/>
                  <a:gd name="connsiteY50" fmla="*/ 42069 h 2823369"/>
                  <a:gd name="connsiteX51" fmla="*/ 5631656 w 5773737"/>
                  <a:gd name="connsiteY51" fmla="*/ 0 h 2823369"/>
                  <a:gd name="connsiteX52" fmla="*/ 5379243 w 5773737"/>
                  <a:gd name="connsiteY52" fmla="*/ 73026 h 2823369"/>
                  <a:gd name="connsiteX53" fmla="*/ 5431631 w 5773737"/>
                  <a:gd name="connsiteY53" fmla="*/ 304008 h 2823369"/>
                  <a:gd name="connsiteX54" fmla="*/ 5612606 w 5773737"/>
                  <a:gd name="connsiteY54" fmla="*/ 651670 h 2823369"/>
                  <a:gd name="connsiteX55" fmla="*/ 5083968 w 5773737"/>
                  <a:gd name="connsiteY55" fmla="*/ 970758 h 2823369"/>
                  <a:gd name="connsiteX56" fmla="*/ 4593431 w 5773737"/>
                  <a:gd name="connsiteY56" fmla="*/ 1230314 h 2823369"/>
                  <a:gd name="connsiteX57" fmla="*/ 3763962 w 5773737"/>
                  <a:gd name="connsiteY57" fmla="*/ 1578770 h 2823369"/>
                  <a:gd name="connsiteX58" fmla="*/ 2386012 w 5773737"/>
                  <a:gd name="connsiteY58" fmla="*/ 2118520 h 2823369"/>
                  <a:gd name="connsiteX59" fmla="*/ 2357437 w 5773737"/>
                  <a:gd name="connsiteY59" fmla="*/ 2070895 h 2823369"/>
                  <a:gd name="connsiteX60" fmla="*/ 2227262 w 5773737"/>
                  <a:gd name="connsiteY60" fmla="*/ 2124870 h 2823369"/>
                  <a:gd name="connsiteX61" fmla="*/ 1960562 w 5773737"/>
                  <a:gd name="connsiteY61" fmla="*/ 1470820 h 2823369"/>
                  <a:gd name="connsiteX62" fmla="*/ 1885950 w 5773737"/>
                  <a:gd name="connsiteY62" fmla="*/ 1485108 h 2823369"/>
                  <a:gd name="connsiteX63" fmla="*/ 1843087 w 5773737"/>
                  <a:gd name="connsiteY63" fmla="*/ 1375570 h 2823369"/>
                  <a:gd name="connsiteX64" fmla="*/ 1795462 w 5773737"/>
                  <a:gd name="connsiteY64" fmla="*/ 1344614 h 2823369"/>
                  <a:gd name="connsiteX65" fmla="*/ 1726406 w 5773737"/>
                  <a:gd name="connsiteY65" fmla="*/ 1177926 h 2823369"/>
                  <a:gd name="connsiteX66" fmla="*/ 1614487 w 5773737"/>
                  <a:gd name="connsiteY66" fmla="*/ 1124745 h 2823369"/>
                  <a:gd name="connsiteX67" fmla="*/ 1321593 w 5773737"/>
                  <a:gd name="connsiteY67" fmla="*/ 1230314 h 2823369"/>
                  <a:gd name="connsiteX68" fmla="*/ 1216818 w 5773737"/>
                  <a:gd name="connsiteY68" fmla="*/ 1285083 h 2823369"/>
                  <a:gd name="connsiteX69" fmla="*/ 1195387 w 5773737"/>
                  <a:gd name="connsiteY69" fmla="*/ 1239839 h 2823369"/>
                  <a:gd name="connsiteX70" fmla="*/ 1154906 w 5773737"/>
                  <a:gd name="connsiteY70" fmla="*/ 1401764 h 2823369"/>
                  <a:gd name="connsiteX71" fmla="*/ 0 w 5773737"/>
                  <a:gd name="connsiteY71" fmla="*/ 1894682 h 2823369"/>
                  <a:gd name="connsiteX0" fmla="*/ 0 w 5773737"/>
                  <a:gd name="connsiteY0" fmla="*/ 1894682 h 2823369"/>
                  <a:gd name="connsiteX1" fmla="*/ 28575 w 5773737"/>
                  <a:gd name="connsiteY1" fmla="*/ 2042319 h 2823369"/>
                  <a:gd name="connsiteX2" fmla="*/ 85725 w 5773737"/>
                  <a:gd name="connsiteY2" fmla="*/ 1994694 h 2823369"/>
                  <a:gd name="connsiteX3" fmla="*/ 300037 w 5773737"/>
                  <a:gd name="connsiteY3" fmla="*/ 1956594 h 2823369"/>
                  <a:gd name="connsiteX4" fmla="*/ 347662 w 5773737"/>
                  <a:gd name="connsiteY4" fmla="*/ 1932782 h 2823369"/>
                  <a:gd name="connsiteX5" fmla="*/ 357187 w 5773737"/>
                  <a:gd name="connsiteY5" fmla="*/ 1808957 h 2823369"/>
                  <a:gd name="connsiteX6" fmla="*/ 381000 w 5773737"/>
                  <a:gd name="connsiteY6" fmla="*/ 1670844 h 2823369"/>
                  <a:gd name="connsiteX7" fmla="*/ 609600 w 5773737"/>
                  <a:gd name="connsiteY7" fmla="*/ 1585119 h 2823369"/>
                  <a:gd name="connsiteX8" fmla="*/ 638175 w 5773737"/>
                  <a:gd name="connsiteY8" fmla="*/ 1618457 h 2823369"/>
                  <a:gd name="connsiteX9" fmla="*/ 676275 w 5773737"/>
                  <a:gd name="connsiteY9" fmla="*/ 1856582 h 2823369"/>
                  <a:gd name="connsiteX10" fmla="*/ 719137 w 5773737"/>
                  <a:gd name="connsiteY10" fmla="*/ 1799432 h 2823369"/>
                  <a:gd name="connsiteX11" fmla="*/ 1000125 w 5773737"/>
                  <a:gd name="connsiteY11" fmla="*/ 1699419 h 2823369"/>
                  <a:gd name="connsiteX12" fmla="*/ 990600 w 5773737"/>
                  <a:gd name="connsiteY12" fmla="*/ 1580357 h 2823369"/>
                  <a:gd name="connsiteX13" fmla="*/ 1081087 w 5773737"/>
                  <a:gd name="connsiteY13" fmla="*/ 1556544 h 2823369"/>
                  <a:gd name="connsiteX14" fmla="*/ 1104900 w 5773737"/>
                  <a:gd name="connsiteY14" fmla="*/ 1485107 h 2823369"/>
                  <a:gd name="connsiteX15" fmla="*/ 1309687 w 5773737"/>
                  <a:gd name="connsiteY15" fmla="*/ 1408907 h 2823369"/>
                  <a:gd name="connsiteX16" fmla="*/ 1300162 w 5773737"/>
                  <a:gd name="connsiteY16" fmla="*/ 1342232 h 2823369"/>
                  <a:gd name="connsiteX17" fmla="*/ 1538287 w 5773737"/>
                  <a:gd name="connsiteY17" fmla="*/ 1251744 h 2823369"/>
                  <a:gd name="connsiteX18" fmla="*/ 1624012 w 5773737"/>
                  <a:gd name="connsiteY18" fmla="*/ 1285082 h 2823369"/>
                  <a:gd name="connsiteX19" fmla="*/ 1738312 w 5773737"/>
                  <a:gd name="connsiteY19" fmla="*/ 1566069 h 2823369"/>
                  <a:gd name="connsiteX20" fmla="*/ 1566862 w 5773737"/>
                  <a:gd name="connsiteY20" fmla="*/ 1637507 h 2823369"/>
                  <a:gd name="connsiteX21" fmla="*/ 1752600 w 5773737"/>
                  <a:gd name="connsiteY21" fmla="*/ 2085182 h 2823369"/>
                  <a:gd name="connsiteX22" fmla="*/ 1866900 w 5773737"/>
                  <a:gd name="connsiteY22" fmla="*/ 2042319 h 2823369"/>
                  <a:gd name="connsiteX23" fmla="*/ 1900237 w 5773737"/>
                  <a:gd name="connsiteY23" fmla="*/ 2128044 h 2823369"/>
                  <a:gd name="connsiteX24" fmla="*/ 1928812 w 5773737"/>
                  <a:gd name="connsiteY24" fmla="*/ 2113757 h 2823369"/>
                  <a:gd name="connsiteX25" fmla="*/ 1985962 w 5773737"/>
                  <a:gd name="connsiteY25" fmla="*/ 2275682 h 2823369"/>
                  <a:gd name="connsiteX26" fmla="*/ 1900237 w 5773737"/>
                  <a:gd name="connsiteY26" fmla="*/ 2409032 h 2823369"/>
                  <a:gd name="connsiteX27" fmla="*/ 1724025 w 5773737"/>
                  <a:gd name="connsiteY27" fmla="*/ 2494757 h 2823369"/>
                  <a:gd name="connsiteX28" fmla="*/ 1557337 w 5773737"/>
                  <a:gd name="connsiteY28" fmla="*/ 2480469 h 2823369"/>
                  <a:gd name="connsiteX29" fmla="*/ 1276350 w 5773737"/>
                  <a:gd name="connsiteY29" fmla="*/ 2590007 h 2823369"/>
                  <a:gd name="connsiteX30" fmla="*/ 1090612 w 5773737"/>
                  <a:gd name="connsiteY30" fmla="*/ 2656682 h 2823369"/>
                  <a:gd name="connsiteX31" fmla="*/ 1085850 w 5773737"/>
                  <a:gd name="connsiteY31" fmla="*/ 2732882 h 2823369"/>
                  <a:gd name="connsiteX32" fmla="*/ 1152525 w 5773737"/>
                  <a:gd name="connsiteY32" fmla="*/ 2742407 h 2823369"/>
                  <a:gd name="connsiteX33" fmla="*/ 1181100 w 5773737"/>
                  <a:gd name="connsiteY33" fmla="*/ 2823369 h 2823369"/>
                  <a:gd name="connsiteX34" fmla="*/ 1319212 w 5773737"/>
                  <a:gd name="connsiteY34" fmla="*/ 2775744 h 2823369"/>
                  <a:gd name="connsiteX35" fmla="*/ 1285875 w 5773737"/>
                  <a:gd name="connsiteY35" fmla="*/ 2651919 h 2823369"/>
                  <a:gd name="connsiteX36" fmla="*/ 1438275 w 5773737"/>
                  <a:gd name="connsiteY36" fmla="*/ 2609057 h 2823369"/>
                  <a:gd name="connsiteX37" fmla="*/ 1471612 w 5773737"/>
                  <a:gd name="connsiteY37" fmla="*/ 2675732 h 2823369"/>
                  <a:gd name="connsiteX38" fmla="*/ 1604962 w 5773737"/>
                  <a:gd name="connsiteY38" fmla="*/ 2613819 h 2823369"/>
                  <a:gd name="connsiteX39" fmla="*/ 1628775 w 5773737"/>
                  <a:gd name="connsiteY39" fmla="*/ 2656682 h 2823369"/>
                  <a:gd name="connsiteX40" fmla="*/ 2371725 w 5773737"/>
                  <a:gd name="connsiteY40" fmla="*/ 2370932 h 2823369"/>
                  <a:gd name="connsiteX41" fmla="*/ 2471737 w 5773737"/>
                  <a:gd name="connsiteY41" fmla="*/ 2194719 h 2823369"/>
                  <a:gd name="connsiteX42" fmla="*/ 2771775 w 5773737"/>
                  <a:gd name="connsiteY42" fmla="*/ 2070894 h 2823369"/>
                  <a:gd name="connsiteX43" fmla="*/ 2805112 w 5773737"/>
                  <a:gd name="connsiteY43" fmla="*/ 2189957 h 2823369"/>
                  <a:gd name="connsiteX44" fmla="*/ 3178175 w 5773737"/>
                  <a:gd name="connsiteY44" fmla="*/ 2051844 h 2823369"/>
                  <a:gd name="connsiteX45" fmla="*/ 3125787 w 5773737"/>
                  <a:gd name="connsiteY45" fmla="*/ 1932782 h 2823369"/>
                  <a:gd name="connsiteX46" fmla="*/ 3767137 w 5773737"/>
                  <a:gd name="connsiteY46" fmla="*/ 1683544 h 2823369"/>
                  <a:gd name="connsiteX47" fmla="*/ 4719637 w 5773737"/>
                  <a:gd name="connsiteY47" fmla="*/ 1270794 h 2823369"/>
                  <a:gd name="connsiteX48" fmla="*/ 5773737 w 5773737"/>
                  <a:gd name="connsiteY48" fmla="*/ 623094 h 2823369"/>
                  <a:gd name="connsiteX49" fmla="*/ 5526087 w 5773737"/>
                  <a:gd name="connsiteY49" fmla="*/ 134144 h 2823369"/>
                  <a:gd name="connsiteX50" fmla="*/ 5673725 w 5773737"/>
                  <a:gd name="connsiteY50" fmla="*/ 42069 h 2823369"/>
                  <a:gd name="connsiteX51" fmla="*/ 5631656 w 5773737"/>
                  <a:gd name="connsiteY51" fmla="*/ 0 h 2823369"/>
                  <a:gd name="connsiteX52" fmla="*/ 5379243 w 5773737"/>
                  <a:gd name="connsiteY52" fmla="*/ 73026 h 2823369"/>
                  <a:gd name="connsiteX53" fmla="*/ 5431631 w 5773737"/>
                  <a:gd name="connsiteY53" fmla="*/ 304008 h 2823369"/>
                  <a:gd name="connsiteX54" fmla="*/ 5612606 w 5773737"/>
                  <a:gd name="connsiteY54" fmla="*/ 651670 h 2823369"/>
                  <a:gd name="connsiteX55" fmla="*/ 5083968 w 5773737"/>
                  <a:gd name="connsiteY55" fmla="*/ 970758 h 2823369"/>
                  <a:gd name="connsiteX56" fmla="*/ 4593431 w 5773737"/>
                  <a:gd name="connsiteY56" fmla="*/ 1230314 h 2823369"/>
                  <a:gd name="connsiteX57" fmla="*/ 3763962 w 5773737"/>
                  <a:gd name="connsiteY57" fmla="*/ 1578770 h 2823369"/>
                  <a:gd name="connsiteX58" fmla="*/ 2386012 w 5773737"/>
                  <a:gd name="connsiteY58" fmla="*/ 2118520 h 2823369"/>
                  <a:gd name="connsiteX59" fmla="*/ 2357437 w 5773737"/>
                  <a:gd name="connsiteY59" fmla="*/ 2070895 h 2823369"/>
                  <a:gd name="connsiteX60" fmla="*/ 2227262 w 5773737"/>
                  <a:gd name="connsiteY60" fmla="*/ 2124870 h 2823369"/>
                  <a:gd name="connsiteX61" fmla="*/ 1960562 w 5773737"/>
                  <a:gd name="connsiteY61" fmla="*/ 1470820 h 2823369"/>
                  <a:gd name="connsiteX62" fmla="*/ 1885950 w 5773737"/>
                  <a:gd name="connsiteY62" fmla="*/ 1485108 h 2823369"/>
                  <a:gd name="connsiteX63" fmla="*/ 1843087 w 5773737"/>
                  <a:gd name="connsiteY63" fmla="*/ 1375570 h 2823369"/>
                  <a:gd name="connsiteX64" fmla="*/ 1795462 w 5773737"/>
                  <a:gd name="connsiteY64" fmla="*/ 1344614 h 2823369"/>
                  <a:gd name="connsiteX65" fmla="*/ 1726406 w 5773737"/>
                  <a:gd name="connsiteY65" fmla="*/ 1177926 h 2823369"/>
                  <a:gd name="connsiteX66" fmla="*/ 1614487 w 5773737"/>
                  <a:gd name="connsiteY66" fmla="*/ 1124745 h 2823369"/>
                  <a:gd name="connsiteX67" fmla="*/ 1321593 w 5773737"/>
                  <a:gd name="connsiteY67" fmla="*/ 1230314 h 2823369"/>
                  <a:gd name="connsiteX68" fmla="*/ 1216818 w 5773737"/>
                  <a:gd name="connsiteY68" fmla="*/ 1285083 h 2823369"/>
                  <a:gd name="connsiteX69" fmla="*/ 1154906 w 5773737"/>
                  <a:gd name="connsiteY69" fmla="*/ 1401764 h 2823369"/>
                  <a:gd name="connsiteX70" fmla="*/ 0 w 5773737"/>
                  <a:gd name="connsiteY70" fmla="*/ 1894682 h 2823369"/>
                  <a:gd name="connsiteX0" fmla="*/ 0 w 5773737"/>
                  <a:gd name="connsiteY0" fmla="*/ 1894682 h 2823369"/>
                  <a:gd name="connsiteX1" fmla="*/ 28575 w 5773737"/>
                  <a:gd name="connsiteY1" fmla="*/ 2042319 h 2823369"/>
                  <a:gd name="connsiteX2" fmla="*/ 85725 w 5773737"/>
                  <a:gd name="connsiteY2" fmla="*/ 1994694 h 2823369"/>
                  <a:gd name="connsiteX3" fmla="*/ 300037 w 5773737"/>
                  <a:gd name="connsiteY3" fmla="*/ 1956594 h 2823369"/>
                  <a:gd name="connsiteX4" fmla="*/ 347662 w 5773737"/>
                  <a:gd name="connsiteY4" fmla="*/ 1932782 h 2823369"/>
                  <a:gd name="connsiteX5" fmla="*/ 357187 w 5773737"/>
                  <a:gd name="connsiteY5" fmla="*/ 1808957 h 2823369"/>
                  <a:gd name="connsiteX6" fmla="*/ 381000 w 5773737"/>
                  <a:gd name="connsiteY6" fmla="*/ 1670844 h 2823369"/>
                  <a:gd name="connsiteX7" fmla="*/ 609600 w 5773737"/>
                  <a:gd name="connsiteY7" fmla="*/ 1585119 h 2823369"/>
                  <a:gd name="connsiteX8" fmla="*/ 638175 w 5773737"/>
                  <a:gd name="connsiteY8" fmla="*/ 1618457 h 2823369"/>
                  <a:gd name="connsiteX9" fmla="*/ 676275 w 5773737"/>
                  <a:gd name="connsiteY9" fmla="*/ 1856582 h 2823369"/>
                  <a:gd name="connsiteX10" fmla="*/ 719137 w 5773737"/>
                  <a:gd name="connsiteY10" fmla="*/ 1799432 h 2823369"/>
                  <a:gd name="connsiteX11" fmla="*/ 1000125 w 5773737"/>
                  <a:gd name="connsiteY11" fmla="*/ 1699419 h 2823369"/>
                  <a:gd name="connsiteX12" fmla="*/ 990600 w 5773737"/>
                  <a:gd name="connsiteY12" fmla="*/ 1580357 h 2823369"/>
                  <a:gd name="connsiteX13" fmla="*/ 1081087 w 5773737"/>
                  <a:gd name="connsiteY13" fmla="*/ 1556544 h 2823369"/>
                  <a:gd name="connsiteX14" fmla="*/ 1104900 w 5773737"/>
                  <a:gd name="connsiteY14" fmla="*/ 1485107 h 2823369"/>
                  <a:gd name="connsiteX15" fmla="*/ 1309687 w 5773737"/>
                  <a:gd name="connsiteY15" fmla="*/ 1408907 h 2823369"/>
                  <a:gd name="connsiteX16" fmla="*/ 1300162 w 5773737"/>
                  <a:gd name="connsiteY16" fmla="*/ 1342232 h 2823369"/>
                  <a:gd name="connsiteX17" fmla="*/ 1538287 w 5773737"/>
                  <a:gd name="connsiteY17" fmla="*/ 1251744 h 2823369"/>
                  <a:gd name="connsiteX18" fmla="*/ 1624012 w 5773737"/>
                  <a:gd name="connsiteY18" fmla="*/ 1285082 h 2823369"/>
                  <a:gd name="connsiteX19" fmla="*/ 1738312 w 5773737"/>
                  <a:gd name="connsiteY19" fmla="*/ 1566069 h 2823369"/>
                  <a:gd name="connsiteX20" fmla="*/ 1566862 w 5773737"/>
                  <a:gd name="connsiteY20" fmla="*/ 1637507 h 2823369"/>
                  <a:gd name="connsiteX21" fmla="*/ 1752600 w 5773737"/>
                  <a:gd name="connsiteY21" fmla="*/ 2085182 h 2823369"/>
                  <a:gd name="connsiteX22" fmla="*/ 1866900 w 5773737"/>
                  <a:gd name="connsiteY22" fmla="*/ 2042319 h 2823369"/>
                  <a:gd name="connsiteX23" fmla="*/ 1900237 w 5773737"/>
                  <a:gd name="connsiteY23" fmla="*/ 2128044 h 2823369"/>
                  <a:gd name="connsiteX24" fmla="*/ 1928812 w 5773737"/>
                  <a:gd name="connsiteY24" fmla="*/ 2113757 h 2823369"/>
                  <a:gd name="connsiteX25" fmla="*/ 1985962 w 5773737"/>
                  <a:gd name="connsiteY25" fmla="*/ 2275682 h 2823369"/>
                  <a:gd name="connsiteX26" fmla="*/ 1900237 w 5773737"/>
                  <a:gd name="connsiteY26" fmla="*/ 2409032 h 2823369"/>
                  <a:gd name="connsiteX27" fmla="*/ 1724025 w 5773737"/>
                  <a:gd name="connsiteY27" fmla="*/ 2494757 h 2823369"/>
                  <a:gd name="connsiteX28" fmla="*/ 1557337 w 5773737"/>
                  <a:gd name="connsiteY28" fmla="*/ 2480469 h 2823369"/>
                  <a:gd name="connsiteX29" fmla="*/ 1276350 w 5773737"/>
                  <a:gd name="connsiteY29" fmla="*/ 2590007 h 2823369"/>
                  <a:gd name="connsiteX30" fmla="*/ 1090612 w 5773737"/>
                  <a:gd name="connsiteY30" fmla="*/ 2656682 h 2823369"/>
                  <a:gd name="connsiteX31" fmla="*/ 1085850 w 5773737"/>
                  <a:gd name="connsiteY31" fmla="*/ 2732882 h 2823369"/>
                  <a:gd name="connsiteX32" fmla="*/ 1152525 w 5773737"/>
                  <a:gd name="connsiteY32" fmla="*/ 2742407 h 2823369"/>
                  <a:gd name="connsiteX33" fmla="*/ 1181100 w 5773737"/>
                  <a:gd name="connsiteY33" fmla="*/ 2823369 h 2823369"/>
                  <a:gd name="connsiteX34" fmla="*/ 1319212 w 5773737"/>
                  <a:gd name="connsiteY34" fmla="*/ 2775744 h 2823369"/>
                  <a:gd name="connsiteX35" fmla="*/ 1285875 w 5773737"/>
                  <a:gd name="connsiteY35" fmla="*/ 2651919 h 2823369"/>
                  <a:gd name="connsiteX36" fmla="*/ 1438275 w 5773737"/>
                  <a:gd name="connsiteY36" fmla="*/ 2609057 h 2823369"/>
                  <a:gd name="connsiteX37" fmla="*/ 1471612 w 5773737"/>
                  <a:gd name="connsiteY37" fmla="*/ 2675732 h 2823369"/>
                  <a:gd name="connsiteX38" fmla="*/ 1604962 w 5773737"/>
                  <a:gd name="connsiteY38" fmla="*/ 2613819 h 2823369"/>
                  <a:gd name="connsiteX39" fmla="*/ 1628775 w 5773737"/>
                  <a:gd name="connsiteY39" fmla="*/ 2656682 h 2823369"/>
                  <a:gd name="connsiteX40" fmla="*/ 2371725 w 5773737"/>
                  <a:gd name="connsiteY40" fmla="*/ 2370932 h 2823369"/>
                  <a:gd name="connsiteX41" fmla="*/ 2471737 w 5773737"/>
                  <a:gd name="connsiteY41" fmla="*/ 2194719 h 2823369"/>
                  <a:gd name="connsiteX42" fmla="*/ 2771775 w 5773737"/>
                  <a:gd name="connsiteY42" fmla="*/ 2070894 h 2823369"/>
                  <a:gd name="connsiteX43" fmla="*/ 2805112 w 5773737"/>
                  <a:gd name="connsiteY43" fmla="*/ 2189957 h 2823369"/>
                  <a:gd name="connsiteX44" fmla="*/ 3178175 w 5773737"/>
                  <a:gd name="connsiteY44" fmla="*/ 2051844 h 2823369"/>
                  <a:gd name="connsiteX45" fmla="*/ 3125787 w 5773737"/>
                  <a:gd name="connsiteY45" fmla="*/ 1932782 h 2823369"/>
                  <a:gd name="connsiteX46" fmla="*/ 3767137 w 5773737"/>
                  <a:gd name="connsiteY46" fmla="*/ 1683544 h 2823369"/>
                  <a:gd name="connsiteX47" fmla="*/ 4719637 w 5773737"/>
                  <a:gd name="connsiteY47" fmla="*/ 1270794 h 2823369"/>
                  <a:gd name="connsiteX48" fmla="*/ 5773737 w 5773737"/>
                  <a:gd name="connsiteY48" fmla="*/ 623094 h 2823369"/>
                  <a:gd name="connsiteX49" fmla="*/ 5526087 w 5773737"/>
                  <a:gd name="connsiteY49" fmla="*/ 134144 h 2823369"/>
                  <a:gd name="connsiteX50" fmla="*/ 5673725 w 5773737"/>
                  <a:gd name="connsiteY50" fmla="*/ 42069 h 2823369"/>
                  <a:gd name="connsiteX51" fmla="*/ 5631656 w 5773737"/>
                  <a:gd name="connsiteY51" fmla="*/ 0 h 2823369"/>
                  <a:gd name="connsiteX52" fmla="*/ 5379243 w 5773737"/>
                  <a:gd name="connsiteY52" fmla="*/ 73026 h 2823369"/>
                  <a:gd name="connsiteX53" fmla="*/ 5431631 w 5773737"/>
                  <a:gd name="connsiteY53" fmla="*/ 304008 h 2823369"/>
                  <a:gd name="connsiteX54" fmla="*/ 5612606 w 5773737"/>
                  <a:gd name="connsiteY54" fmla="*/ 651670 h 2823369"/>
                  <a:gd name="connsiteX55" fmla="*/ 5083968 w 5773737"/>
                  <a:gd name="connsiteY55" fmla="*/ 970758 h 2823369"/>
                  <a:gd name="connsiteX56" fmla="*/ 4593431 w 5773737"/>
                  <a:gd name="connsiteY56" fmla="*/ 1230314 h 2823369"/>
                  <a:gd name="connsiteX57" fmla="*/ 3763962 w 5773737"/>
                  <a:gd name="connsiteY57" fmla="*/ 1578770 h 2823369"/>
                  <a:gd name="connsiteX58" fmla="*/ 2386012 w 5773737"/>
                  <a:gd name="connsiteY58" fmla="*/ 2118520 h 2823369"/>
                  <a:gd name="connsiteX59" fmla="*/ 2357437 w 5773737"/>
                  <a:gd name="connsiteY59" fmla="*/ 2070895 h 2823369"/>
                  <a:gd name="connsiteX60" fmla="*/ 2227262 w 5773737"/>
                  <a:gd name="connsiteY60" fmla="*/ 2124870 h 2823369"/>
                  <a:gd name="connsiteX61" fmla="*/ 1960562 w 5773737"/>
                  <a:gd name="connsiteY61" fmla="*/ 1470820 h 2823369"/>
                  <a:gd name="connsiteX62" fmla="*/ 1885950 w 5773737"/>
                  <a:gd name="connsiteY62" fmla="*/ 1485108 h 2823369"/>
                  <a:gd name="connsiteX63" fmla="*/ 1843087 w 5773737"/>
                  <a:gd name="connsiteY63" fmla="*/ 1375570 h 2823369"/>
                  <a:gd name="connsiteX64" fmla="*/ 1795462 w 5773737"/>
                  <a:gd name="connsiteY64" fmla="*/ 1344614 h 2823369"/>
                  <a:gd name="connsiteX65" fmla="*/ 1726406 w 5773737"/>
                  <a:gd name="connsiteY65" fmla="*/ 1177926 h 2823369"/>
                  <a:gd name="connsiteX66" fmla="*/ 1614487 w 5773737"/>
                  <a:gd name="connsiteY66" fmla="*/ 1124745 h 2823369"/>
                  <a:gd name="connsiteX67" fmla="*/ 1321593 w 5773737"/>
                  <a:gd name="connsiteY67" fmla="*/ 1230314 h 2823369"/>
                  <a:gd name="connsiteX68" fmla="*/ 1216818 w 5773737"/>
                  <a:gd name="connsiteY68" fmla="*/ 1285083 h 2823369"/>
                  <a:gd name="connsiteX69" fmla="*/ 1154906 w 5773737"/>
                  <a:gd name="connsiteY69" fmla="*/ 1401764 h 2823369"/>
                  <a:gd name="connsiteX70" fmla="*/ 1045368 w 5773737"/>
                  <a:gd name="connsiteY70" fmla="*/ 1461295 h 2823369"/>
                  <a:gd name="connsiteX71" fmla="*/ 0 w 5773737"/>
                  <a:gd name="connsiteY71" fmla="*/ 1894682 h 2823369"/>
                  <a:gd name="connsiteX0" fmla="*/ 0 w 5773737"/>
                  <a:gd name="connsiteY0" fmla="*/ 1894682 h 2823369"/>
                  <a:gd name="connsiteX1" fmla="*/ 28575 w 5773737"/>
                  <a:gd name="connsiteY1" fmla="*/ 2042319 h 2823369"/>
                  <a:gd name="connsiteX2" fmla="*/ 85725 w 5773737"/>
                  <a:gd name="connsiteY2" fmla="*/ 1994694 h 2823369"/>
                  <a:gd name="connsiteX3" fmla="*/ 300037 w 5773737"/>
                  <a:gd name="connsiteY3" fmla="*/ 1956594 h 2823369"/>
                  <a:gd name="connsiteX4" fmla="*/ 347662 w 5773737"/>
                  <a:gd name="connsiteY4" fmla="*/ 1932782 h 2823369"/>
                  <a:gd name="connsiteX5" fmla="*/ 357187 w 5773737"/>
                  <a:gd name="connsiteY5" fmla="*/ 1808957 h 2823369"/>
                  <a:gd name="connsiteX6" fmla="*/ 381000 w 5773737"/>
                  <a:gd name="connsiteY6" fmla="*/ 1670844 h 2823369"/>
                  <a:gd name="connsiteX7" fmla="*/ 609600 w 5773737"/>
                  <a:gd name="connsiteY7" fmla="*/ 1585119 h 2823369"/>
                  <a:gd name="connsiteX8" fmla="*/ 638175 w 5773737"/>
                  <a:gd name="connsiteY8" fmla="*/ 1618457 h 2823369"/>
                  <a:gd name="connsiteX9" fmla="*/ 676275 w 5773737"/>
                  <a:gd name="connsiteY9" fmla="*/ 1856582 h 2823369"/>
                  <a:gd name="connsiteX10" fmla="*/ 719137 w 5773737"/>
                  <a:gd name="connsiteY10" fmla="*/ 1799432 h 2823369"/>
                  <a:gd name="connsiteX11" fmla="*/ 1000125 w 5773737"/>
                  <a:gd name="connsiteY11" fmla="*/ 1699419 h 2823369"/>
                  <a:gd name="connsiteX12" fmla="*/ 990600 w 5773737"/>
                  <a:gd name="connsiteY12" fmla="*/ 1580357 h 2823369"/>
                  <a:gd name="connsiteX13" fmla="*/ 1081087 w 5773737"/>
                  <a:gd name="connsiteY13" fmla="*/ 1556544 h 2823369"/>
                  <a:gd name="connsiteX14" fmla="*/ 1104900 w 5773737"/>
                  <a:gd name="connsiteY14" fmla="*/ 1485107 h 2823369"/>
                  <a:gd name="connsiteX15" fmla="*/ 1309687 w 5773737"/>
                  <a:gd name="connsiteY15" fmla="*/ 1408907 h 2823369"/>
                  <a:gd name="connsiteX16" fmla="*/ 1300162 w 5773737"/>
                  <a:gd name="connsiteY16" fmla="*/ 1342232 h 2823369"/>
                  <a:gd name="connsiteX17" fmla="*/ 1538287 w 5773737"/>
                  <a:gd name="connsiteY17" fmla="*/ 1251744 h 2823369"/>
                  <a:gd name="connsiteX18" fmla="*/ 1624012 w 5773737"/>
                  <a:gd name="connsiteY18" fmla="*/ 1285082 h 2823369"/>
                  <a:gd name="connsiteX19" fmla="*/ 1738312 w 5773737"/>
                  <a:gd name="connsiteY19" fmla="*/ 1566069 h 2823369"/>
                  <a:gd name="connsiteX20" fmla="*/ 1566862 w 5773737"/>
                  <a:gd name="connsiteY20" fmla="*/ 1637507 h 2823369"/>
                  <a:gd name="connsiteX21" fmla="*/ 1752600 w 5773737"/>
                  <a:gd name="connsiteY21" fmla="*/ 2085182 h 2823369"/>
                  <a:gd name="connsiteX22" fmla="*/ 1866900 w 5773737"/>
                  <a:gd name="connsiteY22" fmla="*/ 2042319 h 2823369"/>
                  <a:gd name="connsiteX23" fmla="*/ 1900237 w 5773737"/>
                  <a:gd name="connsiteY23" fmla="*/ 2128044 h 2823369"/>
                  <a:gd name="connsiteX24" fmla="*/ 1928812 w 5773737"/>
                  <a:gd name="connsiteY24" fmla="*/ 2113757 h 2823369"/>
                  <a:gd name="connsiteX25" fmla="*/ 1985962 w 5773737"/>
                  <a:gd name="connsiteY25" fmla="*/ 2275682 h 2823369"/>
                  <a:gd name="connsiteX26" fmla="*/ 1900237 w 5773737"/>
                  <a:gd name="connsiteY26" fmla="*/ 2409032 h 2823369"/>
                  <a:gd name="connsiteX27" fmla="*/ 1724025 w 5773737"/>
                  <a:gd name="connsiteY27" fmla="*/ 2494757 h 2823369"/>
                  <a:gd name="connsiteX28" fmla="*/ 1557337 w 5773737"/>
                  <a:gd name="connsiteY28" fmla="*/ 2480469 h 2823369"/>
                  <a:gd name="connsiteX29" fmla="*/ 1276350 w 5773737"/>
                  <a:gd name="connsiteY29" fmla="*/ 2590007 h 2823369"/>
                  <a:gd name="connsiteX30" fmla="*/ 1090612 w 5773737"/>
                  <a:gd name="connsiteY30" fmla="*/ 2656682 h 2823369"/>
                  <a:gd name="connsiteX31" fmla="*/ 1085850 w 5773737"/>
                  <a:gd name="connsiteY31" fmla="*/ 2732882 h 2823369"/>
                  <a:gd name="connsiteX32" fmla="*/ 1152525 w 5773737"/>
                  <a:gd name="connsiteY32" fmla="*/ 2742407 h 2823369"/>
                  <a:gd name="connsiteX33" fmla="*/ 1181100 w 5773737"/>
                  <a:gd name="connsiteY33" fmla="*/ 2823369 h 2823369"/>
                  <a:gd name="connsiteX34" fmla="*/ 1319212 w 5773737"/>
                  <a:gd name="connsiteY34" fmla="*/ 2775744 h 2823369"/>
                  <a:gd name="connsiteX35" fmla="*/ 1285875 w 5773737"/>
                  <a:gd name="connsiteY35" fmla="*/ 2651919 h 2823369"/>
                  <a:gd name="connsiteX36" fmla="*/ 1438275 w 5773737"/>
                  <a:gd name="connsiteY36" fmla="*/ 2609057 h 2823369"/>
                  <a:gd name="connsiteX37" fmla="*/ 1471612 w 5773737"/>
                  <a:gd name="connsiteY37" fmla="*/ 2675732 h 2823369"/>
                  <a:gd name="connsiteX38" fmla="*/ 1604962 w 5773737"/>
                  <a:gd name="connsiteY38" fmla="*/ 2613819 h 2823369"/>
                  <a:gd name="connsiteX39" fmla="*/ 1628775 w 5773737"/>
                  <a:gd name="connsiteY39" fmla="*/ 2656682 h 2823369"/>
                  <a:gd name="connsiteX40" fmla="*/ 2371725 w 5773737"/>
                  <a:gd name="connsiteY40" fmla="*/ 2370932 h 2823369"/>
                  <a:gd name="connsiteX41" fmla="*/ 2471737 w 5773737"/>
                  <a:gd name="connsiteY41" fmla="*/ 2194719 h 2823369"/>
                  <a:gd name="connsiteX42" fmla="*/ 2771775 w 5773737"/>
                  <a:gd name="connsiteY42" fmla="*/ 2070894 h 2823369"/>
                  <a:gd name="connsiteX43" fmla="*/ 2805112 w 5773737"/>
                  <a:gd name="connsiteY43" fmla="*/ 2189957 h 2823369"/>
                  <a:gd name="connsiteX44" fmla="*/ 3178175 w 5773737"/>
                  <a:gd name="connsiteY44" fmla="*/ 2051844 h 2823369"/>
                  <a:gd name="connsiteX45" fmla="*/ 3125787 w 5773737"/>
                  <a:gd name="connsiteY45" fmla="*/ 1932782 h 2823369"/>
                  <a:gd name="connsiteX46" fmla="*/ 3767137 w 5773737"/>
                  <a:gd name="connsiteY46" fmla="*/ 1683544 h 2823369"/>
                  <a:gd name="connsiteX47" fmla="*/ 4719637 w 5773737"/>
                  <a:gd name="connsiteY47" fmla="*/ 1270794 h 2823369"/>
                  <a:gd name="connsiteX48" fmla="*/ 5773737 w 5773737"/>
                  <a:gd name="connsiteY48" fmla="*/ 623094 h 2823369"/>
                  <a:gd name="connsiteX49" fmla="*/ 5526087 w 5773737"/>
                  <a:gd name="connsiteY49" fmla="*/ 134144 h 2823369"/>
                  <a:gd name="connsiteX50" fmla="*/ 5673725 w 5773737"/>
                  <a:gd name="connsiteY50" fmla="*/ 42069 h 2823369"/>
                  <a:gd name="connsiteX51" fmla="*/ 5631656 w 5773737"/>
                  <a:gd name="connsiteY51" fmla="*/ 0 h 2823369"/>
                  <a:gd name="connsiteX52" fmla="*/ 5379243 w 5773737"/>
                  <a:gd name="connsiteY52" fmla="*/ 73026 h 2823369"/>
                  <a:gd name="connsiteX53" fmla="*/ 5431631 w 5773737"/>
                  <a:gd name="connsiteY53" fmla="*/ 304008 h 2823369"/>
                  <a:gd name="connsiteX54" fmla="*/ 5612606 w 5773737"/>
                  <a:gd name="connsiteY54" fmla="*/ 651670 h 2823369"/>
                  <a:gd name="connsiteX55" fmla="*/ 5083968 w 5773737"/>
                  <a:gd name="connsiteY55" fmla="*/ 970758 h 2823369"/>
                  <a:gd name="connsiteX56" fmla="*/ 4593431 w 5773737"/>
                  <a:gd name="connsiteY56" fmla="*/ 1230314 h 2823369"/>
                  <a:gd name="connsiteX57" fmla="*/ 3763962 w 5773737"/>
                  <a:gd name="connsiteY57" fmla="*/ 1578770 h 2823369"/>
                  <a:gd name="connsiteX58" fmla="*/ 2386012 w 5773737"/>
                  <a:gd name="connsiteY58" fmla="*/ 2118520 h 2823369"/>
                  <a:gd name="connsiteX59" fmla="*/ 2357437 w 5773737"/>
                  <a:gd name="connsiteY59" fmla="*/ 2070895 h 2823369"/>
                  <a:gd name="connsiteX60" fmla="*/ 2227262 w 5773737"/>
                  <a:gd name="connsiteY60" fmla="*/ 2124870 h 2823369"/>
                  <a:gd name="connsiteX61" fmla="*/ 1960562 w 5773737"/>
                  <a:gd name="connsiteY61" fmla="*/ 1470820 h 2823369"/>
                  <a:gd name="connsiteX62" fmla="*/ 1885950 w 5773737"/>
                  <a:gd name="connsiteY62" fmla="*/ 1485108 h 2823369"/>
                  <a:gd name="connsiteX63" fmla="*/ 1843087 w 5773737"/>
                  <a:gd name="connsiteY63" fmla="*/ 1375570 h 2823369"/>
                  <a:gd name="connsiteX64" fmla="*/ 1795462 w 5773737"/>
                  <a:gd name="connsiteY64" fmla="*/ 1344614 h 2823369"/>
                  <a:gd name="connsiteX65" fmla="*/ 1726406 w 5773737"/>
                  <a:gd name="connsiteY65" fmla="*/ 1177926 h 2823369"/>
                  <a:gd name="connsiteX66" fmla="*/ 1614487 w 5773737"/>
                  <a:gd name="connsiteY66" fmla="*/ 1124745 h 2823369"/>
                  <a:gd name="connsiteX67" fmla="*/ 1321593 w 5773737"/>
                  <a:gd name="connsiteY67" fmla="*/ 1230314 h 2823369"/>
                  <a:gd name="connsiteX68" fmla="*/ 1216818 w 5773737"/>
                  <a:gd name="connsiteY68" fmla="*/ 1285083 h 2823369"/>
                  <a:gd name="connsiteX69" fmla="*/ 1154906 w 5773737"/>
                  <a:gd name="connsiteY69" fmla="*/ 1401764 h 2823369"/>
                  <a:gd name="connsiteX70" fmla="*/ 1045368 w 5773737"/>
                  <a:gd name="connsiteY70" fmla="*/ 1461295 h 2823369"/>
                  <a:gd name="connsiteX71" fmla="*/ 873918 w 5773737"/>
                  <a:gd name="connsiteY71" fmla="*/ 1468439 h 2823369"/>
                  <a:gd name="connsiteX72" fmla="*/ 0 w 5773737"/>
                  <a:gd name="connsiteY72" fmla="*/ 1894682 h 2823369"/>
                  <a:gd name="connsiteX0" fmla="*/ 0 w 5773737"/>
                  <a:gd name="connsiteY0" fmla="*/ 1894682 h 2823369"/>
                  <a:gd name="connsiteX1" fmla="*/ 28575 w 5773737"/>
                  <a:gd name="connsiteY1" fmla="*/ 2042319 h 2823369"/>
                  <a:gd name="connsiteX2" fmla="*/ 85725 w 5773737"/>
                  <a:gd name="connsiteY2" fmla="*/ 1994694 h 2823369"/>
                  <a:gd name="connsiteX3" fmla="*/ 300037 w 5773737"/>
                  <a:gd name="connsiteY3" fmla="*/ 1956594 h 2823369"/>
                  <a:gd name="connsiteX4" fmla="*/ 347662 w 5773737"/>
                  <a:gd name="connsiteY4" fmla="*/ 1932782 h 2823369"/>
                  <a:gd name="connsiteX5" fmla="*/ 357187 w 5773737"/>
                  <a:gd name="connsiteY5" fmla="*/ 1808957 h 2823369"/>
                  <a:gd name="connsiteX6" fmla="*/ 381000 w 5773737"/>
                  <a:gd name="connsiteY6" fmla="*/ 1670844 h 2823369"/>
                  <a:gd name="connsiteX7" fmla="*/ 609600 w 5773737"/>
                  <a:gd name="connsiteY7" fmla="*/ 1585119 h 2823369"/>
                  <a:gd name="connsiteX8" fmla="*/ 638175 w 5773737"/>
                  <a:gd name="connsiteY8" fmla="*/ 1618457 h 2823369"/>
                  <a:gd name="connsiteX9" fmla="*/ 676275 w 5773737"/>
                  <a:gd name="connsiteY9" fmla="*/ 1856582 h 2823369"/>
                  <a:gd name="connsiteX10" fmla="*/ 719137 w 5773737"/>
                  <a:gd name="connsiteY10" fmla="*/ 1799432 h 2823369"/>
                  <a:gd name="connsiteX11" fmla="*/ 1000125 w 5773737"/>
                  <a:gd name="connsiteY11" fmla="*/ 1699419 h 2823369"/>
                  <a:gd name="connsiteX12" fmla="*/ 990600 w 5773737"/>
                  <a:gd name="connsiteY12" fmla="*/ 1580357 h 2823369"/>
                  <a:gd name="connsiteX13" fmla="*/ 1081087 w 5773737"/>
                  <a:gd name="connsiteY13" fmla="*/ 1556544 h 2823369"/>
                  <a:gd name="connsiteX14" fmla="*/ 1104900 w 5773737"/>
                  <a:gd name="connsiteY14" fmla="*/ 1485107 h 2823369"/>
                  <a:gd name="connsiteX15" fmla="*/ 1309687 w 5773737"/>
                  <a:gd name="connsiteY15" fmla="*/ 1408907 h 2823369"/>
                  <a:gd name="connsiteX16" fmla="*/ 1300162 w 5773737"/>
                  <a:gd name="connsiteY16" fmla="*/ 1342232 h 2823369"/>
                  <a:gd name="connsiteX17" fmla="*/ 1538287 w 5773737"/>
                  <a:gd name="connsiteY17" fmla="*/ 1251744 h 2823369"/>
                  <a:gd name="connsiteX18" fmla="*/ 1624012 w 5773737"/>
                  <a:gd name="connsiteY18" fmla="*/ 1285082 h 2823369"/>
                  <a:gd name="connsiteX19" fmla="*/ 1738312 w 5773737"/>
                  <a:gd name="connsiteY19" fmla="*/ 1566069 h 2823369"/>
                  <a:gd name="connsiteX20" fmla="*/ 1566862 w 5773737"/>
                  <a:gd name="connsiteY20" fmla="*/ 1637507 h 2823369"/>
                  <a:gd name="connsiteX21" fmla="*/ 1752600 w 5773737"/>
                  <a:gd name="connsiteY21" fmla="*/ 2085182 h 2823369"/>
                  <a:gd name="connsiteX22" fmla="*/ 1866900 w 5773737"/>
                  <a:gd name="connsiteY22" fmla="*/ 2042319 h 2823369"/>
                  <a:gd name="connsiteX23" fmla="*/ 1900237 w 5773737"/>
                  <a:gd name="connsiteY23" fmla="*/ 2128044 h 2823369"/>
                  <a:gd name="connsiteX24" fmla="*/ 1928812 w 5773737"/>
                  <a:gd name="connsiteY24" fmla="*/ 2113757 h 2823369"/>
                  <a:gd name="connsiteX25" fmla="*/ 1985962 w 5773737"/>
                  <a:gd name="connsiteY25" fmla="*/ 2275682 h 2823369"/>
                  <a:gd name="connsiteX26" fmla="*/ 1900237 w 5773737"/>
                  <a:gd name="connsiteY26" fmla="*/ 2409032 h 2823369"/>
                  <a:gd name="connsiteX27" fmla="*/ 1724025 w 5773737"/>
                  <a:gd name="connsiteY27" fmla="*/ 2494757 h 2823369"/>
                  <a:gd name="connsiteX28" fmla="*/ 1557337 w 5773737"/>
                  <a:gd name="connsiteY28" fmla="*/ 2480469 h 2823369"/>
                  <a:gd name="connsiteX29" fmla="*/ 1276350 w 5773737"/>
                  <a:gd name="connsiteY29" fmla="*/ 2590007 h 2823369"/>
                  <a:gd name="connsiteX30" fmla="*/ 1090612 w 5773737"/>
                  <a:gd name="connsiteY30" fmla="*/ 2656682 h 2823369"/>
                  <a:gd name="connsiteX31" fmla="*/ 1085850 w 5773737"/>
                  <a:gd name="connsiteY31" fmla="*/ 2732882 h 2823369"/>
                  <a:gd name="connsiteX32" fmla="*/ 1152525 w 5773737"/>
                  <a:gd name="connsiteY32" fmla="*/ 2742407 h 2823369"/>
                  <a:gd name="connsiteX33" fmla="*/ 1181100 w 5773737"/>
                  <a:gd name="connsiteY33" fmla="*/ 2823369 h 2823369"/>
                  <a:gd name="connsiteX34" fmla="*/ 1319212 w 5773737"/>
                  <a:gd name="connsiteY34" fmla="*/ 2775744 h 2823369"/>
                  <a:gd name="connsiteX35" fmla="*/ 1285875 w 5773737"/>
                  <a:gd name="connsiteY35" fmla="*/ 2651919 h 2823369"/>
                  <a:gd name="connsiteX36" fmla="*/ 1438275 w 5773737"/>
                  <a:gd name="connsiteY36" fmla="*/ 2609057 h 2823369"/>
                  <a:gd name="connsiteX37" fmla="*/ 1471612 w 5773737"/>
                  <a:gd name="connsiteY37" fmla="*/ 2675732 h 2823369"/>
                  <a:gd name="connsiteX38" fmla="*/ 1604962 w 5773737"/>
                  <a:gd name="connsiteY38" fmla="*/ 2613819 h 2823369"/>
                  <a:gd name="connsiteX39" fmla="*/ 1628775 w 5773737"/>
                  <a:gd name="connsiteY39" fmla="*/ 2656682 h 2823369"/>
                  <a:gd name="connsiteX40" fmla="*/ 2371725 w 5773737"/>
                  <a:gd name="connsiteY40" fmla="*/ 2370932 h 2823369"/>
                  <a:gd name="connsiteX41" fmla="*/ 2471737 w 5773737"/>
                  <a:gd name="connsiteY41" fmla="*/ 2194719 h 2823369"/>
                  <a:gd name="connsiteX42" fmla="*/ 2771775 w 5773737"/>
                  <a:gd name="connsiteY42" fmla="*/ 2070894 h 2823369"/>
                  <a:gd name="connsiteX43" fmla="*/ 2805112 w 5773737"/>
                  <a:gd name="connsiteY43" fmla="*/ 2189957 h 2823369"/>
                  <a:gd name="connsiteX44" fmla="*/ 3178175 w 5773737"/>
                  <a:gd name="connsiteY44" fmla="*/ 2051844 h 2823369"/>
                  <a:gd name="connsiteX45" fmla="*/ 3125787 w 5773737"/>
                  <a:gd name="connsiteY45" fmla="*/ 1932782 h 2823369"/>
                  <a:gd name="connsiteX46" fmla="*/ 3767137 w 5773737"/>
                  <a:gd name="connsiteY46" fmla="*/ 1683544 h 2823369"/>
                  <a:gd name="connsiteX47" fmla="*/ 4719637 w 5773737"/>
                  <a:gd name="connsiteY47" fmla="*/ 1270794 h 2823369"/>
                  <a:gd name="connsiteX48" fmla="*/ 5773737 w 5773737"/>
                  <a:gd name="connsiteY48" fmla="*/ 623094 h 2823369"/>
                  <a:gd name="connsiteX49" fmla="*/ 5526087 w 5773737"/>
                  <a:gd name="connsiteY49" fmla="*/ 134144 h 2823369"/>
                  <a:gd name="connsiteX50" fmla="*/ 5673725 w 5773737"/>
                  <a:gd name="connsiteY50" fmla="*/ 42069 h 2823369"/>
                  <a:gd name="connsiteX51" fmla="*/ 5631656 w 5773737"/>
                  <a:gd name="connsiteY51" fmla="*/ 0 h 2823369"/>
                  <a:gd name="connsiteX52" fmla="*/ 5379243 w 5773737"/>
                  <a:gd name="connsiteY52" fmla="*/ 73026 h 2823369"/>
                  <a:gd name="connsiteX53" fmla="*/ 5431631 w 5773737"/>
                  <a:gd name="connsiteY53" fmla="*/ 304008 h 2823369"/>
                  <a:gd name="connsiteX54" fmla="*/ 5612606 w 5773737"/>
                  <a:gd name="connsiteY54" fmla="*/ 651670 h 2823369"/>
                  <a:gd name="connsiteX55" fmla="*/ 5083968 w 5773737"/>
                  <a:gd name="connsiteY55" fmla="*/ 970758 h 2823369"/>
                  <a:gd name="connsiteX56" fmla="*/ 4593431 w 5773737"/>
                  <a:gd name="connsiteY56" fmla="*/ 1230314 h 2823369"/>
                  <a:gd name="connsiteX57" fmla="*/ 3763962 w 5773737"/>
                  <a:gd name="connsiteY57" fmla="*/ 1578770 h 2823369"/>
                  <a:gd name="connsiteX58" fmla="*/ 2386012 w 5773737"/>
                  <a:gd name="connsiteY58" fmla="*/ 2118520 h 2823369"/>
                  <a:gd name="connsiteX59" fmla="*/ 2357437 w 5773737"/>
                  <a:gd name="connsiteY59" fmla="*/ 2070895 h 2823369"/>
                  <a:gd name="connsiteX60" fmla="*/ 2227262 w 5773737"/>
                  <a:gd name="connsiteY60" fmla="*/ 2124870 h 2823369"/>
                  <a:gd name="connsiteX61" fmla="*/ 1960562 w 5773737"/>
                  <a:gd name="connsiteY61" fmla="*/ 1470820 h 2823369"/>
                  <a:gd name="connsiteX62" fmla="*/ 1885950 w 5773737"/>
                  <a:gd name="connsiteY62" fmla="*/ 1485108 h 2823369"/>
                  <a:gd name="connsiteX63" fmla="*/ 1843087 w 5773737"/>
                  <a:gd name="connsiteY63" fmla="*/ 1375570 h 2823369"/>
                  <a:gd name="connsiteX64" fmla="*/ 1795462 w 5773737"/>
                  <a:gd name="connsiteY64" fmla="*/ 1344614 h 2823369"/>
                  <a:gd name="connsiteX65" fmla="*/ 1726406 w 5773737"/>
                  <a:gd name="connsiteY65" fmla="*/ 1177926 h 2823369"/>
                  <a:gd name="connsiteX66" fmla="*/ 1614487 w 5773737"/>
                  <a:gd name="connsiteY66" fmla="*/ 1124745 h 2823369"/>
                  <a:gd name="connsiteX67" fmla="*/ 1321593 w 5773737"/>
                  <a:gd name="connsiteY67" fmla="*/ 1230314 h 2823369"/>
                  <a:gd name="connsiteX68" fmla="*/ 1216818 w 5773737"/>
                  <a:gd name="connsiteY68" fmla="*/ 1285083 h 2823369"/>
                  <a:gd name="connsiteX69" fmla="*/ 1154906 w 5773737"/>
                  <a:gd name="connsiteY69" fmla="*/ 1401764 h 2823369"/>
                  <a:gd name="connsiteX70" fmla="*/ 1045368 w 5773737"/>
                  <a:gd name="connsiteY70" fmla="*/ 1461295 h 2823369"/>
                  <a:gd name="connsiteX71" fmla="*/ 873918 w 5773737"/>
                  <a:gd name="connsiteY71" fmla="*/ 1468439 h 2823369"/>
                  <a:gd name="connsiteX72" fmla="*/ 0 w 5773737"/>
                  <a:gd name="connsiteY72" fmla="*/ 1894682 h 2823369"/>
                  <a:gd name="connsiteX0" fmla="*/ 0 w 5773737"/>
                  <a:gd name="connsiteY0" fmla="*/ 1894682 h 2823369"/>
                  <a:gd name="connsiteX1" fmla="*/ 28575 w 5773737"/>
                  <a:gd name="connsiteY1" fmla="*/ 2042319 h 2823369"/>
                  <a:gd name="connsiteX2" fmla="*/ 85725 w 5773737"/>
                  <a:gd name="connsiteY2" fmla="*/ 1994694 h 2823369"/>
                  <a:gd name="connsiteX3" fmla="*/ 300037 w 5773737"/>
                  <a:gd name="connsiteY3" fmla="*/ 1956594 h 2823369"/>
                  <a:gd name="connsiteX4" fmla="*/ 347662 w 5773737"/>
                  <a:gd name="connsiteY4" fmla="*/ 1932782 h 2823369"/>
                  <a:gd name="connsiteX5" fmla="*/ 357187 w 5773737"/>
                  <a:gd name="connsiteY5" fmla="*/ 1808957 h 2823369"/>
                  <a:gd name="connsiteX6" fmla="*/ 381000 w 5773737"/>
                  <a:gd name="connsiteY6" fmla="*/ 1670844 h 2823369"/>
                  <a:gd name="connsiteX7" fmla="*/ 609600 w 5773737"/>
                  <a:gd name="connsiteY7" fmla="*/ 1585119 h 2823369"/>
                  <a:gd name="connsiteX8" fmla="*/ 638175 w 5773737"/>
                  <a:gd name="connsiteY8" fmla="*/ 1618457 h 2823369"/>
                  <a:gd name="connsiteX9" fmla="*/ 676275 w 5773737"/>
                  <a:gd name="connsiteY9" fmla="*/ 1856582 h 2823369"/>
                  <a:gd name="connsiteX10" fmla="*/ 719137 w 5773737"/>
                  <a:gd name="connsiteY10" fmla="*/ 1799432 h 2823369"/>
                  <a:gd name="connsiteX11" fmla="*/ 1000125 w 5773737"/>
                  <a:gd name="connsiteY11" fmla="*/ 1699419 h 2823369"/>
                  <a:gd name="connsiteX12" fmla="*/ 990600 w 5773737"/>
                  <a:gd name="connsiteY12" fmla="*/ 1580357 h 2823369"/>
                  <a:gd name="connsiteX13" fmla="*/ 1081087 w 5773737"/>
                  <a:gd name="connsiteY13" fmla="*/ 1556544 h 2823369"/>
                  <a:gd name="connsiteX14" fmla="*/ 1104900 w 5773737"/>
                  <a:gd name="connsiteY14" fmla="*/ 1485107 h 2823369"/>
                  <a:gd name="connsiteX15" fmla="*/ 1309687 w 5773737"/>
                  <a:gd name="connsiteY15" fmla="*/ 1408907 h 2823369"/>
                  <a:gd name="connsiteX16" fmla="*/ 1300162 w 5773737"/>
                  <a:gd name="connsiteY16" fmla="*/ 1342232 h 2823369"/>
                  <a:gd name="connsiteX17" fmla="*/ 1538287 w 5773737"/>
                  <a:gd name="connsiteY17" fmla="*/ 1251744 h 2823369"/>
                  <a:gd name="connsiteX18" fmla="*/ 1624012 w 5773737"/>
                  <a:gd name="connsiteY18" fmla="*/ 1285082 h 2823369"/>
                  <a:gd name="connsiteX19" fmla="*/ 1738312 w 5773737"/>
                  <a:gd name="connsiteY19" fmla="*/ 1566069 h 2823369"/>
                  <a:gd name="connsiteX20" fmla="*/ 1566862 w 5773737"/>
                  <a:gd name="connsiteY20" fmla="*/ 1637507 h 2823369"/>
                  <a:gd name="connsiteX21" fmla="*/ 1752600 w 5773737"/>
                  <a:gd name="connsiteY21" fmla="*/ 2085182 h 2823369"/>
                  <a:gd name="connsiteX22" fmla="*/ 1866900 w 5773737"/>
                  <a:gd name="connsiteY22" fmla="*/ 2042319 h 2823369"/>
                  <a:gd name="connsiteX23" fmla="*/ 1900237 w 5773737"/>
                  <a:gd name="connsiteY23" fmla="*/ 2128044 h 2823369"/>
                  <a:gd name="connsiteX24" fmla="*/ 1928812 w 5773737"/>
                  <a:gd name="connsiteY24" fmla="*/ 2113757 h 2823369"/>
                  <a:gd name="connsiteX25" fmla="*/ 1985962 w 5773737"/>
                  <a:gd name="connsiteY25" fmla="*/ 2275682 h 2823369"/>
                  <a:gd name="connsiteX26" fmla="*/ 1900237 w 5773737"/>
                  <a:gd name="connsiteY26" fmla="*/ 2409032 h 2823369"/>
                  <a:gd name="connsiteX27" fmla="*/ 1724025 w 5773737"/>
                  <a:gd name="connsiteY27" fmla="*/ 2494757 h 2823369"/>
                  <a:gd name="connsiteX28" fmla="*/ 1557337 w 5773737"/>
                  <a:gd name="connsiteY28" fmla="*/ 2480469 h 2823369"/>
                  <a:gd name="connsiteX29" fmla="*/ 1276350 w 5773737"/>
                  <a:gd name="connsiteY29" fmla="*/ 2590007 h 2823369"/>
                  <a:gd name="connsiteX30" fmla="*/ 1090612 w 5773737"/>
                  <a:gd name="connsiteY30" fmla="*/ 2656682 h 2823369"/>
                  <a:gd name="connsiteX31" fmla="*/ 1085850 w 5773737"/>
                  <a:gd name="connsiteY31" fmla="*/ 2732882 h 2823369"/>
                  <a:gd name="connsiteX32" fmla="*/ 1152525 w 5773737"/>
                  <a:gd name="connsiteY32" fmla="*/ 2742407 h 2823369"/>
                  <a:gd name="connsiteX33" fmla="*/ 1181100 w 5773737"/>
                  <a:gd name="connsiteY33" fmla="*/ 2823369 h 2823369"/>
                  <a:gd name="connsiteX34" fmla="*/ 1319212 w 5773737"/>
                  <a:gd name="connsiteY34" fmla="*/ 2775744 h 2823369"/>
                  <a:gd name="connsiteX35" fmla="*/ 1285875 w 5773737"/>
                  <a:gd name="connsiteY35" fmla="*/ 2651919 h 2823369"/>
                  <a:gd name="connsiteX36" fmla="*/ 1438275 w 5773737"/>
                  <a:gd name="connsiteY36" fmla="*/ 2609057 h 2823369"/>
                  <a:gd name="connsiteX37" fmla="*/ 1471612 w 5773737"/>
                  <a:gd name="connsiteY37" fmla="*/ 2675732 h 2823369"/>
                  <a:gd name="connsiteX38" fmla="*/ 1604962 w 5773737"/>
                  <a:gd name="connsiteY38" fmla="*/ 2613819 h 2823369"/>
                  <a:gd name="connsiteX39" fmla="*/ 1628775 w 5773737"/>
                  <a:gd name="connsiteY39" fmla="*/ 2656682 h 2823369"/>
                  <a:gd name="connsiteX40" fmla="*/ 2371725 w 5773737"/>
                  <a:gd name="connsiteY40" fmla="*/ 2370932 h 2823369"/>
                  <a:gd name="connsiteX41" fmla="*/ 2471737 w 5773737"/>
                  <a:gd name="connsiteY41" fmla="*/ 2194719 h 2823369"/>
                  <a:gd name="connsiteX42" fmla="*/ 2771775 w 5773737"/>
                  <a:gd name="connsiteY42" fmla="*/ 2070894 h 2823369"/>
                  <a:gd name="connsiteX43" fmla="*/ 2805112 w 5773737"/>
                  <a:gd name="connsiteY43" fmla="*/ 2189957 h 2823369"/>
                  <a:gd name="connsiteX44" fmla="*/ 3178175 w 5773737"/>
                  <a:gd name="connsiteY44" fmla="*/ 2051844 h 2823369"/>
                  <a:gd name="connsiteX45" fmla="*/ 3125787 w 5773737"/>
                  <a:gd name="connsiteY45" fmla="*/ 1932782 h 2823369"/>
                  <a:gd name="connsiteX46" fmla="*/ 3767137 w 5773737"/>
                  <a:gd name="connsiteY46" fmla="*/ 1683544 h 2823369"/>
                  <a:gd name="connsiteX47" fmla="*/ 4719637 w 5773737"/>
                  <a:gd name="connsiteY47" fmla="*/ 1270794 h 2823369"/>
                  <a:gd name="connsiteX48" fmla="*/ 5773737 w 5773737"/>
                  <a:gd name="connsiteY48" fmla="*/ 623094 h 2823369"/>
                  <a:gd name="connsiteX49" fmla="*/ 5526087 w 5773737"/>
                  <a:gd name="connsiteY49" fmla="*/ 134144 h 2823369"/>
                  <a:gd name="connsiteX50" fmla="*/ 5673725 w 5773737"/>
                  <a:gd name="connsiteY50" fmla="*/ 42069 h 2823369"/>
                  <a:gd name="connsiteX51" fmla="*/ 5631656 w 5773737"/>
                  <a:gd name="connsiteY51" fmla="*/ 0 h 2823369"/>
                  <a:gd name="connsiteX52" fmla="*/ 5379243 w 5773737"/>
                  <a:gd name="connsiteY52" fmla="*/ 73026 h 2823369"/>
                  <a:gd name="connsiteX53" fmla="*/ 5431631 w 5773737"/>
                  <a:gd name="connsiteY53" fmla="*/ 304008 h 2823369"/>
                  <a:gd name="connsiteX54" fmla="*/ 5612606 w 5773737"/>
                  <a:gd name="connsiteY54" fmla="*/ 651670 h 2823369"/>
                  <a:gd name="connsiteX55" fmla="*/ 5083968 w 5773737"/>
                  <a:gd name="connsiteY55" fmla="*/ 970758 h 2823369"/>
                  <a:gd name="connsiteX56" fmla="*/ 4593431 w 5773737"/>
                  <a:gd name="connsiteY56" fmla="*/ 1230314 h 2823369"/>
                  <a:gd name="connsiteX57" fmla="*/ 3763962 w 5773737"/>
                  <a:gd name="connsiteY57" fmla="*/ 1578770 h 2823369"/>
                  <a:gd name="connsiteX58" fmla="*/ 2386012 w 5773737"/>
                  <a:gd name="connsiteY58" fmla="*/ 2118520 h 2823369"/>
                  <a:gd name="connsiteX59" fmla="*/ 2357437 w 5773737"/>
                  <a:gd name="connsiteY59" fmla="*/ 2070895 h 2823369"/>
                  <a:gd name="connsiteX60" fmla="*/ 2227262 w 5773737"/>
                  <a:gd name="connsiteY60" fmla="*/ 2124870 h 2823369"/>
                  <a:gd name="connsiteX61" fmla="*/ 1960562 w 5773737"/>
                  <a:gd name="connsiteY61" fmla="*/ 1470820 h 2823369"/>
                  <a:gd name="connsiteX62" fmla="*/ 1885950 w 5773737"/>
                  <a:gd name="connsiteY62" fmla="*/ 1485108 h 2823369"/>
                  <a:gd name="connsiteX63" fmla="*/ 1843087 w 5773737"/>
                  <a:gd name="connsiteY63" fmla="*/ 1375570 h 2823369"/>
                  <a:gd name="connsiteX64" fmla="*/ 1795462 w 5773737"/>
                  <a:gd name="connsiteY64" fmla="*/ 1344614 h 2823369"/>
                  <a:gd name="connsiteX65" fmla="*/ 1726406 w 5773737"/>
                  <a:gd name="connsiteY65" fmla="*/ 1177926 h 2823369"/>
                  <a:gd name="connsiteX66" fmla="*/ 1614487 w 5773737"/>
                  <a:gd name="connsiteY66" fmla="*/ 1124745 h 2823369"/>
                  <a:gd name="connsiteX67" fmla="*/ 1321593 w 5773737"/>
                  <a:gd name="connsiteY67" fmla="*/ 1230314 h 2823369"/>
                  <a:gd name="connsiteX68" fmla="*/ 1216818 w 5773737"/>
                  <a:gd name="connsiteY68" fmla="*/ 1285083 h 2823369"/>
                  <a:gd name="connsiteX69" fmla="*/ 1154906 w 5773737"/>
                  <a:gd name="connsiteY69" fmla="*/ 1401764 h 2823369"/>
                  <a:gd name="connsiteX70" fmla="*/ 1045368 w 5773737"/>
                  <a:gd name="connsiteY70" fmla="*/ 1461295 h 2823369"/>
                  <a:gd name="connsiteX71" fmla="*/ 873918 w 5773737"/>
                  <a:gd name="connsiteY71" fmla="*/ 1468439 h 2823369"/>
                  <a:gd name="connsiteX72" fmla="*/ 681037 w 5773737"/>
                  <a:gd name="connsiteY72" fmla="*/ 1532733 h 2823369"/>
                  <a:gd name="connsiteX73" fmla="*/ 0 w 5773737"/>
                  <a:gd name="connsiteY73" fmla="*/ 1894682 h 2823369"/>
                  <a:gd name="connsiteX0" fmla="*/ 0 w 5773737"/>
                  <a:gd name="connsiteY0" fmla="*/ 1894682 h 2823369"/>
                  <a:gd name="connsiteX1" fmla="*/ 28575 w 5773737"/>
                  <a:gd name="connsiteY1" fmla="*/ 2042319 h 2823369"/>
                  <a:gd name="connsiteX2" fmla="*/ 85725 w 5773737"/>
                  <a:gd name="connsiteY2" fmla="*/ 1994694 h 2823369"/>
                  <a:gd name="connsiteX3" fmla="*/ 300037 w 5773737"/>
                  <a:gd name="connsiteY3" fmla="*/ 1956594 h 2823369"/>
                  <a:gd name="connsiteX4" fmla="*/ 347662 w 5773737"/>
                  <a:gd name="connsiteY4" fmla="*/ 1932782 h 2823369"/>
                  <a:gd name="connsiteX5" fmla="*/ 357187 w 5773737"/>
                  <a:gd name="connsiteY5" fmla="*/ 1808957 h 2823369"/>
                  <a:gd name="connsiteX6" fmla="*/ 381000 w 5773737"/>
                  <a:gd name="connsiteY6" fmla="*/ 1670844 h 2823369"/>
                  <a:gd name="connsiteX7" fmla="*/ 609600 w 5773737"/>
                  <a:gd name="connsiteY7" fmla="*/ 1585119 h 2823369"/>
                  <a:gd name="connsiteX8" fmla="*/ 638175 w 5773737"/>
                  <a:gd name="connsiteY8" fmla="*/ 1618457 h 2823369"/>
                  <a:gd name="connsiteX9" fmla="*/ 676275 w 5773737"/>
                  <a:gd name="connsiteY9" fmla="*/ 1856582 h 2823369"/>
                  <a:gd name="connsiteX10" fmla="*/ 719137 w 5773737"/>
                  <a:gd name="connsiteY10" fmla="*/ 1799432 h 2823369"/>
                  <a:gd name="connsiteX11" fmla="*/ 1000125 w 5773737"/>
                  <a:gd name="connsiteY11" fmla="*/ 1699419 h 2823369"/>
                  <a:gd name="connsiteX12" fmla="*/ 990600 w 5773737"/>
                  <a:gd name="connsiteY12" fmla="*/ 1580357 h 2823369"/>
                  <a:gd name="connsiteX13" fmla="*/ 1081087 w 5773737"/>
                  <a:gd name="connsiteY13" fmla="*/ 1556544 h 2823369"/>
                  <a:gd name="connsiteX14" fmla="*/ 1104900 w 5773737"/>
                  <a:gd name="connsiteY14" fmla="*/ 1485107 h 2823369"/>
                  <a:gd name="connsiteX15" fmla="*/ 1309687 w 5773737"/>
                  <a:gd name="connsiteY15" fmla="*/ 1408907 h 2823369"/>
                  <a:gd name="connsiteX16" fmla="*/ 1300162 w 5773737"/>
                  <a:gd name="connsiteY16" fmla="*/ 1342232 h 2823369"/>
                  <a:gd name="connsiteX17" fmla="*/ 1538287 w 5773737"/>
                  <a:gd name="connsiteY17" fmla="*/ 1251744 h 2823369"/>
                  <a:gd name="connsiteX18" fmla="*/ 1624012 w 5773737"/>
                  <a:gd name="connsiteY18" fmla="*/ 1285082 h 2823369"/>
                  <a:gd name="connsiteX19" fmla="*/ 1738312 w 5773737"/>
                  <a:gd name="connsiteY19" fmla="*/ 1566069 h 2823369"/>
                  <a:gd name="connsiteX20" fmla="*/ 1566862 w 5773737"/>
                  <a:gd name="connsiteY20" fmla="*/ 1637507 h 2823369"/>
                  <a:gd name="connsiteX21" fmla="*/ 1752600 w 5773737"/>
                  <a:gd name="connsiteY21" fmla="*/ 2085182 h 2823369"/>
                  <a:gd name="connsiteX22" fmla="*/ 1866900 w 5773737"/>
                  <a:gd name="connsiteY22" fmla="*/ 2042319 h 2823369"/>
                  <a:gd name="connsiteX23" fmla="*/ 1900237 w 5773737"/>
                  <a:gd name="connsiteY23" fmla="*/ 2128044 h 2823369"/>
                  <a:gd name="connsiteX24" fmla="*/ 1928812 w 5773737"/>
                  <a:gd name="connsiteY24" fmla="*/ 2113757 h 2823369"/>
                  <a:gd name="connsiteX25" fmla="*/ 1985962 w 5773737"/>
                  <a:gd name="connsiteY25" fmla="*/ 2275682 h 2823369"/>
                  <a:gd name="connsiteX26" fmla="*/ 1900237 w 5773737"/>
                  <a:gd name="connsiteY26" fmla="*/ 2409032 h 2823369"/>
                  <a:gd name="connsiteX27" fmla="*/ 1724025 w 5773737"/>
                  <a:gd name="connsiteY27" fmla="*/ 2494757 h 2823369"/>
                  <a:gd name="connsiteX28" fmla="*/ 1557337 w 5773737"/>
                  <a:gd name="connsiteY28" fmla="*/ 2480469 h 2823369"/>
                  <a:gd name="connsiteX29" fmla="*/ 1276350 w 5773737"/>
                  <a:gd name="connsiteY29" fmla="*/ 2590007 h 2823369"/>
                  <a:gd name="connsiteX30" fmla="*/ 1090612 w 5773737"/>
                  <a:gd name="connsiteY30" fmla="*/ 2656682 h 2823369"/>
                  <a:gd name="connsiteX31" fmla="*/ 1085850 w 5773737"/>
                  <a:gd name="connsiteY31" fmla="*/ 2732882 h 2823369"/>
                  <a:gd name="connsiteX32" fmla="*/ 1152525 w 5773737"/>
                  <a:gd name="connsiteY32" fmla="*/ 2742407 h 2823369"/>
                  <a:gd name="connsiteX33" fmla="*/ 1181100 w 5773737"/>
                  <a:gd name="connsiteY33" fmla="*/ 2823369 h 2823369"/>
                  <a:gd name="connsiteX34" fmla="*/ 1319212 w 5773737"/>
                  <a:gd name="connsiteY34" fmla="*/ 2775744 h 2823369"/>
                  <a:gd name="connsiteX35" fmla="*/ 1285875 w 5773737"/>
                  <a:gd name="connsiteY35" fmla="*/ 2651919 h 2823369"/>
                  <a:gd name="connsiteX36" fmla="*/ 1438275 w 5773737"/>
                  <a:gd name="connsiteY36" fmla="*/ 2609057 h 2823369"/>
                  <a:gd name="connsiteX37" fmla="*/ 1471612 w 5773737"/>
                  <a:gd name="connsiteY37" fmla="*/ 2675732 h 2823369"/>
                  <a:gd name="connsiteX38" fmla="*/ 1604962 w 5773737"/>
                  <a:gd name="connsiteY38" fmla="*/ 2613819 h 2823369"/>
                  <a:gd name="connsiteX39" fmla="*/ 1628775 w 5773737"/>
                  <a:gd name="connsiteY39" fmla="*/ 2656682 h 2823369"/>
                  <a:gd name="connsiteX40" fmla="*/ 2371725 w 5773737"/>
                  <a:gd name="connsiteY40" fmla="*/ 2370932 h 2823369"/>
                  <a:gd name="connsiteX41" fmla="*/ 2471737 w 5773737"/>
                  <a:gd name="connsiteY41" fmla="*/ 2194719 h 2823369"/>
                  <a:gd name="connsiteX42" fmla="*/ 2771775 w 5773737"/>
                  <a:gd name="connsiteY42" fmla="*/ 2070894 h 2823369"/>
                  <a:gd name="connsiteX43" fmla="*/ 2805112 w 5773737"/>
                  <a:gd name="connsiteY43" fmla="*/ 2189957 h 2823369"/>
                  <a:gd name="connsiteX44" fmla="*/ 3178175 w 5773737"/>
                  <a:gd name="connsiteY44" fmla="*/ 2051844 h 2823369"/>
                  <a:gd name="connsiteX45" fmla="*/ 3125787 w 5773737"/>
                  <a:gd name="connsiteY45" fmla="*/ 1932782 h 2823369"/>
                  <a:gd name="connsiteX46" fmla="*/ 3767137 w 5773737"/>
                  <a:gd name="connsiteY46" fmla="*/ 1683544 h 2823369"/>
                  <a:gd name="connsiteX47" fmla="*/ 4719637 w 5773737"/>
                  <a:gd name="connsiteY47" fmla="*/ 1270794 h 2823369"/>
                  <a:gd name="connsiteX48" fmla="*/ 5773737 w 5773737"/>
                  <a:gd name="connsiteY48" fmla="*/ 623094 h 2823369"/>
                  <a:gd name="connsiteX49" fmla="*/ 5526087 w 5773737"/>
                  <a:gd name="connsiteY49" fmla="*/ 134144 h 2823369"/>
                  <a:gd name="connsiteX50" fmla="*/ 5673725 w 5773737"/>
                  <a:gd name="connsiteY50" fmla="*/ 42069 h 2823369"/>
                  <a:gd name="connsiteX51" fmla="*/ 5631656 w 5773737"/>
                  <a:gd name="connsiteY51" fmla="*/ 0 h 2823369"/>
                  <a:gd name="connsiteX52" fmla="*/ 5379243 w 5773737"/>
                  <a:gd name="connsiteY52" fmla="*/ 73026 h 2823369"/>
                  <a:gd name="connsiteX53" fmla="*/ 5431631 w 5773737"/>
                  <a:gd name="connsiteY53" fmla="*/ 304008 h 2823369"/>
                  <a:gd name="connsiteX54" fmla="*/ 5612606 w 5773737"/>
                  <a:gd name="connsiteY54" fmla="*/ 651670 h 2823369"/>
                  <a:gd name="connsiteX55" fmla="*/ 5083968 w 5773737"/>
                  <a:gd name="connsiteY55" fmla="*/ 970758 h 2823369"/>
                  <a:gd name="connsiteX56" fmla="*/ 4593431 w 5773737"/>
                  <a:gd name="connsiteY56" fmla="*/ 1230314 h 2823369"/>
                  <a:gd name="connsiteX57" fmla="*/ 3763962 w 5773737"/>
                  <a:gd name="connsiteY57" fmla="*/ 1578770 h 2823369"/>
                  <a:gd name="connsiteX58" fmla="*/ 2386012 w 5773737"/>
                  <a:gd name="connsiteY58" fmla="*/ 2118520 h 2823369"/>
                  <a:gd name="connsiteX59" fmla="*/ 2357437 w 5773737"/>
                  <a:gd name="connsiteY59" fmla="*/ 2070895 h 2823369"/>
                  <a:gd name="connsiteX60" fmla="*/ 2227262 w 5773737"/>
                  <a:gd name="connsiteY60" fmla="*/ 2124870 h 2823369"/>
                  <a:gd name="connsiteX61" fmla="*/ 1960562 w 5773737"/>
                  <a:gd name="connsiteY61" fmla="*/ 1470820 h 2823369"/>
                  <a:gd name="connsiteX62" fmla="*/ 1885950 w 5773737"/>
                  <a:gd name="connsiteY62" fmla="*/ 1485108 h 2823369"/>
                  <a:gd name="connsiteX63" fmla="*/ 1843087 w 5773737"/>
                  <a:gd name="connsiteY63" fmla="*/ 1375570 h 2823369"/>
                  <a:gd name="connsiteX64" fmla="*/ 1795462 w 5773737"/>
                  <a:gd name="connsiteY64" fmla="*/ 1344614 h 2823369"/>
                  <a:gd name="connsiteX65" fmla="*/ 1726406 w 5773737"/>
                  <a:gd name="connsiteY65" fmla="*/ 1177926 h 2823369"/>
                  <a:gd name="connsiteX66" fmla="*/ 1614487 w 5773737"/>
                  <a:gd name="connsiteY66" fmla="*/ 1124745 h 2823369"/>
                  <a:gd name="connsiteX67" fmla="*/ 1321593 w 5773737"/>
                  <a:gd name="connsiteY67" fmla="*/ 1230314 h 2823369"/>
                  <a:gd name="connsiteX68" fmla="*/ 1216818 w 5773737"/>
                  <a:gd name="connsiteY68" fmla="*/ 1285083 h 2823369"/>
                  <a:gd name="connsiteX69" fmla="*/ 1154906 w 5773737"/>
                  <a:gd name="connsiteY69" fmla="*/ 1401764 h 2823369"/>
                  <a:gd name="connsiteX70" fmla="*/ 1045368 w 5773737"/>
                  <a:gd name="connsiteY70" fmla="*/ 1461295 h 2823369"/>
                  <a:gd name="connsiteX71" fmla="*/ 873918 w 5773737"/>
                  <a:gd name="connsiteY71" fmla="*/ 1468439 h 2823369"/>
                  <a:gd name="connsiteX72" fmla="*/ 681037 w 5773737"/>
                  <a:gd name="connsiteY72" fmla="*/ 1532733 h 2823369"/>
                  <a:gd name="connsiteX73" fmla="*/ 607218 w 5773737"/>
                  <a:gd name="connsiteY73" fmla="*/ 1499395 h 2823369"/>
                  <a:gd name="connsiteX74" fmla="*/ 0 w 5773737"/>
                  <a:gd name="connsiteY74" fmla="*/ 1894682 h 2823369"/>
                  <a:gd name="connsiteX0" fmla="*/ 0 w 5773737"/>
                  <a:gd name="connsiteY0" fmla="*/ 1894682 h 2823369"/>
                  <a:gd name="connsiteX1" fmla="*/ 28575 w 5773737"/>
                  <a:gd name="connsiteY1" fmla="*/ 2042319 h 2823369"/>
                  <a:gd name="connsiteX2" fmla="*/ 85725 w 5773737"/>
                  <a:gd name="connsiteY2" fmla="*/ 1994694 h 2823369"/>
                  <a:gd name="connsiteX3" fmla="*/ 300037 w 5773737"/>
                  <a:gd name="connsiteY3" fmla="*/ 1956594 h 2823369"/>
                  <a:gd name="connsiteX4" fmla="*/ 347662 w 5773737"/>
                  <a:gd name="connsiteY4" fmla="*/ 1932782 h 2823369"/>
                  <a:gd name="connsiteX5" fmla="*/ 357187 w 5773737"/>
                  <a:gd name="connsiteY5" fmla="*/ 1808957 h 2823369"/>
                  <a:gd name="connsiteX6" fmla="*/ 381000 w 5773737"/>
                  <a:gd name="connsiteY6" fmla="*/ 1670844 h 2823369"/>
                  <a:gd name="connsiteX7" fmla="*/ 609600 w 5773737"/>
                  <a:gd name="connsiteY7" fmla="*/ 1585119 h 2823369"/>
                  <a:gd name="connsiteX8" fmla="*/ 638175 w 5773737"/>
                  <a:gd name="connsiteY8" fmla="*/ 1618457 h 2823369"/>
                  <a:gd name="connsiteX9" fmla="*/ 676275 w 5773737"/>
                  <a:gd name="connsiteY9" fmla="*/ 1856582 h 2823369"/>
                  <a:gd name="connsiteX10" fmla="*/ 719137 w 5773737"/>
                  <a:gd name="connsiteY10" fmla="*/ 1799432 h 2823369"/>
                  <a:gd name="connsiteX11" fmla="*/ 1000125 w 5773737"/>
                  <a:gd name="connsiteY11" fmla="*/ 1699419 h 2823369"/>
                  <a:gd name="connsiteX12" fmla="*/ 990600 w 5773737"/>
                  <a:gd name="connsiteY12" fmla="*/ 1580357 h 2823369"/>
                  <a:gd name="connsiteX13" fmla="*/ 1081087 w 5773737"/>
                  <a:gd name="connsiteY13" fmla="*/ 1556544 h 2823369"/>
                  <a:gd name="connsiteX14" fmla="*/ 1104900 w 5773737"/>
                  <a:gd name="connsiteY14" fmla="*/ 1485107 h 2823369"/>
                  <a:gd name="connsiteX15" fmla="*/ 1309687 w 5773737"/>
                  <a:gd name="connsiteY15" fmla="*/ 1408907 h 2823369"/>
                  <a:gd name="connsiteX16" fmla="*/ 1300162 w 5773737"/>
                  <a:gd name="connsiteY16" fmla="*/ 1342232 h 2823369"/>
                  <a:gd name="connsiteX17" fmla="*/ 1538287 w 5773737"/>
                  <a:gd name="connsiteY17" fmla="*/ 1251744 h 2823369"/>
                  <a:gd name="connsiteX18" fmla="*/ 1624012 w 5773737"/>
                  <a:gd name="connsiteY18" fmla="*/ 1285082 h 2823369"/>
                  <a:gd name="connsiteX19" fmla="*/ 1738312 w 5773737"/>
                  <a:gd name="connsiteY19" fmla="*/ 1566069 h 2823369"/>
                  <a:gd name="connsiteX20" fmla="*/ 1566862 w 5773737"/>
                  <a:gd name="connsiteY20" fmla="*/ 1637507 h 2823369"/>
                  <a:gd name="connsiteX21" fmla="*/ 1752600 w 5773737"/>
                  <a:gd name="connsiteY21" fmla="*/ 2085182 h 2823369"/>
                  <a:gd name="connsiteX22" fmla="*/ 1866900 w 5773737"/>
                  <a:gd name="connsiteY22" fmla="*/ 2042319 h 2823369"/>
                  <a:gd name="connsiteX23" fmla="*/ 1900237 w 5773737"/>
                  <a:gd name="connsiteY23" fmla="*/ 2128044 h 2823369"/>
                  <a:gd name="connsiteX24" fmla="*/ 1928812 w 5773737"/>
                  <a:gd name="connsiteY24" fmla="*/ 2113757 h 2823369"/>
                  <a:gd name="connsiteX25" fmla="*/ 1985962 w 5773737"/>
                  <a:gd name="connsiteY25" fmla="*/ 2275682 h 2823369"/>
                  <a:gd name="connsiteX26" fmla="*/ 1900237 w 5773737"/>
                  <a:gd name="connsiteY26" fmla="*/ 2409032 h 2823369"/>
                  <a:gd name="connsiteX27" fmla="*/ 1724025 w 5773737"/>
                  <a:gd name="connsiteY27" fmla="*/ 2494757 h 2823369"/>
                  <a:gd name="connsiteX28" fmla="*/ 1557337 w 5773737"/>
                  <a:gd name="connsiteY28" fmla="*/ 2480469 h 2823369"/>
                  <a:gd name="connsiteX29" fmla="*/ 1276350 w 5773737"/>
                  <a:gd name="connsiteY29" fmla="*/ 2590007 h 2823369"/>
                  <a:gd name="connsiteX30" fmla="*/ 1090612 w 5773737"/>
                  <a:gd name="connsiteY30" fmla="*/ 2656682 h 2823369"/>
                  <a:gd name="connsiteX31" fmla="*/ 1085850 w 5773737"/>
                  <a:gd name="connsiteY31" fmla="*/ 2732882 h 2823369"/>
                  <a:gd name="connsiteX32" fmla="*/ 1152525 w 5773737"/>
                  <a:gd name="connsiteY32" fmla="*/ 2742407 h 2823369"/>
                  <a:gd name="connsiteX33" fmla="*/ 1181100 w 5773737"/>
                  <a:gd name="connsiteY33" fmla="*/ 2823369 h 2823369"/>
                  <a:gd name="connsiteX34" fmla="*/ 1319212 w 5773737"/>
                  <a:gd name="connsiteY34" fmla="*/ 2775744 h 2823369"/>
                  <a:gd name="connsiteX35" fmla="*/ 1285875 w 5773737"/>
                  <a:gd name="connsiteY35" fmla="*/ 2651919 h 2823369"/>
                  <a:gd name="connsiteX36" fmla="*/ 1438275 w 5773737"/>
                  <a:gd name="connsiteY36" fmla="*/ 2609057 h 2823369"/>
                  <a:gd name="connsiteX37" fmla="*/ 1471612 w 5773737"/>
                  <a:gd name="connsiteY37" fmla="*/ 2675732 h 2823369"/>
                  <a:gd name="connsiteX38" fmla="*/ 1604962 w 5773737"/>
                  <a:gd name="connsiteY38" fmla="*/ 2613819 h 2823369"/>
                  <a:gd name="connsiteX39" fmla="*/ 1628775 w 5773737"/>
                  <a:gd name="connsiteY39" fmla="*/ 2656682 h 2823369"/>
                  <a:gd name="connsiteX40" fmla="*/ 2371725 w 5773737"/>
                  <a:gd name="connsiteY40" fmla="*/ 2370932 h 2823369"/>
                  <a:gd name="connsiteX41" fmla="*/ 2471737 w 5773737"/>
                  <a:gd name="connsiteY41" fmla="*/ 2194719 h 2823369"/>
                  <a:gd name="connsiteX42" fmla="*/ 2771775 w 5773737"/>
                  <a:gd name="connsiteY42" fmla="*/ 2070894 h 2823369"/>
                  <a:gd name="connsiteX43" fmla="*/ 2805112 w 5773737"/>
                  <a:gd name="connsiteY43" fmla="*/ 2189957 h 2823369"/>
                  <a:gd name="connsiteX44" fmla="*/ 3178175 w 5773737"/>
                  <a:gd name="connsiteY44" fmla="*/ 2051844 h 2823369"/>
                  <a:gd name="connsiteX45" fmla="*/ 3125787 w 5773737"/>
                  <a:gd name="connsiteY45" fmla="*/ 1932782 h 2823369"/>
                  <a:gd name="connsiteX46" fmla="*/ 3767137 w 5773737"/>
                  <a:gd name="connsiteY46" fmla="*/ 1683544 h 2823369"/>
                  <a:gd name="connsiteX47" fmla="*/ 4719637 w 5773737"/>
                  <a:gd name="connsiteY47" fmla="*/ 1270794 h 2823369"/>
                  <a:gd name="connsiteX48" fmla="*/ 5773737 w 5773737"/>
                  <a:gd name="connsiteY48" fmla="*/ 623094 h 2823369"/>
                  <a:gd name="connsiteX49" fmla="*/ 5526087 w 5773737"/>
                  <a:gd name="connsiteY49" fmla="*/ 134144 h 2823369"/>
                  <a:gd name="connsiteX50" fmla="*/ 5673725 w 5773737"/>
                  <a:gd name="connsiteY50" fmla="*/ 42069 h 2823369"/>
                  <a:gd name="connsiteX51" fmla="*/ 5631656 w 5773737"/>
                  <a:gd name="connsiteY51" fmla="*/ 0 h 2823369"/>
                  <a:gd name="connsiteX52" fmla="*/ 5379243 w 5773737"/>
                  <a:gd name="connsiteY52" fmla="*/ 73026 h 2823369"/>
                  <a:gd name="connsiteX53" fmla="*/ 5431631 w 5773737"/>
                  <a:gd name="connsiteY53" fmla="*/ 304008 h 2823369"/>
                  <a:gd name="connsiteX54" fmla="*/ 5612606 w 5773737"/>
                  <a:gd name="connsiteY54" fmla="*/ 651670 h 2823369"/>
                  <a:gd name="connsiteX55" fmla="*/ 5083968 w 5773737"/>
                  <a:gd name="connsiteY55" fmla="*/ 970758 h 2823369"/>
                  <a:gd name="connsiteX56" fmla="*/ 4593431 w 5773737"/>
                  <a:gd name="connsiteY56" fmla="*/ 1230314 h 2823369"/>
                  <a:gd name="connsiteX57" fmla="*/ 3763962 w 5773737"/>
                  <a:gd name="connsiteY57" fmla="*/ 1578770 h 2823369"/>
                  <a:gd name="connsiteX58" fmla="*/ 2386012 w 5773737"/>
                  <a:gd name="connsiteY58" fmla="*/ 2118520 h 2823369"/>
                  <a:gd name="connsiteX59" fmla="*/ 2357437 w 5773737"/>
                  <a:gd name="connsiteY59" fmla="*/ 2070895 h 2823369"/>
                  <a:gd name="connsiteX60" fmla="*/ 2227262 w 5773737"/>
                  <a:gd name="connsiteY60" fmla="*/ 2124870 h 2823369"/>
                  <a:gd name="connsiteX61" fmla="*/ 1960562 w 5773737"/>
                  <a:gd name="connsiteY61" fmla="*/ 1470820 h 2823369"/>
                  <a:gd name="connsiteX62" fmla="*/ 1885950 w 5773737"/>
                  <a:gd name="connsiteY62" fmla="*/ 1485108 h 2823369"/>
                  <a:gd name="connsiteX63" fmla="*/ 1843087 w 5773737"/>
                  <a:gd name="connsiteY63" fmla="*/ 1375570 h 2823369"/>
                  <a:gd name="connsiteX64" fmla="*/ 1795462 w 5773737"/>
                  <a:gd name="connsiteY64" fmla="*/ 1344614 h 2823369"/>
                  <a:gd name="connsiteX65" fmla="*/ 1726406 w 5773737"/>
                  <a:gd name="connsiteY65" fmla="*/ 1177926 h 2823369"/>
                  <a:gd name="connsiteX66" fmla="*/ 1614487 w 5773737"/>
                  <a:gd name="connsiteY66" fmla="*/ 1124745 h 2823369"/>
                  <a:gd name="connsiteX67" fmla="*/ 1321593 w 5773737"/>
                  <a:gd name="connsiteY67" fmla="*/ 1230314 h 2823369"/>
                  <a:gd name="connsiteX68" fmla="*/ 1216818 w 5773737"/>
                  <a:gd name="connsiteY68" fmla="*/ 1285083 h 2823369"/>
                  <a:gd name="connsiteX69" fmla="*/ 1154906 w 5773737"/>
                  <a:gd name="connsiteY69" fmla="*/ 1401764 h 2823369"/>
                  <a:gd name="connsiteX70" fmla="*/ 1045368 w 5773737"/>
                  <a:gd name="connsiteY70" fmla="*/ 1461295 h 2823369"/>
                  <a:gd name="connsiteX71" fmla="*/ 873918 w 5773737"/>
                  <a:gd name="connsiteY71" fmla="*/ 1468439 h 2823369"/>
                  <a:gd name="connsiteX72" fmla="*/ 681037 w 5773737"/>
                  <a:gd name="connsiteY72" fmla="*/ 1532733 h 2823369"/>
                  <a:gd name="connsiteX73" fmla="*/ 607218 w 5773737"/>
                  <a:gd name="connsiteY73" fmla="*/ 1499395 h 2823369"/>
                  <a:gd name="connsiteX74" fmla="*/ 173831 w 5773737"/>
                  <a:gd name="connsiteY74" fmla="*/ 1661320 h 2823369"/>
                  <a:gd name="connsiteX75" fmla="*/ 0 w 5773737"/>
                  <a:gd name="connsiteY75" fmla="*/ 1894682 h 2823369"/>
                  <a:gd name="connsiteX0" fmla="*/ 0 w 5773737"/>
                  <a:gd name="connsiteY0" fmla="*/ 1894682 h 2823369"/>
                  <a:gd name="connsiteX1" fmla="*/ 28575 w 5773737"/>
                  <a:gd name="connsiteY1" fmla="*/ 2042319 h 2823369"/>
                  <a:gd name="connsiteX2" fmla="*/ 85725 w 5773737"/>
                  <a:gd name="connsiteY2" fmla="*/ 1994694 h 2823369"/>
                  <a:gd name="connsiteX3" fmla="*/ 300037 w 5773737"/>
                  <a:gd name="connsiteY3" fmla="*/ 1956594 h 2823369"/>
                  <a:gd name="connsiteX4" fmla="*/ 347662 w 5773737"/>
                  <a:gd name="connsiteY4" fmla="*/ 1932782 h 2823369"/>
                  <a:gd name="connsiteX5" fmla="*/ 357187 w 5773737"/>
                  <a:gd name="connsiteY5" fmla="*/ 1808957 h 2823369"/>
                  <a:gd name="connsiteX6" fmla="*/ 381000 w 5773737"/>
                  <a:gd name="connsiteY6" fmla="*/ 1670844 h 2823369"/>
                  <a:gd name="connsiteX7" fmla="*/ 609600 w 5773737"/>
                  <a:gd name="connsiteY7" fmla="*/ 1585119 h 2823369"/>
                  <a:gd name="connsiteX8" fmla="*/ 638175 w 5773737"/>
                  <a:gd name="connsiteY8" fmla="*/ 1618457 h 2823369"/>
                  <a:gd name="connsiteX9" fmla="*/ 676275 w 5773737"/>
                  <a:gd name="connsiteY9" fmla="*/ 1856582 h 2823369"/>
                  <a:gd name="connsiteX10" fmla="*/ 719137 w 5773737"/>
                  <a:gd name="connsiteY10" fmla="*/ 1799432 h 2823369"/>
                  <a:gd name="connsiteX11" fmla="*/ 1000125 w 5773737"/>
                  <a:gd name="connsiteY11" fmla="*/ 1699419 h 2823369"/>
                  <a:gd name="connsiteX12" fmla="*/ 990600 w 5773737"/>
                  <a:gd name="connsiteY12" fmla="*/ 1580357 h 2823369"/>
                  <a:gd name="connsiteX13" fmla="*/ 1081087 w 5773737"/>
                  <a:gd name="connsiteY13" fmla="*/ 1556544 h 2823369"/>
                  <a:gd name="connsiteX14" fmla="*/ 1104900 w 5773737"/>
                  <a:gd name="connsiteY14" fmla="*/ 1485107 h 2823369"/>
                  <a:gd name="connsiteX15" fmla="*/ 1309687 w 5773737"/>
                  <a:gd name="connsiteY15" fmla="*/ 1408907 h 2823369"/>
                  <a:gd name="connsiteX16" fmla="*/ 1300162 w 5773737"/>
                  <a:gd name="connsiteY16" fmla="*/ 1342232 h 2823369"/>
                  <a:gd name="connsiteX17" fmla="*/ 1538287 w 5773737"/>
                  <a:gd name="connsiteY17" fmla="*/ 1251744 h 2823369"/>
                  <a:gd name="connsiteX18" fmla="*/ 1624012 w 5773737"/>
                  <a:gd name="connsiteY18" fmla="*/ 1285082 h 2823369"/>
                  <a:gd name="connsiteX19" fmla="*/ 1738312 w 5773737"/>
                  <a:gd name="connsiteY19" fmla="*/ 1566069 h 2823369"/>
                  <a:gd name="connsiteX20" fmla="*/ 1566862 w 5773737"/>
                  <a:gd name="connsiteY20" fmla="*/ 1637507 h 2823369"/>
                  <a:gd name="connsiteX21" fmla="*/ 1752600 w 5773737"/>
                  <a:gd name="connsiteY21" fmla="*/ 2085182 h 2823369"/>
                  <a:gd name="connsiteX22" fmla="*/ 1866900 w 5773737"/>
                  <a:gd name="connsiteY22" fmla="*/ 2042319 h 2823369"/>
                  <a:gd name="connsiteX23" fmla="*/ 1900237 w 5773737"/>
                  <a:gd name="connsiteY23" fmla="*/ 2128044 h 2823369"/>
                  <a:gd name="connsiteX24" fmla="*/ 1928812 w 5773737"/>
                  <a:gd name="connsiteY24" fmla="*/ 2113757 h 2823369"/>
                  <a:gd name="connsiteX25" fmla="*/ 1985962 w 5773737"/>
                  <a:gd name="connsiteY25" fmla="*/ 2275682 h 2823369"/>
                  <a:gd name="connsiteX26" fmla="*/ 1900237 w 5773737"/>
                  <a:gd name="connsiteY26" fmla="*/ 2409032 h 2823369"/>
                  <a:gd name="connsiteX27" fmla="*/ 1724025 w 5773737"/>
                  <a:gd name="connsiteY27" fmla="*/ 2494757 h 2823369"/>
                  <a:gd name="connsiteX28" fmla="*/ 1557337 w 5773737"/>
                  <a:gd name="connsiteY28" fmla="*/ 2480469 h 2823369"/>
                  <a:gd name="connsiteX29" fmla="*/ 1276350 w 5773737"/>
                  <a:gd name="connsiteY29" fmla="*/ 2590007 h 2823369"/>
                  <a:gd name="connsiteX30" fmla="*/ 1090612 w 5773737"/>
                  <a:gd name="connsiteY30" fmla="*/ 2656682 h 2823369"/>
                  <a:gd name="connsiteX31" fmla="*/ 1085850 w 5773737"/>
                  <a:gd name="connsiteY31" fmla="*/ 2732882 h 2823369"/>
                  <a:gd name="connsiteX32" fmla="*/ 1152525 w 5773737"/>
                  <a:gd name="connsiteY32" fmla="*/ 2742407 h 2823369"/>
                  <a:gd name="connsiteX33" fmla="*/ 1181100 w 5773737"/>
                  <a:gd name="connsiteY33" fmla="*/ 2823369 h 2823369"/>
                  <a:gd name="connsiteX34" fmla="*/ 1319212 w 5773737"/>
                  <a:gd name="connsiteY34" fmla="*/ 2775744 h 2823369"/>
                  <a:gd name="connsiteX35" fmla="*/ 1285875 w 5773737"/>
                  <a:gd name="connsiteY35" fmla="*/ 2651919 h 2823369"/>
                  <a:gd name="connsiteX36" fmla="*/ 1438275 w 5773737"/>
                  <a:gd name="connsiteY36" fmla="*/ 2609057 h 2823369"/>
                  <a:gd name="connsiteX37" fmla="*/ 1471612 w 5773737"/>
                  <a:gd name="connsiteY37" fmla="*/ 2675732 h 2823369"/>
                  <a:gd name="connsiteX38" fmla="*/ 1604962 w 5773737"/>
                  <a:gd name="connsiteY38" fmla="*/ 2613819 h 2823369"/>
                  <a:gd name="connsiteX39" fmla="*/ 1628775 w 5773737"/>
                  <a:gd name="connsiteY39" fmla="*/ 2656682 h 2823369"/>
                  <a:gd name="connsiteX40" fmla="*/ 2371725 w 5773737"/>
                  <a:gd name="connsiteY40" fmla="*/ 2370932 h 2823369"/>
                  <a:gd name="connsiteX41" fmla="*/ 2471737 w 5773737"/>
                  <a:gd name="connsiteY41" fmla="*/ 2194719 h 2823369"/>
                  <a:gd name="connsiteX42" fmla="*/ 2771775 w 5773737"/>
                  <a:gd name="connsiteY42" fmla="*/ 2070894 h 2823369"/>
                  <a:gd name="connsiteX43" fmla="*/ 2805112 w 5773737"/>
                  <a:gd name="connsiteY43" fmla="*/ 2189957 h 2823369"/>
                  <a:gd name="connsiteX44" fmla="*/ 3178175 w 5773737"/>
                  <a:gd name="connsiteY44" fmla="*/ 2051844 h 2823369"/>
                  <a:gd name="connsiteX45" fmla="*/ 3125787 w 5773737"/>
                  <a:gd name="connsiteY45" fmla="*/ 1932782 h 2823369"/>
                  <a:gd name="connsiteX46" fmla="*/ 3767137 w 5773737"/>
                  <a:gd name="connsiteY46" fmla="*/ 1683544 h 2823369"/>
                  <a:gd name="connsiteX47" fmla="*/ 4719637 w 5773737"/>
                  <a:gd name="connsiteY47" fmla="*/ 1270794 h 2823369"/>
                  <a:gd name="connsiteX48" fmla="*/ 5773737 w 5773737"/>
                  <a:gd name="connsiteY48" fmla="*/ 623094 h 2823369"/>
                  <a:gd name="connsiteX49" fmla="*/ 5526087 w 5773737"/>
                  <a:gd name="connsiteY49" fmla="*/ 134144 h 2823369"/>
                  <a:gd name="connsiteX50" fmla="*/ 5673725 w 5773737"/>
                  <a:gd name="connsiteY50" fmla="*/ 42069 h 2823369"/>
                  <a:gd name="connsiteX51" fmla="*/ 5631656 w 5773737"/>
                  <a:gd name="connsiteY51" fmla="*/ 0 h 2823369"/>
                  <a:gd name="connsiteX52" fmla="*/ 5379243 w 5773737"/>
                  <a:gd name="connsiteY52" fmla="*/ 73026 h 2823369"/>
                  <a:gd name="connsiteX53" fmla="*/ 5431631 w 5773737"/>
                  <a:gd name="connsiteY53" fmla="*/ 304008 h 2823369"/>
                  <a:gd name="connsiteX54" fmla="*/ 5612606 w 5773737"/>
                  <a:gd name="connsiteY54" fmla="*/ 651670 h 2823369"/>
                  <a:gd name="connsiteX55" fmla="*/ 5083968 w 5773737"/>
                  <a:gd name="connsiteY55" fmla="*/ 970758 h 2823369"/>
                  <a:gd name="connsiteX56" fmla="*/ 4593431 w 5773737"/>
                  <a:gd name="connsiteY56" fmla="*/ 1230314 h 2823369"/>
                  <a:gd name="connsiteX57" fmla="*/ 3763962 w 5773737"/>
                  <a:gd name="connsiteY57" fmla="*/ 1578770 h 2823369"/>
                  <a:gd name="connsiteX58" fmla="*/ 2386012 w 5773737"/>
                  <a:gd name="connsiteY58" fmla="*/ 2118520 h 2823369"/>
                  <a:gd name="connsiteX59" fmla="*/ 2357437 w 5773737"/>
                  <a:gd name="connsiteY59" fmla="*/ 2070895 h 2823369"/>
                  <a:gd name="connsiteX60" fmla="*/ 2227262 w 5773737"/>
                  <a:gd name="connsiteY60" fmla="*/ 2124870 h 2823369"/>
                  <a:gd name="connsiteX61" fmla="*/ 1960562 w 5773737"/>
                  <a:gd name="connsiteY61" fmla="*/ 1470820 h 2823369"/>
                  <a:gd name="connsiteX62" fmla="*/ 1885950 w 5773737"/>
                  <a:gd name="connsiteY62" fmla="*/ 1485108 h 2823369"/>
                  <a:gd name="connsiteX63" fmla="*/ 1843087 w 5773737"/>
                  <a:gd name="connsiteY63" fmla="*/ 1375570 h 2823369"/>
                  <a:gd name="connsiteX64" fmla="*/ 1795462 w 5773737"/>
                  <a:gd name="connsiteY64" fmla="*/ 1344614 h 2823369"/>
                  <a:gd name="connsiteX65" fmla="*/ 1726406 w 5773737"/>
                  <a:gd name="connsiteY65" fmla="*/ 1177926 h 2823369"/>
                  <a:gd name="connsiteX66" fmla="*/ 1614487 w 5773737"/>
                  <a:gd name="connsiteY66" fmla="*/ 1124745 h 2823369"/>
                  <a:gd name="connsiteX67" fmla="*/ 1321593 w 5773737"/>
                  <a:gd name="connsiteY67" fmla="*/ 1230314 h 2823369"/>
                  <a:gd name="connsiteX68" fmla="*/ 1216818 w 5773737"/>
                  <a:gd name="connsiteY68" fmla="*/ 1285083 h 2823369"/>
                  <a:gd name="connsiteX69" fmla="*/ 1154906 w 5773737"/>
                  <a:gd name="connsiteY69" fmla="*/ 1401764 h 2823369"/>
                  <a:gd name="connsiteX70" fmla="*/ 1045368 w 5773737"/>
                  <a:gd name="connsiteY70" fmla="*/ 1461295 h 2823369"/>
                  <a:gd name="connsiteX71" fmla="*/ 873918 w 5773737"/>
                  <a:gd name="connsiteY71" fmla="*/ 1468439 h 2823369"/>
                  <a:gd name="connsiteX72" fmla="*/ 681037 w 5773737"/>
                  <a:gd name="connsiteY72" fmla="*/ 1532733 h 2823369"/>
                  <a:gd name="connsiteX73" fmla="*/ 607218 w 5773737"/>
                  <a:gd name="connsiteY73" fmla="*/ 1499395 h 2823369"/>
                  <a:gd name="connsiteX74" fmla="*/ 173831 w 5773737"/>
                  <a:gd name="connsiteY74" fmla="*/ 1661320 h 2823369"/>
                  <a:gd name="connsiteX75" fmla="*/ 226218 w 5773737"/>
                  <a:gd name="connsiteY75" fmla="*/ 1820864 h 2823369"/>
                  <a:gd name="connsiteX76" fmla="*/ 0 w 5773737"/>
                  <a:gd name="connsiteY76" fmla="*/ 1894682 h 2823369"/>
                  <a:gd name="connsiteX0" fmla="*/ 0 w 5764212"/>
                  <a:gd name="connsiteY0" fmla="*/ 1894682 h 2823369"/>
                  <a:gd name="connsiteX1" fmla="*/ 19050 w 5764212"/>
                  <a:gd name="connsiteY1" fmla="*/ 2042319 h 2823369"/>
                  <a:gd name="connsiteX2" fmla="*/ 76200 w 5764212"/>
                  <a:gd name="connsiteY2" fmla="*/ 1994694 h 2823369"/>
                  <a:gd name="connsiteX3" fmla="*/ 290512 w 5764212"/>
                  <a:gd name="connsiteY3" fmla="*/ 1956594 h 2823369"/>
                  <a:gd name="connsiteX4" fmla="*/ 338137 w 5764212"/>
                  <a:gd name="connsiteY4" fmla="*/ 1932782 h 2823369"/>
                  <a:gd name="connsiteX5" fmla="*/ 347662 w 5764212"/>
                  <a:gd name="connsiteY5" fmla="*/ 1808957 h 2823369"/>
                  <a:gd name="connsiteX6" fmla="*/ 371475 w 5764212"/>
                  <a:gd name="connsiteY6" fmla="*/ 1670844 h 2823369"/>
                  <a:gd name="connsiteX7" fmla="*/ 600075 w 5764212"/>
                  <a:gd name="connsiteY7" fmla="*/ 1585119 h 2823369"/>
                  <a:gd name="connsiteX8" fmla="*/ 628650 w 5764212"/>
                  <a:gd name="connsiteY8" fmla="*/ 1618457 h 2823369"/>
                  <a:gd name="connsiteX9" fmla="*/ 666750 w 5764212"/>
                  <a:gd name="connsiteY9" fmla="*/ 1856582 h 2823369"/>
                  <a:gd name="connsiteX10" fmla="*/ 709612 w 5764212"/>
                  <a:gd name="connsiteY10" fmla="*/ 1799432 h 2823369"/>
                  <a:gd name="connsiteX11" fmla="*/ 990600 w 5764212"/>
                  <a:gd name="connsiteY11" fmla="*/ 1699419 h 2823369"/>
                  <a:gd name="connsiteX12" fmla="*/ 981075 w 5764212"/>
                  <a:gd name="connsiteY12" fmla="*/ 1580357 h 2823369"/>
                  <a:gd name="connsiteX13" fmla="*/ 1071562 w 5764212"/>
                  <a:gd name="connsiteY13" fmla="*/ 1556544 h 2823369"/>
                  <a:gd name="connsiteX14" fmla="*/ 1095375 w 5764212"/>
                  <a:gd name="connsiteY14" fmla="*/ 1485107 h 2823369"/>
                  <a:gd name="connsiteX15" fmla="*/ 1300162 w 5764212"/>
                  <a:gd name="connsiteY15" fmla="*/ 1408907 h 2823369"/>
                  <a:gd name="connsiteX16" fmla="*/ 1290637 w 5764212"/>
                  <a:gd name="connsiteY16" fmla="*/ 1342232 h 2823369"/>
                  <a:gd name="connsiteX17" fmla="*/ 1528762 w 5764212"/>
                  <a:gd name="connsiteY17" fmla="*/ 1251744 h 2823369"/>
                  <a:gd name="connsiteX18" fmla="*/ 1614487 w 5764212"/>
                  <a:gd name="connsiteY18" fmla="*/ 1285082 h 2823369"/>
                  <a:gd name="connsiteX19" fmla="*/ 1728787 w 5764212"/>
                  <a:gd name="connsiteY19" fmla="*/ 1566069 h 2823369"/>
                  <a:gd name="connsiteX20" fmla="*/ 1557337 w 5764212"/>
                  <a:gd name="connsiteY20" fmla="*/ 1637507 h 2823369"/>
                  <a:gd name="connsiteX21" fmla="*/ 1743075 w 5764212"/>
                  <a:gd name="connsiteY21" fmla="*/ 2085182 h 2823369"/>
                  <a:gd name="connsiteX22" fmla="*/ 1857375 w 5764212"/>
                  <a:gd name="connsiteY22" fmla="*/ 2042319 h 2823369"/>
                  <a:gd name="connsiteX23" fmla="*/ 1890712 w 5764212"/>
                  <a:gd name="connsiteY23" fmla="*/ 2128044 h 2823369"/>
                  <a:gd name="connsiteX24" fmla="*/ 1919287 w 5764212"/>
                  <a:gd name="connsiteY24" fmla="*/ 2113757 h 2823369"/>
                  <a:gd name="connsiteX25" fmla="*/ 1976437 w 5764212"/>
                  <a:gd name="connsiteY25" fmla="*/ 2275682 h 2823369"/>
                  <a:gd name="connsiteX26" fmla="*/ 1890712 w 5764212"/>
                  <a:gd name="connsiteY26" fmla="*/ 2409032 h 2823369"/>
                  <a:gd name="connsiteX27" fmla="*/ 1714500 w 5764212"/>
                  <a:gd name="connsiteY27" fmla="*/ 2494757 h 2823369"/>
                  <a:gd name="connsiteX28" fmla="*/ 1547812 w 5764212"/>
                  <a:gd name="connsiteY28" fmla="*/ 2480469 h 2823369"/>
                  <a:gd name="connsiteX29" fmla="*/ 1266825 w 5764212"/>
                  <a:gd name="connsiteY29" fmla="*/ 2590007 h 2823369"/>
                  <a:gd name="connsiteX30" fmla="*/ 1081087 w 5764212"/>
                  <a:gd name="connsiteY30" fmla="*/ 2656682 h 2823369"/>
                  <a:gd name="connsiteX31" fmla="*/ 1076325 w 5764212"/>
                  <a:gd name="connsiteY31" fmla="*/ 2732882 h 2823369"/>
                  <a:gd name="connsiteX32" fmla="*/ 1143000 w 5764212"/>
                  <a:gd name="connsiteY32" fmla="*/ 2742407 h 2823369"/>
                  <a:gd name="connsiteX33" fmla="*/ 1171575 w 5764212"/>
                  <a:gd name="connsiteY33" fmla="*/ 2823369 h 2823369"/>
                  <a:gd name="connsiteX34" fmla="*/ 1309687 w 5764212"/>
                  <a:gd name="connsiteY34" fmla="*/ 2775744 h 2823369"/>
                  <a:gd name="connsiteX35" fmla="*/ 1276350 w 5764212"/>
                  <a:gd name="connsiteY35" fmla="*/ 2651919 h 2823369"/>
                  <a:gd name="connsiteX36" fmla="*/ 1428750 w 5764212"/>
                  <a:gd name="connsiteY36" fmla="*/ 2609057 h 2823369"/>
                  <a:gd name="connsiteX37" fmla="*/ 1462087 w 5764212"/>
                  <a:gd name="connsiteY37" fmla="*/ 2675732 h 2823369"/>
                  <a:gd name="connsiteX38" fmla="*/ 1595437 w 5764212"/>
                  <a:gd name="connsiteY38" fmla="*/ 2613819 h 2823369"/>
                  <a:gd name="connsiteX39" fmla="*/ 1619250 w 5764212"/>
                  <a:gd name="connsiteY39" fmla="*/ 2656682 h 2823369"/>
                  <a:gd name="connsiteX40" fmla="*/ 2362200 w 5764212"/>
                  <a:gd name="connsiteY40" fmla="*/ 2370932 h 2823369"/>
                  <a:gd name="connsiteX41" fmla="*/ 2462212 w 5764212"/>
                  <a:gd name="connsiteY41" fmla="*/ 2194719 h 2823369"/>
                  <a:gd name="connsiteX42" fmla="*/ 2762250 w 5764212"/>
                  <a:gd name="connsiteY42" fmla="*/ 2070894 h 2823369"/>
                  <a:gd name="connsiteX43" fmla="*/ 2795587 w 5764212"/>
                  <a:gd name="connsiteY43" fmla="*/ 2189957 h 2823369"/>
                  <a:gd name="connsiteX44" fmla="*/ 3168650 w 5764212"/>
                  <a:gd name="connsiteY44" fmla="*/ 2051844 h 2823369"/>
                  <a:gd name="connsiteX45" fmla="*/ 3116262 w 5764212"/>
                  <a:gd name="connsiteY45" fmla="*/ 1932782 h 2823369"/>
                  <a:gd name="connsiteX46" fmla="*/ 3757612 w 5764212"/>
                  <a:gd name="connsiteY46" fmla="*/ 1683544 h 2823369"/>
                  <a:gd name="connsiteX47" fmla="*/ 4710112 w 5764212"/>
                  <a:gd name="connsiteY47" fmla="*/ 1270794 h 2823369"/>
                  <a:gd name="connsiteX48" fmla="*/ 5764212 w 5764212"/>
                  <a:gd name="connsiteY48" fmla="*/ 623094 h 2823369"/>
                  <a:gd name="connsiteX49" fmla="*/ 5516562 w 5764212"/>
                  <a:gd name="connsiteY49" fmla="*/ 134144 h 2823369"/>
                  <a:gd name="connsiteX50" fmla="*/ 5664200 w 5764212"/>
                  <a:gd name="connsiteY50" fmla="*/ 42069 h 2823369"/>
                  <a:gd name="connsiteX51" fmla="*/ 5622131 w 5764212"/>
                  <a:gd name="connsiteY51" fmla="*/ 0 h 2823369"/>
                  <a:gd name="connsiteX52" fmla="*/ 5369718 w 5764212"/>
                  <a:gd name="connsiteY52" fmla="*/ 73026 h 2823369"/>
                  <a:gd name="connsiteX53" fmla="*/ 5422106 w 5764212"/>
                  <a:gd name="connsiteY53" fmla="*/ 304008 h 2823369"/>
                  <a:gd name="connsiteX54" fmla="*/ 5603081 w 5764212"/>
                  <a:gd name="connsiteY54" fmla="*/ 651670 h 2823369"/>
                  <a:gd name="connsiteX55" fmla="*/ 5074443 w 5764212"/>
                  <a:gd name="connsiteY55" fmla="*/ 970758 h 2823369"/>
                  <a:gd name="connsiteX56" fmla="*/ 4583906 w 5764212"/>
                  <a:gd name="connsiteY56" fmla="*/ 1230314 h 2823369"/>
                  <a:gd name="connsiteX57" fmla="*/ 3754437 w 5764212"/>
                  <a:gd name="connsiteY57" fmla="*/ 1578770 h 2823369"/>
                  <a:gd name="connsiteX58" fmla="*/ 2376487 w 5764212"/>
                  <a:gd name="connsiteY58" fmla="*/ 2118520 h 2823369"/>
                  <a:gd name="connsiteX59" fmla="*/ 2347912 w 5764212"/>
                  <a:gd name="connsiteY59" fmla="*/ 2070895 h 2823369"/>
                  <a:gd name="connsiteX60" fmla="*/ 2217737 w 5764212"/>
                  <a:gd name="connsiteY60" fmla="*/ 2124870 h 2823369"/>
                  <a:gd name="connsiteX61" fmla="*/ 1951037 w 5764212"/>
                  <a:gd name="connsiteY61" fmla="*/ 1470820 h 2823369"/>
                  <a:gd name="connsiteX62" fmla="*/ 1876425 w 5764212"/>
                  <a:gd name="connsiteY62" fmla="*/ 1485108 h 2823369"/>
                  <a:gd name="connsiteX63" fmla="*/ 1833562 w 5764212"/>
                  <a:gd name="connsiteY63" fmla="*/ 1375570 h 2823369"/>
                  <a:gd name="connsiteX64" fmla="*/ 1785937 w 5764212"/>
                  <a:gd name="connsiteY64" fmla="*/ 1344614 h 2823369"/>
                  <a:gd name="connsiteX65" fmla="*/ 1716881 w 5764212"/>
                  <a:gd name="connsiteY65" fmla="*/ 1177926 h 2823369"/>
                  <a:gd name="connsiteX66" fmla="*/ 1604962 w 5764212"/>
                  <a:gd name="connsiteY66" fmla="*/ 1124745 h 2823369"/>
                  <a:gd name="connsiteX67" fmla="*/ 1312068 w 5764212"/>
                  <a:gd name="connsiteY67" fmla="*/ 1230314 h 2823369"/>
                  <a:gd name="connsiteX68" fmla="*/ 1207293 w 5764212"/>
                  <a:gd name="connsiteY68" fmla="*/ 1285083 h 2823369"/>
                  <a:gd name="connsiteX69" fmla="*/ 1145381 w 5764212"/>
                  <a:gd name="connsiteY69" fmla="*/ 1401764 h 2823369"/>
                  <a:gd name="connsiteX70" fmla="*/ 1035843 w 5764212"/>
                  <a:gd name="connsiteY70" fmla="*/ 1461295 h 2823369"/>
                  <a:gd name="connsiteX71" fmla="*/ 864393 w 5764212"/>
                  <a:gd name="connsiteY71" fmla="*/ 1468439 h 2823369"/>
                  <a:gd name="connsiteX72" fmla="*/ 671512 w 5764212"/>
                  <a:gd name="connsiteY72" fmla="*/ 1532733 h 2823369"/>
                  <a:gd name="connsiteX73" fmla="*/ 597693 w 5764212"/>
                  <a:gd name="connsiteY73" fmla="*/ 1499395 h 2823369"/>
                  <a:gd name="connsiteX74" fmla="*/ 164306 w 5764212"/>
                  <a:gd name="connsiteY74" fmla="*/ 1661320 h 2823369"/>
                  <a:gd name="connsiteX75" fmla="*/ 216693 w 5764212"/>
                  <a:gd name="connsiteY75" fmla="*/ 1820864 h 2823369"/>
                  <a:gd name="connsiteX76" fmla="*/ 0 w 5764212"/>
                  <a:gd name="connsiteY76" fmla="*/ 1894682 h 2823369"/>
                  <a:gd name="connsiteX0" fmla="*/ 2382 w 5766594"/>
                  <a:gd name="connsiteY0" fmla="*/ 1894682 h 2823369"/>
                  <a:gd name="connsiteX1" fmla="*/ 0 w 5766594"/>
                  <a:gd name="connsiteY1" fmla="*/ 2032794 h 2823369"/>
                  <a:gd name="connsiteX2" fmla="*/ 78582 w 5766594"/>
                  <a:gd name="connsiteY2" fmla="*/ 1994694 h 2823369"/>
                  <a:gd name="connsiteX3" fmla="*/ 292894 w 5766594"/>
                  <a:gd name="connsiteY3" fmla="*/ 1956594 h 2823369"/>
                  <a:gd name="connsiteX4" fmla="*/ 340519 w 5766594"/>
                  <a:gd name="connsiteY4" fmla="*/ 1932782 h 2823369"/>
                  <a:gd name="connsiteX5" fmla="*/ 350044 w 5766594"/>
                  <a:gd name="connsiteY5" fmla="*/ 1808957 h 2823369"/>
                  <a:gd name="connsiteX6" fmla="*/ 373857 w 5766594"/>
                  <a:gd name="connsiteY6" fmla="*/ 1670844 h 2823369"/>
                  <a:gd name="connsiteX7" fmla="*/ 602457 w 5766594"/>
                  <a:gd name="connsiteY7" fmla="*/ 1585119 h 2823369"/>
                  <a:gd name="connsiteX8" fmla="*/ 631032 w 5766594"/>
                  <a:gd name="connsiteY8" fmla="*/ 1618457 h 2823369"/>
                  <a:gd name="connsiteX9" fmla="*/ 669132 w 5766594"/>
                  <a:gd name="connsiteY9" fmla="*/ 1856582 h 2823369"/>
                  <a:gd name="connsiteX10" fmla="*/ 711994 w 5766594"/>
                  <a:gd name="connsiteY10" fmla="*/ 1799432 h 2823369"/>
                  <a:gd name="connsiteX11" fmla="*/ 992982 w 5766594"/>
                  <a:gd name="connsiteY11" fmla="*/ 1699419 h 2823369"/>
                  <a:gd name="connsiteX12" fmla="*/ 983457 w 5766594"/>
                  <a:gd name="connsiteY12" fmla="*/ 1580357 h 2823369"/>
                  <a:gd name="connsiteX13" fmla="*/ 1073944 w 5766594"/>
                  <a:gd name="connsiteY13" fmla="*/ 1556544 h 2823369"/>
                  <a:gd name="connsiteX14" fmla="*/ 1097757 w 5766594"/>
                  <a:gd name="connsiteY14" fmla="*/ 1485107 h 2823369"/>
                  <a:gd name="connsiteX15" fmla="*/ 1302544 w 5766594"/>
                  <a:gd name="connsiteY15" fmla="*/ 1408907 h 2823369"/>
                  <a:gd name="connsiteX16" fmla="*/ 1293019 w 5766594"/>
                  <a:gd name="connsiteY16" fmla="*/ 1342232 h 2823369"/>
                  <a:gd name="connsiteX17" fmla="*/ 1531144 w 5766594"/>
                  <a:gd name="connsiteY17" fmla="*/ 1251744 h 2823369"/>
                  <a:gd name="connsiteX18" fmla="*/ 1616869 w 5766594"/>
                  <a:gd name="connsiteY18" fmla="*/ 1285082 h 2823369"/>
                  <a:gd name="connsiteX19" fmla="*/ 1731169 w 5766594"/>
                  <a:gd name="connsiteY19" fmla="*/ 1566069 h 2823369"/>
                  <a:gd name="connsiteX20" fmla="*/ 1559719 w 5766594"/>
                  <a:gd name="connsiteY20" fmla="*/ 1637507 h 2823369"/>
                  <a:gd name="connsiteX21" fmla="*/ 1745457 w 5766594"/>
                  <a:gd name="connsiteY21" fmla="*/ 2085182 h 2823369"/>
                  <a:gd name="connsiteX22" fmla="*/ 1859757 w 5766594"/>
                  <a:gd name="connsiteY22" fmla="*/ 2042319 h 2823369"/>
                  <a:gd name="connsiteX23" fmla="*/ 1893094 w 5766594"/>
                  <a:gd name="connsiteY23" fmla="*/ 2128044 h 2823369"/>
                  <a:gd name="connsiteX24" fmla="*/ 1921669 w 5766594"/>
                  <a:gd name="connsiteY24" fmla="*/ 2113757 h 2823369"/>
                  <a:gd name="connsiteX25" fmla="*/ 1978819 w 5766594"/>
                  <a:gd name="connsiteY25" fmla="*/ 2275682 h 2823369"/>
                  <a:gd name="connsiteX26" fmla="*/ 1893094 w 5766594"/>
                  <a:gd name="connsiteY26" fmla="*/ 2409032 h 2823369"/>
                  <a:gd name="connsiteX27" fmla="*/ 1716882 w 5766594"/>
                  <a:gd name="connsiteY27" fmla="*/ 2494757 h 2823369"/>
                  <a:gd name="connsiteX28" fmla="*/ 1550194 w 5766594"/>
                  <a:gd name="connsiteY28" fmla="*/ 2480469 h 2823369"/>
                  <a:gd name="connsiteX29" fmla="*/ 1269207 w 5766594"/>
                  <a:gd name="connsiteY29" fmla="*/ 2590007 h 2823369"/>
                  <a:gd name="connsiteX30" fmla="*/ 1083469 w 5766594"/>
                  <a:gd name="connsiteY30" fmla="*/ 2656682 h 2823369"/>
                  <a:gd name="connsiteX31" fmla="*/ 1078707 w 5766594"/>
                  <a:gd name="connsiteY31" fmla="*/ 2732882 h 2823369"/>
                  <a:gd name="connsiteX32" fmla="*/ 1145382 w 5766594"/>
                  <a:gd name="connsiteY32" fmla="*/ 2742407 h 2823369"/>
                  <a:gd name="connsiteX33" fmla="*/ 1173957 w 5766594"/>
                  <a:gd name="connsiteY33" fmla="*/ 2823369 h 2823369"/>
                  <a:gd name="connsiteX34" fmla="*/ 1312069 w 5766594"/>
                  <a:gd name="connsiteY34" fmla="*/ 2775744 h 2823369"/>
                  <a:gd name="connsiteX35" fmla="*/ 1278732 w 5766594"/>
                  <a:gd name="connsiteY35" fmla="*/ 2651919 h 2823369"/>
                  <a:gd name="connsiteX36" fmla="*/ 1431132 w 5766594"/>
                  <a:gd name="connsiteY36" fmla="*/ 2609057 h 2823369"/>
                  <a:gd name="connsiteX37" fmla="*/ 1464469 w 5766594"/>
                  <a:gd name="connsiteY37" fmla="*/ 2675732 h 2823369"/>
                  <a:gd name="connsiteX38" fmla="*/ 1597819 w 5766594"/>
                  <a:gd name="connsiteY38" fmla="*/ 2613819 h 2823369"/>
                  <a:gd name="connsiteX39" fmla="*/ 1621632 w 5766594"/>
                  <a:gd name="connsiteY39" fmla="*/ 2656682 h 2823369"/>
                  <a:gd name="connsiteX40" fmla="*/ 2364582 w 5766594"/>
                  <a:gd name="connsiteY40" fmla="*/ 2370932 h 2823369"/>
                  <a:gd name="connsiteX41" fmla="*/ 2464594 w 5766594"/>
                  <a:gd name="connsiteY41" fmla="*/ 2194719 h 2823369"/>
                  <a:gd name="connsiteX42" fmla="*/ 2764632 w 5766594"/>
                  <a:gd name="connsiteY42" fmla="*/ 2070894 h 2823369"/>
                  <a:gd name="connsiteX43" fmla="*/ 2797969 w 5766594"/>
                  <a:gd name="connsiteY43" fmla="*/ 2189957 h 2823369"/>
                  <a:gd name="connsiteX44" fmla="*/ 3171032 w 5766594"/>
                  <a:gd name="connsiteY44" fmla="*/ 2051844 h 2823369"/>
                  <a:gd name="connsiteX45" fmla="*/ 3118644 w 5766594"/>
                  <a:gd name="connsiteY45" fmla="*/ 1932782 h 2823369"/>
                  <a:gd name="connsiteX46" fmla="*/ 3759994 w 5766594"/>
                  <a:gd name="connsiteY46" fmla="*/ 1683544 h 2823369"/>
                  <a:gd name="connsiteX47" fmla="*/ 4712494 w 5766594"/>
                  <a:gd name="connsiteY47" fmla="*/ 1270794 h 2823369"/>
                  <a:gd name="connsiteX48" fmla="*/ 5766594 w 5766594"/>
                  <a:gd name="connsiteY48" fmla="*/ 623094 h 2823369"/>
                  <a:gd name="connsiteX49" fmla="*/ 5518944 w 5766594"/>
                  <a:gd name="connsiteY49" fmla="*/ 134144 h 2823369"/>
                  <a:gd name="connsiteX50" fmla="*/ 5666582 w 5766594"/>
                  <a:gd name="connsiteY50" fmla="*/ 42069 h 2823369"/>
                  <a:gd name="connsiteX51" fmla="*/ 5624513 w 5766594"/>
                  <a:gd name="connsiteY51" fmla="*/ 0 h 2823369"/>
                  <a:gd name="connsiteX52" fmla="*/ 5372100 w 5766594"/>
                  <a:gd name="connsiteY52" fmla="*/ 73026 h 2823369"/>
                  <a:gd name="connsiteX53" fmla="*/ 5424488 w 5766594"/>
                  <a:gd name="connsiteY53" fmla="*/ 304008 h 2823369"/>
                  <a:gd name="connsiteX54" fmla="*/ 5605463 w 5766594"/>
                  <a:gd name="connsiteY54" fmla="*/ 651670 h 2823369"/>
                  <a:gd name="connsiteX55" fmla="*/ 5076825 w 5766594"/>
                  <a:gd name="connsiteY55" fmla="*/ 970758 h 2823369"/>
                  <a:gd name="connsiteX56" fmla="*/ 4586288 w 5766594"/>
                  <a:gd name="connsiteY56" fmla="*/ 1230314 h 2823369"/>
                  <a:gd name="connsiteX57" fmla="*/ 3756819 w 5766594"/>
                  <a:gd name="connsiteY57" fmla="*/ 1578770 h 2823369"/>
                  <a:gd name="connsiteX58" fmla="*/ 2378869 w 5766594"/>
                  <a:gd name="connsiteY58" fmla="*/ 2118520 h 2823369"/>
                  <a:gd name="connsiteX59" fmla="*/ 2350294 w 5766594"/>
                  <a:gd name="connsiteY59" fmla="*/ 2070895 h 2823369"/>
                  <a:gd name="connsiteX60" fmla="*/ 2220119 w 5766594"/>
                  <a:gd name="connsiteY60" fmla="*/ 2124870 h 2823369"/>
                  <a:gd name="connsiteX61" fmla="*/ 1953419 w 5766594"/>
                  <a:gd name="connsiteY61" fmla="*/ 1470820 h 2823369"/>
                  <a:gd name="connsiteX62" fmla="*/ 1878807 w 5766594"/>
                  <a:gd name="connsiteY62" fmla="*/ 1485108 h 2823369"/>
                  <a:gd name="connsiteX63" fmla="*/ 1835944 w 5766594"/>
                  <a:gd name="connsiteY63" fmla="*/ 1375570 h 2823369"/>
                  <a:gd name="connsiteX64" fmla="*/ 1788319 w 5766594"/>
                  <a:gd name="connsiteY64" fmla="*/ 1344614 h 2823369"/>
                  <a:gd name="connsiteX65" fmla="*/ 1719263 w 5766594"/>
                  <a:gd name="connsiteY65" fmla="*/ 1177926 h 2823369"/>
                  <a:gd name="connsiteX66" fmla="*/ 1607344 w 5766594"/>
                  <a:gd name="connsiteY66" fmla="*/ 1124745 h 2823369"/>
                  <a:gd name="connsiteX67" fmla="*/ 1314450 w 5766594"/>
                  <a:gd name="connsiteY67" fmla="*/ 1230314 h 2823369"/>
                  <a:gd name="connsiteX68" fmla="*/ 1209675 w 5766594"/>
                  <a:gd name="connsiteY68" fmla="*/ 1285083 h 2823369"/>
                  <a:gd name="connsiteX69" fmla="*/ 1147763 w 5766594"/>
                  <a:gd name="connsiteY69" fmla="*/ 1401764 h 2823369"/>
                  <a:gd name="connsiteX70" fmla="*/ 1038225 w 5766594"/>
                  <a:gd name="connsiteY70" fmla="*/ 1461295 h 2823369"/>
                  <a:gd name="connsiteX71" fmla="*/ 866775 w 5766594"/>
                  <a:gd name="connsiteY71" fmla="*/ 1468439 h 2823369"/>
                  <a:gd name="connsiteX72" fmla="*/ 673894 w 5766594"/>
                  <a:gd name="connsiteY72" fmla="*/ 1532733 h 2823369"/>
                  <a:gd name="connsiteX73" fmla="*/ 600075 w 5766594"/>
                  <a:gd name="connsiteY73" fmla="*/ 1499395 h 2823369"/>
                  <a:gd name="connsiteX74" fmla="*/ 166688 w 5766594"/>
                  <a:gd name="connsiteY74" fmla="*/ 1661320 h 2823369"/>
                  <a:gd name="connsiteX75" fmla="*/ 219075 w 5766594"/>
                  <a:gd name="connsiteY75" fmla="*/ 1820864 h 2823369"/>
                  <a:gd name="connsiteX76" fmla="*/ 2382 w 5766594"/>
                  <a:gd name="connsiteY76" fmla="*/ 1894682 h 2823369"/>
                  <a:gd name="connsiteX0" fmla="*/ 2382 w 5766594"/>
                  <a:gd name="connsiteY0" fmla="*/ 1894682 h 2823369"/>
                  <a:gd name="connsiteX1" fmla="*/ 0 w 5766594"/>
                  <a:gd name="connsiteY1" fmla="*/ 2032794 h 2823369"/>
                  <a:gd name="connsiteX2" fmla="*/ 78582 w 5766594"/>
                  <a:gd name="connsiteY2" fmla="*/ 1994694 h 2823369"/>
                  <a:gd name="connsiteX3" fmla="*/ 292894 w 5766594"/>
                  <a:gd name="connsiteY3" fmla="*/ 1956594 h 2823369"/>
                  <a:gd name="connsiteX4" fmla="*/ 340519 w 5766594"/>
                  <a:gd name="connsiteY4" fmla="*/ 1932782 h 2823369"/>
                  <a:gd name="connsiteX5" fmla="*/ 350044 w 5766594"/>
                  <a:gd name="connsiteY5" fmla="*/ 1808957 h 2823369"/>
                  <a:gd name="connsiteX6" fmla="*/ 373857 w 5766594"/>
                  <a:gd name="connsiteY6" fmla="*/ 1670844 h 2823369"/>
                  <a:gd name="connsiteX7" fmla="*/ 602457 w 5766594"/>
                  <a:gd name="connsiteY7" fmla="*/ 1585119 h 2823369"/>
                  <a:gd name="connsiteX8" fmla="*/ 631032 w 5766594"/>
                  <a:gd name="connsiteY8" fmla="*/ 1618457 h 2823369"/>
                  <a:gd name="connsiteX9" fmla="*/ 669132 w 5766594"/>
                  <a:gd name="connsiteY9" fmla="*/ 1856582 h 2823369"/>
                  <a:gd name="connsiteX10" fmla="*/ 711994 w 5766594"/>
                  <a:gd name="connsiteY10" fmla="*/ 1799432 h 2823369"/>
                  <a:gd name="connsiteX11" fmla="*/ 992982 w 5766594"/>
                  <a:gd name="connsiteY11" fmla="*/ 1699419 h 2823369"/>
                  <a:gd name="connsiteX12" fmla="*/ 983457 w 5766594"/>
                  <a:gd name="connsiteY12" fmla="*/ 1580357 h 2823369"/>
                  <a:gd name="connsiteX13" fmla="*/ 1073944 w 5766594"/>
                  <a:gd name="connsiteY13" fmla="*/ 1556544 h 2823369"/>
                  <a:gd name="connsiteX14" fmla="*/ 1097757 w 5766594"/>
                  <a:gd name="connsiteY14" fmla="*/ 1485107 h 2823369"/>
                  <a:gd name="connsiteX15" fmla="*/ 1302544 w 5766594"/>
                  <a:gd name="connsiteY15" fmla="*/ 1408907 h 2823369"/>
                  <a:gd name="connsiteX16" fmla="*/ 1293019 w 5766594"/>
                  <a:gd name="connsiteY16" fmla="*/ 1342232 h 2823369"/>
                  <a:gd name="connsiteX17" fmla="*/ 1531144 w 5766594"/>
                  <a:gd name="connsiteY17" fmla="*/ 1251744 h 2823369"/>
                  <a:gd name="connsiteX18" fmla="*/ 1616869 w 5766594"/>
                  <a:gd name="connsiteY18" fmla="*/ 1285082 h 2823369"/>
                  <a:gd name="connsiteX19" fmla="*/ 1731169 w 5766594"/>
                  <a:gd name="connsiteY19" fmla="*/ 1566069 h 2823369"/>
                  <a:gd name="connsiteX20" fmla="*/ 1559719 w 5766594"/>
                  <a:gd name="connsiteY20" fmla="*/ 1637507 h 2823369"/>
                  <a:gd name="connsiteX21" fmla="*/ 1745457 w 5766594"/>
                  <a:gd name="connsiteY21" fmla="*/ 2085182 h 2823369"/>
                  <a:gd name="connsiteX22" fmla="*/ 826293 w 5766594"/>
                  <a:gd name="connsiteY22" fmla="*/ 2286795 h 2823369"/>
                  <a:gd name="connsiteX23" fmla="*/ 1859757 w 5766594"/>
                  <a:gd name="connsiteY23" fmla="*/ 2042319 h 2823369"/>
                  <a:gd name="connsiteX24" fmla="*/ 1893094 w 5766594"/>
                  <a:gd name="connsiteY24" fmla="*/ 2128044 h 2823369"/>
                  <a:gd name="connsiteX25" fmla="*/ 1921669 w 5766594"/>
                  <a:gd name="connsiteY25" fmla="*/ 2113757 h 2823369"/>
                  <a:gd name="connsiteX26" fmla="*/ 1978819 w 5766594"/>
                  <a:gd name="connsiteY26" fmla="*/ 2275682 h 2823369"/>
                  <a:gd name="connsiteX27" fmla="*/ 1893094 w 5766594"/>
                  <a:gd name="connsiteY27" fmla="*/ 2409032 h 2823369"/>
                  <a:gd name="connsiteX28" fmla="*/ 1716882 w 5766594"/>
                  <a:gd name="connsiteY28" fmla="*/ 2494757 h 2823369"/>
                  <a:gd name="connsiteX29" fmla="*/ 1550194 w 5766594"/>
                  <a:gd name="connsiteY29" fmla="*/ 2480469 h 2823369"/>
                  <a:gd name="connsiteX30" fmla="*/ 1269207 w 5766594"/>
                  <a:gd name="connsiteY30" fmla="*/ 2590007 h 2823369"/>
                  <a:gd name="connsiteX31" fmla="*/ 1083469 w 5766594"/>
                  <a:gd name="connsiteY31" fmla="*/ 2656682 h 2823369"/>
                  <a:gd name="connsiteX32" fmla="*/ 1078707 w 5766594"/>
                  <a:gd name="connsiteY32" fmla="*/ 2732882 h 2823369"/>
                  <a:gd name="connsiteX33" fmla="*/ 1145382 w 5766594"/>
                  <a:gd name="connsiteY33" fmla="*/ 2742407 h 2823369"/>
                  <a:gd name="connsiteX34" fmla="*/ 1173957 w 5766594"/>
                  <a:gd name="connsiteY34" fmla="*/ 2823369 h 2823369"/>
                  <a:gd name="connsiteX35" fmla="*/ 1312069 w 5766594"/>
                  <a:gd name="connsiteY35" fmla="*/ 2775744 h 2823369"/>
                  <a:gd name="connsiteX36" fmla="*/ 1278732 w 5766594"/>
                  <a:gd name="connsiteY36" fmla="*/ 2651919 h 2823369"/>
                  <a:gd name="connsiteX37" fmla="*/ 1431132 w 5766594"/>
                  <a:gd name="connsiteY37" fmla="*/ 2609057 h 2823369"/>
                  <a:gd name="connsiteX38" fmla="*/ 1464469 w 5766594"/>
                  <a:gd name="connsiteY38" fmla="*/ 2675732 h 2823369"/>
                  <a:gd name="connsiteX39" fmla="*/ 1597819 w 5766594"/>
                  <a:gd name="connsiteY39" fmla="*/ 2613819 h 2823369"/>
                  <a:gd name="connsiteX40" fmla="*/ 1621632 w 5766594"/>
                  <a:gd name="connsiteY40" fmla="*/ 2656682 h 2823369"/>
                  <a:gd name="connsiteX41" fmla="*/ 2364582 w 5766594"/>
                  <a:gd name="connsiteY41" fmla="*/ 2370932 h 2823369"/>
                  <a:gd name="connsiteX42" fmla="*/ 2464594 w 5766594"/>
                  <a:gd name="connsiteY42" fmla="*/ 2194719 h 2823369"/>
                  <a:gd name="connsiteX43" fmla="*/ 2764632 w 5766594"/>
                  <a:gd name="connsiteY43" fmla="*/ 2070894 h 2823369"/>
                  <a:gd name="connsiteX44" fmla="*/ 2797969 w 5766594"/>
                  <a:gd name="connsiteY44" fmla="*/ 2189957 h 2823369"/>
                  <a:gd name="connsiteX45" fmla="*/ 3171032 w 5766594"/>
                  <a:gd name="connsiteY45" fmla="*/ 2051844 h 2823369"/>
                  <a:gd name="connsiteX46" fmla="*/ 3118644 w 5766594"/>
                  <a:gd name="connsiteY46" fmla="*/ 1932782 h 2823369"/>
                  <a:gd name="connsiteX47" fmla="*/ 3759994 w 5766594"/>
                  <a:gd name="connsiteY47" fmla="*/ 1683544 h 2823369"/>
                  <a:gd name="connsiteX48" fmla="*/ 4712494 w 5766594"/>
                  <a:gd name="connsiteY48" fmla="*/ 1270794 h 2823369"/>
                  <a:gd name="connsiteX49" fmla="*/ 5766594 w 5766594"/>
                  <a:gd name="connsiteY49" fmla="*/ 623094 h 2823369"/>
                  <a:gd name="connsiteX50" fmla="*/ 5518944 w 5766594"/>
                  <a:gd name="connsiteY50" fmla="*/ 134144 h 2823369"/>
                  <a:gd name="connsiteX51" fmla="*/ 5666582 w 5766594"/>
                  <a:gd name="connsiteY51" fmla="*/ 42069 h 2823369"/>
                  <a:gd name="connsiteX52" fmla="*/ 5624513 w 5766594"/>
                  <a:gd name="connsiteY52" fmla="*/ 0 h 2823369"/>
                  <a:gd name="connsiteX53" fmla="*/ 5372100 w 5766594"/>
                  <a:gd name="connsiteY53" fmla="*/ 73026 h 2823369"/>
                  <a:gd name="connsiteX54" fmla="*/ 5424488 w 5766594"/>
                  <a:gd name="connsiteY54" fmla="*/ 304008 h 2823369"/>
                  <a:gd name="connsiteX55" fmla="*/ 5605463 w 5766594"/>
                  <a:gd name="connsiteY55" fmla="*/ 651670 h 2823369"/>
                  <a:gd name="connsiteX56" fmla="*/ 5076825 w 5766594"/>
                  <a:gd name="connsiteY56" fmla="*/ 970758 h 2823369"/>
                  <a:gd name="connsiteX57" fmla="*/ 4586288 w 5766594"/>
                  <a:gd name="connsiteY57" fmla="*/ 1230314 h 2823369"/>
                  <a:gd name="connsiteX58" fmla="*/ 3756819 w 5766594"/>
                  <a:gd name="connsiteY58" fmla="*/ 1578770 h 2823369"/>
                  <a:gd name="connsiteX59" fmla="*/ 2378869 w 5766594"/>
                  <a:gd name="connsiteY59" fmla="*/ 2118520 h 2823369"/>
                  <a:gd name="connsiteX60" fmla="*/ 2350294 w 5766594"/>
                  <a:gd name="connsiteY60" fmla="*/ 2070895 h 2823369"/>
                  <a:gd name="connsiteX61" fmla="*/ 2220119 w 5766594"/>
                  <a:gd name="connsiteY61" fmla="*/ 2124870 h 2823369"/>
                  <a:gd name="connsiteX62" fmla="*/ 1953419 w 5766594"/>
                  <a:gd name="connsiteY62" fmla="*/ 1470820 h 2823369"/>
                  <a:gd name="connsiteX63" fmla="*/ 1878807 w 5766594"/>
                  <a:gd name="connsiteY63" fmla="*/ 1485108 h 2823369"/>
                  <a:gd name="connsiteX64" fmla="*/ 1835944 w 5766594"/>
                  <a:gd name="connsiteY64" fmla="*/ 1375570 h 2823369"/>
                  <a:gd name="connsiteX65" fmla="*/ 1788319 w 5766594"/>
                  <a:gd name="connsiteY65" fmla="*/ 1344614 h 2823369"/>
                  <a:gd name="connsiteX66" fmla="*/ 1719263 w 5766594"/>
                  <a:gd name="connsiteY66" fmla="*/ 1177926 h 2823369"/>
                  <a:gd name="connsiteX67" fmla="*/ 1607344 w 5766594"/>
                  <a:gd name="connsiteY67" fmla="*/ 1124745 h 2823369"/>
                  <a:gd name="connsiteX68" fmla="*/ 1314450 w 5766594"/>
                  <a:gd name="connsiteY68" fmla="*/ 1230314 h 2823369"/>
                  <a:gd name="connsiteX69" fmla="*/ 1209675 w 5766594"/>
                  <a:gd name="connsiteY69" fmla="*/ 1285083 h 2823369"/>
                  <a:gd name="connsiteX70" fmla="*/ 1147763 w 5766594"/>
                  <a:gd name="connsiteY70" fmla="*/ 1401764 h 2823369"/>
                  <a:gd name="connsiteX71" fmla="*/ 1038225 w 5766594"/>
                  <a:gd name="connsiteY71" fmla="*/ 1461295 h 2823369"/>
                  <a:gd name="connsiteX72" fmla="*/ 866775 w 5766594"/>
                  <a:gd name="connsiteY72" fmla="*/ 1468439 h 2823369"/>
                  <a:gd name="connsiteX73" fmla="*/ 673894 w 5766594"/>
                  <a:gd name="connsiteY73" fmla="*/ 1532733 h 2823369"/>
                  <a:gd name="connsiteX74" fmla="*/ 600075 w 5766594"/>
                  <a:gd name="connsiteY74" fmla="*/ 1499395 h 2823369"/>
                  <a:gd name="connsiteX75" fmla="*/ 166688 w 5766594"/>
                  <a:gd name="connsiteY75" fmla="*/ 1661320 h 2823369"/>
                  <a:gd name="connsiteX76" fmla="*/ 219075 w 5766594"/>
                  <a:gd name="connsiteY76" fmla="*/ 1820864 h 2823369"/>
                  <a:gd name="connsiteX77" fmla="*/ 2382 w 5766594"/>
                  <a:gd name="connsiteY77" fmla="*/ 1894682 h 2823369"/>
                  <a:gd name="connsiteX0" fmla="*/ 2382 w 5766594"/>
                  <a:gd name="connsiteY0" fmla="*/ 1894682 h 2823369"/>
                  <a:gd name="connsiteX1" fmla="*/ 0 w 5766594"/>
                  <a:gd name="connsiteY1" fmla="*/ 2032794 h 2823369"/>
                  <a:gd name="connsiteX2" fmla="*/ 78582 w 5766594"/>
                  <a:gd name="connsiteY2" fmla="*/ 1994694 h 2823369"/>
                  <a:gd name="connsiteX3" fmla="*/ 292894 w 5766594"/>
                  <a:gd name="connsiteY3" fmla="*/ 1956594 h 2823369"/>
                  <a:gd name="connsiteX4" fmla="*/ 340519 w 5766594"/>
                  <a:gd name="connsiteY4" fmla="*/ 1932782 h 2823369"/>
                  <a:gd name="connsiteX5" fmla="*/ 350044 w 5766594"/>
                  <a:gd name="connsiteY5" fmla="*/ 1808957 h 2823369"/>
                  <a:gd name="connsiteX6" fmla="*/ 373857 w 5766594"/>
                  <a:gd name="connsiteY6" fmla="*/ 1670844 h 2823369"/>
                  <a:gd name="connsiteX7" fmla="*/ 602457 w 5766594"/>
                  <a:gd name="connsiteY7" fmla="*/ 1585119 h 2823369"/>
                  <a:gd name="connsiteX8" fmla="*/ 631032 w 5766594"/>
                  <a:gd name="connsiteY8" fmla="*/ 1618457 h 2823369"/>
                  <a:gd name="connsiteX9" fmla="*/ 669132 w 5766594"/>
                  <a:gd name="connsiteY9" fmla="*/ 1856582 h 2823369"/>
                  <a:gd name="connsiteX10" fmla="*/ 711994 w 5766594"/>
                  <a:gd name="connsiteY10" fmla="*/ 1799432 h 2823369"/>
                  <a:gd name="connsiteX11" fmla="*/ 992982 w 5766594"/>
                  <a:gd name="connsiteY11" fmla="*/ 1699419 h 2823369"/>
                  <a:gd name="connsiteX12" fmla="*/ 983457 w 5766594"/>
                  <a:gd name="connsiteY12" fmla="*/ 1580357 h 2823369"/>
                  <a:gd name="connsiteX13" fmla="*/ 1073944 w 5766594"/>
                  <a:gd name="connsiteY13" fmla="*/ 1556544 h 2823369"/>
                  <a:gd name="connsiteX14" fmla="*/ 1097757 w 5766594"/>
                  <a:gd name="connsiteY14" fmla="*/ 1485107 h 2823369"/>
                  <a:gd name="connsiteX15" fmla="*/ 1302544 w 5766594"/>
                  <a:gd name="connsiteY15" fmla="*/ 1408907 h 2823369"/>
                  <a:gd name="connsiteX16" fmla="*/ 1293019 w 5766594"/>
                  <a:gd name="connsiteY16" fmla="*/ 1342232 h 2823369"/>
                  <a:gd name="connsiteX17" fmla="*/ 1531144 w 5766594"/>
                  <a:gd name="connsiteY17" fmla="*/ 1251744 h 2823369"/>
                  <a:gd name="connsiteX18" fmla="*/ 1616869 w 5766594"/>
                  <a:gd name="connsiteY18" fmla="*/ 1285082 h 2823369"/>
                  <a:gd name="connsiteX19" fmla="*/ 1731169 w 5766594"/>
                  <a:gd name="connsiteY19" fmla="*/ 1566069 h 2823369"/>
                  <a:gd name="connsiteX20" fmla="*/ 1559719 w 5766594"/>
                  <a:gd name="connsiteY20" fmla="*/ 1637507 h 2823369"/>
                  <a:gd name="connsiteX21" fmla="*/ 1745457 w 5766594"/>
                  <a:gd name="connsiteY21" fmla="*/ 2085182 h 2823369"/>
                  <a:gd name="connsiteX22" fmla="*/ 826293 w 5766594"/>
                  <a:gd name="connsiteY22" fmla="*/ 2286795 h 2823369"/>
                  <a:gd name="connsiteX23" fmla="*/ 785018 w 5766594"/>
                  <a:gd name="connsiteY23" fmla="*/ 2194720 h 2823369"/>
                  <a:gd name="connsiteX24" fmla="*/ 1859757 w 5766594"/>
                  <a:gd name="connsiteY24" fmla="*/ 2042319 h 2823369"/>
                  <a:gd name="connsiteX25" fmla="*/ 1893094 w 5766594"/>
                  <a:gd name="connsiteY25" fmla="*/ 2128044 h 2823369"/>
                  <a:gd name="connsiteX26" fmla="*/ 1921669 w 5766594"/>
                  <a:gd name="connsiteY26" fmla="*/ 2113757 h 2823369"/>
                  <a:gd name="connsiteX27" fmla="*/ 1978819 w 5766594"/>
                  <a:gd name="connsiteY27" fmla="*/ 2275682 h 2823369"/>
                  <a:gd name="connsiteX28" fmla="*/ 1893094 w 5766594"/>
                  <a:gd name="connsiteY28" fmla="*/ 2409032 h 2823369"/>
                  <a:gd name="connsiteX29" fmla="*/ 1716882 w 5766594"/>
                  <a:gd name="connsiteY29" fmla="*/ 2494757 h 2823369"/>
                  <a:gd name="connsiteX30" fmla="*/ 1550194 w 5766594"/>
                  <a:gd name="connsiteY30" fmla="*/ 2480469 h 2823369"/>
                  <a:gd name="connsiteX31" fmla="*/ 1269207 w 5766594"/>
                  <a:gd name="connsiteY31" fmla="*/ 2590007 h 2823369"/>
                  <a:gd name="connsiteX32" fmla="*/ 1083469 w 5766594"/>
                  <a:gd name="connsiteY32" fmla="*/ 2656682 h 2823369"/>
                  <a:gd name="connsiteX33" fmla="*/ 1078707 w 5766594"/>
                  <a:gd name="connsiteY33" fmla="*/ 2732882 h 2823369"/>
                  <a:gd name="connsiteX34" fmla="*/ 1145382 w 5766594"/>
                  <a:gd name="connsiteY34" fmla="*/ 2742407 h 2823369"/>
                  <a:gd name="connsiteX35" fmla="*/ 1173957 w 5766594"/>
                  <a:gd name="connsiteY35" fmla="*/ 2823369 h 2823369"/>
                  <a:gd name="connsiteX36" fmla="*/ 1312069 w 5766594"/>
                  <a:gd name="connsiteY36" fmla="*/ 2775744 h 2823369"/>
                  <a:gd name="connsiteX37" fmla="*/ 1278732 w 5766594"/>
                  <a:gd name="connsiteY37" fmla="*/ 2651919 h 2823369"/>
                  <a:gd name="connsiteX38" fmla="*/ 1431132 w 5766594"/>
                  <a:gd name="connsiteY38" fmla="*/ 2609057 h 2823369"/>
                  <a:gd name="connsiteX39" fmla="*/ 1464469 w 5766594"/>
                  <a:gd name="connsiteY39" fmla="*/ 2675732 h 2823369"/>
                  <a:gd name="connsiteX40" fmla="*/ 1597819 w 5766594"/>
                  <a:gd name="connsiteY40" fmla="*/ 2613819 h 2823369"/>
                  <a:gd name="connsiteX41" fmla="*/ 1621632 w 5766594"/>
                  <a:gd name="connsiteY41" fmla="*/ 2656682 h 2823369"/>
                  <a:gd name="connsiteX42" fmla="*/ 2364582 w 5766594"/>
                  <a:gd name="connsiteY42" fmla="*/ 2370932 h 2823369"/>
                  <a:gd name="connsiteX43" fmla="*/ 2464594 w 5766594"/>
                  <a:gd name="connsiteY43" fmla="*/ 2194719 h 2823369"/>
                  <a:gd name="connsiteX44" fmla="*/ 2764632 w 5766594"/>
                  <a:gd name="connsiteY44" fmla="*/ 2070894 h 2823369"/>
                  <a:gd name="connsiteX45" fmla="*/ 2797969 w 5766594"/>
                  <a:gd name="connsiteY45" fmla="*/ 2189957 h 2823369"/>
                  <a:gd name="connsiteX46" fmla="*/ 3171032 w 5766594"/>
                  <a:gd name="connsiteY46" fmla="*/ 2051844 h 2823369"/>
                  <a:gd name="connsiteX47" fmla="*/ 3118644 w 5766594"/>
                  <a:gd name="connsiteY47" fmla="*/ 1932782 h 2823369"/>
                  <a:gd name="connsiteX48" fmla="*/ 3759994 w 5766594"/>
                  <a:gd name="connsiteY48" fmla="*/ 1683544 h 2823369"/>
                  <a:gd name="connsiteX49" fmla="*/ 4712494 w 5766594"/>
                  <a:gd name="connsiteY49" fmla="*/ 1270794 h 2823369"/>
                  <a:gd name="connsiteX50" fmla="*/ 5766594 w 5766594"/>
                  <a:gd name="connsiteY50" fmla="*/ 623094 h 2823369"/>
                  <a:gd name="connsiteX51" fmla="*/ 5518944 w 5766594"/>
                  <a:gd name="connsiteY51" fmla="*/ 134144 h 2823369"/>
                  <a:gd name="connsiteX52" fmla="*/ 5666582 w 5766594"/>
                  <a:gd name="connsiteY52" fmla="*/ 42069 h 2823369"/>
                  <a:gd name="connsiteX53" fmla="*/ 5624513 w 5766594"/>
                  <a:gd name="connsiteY53" fmla="*/ 0 h 2823369"/>
                  <a:gd name="connsiteX54" fmla="*/ 5372100 w 5766594"/>
                  <a:gd name="connsiteY54" fmla="*/ 73026 h 2823369"/>
                  <a:gd name="connsiteX55" fmla="*/ 5424488 w 5766594"/>
                  <a:gd name="connsiteY55" fmla="*/ 304008 h 2823369"/>
                  <a:gd name="connsiteX56" fmla="*/ 5605463 w 5766594"/>
                  <a:gd name="connsiteY56" fmla="*/ 651670 h 2823369"/>
                  <a:gd name="connsiteX57" fmla="*/ 5076825 w 5766594"/>
                  <a:gd name="connsiteY57" fmla="*/ 970758 h 2823369"/>
                  <a:gd name="connsiteX58" fmla="*/ 4586288 w 5766594"/>
                  <a:gd name="connsiteY58" fmla="*/ 1230314 h 2823369"/>
                  <a:gd name="connsiteX59" fmla="*/ 3756819 w 5766594"/>
                  <a:gd name="connsiteY59" fmla="*/ 1578770 h 2823369"/>
                  <a:gd name="connsiteX60" fmla="*/ 2378869 w 5766594"/>
                  <a:gd name="connsiteY60" fmla="*/ 2118520 h 2823369"/>
                  <a:gd name="connsiteX61" fmla="*/ 2350294 w 5766594"/>
                  <a:gd name="connsiteY61" fmla="*/ 2070895 h 2823369"/>
                  <a:gd name="connsiteX62" fmla="*/ 2220119 w 5766594"/>
                  <a:gd name="connsiteY62" fmla="*/ 2124870 h 2823369"/>
                  <a:gd name="connsiteX63" fmla="*/ 1953419 w 5766594"/>
                  <a:gd name="connsiteY63" fmla="*/ 1470820 h 2823369"/>
                  <a:gd name="connsiteX64" fmla="*/ 1878807 w 5766594"/>
                  <a:gd name="connsiteY64" fmla="*/ 1485108 h 2823369"/>
                  <a:gd name="connsiteX65" fmla="*/ 1835944 w 5766594"/>
                  <a:gd name="connsiteY65" fmla="*/ 1375570 h 2823369"/>
                  <a:gd name="connsiteX66" fmla="*/ 1788319 w 5766594"/>
                  <a:gd name="connsiteY66" fmla="*/ 1344614 h 2823369"/>
                  <a:gd name="connsiteX67" fmla="*/ 1719263 w 5766594"/>
                  <a:gd name="connsiteY67" fmla="*/ 1177926 h 2823369"/>
                  <a:gd name="connsiteX68" fmla="*/ 1607344 w 5766594"/>
                  <a:gd name="connsiteY68" fmla="*/ 1124745 h 2823369"/>
                  <a:gd name="connsiteX69" fmla="*/ 1314450 w 5766594"/>
                  <a:gd name="connsiteY69" fmla="*/ 1230314 h 2823369"/>
                  <a:gd name="connsiteX70" fmla="*/ 1209675 w 5766594"/>
                  <a:gd name="connsiteY70" fmla="*/ 1285083 h 2823369"/>
                  <a:gd name="connsiteX71" fmla="*/ 1147763 w 5766594"/>
                  <a:gd name="connsiteY71" fmla="*/ 1401764 h 2823369"/>
                  <a:gd name="connsiteX72" fmla="*/ 1038225 w 5766594"/>
                  <a:gd name="connsiteY72" fmla="*/ 1461295 h 2823369"/>
                  <a:gd name="connsiteX73" fmla="*/ 866775 w 5766594"/>
                  <a:gd name="connsiteY73" fmla="*/ 1468439 h 2823369"/>
                  <a:gd name="connsiteX74" fmla="*/ 673894 w 5766594"/>
                  <a:gd name="connsiteY74" fmla="*/ 1532733 h 2823369"/>
                  <a:gd name="connsiteX75" fmla="*/ 600075 w 5766594"/>
                  <a:gd name="connsiteY75" fmla="*/ 1499395 h 2823369"/>
                  <a:gd name="connsiteX76" fmla="*/ 166688 w 5766594"/>
                  <a:gd name="connsiteY76" fmla="*/ 1661320 h 2823369"/>
                  <a:gd name="connsiteX77" fmla="*/ 219075 w 5766594"/>
                  <a:gd name="connsiteY77" fmla="*/ 1820864 h 2823369"/>
                  <a:gd name="connsiteX78" fmla="*/ 2382 w 5766594"/>
                  <a:gd name="connsiteY78" fmla="*/ 1894682 h 2823369"/>
                  <a:gd name="connsiteX0" fmla="*/ 79537 w 5843749"/>
                  <a:gd name="connsiteY0" fmla="*/ 1894682 h 2823369"/>
                  <a:gd name="connsiteX1" fmla="*/ 77155 w 5843749"/>
                  <a:gd name="connsiteY1" fmla="*/ 2032794 h 2823369"/>
                  <a:gd name="connsiteX2" fmla="*/ 155737 w 5843749"/>
                  <a:gd name="connsiteY2" fmla="*/ 1994694 h 2823369"/>
                  <a:gd name="connsiteX3" fmla="*/ 370049 w 5843749"/>
                  <a:gd name="connsiteY3" fmla="*/ 1956594 h 2823369"/>
                  <a:gd name="connsiteX4" fmla="*/ 417674 w 5843749"/>
                  <a:gd name="connsiteY4" fmla="*/ 1932782 h 2823369"/>
                  <a:gd name="connsiteX5" fmla="*/ 427199 w 5843749"/>
                  <a:gd name="connsiteY5" fmla="*/ 1808957 h 2823369"/>
                  <a:gd name="connsiteX6" fmla="*/ 451012 w 5843749"/>
                  <a:gd name="connsiteY6" fmla="*/ 1670844 h 2823369"/>
                  <a:gd name="connsiteX7" fmla="*/ 679612 w 5843749"/>
                  <a:gd name="connsiteY7" fmla="*/ 1585119 h 2823369"/>
                  <a:gd name="connsiteX8" fmla="*/ 708187 w 5843749"/>
                  <a:gd name="connsiteY8" fmla="*/ 1618457 h 2823369"/>
                  <a:gd name="connsiteX9" fmla="*/ 746287 w 5843749"/>
                  <a:gd name="connsiteY9" fmla="*/ 1856582 h 2823369"/>
                  <a:gd name="connsiteX10" fmla="*/ 789149 w 5843749"/>
                  <a:gd name="connsiteY10" fmla="*/ 1799432 h 2823369"/>
                  <a:gd name="connsiteX11" fmla="*/ 1070137 w 5843749"/>
                  <a:gd name="connsiteY11" fmla="*/ 1699419 h 2823369"/>
                  <a:gd name="connsiteX12" fmla="*/ 1060612 w 5843749"/>
                  <a:gd name="connsiteY12" fmla="*/ 1580357 h 2823369"/>
                  <a:gd name="connsiteX13" fmla="*/ 1151099 w 5843749"/>
                  <a:gd name="connsiteY13" fmla="*/ 1556544 h 2823369"/>
                  <a:gd name="connsiteX14" fmla="*/ 1174912 w 5843749"/>
                  <a:gd name="connsiteY14" fmla="*/ 1485107 h 2823369"/>
                  <a:gd name="connsiteX15" fmla="*/ 1379699 w 5843749"/>
                  <a:gd name="connsiteY15" fmla="*/ 1408907 h 2823369"/>
                  <a:gd name="connsiteX16" fmla="*/ 1370174 w 5843749"/>
                  <a:gd name="connsiteY16" fmla="*/ 1342232 h 2823369"/>
                  <a:gd name="connsiteX17" fmla="*/ 1608299 w 5843749"/>
                  <a:gd name="connsiteY17" fmla="*/ 1251744 h 2823369"/>
                  <a:gd name="connsiteX18" fmla="*/ 1694024 w 5843749"/>
                  <a:gd name="connsiteY18" fmla="*/ 1285082 h 2823369"/>
                  <a:gd name="connsiteX19" fmla="*/ 1808324 w 5843749"/>
                  <a:gd name="connsiteY19" fmla="*/ 1566069 h 2823369"/>
                  <a:gd name="connsiteX20" fmla="*/ 1636874 w 5843749"/>
                  <a:gd name="connsiteY20" fmla="*/ 1637507 h 2823369"/>
                  <a:gd name="connsiteX21" fmla="*/ 1822612 w 5843749"/>
                  <a:gd name="connsiteY21" fmla="*/ 2085182 h 2823369"/>
                  <a:gd name="connsiteX22" fmla="*/ 903448 w 5843749"/>
                  <a:gd name="connsiteY22" fmla="*/ 2286795 h 2823369"/>
                  <a:gd name="connsiteX23" fmla="*/ 862173 w 5843749"/>
                  <a:gd name="connsiteY23" fmla="*/ 2194720 h 2823369"/>
                  <a:gd name="connsiteX24" fmla="*/ 12861 w 5843749"/>
                  <a:gd name="connsiteY24" fmla="*/ 2761458 h 2823369"/>
                  <a:gd name="connsiteX25" fmla="*/ 1936912 w 5843749"/>
                  <a:gd name="connsiteY25" fmla="*/ 2042319 h 2823369"/>
                  <a:gd name="connsiteX26" fmla="*/ 1970249 w 5843749"/>
                  <a:gd name="connsiteY26" fmla="*/ 2128044 h 2823369"/>
                  <a:gd name="connsiteX27" fmla="*/ 1998824 w 5843749"/>
                  <a:gd name="connsiteY27" fmla="*/ 2113757 h 2823369"/>
                  <a:gd name="connsiteX28" fmla="*/ 2055974 w 5843749"/>
                  <a:gd name="connsiteY28" fmla="*/ 2275682 h 2823369"/>
                  <a:gd name="connsiteX29" fmla="*/ 1970249 w 5843749"/>
                  <a:gd name="connsiteY29" fmla="*/ 2409032 h 2823369"/>
                  <a:gd name="connsiteX30" fmla="*/ 1794037 w 5843749"/>
                  <a:gd name="connsiteY30" fmla="*/ 2494757 h 2823369"/>
                  <a:gd name="connsiteX31" fmla="*/ 1627349 w 5843749"/>
                  <a:gd name="connsiteY31" fmla="*/ 2480469 h 2823369"/>
                  <a:gd name="connsiteX32" fmla="*/ 1346362 w 5843749"/>
                  <a:gd name="connsiteY32" fmla="*/ 2590007 h 2823369"/>
                  <a:gd name="connsiteX33" fmla="*/ 1160624 w 5843749"/>
                  <a:gd name="connsiteY33" fmla="*/ 2656682 h 2823369"/>
                  <a:gd name="connsiteX34" fmla="*/ 1155862 w 5843749"/>
                  <a:gd name="connsiteY34" fmla="*/ 2732882 h 2823369"/>
                  <a:gd name="connsiteX35" fmla="*/ 1222537 w 5843749"/>
                  <a:gd name="connsiteY35" fmla="*/ 2742407 h 2823369"/>
                  <a:gd name="connsiteX36" fmla="*/ 1251112 w 5843749"/>
                  <a:gd name="connsiteY36" fmla="*/ 2823369 h 2823369"/>
                  <a:gd name="connsiteX37" fmla="*/ 1389224 w 5843749"/>
                  <a:gd name="connsiteY37" fmla="*/ 2775744 h 2823369"/>
                  <a:gd name="connsiteX38" fmla="*/ 1355887 w 5843749"/>
                  <a:gd name="connsiteY38" fmla="*/ 2651919 h 2823369"/>
                  <a:gd name="connsiteX39" fmla="*/ 1508287 w 5843749"/>
                  <a:gd name="connsiteY39" fmla="*/ 2609057 h 2823369"/>
                  <a:gd name="connsiteX40" fmla="*/ 1541624 w 5843749"/>
                  <a:gd name="connsiteY40" fmla="*/ 2675732 h 2823369"/>
                  <a:gd name="connsiteX41" fmla="*/ 1674974 w 5843749"/>
                  <a:gd name="connsiteY41" fmla="*/ 2613819 h 2823369"/>
                  <a:gd name="connsiteX42" fmla="*/ 1698787 w 5843749"/>
                  <a:gd name="connsiteY42" fmla="*/ 2656682 h 2823369"/>
                  <a:gd name="connsiteX43" fmla="*/ 2441737 w 5843749"/>
                  <a:gd name="connsiteY43" fmla="*/ 2370932 h 2823369"/>
                  <a:gd name="connsiteX44" fmla="*/ 2541749 w 5843749"/>
                  <a:gd name="connsiteY44" fmla="*/ 2194719 h 2823369"/>
                  <a:gd name="connsiteX45" fmla="*/ 2841787 w 5843749"/>
                  <a:gd name="connsiteY45" fmla="*/ 2070894 h 2823369"/>
                  <a:gd name="connsiteX46" fmla="*/ 2875124 w 5843749"/>
                  <a:gd name="connsiteY46" fmla="*/ 2189957 h 2823369"/>
                  <a:gd name="connsiteX47" fmla="*/ 3248187 w 5843749"/>
                  <a:gd name="connsiteY47" fmla="*/ 2051844 h 2823369"/>
                  <a:gd name="connsiteX48" fmla="*/ 3195799 w 5843749"/>
                  <a:gd name="connsiteY48" fmla="*/ 1932782 h 2823369"/>
                  <a:gd name="connsiteX49" fmla="*/ 3837149 w 5843749"/>
                  <a:gd name="connsiteY49" fmla="*/ 1683544 h 2823369"/>
                  <a:gd name="connsiteX50" fmla="*/ 4789649 w 5843749"/>
                  <a:gd name="connsiteY50" fmla="*/ 1270794 h 2823369"/>
                  <a:gd name="connsiteX51" fmla="*/ 5843749 w 5843749"/>
                  <a:gd name="connsiteY51" fmla="*/ 623094 h 2823369"/>
                  <a:gd name="connsiteX52" fmla="*/ 5596099 w 5843749"/>
                  <a:gd name="connsiteY52" fmla="*/ 134144 h 2823369"/>
                  <a:gd name="connsiteX53" fmla="*/ 5743737 w 5843749"/>
                  <a:gd name="connsiteY53" fmla="*/ 42069 h 2823369"/>
                  <a:gd name="connsiteX54" fmla="*/ 5701668 w 5843749"/>
                  <a:gd name="connsiteY54" fmla="*/ 0 h 2823369"/>
                  <a:gd name="connsiteX55" fmla="*/ 5449255 w 5843749"/>
                  <a:gd name="connsiteY55" fmla="*/ 73026 h 2823369"/>
                  <a:gd name="connsiteX56" fmla="*/ 5501643 w 5843749"/>
                  <a:gd name="connsiteY56" fmla="*/ 304008 h 2823369"/>
                  <a:gd name="connsiteX57" fmla="*/ 5682618 w 5843749"/>
                  <a:gd name="connsiteY57" fmla="*/ 651670 h 2823369"/>
                  <a:gd name="connsiteX58" fmla="*/ 5153980 w 5843749"/>
                  <a:gd name="connsiteY58" fmla="*/ 970758 h 2823369"/>
                  <a:gd name="connsiteX59" fmla="*/ 4663443 w 5843749"/>
                  <a:gd name="connsiteY59" fmla="*/ 1230314 h 2823369"/>
                  <a:gd name="connsiteX60" fmla="*/ 3833974 w 5843749"/>
                  <a:gd name="connsiteY60" fmla="*/ 1578770 h 2823369"/>
                  <a:gd name="connsiteX61" fmla="*/ 2456024 w 5843749"/>
                  <a:gd name="connsiteY61" fmla="*/ 2118520 h 2823369"/>
                  <a:gd name="connsiteX62" fmla="*/ 2427449 w 5843749"/>
                  <a:gd name="connsiteY62" fmla="*/ 2070895 h 2823369"/>
                  <a:gd name="connsiteX63" fmla="*/ 2297274 w 5843749"/>
                  <a:gd name="connsiteY63" fmla="*/ 2124870 h 2823369"/>
                  <a:gd name="connsiteX64" fmla="*/ 2030574 w 5843749"/>
                  <a:gd name="connsiteY64" fmla="*/ 1470820 h 2823369"/>
                  <a:gd name="connsiteX65" fmla="*/ 1955962 w 5843749"/>
                  <a:gd name="connsiteY65" fmla="*/ 1485108 h 2823369"/>
                  <a:gd name="connsiteX66" fmla="*/ 1913099 w 5843749"/>
                  <a:gd name="connsiteY66" fmla="*/ 1375570 h 2823369"/>
                  <a:gd name="connsiteX67" fmla="*/ 1865474 w 5843749"/>
                  <a:gd name="connsiteY67" fmla="*/ 1344614 h 2823369"/>
                  <a:gd name="connsiteX68" fmla="*/ 1796418 w 5843749"/>
                  <a:gd name="connsiteY68" fmla="*/ 1177926 h 2823369"/>
                  <a:gd name="connsiteX69" fmla="*/ 1684499 w 5843749"/>
                  <a:gd name="connsiteY69" fmla="*/ 1124745 h 2823369"/>
                  <a:gd name="connsiteX70" fmla="*/ 1391605 w 5843749"/>
                  <a:gd name="connsiteY70" fmla="*/ 1230314 h 2823369"/>
                  <a:gd name="connsiteX71" fmla="*/ 1286830 w 5843749"/>
                  <a:gd name="connsiteY71" fmla="*/ 1285083 h 2823369"/>
                  <a:gd name="connsiteX72" fmla="*/ 1224918 w 5843749"/>
                  <a:gd name="connsiteY72" fmla="*/ 1401764 h 2823369"/>
                  <a:gd name="connsiteX73" fmla="*/ 1115380 w 5843749"/>
                  <a:gd name="connsiteY73" fmla="*/ 1461295 h 2823369"/>
                  <a:gd name="connsiteX74" fmla="*/ 943930 w 5843749"/>
                  <a:gd name="connsiteY74" fmla="*/ 1468439 h 2823369"/>
                  <a:gd name="connsiteX75" fmla="*/ 751049 w 5843749"/>
                  <a:gd name="connsiteY75" fmla="*/ 1532733 h 2823369"/>
                  <a:gd name="connsiteX76" fmla="*/ 677230 w 5843749"/>
                  <a:gd name="connsiteY76" fmla="*/ 1499395 h 2823369"/>
                  <a:gd name="connsiteX77" fmla="*/ 243843 w 5843749"/>
                  <a:gd name="connsiteY77" fmla="*/ 1661320 h 2823369"/>
                  <a:gd name="connsiteX78" fmla="*/ 296230 w 5843749"/>
                  <a:gd name="connsiteY78" fmla="*/ 1820864 h 2823369"/>
                  <a:gd name="connsiteX79" fmla="*/ 79537 w 5843749"/>
                  <a:gd name="connsiteY79" fmla="*/ 1894682 h 2823369"/>
                  <a:gd name="connsiteX0" fmla="*/ 215663 w 5979875"/>
                  <a:gd name="connsiteY0" fmla="*/ 1894682 h 2823369"/>
                  <a:gd name="connsiteX1" fmla="*/ 213281 w 5979875"/>
                  <a:gd name="connsiteY1" fmla="*/ 2032794 h 2823369"/>
                  <a:gd name="connsiteX2" fmla="*/ 291863 w 5979875"/>
                  <a:gd name="connsiteY2" fmla="*/ 1994694 h 2823369"/>
                  <a:gd name="connsiteX3" fmla="*/ 506175 w 5979875"/>
                  <a:gd name="connsiteY3" fmla="*/ 1956594 h 2823369"/>
                  <a:gd name="connsiteX4" fmla="*/ 553800 w 5979875"/>
                  <a:gd name="connsiteY4" fmla="*/ 1932782 h 2823369"/>
                  <a:gd name="connsiteX5" fmla="*/ 563325 w 5979875"/>
                  <a:gd name="connsiteY5" fmla="*/ 1808957 h 2823369"/>
                  <a:gd name="connsiteX6" fmla="*/ 587138 w 5979875"/>
                  <a:gd name="connsiteY6" fmla="*/ 1670844 h 2823369"/>
                  <a:gd name="connsiteX7" fmla="*/ 815738 w 5979875"/>
                  <a:gd name="connsiteY7" fmla="*/ 1585119 h 2823369"/>
                  <a:gd name="connsiteX8" fmla="*/ 844313 w 5979875"/>
                  <a:gd name="connsiteY8" fmla="*/ 1618457 h 2823369"/>
                  <a:gd name="connsiteX9" fmla="*/ 882413 w 5979875"/>
                  <a:gd name="connsiteY9" fmla="*/ 1856582 h 2823369"/>
                  <a:gd name="connsiteX10" fmla="*/ 925275 w 5979875"/>
                  <a:gd name="connsiteY10" fmla="*/ 1799432 h 2823369"/>
                  <a:gd name="connsiteX11" fmla="*/ 1206263 w 5979875"/>
                  <a:gd name="connsiteY11" fmla="*/ 1699419 h 2823369"/>
                  <a:gd name="connsiteX12" fmla="*/ 1196738 w 5979875"/>
                  <a:gd name="connsiteY12" fmla="*/ 1580357 h 2823369"/>
                  <a:gd name="connsiteX13" fmla="*/ 1287225 w 5979875"/>
                  <a:gd name="connsiteY13" fmla="*/ 1556544 h 2823369"/>
                  <a:gd name="connsiteX14" fmla="*/ 1311038 w 5979875"/>
                  <a:gd name="connsiteY14" fmla="*/ 1485107 h 2823369"/>
                  <a:gd name="connsiteX15" fmla="*/ 1515825 w 5979875"/>
                  <a:gd name="connsiteY15" fmla="*/ 1408907 h 2823369"/>
                  <a:gd name="connsiteX16" fmla="*/ 1506300 w 5979875"/>
                  <a:gd name="connsiteY16" fmla="*/ 1342232 h 2823369"/>
                  <a:gd name="connsiteX17" fmla="*/ 1744425 w 5979875"/>
                  <a:gd name="connsiteY17" fmla="*/ 1251744 h 2823369"/>
                  <a:gd name="connsiteX18" fmla="*/ 1830150 w 5979875"/>
                  <a:gd name="connsiteY18" fmla="*/ 1285082 h 2823369"/>
                  <a:gd name="connsiteX19" fmla="*/ 1944450 w 5979875"/>
                  <a:gd name="connsiteY19" fmla="*/ 1566069 h 2823369"/>
                  <a:gd name="connsiteX20" fmla="*/ 1773000 w 5979875"/>
                  <a:gd name="connsiteY20" fmla="*/ 1637507 h 2823369"/>
                  <a:gd name="connsiteX21" fmla="*/ 1958738 w 5979875"/>
                  <a:gd name="connsiteY21" fmla="*/ 2085182 h 2823369"/>
                  <a:gd name="connsiteX22" fmla="*/ 1039574 w 5979875"/>
                  <a:gd name="connsiteY22" fmla="*/ 2286795 h 2823369"/>
                  <a:gd name="connsiteX23" fmla="*/ 998299 w 5979875"/>
                  <a:gd name="connsiteY23" fmla="*/ 2194720 h 2823369"/>
                  <a:gd name="connsiteX24" fmla="*/ 168038 w 5979875"/>
                  <a:gd name="connsiteY24" fmla="*/ 2513808 h 2823369"/>
                  <a:gd name="connsiteX25" fmla="*/ 148987 w 5979875"/>
                  <a:gd name="connsiteY25" fmla="*/ 2761458 h 2823369"/>
                  <a:gd name="connsiteX26" fmla="*/ 2073038 w 5979875"/>
                  <a:gd name="connsiteY26" fmla="*/ 2042319 h 2823369"/>
                  <a:gd name="connsiteX27" fmla="*/ 2106375 w 5979875"/>
                  <a:gd name="connsiteY27" fmla="*/ 2128044 h 2823369"/>
                  <a:gd name="connsiteX28" fmla="*/ 2134950 w 5979875"/>
                  <a:gd name="connsiteY28" fmla="*/ 2113757 h 2823369"/>
                  <a:gd name="connsiteX29" fmla="*/ 2192100 w 5979875"/>
                  <a:gd name="connsiteY29" fmla="*/ 2275682 h 2823369"/>
                  <a:gd name="connsiteX30" fmla="*/ 2106375 w 5979875"/>
                  <a:gd name="connsiteY30" fmla="*/ 2409032 h 2823369"/>
                  <a:gd name="connsiteX31" fmla="*/ 1930163 w 5979875"/>
                  <a:gd name="connsiteY31" fmla="*/ 2494757 h 2823369"/>
                  <a:gd name="connsiteX32" fmla="*/ 1763475 w 5979875"/>
                  <a:gd name="connsiteY32" fmla="*/ 2480469 h 2823369"/>
                  <a:gd name="connsiteX33" fmla="*/ 1482488 w 5979875"/>
                  <a:gd name="connsiteY33" fmla="*/ 2590007 h 2823369"/>
                  <a:gd name="connsiteX34" fmla="*/ 1296750 w 5979875"/>
                  <a:gd name="connsiteY34" fmla="*/ 2656682 h 2823369"/>
                  <a:gd name="connsiteX35" fmla="*/ 1291988 w 5979875"/>
                  <a:gd name="connsiteY35" fmla="*/ 2732882 h 2823369"/>
                  <a:gd name="connsiteX36" fmla="*/ 1358663 w 5979875"/>
                  <a:gd name="connsiteY36" fmla="*/ 2742407 h 2823369"/>
                  <a:gd name="connsiteX37" fmla="*/ 1387238 w 5979875"/>
                  <a:gd name="connsiteY37" fmla="*/ 2823369 h 2823369"/>
                  <a:gd name="connsiteX38" fmla="*/ 1525350 w 5979875"/>
                  <a:gd name="connsiteY38" fmla="*/ 2775744 h 2823369"/>
                  <a:gd name="connsiteX39" fmla="*/ 1492013 w 5979875"/>
                  <a:gd name="connsiteY39" fmla="*/ 2651919 h 2823369"/>
                  <a:gd name="connsiteX40" fmla="*/ 1644413 w 5979875"/>
                  <a:gd name="connsiteY40" fmla="*/ 2609057 h 2823369"/>
                  <a:gd name="connsiteX41" fmla="*/ 1677750 w 5979875"/>
                  <a:gd name="connsiteY41" fmla="*/ 2675732 h 2823369"/>
                  <a:gd name="connsiteX42" fmla="*/ 1811100 w 5979875"/>
                  <a:gd name="connsiteY42" fmla="*/ 2613819 h 2823369"/>
                  <a:gd name="connsiteX43" fmla="*/ 1834913 w 5979875"/>
                  <a:gd name="connsiteY43" fmla="*/ 2656682 h 2823369"/>
                  <a:gd name="connsiteX44" fmla="*/ 2577863 w 5979875"/>
                  <a:gd name="connsiteY44" fmla="*/ 2370932 h 2823369"/>
                  <a:gd name="connsiteX45" fmla="*/ 2677875 w 5979875"/>
                  <a:gd name="connsiteY45" fmla="*/ 2194719 h 2823369"/>
                  <a:gd name="connsiteX46" fmla="*/ 2977913 w 5979875"/>
                  <a:gd name="connsiteY46" fmla="*/ 2070894 h 2823369"/>
                  <a:gd name="connsiteX47" fmla="*/ 3011250 w 5979875"/>
                  <a:gd name="connsiteY47" fmla="*/ 2189957 h 2823369"/>
                  <a:gd name="connsiteX48" fmla="*/ 3384313 w 5979875"/>
                  <a:gd name="connsiteY48" fmla="*/ 2051844 h 2823369"/>
                  <a:gd name="connsiteX49" fmla="*/ 3331925 w 5979875"/>
                  <a:gd name="connsiteY49" fmla="*/ 1932782 h 2823369"/>
                  <a:gd name="connsiteX50" fmla="*/ 3973275 w 5979875"/>
                  <a:gd name="connsiteY50" fmla="*/ 1683544 h 2823369"/>
                  <a:gd name="connsiteX51" fmla="*/ 4925775 w 5979875"/>
                  <a:gd name="connsiteY51" fmla="*/ 1270794 h 2823369"/>
                  <a:gd name="connsiteX52" fmla="*/ 5979875 w 5979875"/>
                  <a:gd name="connsiteY52" fmla="*/ 623094 h 2823369"/>
                  <a:gd name="connsiteX53" fmla="*/ 5732225 w 5979875"/>
                  <a:gd name="connsiteY53" fmla="*/ 134144 h 2823369"/>
                  <a:gd name="connsiteX54" fmla="*/ 5879863 w 5979875"/>
                  <a:gd name="connsiteY54" fmla="*/ 42069 h 2823369"/>
                  <a:gd name="connsiteX55" fmla="*/ 5837794 w 5979875"/>
                  <a:gd name="connsiteY55" fmla="*/ 0 h 2823369"/>
                  <a:gd name="connsiteX56" fmla="*/ 5585381 w 5979875"/>
                  <a:gd name="connsiteY56" fmla="*/ 73026 h 2823369"/>
                  <a:gd name="connsiteX57" fmla="*/ 5637769 w 5979875"/>
                  <a:gd name="connsiteY57" fmla="*/ 304008 h 2823369"/>
                  <a:gd name="connsiteX58" fmla="*/ 5818744 w 5979875"/>
                  <a:gd name="connsiteY58" fmla="*/ 651670 h 2823369"/>
                  <a:gd name="connsiteX59" fmla="*/ 5290106 w 5979875"/>
                  <a:gd name="connsiteY59" fmla="*/ 970758 h 2823369"/>
                  <a:gd name="connsiteX60" fmla="*/ 4799569 w 5979875"/>
                  <a:gd name="connsiteY60" fmla="*/ 1230314 h 2823369"/>
                  <a:gd name="connsiteX61" fmla="*/ 3970100 w 5979875"/>
                  <a:gd name="connsiteY61" fmla="*/ 1578770 h 2823369"/>
                  <a:gd name="connsiteX62" fmla="*/ 2592150 w 5979875"/>
                  <a:gd name="connsiteY62" fmla="*/ 2118520 h 2823369"/>
                  <a:gd name="connsiteX63" fmla="*/ 2563575 w 5979875"/>
                  <a:gd name="connsiteY63" fmla="*/ 2070895 h 2823369"/>
                  <a:gd name="connsiteX64" fmla="*/ 2433400 w 5979875"/>
                  <a:gd name="connsiteY64" fmla="*/ 2124870 h 2823369"/>
                  <a:gd name="connsiteX65" fmla="*/ 2166700 w 5979875"/>
                  <a:gd name="connsiteY65" fmla="*/ 1470820 h 2823369"/>
                  <a:gd name="connsiteX66" fmla="*/ 2092088 w 5979875"/>
                  <a:gd name="connsiteY66" fmla="*/ 1485108 h 2823369"/>
                  <a:gd name="connsiteX67" fmla="*/ 2049225 w 5979875"/>
                  <a:gd name="connsiteY67" fmla="*/ 1375570 h 2823369"/>
                  <a:gd name="connsiteX68" fmla="*/ 2001600 w 5979875"/>
                  <a:gd name="connsiteY68" fmla="*/ 1344614 h 2823369"/>
                  <a:gd name="connsiteX69" fmla="*/ 1932544 w 5979875"/>
                  <a:gd name="connsiteY69" fmla="*/ 1177926 h 2823369"/>
                  <a:gd name="connsiteX70" fmla="*/ 1820625 w 5979875"/>
                  <a:gd name="connsiteY70" fmla="*/ 1124745 h 2823369"/>
                  <a:gd name="connsiteX71" fmla="*/ 1527731 w 5979875"/>
                  <a:gd name="connsiteY71" fmla="*/ 1230314 h 2823369"/>
                  <a:gd name="connsiteX72" fmla="*/ 1422956 w 5979875"/>
                  <a:gd name="connsiteY72" fmla="*/ 1285083 h 2823369"/>
                  <a:gd name="connsiteX73" fmla="*/ 1361044 w 5979875"/>
                  <a:gd name="connsiteY73" fmla="*/ 1401764 h 2823369"/>
                  <a:gd name="connsiteX74" fmla="*/ 1251506 w 5979875"/>
                  <a:gd name="connsiteY74" fmla="*/ 1461295 h 2823369"/>
                  <a:gd name="connsiteX75" fmla="*/ 1080056 w 5979875"/>
                  <a:gd name="connsiteY75" fmla="*/ 1468439 h 2823369"/>
                  <a:gd name="connsiteX76" fmla="*/ 887175 w 5979875"/>
                  <a:gd name="connsiteY76" fmla="*/ 1532733 h 2823369"/>
                  <a:gd name="connsiteX77" fmla="*/ 813356 w 5979875"/>
                  <a:gd name="connsiteY77" fmla="*/ 1499395 h 2823369"/>
                  <a:gd name="connsiteX78" fmla="*/ 379969 w 5979875"/>
                  <a:gd name="connsiteY78" fmla="*/ 1661320 h 2823369"/>
                  <a:gd name="connsiteX79" fmla="*/ 432356 w 5979875"/>
                  <a:gd name="connsiteY79" fmla="*/ 1820864 h 2823369"/>
                  <a:gd name="connsiteX80" fmla="*/ 215663 w 5979875"/>
                  <a:gd name="connsiteY80" fmla="*/ 1894682 h 2823369"/>
                  <a:gd name="connsiteX0" fmla="*/ 215663 w 5979875"/>
                  <a:gd name="connsiteY0" fmla="*/ 1894682 h 2823369"/>
                  <a:gd name="connsiteX1" fmla="*/ 213281 w 5979875"/>
                  <a:gd name="connsiteY1" fmla="*/ 2032794 h 2823369"/>
                  <a:gd name="connsiteX2" fmla="*/ 291863 w 5979875"/>
                  <a:gd name="connsiteY2" fmla="*/ 1994694 h 2823369"/>
                  <a:gd name="connsiteX3" fmla="*/ 506175 w 5979875"/>
                  <a:gd name="connsiteY3" fmla="*/ 1956594 h 2823369"/>
                  <a:gd name="connsiteX4" fmla="*/ 553800 w 5979875"/>
                  <a:gd name="connsiteY4" fmla="*/ 1932782 h 2823369"/>
                  <a:gd name="connsiteX5" fmla="*/ 563325 w 5979875"/>
                  <a:gd name="connsiteY5" fmla="*/ 1808957 h 2823369"/>
                  <a:gd name="connsiteX6" fmla="*/ 587138 w 5979875"/>
                  <a:gd name="connsiteY6" fmla="*/ 1670844 h 2823369"/>
                  <a:gd name="connsiteX7" fmla="*/ 815738 w 5979875"/>
                  <a:gd name="connsiteY7" fmla="*/ 1585119 h 2823369"/>
                  <a:gd name="connsiteX8" fmla="*/ 844313 w 5979875"/>
                  <a:gd name="connsiteY8" fmla="*/ 1618457 h 2823369"/>
                  <a:gd name="connsiteX9" fmla="*/ 882413 w 5979875"/>
                  <a:gd name="connsiteY9" fmla="*/ 1856582 h 2823369"/>
                  <a:gd name="connsiteX10" fmla="*/ 925275 w 5979875"/>
                  <a:gd name="connsiteY10" fmla="*/ 1799432 h 2823369"/>
                  <a:gd name="connsiteX11" fmla="*/ 1206263 w 5979875"/>
                  <a:gd name="connsiteY11" fmla="*/ 1699419 h 2823369"/>
                  <a:gd name="connsiteX12" fmla="*/ 1196738 w 5979875"/>
                  <a:gd name="connsiteY12" fmla="*/ 1580357 h 2823369"/>
                  <a:gd name="connsiteX13" fmla="*/ 1287225 w 5979875"/>
                  <a:gd name="connsiteY13" fmla="*/ 1556544 h 2823369"/>
                  <a:gd name="connsiteX14" fmla="*/ 1311038 w 5979875"/>
                  <a:gd name="connsiteY14" fmla="*/ 1485107 h 2823369"/>
                  <a:gd name="connsiteX15" fmla="*/ 1515825 w 5979875"/>
                  <a:gd name="connsiteY15" fmla="*/ 1408907 h 2823369"/>
                  <a:gd name="connsiteX16" fmla="*/ 1506300 w 5979875"/>
                  <a:gd name="connsiteY16" fmla="*/ 1342232 h 2823369"/>
                  <a:gd name="connsiteX17" fmla="*/ 1744425 w 5979875"/>
                  <a:gd name="connsiteY17" fmla="*/ 1251744 h 2823369"/>
                  <a:gd name="connsiteX18" fmla="*/ 1830150 w 5979875"/>
                  <a:gd name="connsiteY18" fmla="*/ 1285082 h 2823369"/>
                  <a:gd name="connsiteX19" fmla="*/ 1944450 w 5979875"/>
                  <a:gd name="connsiteY19" fmla="*/ 1566069 h 2823369"/>
                  <a:gd name="connsiteX20" fmla="*/ 1773000 w 5979875"/>
                  <a:gd name="connsiteY20" fmla="*/ 1637507 h 2823369"/>
                  <a:gd name="connsiteX21" fmla="*/ 1958738 w 5979875"/>
                  <a:gd name="connsiteY21" fmla="*/ 2085182 h 2823369"/>
                  <a:gd name="connsiteX22" fmla="*/ 1039574 w 5979875"/>
                  <a:gd name="connsiteY22" fmla="*/ 2286795 h 2823369"/>
                  <a:gd name="connsiteX23" fmla="*/ 998299 w 5979875"/>
                  <a:gd name="connsiteY23" fmla="*/ 2194720 h 2823369"/>
                  <a:gd name="connsiteX24" fmla="*/ 168038 w 5979875"/>
                  <a:gd name="connsiteY24" fmla="*/ 2513808 h 2823369"/>
                  <a:gd name="connsiteX25" fmla="*/ 148987 w 5979875"/>
                  <a:gd name="connsiteY25" fmla="*/ 2761458 h 2823369"/>
                  <a:gd name="connsiteX26" fmla="*/ 2073038 w 5979875"/>
                  <a:gd name="connsiteY26" fmla="*/ 2042319 h 2823369"/>
                  <a:gd name="connsiteX27" fmla="*/ 2106375 w 5979875"/>
                  <a:gd name="connsiteY27" fmla="*/ 2128044 h 2823369"/>
                  <a:gd name="connsiteX28" fmla="*/ 2134950 w 5979875"/>
                  <a:gd name="connsiteY28" fmla="*/ 2113757 h 2823369"/>
                  <a:gd name="connsiteX29" fmla="*/ 2192100 w 5979875"/>
                  <a:gd name="connsiteY29" fmla="*/ 2275682 h 2823369"/>
                  <a:gd name="connsiteX30" fmla="*/ 2106375 w 5979875"/>
                  <a:gd name="connsiteY30" fmla="*/ 2409032 h 2823369"/>
                  <a:gd name="connsiteX31" fmla="*/ 1930163 w 5979875"/>
                  <a:gd name="connsiteY31" fmla="*/ 2494757 h 2823369"/>
                  <a:gd name="connsiteX32" fmla="*/ 1763475 w 5979875"/>
                  <a:gd name="connsiteY32" fmla="*/ 2480469 h 2823369"/>
                  <a:gd name="connsiteX33" fmla="*/ 1482488 w 5979875"/>
                  <a:gd name="connsiteY33" fmla="*/ 2590007 h 2823369"/>
                  <a:gd name="connsiteX34" fmla="*/ 1296750 w 5979875"/>
                  <a:gd name="connsiteY34" fmla="*/ 2656682 h 2823369"/>
                  <a:gd name="connsiteX35" fmla="*/ 1291988 w 5979875"/>
                  <a:gd name="connsiteY35" fmla="*/ 2732882 h 2823369"/>
                  <a:gd name="connsiteX36" fmla="*/ 1358663 w 5979875"/>
                  <a:gd name="connsiteY36" fmla="*/ 2742407 h 2823369"/>
                  <a:gd name="connsiteX37" fmla="*/ 1387238 w 5979875"/>
                  <a:gd name="connsiteY37" fmla="*/ 2823369 h 2823369"/>
                  <a:gd name="connsiteX38" fmla="*/ 1525350 w 5979875"/>
                  <a:gd name="connsiteY38" fmla="*/ 2775744 h 2823369"/>
                  <a:gd name="connsiteX39" fmla="*/ 1492013 w 5979875"/>
                  <a:gd name="connsiteY39" fmla="*/ 2651919 h 2823369"/>
                  <a:gd name="connsiteX40" fmla="*/ 1644413 w 5979875"/>
                  <a:gd name="connsiteY40" fmla="*/ 2609057 h 2823369"/>
                  <a:gd name="connsiteX41" fmla="*/ 1677750 w 5979875"/>
                  <a:gd name="connsiteY41" fmla="*/ 2675732 h 2823369"/>
                  <a:gd name="connsiteX42" fmla="*/ 1811100 w 5979875"/>
                  <a:gd name="connsiteY42" fmla="*/ 2613819 h 2823369"/>
                  <a:gd name="connsiteX43" fmla="*/ 1834913 w 5979875"/>
                  <a:gd name="connsiteY43" fmla="*/ 2656682 h 2823369"/>
                  <a:gd name="connsiteX44" fmla="*/ 2577863 w 5979875"/>
                  <a:gd name="connsiteY44" fmla="*/ 2370932 h 2823369"/>
                  <a:gd name="connsiteX45" fmla="*/ 2677875 w 5979875"/>
                  <a:gd name="connsiteY45" fmla="*/ 2194719 h 2823369"/>
                  <a:gd name="connsiteX46" fmla="*/ 2977913 w 5979875"/>
                  <a:gd name="connsiteY46" fmla="*/ 2070894 h 2823369"/>
                  <a:gd name="connsiteX47" fmla="*/ 3011250 w 5979875"/>
                  <a:gd name="connsiteY47" fmla="*/ 2189957 h 2823369"/>
                  <a:gd name="connsiteX48" fmla="*/ 3384313 w 5979875"/>
                  <a:gd name="connsiteY48" fmla="*/ 2051844 h 2823369"/>
                  <a:gd name="connsiteX49" fmla="*/ 3331925 w 5979875"/>
                  <a:gd name="connsiteY49" fmla="*/ 1932782 h 2823369"/>
                  <a:gd name="connsiteX50" fmla="*/ 3973275 w 5979875"/>
                  <a:gd name="connsiteY50" fmla="*/ 1683544 h 2823369"/>
                  <a:gd name="connsiteX51" fmla="*/ 4925775 w 5979875"/>
                  <a:gd name="connsiteY51" fmla="*/ 1270794 h 2823369"/>
                  <a:gd name="connsiteX52" fmla="*/ 5979875 w 5979875"/>
                  <a:gd name="connsiteY52" fmla="*/ 623094 h 2823369"/>
                  <a:gd name="connsiteX53" fmla="*/ 5732225 w 5979875"/>
                  <a:gd name="connsiteY53" fmla="*/ 134144 h 2823369"/>
                  <a:gd name="connsiteX54" fmla="*/ 5879863 w 5979875"/>
                  <a:gd name="connsiteY54" fmla="*/ 42069 h 2823369"/>
                  <a:gd name="connsiteX55" fmla="*/ 5837794 w 5979875"/>
                  <a:gd name="connsiteY55" fmla="*/ 0 h 2823369"/>
                  <a:gd name="connsiteX56" fmla="*/ 5585381 w 5979875"/>
                  <a:gd name="connsiteY56" fmla="*/ 73026 h 2823369"/>
                  <a:gd name="connsiteX57" fmla="*/ 5637769 w 5979875"/>
                  <a:gd name="connsiteY57" fmla="*/ 304008 h 2823369"/>
                  <a:gd name="connsiteX58" fmla="*/ 5818744 w 5979875"/>
                  <a:gd name="connsiteY58" fmla="*/ 651670 h 2823369"/>
                  <a:gd name="connsiteX59" fmla="*/ 5290106 w 5979875"/>
                  <a:gd name="connsiteY59" fmla="*/ 970758 h 2823369"/>
                  <a:gd name="connsiteX60" fmla="*/ 4799569 w 5979875"/>
                  <a:gd name="connsiteY60" fmla="*/ 1230314 h 2823369"/>
                  <a:gd name="connsiteX61" fmla="*/ 3970100 w 5979875"/>
                  <a:gd name="connsiteY61" fmla="*/ 1578770 h 2823369"/>
                  <a:gd name="connsiteX62" fmla="*/ 2592150 w 5979875"/>
                  <a:gd name="connsiteY62" fmla="*/ 2118520 h 2823369"/>
                  <a:gd name="connsiteX63" fmla="*/ 2563575 w 5979875"/>
                  <a:gd name="connsiteY63" fmla="*/ 2070895 h 2823369"/>
                  <a:gd name="connsiteX64" fmla="*/ 2433400 w 5979875"/>
                  <a:gd name="connsiteY64" fmla="*/ 2124870 h 2823369"/>
                  <a:gd name="connsiteX65" fmla="*/ 2166700 w 5979875"/>
                  <a:gd name="connsiteY65" fmla="*/ 1470820 h 2823369"/>
                  <a:gd name="connsiteX66" fmla="*/ 2092088 w 5979875"/>
                  <a:gd name="connsiteY66" fmla="*/ 1485108 h 2823369"/>
                  <a:gd name="connsiteX67" fmla="*/ 2049225 w 5979875"/>
                  <a:gd name="connsiteY67" fmla="*/ 1375570 h 2823369"/>
                  <a:gd name="connsiteX68" fmla="*/ 2001600 w 5979875"/>
                  <a:gd name="connsiteY68" fmla="*/ 1344614 h 2823369"/>
                  <a:gd name="connsiteX69" fmla="*/ 1932544 w 5979875"/>
                  <a:gd name="connsiteY69" fmla="*/ 1177926 h 2823369"/>
                  <a:gd name="connsiteX70" fmla="*/ 1820625 w 5979875"/>
                  <a:gd name="connsiteY70" fmla="*/ 1124745 h 2823369"/>
                  <a:gd name="connsiteX71" fmla="*/ 1527731 w 5979875"/>
                  <a:gd name="connsiteY71" fmla="*/ 1230314 h 2823369"/>
                  <a:gd name="connsiteX72" fmla="*/ 1422956 w 5979875"/>
                  <a:gd name="connsiteY72" fmla="*/ 1285083 h 2823369"/>
                  <a:gd name="connsiteX73" fmla="*/ 1361044 w 5979875"/>
                  <a:gd name="connsiteY73" fmla="*/ 1401764 h 2823369"/>
                  <a:gd name="connsiteX74" fmla="*/ 1251506 w 5979875"/>
                  <a:gd name="connsiteY74" fmla="*/ 1461295 h 2823369"/>
                  <a:gd name="connsiteX75" fmla="*/ 1080056 w 5979875"/>
                  <a:gd name="connsiteY75" fmla="*/ 1468439 h 2823369"/>
                  <a:gd name="connsiteX76" fmla="*/ 887175 w 5979875"/>
                  <a:gd name="connsiteY76" fmla="*/ 1532733 h 2823369"/>
                  <a:gd name="connsiteX77" fmla="*/ 813356 w 5979875"/>
                  <a:gd name="connsiteY77" fmla="*/ 1499395 h 2823369"/>
                  <a:gd name="connsiteX78" fmla="*/ 379969 w 5979875"/>
                  <a:gd name="connsiteY78" fmla="*/ 1661320 h 2823369"/>
                  <a:gd name="connsiteX79" fmla="*/ 432356 w 5979875"/>
                  <a:gd name="connsiteY79" fmla="*/ 1820864 h 2823369"/>
                  <a:gd name="connsiteX80" fmla="*/ 215663 w 5979875"/>
                  <a:gd name="connsiteY80" fmla="*/ 1894682 h 2823369"/>
                  <a:gd name="connsiteX0" fmla="*/ 66676 w 5830888"/>
                  <a:gd name="connsiteY0" fmla="*/ 1894682 h 2823369"/>
                  <a:gd name="connsiteX1" fmla="*/ 64294 w 5830888"/>
                  <a:gd name="connsiteY1" fmla="*/ 2032794 h 2823369"/>
                  <a:gd name="connsiteX2" fmla="*/ 142876 w 5830888"/>
                  <a:gd name="connsiteY2" fmla="*/ 1994694 h 2823369"/>
                  <a:gd name="connsiteX3" fmla="*/ 357188 w 5830888"/>
                  <a:gd name="connsiteY3" fmla="*/ 1956594 h 2823369"/>
                  <a:gd name="connsiteX4" fmla="*/ 404813 w 5830888"/>
                  <a:gd name="connsiteY4" fmla="*/ 1932782 h 2823369"/>
                  <a:gd name="connsiteX5" fmla="*/ 414338 w 5830888"/>
                  <a:gd name="connsiteY5" fmla="*/ 1808957 h 2823369"/>
                  <a:gd name="connsiteX6" fmla="*/ 438151 w 5830888"/>
                  <a:gd name="connsiteY6" fmla="*/ 1670844 h 2823369"/>
                  <a:gd name="connsiteX7" fmla="*/ 666751 w 5830888"/>
                  <a:gd name="connsiteY7" fmla="*/ 1585119 h 2823369"/>
                  <a:gd name="connsiteX8" fmla="*/ 695326 w 5830888"/>
                  <a:gd name="connsiteY8" fmla="*/ 1618457 h 2823369"/>
                  <a:gd name="connsiteX9" fmla="*/ 733426 w 5830888"/>
                  <a:gd name="connsiteY9" fmla="*/ 1856582 h 2823369"/>
                  <a:gd name="connsiteX10" fmla="*/ 776288 w 5830888"/>
                  <a:gd name="connsiteY10" fmla="*/ 1799432 h 2823369"/>
                  <a:gd name="connsiteX11" fmla="*/ 1057276 w 5830888"/>
                  <a:gd name="connsiteY11" fmla="*/ 1699419 h 2823369"/>
                  <a:gd name="connsiteX12" fmla="*/ 1047751 w 5830888"/>
                  <a:gd name="connsiteY12" fmla="*/ 1580357 h 2823369"/>
                  <a:gd name="connsiteX13" fmla="*/ 1138238 w 5830888"/>
                  <a:gd name="connsiteY13" fmla="*/ 1556544 h 2823369"/>
                  <a:gd name="connsiteX14" fmla="*/ 1162051 w 5830888"/>
                  <a:gd name="connsiteY14" fmla="*/ 1485107 h 2823369"/>
                  <a:gd name="connsiteX15" fmla="*/ 1366838 w 5830888"/>
                  <a:gd name="connsiteY15" fmla="*/ 1408907 h 2823369"/>
                  <a:gd name="connsiteX16" fmla="*/ 1357313 w 5830888"/>
                  <a:gd name="connsiteY16" fmla="*/ 1342232 h 2823369"/>
                  <a:gd name="connsiteX17" fmla="*/ 1595438 w 5830888"/>
                  <a:gd name="connsiteY17" fmla="*/ 1251744 h 2823369"/>
                  <a:gd name="connsiteX18" fmla="*/ 1681163 w 5830888"/>
                  <a:gd name="connsiteY18" fmla="*/ 1285082 h 2823369"/>
                  <a:gd name="connsiteX19" fmla="*/ 1795463 w 5830888"/>
                  <a:gd name="connsiteY19" fmla="*/ 1566069 h 2823369"/>
                  <a:gd name="connsiteX20" fmla="*/ 1624013 w 5830888"/>
                  <a:gd name="connsiteY20" fmla="*/ 1637507 h 2823369"/>
                  <a:gd name="connsiteX21" fmla="*/ 1809751 w 5830888"/>
                  <a:gd name="connsiteY21" fmla="*/ 2085182 h 2823369"/>
                  <a:gd name="connsiteX22" fmla="*/ 890587 w 5830888"/>
                  <a:gd name="connsiteY22" fmla="*/ 2286795 h 2823369"/>
                  <a:gd name="connsiteX23" fmla="*/ 849312 w 5830888"/>
                  <a:gd name="connsiteY23" fmla="*/ 2194720 h 2823369"/>
                  <a:gd name="connsiteX24" fmla="*/ 19051 w 5830888"/>
                  <a:gd name="connsiteY24" fmla="*/ 2513808 h 2823369"/>
                  <a:gd name="connsiteX25" fmla="*/ 0 w 5830888"/>
                  <a:gd name="connsiteY25" fmla="*/ 2761458 h 2823369"/>
                  <a:gd name="connsiteX26" fmla="*/ 1924051 w 5830888"/>
                  <a:gd name="connsiteY26" fmla="*/ 2042319 h 2823369"/>
                  <a:gd name="connsiteX27" fmla="*/ 1957388 w 5830888"/>
                  <a:gd name="connsiteY27" fmla="*/ 2128044 h 2823369"/>
                  <a:gd name="connsiteX28" fmla="*/ 1985963 w 5830888"/>
                  <a:gd name="connsiteY28" fmla="*/ 2113757 h 2823369"/>
                  <a:gd name="connsiteX29" fmla="*/ 2043113 w 5830888"/>
                  <a:gd name="connsiteY29" fmla="*/ 2275682 h 2823369"/>
                  <a:gd name="connsiteX30" fmla="*/ 1957388 w 5830888"/>
                  <a:gd name="connsiteY30" fmla="*/ 2409032 h 2823369"/>
                  <a:gd name="connsiteX31" fmla="*/ 1781176 w 5830888"/>
                  <a:gd name="connsiteY31" fmla="*/ 2494757 h 2823369"/>
                  <a:gd name="connsiteX32" fmla="*/ 1614488 w 5830888"/>
                  <a:gd name="connsiteY32" fmla="*/ 2480469 h 2823369"/>
                  <a:gd name="connsiteX33" fmla="*/ 1333501 w 5830888"/>
                  <a:gd name="connsiteY33" fmla="*/ 2590007 h 2823369"/>
                  <a:gd name="connsiteX34" fmla="*/ 1147763 w 5830888"/>
                  <a:gd name="connsiteY34" fmla="*/ 2656682 h 2823369"/>
                  <a:gd name="connsiteX35" fmla="*/ 1143001 w 5830888"/>
                  <a:gd name="connsiteY35" fmla="*/ 2732882 h 2823369"/>
                  <a:gd name="connsiteX36" fmla="*/ 1209676 w 5830888"/>
                  <a:gd name="connsiteY36" fmla="*/ 2742407 h 2823369"/>
                  <a:gd name="connsiteX37" fmla="*/ 1238251 w 5830888"/>
                  <a:gd name="connsiteY37" fmla="*/ 2823369 h 2823369"/>
                  <a:gd name="connsiteX38" fmla="*/ 1376363 w 5830888"/>
                  <a:gd name="connsiteY38" fmla="*/ 2775744 h 2823369"/>
                  <a:gd name="connsiteX39" fmla="*/ 1343026 w 5830888"/>
                  <a:gd name="connsiteY39" fmla="*/ 2651919 h 2823369"/>
                  <a:gd name="connsiteX40" fmla="*/ 1495426 w 5830888"/>
                  <a:gd name="connsiteY40" fmla="*/ 2609057 h 2823369"/>
                  <a:gd name="connsiteX41" fmla="*/ 1528763 w 5830888"/>
                  <a:gd name="connsiteY41" fmla="*/ 2675732 h 2823369"/>
                  <a:gd name="connsiteX42" fmla="*/ 1662113 w 5830888"/>
                  <a:gd name="connsiteY42" fmla="*/ 2613819 h 2823369"/>
                  <a:gd name="connsiteX43" fmla="*/ 1685926 w 5830888"/>
                  <a:gd name="connsiteY43" fmla="*/ 2656682 h 2823369"/>
                  <a:gd name="connsiteX44" fmla="*/ 2428876 w 5830888"/>
                  <a:gd name="connsiteY44" fmla="*/ 2370932 h 2823369"/>
                  <a:gd name="connsiteX45" fmla="*/ 2528888 w 5830888"/>
                  <a:gd name="connsiteY45" fmla="*/ 2194719 h 2823369"/>
                  <a:gd name="connsiteX46" fmla="*/ 2828926 w 5830888"/>
                  <a:gd name="connsiteY46" fmla="*/ 2070894 h 2823369"/>
                  <a:gd name="connsiteX47" fmla="*/ 2862263 w 5830888"/>
                  <a:gd name="connsiteY47" fmla="*/ 2189957 h 2823369"/>
                  <a:gd name="connsiteX48" fmla="*/ 3235326 w 5830888"/>
                  <a:gd name="connsiteY48" fmla="*/ 2051844 h 2823369"/>
                  <a:gd name="connsiteX49" fmla="*/ 3182938 w 5830888"/>
                  <a:gd name="connsiteY49" fmla="*/ 1932782 h 2823369"/>
                  <a:gd name="connsiteX50" fmla="*/ 3824288 w 5830888"/>
                  <a:gd name="connsiteY50" fmla="*/ 1683544 h 2823369"/>
                  <a:gd name="connsiteX51" fmla="*/ 4776788 w 5830888"/>
                  <a:gd name="connsiteY51" fmla="*/ 1270794 h 2823369"/>
                  <a:gd name="connsiteX52" fmla="*/ 5830888 w 5830888"/>
                  <a:gd name="connsiteY52" fmla="*/ 623094 h 2823369"/>
                  <a:gd name="connsiteX53" fmla="*/ 5583238 w 5830888"/>
                  <a:gd name="connsiteY53" fmla="*/ 134144 h 2823369"/>
                  <a:gd name="connsiteX54" fmla="*/ 5730876 w 5830888"/>
                  <a:gd name="connsiteY54" fmla="*/ 42069 h 2823369"/>
                  <a:gd name="connsiteX55" fmla="*/ 5688807 w 5830888"/>
                  <a:gd name="connsiteY55" fmla="*/ 0 h 2823369"/>
                  <a:gd name="connsiteX56" fmla="*/ 5436394 w 5830888"/>
                  <a:gd name="connsiteY56" fmla="*/ 73026 h 2823369"/>
                  <a:gd name="connsiteX57" fmla="*/ 5488782 w 5830888"/>
                  <a:gd name="connsiteY57" fmla="*/ 304008 h 2823369"/>
                  <a:gd name="connsiteX58" fmla="*/ 5669757 w 5830888"/>
                  <a:gd name="connsiteY58" fmla="*/ 651670 h 2823369"/>
                  <a:gd name="connsiteX59" fmla="*/ 5141119 w 5830888"/>
                  <a:gd name="connsiteY59" fmla="*/ 970758 h 2823369"/>
                  <a:gd name="connsiteX60" fmla="*/ 4650582 w 5830888"/>
                  <a:gd name="connsiteY60" fmla="*/ 1230314 h 2823369"/>
                  <a:gd name="connsiteX61" fmla="*/ 3821113 w 5830888"/>
                  <a:gd name="connsiteY61" fmla="*/ 1578770 h 2823369"/>
                  <a:gd name="connsiteX62" fmla="*/ 2443163 w 5830888"/>
                  <a:gd name="connsiteY62" fmla="*/ 2118520 h 2823369"/>
                  <a:gd name="connsiteX63" fmla="*/ 2414588 w 5830888"/>
                  <a:gd name="connsiteY63" fmla="*/ 2070895 h 2823369"/>
                  <a:gd name="connsiteX64" fmla="*/ 2284413 w 5830888"/>
                  <a:gd name="connsiteY64" fmla="*/ 2124870 h 2823369"/>
                  <a:gd name="connsiteX65" fmla="*/ 2017713 w 5830888"/>
                  <a:gd name="connsiteY65" fmla="*/ 1470820 h 2823369"/>
                  <a:gd name="connsiteX66" fmla="*/ 1943101 w 5830888"/>
                  <a:gd name="connsiteY66" fmla="*/ 1485108 h 2823369"/>
                  <a:gd name="connsiteX67" fmla="*/ 1900238 w 5830888"/>
                  <a:gd name="connsiteY67" fmla="*/ 1375570 h 2823369"/>
                  <a:gd name="connsiteX68" fmla="*/ 1852613 w 5830888"/>
                  <a:gd name="connsiteY68" fmla="*/ 1344614 h 2823369"/>
                  <a:gd name="connsiteX69" fmla="*/ 1783557 w 5830888"/>
                  <a:gd name="connsiteY69" fmla="*/ 1177926 h 2823369"/>
                  <a:gd name="connsiteX70" fmla="*/ 1671638 w 5830888"/>
                  <a:gd name="connsiteY70" fmla="*/ 1124745 h 2823369"/>
                  <a:gd name="connsiteX71" fmla="*/ 1378744 w 5830888"/>
                  <a:gd name="connsiteY71" fmla="*/ 1230314 h 2823369"/>
                  <a:gd name="connsiteX72" fmla="*/ 1273969 w 5830888"/>
                  <a:gd name="connsiteY72" fmla="*/ 1285083 h 2823369"/>
                  <a:gd name="connsiteX73" fmla="*/ 1212057 w 5830888"/>
                  <a:gd name="connsiteY73" fmla="*/ 1401764 h 2823369"/>
                  <a:gd name="connsiteX74" fmla="*/ 1102519 w 5830888"/>
                  <a:gd name="connsiteY74" fmla="*/ 1461295 h 2823369"/>
                  <a:gd name="connsiteX75" fmla="*/ 931069 w 5830888"/>
                  <a:gd name="connsiteY75" fmla="*/ 1468439 h 2823369"/>
                  <a:gd name="connsiteX76" fmla="*/ 738188 w 5830888"/>
                  <a:gd name="connsiteY76" fmla="*/ 1532733 h 2823369"/>
                  <a:gd name="connsiteX77" fmla="*/ 664369 w 5830888"/>
                  <a:gd name="connsiteY77" fmla="*/ 1499395 h 2823369"/>
                  <a:gd name="connsiteX78" fmla="*/ 230982 w 5830888"/>
                  <a:gd name="connsiteY78" fmla="*/ 1661320 h 2823369"/>
                  <a:gd name="connsiteX79" fmla="*/ 283369 w 5830888"/>
                  <a:gd name="connsiteY79" fmla="*/ 1820864 h 2823369"/>
                  <a:gd name="connsiteX80" fmla="*/ 66676 w 5830888"/>
                  <a:gd name="connsiteY80" fmla="*/ 1894682 h 2823369"/>
                  <a:gd name="connsiteX0" fmla="*/ 66676 w 5830888"/>
                  <a:gd name="connsiteY0" fmla="*/ 1894682 h 2823369"/>
                  <a:gd name="connsiteX1" fmla="*/ 64294 w 5830888"/>
                  <a:gd name="connsiteY1" fmla="*/ 2032794 h 2823369"/>
                  <a:gd name="connsiteX2" fmla="*/ 142876 w 5830888"/>
                  <a:gd name="connsiteY2" fmla="*/ 1994694 h 2823369"/>
                  <a:gd name="connsiteX3" fmla="*/ 357188 w 5830888"/>
                  <a:gd name="connsiteY3" fmla="*/ 1956594 h 2823369"/>
                  <a:gd name="connsiteX4" fmla="*/ 404813 w 5830888"/>
                  <a:gd name="connsiteY4" fmla="*/ 1932782 h 2823369"/>
                  <a:gd name="connsiteX5" fmla="*/ 414338 w 5830888"/>
                  <a:gd name="connsiteY5" fmla="*/ 1808957 h 2823369"/>
                  <a:gd name="connsiteX6" fmla="*/ 438151 w 5830888"/>
                  <a:gd name="connsiteY6" fmla="*/ 1670844 h 2823369"/>
                  <a:gd name="connsiteX7" fmla="*/ 666751 w 5830888"/>
                  <a:gd name="connsiteY7" fmla="*/ 1585119 h 2823369"/>
                  <a:gd name="connsiteX8" fmla="*/ 695326 w 5830888"/>
                  <a:gd name="connsiteY8" fmla="*/ 1618457 h 2823369"/>
                  <a:gd name="connsiteX9" fmla="*/ 733426 w 5830888"/>
                  <a:gd name="connsiteY9" fmla="*/ 1856582 h 2823369"/>
                  <a:gd name="connsiteX10" fmla="*/ 776288 w 5830888"/>
                  <a:gd name="connsiteY10" fmla="*/ 1799432 h 2823369"/>
                  <a:gd name="connsiteX11" fmla="*/ 1057276 w 5830888"/>
                  <a:gd name="connsiteY11" fmla="*/ 1699419 h 2823369"/>
                  <a:gd name="connsiteX12" fmla="*/ 1047751 w 5830888"/>
                  <a:gd name="connsiteY12" fmla="*/ 1580357 h 2823369"/>
                  <a:gd name="connsiteX13" fmla="*/ 1138238 w 5830888"/>
                  <a:gd name="connsiteY13" fmla="*/ 1556544 h 2823369"/>
                  <a:gd name="connsiteX14" fmla="*/ 1162051 w 5830888"/>
                  <a:gd name="connsiteY14" fmla="*/ 1485107 h 2823369"/>
                  <a:gd name="connsiteX15" fmla="*/ 1366838 w 5830888"/>
                  <a:gd name="connsiteY15" fmla="*/ 1408907 h 2823369"/>
                  <a:gd name="connsiteX16" fmla="*/ 1357313 w 5830888"/>
                  <a:gd name="connsiteY16" fmla="*/ 1342232 h 2823369"/>
                  <a:gd name="connsiteX17" fmla="*/ 1595438 w 5830888"/>
                  <a:gd name="connsiteY17" fmla="*/ 1251744 h 2823369"/>
                  <a:gd name="connsiteX18" fmla="*/ 1681163 w 5830888"/>
                  <a:gd name="connsiteY18" fmla="*/ 1285082 h 2823369"/>
                  <a:gd name="connsiteX19" fmla="*/ 1795463 w 5830888"/>
                  <a:gd name="connsiteY19" fmla="*/ 1566069 h 2823369"/>
                  <a:gd name="connsiteX20" fmla="*/ 1624013 w 5830888"/>
                  <a:gd name="connsiteY20" fmla="*/ 1637507 h 2823369"/>
                  <a:gd name="connsiteX21" fmla="*/ 1809751 w 5830888"/>
                  <a:gd name="connsiteY21" fmla="*/ 2085182 h 2823369"/>
                  <a:gd name="connsiteX22" fmla="*/ 890587 w 5830888"/>
                  <a:gd name="connsiteY22" fmla="*/ 2286795 h 2823369"/>
                  <a:gd name="connsiteX23" fmla="*/ 849312 w 5830888"/>
                  <a:gd name="connsiteY23" fmla="*/ 2194720 h 2823369"/>
                  <a:gd name="connsiteX24" fmla="*/ 19051 w 5830888"/>
                  <a:gd name="connsiteY24" fmla="*/ 2513808 h 2823369"/>
                  <a:gd name="connsiteX25" fmla="*/ 0 w 5830888"/>
                  <a:gd name="connsiteY25" fmla="*/ 2761458 h 2823369"/>
                  <a:gd name="connsiteX26" fmla="*/ 1924051 w 5830888"/>
                  <a:gd name="connsiteY26" fmla="*/ 2042319 h 2823369"/>
                  <a:gd name="connsiteX27" fmla="*/ 1957388 w 5830888"/>
                  <a:gd name="connsiteY27" fmla="*/ 2128044 h 2823369"/>
                  <a:gd name="connsiteX28" fmla="*/ 1985963 w 5830888"/>
                  <a:gd name="connsiteY28" fmla="*/ 2113757 h 2823369"/>
                  <a:gd name="connsiteX29" fmla="*/ 2043113 w 5830888"/>
                  <a:gd name="connsiteY29" fmla="*/ 2275682 h 2823369"/>
                  <a:gd name="connsiteX30" fmla="*/ 1957388 w 5830888"/>
                  <a:gd name="connsiteY30" fmla="*/ 2409032 h 2823369"/>
                  <a:gd name="connsiteX31" fmla="*/ 1781176 w 5830888"/>
                  <a:gd name="connsiteY31" fmla="*/ 2494757 h 2823369"/>
                  <a:gd name="connsiteX32" fmla="*/ 1614488 w 5830888"/>
                  <a:gd name="connsiteY32" fmla="*/ 2480469 h 2823369"/>
                  <a:gd name="connsiteX33" fmla="*/ 1333501 w 5830888"/>
                  <a:gd name="connsiteY33" fmla="*/ 2590007 h 2823369"/>
                  <a:gd name="connsiteX34" fmla="*/ 1147763 w 5830888"/>
                  <a:gd name="connsiteY34" fmla="*/ 2656682 h 2823369"/>
                  <a:gd name="connsiteX35" fmla="*/ 1143001 w 5830888"/>
                  <a:gd name="connsiteY35" fmla="*/ 2732882 h 2823369"/>
                  <a:gd name="connsiteX36" fmla="*/ 1209676 w 5830888"/>
                  <a:gd name="connsiteY36" fmla="*/ 2742407 h 2823369"/>
                  <a:gd name="connsiteX37" fmla="*/ 1238251 w 5830888"/>
                  <a:gd name="connsiteY37" fmla="*/ 2823369 h 2823369"/>
                  <a:gd name="connsiteX38" fmla="*/ 1376363 w 5830888"/>
                  <a:gd name="connsiteY38" fmla="*/ 2775744 h 2823369"/>
                  <a:gd name="connsiteX39" fmla="*/ 1343026 w 5830888"/>
                  <a:gd name="connsiteY39" fmla="*/ 2651919 h 2823369"/>
                  <a:gd name="connsiteX40" fmla="*/ 1495426 w 5830888"/>
                  <a:gd name="connsiteY40" fmla="*/ 2609057 h 2823369"/>
                  <a:gd name="connsiteX41" fmla="*/ 1528763 w 5830888"/>
                  <a:gd name="connsiteY41" fmla="*/ 2675732 h 2823369"/>
                  <a:gd name="connsiteX42" fmla="*/ 1662113 w 5830888"/>
                  <a:gd name="connsiteY42" fmla="*/ 2613819 h 2823369"/>
                  <a:gd name="connsiteX43" fmla="*/ 1685926 w 5830888"/>
                  <a:gd name="connsiteY43" fmla="*/ 2656682 h 2823369"/>
                  <a:gd name="connsiteX44" fmla="*/ 2428876 w 5830888"/>
                  <a:gd name="connsiteY44" fmla="*/ 2370932 h 2823369"/>
                  <a:gd name="connsiteX45" fmla="*/ 2528888 w 5830888"/>
                  <a:gd name="connsiteY45" fmla="*/ 2194719 h 2823369"/>
                  <a:gd name="connsiteX46" fmla="*/ 2828926 w 5830888"/>
                  <a:gd name="connsiteY46" fmla="*/ 2070894 h 2823369"/>
                  <a:gd name="connsiteX47" fmla="*/ 2862263 w 5830888"/>
                  <a:gd name="connsiteY47" fmla="*/ 2189957 h 2823369"/>
                  <a:gd name="connsiteX48" fmla="*/ 3235326 w 5830888"/>
                  <a:gd name="connsiteY48" fmla="*/ 2051844 h 2823369"/>
                  <a:gd name="connsiteX49" fmla="*/ 3182938 w 5830888"/>
                  <a:gd name="connsiteY49" fmla="*/ 1932782 h 2823369"/>
                  <a:gd name="connsiteX50" fmla="*/ 3824288 w 5830888"/>
                  <a:gd name="connsiteY50" fmla="*/ 1683544 h 2823369"/>
                  <a:gd name="connsiteX51" fmla="*/ 4776788 w 5830888"/>
                  <a:gd name="connsiteY51" fmla="*/ 1270794 h 2823369"/>
                  <a:gd name="connsiteX52" fmla="*/ 5830888 w 5830888"/>
                  <a:gd name="connsiteY52" fmla="*/ 623094 h 2823369"/>
                  <a:gd name="connsiteX53" fmla="*/ 5583238 w 5830888"/>
                  <a:gd name="connsiteY53" fmla="*/ 134144 h 2823369"/>
                  <a:gd name="connsiteX54" fmla="*/ 5730876 w 5830888"/>
                  <a:gd name="connsiteY54" fmla="*/ 42069 h 2823369"/>
                  <a:gd name="connsiteX55" fmla="*/ 5688807 w 5830888"/>
                  <a:gd name="connsiteY55" fmla="*/ 0 h 2823369"/>
                  <a:gd name="connsiteX56" fmla="*/ 5436394 w 5830888"/>
                  <a:gd name="connsiteY56" fmla="*/ 73026 h 2823369"/>
                  <a:gd name="connsiteX57" fmla="*/ 5488782 w 5830888"/>
                  <a:gd name="connsiteY57" fmla="*/ 304008 h 2823369"/>
                  <a:gd name="connsiteX58" fmla="*/ 5669757 w 5830888"/>
                  <a:gd name="connsiteY58" fmla="*/ 651670 h 2823369"/>
                  <a:gd name="connsiteX59" fmla="*/ 5141119 w 5830888"/>
                  <a:gd name="connsiteY59" fmla="*/ 970758 h 2823369"/>
                  <a:gd name="connsiteX60" fmla="*/ 4650582 w 5830888"/>
                  <a:gd name="connsiteY60" fmla="*/ 1230314 h 2823369"/>
                  <a:gd name="connsiteX61" fmla="*/ 3821113 w 5830888"/>
                  <a:gd name="connsiteY61" fmla="*/ 1578770 h 2823369"/>
                  <a:gd name="connsiteX62" fmla="*/ 2443163 w 5830888"/>
                  <a:gd name="connsiteY62" fmla="*/ 2118520 h 2823369"/>
                  <a:gd name="connsiteX63" fmla="*/ 2414588 w 5830888"/>
                  <a:gd name="connsiteY63" fmla="*/ 2070895 h 2823369"/>
                  <a:gd name="connsiteX64" fmla="*/ 2284413 w 5830888"/>
                  <a:gd name="connsiteY64" fmla="*/ 2124870 h 2823369"/>
                  <a:gd name="connsiteX65" fmla="*/ 2017713 w 5830888"/>
                  <a:gd name="connsiteY65" fmla="*/ 1470820 h 2823369"/>
                  <a:gd name="connsiteX66" fmla="*/ 1943101 w 5830888"/>
                  <a:gd name="connsiteY66" fmla="*/ 1485108 h 2823369"/>
                  <a:gd name="connsiteX67" fmla="*/ 1900238 w 5830888"/>
                  <a:gd name="connsiteY67" fmla="*/ 1375570 h 2823369"/>
                  <a:gd name="connsiteX68" fmla="*/ 1852613 w 5830888"/>
                  <a:gd name="connsiteY68" fmla="*/ 1344614 h 2823369"/>
                  <a:gd name="connsiteX69" fmla="*/ 1783557 w 5830888"/>
                  <a:gd name="connsiteY69" fmla="*/ 1177926 h 2823369"/>
                  <a:gd name="connsiteX70" fmla="*/ 1671638 w 5830888"/>
                  <a:gd name="connsiteY70" fmla="*/ 1124745 h 2823369"/>
                  <a:gd name="connsiteX71" fmla="*/ 1378744 w 5830888"/>
                  <a:gd name="connsiteY71" fmla="*/ 1230314 h 2823369"/>
                  <a:gd name="connsiteX72" fmla="*/ 1273969 w 5830888"/>
                  <a:gd name="connsiteY72" fmla="*/ 1285083 h 2823369"/>
                  <a:gd name="connsiteX73" fmla="*/ 1212057 w 5830888"/>
                  <a:gd name="connsiteY73" fmla="*/ 1401764 h 2823369"/>
                  <a:gd name="connsiteX74" fmla="*/ 1102519 w 5830888"/>
                  <a:gd name="connsiteY74" fmla="*/ 1461295 h 2823369"/>
                  <a:gd name="connsiteX75" fmla="*/ 931069 w 5830888"/>
                  <a:gd name="connsiteY75" fmla="*/ 1468439 h 2823369"/>
                  <a:gd name="connsiteX76" fmla="*/ 738188 w 5830888"/>
                  <a:gd name="connsiteY76" fmla="*/ 1532733 h 2823369"/>
                  <a:gd name="connsiteX77" fmla="*/ 664369 w 5830888"/>
                  <a:gd name="connsiteY77" fmla="*/ 1499395 h 2823369"/>
                  <a:gd name="connsiteX78" fmla="*/ 230982 w 5830888"/>
                  <a:gd name="connsiteY78" fmla="*/ 1661320 h 2823369"/>
                  <a:gd name="connsiteX79" fmla="*/ 283369 w 5830888"/>
                  <a:gd name="connsiteY79" fmla="*/ 1820864 h 2823369"/>
                  <a:gd name="connsiteX80" fmla="*/ 66676 w 5830888"/>
                  <a:gd name="connsiteY80" fmla="*/ 1894682 h 2823369"/>
                  <a:gd name="connsiteX0" fmla="*/ 66676 w 5830888"/>
                  <a:gd name="connsiteY0" fmla="*/ 1894682 h 2823369"/>
                  <a:gd name="connsiteX1" fmla="*/ 64294 w 5830888"/>
                  <a:gd name="connsiteY1" fmla="*/ 2032794 h 2823369"/>
                  <a:gd name="connsiteX2" fmla="*/ 142876 w 5830888"/>
                  <a:gd name="connsiteY2" fmla="*/ 1994694 h 2823369"/>
                  <a:gd name="connsiteX3" fmla="*/ 357188 w 5830888"/>
                  <a:gd name="connsiteY3" fmla="*/ 1956594 h 2823369"/>
                  <a:gd name="connsiteX4" fmla="*/ 404813 w 5830888"/>
                  <a:gd name="connsiteY4" fmla="*/ 1932782 h 2823369"/>
                  <a:gd name="connsiteX5" fmla="*/ 414338 w 5830888"/>
                  <a:gd name="connsiteY5" fmla="*/ 1808957 h 2823369"/>
                  <a:gd name="connsiteX6" fmla="*/ 438151 w 5830888"/>
                  <a:gd name="connsiteY6" fmla="*/ 1670844 h 2823369"/>
                  <a:gd name="connsiteX7" fmla="*/ 666751 w 5830888"/>
                  <a:gd name="connsiteY7" fmla="*/ 1585119 h 2823369"/>
                  <a:gd name="connsiteX8" fmla="*/ 695326 w 5830888"/>
                  <a:gd name="connsiteY8" fmla="*/ 1618457 h 2823369"/>
                  <a:gd name="connsiteX9" fmla="*/ 733426 w 5830888"/>
                  <a:gd name="connsiteY9" fmla="*/ 1856582 h 2823369"/>
                  <a:gd name="connsiteX10" fmla="*/ 776288 w 5830888"/>
                  <a:gd name="connsiteY10" fmla="*/ 1799432 h 2823369"/>
                  <a:gd name="connsiteX11" fmla="*/ 1057276 w 5830888"/>
                  <a:gd name="connsiteY11" fmla="*/ 1699419 h 2823369"/>
                  <a:gd name="connsiteX12" fmla="*/ 1047751 w 5830888"/>
                  <a:gd name="connsiteY12" fmla="*/ 1580357 h 2823369"/>
                  <a:gd name="connsiteX13" fmla="*/ 1138238 w 5830888"/>
                  <a:gd name="connsiteY13" fmla="*/ 1556544 h 2823369"/>
                  <a:gd name="connsiteX14" fmla="*/ 1162051 w 5830888"/>
                  <a:gd name="connsiteY14" fmla="*/ 1485107 h 2823369"/>
                  <a:gd name="connsiteX15" fmla="*/ 1366838 w 5830888"/>
                  <a:gd name="connsiteY15" fmla="*/ 1408907 h 2823369"/>
                  <a:gd name="connsiteX16" fmla="*/ 1357313 w 5830888"/>
                  <a:gd name="connsiteY16" fmla="*/ 1342232 h 2823369"/>
                  <a:gd name="connsiteX17" fmla="*/ 1595438 w 5830888"/>
                  <a:gd name="connsiteY17" fmla="*/ 1251744 h 2823369"/>
                  <a:gd name="connsiteX18" fmla="*/ 1681163 w 5830888"/>
                  <a:gd name="connsiteY18" fmla="*/ 1285082 h 2823369"/>
                  <a:gd name="connsiteX19" fmla="*/ 1795463 w 5830888"/>
                  <a:gd name="connsiteY19" fmla="*/ 1566069 h 2823369"/>
                  <a:gd name="connsiteX20" fmla="*/ 1624013 w 5830888"/>
                  <a:gd name="connsiteY20" fmla="*/ 1637507 h 2823369"/>
                  <a:gd name="connsiteX21" fmla="*/ 1809751 w 5830888"/>
                  <a:gd name="connsiteY21" fmla="*/ 2085182 h 2823369"/>
                  <a:gd name="connsiteX22" fmla="*/ 890587 w 5830888"/>
                  <a:gd name="connsiteY22" fmla="*/ 2286795 h 2823369"/>
                  <a:gd name="connsiteX23" fmla="*/ 849312 w 5830888"/>
                  <a:gd name="connsiteY23" fmla="*/ 2194720 h 2823369"/>
                  <a:gd name="connsiteX24" fmla="*/ 19051 w 5830888"/>
                  <a:gd name="connsiteY24" fmla="*/ 2513808 h 2823369"/>
                  <a:gd name="connsiteX25" fmla="*/ 0 w 5830888"/>
                  <a:gd name="connsiteY25" fmla="*/ 2761458 h 2823369"/>
                  <a:gd name="connsiteX26" fmla="*/ 1924051 w 5830888"/>
                  <a:gd name="connsiteY26" fmla="*/ 2042319 h 2823369"/>
                  <a:gd name="connsiteX27" fmla="*/ 1957388 w 5830888"/>
                  <a:gd name="connsiteY27" fmla="*/ 2128044 h 2823369"/>
                  <a:gd name="connsiteX28" fmla="*/ 1985963 w 5830888"/>
                  <a:gd name="connsiteY28" fmla="*/ 2113757 h 2823369"/>
                  <a:gd name="connsiteX29" fmla="*/ 2043113 w 5830888"/>
                  <a:gd name="connsiteY29" fmla="*/ 2275682 h 2823369"/>
                  <a:gd name="connsiteX30" fmla="*/ 1957388 w 5830888"/>
                  <a:gd name="connsiteY30" fmla="*/ 2409032 h 2823369"/>
                  <a:gd name="connsiteX31" fmla="*/ 1781176 w 5830888"/>
                  <a:gd name="connsiteY31" fmla="*/ 2494757 h 2823369"/>
                  <a:gd name="connsiteX32" fmla="*/ 1614488 w 5830888"/>
                  <a:gd name="connsiteY32" fmla="*/ 2480469 h 2823369"/>
                  <a:gd name="connsiteX33" fmla="*/ 1333501 w 5830888"/>
                  <a:gd name="connsiteY33" fmla="*/ 2590007 h 2823369"/>
                  <a:gd name="connsiteX34" fmla="*/ 1147763 w 5830888"/>
                  <a:gd name="connsiteY34" fmla="*/ 2656682 h 2823369"/>
                  <a:gd name="connsiteX35" fmla="*/ 1143001 w 5830888"/>
                  <a:gd name="connsiteY35" fmla="*/ 2732882 h 2823369"/>
                  <a:gd name="connsiteX36" fmla="*/ 1209676 w 5830888"/>
                  <a:gd name="connsiteY36" fmla="*/ 2742407 h 2823369"/>
                  <a:gd name="connsiteX37" fmla="*/ 1238251 w 5830888"/>
                  <a:gd name="connsiteY37" fmla="*/ 2823369 h 2823369"/>
                  <a:gd name="connsiteX38" fmla="*/ 1376363 w 5830888"/>
                  <a:gd name="connsiteY38" fmla="*/ 2775744 h 2823369"/>
                  <a:gd name="connsiteX39" fmla="*/ 1343026 w 5830888"/>
                  <a:gd name="connsiteY39" fmla="*/ 2651919 h 2823369"/>
                  <a:gd name="connsiteX40" fmla="*/ 1495426 w 5830888"/>
                  <a:gd name="connsiteY40" fmla="*/ 2609057 h 2823369"/>
                  <a:gd name="connsiteX41" fmla="*/ 1528763 w 5830888"/>
                  <a:gd name="connsiteY41" fmla="*/ 2675732 h 2823369"/>
                  <a:gd name="connsiteX42" fmla="*/ 1662113 w 5830888"/>
                  <a:gd name="connsiteY42" fmla="*/ 2613819 h 2823369"/>
                  <a:gd name="connsiteX43" fmla="*/ 1685926 w 5830888"/>
                  <a:gd name="connsiteY43" fmla="*/ 2656682 h 2823369"/>
                  <a:gd name="connsiteX44" fmla="*/ 2428876 w 5830888"/>
                  <a:gd name="connsiteY44" fmla="*/ 2370932 h 2823369"/>
                  <a:gd name="connsiteX45" fmla="*/ 2528888 w 5830888"/>
                  <a:gd name="connsiteY45" fmla="*/ 2194719 h 2823369"/>
                  <a:gd name="connsiteX46" fmla="*/ 2828926 w 5830888"/>
                  <a:gd name="connsiteY46" fmla="*/ 2070894 h 2823369"/>
                  <a:gd name="connsiteX47" fmla="*/ 2862263 w 5830888"/>
                  <a:gd name="connsiteY47" fmla="*/ 2189957 h 2823369"/>
                  <a:gd name="connsiteX48" fmla="*/ 3235326 w 5830888"/>
                  <a:gd name="connsiteY48" fmla="*/ 2051844 h 2823369"/>
                  <a:gd name="connsiteX49" fmla="*/ 3182938 w 5830888"/>
                  <a:gd name="connsiteY49" fmla="*/ 1932782 h 2823369"/>
                  <a:gd name="connsiteX50" fmla="*/ 3824288 w 5830888"/>
                  <a:gd name="connsiteY50" fmla="*/ 1683544 h 2823369"/>
                  <a:gd name="connsiteX51" fmla="*/ 4776788 w 5830888"/>
                  <a:gd name="connsiteY51" fmla="*/ 1270794 h 2823369"/>
                  <a:gd name="connsiteX52" fmla="*/ 5830888 w 5830888"/>
                  <a:gd name="connsiteY52" fmla="*/ 623094 h 2823369"/>
                  <a:gd name="connsiteX53" fmla="*/ 5583238 w 5830888"/>
                  <a:gd name="connsiteY53" fmla="*/ 134144 h 2823369"/>
                  <a:gd name="connsiteX54" fmla="*/ 5730876 w 5830888"/>
                  <a:gd name="connsiteY54" fmla="*/ 42069 h 2823369"/>
                  <a:gd name="connsiteX55" fmla="*/ 5688807 w 5830888"/>
                  <a:gd name="connsiteY55" fmla="*/ 0 h 2823369"/>
                  <a:gd name="connsiteX56" fmla="*/ 5436394 w 5830888"/>
                  <a:gd name="connsiteY56" fmla="*/ 73026 h 2823369"/>
                  <a:gd name="connsiteX57" fmla="*/ 5488782 w 5830888"/>
                  <a:gd name="connsiteY57" fmla="*/ 304008 h 2823369"/>
                  <a:gd name="connsiteX58" fmla="*/ 5669757 w 5830888"/>
                  <a:gd name="connsiteY58" fmla="*/ 651670 h 2823369"/>
                  <a:gd name="connsiteX59" fmla="*/ 5141119 w 5830888"/>
                  <a:gd name="connsiteY59" fmla="*/ 970758 h 2823369"/>
                  <a:gd name="connsiteX60" fmla="*/ 4650582 w 5830888"/>
                  <a:gd name="connsiteY60" fmla="*/ 1230314 h 2823369"/>
                  <a:gd name="connsiteX61" fmla="*/ 3821113 w 5830888"/>
                  <a:gd name="connsiteY61" fmla="*/ 1578770 h 2823369"/>
                  <a:gd name="connsiteX62" fmla="*/ 2443163 w 5830888"/>
                  <a:gd name="connsiteY62" fmla="*/ 2118520 h 2823369"/>
                  <a:gd name="connsiteX63" fmla="*/ 2414588 w 5830888"/>
                  <a:gd name="connsiteY63" fmla="*/ 2070895 h 2823369"/>
                  <a:gd name="connsiteX64" fmla="*/ 2284413 w 5830888"/>
                  <a:gd name="connsiteY64" fmla="*/ 2124870 h 2823369"/>
                  <a:gd name="connsiteX65" fmla="*/ 2017713 w 5830888"/>
                  <a:gd name="connsiteY65" fmla="*/ 1470820 h 2823369"/>
                  <a:gd name="connsiteX66" fmla="*/ 1943101 w 5830888"/>
                  <a:gd name="connsiteY66" fmla="*/ 1485108 h 2823369"/>
                  <a:gd name="connsiteX67" fmla="*/ 1900238 w 5830888"/>
                  <a:gd name="connsiteY67" fmla="*/ 1375570 h 2823369"/>
                  <a:gd name="connsiteX68" fmla="*/ 1852613 w 5830888"/>
                  <a:gd name="connsiteY68" fmla="*/ 1344614 h 2823369"/>
                  <a:gd name="connsiteX69" fmla="*/ 1783557 w 5830888"/>
                  <a:gd name="connsiteY69" fmla="*/ 1177926 h 2823369"/>
                  <a:gd name="connsiteX70" fmla="*/ 1671638 w 5830888"/>
                  <a:gd name="connsiteY70" fmla="*/ 1124745 h 2823369"/>
                  <a:gd name="connsiteX71" fmla="*/ 1378744 w 5830888"/>
                  <a:gd name="connsiteY71" fmla="*/ 1230314 h 2823369"/>
                  <a:gd name="connsiteX72" fmla="*/ 1273969 w 5830888"/>
                  <a:gd name="connsiteY72" fmla="*/ 1285083 h 2823369"/>
                  <a:gd name="connsiteX73" fmla="*/ 1212057 w 5830888"/>
                  <a:gd name="connsiteY73" fmla="*/ 1401764 h 2823369"/>
                  <a:gd name="connsiteX74" fmla="*/ 1102519 w 5830888"/>
                  <a:gd name="connsiteY74" fmla="*/ 1461295 h 2823369"/>
                  <a:gd name="connsiteX75" fmla="*/ 931069 w 5830888"/>
                  <a:gd name="connsiteY75" fmla="*/ 1468439 h 2823369"/>
                  <a:gd name="connsiteX76" fmla="*/ 738188 w 5830888"/>
                  <a:gd name="connsiteY76" fmla="*/ 1532733 h 2823369"/>
                  <a:gd name="connsiteX77" fmla="*/ 664369 w 5830888"/>
                  <a:gd name="connsiteY77" fmla="*/ 1499395 h 2823369"/>
                  <a:gd name="connsiteX78" fmla="*/ 230982 w 5830888"/>
                  <a:gd name="connsiteY78" fmla="*/ 1661320 h 2823369"/>
                  <a:gd name="connsiteX79" fmla="*/ 283369 w 5830888"/>
                  <a:gd name="connsiteY79" fmla="*/ 1820864 h 2823369"/>
                  <a:gd name="connsiteX80" fmla="*/ 66676 w 5830888"/>
                  <a:gd name="connsiteY80" fmla="*/ 1894682 h 2823369"/>
                  <a:gd name="connsiteX0" fmla="*/ 66676 w 5830888"/>
                  <a:gd name="connsiteY0" fmla="*/ 1894682 h 2823369"/>
                  <a:gd name="connsiteX1" fmla="*/ 64294 w 5830888"/>
                  <a:gd name="connsiteY1" fmla="*/ 2032794 h 2823369"/>
                  <a:gd name="connsiteX2" fmla="*/ 142876 w 5830888"/>
                  <a:gd name="connsiteY2" fmla="*/ 1994694 h 2823369"/>
                  <a:gd name="connsiteX3" fmla="*/ 357188 w 5830888"/>
                  <a:gd name="connsiteY3" fmla="*/ 1956594 h 2823369"/>
                  <a:gd name="connsiteX4" fmla="*/ 404813 w 5830888"/>
                  <a:gd name="connsiteY4" fmla="*/ 1932782 h 2823369"/>
                  <a:gd name="connsiteX5" fmla="*/ 414338 w 5830888"/>
                  <a:gd name="connsiteY5" fmla="*/ 1808957 h 2823369"/>
                  <a:gd name="connsiteX6" fmla="*/ 438151 w 5830888"/>
                  <a:gd name="connsiteY6" fmla="*/ 1670844 h 2823369"/>
                  <a:gd name="connsiteX7" fmla="*/ 666751 w 5830888"/>
                  <a:gd name="connsiteY7" fmla="*/ 1585119 h 2823369"/>
                  <a:gd name="connsiteX8" fmla="*/ 695326 w 5830888"/>
                  <a:gd name="connsiteY8" fmla="*/ 1618457 h 2823369"/>
                  <a:gd name="connsiteX9" fmla="*/ 733426 w 5830888"/>
                  <a:gd name="connsiteY9" fmla="*/ 1856582 h 2823369"/>
                  <a:gd name="connsiteX10" fmla="*/ 776288 w 5830888"/>
                  <a:gd name="connsiteY10" fmla="*/ 1799432 h 2823369"/>
                  <a:gd name="connsiteX11" fmla="*/ 1057276 w 5830888"/>
                  <a:gd name="connsiteY11" fmla="*/ 1699419 h 2823369"/>
                  <a:gd name="connsiteX12" fmla="*/ 1047751 w 5830888"/>
                  <a:gd name="connsiteY12" fmla="*/ 1580357 h 2823369"/>
                  <a:gd name="connsiteX13" fmla="*/ 1138238 w 5830888"/>
                  <a:gd name="connsiteY13" fmla="*/ 1556544 h 2823369"/>
                  <a:gd name="connsiteX14" fmla="*/ 1162051 w 5830888"/>
                  <a:gd name="connsiteY14" fmla="*/ 1485107 h 2823369"/>
                  <a:gd name="connsiteX15" fmla="*/ 1366838 w 5830888"/>
                  <a:gd name="connsiteY15" fmla="*/ 1408907 h 2823369"/>
                  <a:gd name="connsiteX16" fmla="*/ 1357313 w 5830888"/>
                  <a:gd name="connsiteY16" fmla="*/ 1342232 h 2823369"/>
                  <a:gd name="connsiteX17" fmla="*/ 1595438 w 5830888"/>
                  <a:gd name="connsiteY17" fmla="*/ 1251744 h 2823369"/>
                  <a:gd name="connsiteX18" fmla="*/ 1681163 w 5830888"/>
                  <a:gd name="connsiteY18" fmla="*/ 1285082 h 2823369"/>
                  <a:gd name="connsiteX19" fmla="*/ 1795463 w 5830888"/>
                  <a:gd name="connsiteY19" fmla="*/ 1566069 h 2823369"/>
                  <a:gd name="connsiteX20" fmla="*/ 1624013 w 5830888"/>
                  <a:gd name="connsiteY20" fmla="*/ 1637507 h 2823369"/>
                  <a:gd name="connsiteX21" fmla="*/ 1809751 w 5830888"/>
                  <a:gd name="connsiteY21" fmla="*/ 2085182 h 2823369"/>
                  <a:gd name="connsiteX22" fmla="*/ 890587 w 5830888"/>
                  <a:gd name="connsiteY22" fmla="*/ 2286795 h 2823369"/>
                  <a:gd name="connsiteX23" fmla="*/ 849312 w 5830888"/>
                  <a:gd name="connsiteY23" fmla="*/ 2194720 h 2823369"/>
                  <a:gd name="connsiteX24" fmla="*/ 19051 w 5830888"/>
                  <a:gd name="connsiteY24" fmla="*/ 2513808 h 2823369"/>
                  <a:gd name="connsiteX25" fmla="*/ 0 w 5830888"/>
                  <a:gd name="connsiteY25" fmla="*/ 2761458 h 2823369"/>
                  <a:gd name="connsiteX26" fmla="*/ 57150 w 5830888"/>
                  <a:gd name="connsiteY26" fmla="*/ 2756695 h 2823369"/>
                  <a:gd name="connsiteX27" fmla="*/ 1924051 w 5830888"/>
                  <a:gd name="connsiteY27" fmla="*/ 2042319 h 2823369"/>
                  <a:gd name="connsiteX28" fmla="*/ 1957388 w 5830888"/>
                  <a:gd name="connsiteY28" fmla="*/ 2128044 h 2823369"/>
                  <a:gd name="connsiteX29" fmla="*/ 1985963 w 5830888"/>
                  <a:gd name="connsiteY29" fmla="*/ 2113757 h 2823369"/>
                  <a:gd name="connsiteX30" fmla="*/ 2043113 w 5830888"/>
                  <a:gd name="connsiteY30" fmla="*/ 2275682 h 2823369"/>
                  <a:gd name="connsiteX31" fmla="*/ 1957388 w 5830888"/>
                  <a:gd name="connsiteY31" fmla="*/ 2409032 h 2823369"/>
                  <a:gd name="connsiteX32" fmla="*/ 1781176 w 5830888"/>
                  <a:gd name="connsiteY32" fmla="*/ 2494757 h 2823369"/>
                  <a:gd name="connsiteX33" fmla="*/ 1614488 w 5830888"/>
                  <a:gd name="connsiteY33" fmla="*/ 2480469 h 2823369"/>
                  <a:gd name="connsiteX34" fmla="*/ 1333501 w 5830888"/>
                  <a:gd name="connsiteY34" fmla="*/ 2590007 h 2823369"/>
                  <a:gd name="connsiteX35" fmla="*/ 1147763 w 5830888"/>
                  <a:gd name="connsiteY35" fmla="*/ 2656682 h 2823369"/>
                  <a:gd name="connsiteX36" fmla="*/ 1143001 w 5830888"/>
                  <a:gd name="connsiteY36" fmla="*/ 2732882 h 2823369"/>
                  <a:gd name="connsiteX37" fmla="*/ 1209676 w 5830888"/>
                  <a:gd name="connsiteY37" fmla="*/ 2742407 h 2823369"/>
                  <a:gd name="connsiteX38" fmla="*/ 1238251 w 5830888"/>
                  <a:gd name="connsiteY38" fmla="*/ 2823369 h 2823369"/>
                  <a:gd name="connsiteX39" fmla="*/ 1376363 w 5830888"/>
                  <a:gd name="connsiteY39" fmla="*/ 2775744 h 2823369"/>
                  <a:gd name="connsiteX40" fmla="*/ 1343026 w 5830888"/>
                  <a:gd name="connsiteY40" fmla="*/ 2651919 h 2823369"/>
                  <a:gd name="connsiteX41" fmla="*/ 1495426 w 5830888"/>
                  <a:gd name="connsiteY41" fmla="*/ 2609057 h 2823369"/>
                  <a:gd name="connsiteX42" fmla="*/ 1528763 w 5830888"/>
                  <a:gd name="connsiteY42" fmla="*/ 2675732 h 2823369"/>
                  <a:gd name="connsiteX43" fmla="*/ 1662113 w 5830888"/>
                  <a:gd name="connsiteY43" fmla="*/ 2613819 h 2823369"/>
                  <a:gd name="connsiteX44" fmla="*/ 1685926 w 5830888"/>
                  <a:gd name="connsiteY44" fmla="*/ 2656682 h 2823369"/>
                  <a:gd name="connsiteX45" fmla="*/ 2428876 w 5830888"/>
                  <a:gd name="connsiteY45" fmla="*/ 2370932 h 2823369"/>
                  <a:gd name="connsiteX46" fmla="*/ 2528888 w 5830888"/>
                  <a:gd name="connsiteY46" fmla="*/ 2194719 h 2823369"/>
                  <a:gd name="connsiteX47" fmla="*/ 2828926 w 5830888"/>
                  <a:gd name="connsiteY47" fmla="*/ 2070894 h 2823369"/>
                  <a:gd name="connsiteX48" fmla="*/ 2862263 w 5830888"/>
                  <a:gd name="connsiteY48" fmla="*/ 2189957 h 2823369"/>
                  <a:gd name="connsiteX49" fmla="*/ 3235326 w 5830888"/>
                  <a:gd name="connsiteY49" fmla="*/ 2051844 h 2823369"/>
                  <a:gd name="connsiteX50" fmla="*/ 3182938 w 5830888"/>
                  <a:gd name="connsiteY50" fmla="*/ 1932782 h 2823369"/>
                  <a:gd name="connsiteX51" fmla="*/ 3824288 w 5830888"/>
                  <a:gd name="connsiteY51" fmla="*/ 1683544 h 2823369"/>
                  <a:gd name="connsiteX52" fmla="*/ 4776788 w 5830888"/>
                  <a:gd name="connsiteY52" fmla="*/ 1270794 h 2823369"/>
                  <a:gd name="connsiteX53" fmla="*/ 5830888 w 5830888"/>
                  <a:gd name="connsiteY53" fmla="*/ 623094 h 2823369"/>
                  <a:gd name="connsiteX54" fmla="*/ 5583238 w 5830888"/>
                  <a:gd name="connsiteY54" fmla="*/ 134144 h 2823369"/>
                  <a:gd name="connsiteX55" fmla="*/ 5730876 w 5830888"/>
                  <a:gd name="connsiteY55" fmla="*/ 42069 h 2823369"/>
                  <a:gd name="connsiteX56" fmla="*/ 5688807 w 5830888"/>
                  <a:gd name="connsiteY56" fmla="*/ 0 h 2823369"/>
                  <a:gd name="connsiteX57" fmla="*/ 5436394 w 5830888"/>
                  <a:gd name="connsiteY57" fmla="*/ 73026 h 2823369"/>
                  <a:gd name="connsiteX58" fmla="*/ 5488782 w 5830888"/>
                  <a:gd name="connsiteY58" fmla="*/ 304008 h 2823369"/>
                  <a:gd name="connsiteX59" fmla="*/ 5669757 w 5830888"/>
                  <a:gd name="connsiteY59" fmla="*/ 651670 h 2823369"/>
                  <a:gd name="connsiteX60" fmla="*/ 5141119 w 5830888"/>
                  <a:gd name="connsiteY60" fmla="*/ 970758 h 2823369"/>
                  <a:gd name="connsiteX61" fmla="*/ 4650582 w 5830888"/>
                  <a:gd name="connsiteY61" fmla="*/ 1230314 h 2823369"/>
                  <a:gd name="connsiteX62" fmla="*/ 3821113 w 5830888"/>
                  <a:gd name="connsiteY62" fmla="*/ 1578770 h 2823369"/>
                  <a:gd name="connsiteX63" fmla="*/ 2443163 w 5830888"/>
                  <a:gd name="connsiteY63" fmla="*/ 2118520 h 2823369"/>
                  <a:gd name="connsiteX64" fmla="*/ 2414588 w 5830888"/>
                  <a:gd name="connsiteY64" fmla="*/ 2070895 h 2823369"/>
                  <a:gd name="connsiteX65" fmla="*/ 2284413 w 5830888"/>
                  <a:gd name="connsiteY65" fmla="*/ 2124870 h 2823369"/>
                  <a:gd name="connsiteX66" fmla="*/ 2017713 w 5830888"/>
                  <a:gd name="connsiteY66" fmla="*/ 1470820 h 2823369"/>
                  <a:gd name="connsiteX67" fmla="*/ 1943101 w 5830888"/>
                  <a:gd name="connsiteY67" fmla="*/ 1485108 h 2823369"/>
                  <a:gd name="connsiteX68" fmla="*/ 1900238 w 5830888"/>
                  <a:gd name="connsiteY68" fmla="*/ 1375570 h 2823369"/>
                  <a:gd name="connsiteX69" fmla="*/ 1852613 w 5830888"/>
                  <a:gd name="connsiteY69" fmla="*/ 1344614 h 2823369"/>
                  <a:gd name="connsiteX70" fmla="*/ 1783557 w 5830888"/>
                  <a:gd name="connsiteY70" fmla="*/ 1177926 h 2823369"/>
                  <a:gd name="connsiteX71" fmla="*/ 1671638 w 5830888"/>
                  <a:gd name="connsiteY71" fmla="*/ 1124745 h 2823369"/>
                  <a:gd name="connsiteX72" fmla="*/ 1378744 w 5830888"/>
                  <a:gd name="connsiteY72" fmla="*/ 1230314 h 2823369"/>
                  <a:gd name="connsiteX73" fmla="*/ 1273969 w 5830888"/>
                  <a:gd name="connsiteY73" fmla="*/ 1285083 h 2823369"/>
                  <a:gd name="connsiteX74" fmla="*/ 1212057 w 5830888"/>
                  <a:gd name="connsiteY74" fmla="*/ 1401764 h 2823369"/>
                  <a:gd name="connsiteX75" fmla="*/ 1102519 w 5830888"/>
                  <a:gd name="connsiteY75" fmla="*/ 1461295 h 2823369"/>
                  <a:gd name="connsiteX76" fmla="*/ 931069 w 5830888"/>
                  <a:gd name="connsiteY76" fmla="*/ 1468439 h 2823369"/>
                  <a:gd name="connsiteX77" fmla="*/ 738188 w 5830888"/>
                  <a:gd name="connsiteY77" fmla="*/ 1532733 h 2823369"/>
                  <a:gd name="connsiteX78" fmla="*/ 664369 w 5830888"/>
                  <a:gd name="connsiteY78" fmla="*/ 1499395 h 2823369"/>
                  <a:gd name="connsiteX79" fmla="*/ 230982 w 5830888"/>
                  <a:gd name="connsiteY79" fmla="*/ 1661320 h 2823369"/>
                  <a:gd name="connsiteX80" fmla="*/ 283369 w 5830888"/>
                  <a:gd name="connsiteY80" fmla="*/ 1820864 h 2823369"/>
                  <a:gd name="connsiteX81" fmla="*/ 66676 w 5830888"/>
                  <a:gd name="connsiteY81" fmla="*/ 1894682 h 2823369"/>
                  <a:gd name="connsiteX0" fmla="*/ 66676 w 5830888"/>
                  <a:gd name="connsiteY0" fmla="*/ 1894682 h 2823369"/>
                  <a:gd name="connsiteX1" fmla="*/ 64294 w 5830888"/>
                  <a:gd name="connsiteY1" fmla="*/ 2032794 h 2823369"/>
                  <a:gd name="connsiteX2" fmla="*/ 142876 w 5830888"/>
                  <a:gd name="connsiteY2" fmla="*/ 1994694 h 2823369"/>
                  <a:gd name="connsiteX3" fmla="*/ 357188 w 5830888"/>
                  <a:gd name="connsiteY3" fmla="*/ 1956594 h 2823369"/>
                  <a:gd name="connsiteX4" fmla="*/ 404813 w 5830888"/>
                  <a:gd name="connsiteY4" fmla="*/ 1932782 h 2823369"/>
                  <a:gd name="connsiteX5" fmla="*/ 414338 w 5830888"/>
                  <a:gd name="connsiteY5" fmla="*/ 1808957 h 2823369"/>
                  <a:gd name="connsiteX6" fmla="*/ 438151 w 5830888"/>
                  <a:gd name="connsiteY6" fmla="*/ 1670844 h 2823369"/>
                  <a:gd name="connsiteX7" fmla="*/ 666751 w 5830888"/>
                  <a:gd name="connsiteY7" fmla="*/ 1585119 h 2823369"/>
                  <a:gd name="connsiteX8" fmla="*/ 695326 w 5830888"/>
                  <a:gd name="connsiteY8" fmla="*/ 1618457 h 2823369"/>
                  <a:gd name="connsiteX9" fmla="*/ 733426 w 5830888"/>
                  <a:gd name="connsiteY9" fmla="*/ 1856582 h 2823369"/>
                  <a:gd name="connsiteX10" fmla="*/ 776288 w 5830888"/>
                  <a:gd name="connsiteY10" fmla="*/ 1799432 h 2823369"/>
                  <a:gd name="connsiteX11" fmla="*/ 1057276 w 5830888"/>
                  <a:gd name="connsiteY11" fmla="*/ 1699419 h 2823369"/>
                  <a:gd name="connsiteX12" fmla="*/ 1047751 w 5830888"/>
                  <a:gd name="connsiteY12" fmla="*/ 1580357 h 2823369"/>
                  <a:gd name="connsiteX13" fmla="*/ 1138238 w 5830888"/>
                  <a:gd name="connsiteY13" fmla="*/ 1556544 h 2823369"/>
                  <a:gd name="connsiteX14" fmla="*/ 1162051 w 5830888"/>
                  <a:gd name="connsiteY14" fmla="*/ 1485107 h 2823369"/>
                  <a:gd name="connsiteX15" fmla="*/ 1366838 w 5830888"/>
                  <a:gd name="connsiteY15" fmla="*/ 1408907 h 2823369"/>
                  <a:gd name="connsiteX16" fmla="*/ 1357313 w 5830888"/>
                  <a:gd name="connsiteY16" fmla="*/ 1342232 h 2823369"/>
                  <a:gd name="connsiteX17" fmla="*/ 1595438 w 5830888"/>
                  <a:gd name="connsiteY17" fmla="*/ 1251744 h 2823369"/>
                  <a:gd name="connsiteX18" fmla="*/ 1681163 w 5830888"/>
                  <a:gd name="connsiteY18" fmla="*/ 1285082 h 2823369"/>
                  <a:gd name="connsiteX19" fmla="*/ 1795463 w 5830888"/>
                  <a:gd name="connsiteY19" fmla="*/ 1566069 h 2823369"/>
                  <a:gd name="connsiteX20" fmla="*/ 1624013 w 5830888"/>
                  <a:gd name="connsiteY20" fmla="*/ 1637507 h 2823369"/>
                  <a:gd name="connsiteX21" fmla="*/ 1809751 w 5830888"/>
                  <a:gd name="connsiteY21" fmla="*/ 2085182 h 2823369"/>
                  <a:gd name="connsiteX22" fmla="*/ 890587 w 5830888"/>
                  <a:gd name="connsiteY22" fmla="*/ 2286795 h 2823369"/>
                  <a:gd name="connsiteX23" fmla="*/ 849312 w 5830888"/>
                  <a:gd name="connsiteY23" fmla="*/ 2194720 h 2823369"/>
                  <a:gd name="connsiteX24" fmla="*/ 19051 w 5830888"/>
                  <a:gd name="connsiteY24" fmla="*/ 2513808 h 2823369"/>
                  <a:gd name="connsiteX25" fmla="*/ 0 w 5830888"/>
                  <a:gd name="connsiteY25" fmla="*/ 2761458 h 2823369"/>
                  <a:gd name="connsiteX26" fmla="*/ 57150 w 5830888"/>
                  <a:gd name="connsiteY26" fmla="*/ 2756695 h 2823369"/>
                  <a:gd name="connsiteX27" fmla="*/ 61912 w 5830888"/>
                  <a:gd name="connsiteY27" fmla="*/ 2594770 h 2823369"/>
                  <a:gd name="connsiteX28" fmla="*/ 1924051 w 5830888"/>
                  <a:gd name="connsiteY28" fmla="*/ 2042319 h 2823369"/>
                  <a:gd name="connsiteX29" fmla="*/ 1957388 w 5830888"/>
                  <a:gd name="connsiteY29" fmla="*/ 2128044 h 2823369"/>
                  <a:gd name="connsiteX30" fmla="*/ 1985963 w 5830888"/>
                  <a:gd name="connsiteY30" fmla="*/ 2113757 h 2823369"/>
                  <a:gd name="connsiteX31" fmla="*/ 2043113 w 5830888"/>
                  <a:gd name="connsiteY31" fmla="*/ 2275682 h 2823369"/>
                  <a:gd name="connsiteX32" fmla="*/ 1957388 w 5830888"/>
                  <a:gd name="connsiteY32" fmla="*/ 2409032 h 2823369"/>
                  <a:gd name="connsiteX33" fmla="*/ 1781176 w 5830888"/>
                  <a:gd name="connsiteY33" fmla="*/ 2494757 h 2823369"/>
                  <a:gd name="connsiteX34" fmla="*/ 1614488 w 5830888"/>
                  <a:gd name="connsiteY34" fmla="*/ 2480469 h 2823369"/>
                  <a:gd name="connsiteX35" fmla="*/ 1333501 w 5830888"/>
                  <a:gd name="connsiteY35" fmla="*/ 2590007 h 2823369"/>
                  <a:gd name="connsiteX36" fmla="*/ 1147763 w 5830888"/>
                  <a:gd name="connsiteY36" fmla="*/ 2656682 h 2823369"/>
                  <a:gd name="connsiteX37" fmla="*/ 1143001 w 5830888"/>
                  <a:gd name="connsiteY37" fmla="*/ 2732882 h 2823369"/>
                  <a:gd name="connsiteX38" fmla="*/ 1209676 w 5830888"/>
                  <a:gd name="connsiteY38" fmla="*/ 2742407 h 2823369"/>
                  <a:gd name="connsiteX39" fmla="*/ 1238251 w 5830888"/>
                  <a:gd name="connsiteY39" fmla="*/ 2823369 h 2823369"/>
                  <a:gd name="connsiteX40" fmla="*/ 1376363 w 5830888"/>
                  <a:gd name="connsiteY40" fmla="*/ 2775744 h 2823369"/>
                  <a:gd name="connsiteX41" fmla="*/ 1343026 w 5830888"/>
                  <a:gd name="connsiteY41" fmla="*/ 2651919 h 2823369"/>
                  <a:gd name="connsiteX42" fmla="*/ 1495426 w 5830888"/>
                  <a:gd name="connsiteY42" fmla="*/ 2609057 h 2823369"/>
                  <a:gd name="connsiteX43" fmla="*/ 1528763 w 5830888"/>
                  <a:gd name="connsiteY43" fmla="*/ 2675732 h 2823369"/>
                  <a:gd name="connsiteX44" fmla="*/ 1662113 w 5830888"/>
                  <a:gd name="connsiteY44" fmla="*/ 2613819 h 2823369"/>
                  <a:gd name="connsiteX45" fmla="*/ 1685926 w 5830888"/>
                  <a:gd name="connsiteY45" fmla="*/ 2656682 h 2823369"/>
                  <a:gd name="connsiteX46" fmla="*/ 2428876 w 5830888"/>
                  <a:gd name="connsiteY46" fmla="*/ 2370932 h 2823369"/>
                  <a:gd name="connsiteX47" fmla="*/ 2528888 w 5830888"/>
                  <a:gd name="connsiteY47" fmla="*/ 2194719 h 2823369"/>
                  <a:gd name="connsiteX48" fmla="*/ 2828926 w 5830888"/>
                  <a:gd name="connsiteY48" fmla="*/ 2070894 h 2823369"/>
                  <a:gd name="connsiteX49" fmla="*/ 2862263 w 5830888"/>
                  <a:gd name="connsiteY49" fmla="*/ 2189957 h 2823369"/>
                  <a:gd name="connsiteX50" fmla="*/ 3235326 w 5830888"/>
                  <a:gd name="connsiteY50" fmla="*/ 2051844 h 2823369"/>
                  <a:gd name="connsiteX51" fmla="*/ 3182938 w 5830888"/>
                  <a:gd name="connsiteY51" fmla="*/ 1932782 h 2823369"/>
                  <a:gd name="connsiteX52" fmla="*/ 3824288 w 5830888"/>
                  <a:gd name="connsiteY52" fmla="*/ 1683544 h 2823369"/>
                  <a:gd name="connsiteX53" fmla="*/ 4776788 w 5830888"/>
                  <a:gd name="connsiteY53" fmla="*/ 1270794 h 2823369"/>
                  <a:gd name="connsiteX54" fmla="*/ 5830888 w 5830888"/>
                  <a:gd name="connsiteY54" fmla="*/ 623094 h 2823369"/>
                  <a:gd name="connsiteX55" fmla="*/ 5583238 w 5830888"/>
                  <a:gd name="connsiteY55" fmla="*/ 134144 h 2823369"/>
                  <a:gd name="connsiteX56" fmla="*/ 5730876 w 5830888"/>
                  <a:gd name="connsiteY56" fmla="*/ 42069 h 2823369"/>
                  <a:gd name="connsiteX57" fmla="*/ 5688807 w 5830888"/>
                  <a:gd name="connsiteY57" fmla="*/ 0 h 2823369"/>
                  <a:gd name="connsiteX58" fmla="*/ 5436394 w 5830888"/>
                  <a:gd name="connsiteY58" fmla="*/ 73026 h 2823369"/>
                  <a:gd name="connsiteX59" fmla="*/ 5488782 w 5830888"/>
                  <a:gd name="connsiteY59" fmla="*/ 304008 h 2823369"/>
                  <a:gd name="connsiteX60" fmla="*/ 5669757 w 5830888"/>
                  <a:gd name="connsiteY60" fmla="*/ 651670 h 2823369"/>
                  <a:gd name="connsiteX61" fmla="*/ 5141119 w 5830888"/>
                  <a:gd name="connsiteY61" fmla="*/ 970758 h 2823369"/>
                  <a:gd name="connsiteX62" fmla="*/ 4650582 w 5830888"/>
                  <a:gd name="connsiteY62" fmla="*/ 1230314 h 2823369"/>
                  <a:gd name="connsiteX63" fmla="*/ 3821113 w 5830888"/>
                  <a:gd name="connsiteY63" fmla="*/ 1578770 h 2823369"/>
                  <a:gd name="connsiteX64" fmla="*/ 2443163 w 5830888"/>
                  <a:gd name="connsiteY64" fmla="*/ 2118520 h 2823369"/>
                  <a:gd name="connsiteX65" fmla="*/ 2414588 w 5830888"/>
                  <a:gd name="connsiteY65" fmla="*/ 2070895 h 2823369"/>
                  <a:gd name="connsiteX66" fmla="*/ 2284413 w 5830888"/>
                  <a:gd name="connsiteY66" fmla="*/ 2124870 h 2823369"/>
                  <a:gd name="connsiteX67" fmla="*/ 2017713 w 5830888"/>
                  <a:gd name="connsiteY67" fmla="*/ 1470820 h 2823369"/>
                  <a:gd name="connsiteX68" fmla="*/ 1943101 w 5830888"/>
                  <a:gd name="connsiteY68" fmla="*/ 1485108 h 2823369"/>
                  <a:gd name="connsiteX69" fmla="*/ 1900238 w 5830888"/>
                  <a:gd name="connsiteY69" fmla="*/ 1375570 h 2823369"/>
                  <a:gd name="connsiteX70" fmla="*/ 1852613 w 5830888"/>
                  <a:gd name="connsiteY70" fmla="*/ 1344614 h 2823369"/>
                  <a:gd name="connsiteX71" fmla="*/ 1783557 w 5830888"/>
                  <a:gd name="connsiteY71" fmla="*/ 1177926 h 2823369"/>
                  <a:gd name="connsiteX72" fmla="*/ 1671638 w 5830888"/>
                  <a:gd name="connsiteY72" fmla="*/ 1124745 h 2823369"/>
                  <a:gd name="connsiteX73" fmla="*/ 1378744 w 5830888"/>
                  <a:gd name="connsiteY73" fmla="*/ 1230314 h 2823369"/>
                  <a:gd name="connsiteX74" fmla="*/ 1273969 w 5830888"/>
                  <a:gd name="connsiteY74" fmla="*/ 1285083 h 2823369"/>
                  <a:gd name="connsiteX75" fmla="*/ 1212057 w 5830888"/>
                  <a:gd name="connsiteY75" fmla="*/ 1401764 h 2823369"/>
                  <a:gd name="connsiteX76" fmla="*/ 1102519 w 5830888"/>
                  <a:gd name="connsiteY76" fmla="*/ 1461295 h 2823369"/>
                  <a:gd name="connsiteX77" fmla="*/ 931069 w 5830888"/>
                  <a:gd name="connsiteY77" fmla="*/ 1468439 h 2823369"/>
                  <a:gd name="connsiteX78" fmla="*/ 738188 w 5830888"/>
                  <a:gd name="connsiteY78" fmla="*/ 1532733 h 2823369"/>
                  <a:gd name="connsiteX79" fmla="*/ 664369 w 5830888"/>
                  <a:gd name="connsiteY79" fmla="*/ 1499395 h 2823369"/>
                  <a:gd name="connsiteX80" fmla="*/ 230982 w 5830888"/>
                  <a:gd name="connsiteY80" fmla="*/ 1661320 h 2823369"/>
                  <a:gd name="connsiteX81" fmla="*/ 283369 w 5830888"/>
                  <a:gd name="connsiteY81" fmla="*/ 1820864 h 2823369"/>
                  <a:gd name="connsiteX82" fmla="*/ 66676 w 5830888"/>
                  <a:gd name="connsiteY82" fmla="*/ 1894682 h 2823369"/>
                  <a:gd name="connsiteX0" fmla="*/ 66676 w 5830888"/>
                  <a:gd name="connsiteY0" fmla="*/ 1894682 h 2823369"/>
                  <a:gd name="connsiteX1" fmla="*/ 64294 w 5830888"/>
                  <a:gd name="connsiteY1" fmla="*/ 2032794 h 2823369"/>
                  <a:gd name="connsiteX2" fmla="*/ 142876 w 5830888"/>
                  <a:gd name="connsiteY2" fmla="*/ 1994694 h 2823369"/>
                  <a:gd name="connsiteX3" fmla="*/ 357188 w 5830888"/>
                  <a:gd name="connsiteY3" fmla="*/ 1956594 h 2823369"/>
                  <a:gd name="connsiteX4" fmla="*/ 404813 w 5830888"/>
                  <a:gd name="connsiteY4" fmla="*/ 1932782 h 2823369"/>
                  <a:gd name="connsiteX5" fmla="*/ 414338 w 5830888"/>
                  <a:gd name="connsiteY5" fmla="*/ 1808957 h 2823369"/>
                  <a:gd name="connsiteX6" fmla="*/ 438151 w 5830888"/>
                  <a:gd name="connsiteY6" fmla="*/ 1670844 h 2823369"/>
                  <a:gd name="connsiteX7" fmla="*/ 666751 w 5830888"/>
                  <a:gd name="connsiteY7" fmla="*/ 1585119 h 2823369"/>
                  <a:gd name="connsiteX8" fmla="*/ 695326 w 5830888"/>
                  <a:gd name="connsiteY8" fmla="*/ 1618457 h 2823369"/>
                  <a:gd name="connsiteX9" fmla="*/ 733426 w 5830888"/>
                  <a:gd name="connsiteY9" fmla="*/ 1856582 h 2823369"/>
                  <a:gd name="connsiteX10" fmla="*/ 776288 w 5830888"/>
                  <a:gd name="connsiteY10" fmla="*/ 1799432 h 2823369"/>
                  <a:gd name="connsiteX11" fmla="*/ 1057276 w 5830888"/>
                  <a:gd name="connsiteY11" fmla="*/ 1699419 h 2823369"/>
                  <a:gd name="connsiteX12" fmla="*/ 1047751 w 5830888"/>
                  <a:gd name="connsiteY12" fmla="*/ 1580357 h 2823369"/>
                  <a:gd name="connsiteX13" fmla="*/ 1138238 w 5830888"/>
                  <a:gd name="connsiteY13" fmla="*/ 1556544 h 2823369"/>
                  <a:gd name="connsiteX14" fmla="*/ 1162051 w 5830888"/>
                  <a:gd name="connsiteY14" fmla="*/ 1485107 h 2823369"/>
                  <a:gd name="connsiteX15" fmla="*/ 1366838 w 5830888"/>
                  <a:gd name="connsiteY15" fmla="*/ 1408907 h 2823369"/>
                  <a:gd name="connsiteX16" fmla="*/ 1357313 w 5830888"/>
                  <a:gd name="connsiteY16" fmla="*/ 1342232 h 2823369"/>
                  <a:gd name="connsiteX17" fmla="*/ 1595438 w 5830888"/>
                  <a:gd name="connsiteY17" fmla="*/ 1251744 h 2823369"/>
                  <a:gd name="connsiteX18" fmla="*/ 1681163 w 5830888"/>
                  <a:gd name="connsiteY18" fmla="*/ 1285082 h 2823369"/>
                  <a:gd name="connsiteX19" fmla="*/ 1795463 w 5830888"/>
                  <a:gd name="connsiteY19" fmla="*/ 1566069 h 2823369"/>
                  <a:gd name="connsiteX20" fmla="*/ 1624013 w 5830888"/>
                  <a:gd name="connsiteY20" fmla="*/ 1637507 h 2823369"/>
                  <a:gd name="connsiteX21" fmla="*/ 1809751 w 5830888"/>
                  <a:gd name="connsiteY21" fmla="*/ 2085182 h 2823369"/>
                  <a:gd name="connsiteX22" fmla="*/ 890587 w 5830888"/>
                  <a:gd name="connsiteY22" fmla="*/ 2286795 h 2823369"/>
                  <a:gd name="connsiteX23" fmla="*/ 849312 w 5830888"/>
                  <a:gd name="connsiteY23" fmla="*/ 2194720 h 2823369"/>
                  <a:gd name="connsiteX24" fmla="*/ 19051 w 5830888"/>
                  <a:gd name="connsiteY24" fmla="*/ 2513808 h 2823369"/>
                  <a:gd name="connsiteX25" fmla="*/ 0 w 5830888"/>
                  <a:gd name="connsiteY25" fmla="*/ 2761458 h 2823369"/>
                  <a:gd name="connsiteX26" fmla="*/ 57150 w 5830888"/>
                  <a:gd name="connsiteY26" fmla="*/ 2756695 h 2823369"/>
                  <a:gd name="connsiteX27" fmla="*/ 61912 w 5830888"/>
                  <a:gd name="connsiteY27" fmla="*/ 2594770 h 2823369"/>
                  <a:gd name="connsiteX28" fmla="*/ 1924051 w 5830888"/>
                  <a:gd name="connsiteY28" fmla="*/ 2042319 h 2823369"/>
                  <a:gd name="connsiteX29" fmla="*/ 1957388 w 5830888"/>
                  <a:gd name="connsiteY29" fmla="*/ 2128044 h 2823369"/>
                  <a:gd name="connsiteX30" fmla="*/ 1985963 w 5830888"/>
                  <a:gd name="connsiteY30" fmla="*/ 2113757 h 2823369"/>
                  <a:gd name="connsiteX31" fmla="*/ 2043113 w 5830888"/>
                  <a:gd name="connsiteY31" fmla="*/ 2275682 h 2823369"/>
                  <a:gd name="connsiteX32" fmla="*/ 1957388 w 5830888"/>
                  <a:gd name="connsiteY32" fmla="*/ 2409032 h 2823369"/>
                  <a:gd name="connsiteX33" fmla="*/ 1781176 w 5830888"/>
                  <a:gd name="connsiteY33" fmla="*/ 2494757 h 2823369"/>
                  <a:gd name="connsiteX34" fmla="*/ 1614488 w 5830888"/>
                  <a:gd name="connsiteY34" fmla="*/ 2480469 h 2823369"/>
                  <a:gd name="connsiteX35" fmla="*/ 1333501 w 5830888"/>
                  <a:gd name="connsiteY35" fmla="*/ 2590007 h 2823369"/>
                  <a:gd name="connsiteX36" fmla="*/ 1147763 w 5830888"/>
                  <a:gd name="connsiteY36" fmla="*/ 2656682 h 2823369"/>
                  <a:gd name="connsiteX37" fmla="*/ 1143001 w 5830888"/>
                  <a:gd name="connsiteY37" fmla="*/ 2732882 h 2823369"/>
                  <a:gd name="connsiteX38" fmla="*/ 1209676 w 5830888"/>
                  <a:gd name="connsiteY38" fmla="*/ 2742407 h 2823369"/>
                  <a:gd name="connsiteX39" fmla="*/ 1238251 w 5830888"/>
                  <a:gd name="connsiteY39" fmla="*/ 2823369 h 2823369"/>
                  <a:gd name="connsiteX40" fmla="*/ 1376363 w 5830888"/>
                  <a:gd name="connsiteY40" fmla="*/ 2775744 h 2823369"/>
                  <a:gd name="connsiteX41" fmla="*/ 1343026 w 5830888"/>
                  <a:gd name="connsiteY41" fmla="*/ 2651919 h 2823369"/>
                  <a:gd name="connsiteX42" fmla="*/ 1495426 w 5830888"/>
                  <a:gd name="connsiteY42" fmla="*/ 2609057 h 2823369"/>
                  <a:gd name="connsiteX43" fmla="*/ 1528763 w 5830888"/>
                  <a:gd name="connsiteY43" fmla="*/ 2675732 h 2823369"/>
                  <a:gd name="connsiteX44" fmla="*/ 1662113 w 5830888"/>
                  <a:gd name="connsiteY44" fmla="*/ 2613819 h 2823369"/>
                  <a:gd name="connsiteX45" fmla="*/ 1685926 w 5830888"/>
                  <a:gd name="connsiteY45" fmla="*/ 2656682 h 2823369"/>
                  <a:gd name="connsiteX46" fmla="*/ 2428876 w 5830888"/>
                  <a:gd name="connsiteY46" fmla="*/ 2370932 h 2823369"/>
                  <a:gd name="connsiteX47" fmla="*/ 2528888 w 5830888"/>
                  <a:gd name="connsiteY47" fmla="*/ 2194719 h 2823369"/>
                  <a:gd name="connsiteX48" fmla="*/ 2828926 w 5830888"/>
                  <a:gd name="connsiteY48" fmla="*/ 2070894 h 2823369"/>
                  <a:gd name="connsiteX49" fmla="*/ 2862263 w 5830888"/>
                  <a:gd name="connsiteY49" fmla="*/ 2189957 h 2823369"/>
                  <a:gd name="connsiteX50" fmla="*/ 3235326 w 5830888"/>
                  <a:gd name="connsiteY50" fmla="*/ 2051844 h 2823369"/>
                  <a:gd name="connsiteX51" fmla="*/ 3182938 w 5830888"/>
                  <a:gd name="connsiteY51" fmla="*/ 1932782 h 2823369"/>
                  <a:gd name="connsiteX52" fmla="*/ 3824288 w 5830888"/>
                  <a:gd name="connsiteY52" fmla="*/ 1683544 h 2823369"/>
                  <a:gd name="connsiteX53" fmla="*/ 4776788 w 5830888"/>
                  <a:gd name="connsiteY53" fmla="*/ 1270794 h 2823369"/>
                  <a:gd name="connsiteX54" fmla="*/ 5830888 w 5830888"/>
                  <a:gd name="connsiteY54" fmla="*/ 623094 h 2823369"/>
                  <a:gd name="connsiteX55" fmla="*/ 5583238 w 5830888"/>
                  <a:gd name="connsiteY55" fmla="*/ 134144 h 2823369"/>
                  <a:gd name="connsiteX56" fmla="*/ 5730876 w 5830888"/>
                  <a:gd name="connsiteY56" fmla="*/ 42069 h 2823369"/>
                  <a:gd name="connsiteX57" fmla="*/ 5688807 w 5830888"/>
                  <a:gd name="connsiteY57" fmla="*/ 0 h 2823369"/>
                  <a:gd name="connsiteX58" fmla="*/ 5436394 w 5830888"/>
                  <a:gd name="connsiteY58" fmla="*/ 73026 h 2823369"/>
                  <a:gd name="connsiteX59" fmla="*/ 5488782 w 5830888"/>
                  <a:gd name="connsiteY59" fmla="*/ 304008 h 2823369"/>
                  <a:gd name="connsiteX60" fmla="*/ 5669757 w 5830888"/>
                  <a:gd name="connsiteY60" fmla="*/ 651670 h 2823369"/>
                  <a:gd name="connsiteX61" fmla="*/ 5141119 w 5830888"/>
                  <a:gd name="connsiteY61" fmla="*/ 970758 h 2823369"/>
                  <a:gd name="connsiteX62" fmla="*/ 4650582 w 5830888"/>
                  <a:gd name="connsiteY62" fmla="*/ 1230314 h 2823369"/>
                  <a:gd name="connsiteX63" fmla="*/ 3821113 w 5830888"/>
                  <a:gd name="connsiteY63" fmla="*/ 1578770 h 2823369"/>
                  <a:gd name="connsiteX64" fmla="*/ 2443163 w 5830888"/>
                  <a:gd name="connsiteY64" fmla="*/ 2118520 h 2823369"/>
                  <a:gd name="connsiteX65" fmla="*/ 2414588 w 5830888"/>
                  <a:gd name="connsiteY65" fmla="*/ 2070895 h 2823369"/>
                  <a:gd name="connsiteX66" fmla="*/ 2284413 w 5830888"/>
                  <a:gd name="connsiteY66" fmla="*/ 2124870 h 2823369"/>
                  <a:gd name="connsiteX67" fmla="*/ 2017713 w 5830888"/>
                  <a:gd name="connsiteY67" fmla="*/ 1470820 h 2823369"/>
                  <a:gd name="connsiteX68" fmla="*/ 1943101 w 5830888"/>
                  <a:gd name="connsiteY68" fmla="*/ 1485108 h 2823369"/>
                  <a:gd name="connsiteX69" fmla="*/ 1900238 w 5830888"/>
                  <a:gd name="connsiteY69" fmla="*/ 1375570 h 2823369"/>
                  <a:gd name="connsiteX70" fmla="*/ 1852613 w 5830888"/>
                  <a:gd name="connsiteY70" fmla="*/ 1344614 h 2823369"/>
                  <a:gd name="connsiteX71" fmla="*/ 1783557 w 5830888"/>
                  <a:gd name="connsiteY71" fmla="*/ 1177926 h 2823369"/>
                  <a:gd name="connsiteX72" fmla="*/ 1671638 w 5830888"/>
                  <a:gd name="connsiteY72" fmla="*/ 1124745 h 2823369"/>
                  <a:gd name="connsiteX73" fmla="*/ 1378744 w 5830888"/>
                  <a:gd name="connsiteY73" fmla="*/ 1230314 h 2823369"/>
                  <a:gd name="connsiteX74" fmla="*/ 1273969 w 5830888"/>
                  <a:gd name="connsiteY74" fmla="*/ 1285083 h 2823369"/>
                  <a:gd name="connsiteX75" fmla="*/ 1212057 w 5830888"/>
                  <a:gd name="connsiteY75" fmla="*/ 1401764 h 2823369"/>
                  <a:gd name="connsiteX76" fmla="*/ 1102519 w 5830888"/>
                  <a:gd name="connsiteY76" fmla="*/ 1461295 h 2823369"/>
                  <a:gd name="connsiteX77" fmla="*/ 931069 w 5830888"/>
                  <a:gd name="connsiteY77" fmla="*/ 1468439 h 2823369"/>
                  <a:gd name="connsiteX78" fmla="*/ 738188 w 5830888"/>
                  <a:gd name="connsiteY78" fmla="*/ 1532733 h 2823369"/>
                  <a:gd name="connsiteX79" fmla="*/ 664369 w 5830888"/>
                  <a:gd name="connsiteY79" fmla="*/ 1499395 h 2823369"/>
                  <a:gd name="connsiteX80" fmla="*/ 230982 w 5830888"/>
                  <a:gd name="connsiteY80" fmla="*/ 1661320 h 2823369"/>
                  <a:gd name="connsiteX81" fmla="*/ 283369 w 5830888"/>
                  <a:gd name="connsiteY81" fmla="*/ 1820864 h 2823369"/>
                  <a:gd name="connsiteX82" fmla="*/ 66676 w 5830888"/>
                  <a:gd name="connsiteY82" fmla="*/ 1894682 h 2823369"/>
                  <a:gd name="connsiteX0" fmla="*/ 66676 w 5830888"/>
                  <a:gd name="connsiteY0" fmla="*/ 1894682 h 2823369"/>
                  <a:gd name="connsiteX1" fmla="*/ 64294 w 5830888"/>
                  <a:gd name="connsiteY1" fmla="*/ 2032794 h 2823369"/>
                  <a:gd name="connsiteX2" fmla="*/ 142876 w 5830888"/>
                  <a:gd name="connsiteY2" fmla="*/ 1994694 h 2823369"/>
                  <a:gd name="connsiteX3" fmla="*/ 357188 w 5830888"/>
                  <a:gd name="connsiteY3" fmla="*/ 1956594 h 2823369"/>
                  <a:gd name="connsiteX4" fmla="*/ 404813 w 5830888"/>
                  <a:gd name="connsiteY4" fmla="*/ 1932782 h 2823369"/>
                  <a:gd name="connsiteX5" fmla="*/ 414338 w 5830888"/>
                  <a:gd name="connsiteY5" fmla="*/ 1808957 h 2823369"/>
                  <a:gd name="connsiteX6" fmla="*/ 438151 w 5830888"/>
                  <a:gd name="connsiteY6" fmla="*/ 1670844 h 2823369"/>
                  <a:gd name="connsiteX7" fmla="*/ 666751 w 5830888"/>
                  <a:gd name="connsiteY7" fmla="*/ 1585119 h 2823369"/>
                  <a:gd name="connsiteX8" fmla="*/ 695326 w 5830888"/>
                  <a:gd name="connsiteY8" fmla="*/ 1618457 h 2823369"/>
                  <a:gd name="connsiteX9" fmla="*/ 733426 w 5830888"/>
                  <a:gd name="connsiteY9" fmla="*/ 1856582 h 2823369"/>
                  <a:gd name="connsiteX10" fmla="*/ 776288 w 5830888"/>
                  <a:gd name="connsiteY10" fmla="*/ 1799432 h 2823369"/>
                  <a:gd name="connsiteX11" fmla="*/ 1057276 w 5830888"/>
                  <a:gd name="connsiteY11" fmla="*/ 1699419 h 2823369"/>
                  <a:gd name="connsiteX12" fmla="*/ 1047751 w 5830888"/>
                  <a:gd name="connsiteY12" fmla="*/ 1580357 h 2823369"/>
                  <a:gd name="connsiteX13" fmla="*/ 1138238 w 5830888"/>
                  <a:gd name="connsiteY13" fmla="*/ 1556544 h 2823369"/>
                  <a:gd name="connsiteX14" fmla="*/ 1162051 w 5830888"/>
                  <a:gd name="connsiteY14" fmla="*/ 1485107 h 2823369"/>
                  <a:gd name="connsiteX15" fmla="*/ 1366838 w 5830888"/>
                  <a:gd name="connsiteY15" fmla="*/ 1408907 h 2823369"/>
                  <a:gd name="connsiteX16" fmla="*/ 1357313 w 5830888"/>
                  <a:gd name="connsiteY16" fmla="*/ 1342232 h 2823369"/>
                  <a:gd name="connsiteX17" fmla="*/ 1595438 w 5830888"/>
                  <a:gd name="connsiteY17" fmla="*/ 1251744 h 2823369"/>
                  <a:gd name="connsiteX18" fmla="*/ 1681163 w 5830888"/>
                  <a:gd name="connsiteY18" fmla="*/ 1285082 h 2823369"/>
                  <a:gd name="connsiteX19" fmla="*/ 1795463 w 5830888"/>
                  <a:gd name="connsiteY19" fmla="*/ 1566069 h 2823369"/>
                  <a:gd name="connsiteX20" fmla="*/ 1624013 w 5830888"/>
                  <a:gd name="connsiteY20" fmla="*/ 1637507 h 2823369"/>
                  <a:gd name="connsiteX21" fmla="*/ 1809751 w 5830888"/>
                  <a:gd name="connsiteY21" fmla="*/ 2085182 h 2823369"/>
                  <a:gd name="connsiteX22" fmla="*/ 890587 w 5830888"/>
                  <a:gd name="connsiteY22" fmla="*/ 2286795 h 2823369"/>
                  <a:gd name="connsiteX23" fmla="*/ 849312 w 5830888"/>
                  <a:gd name="connsiteY23" fmla="*/ 2194720 h 2823369"/>
                  <a:gd name="connsiteX24" fmla="*/ 19051 w 5830888"/>
                  <a:gd name="connsiteY24" fmla="*/ 2513808 h 2823369"/>
                  <a:gd name="connsiteX25" fmla="*/ 0 w 5830888"/>
                  <a:gd name="connsiteY25" fmla="*/ 2761458 h 2823369"/>
                  <a:gd name="connsiteX26" fmla="*/ 57150 w 5830888"/>
                  <a:gd name="connsiteY26" fmla="*/ 2756695 h 2823369"/>
                  <a:gd name="connsiteX27" fmla="*/ 61912 w 5830888"/>
                  <a:gd name="connsiteY27" fmla="*/ 2594770 h 2823369"/>
                  <a:gd name="connsiteX28" fmla="*/ 1924051 w 5830888"/>
                  <a:gd name="connsiteY28" fmla="*/ 2042319 h 2823369"/>
                  <a:gd name="connsiteX29" fmla="*/ 1957388 w 5830888"/>
                  <a:gd name="connsiteY29" fmla="*/ 2128044 h 2823369"/>
                  <a:gd name="connsiteX30" fmla="*/ 1985963 w 5830888"/>
                  <a:gd name="connsiteY30" fmla="*/ 2113757 h 2823369"/>
                  <a:gd name="connsiteX31" fmla="*/ 2043113 w 5830888"/>
                  <a:gd name="connsiteY31" fmla="*/ 2275682 h 2823369"/>
                  <a:gd name="connsiteX32" fmla="*/ 1957388 w 5830888"/>
                  <a:gd name="connsiteY32" fmla="*/ 2409032 h 2823369"/>
                  <a:gd name="connsiteX33" fmla="*/ 1781176 w 5830888"/>
                  <a:gd name="connsiteY33" fmla="*/ 2494757 h 2823369"/>
                  <a:gd name="connsiteX34" fmla="*/ 1614488 w 5830888"/>
                  <a:gd name="connsiteY34" fmla="*/ 2480469 h 2823369"/>
                  <a:gd name="connsiteX35" fmla="*/ 1333501 w 5830888"/>
                  <a:gd name="connsiteY35" fmla="*/ 2590007 h 2823369"/>
                  <a:gd name="connsiteX36" fmla="*/ 1147763 w 5830888"/>
                  <a:gd name="connsiteY36" fmla="*/ 2656682 h 2823369"/>
                  <a:gd name="connsiteX37" fmla="*/ 1143001 w 5830888"/>
                  <a:gd name="connsiteY37" fmla="*/ 2732882 h 2823369"/>
                  <a:gd name="connsiteX38" fmla="*/ 1209676 w 5830888"/>
                  <a:gd name="connsiteY38" fmla="*/ 2742407 h 2823369"/>
                  <a:gd name="connsiteX39" fmla="*/ 1238251 w 5830888"/>
                  <a:gd name="connsiteY39" fmla="*/ 2823369 h 2823369"/>
                  <a:gd name="connsiteX40" fmla="*/ 1376363 w 5830888"/>
                  <a:gd name="connsiteY40" fmla="*/ 2775744 h 2823369"/>
                  <a:gd name="connsiteX41" fmla="*/ 1343026 w 5830888"/>
                  <a:gd name="connsiteY41" fmla="*/ 2651919 h 2823369"/>
                  <a:gd name="connsiteX42" fmla="*/ 1495426 w 5830888"/>
                  <a:gd name="connsiteY42" fmla="*/ 2609057 h 2823369"/>
                  <a:gd name="connsiteX43" fmla="*/ 1528763 w 5830888"/>
                  <a:gd name="connsiteY43" fmla="*/ 2675732 h 2823369"/>
                  <a:gd name="connsiteX44" fmla="*/ 1662113 w 5830888"/>
                  <a:gd name="connsiteY44" fmla="*/ 2613819 h 2823369"/>
                  <a:gd name="connsiteX45" fmla="*/ 1685926 w 5830888"/>
                  <a:gd name="connsiteY45" fmla="*/ 2656682 h 2823369"/>
                  <a:gd name="connsiteX46" fmla="*/ 2428876 w 5830888"/>
                  <a:gd name="connsiteY46" fmla="*/ 2370932 h 2823369"/>
                  <a:gd name="connsiteX47" fmla="*/ 2528888 w 5830888"/>
                  <a:gd name="connsiteY47" fmla="*/ 2194719 h 2823369"/>
                  <a:gd name="connsiteX48" fmla="*/ 2828926 w 5830888"/>
                  <a:gd name="connsiteY48" fmla="*/ 2070894 h 2823369"/>
                  <a:gd name="connsiteX49" fmla="*/ 2862263 w 5830888"/>
                  <a:gd name="connsiteY49" fmla="*/ 2189957 h 2823369"/>
                  <a:gd name="connsiteX50" fmla="*/ 3235326 w 5830888"/>
                  <a:gd name="connsiteY50" fmla="*/ 2051844 h 2823369"/>
                  <a:gd name="connsiteX51" fmla="*/ 3182938 w 5830888"/>
                  <a:gd name="connsiteY51" fmla="*/ 1932782 h 2823369"/>
                  <a:gd name="connsiteX52" fmla="*/ 3824288 w 5830888"/>
                  <a:gd name="connsiteY52" fmla="*/ 1683544 h 2823369"/>
                  <a:gd name="connsiteX53" fmla="*/ 4776788 w 5830888"/>
                  <a:gd name="connsiteY53" fmla="*/ 1270794 h 2823369"/>
                  <a:gd name="connsiteX54" fmla="*/ 5830888 w 5830888"/>
                  <a:gd name="connsiteY54" fmla="*/ 623094 h 2823369"/>
                  <a:gd name="connsiteX55" fmla="*/ 5583238 w 5830888"/>
                  <a:gd name="connsiteY55" fmla="*/ 134144 h 2823369"/>
                  <a:gd name="connsiteX56" fmla="*/ 5730876 w 5830888"/>
                  <a:gd name="connsiteY56" fmla="*/ 42069 h 2823369"/>
                  <a:gd name="connsiteX57" fmla="*/ 5688807 w 5830888"/>
                  <a:gd name="connsiteY57" fmla="*/ 0 h 2823369"/>
                  <a:gd name="connsiteX58" fmla="*/ 5436394 w 5830888"/>
                  <a:gd name="connsiteY58" fmla="*/ 73026 h 2823369"/>
                  <a:gd name="connsiteX59" fmla="*/ 5488782 w 5830888"/>
                  <a:gd name="connsiteY59" fmla="*/ 304008 h 2823369"/>
                  <a:gd name="connsiteX60" fmla="*/ 5669757 w 5830888"/>
                  <a:gd name="connsiteY60" fmla="*/ 651670 h 2823369"/>
                  <a:gd name="connsiteX61" fmla="*/ 5141119 w 5830888"/>
                  <a:gd name="connsiteY61" fmla="*/ 970758 h 2823369"/>
                  <a:gd name="connsiteX62" fmla="*/ 4650582 w 5830888"/>
                  <a:gd name="connsiteY62" fmla="*/ 1230314 h 2823369"/>
                  <a:gd name="connsiteX63" fmla="*/ 3821113 w 5830888"/>
                  <a:gd name="connsiteY63" fmla="*/ 1578770 h 2823369"/>
                  <a:gd name="connsiteX64" fmla="*/ 2443163 w 5830888"/>
                  <a:gd name="connsiteY64" fmla="*/ 2118520 h 2823369"/>
                  <a:gd name="connsiteX65" fmla="*/ 2414588 w 5830888"/>
                  <a:gd name="connsiteY65" fmla="*/ 2070895 h 2823369"/>
                  <a:gd name="connsiteX66" fmla="*/ 2284413 w 5830888"/>
                  <a:gd name="connsiteY66" fmla="*/ 2124870 h 2823369"/>
                  <a:gd name="connsiteX67" fmla="*/ 2017713 w 5830888"/>
                  <a:gd name="connsiteY67" fmla="*/ 1470820 h 2823369"/>
                  <a:gd name="connsiteX68" fmla="*/ 1943101 w 5830888"/>
                  <a:gd name="connsiteY68" fmla="*/ 1485108 h 2823369"/>
                  <a:gd name="connsiteX69" fmla="*/ 1900238 w 5830888"/>
                  <a:gd name="connsiteY69" fmla="*/ 1375570 h 2823369"/>
                  <a:gd name="connsiteX70" fmla="*/ 1852613 w 5830888"/>
                  <a:gd name="connsiteY70" fmla="*/ 1344614 h 2823369"/>
                  <a:gd name="connsiteX71" fmla="*/ 1783557 w 5830888"/>
                  <a:gd name="connsiteY71" fmla="*/ 1177926 h 2823369"/>
                  <a:gd name="connsiteX72" fmla="*/ 1671638 w 5830888"/>
                  <a:gd name="connsiteY72" fmla="*/ 1124745 h 2823369"/>
                  <a:gd name="connsiteX73" fmla="*/ 1378744 w 5830888"/>
                  <a:gd name="connsiteY73" fmla="*/ 1230314 h 2823369"/>
                  <a:gd name="connsiteX74" fmla="*/ 1273969 w 5830888"/>
                  <a:gd name="connsiteY74" fmla="*/ 1285083 h 2823369"/>
                  <a:gd name="connsiteX75" fmla="*/ 1212057 w 5830888"/>
                  <a:gd name="connsiteY75" fmla="*/ 1401764 h 2823369"/>
                  <a:gd name="connsiteX76" fmla="*/ 1102519 w 5830888"/>
                  <a:gd name="connsiteY76" fmla="*/ 1461295 h 2823369"/>
                  <a:gd name="connsiteX77" fmla="*/ 931069 w 5830888"/>
                  <a:gd name="connsiteY77" fmla="*/ 1468439 h 2823369"/>
                  <a:gd name="connsiteX78" fmla="*/ 738188 w 5830888"/>
                  <a:gd name="connsiteY78" fmla="*/ 1532733 h 2823369"/>
                  <a:gd name="connsiteX79" fmla="*/ 664369 w 5830888"/>
                  <a:gd name="connsiteY79" fmla="*/ 1499395 h 2823369"/>
                  <a:gd name="connsiteX80" fmla="*/ 230982 w 5830888"/>
                  <a:gd name="connsiteY80" fmla="*/ 1661320 h 2823369"/>
                  <a:gd name="connsiteX81" fmla="*/ 283369 w 5830888"/>
                  <a:gd name="connsiteY81" fmla="*/ 1820864 h 2823369"/>
                  <a:gd name="connsiteX82" fmla="*/ 66676 w 5830888"/>
                  <a:gd name="connsiteY82" fmla="*/ 1894682 h 2823369"/>
                  <a:gd name="connsiteX0" fmla="*/ 66676 w 5830888"/>
                  <a:gd name="connsiteY0" fmla="*/ 1894682 h 2823369"/>
                  <a:gd name="connsiteX1" fmla="*/ 64294 w 5830888"/>
                  <a:gd name="connsiteY1" fmla="*/ 2032794 h 2823369"/>
                  <a:gd name="connsiteX2" fmla="*/ 142876 w 5830888"/>
                  <a:gd name="connsiteY2" fmla="*/ 1994694 h 2823369"/>
                  <a:gd name="connsiteX3" fmla="*/ 357188 w 5830888"/>
                  <a:gd name="connsiteY3" fmla="*/ 1956594 h 2823369"/>
                  <a:gd name="connsiteX4" fmla="*/ 404813 w 5830888"/>
                  <a:gd name="connsiteY4" fmla="*/ 1932782 h 2823369"/>
                  <a:gd name="connsiteX5" fmla="*/ 414338 w 5830888"/>
                  <a:gd name="connsiteY5" fmla="*/ 1808957 h 2823369"/>
                  <a:gd name="connsiteX6" fmla="*/ 438151 w 5830888"/>
                  <a:gd name="connsiteY6" fmla="*/ 1670844 h 2823369"/>
                  <a:gd name="connsiteX7" fmla="*/ 666751 w 5830888"/>
                  <a:gd name="connsiteY7" fmla="*/ 1585119 h 2823369"/>
                  <a:gd name="connsiteX8" fmla="*/ 695326 w 5830888"/>
                  <a:gd name="connsiteY8" fmla="*/ 1618457 h 2823369"/>
                  <a:gd name="connsiteX9" fmla="*/ 733426 w 5830888"/>
                  <a:gd name="connsiteY9" fmla="*/ 1856582 h 2823369"/>
                  <a:gd name="connsiteX10" fmla="*/ 776288 w 5830888"/>
                  <a:gd name="connsiteY10" fmla="*/ 1799432 h 2823369"/>
                  <a:gd name="connsiteX11" fmla="*/ 1057276 w 5830888"/>
                  <a:gd name="connsiteY11" fmla="*/ 1699419 h 2823369"/>
                  <a:gd name="connsiteX12" fmla="*/ 1047751 w 5830888"/>
                  <a:gd name="connsiteY12" fmla="*/ 1580357 h 2823369"/>
                  <a:gd name="connsiteX13" fmla="*/ 1138238 w 5830888"/>
                  <a:gd name="connsiteY13" fmla="*/ 1556544 h 2823369"/>
                  <a:gd name="connsiteX14" fmla="*/ 1162051 w 5830888"/>
                  <a:gd name="connsiteY14" fmla="*/ 1485107 h 2823369"/>
                  <a:gd name="connsiteX15" fmla="*/ 1366838 w 5830888"/>
                  <a:gd name="connsiteY15" fmla="*/ 1408907 h 2823369"/>
                  <a:gd name="connsiteX16" fmla="*/ 1357313 w 5830888"/>
                  <a:gd name="connsiteY16" fmla="*/ 1342232 h 2823369"/>
                  <a:gd name="connsiteX17" fmla="*/ 1595438 w 5830888"/>
                  <a:gd name="connsiteY17" fmla="*/ 1251744 h 2823369"/>
                  <a:gd name="connsiteX18" fmla="*/ 1681163 w 5830888"/>
                  <a:gd name="connsiteY18" fmla="*/ 1285082 h 2823369"/>
                  <a:gd name="connsiteX19" fmla="*/ 1795463 w 5830888"/>
                  <a:gd name="connsiteY19" fmla="*/ 1566069 h 2823369"/>
                  <a:gd name="connsiteX20" fmla="*/ 1624013 w 5830888"/>
                  <a:gd name="connsiteY20" fmla="*/ 1637507 h 2823369"/>
                  <a:gd name="connsiteX21" fmla="*/ 1809751 w 5830888"/>
                  <a:gd name="connsiteY21" fmla="*/ 2085182 h 2823369"/>
                  <a:gd name="connsiteX22" fmla="*/ 890587 w 5830888"/>
                  <a:gd name="connsiteY22" fmla="*/ 2286795 h 2823369"/>
                  <a:gd name="connsiteX23" fmla="*/ 849312 w 5830888"/>
                  <a:gd name="connsiteY23" fmla="*/ 2194720 h 2823369"/>
                  <a:gd name="connsiteX24" fmla="*/ 19051 w 5830888"/>
                  <a:gd name="connsiteY24" fmla="*/ 2513808 h 2823369"/>
                  <a:gd name="connsiteX25" fmla="*/ 0 w 5830888"/>
                  <a:gd name="connsiteY25" fmla="*/ 2761458 h 2823369"/>
                  <a:gd name="connsiteX26" fmla="*/ 57150 w 5830888"/>
                  <a:gd name="connsiteY26" fmla="*/ 2756695 h 2823369"/>
                  <a:gd name="connsiteX27" fmla="*/ 61912 w 5830888"/>
                  <a:gd name="connsiteY27" fmla="*/ 2594770 h 2823369"/>
                  <a:gd name="connsiteX28" fmla="*/ 757237 w 5830888"/>
                  <a:gd name="connsiteY28" fmla="*/ 2347120 h 2823369"/>
                  <a:gd name="connsiteX29" fmla="*/ 1924051 w 5830888"/>
                  <a:gd name="connsiteY29" fmla="*/ 2042319 h 2823369"/>
                  <a:gd name="connsiteX30" fmla="*/ 1957388 w 5830888"/>
                  <a:gd name="connsiteY30" fmla="*/ 2128044 h 2823369"/>
                  <a:gd name="connsiteX31" fmla="*/ 1985963 w 5830888"/>
                  <a:gd name="connsiteY31" fmla="*/ 2113757 h 2823369"/>
                  <a:gd name="connsiteX32" fmla="*/ 2043113 w 5830888"/>
                  <a:gd name="connsiteY32" fmla="*/ 2275682 h 2823369"/>
                  <a:gd name="connsiteX33" fmla="*/ 1957388 w 5830888"/>
                  <a:gd name="connsiteY33" fmla="*/ 2409032 h 2823369"/>
                  <a:gd name="connsiteX34" fmla="*/ 1781176 w 5830888"/>
                  <a:gd name="connsiteY34" fmla="*/ 2494757 h 2823369"/>
                  <a:gd name="connsiteX35" fmla="*/ 1614488 w 5830888"/>
                  <a:gd name="connsiteY35" fmla="*/ 2480469 h 2823369"/>
                  <a:gd name="connsiteX36" fmla="*/ 1333501 w 5830888"/>
                  <a:gd name="connsiteY36" fmla="*/ 2590007 h 2823369"/>
                  <a:gd name="connsiteX37" fmla="*/ 1147763 w 5830888"/>
                  <a:gd name="connsiteY37" fmla="*/ 2656682 h 2823369"/>
                  <a:gd name="connsiteX38" fmla="*/ 1143001 w 5830888"/>
                  <a:gd name="connsiteY38" fmla="*/ 2732882 h 2823369"/>
                  <a:gd name="connsiteX39" fmla="*/ 1209676 w 5830888"/>
                  <a:gd name="connsiteY39" fmla="*/ 2742407 h 2823369"/>
                  <a:gd name="connsiteX40" fmla="*/ 1238251 w 5830888"/>
                  <a:gd name="connsiteY40" fmla="*/ 2823369 h 2823369"/>
                  <a:gd name="connsiteX41" fmla="*/ 1376363 w 5830888"/>
                  <a:gd name="connsiteY41" fmla="*/ 2775744 h 2823369"/>
                  <a:gd name="connsiteX42" fmla="*/ 1343026 w 5830888"/>
                  <a:gd name="connsiteY42" fmla="*/ 2651919 h 2823369"/>
                  <a:gd name="connsiteX43" fmla="*/ 1495426 w 5830888"/>
                  <a:gd name="connsiteY43" fmla="*/ 2609057 h 2823369"/>
                  <a:gd name="connsiteX44" fmla="*/ 1528763 w 5830888"/>
                  <a:gd name="connsiteY44" fmla="*/ 2675732 h 2823369"/>
                  <a:gd name="connsiteX45" fmla="*/ 1662113 w 5830888"/>
                  <a:gd name="connsiteY45" fmla="*/ 2613819 h 2823369"/>
                  <a:gd name="connsiteX46" fmla="*/ 1685926 w 5830888"/>
                  <a:gd name="connsiteY46" fmla="*/ 2656682 h 2823369"/>
                  <a:gd name="connsiteX47" fmla="*/ 2428876 w 5830888"/>
                  <a:gd name="connsiteY47" fmla="*/ 2370932 h 2823369"/>
                  <a:gd name="connsiteX48" fmla="*/ 2528888 w 5830888"/>
                  <a:gd name="connsiteY48" fmla="*/ 2194719 h 2823369"/>
                  <a:gd name="connsiteX49" fmla="*/ 2828926 w 5830888"/>
                  <a:gd name="connsiteY49" fmla="*/ 2070894 h 2823369"/>
                  <a:gd name="connsiteX50" fmla="*/ 2862263 w 5830888"/>
                  <a:gd name="connsiteY50" fmla="*/ 2189957 h 2823369"/>
                  <a:gd name="connsiteX51" fmla="*/ 3235326 w 5830888"/>
                  <a:gd name="connsiteY51" fmla="*/ 2051844 h 2823369"/>
                  <a:gd name="connsiteX52" fmla="*/ 3182938 w 5830888"/>
                  <a:gd name="connsiteY52" fmla="*/ 1932782 h 2823369"/>
                  <a:gd name="connsiteX53" fmla="*/ 3824288 w 5830888"/>
                  <a:gd name="connsiteY53" fmla="*/ 1683544 h 2823369"/>
                  <a:gd name="connsiteX54" fmla="*/ 4776788 w 5830888"/>
                  <a:gd name="connsiteY54" fmla="*/ 1270794 h 2823369"/>
                  <a:gd name="connsiteX55" fmla="*/ 5830888 w 5830888"/>
                  <a:gd name="connsiteY55" fmla="*/ 623094 h 2823369"/>
                  <a:gd name="connsiteX56" fmla="*/ 5583238 w 5830888"/>
                  <a:gd name="connsiteY56" fmla="*/ 134144 h 2823369"/>
                  <a:gd name="connsiteX57" fmla="*/ 5730876 w 5830888"/>
                  <a:gd name="connsiteY57" fmla="*/ 42069 h 2823369"/>
                  <a:gd name="connsiteX58" fmla="*/ 5688807 w 5830888"/>
                  <a:gd name="connsiteY58" fmla="*/ 0 h 2823369"/>
                  <a:gd name="connsiteX59" fmla="*/ 5436394 w 5830888"/>
                  <a:gd name="connsiteY59" fmla="*/ 73026 h 2823369"/>
                  <a:gd name="connsiteX60" fmla="*/ 5488782 w 5830888"/>
                  <a:gd name="connsiteY60" fmla="*/ 304008 h 2823369"/>
                  <a:gd name="connsiteX61" fmla="*/ 5669757 w 5830888"/>
                  <a:gd name="connsiteY61" fmla="*/ 651670 h 2823369"/>
                  <a:gd name="connsiteX62" fmla="*/ 5141119 w 5830888"/>
                  <a:gd name="connsiteY62" fmla="*/ 970758 h 2823369"/>
                  <a:gd name="connsiteX63" fmla="*/ 4650582 w 5830888"/>
                  <a:gd name="connsiteY63" fmla="*/ 1230314 h 2823369"/>
                  <a:gd name="connsiteX64" fmla="*/ 3821113 w 5830888"/>
                  <a:gd name="connsiteY64" fmla="*/ 1578770 h 2823369"/>
                  <a:gd name="connsiteX65" fmla="*/ 2443163 w 5830888"/>
                  <a:gd name="connsiteY65" fmla="*/ 2118520 h 2823369"/>
                  <a:gd name="connsiteX66" fmla="*/ 2414588 w 5830888"/>
                  <a:gd name="connsiteY66" fmla="*/ 2070895 h 2823369"/>
                  <a:gd name="connsiteX67" fmla="*/ 2284413 w 5830888"/>
                  <a:gd name="connsiteY67" fmla="*/ 2124870 h 2823369"/>
                  <a:gd name="connsiteX68" fmla="*/ 2017713 w 5830888"/>
                  <a:gd name="connsiteY68" fmla="*/ 1470820 h 2823369"/>
                  <a:gd name="connsiteX69" fmla="*/ 1943101 w 5830888"/>
                  <a:gd name="connsiteY69" fmla="*/ 1485108 h 2823369"/>
                  <a:gd name="connsiteX70" fmla="*/ 1900238 w 5830888"/>
                  <a:gd name="connsiteY70" fmla="*/ 1375570 h 2823369"/>
                  <a:gd name="connsiteX71" fmla="*/ 1852613 w 5830888"/>
                  <a:gd name="connsiteY71" fmla="*/ 1344614 h 2823369"/>
                  <a:gd name="connsiteX72" fmla="*/ 1783557 w 5830888"/>
                  <a:gd name="connsiteY72" fmla="*/ 1177926 h 2823369"/>
                  <a:gd name="connsiteX73" fmla="*/ 1671638 w 5830888"/>
                  <a:gd name="connsiteY73" fmla="*/ 1124745 h 2823369"/>
                  <a:gd name="connsiteX74" fmla="*/ 1378744 w 5830888"/>
                  <a:gd name="connsiteY74" fmla="*/ 1230314 h 2823369"/>
                  <a:gd name="connsiteX75" fmla="*/ 1273969 w 5830888"/>
                  <a:gd name="connsiteY75" fmla="*/ 1285083 h 2823369"/>
                  <a:gd name="connsiteX76" fmla="*/ 1212057 w 5830888"/>
                  <a:gd name="connsiteY76" fmla="*/ 1401764 h 2823369"/>
                  <a:gd name="connsiteX77" fmla="*/ 1102519 w 5830888"/>
                  <a:gd name="connsiteY77" fmla="*/ 1461295 h 2823369"/>
                  <a:gd name="connsiteX78" fmla="*/ 931069 w 5830888"/>
                  <a:gd name="connsiteY78" fmla="*/ 1468439 h 2823369"/>
                  <a:gd name="connsiteX79" fmla="*/ 738188 w 5830888"/>
                  <a:gd name="connsiteY79" fmla="*/ 1532733 h 2823369"/>
                  <a:gd name="connsiteX80" fmla="*/ 664369 w 5830888"/>
                  <a:gd name="connsiteY80" fmla="*/ 1499395 h 2823369"/>
                  <a:gd name="connsiteX81" fmla="*/ 230982 w 5830888"/>
                  <a:gd name="connsiteY81" fmla="*/ 1661320 h 2823369"/>
                  <a:gd name="connsiteX82" fmla="*/ 283369 w 5830888"/>
                  <a:gd name="connsiteY82" fmla="*/ 1820864 h 2823369"/>
                  <a:gd name="connsiteX83" fmla="*/ 66676 w 5830888"/>
                  <a:gd name="connsiteY83" fmla="*/ 1894682 h 2823369"/>
                  <a:gd name="connsiteX0" fmla="*/ 66676 w 5830888"/>
                  <a:gd name="connsiteY0" fmla="*/ 1894682 h 2823369"/>
                  <a:gd name="connsiteX1" fmla="*/ 64294 w 5830888"/>
                  <a:gd name="connsiteY1" fmla="*/ 2032794 h 2823369"/>
                  <a:gd name="connsiteX2" fmla="*/ 142876 w 5830888"/>
                  <a:gd name="connsiteY2" fmla="*/ 1994694 h 2823369"/>
                  <a:gd name="connsiteX3" fmla="*/ 357188 w 5830888"/>
                  <a:gd name="connsiteY3" fmla="*/ 1956594 h 2823369"/>
                  <a:gd name="connsiteX4" fmla="*/ 404813 w 5830888"/>
                  <a:gd name="connsiteY4" fmla="*/ 1932782 h 2823369"/>
                  <a:gd name="connsiteX5" fmla="*/ 414338 w 5830888"/>
                  <a:gd name="connsiteY5" fmla="*/ 1808957 h 2823369"/>
                  <a:gd name="connsiteX6" fmla="*/ 438151 w 5830888"/>
                  <a:gd name="connsiteY6" fmla="*/ 1670844 h 2823369"/>
                  <a:gd name="connsiteX7" fmla="*/ 666751 w 5830888"/>
                  <a:gd name="connsiteY7" fmla="*/ 1585119 h 2823369"/>
                  <a:gd name="connsiteX8" fmla="*/ 695326 w 5830888"/>
                  <a:gd name="connsiteY8" fmla="*/ 1618457 h 2823369"/>
                  <a:gd name="connsiteX9" fmla="*/ 733426 w 5830888"/>
                  <a:gd name="connsiteY9" fmla="*/ 1856582 h 2823369"/>
                  <a:gd name="connsiteX10" fmla="*/ 776288 w 5830888"/>
                  <a:gd name="connsiteY10" fmla="*/ 1799432 h 2823369"/>
                  <a:gd name="connsiteX11" fmla="*/ 1057276 w 5830888"/>
                  <a:gd name="connsiteY11" fmla="*/ 1699419 h 2823369"/>
                  <a:gd name="connsiteX12" fmla="*/ 1047751 w 5830888"/>
                  <a:gd name="connsiteY12" fmla="*/ 1580357 h 2823369"/>
                  <a:gd name="connsiteX13" fmla="*/ 1138238 w 5830888"/>
                  <a:gd name="connsiteY13" fmla="*/ 1556544 h 2823369"/>
                  <a:gd name="connsiteX14" fmla="*/ 1162051 w 5830888"/>
                  <a:gd name="connsiteY14" fmla="*/ 1485107 h 2823369"/>
                  <a:gd name="connsiteX15" fmla="*/ 1366838 w 5830888"/>
                  <a:gd name="connsiteY15" fmla="*/ 1408907 h 2823369"/>
                  <a:gd name="connsiteX16" fmla="*/ 1357313 w 5830888"/>
                  <a:gd name="connsiteY16" fmla="*/ 1342232 h 2823369"/>
                  <a:gd name="connsiteX17" fmla="*/ 1595438 w 5830888"/>
                  <a:gd name="connsiteY17" fmla="*/ 1251744 h 2823369"/>
                  <a:gd name="connsiteX18" fmla="*/ 1681163 w 5830888"/>
                  <a:gd name="connsiteY18" fmla="*/ 1285082 h 2823369"/>
                  <a:gd name="connsiteX19" fmla="*/ 1795463 w 5830888"/>
                  <a:gd name="connsiteY19" fmla="*/ 1566069 h 2823369"/>
                  <a:gd name="connsiteX20" fmla="*/ 1624013 w 5830888"/>
                  <a:gd name="connsiteY20" fmla="*/ 1637507 h 2823369"/>
                  <a:gd name="connsiteX21" fmla="*/ 1809751 w 5830888"/>
                  <a:gd name="connsiteY21" fmla="*/ 2085182 h 2823369"/>
                  <a:gd name="connsiteX22" fmla="*/ 890587 w 5830888"/>
                  <a:gd name="connsiteY22" fmla="*/ 2286795 h 2823369"/>
                  <a:gd name="connsiteX23" fmla="*/ 849312 w 5830888"/>
                  <a:gd name="connsiteY23" fmla="*/ 2194720 h 2823369"/>
                  <a:gd name="connsiteX24" fmla="*/ 19051 w 5830888"/>
                  <a:gd name="connsiteY24" fmla="*/ 2513808 h 2823369"/>
                  <a:gd name="connsiteX25" fmla="*/ 0 w 5830888"/>
                  <a:gd name="connsiteY25" fmla="*/ 2761458 h 2823369"/>
                  <a:gd name="connsiteX26" fmla="*/ 57150 w 5830888"/>
                  <a:gd name="connsiteY26" fmla="*/ 2756695 h 2823369"/>
                  <a:gd name="connsiteX27" fmla="*/ 61912 w 5830888"/>
                  <a:gd name="connsiteY27" fmla="*/ 2594770 h 2823369"/>
                  <a:gd name="connsiteX28" fmla="*/ 757237 w 5830888"/>
                  <a:gd name="connsiteY28" fmla="*/ 2347120 h 2823369"/>
                  <a:gd name="connsiteX29" fmla="*/ 928687 w 5830888"/>
                  <a:gd name="connsiteY29" fmla="*/ 2756695 h 2823369"/>
                  <a:gd name="connsiteX30" fmla="*/ 1924051 w 5830888"/>
                  <a:gd name="connsiteY30" fmla="*/ 2042319 h 2823369"/>
                  <a:gd name="connsiteX31" fmla="*/ 1957388 w 5830888"/>
                  <a:gd name="connsiteY31" fmla="*/ 2128044 h 2823369"/>
                  <a:gd name="connsiteX32" fmla="*/ 1985963 w 5830888"/>
                  <a:gd name="connsiteY32" fmla="*/ 2113757 h 2823369"/>
                  <a:gd name="connsiteX33" fmla="*/ 2043113 w 5830888"/>
                  <a:gd name="connsiteY33" fmla="*/ 2275682 h 2823369"/>
                  <a:gd name="connsiteX34" fmla="*/ 1957388 w 5830888"/>
                  <a:gd name="connsiteY34" fmla="*/ 2409032 h 2823369"/>
                  <a:gd name="connsiteX35" fmla="*/ 1781176 w 5830888"/>
                  <a:gd name="connsiteY35" fmla="*/ 2494757 h 2823369"/>
                  <a:gd name="connsiteX36" fmla="*/ 1614488 w 5830888"/>
                  <a:gd name="connsiteY36" fmla="*/ 2480469 h 2823369"/>
                  <a:gd name="connsiteX37" fmla="*/ 1333501 w 5830888"/>
                  <a:gd name="connsiteY37" fmla="*/ 2590007 h 2823369"/>
                  <a:gd name="connsiteX38" fmla="*/ 1147763 w 5830888"/>
                  <a:gd name="connsiteY38" fmla="*/ 2656682 h 2823369"/>
                  <a:gd name="connsiteX39" fmla="*/ 1143001 w 5830888"/>
                  <a:gd name="connsiteY39" fmla="*/ 2732882 h 2823369"/>
                  <a:gd name="connsiteX40" fmla="*/ 1209676 w 5830888"/>
                  <a:gd name="connsiteY40" fmla="*/ 2742407 h 2823369"/>
                  <a:gd name="connsiteX41" fmla="*/ 1238251 w 5830888"/>
                  <a:gd name="connsiteY41" fmla="*/ 2823369 h 2823369"/>
                  <a:gd name="connsiteX42" fmla="*/ 1376363 w 5830888"/>
                  <a:gd name="connsiteY42" fmla="*/ 2775744 h 2823369"/>
                  <a:gd name="connsiteX43" fmla="*/ 1343026 w 5830888"/>
                  <a:gd name="connsiteY43" fmla="*/ 2651919 h 2823369"/>
                  <a:gd name="connsiteX44" fmla="*/ 1495426 w 5830888"/>
                  <a:gd name="connsiteY44" fmla="*/ 2609057 h 2823369"/>
                  <a:gd name="connsiteX45" fmla="*/ 1528763 w 5830888"/>
                  <a:gd name="connsiteY45" fmla="*/ 2675732 h 2823369"/>
                  <a:gd name="connsiteX46" fmla="*/ 1662113 w 5830888"/>
                  <a:gd name="connsiteY46" fmla="*/ 2613819 h 2823369"/>
                  <a:gd name="connsiteX47" fmla="*/ 1685926 w 5830888"/>
                  <a:gd name="connsiteY47" fmla="*/ 2656682 h 2823369"/>
                  <a:gd name="connsiteX48" fmla="*/ 2428876 w 5830888"/>
                  <a:gd name="connsiteY48" fmla="*/ 2370932 h 2823369"/>
                  <a:gd name="connsiteX49" fmla="*/ 2528888 w 5830888"/>
                  <a:gd name="connsiteY49" fmla="*/ 2194719 h 2823369"/>
                  <a:gd name="connsiteX50" fmla="*/ 2828926 w 5830888"/>
                  <a:gd name="connsiteY50" fmla="*/ 2070894 h 2823369"/>
                  <a:gd name="connsiteX51" fmla="*/ 2862263 w 5830888"/>
                  <a:gd name="connsiteY51" fmla="*/ 2189957 h 2823369"/>
                  <a:gd name="connsiteX52" fmla="*/ 3235326 w 5830888"/>
                  <a:gd name="connsiteY52" fmla="*/ 2051844 h 2823369"/>
                  <a:gd name="connsiteX53" fmla="*/ 3182938 w 5830888"/>
                  <a:gd name="connsiteY53" fmla="*/ 1932782 h 2823369"/>
                  <a:gd name="connsiteX54" fmla="*/ 3824288 w 5830888"/>
                  <a:gd name="connsiteY54" fmla="*/ 1683544 h 2823369"/>
                  <a:gd name="connsiteX55" fmla="*/ 4776788 w 5830888"/>
                  <a:gd name="connsiteY55" fmla="*/ 1270794 h 2823369"/>
                  <a:gd name="connsiteX56" fmla="*/ 5830888 w 5830888"/>
                  <a:gd name="connsiteY56" fmla="*/ 623094 h 2823369"/>
                  <a:gd name="connsiteX57" fmla="*/ 5583238 w 5830888"/>
                  <a:gd name="connsiteY57" fmla="*/ 134144 h 2823369"/>
                  <a:gd name="connsiteX58" fmla="*/ 5730876 w 5830888"/>
                  <a:gd name="connsiteY58" fmla="*/ 42069 h 2823369"/>
                  <a:gd name="connsiteX59" fmla="*/ 5688807 w 5830888"/>
                  <a:gd name="connsiteY59" fmla="*/ 0 h 2823369"/>
                  <a:gd name="connsiteX60" fmla="*/ 5436394 w 5830888"/>
                  <a:gd name="connsiteY60" fmla="*/ 73026 h 2823369"/>
                  <a:gd name="connsiteX61" fmla="*/ 5488782 w 5830888"/>
                  <a:gd name="connsiteY61" fmla="*/ 304008 h 2823369"/>
                  <a:gd name="connsiteX62" fmla="*/ 5669757 w 5830888"/>
                  <a:gd name="connsiteY62" fmla="*/ 651670 h 2823369"/>
                  <a:gd name="connsiteX63" fmla="*/ 5141119 w 5830888"/>
                  <a:gd name="connsiteY63" fmla="*/ 970758 h 2823369"/>
                  <a:gd name="connsiteX64" fmla="*/ 4650582 w 5830888"/>
                  <a:gd name="connsiteY64" fmla="*/ 1230314 h 2823369"/>
                  <a:gd name="connsiteX65" fmla="*/ 3821113 w 5830888"/>
                  <a:gd name="connsiteY65" fmla="*/ 1578770 h 2823369"/>
                  <a:gd name="connsiteX66" fmla="*/ 2443163 w 5830888"/>
                  <a:gd name="connsiteY66" fmla="*/ 2118520 h 2823369"/>
                  <a:gd name="connsiteX67" fmla="*/ 2414588 w 5830888"/>
                  <a:gd name="connsiteY67" fmla="*/ 2070895 h 2823369"/>
                  <a:gd name="connsiteX68" fmla="*/ 2284413 w 5830888"/>
                  <a:gd name="connsiteY68" fmla="*/ 2124870 h 2823369"/>
                  <a:gd name="connsiteX69" fmla="*/ 2017713 w 5830888"/>
                  <a:gd name="connsiteY69" fmla="*/ 1470820 h 2823369"/>
                  <a:gd name="connsiteX70" fmla="*/ 1943101 w 5830888"/>
                  <a:gd name="connsiteY70" fmla="*/ 1485108 h 2823369"/>
                  <a:gd name="connsiteX71" fmla="*/ 1900238 w 5830888"/>
                  <a:gd name="connsiteY71" fmla="*/ 1375570 h 2823369"/>
                  <a:gd name="connsiteX72" fmla="*/ 1852613 w 5830888"/>
                  <a:gd name="connsiteY72" fmla="*/ 1344614 h 2823369"/>
                  <a:gd name="connsiteX73" fmla="*/ 1783557 w 5830888"/>
                  <a:gd name="connsiteY73" fmla="*/ 1177926 h 2823369"/>
                  <a:gd name="connsiteX74" fmla="*/ 1671638 w 5830888"/>
                  <a:gd name="connsiteY74" fmla="*/ 1124745 h 2823369"/>
                  <a:gd name="connsiteX75" fmla="*/ 1378744 w 5830888"/>
                  <a:gd name="connsiteY75" fmla="*/ 1230314 h 2823369"/>
                  <a:gd name="connsiteX76" fmla="*/ 1273969 w 5830888"/>
                  <a:gd name="connsiteY76" fmla="*/ 1285083 h 2823369"/>
                  <a:gd name="connsiteX77" fmla="*/ 1212057 w 5830888"/>
                  <a:gd name="connsiteY77" fmla="*/ 1401764 h 2823369"/>
                  <a:gd name="connsiteX78" fmla="*/ 1102519 w 5830888"/>
                  <a:gd name="connsiteY78" fmla="*/ 1461295 h 2823369"/>
                  <a:gd name="connsiteX79" fmla="*/ 931069 w 5830888"/>
                  <a:gd name="connsiteY79" fmla="*/ 1468439 h 2823369"/>
                  <a:gd name="connsiteX80" fmla="*/ 738188 w 5830888"/>
                  <a:gd name="connsiteY80" fmla="*/ 1532733 h 2823369"/>
                  <a:gd name="connsiteX81" fmla="*/ 664369 w 5830888"/>
                  <a:gd name="connsiteY81" fmla="*/ 1499395 h 2823369"/>
                  <a:gd name="connsiteX82" fmla="*/ 230982 w 5830888"/>
                  <a:gd name="connsiteY82" fmla="*/ 1661320 h 2823369"/>
                  <a:gd name="connsiteX83" fmla="*/ 283369 w 5830888"/>
                  <a:gd name="connsiteY83" fmla="*/ 1820864 h 2823369"/>
                  <a:gd name="connsiteX84" fmla="*/ 66676 w 5830888"/>
                  <a:gd name="connsiteY84" fmla="*/ 1894682 h 2823369"/>
                  <a:gd name="connsiteX0" fmla="*/ 66676 w 5830888"/>
                  <a:gd name="connsiteY0" fmla="*/ 1894682 h 2823369"/>
                  <a:gd name="connsiteX1" fmla="*/ 64294 w 5830888"/>
                  <a:gd name="connsiteY1" fmla="*/ 2032794 h 2823369"/>
                  <a:gd name="connsiteX2" fmla="*/ 142876 w 5830888"/>
                  <a:gd name="connsiteY2" fmla="*/ 1994694 h 2823369"/>
                  <a:gd name="connsiteX3" fmla="*/ 357188 w 5830888"/>
                  <a:gd name="connsiteY3" fmla="*/ 1956594 h 2823369"/>
                  <a:gd name="connsiteX4" fmla="*/ 404813 w 5830888"/>
                  <a:gd name="connsiteY4" fmla="*/ 1932782 h 2823369"/>
                  <a:gd name="connsiteX5" fmla="*/ 414338 w 5830888"/>
                  <a:gd name="connsiteY5" fmla="*/ 1808957 h 2823369"/>
                  <a:gd name="connsiteX6" fmla="*/ 438151 w 5830888"/>
                  <a:gd name="connsiteY6" fmla="*/ 1670844 h 2823369"/>
                  <a:gd name="connsiteX7" fmla="*/ 666751 w 5830888"/>
                  <a:gd name="connsiteY7" fmla="*/ 1585119 h 2823369"/>
                  <a:gd name="connsiteX8" fmla="*/ 695326 w 5830888"/>
                  <a:gd name="connsiteY8" fmla="*/ 1618457 h 2823369"/>
                  <a:gd name="connsiteX9" fmla="*/ 733426 w 5830888"/>
                  <a:gd name="connsiteY9" fmla="*/ 1856582 h 2823369"/>
                  <a:gd name="connsiteX10" fmla="*/ 776288 w 5830888"/>
                  <a:gd name="connsiteY10" fmla="*/ 1799432 h 2823369"/>
                  <a:gd name="connsiteX11" fmla="*/ 1057276 w 5830888"/>
                  <a:gd name="connsiteY11" fmla="*/ 1699419 h 2823369"/>
                  <a:gd name="connsiteX12" fmla="*/ 1047751 w 5830888"/>
                  <a:gd name="connsiteY12" fmla="*/ 1580357 h 2823369"/>
                  <a:gd name="connsiteX13" fmla="*/ 1138238 w 5830888"/>
                  <a:gd name="connsiteY13" fmla="*/ 1556544 h 2823369"/>
                  <a:gd name="connsiteX14" fmla="*/ 1162051 w 5830888"/>
                  <a:gd name="connsiteY14" fmla="*/ 1485107 h 2823369"/>
                  <a:gd name="connsiteX15" fmla="*/ 1366838 w 5830888"/>
                  <a:gd name="connsiteY15" fmla="*/ 1408907 h 2823369"/>
                  <a:gd name="connsiteX16" fmla="*/ 1357313 w 5830888"/>
                  <a:gd name="connsiteY16" fmla="*/ 1342232 h 2823369"/>
                  <a:gd name="connsiteX17" fmla="*/ 1595438 w 5830888"/>
                  <a:gd name="connsiteY17" fmla="*/ 1251744 h 2823369"/>
                  <a:gd name="connsiteX18" fmla="*/ 1681163 w 5830888"/>
                  <a:gd name="connsiteY18" fmla="*/ 1285082 h 2823369"/>
                  <a:gd name="connsiteX19" fmla="*/ 1795463 w 5830888"/>
                  <a:gd name="connsiteY19" fmla="*/ 1566069 h 2823369"/>
                  <a:gd name="connsiteX20" fmla="*/ 1624013 w 5830888"/>
                  <a:gd name="connsiteY20" fmla="*/ 1637507 h 2823369"/>
                  <a:gd name="connsiteX21" fmla="*/ 1809751 w 5830888"/>
                  <a:gd name="connsiteY21" fmla="*/ 2085182 h 2823369"/>
                  <a:gd name="connsiteX22" fmla="*/ 890587 w 5830888"/>
                  <a:gd name="connsiteY22" fmla="*/ 2286795 h 2823369"/>
                  <a:gd name="connsiteX23" fmla="*/ 849312 w 5830888"/>
                  <a:gd name="connsiteY23" fmla="*/ 2194720 h 2823369"/>
                  <a:gd name="connsiteX24" fmla="*/ 19051 w 5830888"/>
                  <a:gd name="connsiteY24" fmla="*/ 2513808 h 2823369"/>
                  <a:gd name="connsiteX25" fmla="*/ 0 w 5830888"/>
                  <a:gd name="connsiteY25" fmla="*/ 2761458 h 2823369"/>
                  <a:gd name="connsiteX26" fmla="*/ 57150 w 5830888"/>
                  <a:gd name="connsiteY26" fmla="*/ 2756695 h 2823369"/>
                  <a:gd name="connsiteX27" fmla="*/ 61912 w 5830888"/>
                  <a:gd name="connsiteY27" fmla="*/ 2594770 h 2823369"/>
                  <a:gd name="connsiteX28" fmla="*/ 757237 w 5830888"/>
                  <a:gd name="connsiteY28" fmla="*/ 2347120 h 2823369"/>
                  <a:gd name="connsiteX29" fmla="*/ 928687 w 5830888"/>
                  <a:gd name="connsiteY29" fmla="*/ 2756695 h 2823369"/>
                  <a:gd name="connsiteX30" fmla="*/ 1924051 w 5830888"/>
                  <a:gd name="connsiteY30" fmla="*/ 2042319 h 2823369"/>
                  <a:gd name="connsiteX31" fmla="*/ 1957388 w 5830888"/>
                  <a:gd name="connsiteY31" fmla="*/ 2128044 h 2823369"/>
                  <a:gd name="connsiteX32" fmla="*/ 1985963 w 5830888"/>
                  <a:gd name="connsiteY32" fmla="*/ 2113757 h 2823369"/>
                  <a:gd name="connsiteX33" fmla="*/ 2043113 w 5830888"/>
                  <a:gd name="connsiteY33" fmla="*/ 2275682 h 2823369"/>
                  <a:gd name="connsiteX34" fmla="*/ 1957388 w 5830888"/>
                  <a:gd name="connsiteY34" fmla="*/ 2409032 h 2823369"/>
                  <a:gd name="connsiteX35" fmla="*/ 1781176 w 5830888"/>
                  <a:gd name="connsiteY35" fmla="*/ 2494757 h 2823369"/>
                  <a:gd name="connsiteX36" fmla="*/ 1614488 w 5830888"/>
                  <a:gd name="connsiteY36" fmla="*/ 2480469 h 2823369"/>
                  <a:gd name="connsiteX37" fmla="*/ 1333501 w 5830888"/>
                  <a:gd name="connsiteY37" fmla="*/ 2590007 h 2823369"/>
                  <a:gd name="connsiteX38" fmla="*/ 1147763 w 5830888"/>
                  <a:gd name="connsiteY38" fmla="*/ 2656682 h 2823369"/>
                  <a:gd name="connsiteX39" fmla="*/ 1143001 w 5830888"/>
                  <a:gd name="connsiteY39" fmla="*/ 2732882 h 2823369"/>
                  <a:gd name="connsiteX40" fmla="*/ 1209676 w 5830888"/>
                  <a:gd name="connsiteY40" fmla="*/ 2742407 h 2823369"/>
                  <a:gd name="connsiteX41" fmla="*/ 1238251 w 5830888"/>
                  <a:gd name="connsiteY41" fmla="*/ 2823369 h 2823369"/>
                  <a:gd name="connsiteX42" fmla="*/ 1376363 w 5830888"/>
                  <a:gd name="connsiteY42" fmla="*/ 2775744 h 2823369"/>
                  <a:gd name="connsiteX43" fmla="*/ 1343026 w 5830888"/>
                  <a:gd name="connsiteY43" fmla="*/ 2651919 h 2823369"/>
                  <a:gd name="connsiteX44" fmla="*/ 1495426 w 5830888"/>
                  <a:gd name="connsiteY44" fmla="*/ 2609057 h 2823369"/>
                  <a:gd name="connsiteX45" fmla="*/ 1528763 w 5830888"/>
                  <a:gd name="connsiteY45" fmla="*/ 2675732 h 2823369"/>
                  <a:gd name="connsiteX46" fmla="*/ 1662113 w 5830888"/>
                  <a:gd name="connsiteY46" fmla="*/ 2613819 h 2823369"/>
                  <a:gd name="connsiteX47" fmla="*/ 1685926 w 5830888"/>
                  <a:gd name="connsiteY47" fmla="*/ 2656682 h 2823369"/>
                  <a:gd name="connsiteX48" fmla="*/ 2428876 w 5830888"/>
                  <a:gd name="connsiteY48" fmla="*/ 2370932 h 2823369"/>
                  <a:gd name="connsiteX49" fmla="*/ 2528888 w 5830888"/>
                  <a:gd name="connsiteY49" fmla="*/ 2194719 h 2823369"/>
                  <a:gd name="connsiteX50" fmla="*/ 2828926 w 5830888"/>
                  <a:gd name="connsiteY50" fmla="*/ 2070894 h 2823369"/>
                  <a:gd name="connsiteX51" fmla="*/ 2862263 w 5830888"/>
                  <a:gd name="connsiteY51" fmla="*/ 2189957 h 2823369"/>
                  <a:gd name="connsiteX52" fmla="*/ 3235326 w 5830888"/>
                  <a:gd name="connsiteY52" fmla="*/ 2051844 h 2823369"/>
                  <a:gd name="connsiteX53" fmla="*/ 3182938 w 5830888"/>
                  <a:gd name="connsiteY53" fmla="*/ 1932782 h 2823369"/>
                  <a:gd name="connsiteX54" fmla="*/ 3824288 w 5830888"/>
                  <a:gd name="connsiteY54" fmla="*/ 1683544 h 2823369"/>
                  <a:gd name="connsiteX55" fmla="*/ 4776788 w 5830888"/>
                  <a:gd name="connsiteY55" fmla="*/ 1270794 h 2823369"/>
                  <a:gd name="connsiteX56" fmla="*/ 5830888 w 5830888"/>
                  <a:gd name="connsiteY56" fmla="*/ 623094 h 2823369"/>
                  <a:gd name="connsiteX57" fmla="*/ 5583238 w 5830888"/>
                  <a:gd name="connsiteY57" fmla="*/ 134144 h 2823369"/>
                  <a:gd name="connsiteX58" fmla="*/ 5730876 w 5830888"/>
                  <a:gd name="connsiteY58" fmla="*/ 42069 h 2823369"/>
                  <a:gd name="connsiteX59" fmla="*/ 5688807 w 5830888"/>
                  <a:gd name="connsiteY59" fmla="*/ 0 h 2823369"/>
                  <a:gd name="connsiteX60" fmla="*/ 5436394 w 5830888"/>
                  <a:gd name="connsiteY60" fmla="*/ 73026 h 2823369"/>
                  <a:gd name="connsiteX61" fmla="*/ 5488782 w 5830888"/>
                  <a:gd name="connsiteY61" fmla="*/ 304008 h 2823369"/>
                  <a:gd name="connsiteX62" fmla="*/ 5669757 w 5830888"/>
                  <a:gd name="connsiteY62" fmla="*/ 651670 h 2823369"/>
                  <a:gd name="connsiteX63" fmla="*/ 5141119 w 5830888"/>
                  <a:gd name="connsiteY63" fmla="*/ 970758 h 2823369"/>
                  <a:gd name="connsiteX64" fmla="*/ 4650582 w 5830888"/>
                  <a:gd name="connsiteY64" fmla="*/ 1230314 h 2823369"/>
                  <a:gd name="connsiteX65" fmla="*/ 3821113 w 5830888"/>
                  <a:gd name="connsiteY65" fmla="*/ 1578770 h 2823369"/>
                  <a:gd name="connsiteX66" fmla="*/ 2443163 w 5830888"/>
                  <a:gd name="connsiteY66" fmla="*/ 2118520 h 2823369"/>
                  <a:gd name="connsiteX67" fmla="*/ 2414588 w 5830888"/>
                  <a:gd name="connsiteY67" fmla="*/ 2070895 h 2823369"/>
                  <a:gd name="connsiteX68" fmla="*/ 2284413 w 5830888"/>
                  <a:gd name="connsiteY68" fmla="*/ 2124870 h 2823369"/>
                  <a:gd name="connsiteX69" fmla="*/ 2017713 w 5830888"/>
                  <a:gd name="connsiteY69" fmla="*/ 1470820 h 2823369"/>
                  <a:gd name="connsiteX70" fmla="*/ 1943101 w 5830888"/>
                  <a:gd name="connsiteY70" fmla="*/ 1485108 h 2823369"/>
                  <a:gd name="connsiteX71" fmla="*/ 1900238 w 5830888"/>
                  <a:gd name="connsiteY71" fmla="*/ 1375570 h 2823369"/>
                  <a:gd name="connsiteX72" fmla="*/ 1852613 w 5830888"/>
                  <a:gd name="connsiteY72" fmla="*/ 1344614 h 2823369"/>
                  <a:gd name="connsiteX73" fmla="*/ 1783557 w 5830888"/>
                  <a:gd name="connsiteY73" fmla="*/ 1177926 h 2823369"/>
                  <a:gd name="connsiteX74" fmla="*/ 1671638 w 5830888"/>
                  <a:gd name="connsiteY74" fmla="*/ 1124745 h 2823369"/>
                  <a:gd name="connsiteX75" fmla="*/ 1378744 w 5830888"/>
                  <a:gd name="connsiteY75" fmla="*/ 1230314 h 2823369"/>
                  <a:gd name="connsiteX76" fmla="*/ 1273969 w 5830888"/>
                  <a:gd name="connsiteY76" fmla="*/ 1285083 h 2823369"/>
                  <a:gd name="connsiteX77" fmla="*/ 1212057 w 5830888"/>
                  <a:gd name="connsiteY77" fmla="*/ 1401764 h 2823369"/>
                  <a:gd name="connsiteX78" fmla="*/ 1102519 w 5830888"/>
                  <a:gd name="connsiteY78" fmla="*/ 1461295 h 2823369"/>
                  <a:gd name="connsiteX79" fmla="*/ 931069 w 5830888"/>
                  <a:gd name="connsiteY79" fmla="*/ 1468439 h 2823369"/>
                  <a:gd name="connsiteX80" fmla="*/ 738188 w 5830888"/>
                  <a:gd name="connsiteY80" fmla="*/ 1532733 h 2823369"/>
                  <a:gd name="connsiteX81" fmla="*/ 664369 w 5830888"/>
                  <a:gd name="connsiteY81" fmla="*/ 1499395 h 2823369"/>
                  <a:gd name="connsiteX82" fmla="*/ 230982 w 5830888"/>
                  <a:gd name="connsiteY82" fmla="*/ 1661320 h 2823369"/>
                  <a:gd name="connsiteX83" fmla="*/ 283369 w 5830888"/>
                  <a:gd name="connsiteY83" fmla="*/ 1820864 h 2823369"/>
                  <a:gd name="connsiteX84" fmla="*/ 66676 w 5830888"/>
                  <a:gd name="connsiteY84" fmla="*/ 1894682 h 2823369"/>
                  <a:gd name="connsiteX0" fmla="*/ 66676 w 5830888"/>
                  <a:gd name="connsiteY0" fmla="*/ 1894682 h 2823369"/>
                  <a:gd name="connsiteX1" fmla="*/ 64294 w 5830888"/>
                  <a:gd name="connsiteY1" fmla="*/ 2032794 h 2823369"/>
                  <a:gd name="connsiteX2" fmla="*/ 142876 w 5830888"/>
                  <a:gd name="connsiteY2" fmla="*/ 1994694 h 2823369"/>
                  <a:gd name="connsiteX3" fmla="*/ 357188 w 5830888"/>
                  <a:gd name="connsiteY3" fmla="*/ 1956594 h 2823369"/>
                  <a:gd name="connsiteX4" fmla="*/ 404813 w 5830888"/>
                  <a:gd name="connsiteY4" fmla="*/ 1932782 h 2823369"/>
                  <a:gd name="connsiteX5" fmla="*/ 414338 w 5830888"/>
                  <a:gd name="connsiteY5" fmla="*/ 1808957 h 2823369"/>
                  <a:gd name="connsiteX6" fmla="*/ 438151 w 5830888"/>
                  <a:gd name="connsiteY6" fmla="*/ 1670844 h 2823369"/>
                  <a:gd name="connsiteX7" fmla="*/ 666751 w 5830888"/>
                  <a:gd name="connsiteY7" fmla="*/ 1585119 h 2823369"/>
                  <a:gd name="connsiteX8" fmla="*/ 695326 w 5830888"/>
                  <a:gd name="connsiteY8" fmla="*/ 1618457 h 2823369"/>
                  <a:gd name="connsiteX9" fmla="*/ 733426 w 5830888"/>
                  <a:gd name="connsiteY9" fmla="*/ 1856582 h 2823369"/>
                  <a:gd name="connsiteX10" fmla="*/ 776288 w 5830888"/>
                  <a:gd name="connsiteY10" fmla="*/ 1799432 h 2823369"/>
                  <a:gd name="connsiteX11" fmla="*/ 1057276 w 5830888"/>
                  <a:gd name="connsiteY11" fmla="*/ 1699419 h 2823369"/>
                  <a:gd name="connsiteX12" fmla="*/ 1047751 w 5830888"/>
                  <a:gd name="connsiteY12" fmla="*/ 1580357 h 2823369"/>
                  <a:gd name="connsiteX13" fmla="*/ 1138238 w 5830888"/>
                  <a:gd name="connsiteY13" fmla="*/ 1556544 h 2823369"/>
                  <a:gd name="connsiteX14" fmla="*/ 1162051 w 5830888"/>
                  <a:gd name="connsiteY14" fmla="*/ 1485107 h 2823369"/>
                  <a:gd name="connsiteX15" fmla="*/ 1366838 w 5830888"/>
                  <a:gd name="connsiteY15" fmla="*/ 1408907 h 2823369"/>
                  <a:gd name="connsiteX16" fmla="*/ 1357313 w 5830888"/>
                  <a:gd name="connsiteY16" fmla="*/ 1342232 h 2823369"/>
                  <a:gd name="connsiteX17" fmla="*/ 1595438 w 5830888"/>
                  <a:gd name="connsiteY17" fmla="*/ 1251744 h 2823369"/>
                  <a:gd name="connsiteX18" fmla="*/ 1681163 w 5830888"/>
                  <a:gd name="connsiteY18" fmla="*/ 1285082 h 2823369"/>
                  <a:gd name="connsiteX19" fmla="*/ 1795463 w 5830888"/>
                  <a:gd name="connsiteY19" fmla="*/ 1566069 h 2823369"/>
                  <a:gd name="connsiteX20" fmla="*/ 1624013 w 5830888"/>
                  <a:gd name="connsiteY20" fmla="*/ 1637507 h 2823369"/>
                  <a:gd name="connsiteX21" fmla="*/ 1809751 w 5830888"/>
                  <a:gd name="connsiteY21" fmla="*/ 2085182 h 2823369"/>
                  <a:gd name="connsiteX22" fmla="*/ 1140618 w 5830888"/>
                  <a:gd name="connsiteY22" fmla="*/ 2194720 h 2823369"/>
                  <a:gd name="connsiteX23" fmla="*/ 890587 w 5830888"/>
                  <a:gd name="connsiteY23" fmla="*/ 2286795 h 2823369"/>
                  <a:gd name="connsiteX24" fmla="*/ 849312 w 5830888"/>
                  <a:gd name="connsiteY24" fmla="*/ 2194720 h 2823369"/>
                  <a:gd name="connsiteX25" fmla="*/ 19051 w 5830888"/>
                  <a:gd name="connsiteY25" fmla="*/ 2513808 h 2823369"/>
                  <a:gd name="connsiteX26" fmla="*/ 0 w 5830888"/>
                  <a:gd name="connsiteY26" fmla="*/ 2761458 h 2823369"/>
                  <a:gd name="connsiteX27" fmla="*/ 57150 w 5830888"/>
                  <a:gd name="connsiteY27" fmla="*/ 2756695 h 2823369"/>
                  <a:gd name="connsiteX28" fmla="*/ 61912 w 5830888"/>
                  <a:gd name="connsiteY28" fmla="*/ 2594770 h 2823369"/>
                  <a:gd name="connsiteX29" fmla="*/ 757237 w 5830888"/>
                  <a:gd name="connsiteY29" fmla="*/ 2347120 h 2823369"/>
                  <a:gd name="connsiteX30" fmla="*/ 928687 w 5830888"/>
                  <a:gd name="connsiteY30" fmla="*/ 2756695 h 2823369"/>
                  <a:gd name="connsiteX31" fmla="*/ 1924051 w 5830888"/>
                  <a:gd name="connsiteY31" fmla="*/ 2042319 h 2823369"/>
                  <a:gd name="connsiteX32" fmla="*/ 1957388 w 5830888"/>
                  <a:gd name="connsiteY32" fmla="*/ 2128044 h 2823369"/>
                  <a:gd name="connsiteX33" fmla="*/ 1985963 w 5830888"/>
                  <a:gd name="connsiteY33" fmla="*/ 2113757 h 2823369"/>
                  <a:gd name="connsiteX34" fmla="*/ 2043113 w 5830888"/>
                  <a:gd name="connsiteY34" fmla="*/ 2275682 h 2823369"/>
                  <a:gd name="connsiteX35" fmla="*/ 1957388 w 5830888"/>
                  <a:gd name="connsiteY35" fmla="*/ 2409032 h 2823369"/>
                  <a:gd name="connsiteX36" fmla="*/ 1781176 w 5830888"/>
                  <a:gd name="connsiteY36" fmla="*/ 2494757 h 2823369"/>
                  <a:gd name="connsiteX37" fmla="*/ 1614488 w 5830888"/>
                  <a:gd name="connsiteY37" fmla="*/ 2480469 h 2823369"/>
                  <a:gd name="connsiteX38" fmla="*/ 1333501 w 5830888"/>
                  <a:gd name="connsiteY38" fmla="*/ 2590007 h 2823369"/>
                  <a:gd name="connsiteX39" fmla="*/ 1147763 w 5830888"/>
                  <a:gd name="connsiteY39" fmla="*/ 2656682 h 2823369"/>
                  <a:gd name="connsiteX40" fmla="*/ 1143001 w 5830888"/>
                  <a:gd name="connsiteY40" fmla="*/ 2732882 h 2823369"/>
                  <a:gd name="connsiteX41" fmla="*/ 1209676 w 5830888"/>
                  <a:gd name="connsiteY41" fmla="*/ 2742407 h 2823369"/>
                  <a:gd name="connsiteX42" fmla="*/ 1238251 w 5830888"/>
                  <a:gd name="connsiteY42" fmla="*/ 2823369 h 2823369"/>
                  <a:gd name="connsiteX43" fmla="*/ 1376363 w 5830888"/>
                  <a:gd name="connsiteY43" fmla="*/ 2775744 h 2823369"/>
                  <a:gd name="connsiteX44" fmla="*/ 1343026 w 5830888"/>
                  <a:gd name="connsiteY44" fmla="*/ 2651919 h 2823369"/>
                  <a:gd name="connsiteX45" fmla="*/ 1495426 w 5830888"/>
                  <a:gd name="connsiteY45" fmla="*/ 2609057 h 2823369"/>
                  <a:gd name="connsiteX46" fmla="*/ 1528763 w 5830888"/>
                  <a:gd name="connsiteY46" fmla="*/ 2675732 h 2823369"/>
                  <a:gd name="connsiteX47" fmla="*/ 1662113 w 5830888"/>
                  <a:gd name="connsiteY47" fmla="*/ 2613819 h 2823369"/>
                  <a:gd name="connsiteX48" fmla="*/ 1685926 w 5830888"/>
                  <a:gd name="connsiteY48" fmla="*/ 2656682 h 2823369"/>
                  <a:gd name="connsiteX49" fmla="*/ 2428876 w 5830888"/>
                  <a:gd name="connsiteY49" fmla="*/ 2370932 h 2823369"/>
                  <a:gd name="connsiteX50" fmla="*/ 2528888 w 5830888"/>
                  <a:gd name="connsiteY50" fmla="*/ 2194719 h 2823369"/>
                  <a:gd name="connsiteX51" fmla="*/ 2828926 w 5830888"/>
                  <a:gd name="connsiteY51" fmla="*/ 2070894 h 2823369"/>
                  <a:gd name="connsiteX52" fmla="*/ 2862263 w 5830888"/>
                  <a:gd name="connsiteY52" fmla="*/ 2189957 h 2823369"/>
                  <a:gd name="connsiteX53" fmla="*/ 3235326 w 5830888"/>
                  <a:gd name="connsiteY53" fmla="*/ 2051844 h 2823369"/>
                  <a:gd name="connsiteX54" fmla="*/ 3182938 w 5830888"/>
                  <a:gd name="connsiteY54" fmla="*/ 1932782 h 2823369"/>
                  <a:gd name="connsiteX55" fmla="*/ 3824288 w 5830888"/>
                  <a:gd name="connsiteY55" fmla="*/ 1683544 h 2823369"/>
                  <a:gd name="connsiteX56" fmla="*/ 4776788 w 5830888"/>
                  <a:gd name="connsiteY56" fmla="*/ 1270794 h 2823369"/>
                  <a:gd name="connsiteX57" fmla="*/ 5830888 w 5830888"/>
                  <a:gd name="connsiteY57" fmla="*/ 623094 h 2823369"/>
                  <a:gd name="connsiteX58" fmla="*/ 5583238 w 5830888"/>
                  <a:gd name="connsiteY58" fmla="*/ 134144 h 2823369"/>
                  <a:gd name="connsiteX59" fmla="*/ 5730876 w 5830888"/>
                  <a:gd name="connsiteY59" fmla="*/ 42069 h 2823369"/>
                  <a:gd name="connsiteX60" fmla="*/ 5688807 w 5830888"/>
                  <a:gd name="connsiteY60" fmla="*/ 0 h 2823369"/>
                  <a:gd name="connsiteX61" fmla="*/ 5436394 w 5830888"/>
                  <a:gd name="connsiteY61" fmla="*/ 73026 h 2823369"/>
                  <a:gd name="connsiteX62" fmla="*/ 5488782 w 5830888"/>
                  <a:gd name="connsiteY62" fmla="*/ 304008 h 2823369"/>
                  <a:gd name="connsiteX63" fmla="*/ 5669757 w 5830888"/>
                  <a:gd name="connsiteY63" fmla="*/ 651670 h 2823369"/>
                  <a:gd name="connsiteX64" fmla="*/ 5141119 w 5830888"/>
                  <a:gd name="connsiteY64" fmla="*/ 970758 h 2823369"/>
                  <a:gd name="connsiteX65" fmla="*/ 4650582 w 5830888"/>
                  <a:gd name="connsiteY65" fmla="*/ 1230314 h 2823369"/>
                  <a:gd name="connsiteX66" fmla="*/ 3821113 w 5830888"/>
                  <a:gd name="connsiteY66" fmla="*/ 1578770 h 2823369"/>
                  <a:gd name="connsiteX67" fmla="*/ 2443163 w 5830888"/>
                  <a:gd name="connsiteY67" fmla="*/ 2118520 h 2823369"/>
                  <a:gd name="connsiteX68" fmla="*/ 2414588 w 5830888"/>
                  <a:gd name="connsiteY68" fmla="*/ 2070895 h 2823369"/>
                  <a:gd name="connsiteX69" fmla="*/ 2284413 w 5830888"/>
                  <a:gd name="connsiteY69" fmla="*/ 2124870 h 2823369"/>
                  <a:gd name="connsiteX70" fmla="*/ 2017713 w 5830888"/>
                  <a:gd name="connsiteY70" fmla="*/ 1470820 h 2823369"/>
                  <a:gd name="connsiteX71" fmla="*/ 1943101 w 5830888"/>
                  <a:gd name="connsiteY71" fmla="*/ 1485108 h 2823369"/>
                  <a:gd name="connsiteX72" fmla="*/ 1900238 w 5830888"/>
                  <a:gd name="connsiteY72" fmla="*/ 1375570 h 2823369"/>
                  <a:gd name="connsiteX73" fmla="*/ 1852613 w 5830888"/>
                  <a:gd name="connsiteY73" fmla="*/ 1344614 h 2823369"/>
                  <a:gd name="connsiteX74" fmla="*/ 1783557 w 5830888"/>
                  <a:gd name="connsiteY74" fmla="*/ 1177926 h 2823369"/>
                  <a:gd name="connsiteX75" fmla="*/ 1671638 w 5830888"/>
                  <a:gd name="connsiteY75" fmla="*/ 1124745 h 2823369"/>
                  <a:gd name="connsiteX76" fmla="*/ 1378744 w 5830888"/>
                  <a:gd name="connsiteY76" fmla="*/ 1230314 h 2823369"/>
                  <a:gd name="connsiteX77" fmla="*/ 1273969 w 5830888"/>
                  <a:gd name="connsiteY77" fmla="*/ 1285083 h 2823369"/>
                  <a:gd name="connsiteX78" fmla="*/ 1212057 w 5830888"/>
                  <a:gd name="connsiteY78" fmla="*/ 1401764 h 2823369"/>
                  <a:gd name="connsiteX79" fmla="*/ 1102519 w 5830888"/>
                  <a:gd name="connsiteY79" fmla="*/ 1461295 h 2823369"/>
                  <a:gd name="connsiteX80" fmla="*/ 931069 w 5830888"/>
                  <a:gd name="connsiteY80" fmla="*/ 1468439 h 2823369"/>
                  <a:gd name="connsiteX81" fmla="*/ 738188 w 5830888"/>
                  <a:gd name="connsiteY81" fmla="*/ 1532733 h 2823369"/>
                  <a:gd name="connsiteX82" fmla="*/ 664369 w 5830888"/>
                  <a:gd name="connsiteY82" fmla="*/ 1499395 h 2823369"/>
                  <a:gd name="connsiteX83" fmla="*/ 230982 w 5830888"/>
                  <a:gd name="connsiteY83" fmla="*/ 1661320 h 2823369"/>
                  <a:gd name="connsiteX84" fmla="*/ 283369 w 5830888"/>
                  <a:gd name="connsiteY84" fmla="*/ 1820864 h 2823369"/>
                  <a:gd name="connsiteX85" fmla="*/ 66676 w 5830888"/>
                  <a:gd name="connsiteY85" fmla="*/ 1894682 h 2823369"/>
                  <a:gd name="connsiteX0" fmla="*/ 66676 w 5830888"/>
                  <a:gd name="connsiteY0" fmla="*/ 1894682 h 2823369"/>
                  <a:gd name="connsiteX1" fmla="*/ 64294 w 5830888"/>
                  <a:gd name="connsiteY1" fmla="*/ 2032794 h 2823369"/>
                  <a:gd name="connsiteX2" fmla="*/ 142876 w 5830888"/>
                  <a:gd name="connsiteY2" fmla="*/ 1994694 h 2823369"/>
                  <a:gd name="connsiteX3" fmla="*/ 357188 w 5830888"/>
                  <a:gd name="connsiteY3" fmla="*/ 1956594 h 2823369"/>
                  <a:gd name="connsiteX4" fmla="*/ 404813 w 5830888"/>
                  <a:gd name="connsiteY4" fmla="*/ 1932782 h 2823369"/>
                  <a:gd name="connsiteX5" fmla="*/ 414338 w 5830888"/>
                  <a:gd name="connsiteY5" fmla="*/ 1808957 h 2823369"/>
                  <a:gd name="connsiteX6" fmla="*/ 438151 w 5830888"/>
                  <a:gd name="connsiteY6" fmla="*/ 1670844 h 2823369"/>
                  <a:gd name="connsiteX7" fmla="*/ 666751 w 5830888"/>
                  <a:gd name="connsiteY7" fmla="*/ 1585119 h 2823369"/>
                  <a:gd name="connsiteX8" fmla="*/ 695326 w 5830888"/>
                  <a:gd name="connsiteY8" fmla="*/ 1618457 h 2823369"/>
                  <a:gd name="connsiteX9" fmla="*/ 733426 w 5830888"/>
                  <a:gd name="connsiteY9" fmla="*/ 1856582 h 2823369"/>
                  <a:gd name="connsiteX10" fmla="*/ 776288 w 5830888"/>
                  <a:gd name="connsiteY10" fmla="*/ 1799432 h 2823369"/>
                  <a:gd name="connsiteX11" fmla="*/ 1057276 w 5830888"/>
                  <a:gd name="connsiteY11" fmla="*/ 1699419 h 2823369"/>
                  <a:gd name="connsiteX12" fmla="*/ 1047751 w 5830888"/>
                  <a:gd name="connsiteY12" fmla="*/ 1580357 h 2823369"/>
                  <a:gd name="connsiteX13" fmla="*/ 1138238 w 5830888"/>
                  <a:gd name="connsiteY13" fmla="*/ 1556544 h 2823369"/>
                  <a:gd name="connsiteX14" fmla="*/ 1162051 w 5830888"/>
                  <a:gd name="connsiteY14" fmla="*/ 1485107 h 2823369"/>
                  <a:gd name="connsiteX15" fmla="*/ 1366838 w 5830888"/>
                  <a:gd name="connsiteY15" fmla="*/ 1408907 h 2823369"/>
                  <a:gd name="connsiteX16" fmla="*/ 1357313 w 5830888"/>
                  <a:gd name="connsiteY16" fmla="*/ 1342232 h 2823369"/>
                  <a:gd name="connsiteX17" fmla="*/ 1595438 w 5830888"/>
                  <a:gd name="connsiteY17" fmla="*/ 1251744 h 2823369"/>
                  <a:gd name="connsiteX18" fmla="*/ 1681163 w 5830888"/>
                  <a:gd name="connsiteY18" fmla="*/ 1285082 h 2823369"/>
                  <a:gd name="connsiteX19" fmla="*/ 1795463 w 5830888"/>
                  <a:gd name="connsiteY19" fmla="*/ 1566069 h 2823369"/>
                  <a:gd name="connsiteX20" fmla="*/ 1624013 w 5830888"/>
                  <a:gd name="connsiteY20" fmla="*/ 1637507 h 2823369"/>
                  <a:gd name="connsiteX21" fmla="*/ 1809751 w 5830888"/>
                  <a:gd name="connsiteY21" fmla="*/ 2085182 h 2823369"/>
                  <a:gd name="connsiteX22" fmla="*/ 1254918 w 5830888"/>
                  <a:gd name="connsiteY22" fmla="*/ 2409033 h 2823369"/>
                  <a:gd name="connsiteX23" fmla="*/ 1140618 w 5830888"/>
                  <a:gd name="connsiteY23" fmla="*/ 2194720 h 2823369"/>
                  <a:gd name="connsiteX24" fmla="*/ 890587 w 5830888"/>
                  <a:gd name="connsiteY24" fmla="*/ 2286795 h 2823369"/>
                  <a:gd name="connsiteX25" fmla="*/ 849312 w 5830888"/>
                  <a:gd name="connsiteY25" fmla="*/ 2194720 h 2823369"/>
                  <a:gd name="connsiteX26" fmla="*/ 19051 w 5830888"/>
                  <a:gd name="connsiteY26" fmla="*/ 2513808 h 2823369"/>
                  <a:gd name="connsiteX27" fmla="*/ 0 w 5830888"/>
                  <a:gd name="connsiteY27" fmla="*/ 2761458 h 2823369"/>
                  <a:gd name="connsiteX28" fmla="*/ 57150 w 5830888"/>
                  <a:gd name="connsiteY28" fmla="*/ 2756695 h 2823369"/>
                  <a:gd name="connsiteX29" fmla="*/ 61912 w 5830888"/>
                  <a:gd name="connsiteY29" fmla="*/ 2594770 h 2823369"/>
                  <a:gd name="connsiteX30" fmla="*/ 757237 w 5830888"/>
                  <a:gd name="connsiteY30" fmla="*/ 2347120 h 2823369"/>
                  <a:gd name="connsiteX31" fmla="*/ 928687 w 5830888"/>
                  <a:gd name="connsiteY31" fmla="*/ 2756695 h 2823369"/>
                  <a:gd name="connsiteX32" fmla="*/ 1924051 w 5830888"/>
                  <a:gd name="connsiteY32" fmla="*/ 2042319 h 2823369"/>
                  <a:gd name="connsiteX33" fmla="*/ 1957388 w 5830888"/>
                  <a:gd name="connsiteY33" fmla="*/ 2128044 h 2823369"/>
                  <a:gd name="connsiteX34" fmla="*/ 1985963 w 5830888"/>
                  <a:gd name="connsiteY34" fmla="*/ 2113757 h 2823369"/>
                  <a:gd name="connsiteX35" fmla="*/ 2043113 w 5830888"/>
                  <a:gd name="connsiteY35" fmla="*/ 2275682 h 2823369"/>
                  <a:gd name="connsiteX36" fmla="*/ 1957388 w 5830888"/>
                  <a:gd name="connsiteY36" fmla="*/ 2409032 h 2823369"/>
                  <a:gd name="connsiteX37" fmla="*/ 1781176 w 5830888"/>
                  <a:gd name="connsiteY37" fmla="*/ 2494757 h 2823369"/>
                  <a:gd name="connsiteX38" fmla="*/ 1614488 w 5830888"/>
                  <a:gd name="connsiteY38" fmla="*/ 2480469 h 2823369"/>
                  <a:gd name="connsiteX39" fmla="*/ 1333501 w 5830888"/>
                  <a:gd name="connsiteY39" fmla="*/ 2590007 h 2823369"/>
                  <a:gd name="connsiteX40" fmla="*/ 1147763 w 5830888"/>
                  <a:gd name="connsiteY40" fmla="*/ 2656682 h 2823369"/>
                  <a:gd name="connsiteX41" fmla="*/ 1143001 w 5830888"/>
                  <a:gd name="connsiteY41" fmla="*/ 2732882 h 2823369"/>
                  <a:gd name="connsiteX42" fmla="*/ 1209676 w 5830888"/>
                  <a:gd name="connsiteY42" fmla="*/ 2742407 h 2823369"/>
                  <a:gd name="connsiteX43" fmla="*/ 1238251 w 5830888"/>
                  <a:gd name="connsiteY43" fmla="*/ 2823369 h 2823369"/>
                  <a:gd name="connsiteX44" fmla="*/ 1376363 w 5830888"/>
                  <a:gd name="connsiteY44" fmla="*/ 2775744 h 2823369"/>
                  <a:gd name="connsiteX45" fmla="*/ 1343026 w 5830888"/>
                  <a:gd name="connsiteY45" fmla="*/ 2651919 h 2823369"/>
                  <a:gd name="connsiteX46" fmla="*/ 1495426 w 5830888"/>
                  <a:gd name="connsiteY46" fmla="*/ 2609057 h 2823369"/>
                  <a:gd name="connsiteX47" fmla="*/ 1528763 w 5830888"/>
                  <a:gd name="connsiteY47" fmla="*/ 2675732 h 2823369"/>
                  <a:gd name="connsiteX48" fmla="*/ 1662113 w 5830888"/>
                  <a:gd name="connsiteY48" fmla="*/ 2613819 h 2823369"/>
                  <a:gd name="connsiteX49" fmla="*/ 1685926 w 5830888"/>
                  <a:gd name="connsiteY49" fmla="*/ 2656682 h 2823369"/>
                  <a:gd name="connsiteX50" fmla="*/ 2428876 w 5830888"/>
                  <a:gd name="connsiteY50" fmla="*/ 2370932 h 2823369"/>
                  <a:gd name="connsiteX51" fmla="*/ 2528888 w 5830888"/>
                  <a:gd name="connsiteY51" fmla="*/ 2194719 h 2823369"/>
                  <a:gd name="connsiteX52" fmla="*/ 2828926 w 5830888"/>
                  <a:gd name="connsiteY52" fmla="*/ 2070894 h 2823369"/>
                  <a:gd name="connsiteX53" fmla="*/ 2862263 w 5830888"/>
                  <a:gd name="connsiteY53" fmla="*/ 2189957 h 2823369"/>
                  <a:gd name="connsiteX54" fmla="*/ 3235326 w 5830888"/>
                  <a:gd name="connsiteY54" fmla="*/ 2051844 h 2823369"/>
                  <a:gd name="connsiteX55" fmla="*/ 3182938 w 5830888"/>
                  <a:gd name="connsiteY55" fmla="*/ 1932782 h 2823369"/>
                  <a:gd name="connsiteX56" fmla="*/ 3824288 w 5830888"/>
                  <a:gd name="connsiteY56" fmla="*/ 1683544 h 2823369"/>
                  <a:gd name="connsiteX57" fmla="*/ 4776788 w 5830888"/>
                  <a:gd name="connsiteY57" fmla="*/ 1270794 h 2823369"/>
                  <a:gd name="connsiteX58" fmla="*/ 5830888 w 5830888"/>
                  <a:gd name="connsiteY58" fmla="*/ 623094 h 2823369"/>
                  <a:gd name="connsiteX59" fmla="*/ 5583238 w 5830888"/>
                  <a:gd name="connsiteY59" fmla="*/ 134144 h 2823369"/>
                  <a:gd name="connsiteX60" fmla="*/ 5730876 w 5830888"/>
                  <a:gd name="connsiteY60" fmla="*/ 42069 h 2823369"/>
                  <a:gd name="connsiteX61" fmla="*/ 5688807 w 5830888"/>
                  <a:gd name="connsiteY61" fmla="*/ 0 h 2823369"/>
                  <a:gd name="connsiteX62" fmla="*/ 5436394 w 5830888"/>
                  <a:gd name="connsiteY62" fmla="*/ 73026 h 2823369"/>
                  <a:gd name="connsiteX63" fmla="*/ 5488782 w 5830888"/>
                  <a:gd name="connsiteY63" fmla="*/ 304008 h 2823369"/>
                  <a:gd name="connsiteX64" fmla="*/ 5669757 w 5830888"/>
                  <a:gd name="connsiteY64" fmla="*/ 651670 h 2823369"/>
                  <a:gd name="connsiteX65" fmla="*/ 5141119 w 5830888"/>
                  <a:gd name="connsiteY65" fmla="*/ 970758 h 2823369"/>
                  <a:gd name="connsiteX66" fmla="*/ 4650582 w 5830888"/>
                  <a:gd name="connsiteY66" fmla="*/ 1230314 h 2823369"/>
                  <a:gd name="connsiteX67" fmla="*/ 3821113 w 5830888"/>
                  <a:gd name="connsiteY67" fmla="*/ 1578770 h 2823369"/>
                  <a:gd name="connsiteX68" fmla="*/ 2443163 w 5830888"/>
                  <a:gd name="connsiteY68" fmla="*/ 2118520 h 2823369"/>
                  <a:gd name="connsiteX69" fmla="*/ 2414588 w 5830888"/>
                  <a:gd name="connsiteY69" fmla="*/ 2070895 h 2823369"/>
                  <a:gd name="connsiteX70" fmla="*/ 2284413 w 5830888"/>
                  <a:gd name="connsiteY70" fmla="*/ 2124870 h 2823369"/>
                  <a:gd name="connsiteX71" fmla="*/ 2017713 w 5830888"/>
                  <a:gd name="connsiteY71" fmla="*/ 1470820 h 2823369"/>
                  <a:gd name="connsiteX72" fmla="*/ 1943101 w 5830888"/>
                  <a:gd name="connsiteY72" fmla="*/ 1485108 h 2823369"/>
                  <a:gd name="connsiteX73" fmla="*/ 1900238 w 5830888"/>
                  <a:gd name="connsiteY73" fmla="*/ 1375570 h 2823369"/>
                  <a:gd name="connsiteX74" fmla="*/ 1852613 w 5830888"/>
                  <a:gd name="connsiteY74" fmla="*/ 1344614 h 2823369"/>
                  <a:gd name="connsiteX75" fmla="*/ 1783557 w 5830888"/>
                  <a:gd name="connsiteY75" fmla="*/ 1177926 h 2823369"/>
                  <a:gd name="connsiteX76" fmla="*/ 1671638 w 5830888"/>
                  <a:gd name="connsiteY76" fmla="*/ 1124745 h 2823369"/>
                  <a:gd name="connsiteX77" fmla="*/ 1378744 w 5830888"/>
                  <a:gd name="connsiteY77" fmla="*/ 1230314 h 2823369"/>
                  <a:gd name="connsiteX78" fmla="*/ 1273969 w 5830888"/>
                  <a:gd name="connsiteY78" fmla="*/ 1285083 h 2823369"/>
                  <a:gd name="connsiteX79" fmla="*/ 1212057 w 5830888"/>
                  <a:gd name="connsiteY79" fmla="*/ 1401764 h 2823369"/>
                  <a:gd name="connsiteX80" fmla="*/ 1102519 w 5830888"/>
                  <a:gd name="connsiteY80" fmla="*/ 1461295 h 2823369"/>
                  <a:gd name="connsiteX81" fmla="*/ 931069 w 5830888"/>
                  <a:gd name="connsiteY81" fmla="*/ 1468439 h 2823369"/>
                  <a:gd name="connsiteX82" fmla="*/ 738188 w 5830888"/>
                  <a:gd name="connsiteY82" fmla="*/ 1532733 h 2823369"/>
                  <a:gd name="connsiteX83" fmla="*/ 664369 w 5830888"/>
                  <a:gd name="connsiteY83" fmla="*/ 1499395 h 2823369"/>
                  <a:gd name="connsiteX84" fmla="*/ 230982 w 5830888"/>
                  <a:gd name="connsiteY84" fmla="*/ 1661320 h 2823369"/>
                  <a:gd name="connsiteX85" fmla="*/ 283369 w 5830888"/>
                  <a:gd name="connsiteY85" fmla="*/ 1820864 h 2823369"/>
                  <a:gd name="connsiteX86" fmla="*/ 66676 w 5830888"/>
                  <a:gd name="connsiteY86" fmla="*/ 1894682 h 2823369"/>
                  <a:gd name="connsiteX0" fmla="*/ 66676 w 5830888"/>
                  <a:gd name="connsiteY0" fmla="*/ 1894682 h 2823369"/>
                  <a:gd name="connsiteX1" fmla="*/ 64294 w 5830888"/>
                  <a:gd name="connsiteY1" fmla="*/ 2032794 h 2823369"/>
                  <a:gd name="connsiteX2" fmla="*/ 142876 w 5830888"/>
                  <a:gd name="connsiteY2" fmla="*/ 1994694 h 2823369"/>
                  <a:gd name="connsiteX3" fmla="*/ 357188 w 5830888"/>
                  <a:gd name="connsiteY3" fmla="*/ 1956594 h 2823369"/>
                  <a:gd name="connsiteX4" fmla="*/ 404813 w 5830888"/>
                  <a:gd name="connsiteY4" fmla="*/ 1932782 h 2823369"/>
                  <a:gd name="connsiteX5" fmla="*/ 414338 w 5830888"/>
                  <a:gd name="connsiteY5" fmla="*/ 1808957 h 2823369"/>
                  <a:gd name="connsiteX6" fmla="*/ 438151 w 5830888"/>
                  <a:gd name="connsiteY6" fmla="*/ 1670844 h 2823369"/>
                  <a:gd name="connsiteX7" fmla="*/ 666751 w 5830888"/>
                  <a:gd name="connsiteY7" fmla="*/ 1585119 h 2823369"/>
                  <a:gd name="connsiteX8" fmla="*/ 695326 w 5830888"/>
                  <a:gd name="connsiteY8" fmla="*/ 1618457 h 2823369"/>
                  <a:gd name="connsiteX9" fmla="*/ 733426 w 5830888"/>
                  <a:gd name="connsiteY9" fmla="*/ 1856582 h 2823369"/>
                  <a:gd name="connsiteX10" fmla="*/ 776288 w 5830888"/>
                  <a:gd name="connsiteY10" fmla="*/ 1799432 h 2823369"/>
                  <a:gd name="connsiteX11" fmla="*/ 1057276 w 5830888"/>
                  <a:gd name="connsiteY11" fmla="*/ 1699419 h 2823369"/>
                  <a:gd name="connsiteX12" fmla="*/ 1047751 w 5830888"/>
                  <a:gd name="connsiteY12" fmla="*/ 1580357 h 2823369"/>
                  <a:gd name="connsiteX13" fmla="*/ 1138238 w 5830888"/>
                  <a:gd name="connsiteY13" fmla="*/ 1556544 h 2823369"/>
                  <a:gd name="connsiteX14" fmla="*/ 1162051 w 5830888"/>
                  <a:gd name="connsiteY14" fmla="*/ 1485107 h 2823369"/>
                  <a:gd name="connsiteX15" fmla="*/ 1366838 w 5830888"/>
                  <a:gd name="connsiteY15" fmla="*/ 1408907 h 2823369"/>
                  <a:gd name="connsiteX16" fmla="*/ 1357313 w 5830888"/>
                  <a:gd name="connsiteY16" fmla="*/ 1342232 h 2823369"/>
                  <a:gd name="connsiteX17" fmla="*/ 1595438 w 5830888"/>
                  <a:gd name="connsiteY17" fmla="*/ 1251744 h 2823369"/>
                  <a:gd name="connsiteX18" fmla="*/ 1681163 w 5830888"/>
                  <a:gd name="connsiteY18" fmla="*/ 1285082 h 2823369"/>
                  <a:gd name="connsiteX19" fmla="*/ 1795463 w 5830888"/>
                  <a:gd name="connsiteY19" fmla="*/ 1566069 h 2823369"/>
                  <a:gd name="connsiteX20" fmla="*/ 1624013 w 5830888"/>
                  <a:gd name="connsiteY20" fmla="*/ 1637507 h 2823369"/>
                  <a:gd name="connsiteX21" fmla="*/ 1809751 w 5830888"/>
                  <a:gd name="connsiteY21" fmla="*/ 2085182 h 2823369"/>
                  <a:gd name="connsiteX22" fmla="*/ 1254918 w 5830888"/>
                  <a:gd name="connsiteY22" fmla="*/ 2409033 h 2823369"/>
                  <a:gd name="connsiteX23" fmla="*/ 1140618 w 5830888"/>
                  <a:gd name="connsiteY23" fmla="*/ 2194720 h 2823369"/>
                  <a:gd name="connsiteX24" fmla="*/ 890587 w 5830888"/>
                  <a:gd name="connsiteY24" fmla="*/ 2286795 h 2823369"/>
                  <a:gd name="connsiteX25" fmla="*/ 849312 w 5830888"/>
                  <a:gd name="connsiteY25" fmla="*/ 2194720 h 2823369"/>
                  <a:gd name="connsiteX26" fmla="*/ 19051 w 5830888"/>
                  <a:gd name="connsiteY26" fmla="*/ 2513808 h 2823369"/>
                  <a:gd name="connsiteX27" fmla="*/ 0 w 5830888"/>
                  <a:gd name="connsiteY27" fmla="*/ 2761458 h 2823369"/>
                  <a:gd name="connsiteX28" fmla="*/ 57150 w 5830888"/>
                  <a:gd name="connsiteY28" fmla="*/ 2756695 h 2823369"/>
                  <a:gd name="connsiteX29" fmla="*/ 61912 w 5830888"/>
                  <a:gd name="connsiteY29" fmla="*/ 2594770 h 2823369"/>
                  <a:gd name="connsiteX30" fmla="*/ 757237 w 5830888"/>
                  <a:gd name="connsiteY30" fmla="*/ 2347120 h 2823369"/>
                  <a:gd name="connsiteX31" fmla="*/ 928687 w 5830888"/>
                  <a:gd name="connsiteY31" fmla="*/ 2756695 h 2823369"/>
                  <a:gd name="connsiteX32" fmla="*/ 1924051 w 5830888"/>
                  <a:gd name="connsiteY32" fmla="*/ 2042319 h 2823369"/>
                  <a:gd name="connsiteX33" fmla="*/ 1957388 w 5830888"/>
                  <a:gd name="connsiteY33" fmla="*/ 2128044 h 2823369"/>
                  <a:gd name="connsiteX34" fmla="*/ 1985963 w 5830888"/>
                  <a:gd name="connsiteY34" fmla="*/ 2113757 h 2823369"/>
                  <a:gd name="connsiteX35" fmla="*/ 2043113 w 5830888"/>
                  <a:gd name="connsiteY35" fmla="*/ 2275682 h 2823369"/>
                  <a:gd name="connsiteX36" fmla="*/ 1957388 w 5830888"/>
                  <a:gd name="connsiteY36" fmla="*/ 2409032 h 2823369"/>
                  <a:gd name="connsiteX37" fmla="*/ 1781176 w 5830888"/>
                  <a:gd name="connsiteY37" fmla="*/ 2494757 h 2823369"/>
                  <a:gd name="connsiteX38" fmla="*/ 1614488 w 5830888"/>
                  <a:gd name="connsiteY38" fmla="*/ 2480469 h 2823369"/>
                  <a:gd name="connsiteX39" fmla="*/ 1333501 w 5830888"/>
                  <a:gd name="connsiteY39" fmla="*/ 2590007 h 2823369"/>
                  <a:gd name="connsiteX40" fmla="*/ 1147763 w 5830888"/>
                  <a:gd name="connsiteY40" fmla="*/ 2656682 h 2823369"/>
                  <a:gd name="connsiteX41" fmla="*/ 1143001 w 5830888"/>
                  <a:gd name="connsiteY41" fmla="*/ 2732882 h 2823369"/>
                  <a:gd name="connsiteX42" fmla="*/ 1209676 w 5830888"/>
                  <a:gd name="connsiteY42" fmla="*/ 2742407 h 2823369"/>
                  <a:gd name="connsiteX43" fmla="*/ 1238251 w 5830888"/>
                  <a:gd name="connsiteY43" fmla="*/ 2823369 h 2823369"/>
                  <a:gd name="connsiteX44" fmla="*/ 1376363 w 5830888"/>
                  <a:gd name="connsiteY44" fmla="*/ 2775744 h 2823369"/>
                  <a:gd name="connsiteX45" fmla="*/ 1343026 w 5830888"/>
                  <a:gd name="connsiteY45" fmla="*/ 2651919 h 2823369"/>
                  <a:gd name="connsiteX46" fmla="*/ 1495426 w 5830888"/>
                  <a:gd name="connsiteY46" fmla="*/ 2609057 h 2823369"/>
                  <a:gd name="connsiteX47" fmla="*/ 1528763 w 5830888"/>
                  <a:gd name="connsiteY47" fmla="*/ 2675732 h 2823369"/>
                  <a:gd name="connsiteX48" fmla="*/ 1662113 w 5830888"/>
                  <a:gd name="connsiteY48" fmla="*/ 2613819 h 2823369"/>
                  <a:gd name="connsiteX49" fmla="*/ 1685926 w 5830888"/>
                  <a:gd name="connsiteY49" fmla="*/ 2656682 h 2823369"/>
                  <a:gd name="connsiteX50" fmla="*/ 2428876 w 5830888"/>
                  <a:gd name="connsiteY50" fmla="*/ 2370932 h 2823369"/>
                  <a:gd name="connsiteX51" fmla="*/ 2528888 w 5830888"/>
                  <a:gd name="connsiteY51" fmla="*/ 2194719 h 2823369"/>
                  <a:gd name="connsiteX52" fmla="*/ 2828926 w 5830888"/>
                  <a:gd name="connsiteY52" fmla="*/ 2070894 h 2823369"/>
                  <a:gd name="connsiteX53" fmla="*/ 2862263 w 5830888"/>
                  <a:gd name="connsiteY53" fmla="*/ 2189957 h 2823369"/>
                  <a:gd name="connsiteX54" fmla="*/ 3235326 w 5830888"/>
                  <a:gd name="connsiteY54" fmla="*/ 2051844 h 2823369"/>
                  <a:gd name="connsiteX55" fmla="*/ 3182938 w 5830888"/>
                  <a:gd name="connsiteY55" fmla="*/ 1932782 h 2823369"/>
                  <a:gd name="connsiteX56" fmla="*/ 3824288 w 5830888"/>
                  <a:gd name="connsiteY56" fmla="*/ 1683544 h 2823369"/>
                  <a:gd name="connsiteX57" fmla="*/ 4776788 w 5830888"/>
                  <a:gd name="connsiteY57" fmla="*/ 1270794 h 2823369"/>
                  <a:gd name="connsiteX58" fmla="*/ 5830888 w 5830888"/>
                  <a:gd name="connsiteY58" fmla="*/ 623094 h 2823369"/>
                  <a:gd name="connsiteX59" fmla="*/ 5583238 w 5830888"/>
                  <a:gd name="connsiteY59" fmla="*/ 134144 h 2823369"/>
                  <a:gd name="connsiteX60" fmla="*/ 5730876 w 5830888"/>
                  <a:gd name="connsiteY60" fmla="*/ 42069 h 2823369"/>
                  <a:gd name="connsiteX61" fmla="*/ 5688807 w 5830888"/>
                  <a:gd name="connsiteY61" fmla="*/ 0 h 2823369"/>
                  <a:gd name="connsiteX62" fmla="*/ 5436394 w 5830888"/>
                  <a:gd name="connsiteY62" fmla="*/ 73026 h 2823369"/>
                  <a:gd name="connsiteX63" fmla="*/ 5488782 w 5830888"/>
                  <a:gd name="connsiteY63" fmla="*/ 304008 h 2823369"/>
                  <a:gd name="connsiteX64" fmla="*/ 5669757 w 5830888"/>
                  <a:gd name="connsiteY64" fmla="*/ 651670 h 2823369"/>
                  <a:gd name="connsiteX65" fmla="*/ 5141119 w 5830888"/>
                  <a:gd name="connsiteY65" fmla="*/ 970758 h 2823369"/>
                  <a:gd name="connsiteX66" fmla="*/ 4650582 w 5830888"/>
                  <a:gd name="connsiteY66" fmla="*/ 1230314 h 2823369"/>
                  <a:gd name="connsiteX67" fmla="*/ 3821113 w 5830888"/>
                  <a:gd name="connsiteY67" fmla="*/ 1578770 h 2823369"/>
                  <a:gd name="connsiteX68" fmla="*/ 2443163 w 5830888"/>
                  <a:gd name="connsiteY68" fmla="*/ 2118520 h 2823369"/>
                  <a:gd name="connsiteX69" fmla="*/ 2414588 w 5830888"/>
                  <a:gd name="connsiteY69" fmla="*/ 2070895 h 2823369"/>
                  <a:gd name="connsiteX70" fmla="*/ 2284413 w 5830888"/>
                  <a:gd name="connsiteY70" fmla="*/ 2124870 h 2823369"/>
                  <a:gd name="connsiteX71" fmla="*/ 2017713 w 5830888"/>
                  <a:gd name="connsiteY71" fmla="*/ 1470820 h 2823369"/>
                  <a:gd name="connsiteX72" fmla="*/ 1943101 w 5830888"/>
                  <a:gd name="connsiteY72" fmla="*/ 1485108 h 2823369"/>
                  <a:gd name="connsiteX73" fmla="*/ 1900238 w 5830888"/>
                  <a:gd name="connsiteY73" fmla="*/ 1375570 h 2823369"/>
                  <a:gd name="connsiteX74" fmla="*/ 1852613 w 5830888"/>
                  <a:gd name="connsiteY74" fmla="*/ 1344614 h 2823369"/>
                  <a:gd name="connsiteX75" fmla="*/ 1783557 w 5830888"/>
                  <a:gd name="connsiteY75" fmla="*/ 1177926 h 2823369"/>
                  <a:gd name="connsiteX76" fmla="*/ 1671638 w 5830888"/>
                  <a:gd name="connsiteY76" fmla="*/ 1124745 h 2823369"/>
                  <a:gd name="connsiteX77" fmla="*/ 1378744 w 5830888"/>
                  <a:gd name="connsiteY77" fmla="*/ 1230314 h 2823369"/>
                  <a:gd name="connsiteX78" fmla="*/ 1273969 w 5830888"/>
                  <a:gd name="connsiteY78" fmla="*/ 1285083 h 2823369"/>
                  <a:gd name="connsiteX79" fmla="*/ 1212057 w 5830888"/>
                  <a:gd name="connsiteY79" fmla="*/ 1401764 h 2823369"/>
                  <a:gd name="connsiteX80" fmla="*/ 1102519 w 5830888"/>
                  <a:gd name="connsiteY80" fmla="*/ 1461295 h 2823369"/>
                  <a:gd name="connsiteX81" fmla="*/ 931069 w 5830888"/>
                  <a:gd name="connsiteY81" fmla="*/ 1468439 h 2823369"/>
                  <a:gd name="connsiteX82" fmla="*/ 738188 w 5830888"/>
                  <a:gd name="connsiteY82" fmla="*/ 1532733 h 2823369"/>
                  <a:gd name="connsiteX83" fmla="*/ 664369 w 5830888"/>
                  <a:gd name="connsiteY83" fmla="*/ 1499395 h 2823369"/>
                  <a:gd name="connsiteX84" fmla="*/ 230982 w 5830888"/>
                  <a:gd name="connsiteY84" fmla="*/ 1661320 h 2823369"/>
                  <a:gd name="connsiteX85" fmla="*/ 283369 w 5830888"/>
                  <a:gd name="connsiteY85" fmla="*/ 1820864 h 2823369"/>
                  <a:gd name="connsiteX86" fmla="*/ 66676 w 5830888"/>
                  <a:gd name="connsiteY86" fmla="*/ 1894682 h 2823369"/>
                  <a:gd name="connsiteX0" fmla="*/ 66676 w 5830888"/>
                  <a:gd name="connsiteY0" fmla="*/ 1894682 h 2823369"/>
                  <a:gd name="connsiteX1" fmla="*/ 64294 w 5830888"/>
                  <a:gd name="connsiteY1" fmla="*/ 2032794 h 2823369"/>
                  <a:gd name="connsiteX2" fmla="*/ 142876 w 5830888"/>
                  <a:gd name="connsiteY2" fmla="*/ 1994694 h 2823369"/>
                  <a:gd name="connsiteX3" fmla="*/ 357188 w 5830888"/>
                  <a:gd name="connsiteY3" fmla="*/ 1956594 h 2823369"/>
                  <a:gd name="connsiteX4" fmla="*/ 404813 w 5830888"/>
                  <a:gd name="connsiteY4" fmla="*/ 1932782 h 2823369"/>
                  <a:gd name="connsiteX5" fmla="*/ 414338 w 5830888"/>
                  <a:gd name="connsiteY5" fmla="*/ 1808957 h 2823369"/>
                  <a:gd name="connsiteX6" fmla="*/ 438151 w 5830888"/>
                  <a:gd name="connsiteY6" fmla="*/ 1670844 h 2823369"/>
                  <a:gd name="connsiteX7" fmla="*/ 666751 w 5830888"/>
                  <a:gd name="connsiteY7" fmla="*/ 1585119 h 2823369"/>
                  <a:gd name="connsiteX8" fmla="*/ 695326 w 5830888"/>
                  <a:gd name="connsiteY8" fmla="*/ 1618457 h 2823369"/>
                  <a:gd name="connsiteX9" fmla="*/ 733426 w 5830888"/>
                  <a:gd name="connsiteY9" fmla="*/ 1856582 h 2823369"/>
                  <a:gd name="connsiteX10" fmla="*/ 776288 w 5830888"/>
                  <a:gd name="connsiteY10" fmla="*/ 1799432 h 2823369"/>
                  <a:gd name="connsiteX11" fmla="*/ 1057276 w 5830888"/>
                  <a:gd name="connsiteY11" fmla="*/ 1699419 h 2823369"/>
                  <a:gd name="connsiteX12" fmla="*/ 1047751 w 5830888"/>
                  <a:gd name="connsiteY12" fmla="*/ 1580357 h 2823369"/>
                  <a:gd name="connsiteX13" fmla="*/ 1138238 w 5830888"/>
                  <a:gd name="connsiteY13" fmla="*/ 1556544 h 2823369"/>
                  <a:gd name="connsiteX14" fmla="*/ 1162051 w 5830888"/>
                  <a:gd name="connsiteY14" fmla="*/ 1485107 h 2823369"/>
                  <a:gd name="connsiteX15" fmla="*/ 1366838 w 5830888"/>
                  <a:gd name="connsiteY15" fmla="*/ 1408907 h 2823369"/>
                  <a:gd name="connsiteX16" fmla="*/ 1357313 w 5830888"/>
                  <a:gd name="connsiteY16" fmla="*/ 1342232 h 2823369"/>
                  <a:gd name="connsiteX17" fmla="*/ 1595438 w 5830888"/>
                  <a:gd name="connsiteY17" fmla="*/ 1251744 h 2823369"/>
                  <a:gd name="connsiteX18" fmla="*/ 1681163 w 5830888"/>
                  <a:gd name="connsiteY18" fmla="*/ 1285082 h 2823369"/>
                  <a:gd name="connsiteX19" fmla="*/ 1795463 w 5830888"/>
                  <a:gd name="connsiteY19" fmla="*/ 1566069 h 2823369"/>
                  <a:gd name="connsiteX20" fmla="*/ 1624013 w 5830888"/>
                  <a:gd name="connsiteY20" fmla="*/ 1637507 h 2823369"/>
                  <a:gd name="connsiteX21" fmla="*/ 1809751 w 5830888"/>
                  <a:gd name="connsiteY21" fmla="*/ 2085182 h 2823369"/>
                  <a:gd name="connsiteX22" fmla="*/ 1254918 w 5830888"/>
                  <a:gd name="connsiteY22" fmla="*/ 2409033 h 2823369"/>
                  <a:gd name="connsiteX23" fmla="*/ 1140618 w 5830888"/>
                  <a:gd name="connsiteY23" fmla="*/ 2194720 h 2823369"/>
                  <a:gd name="connsiteX24" fmla="*/ 890587 w 5830888"/>
                  <a:gd name="connsiteY24" fmla="*/ 2286795 h 2823369"/>
                  <a:gd name="connsiteX25" fmla="*/ 849312 w 5830888"/>
                  <a:gd name="connsiteY25" fmla="*/ 2194720 h 2823369"/>
                  <a:gd name="connsiteX26" fmla="*/ 19051 w 5830888"/>
                  <a:gd name="connsiteY26" fmla="*/ 2513808 h 2823369"/>
                  <a:gd name="connsiteX27" fmla="*/ 0 w 5830888"/>
                  <a:gd name="connsiteY27" fmla="*/ 2761458 h 2823369"/>
                  <a:gd name="connsiteX28" fmla="*/ 57150 w 5830888"/>
                  <a:gd name="connsiteY28" fmla="*/ 2756695 h 2823369"/>
                  <a:gd name="connsiteX29" fmla="*/ 61912 w 5830888"/>
                  <a:gd name="connsiteY29" fmla="*/ 2594770 h 2823369"/>
                  <a:gd name="connsiteX30" fmla="*/ 757237 w 5830888"/>
                  <a:gd name="connsiteY30" fmla="*/ 2347120 h 2823369"/>
                  <a:gd name="connsiteX31" fmla="*/ 928687 w 5830888"/>
                  <a:gd name="connsiteY31" fmla="*/ 2756695 h 2823369"/>
                  <a:gd name="connsiteX32" fmla="*/ 1924051 w 5830888"/>
                  <a:gd name="connsiteY32" fmla="*/ 2042319 h 2823369"/>
                  <a:gd name="connsiteX33" fmla="*/ 1957388 w 5830888"/>
                  <a:gd name="connsiteY33" fmla="*/ 2128044 h 2823369"/>
                  <a:gd name="connsiteX34" fmla="*/ 1985963 w 5830888"/>
                  <a:gd name="connsiteY34" fmla="*/ 2113757 h 2823369"/>
                  <a:gd name="connsiteX35" fmla="*/ 2043113 w 5830888"/>
                  <a:gd name="connsiteY35" fmla="*/ 2275682 h 2823369"/>
                  <a:gd name="connsiteX36" fmla="*/ 1957388 w 5830888"/>
                  <a:gd name="connsiteY36" fmla="*/ 2409032 h 2823369"/>
                  <a:gd name="connsiteX37" fmla="*/ 1781176 w 5830888"/>
                  <a:gd name="connsiteY37" fmla="*/ 2494757 h 2823369"/>
                  <a:gd name="connsiteX38" fmla="*/ 1614488 w 5830888"/>
                  <a:gd name="connsiteY38" fmla="*/ 2480469 h 2823369"/>
                  <a:gd name="connsiteX39" fmla="*/ 1333501 w 5830888"/>
                  <a:gd name="connsiteY39" fmla="*/ 2590007 h 2823369"/>
                  <a:gd name="connsiteX40" fmla="*/ 1147763 w 5830888"/>
                  <a:gd name="connsiteY40" fmla="*/ 2656682 h 2823369"/>
                  <a:gd name="connsiteX41" fmla="*/ 1143001 w 5830888"/>
                  <a:gd name="connsiteY41" fmla="*/ 2732882 h 2823369"/>
                  <a:gd name="connsiteX42" fmla="*/ 1209676 w 5830888"/>
                  <a:gd name="connsiteY42" fmla="*/ 2742407 h 2823369"/>
                  <a:gd name="connsiteX43" fmla="*/ 1238251 w 5830888"/>
                  <a:gd name="connsiteY43" fmla="*/ 2823369 h 2823369"/>
                  <a:gd name="connsiteX44" fmla="*/ 1376363 w 5830888"/>
                  <a:gd name="connsiteY44" fmla="*/ 2775744 h 2823369"/>
                  <a:gd name="connsiteX45" fmla="*/ 1343026 w 5830888"/>
                  <a:gd name="connsiteY45" fmla="*/ 2651919 h 2823369"/>
                  <a:gd name="connsiteX46" fmla="*/ 1495426 w 5830888"/>
                  <a:gd name="connsiteY46" fmla="*/ 2609057 h 2823369"/>
                  <a:gd name="connsiteX47" fmla="*/ 1528763 w 5830888"/>
                  <a:gd name="connsiteY47" fmla="*/ 2675732 h 2823369"/>
                  <a:gd name="connsiteX48" fmla="*/ 1662113 w 5830888"/>
                  <a:gd name="connsiteY48" fmla="*/ 2613819 h 2823369"/>
                  <a:gd name="connsiteX49" fmla="*/ 1685926 w 5830888"/>
                  <a:gd name="connsiteY49" fmla="*/ 2656682 h 2823369"/>
                  <a:gd name="connsiteX50" fmla="*/ 2428876 w 5830888"/>
                  <a:gd name="connsiteY50" fmla="*/ 2370932 h 2823369"/>
                  <a:gd name="connsiteX51" fmla="*/ 2528888 w 5830888"/>
                  <a:gd name="connsiteY51" fmla="*/ 2194719 h 2823369"/>
                  <a:gd name="connsiteX52" fmla="*/ 2828926 w 5830888"/>
                  <a:gd name="connsiteY52" fmla="*/ 2070894 h 2823369"/>
                  <a:gd name="connsiteX53" fmla="*/ 2862263 w 5830888"/>
                  <a:gd name="connsiteY53" fmla="*/ 2189957 h 2823369"/>
                  <a:gd name="connsiteX54" fmla="*/ 3235326 w 5830888"/>
                  <a:gd name="connsiteY54" fmla="*/ 2051844 h 2823369"/>
                  <a:gd name="connsiteX55" fmla="*/ 3182938 w 5830888"/>
                  <a:gd name="connsiteY55" fmla="*/ 1932782 h 2823369"/>
                  <a:gd name="connsiteX56" fmla="*/ 3824288 w 5830888"/>
                  <a:gd name="connsiteY56" fmla="*/ 1683544 h 2823369"/>
                  <a:gd name="connsiteX57" fmla="*/ 4776788 w 5830888"/>
                  <a:gd name="connsiteY57" fmla="*/ 1270794 h 2823369"/>
                  <a:gd name="connsiteX58" fmla="*/ 5830888 w 5830888"/>
                  <a:gd name="connsiteY58" fmla="*/ 623094 h 2823369"/>
                  <a:gd name="connsiteX59" fmla="*/ 5583238 w 5830888"/>
                  <a:gd name="connsiteY59" fmla="*/ 134144 h 2823369"/>
                  <a:gd name="connsiteX60" fmla="*/ 5730876 w 5830888"/>
                  <a:gd name="connsiteY60" fmla="*/ 42069 h 2823369"/>
                  <a:gd name="connsiteX61" fmla="*/ 5688807 w 5830888"/>
                  <a:gd name="connsiteY61" fmla="*/ 0 h 2823369"/>
                  <a:gd name="connsiteX62" fmla="*/ 5436394 w 5830888"/>
                  <a:gd name="connsiteY62" fmla="*/ 73026 h 2823369"/>
                  <a:gd name="connsiteX63" fmla="*/ 5488782 w 5830888"/>
                  <a:gd name="connsiteY63" fmla="*/ 304008 h 2823369"/>
                  <a:gd name="connsiteX64" fmla="*/ 5669757 w 5830888"/>
                  <a:gd name="connsiteY64" fmla="*/ 651670 h 2823369"/>
                  <a:gd name="connsiteX65" fmla="*/ 5141119 w 5830888"/>
                  <a:gd name="connsiteY65" fmla="*/ 970758 h 2823369"/>
                  <a:gd name="connsiteX66" fmla="*/ 4650582 w 5830888"/>
                  <a:gd name="connsiteY66" fmla="*/ 1230314 h 2823369"/>
                  <a:gd name="connsiteX67" fmla="*/ 3821113 w 5830888"/>
                  <a:gd name="connsiteY67" fmla="*/ 1578770 h 2823369"/>
                  <a:gd name="connsiteX68" fmla="*/ 2443163 w 5830888"/>
                  <a:gd name="connsiteY68" fmla="*/ 2118520 h 2823369"/>
                  <a:gd name="connsiteX69" fmla="*/ 2414588 w 5830888"/>
                  <a:gd name="connsiteY69" fmla="*/ 2070895 h 2823369"/>
                  <a:gd name="connsiteX70" fmla="*/ 2284413 w 5830888"/>
                  <a:gd name="connsiteY70" fmla="*/ 2124870 h 2823369"/>
                  <a:gd name="connsiteX71" fmla="*/ 2017713 w 5830888"/>
                  <a:gd name="connsiteY71" fmla="*/ 1470820 h 2823369"/>
                  <a:gd name="connsiteX72" fmla="*/ 1943101 w 5830888"/>
                  <a:gd name="connsiteY72" fmla="*/ 1485108 h 2823369"/>
                  <a:gd name="connsiteX73" fmla="*/ 1900238 w 5830888"/>
                  <a:gd name="connsiteY73" fmla="*/ 1375570 h 2823369"/>
                  <a:gd name="connsiteX74" fmla="*/ 1852613 w 5830888"/>
                  <a:gd name="connsiteY74" fmla="*/ 1344614 h 2823369"/>
                  <a:gd name="connsiteX75" fmla="*/ 1783557 w 5830888"/>
                  <a:gd name="connsiteY75" fmla="*/ 1177926 h 2823369"/>
                  <a:gd name="connsiteX76" fmla="*/ 1671638 w 5830888"/>
                  <a:gd name="connsiteY76" fmla="*/ 1124745 h 2823369"/>
                  <a:gd name="connsiteX77" fmla="*/ 1378744 w 5830888"/>
                  <a:gd name="connsiteY77" fmla="*/ 1230314 h 2823369"/>
                  <a:gd name="connsiteX78" fmla="*/ 1273969 w 5830888"/>
                  <a:gd name="connsiteY78" fmla="*/ 1285083 h 2823369"/>
                  <a:gd name="connsiteX79" fmla="*/ 1212057 w 5830888"/>
                  <a:gd name="connsiteY79" fmla="*/ 1401764 h 2823369"/>
                  <a:gd name="connsiteX80" fmla="*/ 1102519 w 5830888"/>
                  <a:gd name="connsiteY80" fmla="*/ 1461295 h 2823369"/>
                  <a:gd name="connsiteX81" fmla="*/ 931069 w 5830888"/>
                  <a:gd name="connsiteY81" fmla="*/ 1468439 h 2823369"/>
                  <a:gd name="connsiteX82" fmla="*/ 738188 w 5830888"/>
                  <a:gd name="connsiteY82" fmla="*/ 1532733 h 2823369"/>
                  <a:gd name="connsiteX83" fmla="*/ 664369 w 5830888"/>
                  <a:gd name="connsiteY83" fmla="*/ 1499395 h 2823369"/>
                  <a:gd name="connsiteX84" fmla="*/ 230982 w 5830888"/>
                  <a:gd name="connsiteY84" fmla="*/ 1661320 h 2823369"/>
                  <a:gd name="connsiteX85" fmla="*/ 283369 w 5830888"/>
                  <a:gd name="connsiteY85" fmla="*/ 1820864 h 2823369"/>
                  <a:gd name="connsiteX86" fmla="*/ 66676 w 5830888"/>
                  <a:gd name="connsiteY86" fmla="*/ 1894682 h 2823369"/>
                  <a:gd name="connsiteX0" fmla="*/ 66676 w 5830888"/>
                  <a:gd name="connsiteY0" fmla="*/ 1894682 h 2823369"/>
                  <a:gd name="connsiteX1" fmla="*/ 64294 w 5830888"/>
                  <a:gd name="connsiteY1" fmla="*/ 2032794 h 2823369"/>
                  <a:gd name="connsiteX2" fmla="*/ 142876 w 5830888"/>
                  <a:gd name="connsiteY2" fmla="*/ 1994694 h 2823369"/>
                  <a:gd name="connsiteX3" fmla="*/ 357188 w 5830888"/>
                  <a:gd name="connsiteY3" fmla="*/ 1956594 h 2823369"/>
                  <a:gd name="connsiteX4" fmla="*/ 404813 w 5830888"/>
                  <a:gd name="connsiteY4" fmla="*/ 1932782 h 2823369"/>
                  <a:gd name="connsiteX5" fmla="*/ 414338 w 5830888"/>
                  <a:gd name="connsiteY5" fmla="*/ 1808957 h 2823369"/>
                  <a:gd name="connsiteX6" fmla="*/ 438151 w 5830888"/>
                  <a:gd name="connsiteY6" fmla="*/ 1670844 h 2823369"/>
                  <a:gd name="connsiteX7" fmla="*/ 666751 w 5830888"/>
                  <a:gd name="connsiteY7" fmla="*/ 1585119 h 2823369"/>
                  <a:gd name="connsiteX8" fmla="*/ 695326 w 5830888"/>
                  <a:gd name="connsiteY8" fmla="*/ 1618457 h 2823369"/>
                  <a:gd name="connsiteX9" fmla="*/ 733426 w 5830888"/>
                  <a:gd name="connsiteY9" fmla="*/ 1856582 h 2823369"/>
                  <a:gd name="connsiteX10" fmla="*/ 776288 w 5830888"/>
                  <a:gd name="connsiteY10" fmla="*/ 1799432 h 2823369"/>
                  <a:gd name="connsiteX11" fmla="*/ 1057276 w 5830888"/>
                  <a:gd name="connsiteY11" fmla="*/ 1699419 h 2823369"/>
                  <a:gd name="connsiteX12" fmla="*/ 1047751 w 5830888"/>
                  <a:gd name="connsiteY12" fmla="*/ 1580357 h 2823369"/>
                  <a:gd name="connsiteX13" fmla="*/ 1138238 w 5830888"/>
                  <a:gd name="connsiteY13" fmla="*/ 1556544 h 2823369"/>
                  <a:gd name="connsiteX14" fmla="*/ 1162051 w 5830888"/>
                  <a:gd name="connsiteY14" fmla="*/ 1485107 h 2823369"/>
                  <a:gd name="connsiteX15" fmla="*/ 1366838 w 5830888"/>
                  <a:gd name="connsiteY15" fmla="*/ 1408907 h 2823369"/>
                  <a:gd name="connsiteX16" fmla="*/ 1357313 w 5830888"/>
                  <a:gd name="connsiteY16" fmla="*/ 1342232 h 2823369"/>
                  <a:gd name="connsiteX17" fmla="*/ 1595438 w 5830888"/>
                  <a:gd name="connsiteY17" fmla="*/ 1251744 h 2823369"/>
                  <a:gd name="connsiteX18" fmla="*/ 1681163 w 5830888"/>
                  <a:gd name="connsiteY18" fmla="*/ 1285082 h 2823369"/>
                  <a:gd name="connsiteX19" fmla="*/ 1795463 w 5830888"/>
                  <a:gd name="connsiteY19" fmla="*/ 1566069 h 2823369"/>
                  <a:gd name="connsiteX20" fmla="*/ 1624013 w 5830888"/>
                  <a:gd name="connsiteY20" fmla="*/ 1637507 h 2823369"/>
                  <a:gd name="connsiteX21" fmla="*/ 1809751 w 5830888"/>
                  <a:gd name="connsiteY21" fmla="*/ 2085182 h 2823369"/>
                  <a:gd name="connsiteX22" fmla="*/ 1254918 w 5830888"/>
                  <a:gd name="connsiteY22" fmla="*/ 2409033 h 2823369"/>
                  <a:gd name="connsiteX23" fmla="*/ 1140618 w 5830888"/>
                  <a:gd name="connsiteY23" fmla="*/ 2194720 h 2823369"/>
                  <a:gd name="connsiteX24" fmla="*/ 890587 w 5830888"/>
                  <a:gd name="connsiteY24" fmla="*/ 2286795 h 2823369"/>
                  <a:gd name="connsiteX25" fmla="*/ 849312 w 5830888"/>
                  <a:gd name="connsiteY25" fmla="*/ 2194720 h 2823369"/>
                  <a:gd name="connsiteX26" fmla="*/ 19051 w 5830888"/>
                  <a:gd name="connsiteY26" fmla="*/ 2513808 h 2823369"/>
                  <a:gd name="connsiteX27" fmla="*/ 0 w 5830888"/>
                  <a:gd name="connsiteY27" fmla="*/ 2761458 h 2823369"/>
                  <a:gd name="connsiteX28" fmla="*/ 57150 w 5830888"/>
                  <a:gd name="connsiteY28" fmla="*/ 2756695 h 2823369"/>
                  <a:gd name="connsiteX29" fmla="*/ 61912 w 5830888"/>
                  <a:gd name="connsiteY29" fmla="*/ 2594770 h 2823369"/>
                  <a:gd name="connsiteX30" fmla="*/ 757237 w 5830888"/>
                  <a:gd name="connsiteY30" fmla="*/ 2347120 h 2823369"/>
                  <a:gd name="connsiteX31" fmla="*/ 928687 w 5830888"/>
                  <a:gd name="connsiteY31" fmla="*/ 2756695 h 2823369"/>
                  <a:gd name="connsiteX32" fmla="*/ 1845470 w 5830888"/>
                  <a:gd name="connsiteY32" fmla="*/ 2163763 h 2823369"/>
                  <a:gd name="connsiteX33" fmla="*/ 1957388 w 5830888"/>
                  <a:gd name="connsiteY33" fmla="*/ 2128044 h 2823369"/>
                  <a:gd name="connsiteX34" fmla="*/ 1985963 w 5830888"/>
                  <a:gd name="connsiteY34" fmla="*/ 2113757 h 2823369"/>
                  <a:gd name="connsiteX35" fmla="*/ 2043113 w 5830888"/>
                  <a:gd name="connsiteY35" fmla="*/ 2275682 h 2823369"/>
                  <a:gd name="connsiteX36" fmla="*/ 1957388 w 5830888"/>
                  <a:gd name="connsiteY36" fmla="*/ 2409032 h 2823369"/>
                  <a:gd name="connsiteX37" fmla="*/ 1781176 w 5830888"/>
                  <a:gd name="connsiteY37" fmla="*/ 2494757 h 2823369"/>
                  <a:gd name="connsiteX38" fmla="*/ 1614488 w 5830888"/>
                  <a:gd name="connsiteY38" fmla="*/ 2480469 h 2823369"/>
                  <a:gd name="connsiteX39" fmla="*/ 1333501 w 5830888"/>
                  <a:gd name="connsiteY39" fmla="*/ 2590007 h 2823369"/>
                  <a:gd name="connsiteX40" fmla="*/ 1147763 w 5830888"/>
                  <a:gd name="connsiteY40" fmla="*/ 2656682 h 2823369"/>
                  <a:gd name="connsiteX41" fmla="*/ 1143001 w 5830888"/>
                  <a:gd name="connsiteY41" fmla="*/ 2732882 h 2823369"/>
                  <a:gd name="connsiteX42" fmla="*/ 1209676 w 5830888"/>
                  <a:gd name="connsiteY42" fmla="*/ 2742407 h 2823369"/>
                  <a:gd name="connsiteX43" fmla="*/ 1238251 w 5830888"/>
                  <a:gd name="connsiteY43" fmla="*/ 2823369 h 2823369"/>
                  <a:gd name="connsiteX44" fmla="*/ 1376363 w 5830888"/>
                  <a:gd name="connsiteY44" fmla="*/ 2775744 h 2823369"/>
                  <a:gd name="connsiteX45" fmla="*/ 1343026 w 5830888"/>
                  <a:gd name="connsiteY45" fmla="*/ 2651919 h 2823369"/>
                  <a:gd name="connsiteX46" fmla="*/ 1495426 w 5830888"/>
                  <a:gd name="connsiteY46" fmla="*/ 2609057 h 2823369"/>
                  <a:gd name="connsiteX47" fmla="*/ 1528763 w 5830888"/>
                  <a:gd name="connsiteY47" fmla="*/ 2675732 h 2823369"/>
                  <a:gd name="connsiteX48" fmla="*/ 1662113 w 5830888"/>
                  <a:gd name="connsiteY48" fmla="*/ 2613819 h 2823369"/>
                  <a:gd name="connsiteX49" fmla="*/ 1685926 w 5830888"/>
                  <a:gd name="connsiteY49" fmla="*/ 2656682 h 2823369"/>
                  <a:gd name="connsiteX50" fmla="*/ 2428876 w 5830888"/>
                  <a:gd name="connsiteY50" fmla="*/ 2370932 h 2823369"/>
                  <a:gd name="connsiteX51" fmla="*/ 2528888 w 5830888"/>
                  <a:gd name="connsiteY51" fmla="*/ 2194719 h 2823369"/>
                  <a:gd name="connsiteX52" fmla="*/ 2828926 w 5830888"/>
                  <a:gd name="connsiteY52" fmla="*/ 2070894 h 2823369"/>
                  <a:gd name="connsiteX53" fmla="*/ 2862263 w 5830888"/>
                  <a:gd name="connsiteY53" fmla="*/ 2189957 h 2823369"/>
                  <a:gd name="connsiteX54" fmla="*/ 3235326 w 5830888"/>
                  <a:gd name="connsiteY54" fmla="*/ 2051844 h 2823369"/>
                  <a:gd name="connsiteX55" fmla="*/ 3182938 w 5830888"/>
                  <a:gd name="connsiteY55" fmla="*/ 1932782 h 2823369"/>
                  <a:gd name="connsiteX56" fmla="*/ 3824288 w 5830888"/>
                  <a:gd name="connsiteY56" fmla="*/ 1683544 h 2823369"/>
                  <a:gd name="connsiteX57" fmla="*/ 4776788 w 5830888"/>
                  <a:gd name="connsiteY57" fmla="*/ 1270794 h 2823369"/>
                  <a:gd name="connsiteX58" fmla="*/ 5830888 w 5830888"/>
                  <a:gd name="connsiteY58" fmla="*/ 623094 h 2823369"/>
                  <a:gd name="connsiteX59" fmla="*/ 5583238 w 5830888"/>
                  <a:gd name="connsiteY59" fmla="*/ 134144 h 2823369"/>
                  <a:gd name="connsiteX60" fmla="*/ 5730876 w 5830888"/>
                  <a:gd name="connsiteY60" fmla="*/ 42069 h 2823369"/>
                  <a:gd name="connsiteX61" fmla="*/ 5688807 w 5830888"/>
                  <a:gd name="connsiteY61" fmla="*/ 0 h 2823369"/>
                  <a:gd name="connsiteX62" fmla="*/ 5436394 w 5830888"/>
                  <a:gd name="connsiteY62" fmla="*/ 73026 h 2823369"/>
                  <a:gd name="connsiteX63" fmla="*/ 5488782 w 5830888"/>
                  <a:gd name="connsiteY63" fmla="*/ 304008 h 2823369"/>
                  <a:gd name="connsiteX64" fmla="*/ 5669757 w 5830888"/>
                  <a:gd name="connsiteY64" fmla="*/ 651670 h 2823369"/>
                  <a:gd name="connsiteX65" fmla="*/ 5141119 w 5830888"/>
                  <a:gd name="connsiteY65" fmla="*/ 970758 h 2823369"/>
                  <a:gd name="connsiteX66" fmla="*/ 4650582 w 5830888"/>
                  <a:gd name="connsiteY66" fmla="*/ 1230314 h 2823369"/>
                  <a:gd name="connsiteX67" fmla="*/ 3821113 w 5830888"/>
                  <a:gd name="connsiteY67" fmla="*/ 1578770 h 2823369"/>
                  <a:gd name="connsiteX68" fmla="*/ 2443163 w 5830888"/>
                  <a:gd name="connsiteY68" fmla="*/ 2118520 h 2823369"/>
                  <a:gd name="connsiteX69" fmla="*/ 2414588 w 5830888"/>
                  <a:gd name="connsiteY69" fmla="*/ 2070895 h 2823369"/>
                  <a:gd name="connsiteX70" fmla="*/ 2284413 w 5830888"/>
                  <a:gd name="connsiteY70" fmla="*/ 2124870 h 2823369"/>
                  <a:gd name="connsiteX71" fmla="*/ 2017713 w 5830888"/>
                  <a:gd name="connsiteY71" fmla="*/ 1470820 h 2823369"/>
                  <a:gd name="connsiteX72" fmla="*/ 1943101 w 5830888"/>
                  <a:gd name="connsiteY72" fmla="*/ 1485108 h 2823369"/>
                  <a:gd name="connsiteX73" fmla="*/ 1900238 w 5830888"/>
                  <a:gd name="connsiteY73" fmla="*/ 1375570 h 2823369"/>
                  <a:gd name="connsiteX74" fmla="*/ 1852613 w 5830888"/>
                  <a:gd name="connsiteY74" fmla="*/ 1344614 h 2823369"/>
                  <a:gd name="connsiteX75" fmla="*/ 1783557 w 5830888"/>
                  <a:gd name="connsiteY75" fmla="*/ 1177926 h 2823369"/>
                  <a:gd name="connsiteX76" fmla="*/ 1671638 w 5830888"/>
                  <a:gd name="connsiteY76" fmla="*/ 1124745 h 2823369"/>
                  <a:gd name="connsiteX77" fmla="*/ 1378744 w 5830888"/>
                  <a:gd name="connsiteY77" fmla="*/ 1230314 h 2823369"/>
                  <a:gd name="connsiteX78" fmla="*/ 1273969 w 5830888"/>
                  <a:gd name="connsiteY78" fmla="*/ 1285083 h 2823369"/>
                  <a:gd name="connsiteX79" fmla="*/ 1212057 w 5830888"/>
                  <a:gd name="connsiteY79" fmla="*/ 1401764 h 2823369"/>
                  <a:gd name="connsiteX80" fmla="*/ 1102519 w 5830888"/>
                  <a:gd name="connsiteY80" fmla="*/ 1461295 h 2823369"/>
                  <a:gd name="connsiteX81" fmla="*/ 931069 w 5830888"/>
                  <a:gd name="connsiteY81" fmla="*/ 1468439 h 2823369"/>
                  <a:gd name="connsiteX82" fmla="*/ 738188 w 5830888"/>
                  <a:gd name="connsiteY82" fmla="*/ 1532733 h 2823369"/>
                  <a:gd name="connsiteX83" fmla="*/ 664369 w 5830888"/>
                  <a:gd name="connsiteY83" fmla="*/ 1499395 h 2823369"/>
                  <a:gd name="connsiteX84" fmla="*/ 230982 w 5830888"/>
                  <a:gd name="connsiteY84" fmla="*/ 1661320 h 2823369"/>
                  <a:gd name="connsiteX85" fmla="*/ 283369 w 5830888"/>
                  <a:gd name="connsiteY85" fmla="*/ 1820864 h 2823369"/>
                  <a:gd name="connsiteX86" fmla="*/ 66676 w 5830888"/>
                  <a:gd name="connsiteY86" fmla="*/ 1894682 h 2823369"/>
                  <a:gd name="connsiteX0" fmla="*/ 66676 w 5830888"/>
                  <a:gd name="connsiteY0" fmla="*/ 1894682 h 2823369"/>
                  <a:gd name="connsiteX1" fmla="*/ 64294 w 5830888"/>
                  <a:gd name="connsiteY1" fmla="*/ 2032794 h 2823369"/>
                  <a:gd name="connsiteX2" fmla="*/ 142876 w 5830888"/>
                  <a:gd name="connsiteY2" fmla="*/ 1994694 h 2823369"/>
                  <a:gd name="connsiteX3" fmla="*/ 357188 w 5830888"/>
                  <a:gd name="connsiteY3" fmla="*/ 1956594 h 2823369"/>
                  <a:gd name="connsiteX4" fmla="*/ 404813 w 5830888"/>
                  <a:gd name="connsiteY4" fmla="*/ 1932782 h 2823369"/>
                  <a:gd name="connsiteX5" fmla="*/ 414338 w 5830888"/>
                  <a:gd name="connsiteY5" fmla="*/ 1808957 h 2823369"/>
                  <a:gd name="connsiteX6" fmla="*/ 438151 w 5830888"/>
                  <a:gd name="connsiteY6" fmla="*/ 1670844 h 2823369"/>
                  <a:gd name="connsiteX7" fmla="*/ 666751 w 5830888"/>
                  <a:gd name="connsiteY7" fmla="*/ 1585119 h 2823369"/>
                  <a:gd name="connsiteX8" fmla="*/ 695326 w 5830888"/>
                  <a:gd name="connsiteY8" fmla="*/ 1618457 h 2823369"/>
                  <a:gd name="connsiteX9" fmla="*/ 733426 w 5830888"/>
                  <a:gd name="connsiteY9" fmla="*/ 1856582 h 2823369"/>
                  <a:gd name="connsiteX10" fmla="*/ 776288 w 5830888"/>
                  <a:gd name="connsiteY10" fmla="*/ 1799432 h 2823369"/>
                  <a:gd name="connsiteX11" fmla="*/ 1057276 w 5830888"/>
                  <a:gd name="connsiteY11" fmla="*/ 1699419 h 2823369"/>
                  <a:gd name="connsiteX12" fmla="*/ 1047751 w 5830888"/>
                  <a:gd name="connsiteY12" fmla="*/ 1580357 h 2823369"/>
                  <a:gd name="connsiteX13" fmla="*/ 1138238 w 5830888"/>
                  <a:gd name="connsiteY13" fmla="*/ 1556544 h 2823369"/>
                  <a:gd name="connsiteX14" fmla="*/ 1162051 w 5830888"/>
                  <a:gd name="connsiteY14" fmla="*/ 1485107 h 2823369"/>
                  <a:gd name="connsiteX15" fmla="*/ 1366838 w 5830888"/>
                  <a:gd name="connsiteY15" fmla="*/ 1408907 h 2823369"/>
                  <a:gd name="connsiteX16" fmla="*/ 1357313 w 5830888"/>
                  <a:gd name="connsiteY16" fmla="*/ 1342232 h 2823369"/>
                  <a:gd name="connsiteX17" fmla="*/ 1595438 w 5830888"/>
                  <a:gd name="connsiteY17" fmla="*/ 1251744 h 2823369"/>
                  <a:gd name="connsiteX18" fmla="*/ 1681163 w 5830888"/>
                  <a:gd name="connsiteY18" fmla="*/ 1285082 h 2823369"/>
                  <a:gd name="connsiteX19" fmla="*/ 1795463 w 5830888"/>
                  <a:gd name="connsiteY19" fmla="*/ 1566069 h 2823369"/>
                  <a:gd name="connsiteX20" fmla="*/ 1624013 w 5830888"/>
                  <a:gd name="connsiteY20" fmla="*/ 1637507 h 2823369"/>
                  <a:gd name="connsiteX21" fmla="*/ 1809751 w 5830888"/>
                  <a:gd name="connsiteY21" fmla="*/ 2085182 h 2823369"/>
                  <a:gd name="connsiteX22" fmla="*/ 1254918 w 5830888"/>
                  <a:gd name="connsiteY22" fmla="*/ 2409033 h 2823369"/>
                  <a:gd name="connsiteX23" fmla="*/ 1140618 w 5830888"/>
                  <a:gd name="connsiteY23" fmla="*/ 2194720 h 2823369"/>
                  <a:gd name="connsiteX24" fmla="*/ 890587 w 5830888"/>
                  <a:gd name="connsiteY24" fmla="*/ 2286795 h 2823369"/>
                  <a:gd name="connsiteX25" fmla="*/ 849312 w 5830888"/>
                  <a:gd name="connsiteY25" fmla="*/ 2194720 h 2823369"/>
                  <a:gd name="connsiteX26" fmla="*/ 19051 w 5830888"/>
                  <a:gd name="connsiteY26" fmla="*/ 2513808 h 2823369"/>
                  <a:gd name="connsiteX27" fmla="*/ 0 w 5830888"/>
                  <a:gd name="connsiteY27" fmla="*/ 2761458 h 2823369"/>
                  <a:gd name="connsiteX28" fmla="*/ 57150 w 5830888"/>
                  <a:gd name="connsiteY28" fmla="*/ 2756695 h 2823369"/>
                  <a:gd name="connsiteX29" fmla="*/ 61912 w 5830888"/>
                  <a:gd name="connsiteY29" fmla="*/ 2594770 h 2823369"/>
                  <a:gd name="connsiteX30" fmla="*/ 757237 w 5830888"/>
                  <a:gd name="connsiteY30" fmla="*/ 2347120 h 2823369"/>
                  <a:gd name="connsiteX31" fmla="*/ 928687 w 5830888"/>
                  <a:gd name="connsiteY31" fmla="*/ 2756695 h 2823369"/>
                  <a:gd name="connsiteX32" fmla="*/ 1809750 w 5830888"/>
                  <a:gd name="connsiteY32" fmla="*/ 2185195 h 2823369"/>
                  <a:gd name="connsiteX33" fmla="*/ 1845470 w 5830888"/>
                  <a:gd name="connsiteY33" fmla="*/ 2163763 h 2823369"/>
                  <a:gd name="connsiteX34" fmla="*/ 1957388 w 5830888"/>
                  <a:gd name="connsiteY34" fmla="*/ 2128044 h 2823369"/>
                  <a:gd name="connsiteX35" fmla="*/ 1985963 w 5830888"/>
                  <a:gd name="connsiteY35" fmla="*/ 2113757 h 2823369"/>
                  <a:gd name="connsiteX36" fmla="*/ 2043113 w 5830888"/>
                  <a:gd name="connsiteY36" fmla="*/ 2275682 h 2823369"/>
                  <a:gd name="connsiteX37" fmla="*/ 1957388 w 5830888"/>
                  <a:gd name="connsiteY37" fmla="*/ 2409032 h 2823369"/>
                  <a:gd name="connsiteX38" fmla="*/ 1781176 w 5830888"/>
                  <a:gd name="connsiteY38" fmla="*/ 2494757 h 2823369"/>
                  <a:gd name="connsiteX39" fmla="*/ 1614488 w 5830888"/>
                  <a:gd name="connsiteY39" fmla="*/ 2480469 h 2823369"/>
                  <a:gd name="connsiteX40" fmla="*/ 1333501 w 5830888"/>
                  <a:gd name="connsiteY40" fmla="*/ 2590007 h 2823369"/>
                  <a:gd name="connsiteX41" fmla="*/ 1147763 w 5830888"/>
                  <a:gd name="connsiteY41" fmla="*/ 2656682 h 2823369"/>
                  <a:gd name="connsiteX42" fmla="*/ 1143001 w 5830888"/>
                  <a:gd name="connsiteY42" fmla="*/ 2732882 h 2823369"/>
                  <a:gd name="connsiteX43" fmla="*/ 1209676 w 5830888"/>
                  <a:gd name="connsiteY43" fmla="*/ 2742407 h 2823369"/>
                  <a:gd name="connsiteX44" fmla="*/ 1238251 w 5830888"/>
                  <a:gd name="connsiteY44" fmla="*/ 2823369 h 2823369"/>
                  <a:gd name="connsiteX45" fmla="*/ 1376363 w 5830888"/>
                  <a:gd name="connsiteY45" fmla="*/ 2775744 h 2823369"/>
                  <a:gd name="connsiteX46" fmla="*/ 1343026 w 5830888"/>
                  <a:gd name="connsiteY46" fmla="*/ 2651919 h 2823369"/>
                  <a:gd name="connsiteX47" fmla="*/ 1495426 w 5830888"/>
                  <a:gd name="connsiteY47" fmla="*/ 2609057 h 2823369"/>
                  <a:gd name="connsiteX48" fmla="*/ 1528763 w 5830888"/>
                  <a:gd name="connsiteY48" fmla="*/ 2675732 h 2823369"/>
                  <a:gd name="connsiteX49" fmla="*/ 1662113 w 5830888"/>
                  <a:gd name="connsiteY49" fmla="*/ 2613819 h 2823369"/>
                  <a:gd name="connsiteX50" fmla="*/ 1685926 w 5830888"/>
                  <a:gd name="connsiteY50" fmla="*/ 2656682 h 2823369"/>
                  <a:gd name="connsiteX51" fmla="*/ 2428876 w 5830888"/>
                  <a:gd name="connsiteY51" fmla="*/ 2370932 h 2823369"/>
                  <a:gd name="connsiteX52" fmla="*/ 2528888 w 5830888"/>
                  <a:gd name="connsiteY52" fmla="*/ 2194719 h 2823369"/>
                  <a:gd name="connsiteX53" fmla="*/ 2828926 w 5830888"/>
                  <a:gd name="connsiteY53" fmla="*/ 2070894 h 2823369"/>
                  <a:gd name="connsiteX54" fmla="*/ 2862263 w 5830888"/>
                  <a:gd name="connsiteY54" fmla="*/ 2189957 h 2823369"/>
                  <a:gd name="connsiteX55" fmla="*/ 3235326 w 5830888"/>
                  <a:gd name="connsiteY55" fmla="*/ 2051844 h 2823369"/>
                  <a:gd name="connsiteX56" fmla="*/ 3182938 w 5830888"/>
                  <a:gd name="connsiteY56" fmla="*/ 1932782 h 2823369"/>
                  <a:gd name="connsiteX57" fmla="*/ 3824288 w 5830888"/>
                  <a:gd name="connsiteY57" fmla="*/ 1683544 h 2823369"/>
                  <a:gd name="connsiteX58" fmla="*/ 4776788 w 5830888"/>
                  <a:gd name="connsiteY58" fmla="*/ 1270794 h 2823369"/>
                  <a:gd name="connsiteX59" fmla="*/ 5830888 w 5830888"/>
                  <a:gd name="connsiteY59" fmla="*/ 623094 h 2823369"/>
                  <a:gd name="connsiteX60" fmla="*/ 5583238 w 5830888"/>
                  <a:gd name="connsiteY60" fmla="*/ 134144 h 2823369"/>
                  <a:gd name="connsiteX61" fmla="*/ 5730876 w 5830888"/>
                  <a:gd name="connsiteY61" fmla="*/ 42069 h 2823369"/>
                  <a:gd name="connsiteX62" fmla="*/ 5688807 w 5830888"/>
                  <a:gd name="connsiteY62" fmla="*/ 0 h 2823369"/>
                  <a:gd name="connsiteX63" fmla="*/ 5436394 w 5830888"/>
                  <a:gd name="connsiteY63" fmla="*/ 73026 h 2823369"/>
                  <a:gd name="connsiteX64" fmla="*/ 5488782 w 5830888"/>
                  <a:gd name="connsiteY64" fmla="*/ 304008 h 2823369"/>
                  <a:gd name="connsiteX65" fmla="*/ 5669757 w 5830888"/>
                  <a:gd name="connsiteY65" fmla="*/ 651670 h 2823369"/>
                  <a:gd name="connsiteX66" fmla="*/ 5141119 w 5830888"/>
                  <a:gd name="connsiteY66" fmla="*/ 970758 h 2823369"/>
                  <a:gd name="connsiteX67" fmla="*/ 4650582 w 5830888"/>
                  <a:gd name="connsiteY67" fmla="*/ 1230314 h 2823369"/>
                  <a:gd name="connsiteX68" fmla="*/ 3821113 w 5830888"/>
                  <a:gd name="connsiteY68" fmla="*/ 1578770 h 2823369"/>
                  <a:gd name="connsiteX69" fmla="*/ 2443163 w 5830888"/>
                  <a:gd name="connsiteY69" fmla="*/ 2118520 h 2823369"/>
                  <a:gd name="connsiteX70" fmla="*/ 2414588 w 5830888"/>
                  <a:gd name="connsiteY70" fmla="*/ 2070895 h 2823369"/>
                  <a:gd name="connsiteX71" fmla="*/ 2284413 w 5830888"/>
                  <a:gd name="connsiteY71" fmla="*/ 2124870 h 2823369"/>
                  <a:gd name="connsiteX72" fmla="*/ 2017713 w 5830888"/>
                  <a:gd name="connsiteY72" fmla="*/ 1470820 h 2823369"/>
                  <a:gd name="connsiteX73" fmla="*/ 1943101 w 5830888"/>
                  <a:gd name="connsiteY73" fmla="*/ 1485108 h 2823369"/>
                  <a:gd name="connsiteX74" fmla="*/ 1900238 w 5830888"/>
                  <a:gd name="connsiteY74" fmla="*/ 1375570 h 2823369"/>
                  <a:gd name="connsiteX75" fmla="*/ 1852613 w 5830888"/>
                  <a:gd name="connsiteY75" fmla="*/ 1344614 h 2823369"/>
                  <a:gd name="connsiteX76" fmla="*/ 1783557 w 5830888"/>
                  <a:gd name="connsiteY76" fmla="*/ 1177926 h 2823369"/>
                  <a:gd name="connsiteX77" fmla="*/ 1671638 w 5830888"/>
                  <a:gd name="connsiteY77" fmla="*/ 1124745 h 2823369"/>
                  <a:gd name="connsiteX78" fmla="*/ 1378744 w 5830888"/>
                  <a:gd name="connsiteY78" fmla="*/ 1230314 h 2823369"/>
                  <a:gd name="connsiteX79" fmla="*/ 1273969 w 5830888"/>
                  <a:gd name="connsiteY79" fmla="*/ 1285083 h 2823369"/>
                  <a:gd name="connsiteX80" fmla="*/ 1212057 w 5830888"/>
                  <a:gd name="connsiteY80" fmla="*/ 1401764 h 2823369"/>
                  <a:gd name="connsiteX81" fmla="*/ 1102519 w 5830888"/>
                  <a:gd name="connsiteY81" fmla="*/ 1461295 h 2823369"/>
                  <a:gd name="connsiteX82" fmla="*/ 931069 w 5830888"/>
                  <a:gd name="connsiteY82" fmla="*/ 1468439 h 2823369"/>
                  <a:gd name="connsiteX83" fmla="*/ 738188 w 5830888"/>
                  <a:gd name="connsiteY83" fmla="*/ 1532733 h 2823369"/>
                  <a:gd name="connsiteX84" fmla="*/ 664369 w 5830888"/>
                  <a:gd name="connsiteY84" fmla="*/ 1499395 h 2823369"/>
                  <a:gd name="connsiteX85" fmla="*/ 230982 w 5830888"/>
                  <a:gd name="connsiteY85" fmla="*/ 1661320 h 2823369"/>
                  <a:gd name="connsiteX86" fmla="*/ 283369 w 5830888"/>
                  <a:gd name="connsiteY86" fmla="*/ 1820864 h 2823369"/>
                  <a:gd name="connsiteX87" fmla="*/ 66676 w 5830888"/>
                  <a:gd name="connsiteY87" fmla="*/ 1894682 h 2823369"/>
                  <a:gd name="connsiteX0" fmla="*/ 66676 w 5830888"/>
                  <a:gd name="connsiteY0" fmla="*/ 1894682 h 2823369"/>
                  <a:gd name="connsiteX1" fmla="*/ 64294 w 5830888"/>
                  <a:gd name="connsiteY1" fmla="*/ 2032794 h 2823369"/>
                  <a:gd name="connsiteX2" fmla="*/ 142876 w 5830888"/>
                  <a:gd name="connsiteY2" fmla="*/ 1994694 h 2823369"/>
                  <a:gd name="connsiteX3" fmla="*/ 357188 w 5830888"/>
                  <a:gd name="connsiteY3" fmla="*/ 1956594 h 2823369"/>
                  <a:gd name="connsiteX4" fmla="*/ 404813 w 5830888"/>
                  <a:gd name="connsiteY4" fmla="*/ 1932782 h 2823369"/>
                  <a:gd name="connsiteX5" fmla="*/ 414338 w 5830888"/>
                  <a:gd name="connsiteY5" fmla="*/ 1808957 h 2823369"/>
                  <a:gd name="connsiteX6" fmla="*/ 438151 w 5830888"/>
                  <a:gd name="connsiteY6" fmla="*/ 1670844 h 2823369"/>
                  <a:gd name="connsiteX7" fmla="*/ 666751 w 5830888"/>
                  <a:gd name="connsiteY7" fmla="*/ 1585119 h 2823369"/>
                  <a:gd name="connsiteX8" fmla="*/ 695326 w 5830888"/>
                  <a:gd name="connsiteY8" fmla="*/ 1618457 h 2823369"/>
                  <a:gd name="connsiteX9" fmla="*/ 733426 w 5830888"/>
                  <a:gd name="connsiteY9" fmla="*/ 1856582 h 2823369"/>
                  <a:gd name="connsiteX10" fmla="*/ 776288 w 5830888"/>
                  <a:gd name="connsiteY10" fmla="*/ 1799432 h 2823369"/>
                  <a:gd name="connsiteX11" fmla="*/ 1057276 w 5830888"/>
                  <a:gd name="connsiteY11" fmla="*/ 1699419 h 2823369"/>
                  <a:gd name="connsiteX12" fmla="*/ 1047751 w 5830888"/>
                  <a:gd name="connsiteY12" fmla="*/ 1580357 h 2823369"/>
                  <a:gd name="connsiteX13" fmla="*/ 1138238 w 5830888"/>
                  <a:gd name="connsiteY13" fmla="*/ 1556544 h 2823369"/>
                  <a:gd name="connsiteX14" fmla="*/ 1162051 w 5830888"/>
                  <a:gd name="connsiteY14" fmla="*/ 1485107 h 2823369"/>
                  <a:gd name="connsiteX15" fmla="*/ 1366838 w 5830888"/>
                  <a:gd name="connsiteY15" fmla="*/ 1408907 h 2823369"/>
                  <a:gd name="connsiteX16" fmla="*/ 1357313 w 5830888"/>
                  <a:gd name="connsiteY16" fmla="*/ 1342232 h 2823369"/>
                  <a:gd name="connsiteX17" fmla="*/ 1595438 w 5830888"/>
                  <a:gd name="connsiteY17" fmla="*/ 1251744 h 2823369"/>
                  <a:gd name="connsiteX18" fmla="*/ 1681163 w 5830888"/>
                  <a:gd name="connsiteY18" fmla="*/ 1285082 h 2823369"/>
                  <a:gd name="connsiteX19" fmla="*/ 1795463 w 5830888"/>
                  <a:gd name="connsiteY19" fmla="*/ 1566069 h 2823369"/>
                  <a:gd name="connsiteX20" fmla="*/ 1624013 w 5830888"/>
                  <a:gd name="connsiteY20" fmla="*/ 1637507 h 2823369"/>
                  <a:gd name="connsiteX21" fmla="*/ 1809751 w 5830888"/>
                  <a:gd name="connsiteY21" fmla="*/ 2085182 h 2823369"/>
                  <a:gd name="connsiteX22" fmla="*/ 1254918 w 5830888"/>
                  <a:gd name="connsiteY22" fmla="*/ 2409033 h 2823369"/>
                  <a:gd name="connsiteX23" fmla="*/ 1140618 w 5830888"/>
                  <a:gd name="connsiteY23" fmla="*/ 2194720 h 2823369"/>
                  <a:gd name="connsiteX24" fmla="*/ 890587 w 5830888"/>
                  <a:gd name="connsiteY24" fmla="*/ 2286795 h 2823369"/>
                  <a:gd name="connsiteX25" fmla="*/ 849312 w 5830888"/>
                  <a:gd name="connsiteY25" fmla="*/ 2194720 h 2823369"/>
                  <a:gd name="connsiteX26" fmla="*/ 19051 w 5830888"/>
                  <a:gd name="connsiteY26" fmla="*/ 2513808 h 2823369"/>
                  <a:gd name="connsiteX27" fmla="*/ 0 w 5830888"/>
                  <a:gd name="connsiteY27" fmla="*/ 2761458 h 2823369"/>
                  <a:gd name="connsiteX28" fmla="*/ 57150 w 5830888"/>
                  <a:gd name="connsiteY28" fmla="*/ 2756695 h 2823369"/>
                  <a:gd name="connsiteX29" fmla="*/ 61912 w 5830888"/>
                  <a:gd name="connsiteY29" fmla="*/ 2594770 h 2823369"/>
                  <a:gd name="connsiteX30" fmla="*/ 757237 w 5830888"/>
                  <a:gd name="connsiteY30" fmla="*/ 2347120 h 2823369"/>
                  <a:gd name="connsiteX31" fmla="*/ 928687 w 5830888"/>
                  <a:gd name="connsiteY31" fmla="*/ 2756695 h 2823369"/>
                  <a:gd name="connsiteX32" fmla="*/ 1840706 w 5830888"/>
                  <a:gd name="connsiteY32" fmla="*/ 2266158 h 2823369"/>
                  <a:gd name="connsiteX33" fmla="*/ 1809750 w 5830888"/>
                  <a:gd name="connsiteY33" fmla="*/ 2185195 h 2823369"/>
                  <a:gd name="connsiteX34" fmla="*/ 1845470 w 5830888"/>
                  <a:gd name="connsiteY34" fmla="*/ 2163763 h 2823369"/>
                  <a:gd name="connsiteX35" fmla="*/ 1957388 w 5830888"/>
                  <a:gd name="connsiteY35" fmla="*/ 2128044 h 2823369"/>
                  <a:gd name="connsiteX36" fmla="*/ 1985963 w 5830888"/>
                  <a:gd name="connsiteY36" fmla="*/ 2113757 h 2823369"/>
                  <a:gd name="connsiteX37" fmla="*/ 2043113 w 5830888"/>
                  <a:gd name="connsiteY37" fmla="*/ 2275682 h 2823369"/>
                  <a:gd name="connsiteX38" fmla="*/ 1957388 w 5830888"/>
                  <a:gd name="connsiteY38" fmla="*/ 2409032 h 2823369"/>
                  <a:gd name="connsiteX39" fmla="*/ 1781176 w 5830888"/>
                  <a:gd name="connsiteY39" fmla="*/ 2494757 h 2823369"/>
                  <a:gd name="connsiteX40" fmla="*/ 1614488 w 5830888"/>
                  <a:gd name="connsiteY40" fmla="*/ 2480469 h 2823369"/>
                  <a:gd name="connsiteX41" fmla="*/ 1333501 w 5830888"/>
                  <a:gd name="connsiteY41" fmla="*/ 2590007 h 2823369"/>
                  <a:gd name="connsiteX42" fmla="*/ 1147763 w 5830888"/>
                  <a:gd name="connsiteY42" fmla="*/ 2656682 h 2823369"/>
                  <a:gd name="connsiteX43" fmla="*/ 1143001 w 5830888"/>
                  <a:gd name="connsiteY43" fmla="*/ 2732882 h 2823369"/>
                  <a:gd name="connsiteX44" fmla="*/ 1209676 w 5830888"/>
                  <a:gd name="connsiteY44" fmla="*/ 2742407 h 2823369"/>
                  <a:gd name="connsiteX45" fmla="*/ 1238251 w 5830888"/>
                  <a:gd name="connsiteY45" fmla="*/ 2823369 h 2823369"/>
                  <a:gd name="connsiteX46" fmla="*/ 1376363 w 5830888"/>
                  <a:gd name="connsiteY46" fmla="*/ 2775744 h 2823369"/>
                  <a:gd name="connsiteX47" fmla="*/ 1343026 w 5830888"/>
                  <a:gd name="connsiteY47" fmla="*/ 2651919 h 2823369"/>
                  <a:gd name="connsiteX48" fmla="*/ 1495426 w 5830888"/>
                  <a:gd name="connsiteY48" fmla="*/ 2609057 h 2823369"/>
                  <a:gd name="connsiteX49" fmla="*/ 1528763 w 5830888"/>
                  <a:gd name="connsiteY49" fmla="*/ 2675732 h 2823369"/>
                  <a:gd name="connsiteX50" fmla="*/ 1662113 w 5830888"/>
                  <a:gd name="connsiteY50" fmla="*/ 2613819 h 2823369"/>
                  <a:gd name="connsiteX51" fmla="*/ 1685926 w 5830888"/>
                  <a:gd name="connsiteY51" fmla="*/ 2656682 h 2823369"/>
                  <a:gd name="connsiteX52" fmla="*/ 2428876 w 5830888"/>
                  <a:gd name="connsiteY52" fmla="*/ 2370932 h 2823369"/>
                  <a:gd name="connsiteX53" fmla="*/ 2528888 w 5830888"/>
                  <a:gd name="connsiteY53" fmla="*/ 2194719 h 2823369"/>
                  <a:gd name="connsiteX54" fmla="*/ 2828926 w 5830888"/>
                  <a:gd name="connsiteY54" fmla="*/ 2070894 h 2823369"/>
                  <a:gd name="connsiteX55" fmla="*/ 2862263 w 5830888"/>
                  <a:gd name="connsiteY55" fmla="*/ 2189957 h 2823369"/>
                  <a:gd name="connsiteX56" fmla="*/ 3235326 w 5830888"/>
                  <a:gd name="connsiteY56" fmla="*/ 2051844 h 2823369"/>
                  <a:gd name="connsiteX57" fmla="*/ 3182938 w 5830888"/>
                  <a:gd name="connsiteY57" fmla="*/ 1932782 h 2823369"/>
                  <a:gd name="connsiteX58" fmla="*/ 3824288 w 5830888"/>
                  <a:gd name="connsiteY58" fmla="*/ 1683544 h 2823369"/>
                  <a:gd name="connsiteX59" fmla="*/ 4776788 w 5830888"/>
                  <a:gd name="connsiteY59" fmla="*/ 1270794 h 2823369"/>
                  <a:gd name="connsiteX60" fmla="*/ 5830888 w 5830888"/>
                  <a:gd name="connsiteY60" fmla="*/ 623094 h 2823369"/>
                  <a:gd name="connsiteX61" fmla="*/ 5583238 w 5830888"/>
                  <a:gd name="connsiteY61" fmla="*/ 134144 h 2823369"/>
                  <a:gd name="connsiteX62" fmla="*/ 5730876 w 5830888"/>
                  <a:gd name="connsiteY62" fmla="*/ 42069 h 2823369"/>
                  <a:gd name="connsiteX63" fmla="*/ 5688807 w 5830888"/>
                  <a:gd name="connsiteY63" fmla="*/ 0 h 2823369"/>
                  <a:gd name="connsiteX64" fmla="*/ 5436394 w 5830888"/>
                  <a:gd name="connsiteY64" fmla="*/ 73026 h 2823369"/>
                  <a:gd name="connsiteX65" fmla="*/ 5488782 w 5830888"/>
                  <a:gd name="connsiteY65" fmla="*/ 304008 h 2823369"/>
                  <a:gd name="connsiteX66" fmla="*/ 5669757 w 5830888"/>
                  <a:gd name="connsiteY66" fmla="*/ 651670 h 2823369"/>
                  <a:gd name="connsiteX67" fmla="*/ 5141119 w 5830888"/>
                  <a:gd name="connsiteY67" fmla="*/ 970758 h 2823369"/>
                  <a:gd name="connsiteX68" fmla="*/ 4650582 w 5830888"/>
                  <a:gd name="connsiteY68" fmla="*/ 1230314 h 2823369"/>
                  <a:gd name="connsiteX69" fmla="*/ 3821113 w 5830888"/>
                  <a:gd name="connsiteY69" fmla="*/ 1578770 h 2823369"/>
                  <a:gd name="connsiteX70" fmla="*/ 2443163 w 5830888"/>
                  <a:gd name="connsiteY70" fmla="*/ 2118520 h 2823369"/>
                  <a:gd name="connsiteX71" fmla="*/ 2414588 w 5830888"/>
                  <a:gd name="connsiteY71" fmla="*/ 2070895 h 2823369"/>
                  <a:gd name="connsiteX72" fmla="*/ 2284413 w 5830888"/>
                  <a:gd name="connsiteY72" fmla="*/ 2124870 h 2823369"/>
                  <a:gd name="connsiteX73" fmla="*/ 2017713 w 5830888"/>
                  <a:gd name="connsiteY73" fmla="*/ 1470820 h 2823369"/>
                  <a:gd name="connsiteX74" fmla="*/ 1943101 w 5830888"/>
                  <a:gd name="connsiteY74" fmla="*/ 1485108 h 2823369"/>
                  <a:gd name="connsiteX75" fmla="*/ 1900238 w 5830888"/>
                  <a:gd name="connsiteY75" fmla="*/ 1375570 h 2823369"/>
                  <a:gd name="connsiteX76" fmla="*/ 1852613 w 5830888"/>
                  <a:gd name="connsiteY76" fmla="*/ 1344614 h 2823369"/>
                  <a:gd name="connsiteX77" fmla="*/ 1783557 w 5830888"/>
                  <a:gd name="connsiteY77" fmla="*/ 1177926 h 2823369"/>
                  <a:gd name="connsiteX78" fmla="*/ 1671638 w 5830888"/>
                  <a:gd name="connsiteY78" fmla="*/ 1124745 h 2823369"/>
                  <a:gd name="connsiteX79" fmla="*/ 1378744 w 5830888"/>
                  <a:gd name="connsiteY79" fmla="*/ 1230314 h 2823369"/>
                  <a:gd name="connsiteX80" fmla="*/ 1273969 w 5830888"/>
                  <a:gd name="connsiteY80" fmla="*/ 1285083 h 2823369"/>
                  <a:gd name="connsiteX81" fmla="*/ 1212057 w 5830888"/>
                  <a:gd name="connsiteY81" fmla="*/ 1401764 h 2823369"/>
                  <a:gd name="connsiteX82" fmla="*/ 1102519 w 5830888"/>
                  <a:gd name="connsiteY82" fmla="*/ 1461295 h 2823369"/>
                  <a:gd name="connsiteX83" fmla="*/ 931069 w 5830888"/>
                  <a:gd name="connsiteY83" fmla="*/ 1468439 h 2823369"/>
                  <a:gd name="connsiteX84" fmla="*/ 738188 w 5830888"/>
                  <a:gd name="connsiteY84" fmla="*/ 1532733 h 2823369"/>
                  <a:gd name="connsiteX85" fmla="*/ 664369 w 5830888"/>
                  <a:gd name="connsiteY85" fmla="*/ 1499395 h 2823369"/>
                  <a:gd name="connsiteX86" fmla="*/ 230982 w 5830888"/>
                  <a:gd name="connsiteY86" fmla="*/ 1661320 h 2823369"/>
                  <a:gd name="connsiteX87" fmla="*/ 283369 w 5830888"/>
                  <a:gd name="connsiteY87" fmla="*/ 1820864 h 2823369"/>
                  <a:gd name="connsiteX88" fmla="*/ 66676 w 5830888"/>
                  <a:gd name="connsiteY88" fmla="*/ 1894682 h 2823369"/>
                  <a:gd name="connsiteX0" fmla="*/ 66676 w 5830888"/>
                  <a:gd name="connsiteY0" fmla="*/ 1894682 h 2823369"/>
                  <a:gd name="connsiteX1" fmla="*/ 64294 w 5830888"/>
                  <a:gd name="connsiteY1" fmla="*/ 2032794 h 2823369"/>
                  <a:gd name="connsiteX2" fmla="*/ 142876 w 5830888"/>
                  <a:gd name="connsiteY2" fmla="*/ 1994694 h 2823369"/>
                  <a:gd name="connsiteX3" fmla="*/ 357188 w 5830888"/>
                  <a:gd name="connsiteY3" fmla="*/ 1956594 h 2823369"/>
                  <a:gd name="connsiteX4" fmla="*/ 404813 w 5830888"/>
                  <a:gd name="connsiteY4" fmla="*/ 1932782 h 2823369"/>
                  <a:gd name="connsiteX5" fmla="*/ 414338 w 5830888"/>
                  <a:gd name="connsiteY5" fmla="*/ 1808957 h 2823369"/>
                  <a:gd name="connsiteX6" fmla="*/ 438151 w 5830888"/>
                  <a:gd name="connsiteY6" fmla="*/ 1670844 h 2823369"/>
                  <a:gd name="connsiteX7" fmla="*/ 666751 w 5830888"/>
                  <a:gd name="connsiteY7" fmla="*/ 1585119 h 2823369"/>
                  <a:gd name="connsiteX8" fmla="*/ 695326 w 5830888"/>
                  <a:gd name="connsiteY8" fmla="*/ 1618457 h 2823369"/>
                  <a:gd name="connsiteX9" fmla="*/ 733426 w 5830888"/>
                  <a:gd name="connsiteY9" fmla="*/ 1856582 h 2823369"/>
                  <a:gd name="connsiteX10" fmla="*/ 776288 w 5830888"/>
                  <a:gd name="connsiteY10" fmla="*/ 1799432 h 2823369"/>
                  <a:gd name="connsiteX11" fmla="*/ 1057276 w 5830888"/>
                  <a:gd name="connsiteY11" fmla="*/ 1699419 h 2823369"/>
                  <a:gd name="connsiteX12" fmla="*/ 1047751 w 5830888"/>
                  <a:gd name="connsiteY12" fmla="*/ 1580357 h 2823369"/>
                  <a:gd name="connsiteX13" fmla="*/ 1138238 w 5830888"/>
                  <a:gd name="connsiteY13" fmla="*/ 1556544 h 2823369"/>
                  <a:gd name="connsiteX14" fmla="*/ 1162051 w 5830888"/>
                  <a:gd name="connsiteY14" fmla="*/ 1485107 h 2823369"/>
                  <a:gd name="connsiteX15" fmla="*/ 1366838 w 5830888"/>
                  <a:gd name="connsiteY15" fmla="*/ 1408907 h 2823369"/>
                  <a:gd name="connsiteX16" fmla="*/ 1357313 w 5830888"/>
                  <a:gd name="connsiteY16" fmla="*/ 1342232 h 2823369"/>
                  <a:gd name="connsiteX17" fmla="*/ 1595438 w 5830888"/>
                  <a:gd name="connsiteY17" fmla="*/ 1251744 h 2823369"/>
                  <a:gd name="connsiteX18" fmla="*/ 1681163 w 5830888"/>
                  <a:gd name="connsiteY18" fmla="*/ 1285082 h 2823369"/>
                  <a:gd name="connsiteX19" fmla="*/ 1795463 w 5830888"/>
                  <a:gd name="connsiteY19" fmla="*/ 1566069 h 2823369"/>
                  <a:gd name="connsiteX20" fmla="*/ 1624013 w 5830888"/>
                  <a:gd name="connsiteY20" fmla="*/ 1637507 h 2823369"/>
                  <a:gd name="connsiteX21" fmla="*/ 1809751 w 5830888"/>
                  <a:gd name="connsiteY21" fmla="*/ 2085182 h 2823369"/>
                  <a:gd name="connsiteX22" fmla="*/ 1254918 w 5830888"/>
                  <a:gd name="connsiteY22" fmla="*/ 2409033 h 2823369"/>
                  <a:gd name="connsiteX23" fmla="*/ 1140618 w 5830888"/>
                  <a:gd name="connsiteY23" fmla="*/ 2194720 h 2823369"/>
                  <a:gd name="connsiteX24" fmla="*/ 890587 w 5830888"/>
                  <a:gd name="connsiteY24" fmla="*/ 2286795 h 2823369"/>
                  <a:gd name="connsiteX25" fmla="*/ 849312 w 5830888"/>
                  <a:gd name="connsiteY25" fmla="*/ 2194720 h 2823369"/>
                  <a:gd name="connsiteX26" fmla="*/ 19051 w 5830888"/>
                  <a:gd name="connsiteY26" fmla="*/ 2513808 h 2823369"/>
                  <a:gd name="connsiteX27" fmla="*/ 0 w 5830888"/>
                  <a:gd name="connsiteY27" fmla="*/ 2761458 h 2823369"/>
                  <a:gd name="connsiteX28" fmla="*/ 57150 w 5830888"/>
                  <a:gd name="connsiteY28" fmla="*/ 2756695 h 2823369"/>
                  <a:gd name="connsiteX29" fmla="*/ 61912 w 5830888"/>
                  <a:gd name="connsiteY29" fmla="*/ 2594770 h 2823369"/>
                  <a:gd name="connsiteX30" fmla="*/ 757237 w 5830888"/>
                  <a:gd name="connsiteY30" fmla="*/ 2347120 h 2823369"/>
                  <a:gd name="connsiteX31" fmla="*/ 928687 w 5830888"/>
                  <a:gd name="connsiteY31" fmla="*/ 2756695 h 2823369"/>
                  <a:gd name="connsiteX32" fmla="*/ 1278731 w 5830888"/>
                  <a:gd name="connsiteY32" fmla="*/ 2487614 h 2823369"/>
                  <a:gd name="connsiteX33" fmla="*/ 1840706 w 5830888"/>
                  <a:gd name="connsiteY33" fmla="*/ 2266158 h 2823369"/>
                  <a:gd name="connsiteX34" fmla="*/ 1809750 w 5830888"/>
                  <a:gd name="connsiteY34" fmla="*/ 2185195 h 2823369"/>
                  <a:gd name="connsiteX35" fmla="*/ 1845470 w 5830888"/>
                  <a:gd name="connsiteY35" fmla="*/ 2163763 h 2823369"/>
                  <a:gd name="connsiteX36" fmla="*/ 1957388 w 5830888"/>
                  <a:gd name="connsiteY36" fmla="*/ 2128044 h 2823369"/>
                  <a:gd name="connsiteX37" fmla="*/ 1985963 w 5830888"/>
                  <a:gd name="connsiteY37" fmla="*/ 2113757 h 2823369"/>
                  <a:gd name="connsiteX38" fmla="*/ 2043113 w 5830888"/>
                  <a:gd name="connsiteY38" fmla="*/ 2275682 h 2823369"/>
                  <a:gd name="connsiteX39" fmla="*/ 1957388 w 5830888"/>
                  <a:gd name="connsiteY39" fmla="*/ 2409032 h 2823369"/>
                  <a:gd name="connsiteX40" fmla="*/ 1781176 w 5830888"/>
                  <a:gd name="connsiteY40" fmla="*/ 2494757 h 2823369"/>
                  <a:gd name="connsiteX41" fmla="*/ 1614488 w 5830888"/>
                  <a:gd name="connsiteY41" fmla="*/ 2480469 h 2823369"/>
                  <a:gd name="connsiteX42" fmla="*/ 1333501 w 5830888"/>
                  <a:gd name="connsiteY42" fmla="*/ 2590007 h 2823369"/>
                  <a:gd name="connsiteX43" fmla="*/ 1147763 w 5830888"/>
                  <a:gd name="connsiteY43" fmla="*/ 2656682 h 2823369"/>
                  <a:gd name="connsiteX44" fmla="*/ 1143001 w 5830888"/>
                  <a:gd name="connsiteY44" fmla="*/ 2732882 h 2823369"/>
                  <a:gd name="connsiteX45" fmla="*/ 1209676 w 5830888"/>
                  <a:gd name="connsiteY45" fmla="*/ 2742407 h 2823369"/>
                  <a:gd name="connsiteX46" fmla="*/ 1238251 w 5830888"/>
                  <a:gd name="connsiteY46" fmla="*/ 2823369 h 2823369"/>
                  <a:gd name="connsiteX47" fmla="*/ 1376363 w 5830888"/>
                  <a:gd name="connsiteY47" fmla="*/ 2775744 h 2823369"/>
                  <a:gd name="connsiteX48" fmla="*/ 1343026 w 5830888"/>
                  <a:gd name="connsiteY48" fmla="*/ 2651919 h 2823369"/>
                  <a:gd name="connsiteX49" fmla="*/ 1495426 w 5830888"/>
                  <a:gd name="connsiteY49" fmla="*/ 2609057 h 2823369"/>
                  <a:gd name="connsiteX50" fmla="*/ 1528763 w 5830888"/>
                  <a:gd name="connsiteY50" fmla="*/ 2675732 h 2823369"/>
                  <a:gd name="connsiteX51" fmla="*/ 1662113 w 5830888"/>
                  <a:gd name="connsiteY51" fmla="*/ 2613819 h 2823369"/>
                  <a:gd name="connsiteX52" fmla="*/ 1685926 w 5830888"/>
                  <a:gd name="connsiteY52" fmla="*/ 2656682 h 2823369"/>
                  <a:gd name="connsiteX53" fmla="*/ 2428876 w 5830888"/>
                  <a:gd name="connsiteY53" fmla="*/ 2370932 h 2823369"/>
                  <a:gd name="connsiteX54" fmla="*/ 2528888 w 5830888"/>
                  <a:gd name="connsiteY54" fmla="*/ 2194719 h 2823369"/>
                  <a:gd name="connsiteX55" fmla="*/ 2828926 w 5830888"/>
                  <a:gd name="connsiteY55" fmla="*/ 2070894 h 2823369"/>
                  <a:gd name="connsiteX56" fmla="*/ 2862263 w 5830888"/>
                  <a:gd name="connsiteY56" fmla="*/ 2189957 h 2823369"/>
                  <a:gd name="connsiteX57" fmla="*/ 3235326 w 5830888"/>
                  <a:gd name="connsiteY57" fmla="*/ 2051844 h 2823369"/>
                  <a:gd name="connsiteX58" fmla="*/ 3182938 w 5830888"/>
                  <a:gd name="connsiteY58" fmla="*/ 1932782 h 2823369"/>
                  <a:gd name="connsiteX59" fmla="*/ 3824288 w 5830888"/>
                  <a:gd name="connsiteY59" fmla="*/ 1683544 h 2823369"/>
                  <a:gd name="connsiteX60" fmla="*/ 4776788 w 5830888"/>
                  <a:gd name="connsiteY60" fmla="*/ 1270794 h 2823369"/>
                  <a:gd name="connsiteX61" fmla="*/ 5830888 w 5830888"/>
                  <a:gd name="connsiteY61" fmla="*/ 623094 h 2823369"/>
                  <a:gd name="connsiteX62" fmla="*/ 5583238 w 5830888"/>
                  <a:gd name="connsiteY62" fmla="*/ 134144 h 2823369"/>
                  <a:gd name="connsiteX63" fmla="*/ 5730876 w 5830888"/>
                  <a:gd name="connsiteY63" fmla="*/ 42069 h 2823369"/>
                  <a:gd name="connsiteX64" fmla="*/ 5688807 w 5830888"/>
                  <a:gd name="connsiteY64" fmla="*/ 0 h 2823369"/>
                  <a:gd name="connsiteX65" fmla="*/ 5436394 w 5830888"/>
                  <a:gd name="connsiteY65" fmla="*/ 73026 h 2823369"/>
                  <a:gd name="connsiteX66" fmla="*/ 5488782 w 5830888"/>
                  <a:gd name="connsiteY66" fmla="*/ 304008 h 2823369"/>
                  <a:gd name="connsiteX67" fmla="*/ 5669757 w 5830888"/>
                  <a:gd name="connsiteY67" fmla="*/ 651670 h 2823369"/>
                  <a:gd name="connsiteX68" fmla="*/ 5141119 w 5830888"/>
                  <a:gd name="connsiteY68" fmla="*/ 970758 h 2823369"/>
                  <a:gd name="connsiteX69" fmla="*/ 4650582 w 5830888"/>
                  <a:gd name="connsiteY69" fmla="*/ 1230314 h 2823369"/>
                  <a:gd name="connsiteX70" fmla="*/ 3821113 w 5830888"/>
                  <a:gd name="connsiteY70" fmla="*/ 1578770 h 2823369"/>
                  <a:gd name="connsiteX71" fmla="*/ 2443163 w 5830888"/>
                  <a:gd name="connsiteY71" fmla="*/ 2118520 h 2823369"/>
                  <a:gd name="connsiteX72" fmla="*/ 2414588 w 5830888"/>
                  <a:gd name="connsiteY72" fmla="*/ 2070895 h 2823369"/>
                  <a:gd name="connsiteX73" fmla="*/ 2284413 w 5830888"/>
                  <a:gd name="connsiteY73" fmla="*/ 2124870 h 2823369"/>
                  <a:gd name="connsiteX74" fmla="*/ 2017713 w 5830888"/>
                  <a:gd name="connsiteY74" fmla="*/ 1470820 h 2823369"/>
                  <a:gd name="connsiteX75" fmla="*/ 1943101 w 5830888"/>
                  <a:gd name="connsiteY75" fmla="*/ 1485108 h 2823369"/>
                  <a:gd name="connsiteX76" fmla="*/ 1900238 w 5830888"/>
                  <a:gd name="connsiteY76" fmla="*/ 1375570 h 2823369"/>
                  <a:gd name="connsiteX77" fmla="*/ 1852613 w 5830888"/>
                  <a:gd name="connsiteY77" fmla="*/ 1344614 h 2823369"/>
                  <a:gd name="connsiteX78" fmla="*/ 1783557 w 5830888"/>
                  <a:gd name="connsiteY78" fmla="*/ 1177926 h 2823369"/>
                  <a:gd name="connsiteX79" fmla="*/ 1671638 w 5830888"/>
                  <a:gd name="connsiteY79" fmla="*/ 1124745 h 2823369"/>
                  <a:gd name="connsiteX80" fmla="*/ 1378744 w 5830888"/>
                  <a:gd name="connsiteY80" fmla="*/ 1230314 h 2823369"/>
                  <a:gd name="connsiteX81" fmla="*/ 1273969 w 5830888"/>
                  <a:gd name="connsiteY81" fmla="*/ 1285083 h 2823369"/>
                  <a:gd name="connsiteX82" fmla="*/ 1212057 w 5830888"/>
                  <a:gd name="connsiteY82" fmla="*/ 1401764 h 2823369"/>
                  <a:gd name="connsiteX83" fmla="*/ 1102519 w 5830888"/>
                  <a:gd name="connsiteY83" fmla="*/ 1461295 h 2823369"/>
                  <a:gd name="connsiteX84" fmla="*/ 931069 w 5830888"/>
                  <a:gd name="connsiteY84" fmla="*/ 1468439 h 2823369"/>
                  <a:gd name="connsiteX85" fmla="*/ 738188 w 5830888"/>
                  <a:gd name="connsiteY85" fmla="*/ 1532733 h 2823369"/>
                  <a:gd name="connsiteX86" fmla="*/ 664369 w 5830888"/>
                  <a:gd name="connsiteY86" fmla="*/ 1499395 h 2823369"/>
                  <a:gd name="connsiteX87" fmla="*/ 230982 w 5830888"/>
                  <a:gd name="connsiteY87" fmla="*/ 1661320 h 2823369"/>
                  <a:gd name="connsiteX88" fmla="*/ 283369 w 5830888"/>
                  <a:gd name="connsiteY88" fmla="*/ 1820864 h 2823369"/>
                  <a:gd name="connsiteX89" fmla="*/ 66676 w 5830888"/>
                  <a:gd name="connsiteY89" fmla="*/ 1894682 h 2823369"/>
                  <a:gd name="connsiteX0" fmla="*/ 66676 w 5830888"/>
                  <a:gd name="connsiteY0" fmla="*/ 1894682 h 2823369"/>
                  <a:gd name="connsiteX1" fmla="*/ 64294 w 5830888"/>
                  <a:gd name="connsiteY1" fmla="*/ 2032794 h 2823369"/>
                  <a:gd name="connsiteX2" fmla="*/ 142876 w 5830888"/>
                  <a:gd name="connsiteY2" fmla="*/ 1994694 h 2823369"/>
                  <a:gd name="connsiteX3" fmla="*/ 357188 w 5830888"/>
                  <a:gd name="connsiteY3" fmla="*/ 1956594 h 2823369"/>
                  <a:gd name="connsiteX4" fmla="*/ 404813 w 5830888"/>
                  <a:gd name="connsiteY4" fmla="*/ 1932782 h 2823369"/>
                  <a:gd name="connsiteX5" fmla="*/ 414338 w 5830888"/>
                  <a:gd name="connsiteY5" fmla="*/ 1808957 h 2823369"/>
                  <a:gd name="connsiteX6" fmla="*/ 438151 w 5830888"/>
                  <a:gd name="connsiteY6" fmla="*/ 1670844 h 2823369"/>
                  <a:gd name="connsiteX7" fmla="*/ 666751 w 5830888"/>
                  <a:gd name="connsiteY7" fmla="*/ 1585119 h 2823369"/>
                  <a:gd name="connsiteX8" fmla="*/ 695326 w 5830888"/>
                  <a:gd name="connsiteY8" fmla="*/ 1618457 h 2823369"/>
                  <a:gd name="connsiteX9" fmla="*/ 733426 w 5830888"/>
                  <a:gd name="connsiteY9" fmla="*/ 1856582 h 2823369"/>
                  <a:gd name="connsiteX10" fmla="*/ 776288 w 5830888"/>
                  <a:gd name="connsiteY10" fmla="*/ 1799432 h 2823369"/>
                  <a:gd name="connsiteX11" fmla="*/ 1057276 w 5830888"/>
                  <a:gd name="connsiteY11" fmla="*/ 1699419 h 2823369"/>
                  <a:gd name="connsiteX12" fmla="*/ 1047751 w 5830888"/>
                  <a:gd name="connsiteY12" fmla="*/ 1580357 h 2823369"/>
                  <a:gd name="connsiteX13" fmla="*/ 1138238 w 5830888"/>
                  <a:gd name="connsiteY13" fmla="*/ 1556544 h 2823369"/>
                  <a:gd name="connsiteX14" fmla="*/ 1162051 w 5830888"/>
                  <a:gd name="connsiteY14" fmla="*/ 1485107 h 2823369"/>
                  <a:gd name="connsiteX15" fmla="*/ 1366838 w 5830888"/>
                  <a:gd name="connsiteY15" fmla="*/ 1408907 h 2823369"/>
                  <a:gd name="connsiteX16" fmla="*/ 1357313 w 5830888"/>
                  <a:gd name="connsiteY16" fmla="*/ 1342232 h 2823369"/>
                  <a:gd name="connsiteX17" fmla="*/ 1595438 w 5830888"/>
                  <a:gd name="connsiteY17" fmla="*/ 1251744 h 2823369"/>
                  <a:gd name="connsiteX18" fmla="*/ 1681163 w 5830888"/>
                  <a:gd name="connsiteY18" fmla="*/ 1285082 h 2823369"/>
                  <a:gd name="connsiteX19" fmla="*/ 1795463 w 5830888"/>
                  <a:gd name="connsiteY19" fmla="*/ 1566069 h 2823369"/>
                  <a:gd name="connsiteX20" fmla="*/ 1624013 w 5830888"/>
                  <a:gd name="connsiteY20" fmla="*/ 1637507 h 2823369"/>
                  <a:gd name="connsiteX21" fmla="*/ 1809751 w 5830888"/>
                  <a:gd name="connsiteY21" fmla="*/ 2085182 h 2823369"/>
                  <a:gd name="connsiteX22" fmla="*/ 1254918 w 5830888"/>
                  <a:gd name="connsiteY22" fmla="*/ 2409033 h 2823369"/>
                  <a:gd name="connsiteX23" fmla="*/ 1140618 w 5830888"/>
                  <a:gd name="connsiteY23" fmla="*/ 2194720 h 2823369"/>
                  <a:gd name="connsiteX24" fmla="*/ 890587 w 5830888"/>
                  <a:gd name="connsiteY24" fmla="*/ 2286795 h 2823369"/>
                  <a:gd name="connsiteX25" fmla="*/ 849312 w 5830888"/>
                  <a:gd name="connsiteY25" fmla="*/ 2194720 h 2823369"/>
                  <a:gd name="connsiteX26" fmla="*/ 19051 w 5830888"/>
                  <a:gd name="connsiteY26" fmla="*/ 2513808 h 2823369"/>
                  <a:gd name="connsiteX27" fmla="*/ 0 w 5830888"/>
                  <a:gd name="connsiteY27" fmla="*/ 2761458 h 2823369"/>
                  <a:gd name="connsiteX28" fmla="*/ 57150 w 5830888"/>
                  <a:gd name="connsiteY28" fmla="*/ 2756695 h 2823369"/>
                  <a:gd name="connsiteX29" fmla="*/ 61912 w 5830888"/>
                  <a:gd name="connsiteY29" fmla="*/ 2594770 h 2823369"/>
                  <a:gd name="connsiteX30" fmla="*/ 757237 w 5830888"/>
                  <a:gd name="connsiteY30" fmla="*/ 2347120 h 2823369"/>
                  <a:gd name="connsiteX31" fmla="*/ 928687 w 5830888"/>
                  <a:gd name="connsiteY31" fmla="*/ 2756695 h 2823369"/>
                  <a:gd name="connsiteX32" fmla="*/ 1278731 w 5830888"/>
                  <a:gd name="connsiteY32" fmla="*/ 2487614 h 2823369"/>
                  <a:gd name="connsiteX33" fmla="*/ 1840706 w 5830888"/>
                  <a:gd name="connsiteY33" fmla="*/ 2266158 h 2823369"/>
                  <a:gd name="connsiteX34" fmla="*/ 1809750 w 5830888"/>
                  <a:gd name="connsiteY34" fmla="*/ 2185195 h 2823369"/>
                  <a:gd name="connsiteX35" fmla="*/ 1845470 w 5830888"/>
                  <a:gd name="connsiteY35" fmla="*/ 2163763 h 2823369"/>
                  <a:gd name="connsiteX36" fmla="*/ 1957388 w 5830888"/>
                  <a:gd name="connsiteY36" fmla="*/ 2128044 h 2823369"/>
                  <a:gd name="connsiteX37" fmla="*/ 1985963 w 5830888"/>
                  <a:gd name="connsiteY37" fmla="*/ 2113757 h 2823369"/>
                  <a:gd name="connsiteX38" fmla="*/ 2043113 w 5830888"/>
                  <a:gd name="connsiteY38" fmla="*/ 2275682 h 2823369"/>
                  <a:gd name="connsiteX39" fmla="*/ 1957388 w 5830888"/>
                  <a:gd name="connsiteY39" fmla="*/ 2409032 h 2823369"/>
                  <a:gd name="connsiteX40" fmla="*/ 1781176 w 5830888"/>
                  <a:gd name="connsiteY40" fmla="*/ 2494757 h 2823369"/>
                  <a:gd name="connsiteX41" fmla="*/ 1614488 w 5830888"/>
                  <a:gd name="connsiteY41" fmla="*/ 2480469 h 2823369"/>
                  <a:gd name="connsiteX42" fmla="*/ 1333501 w 5830888"/>
                  <a:gd name="connsiteY42" fmla="*/ 2590007 h 2823369"/>
                  <a:gd name="connsiteX43" fmla="*/ 1147763 w 5830888"/>
                  <a:gd name="connsiteY43" fmla="*/ 2656682 h 2823369"/>
                  <a:gd name="connsiteX44" fmla="*/ 1143001 w 5830888"/>
                  <a:gd name="connsiteY44" fmla="*/ 2732882 h 2823369"/>
                  <a:gd name="connsiteX45" fmla="*/ 1209676 w 5830888"/>
                  <a:gd name="connsiteY45" fmla="*/ 2742407 h 2823369"/>
                  <a:gd name="connsiteX46" fmla="*/ 1238251 w 5830888"/>
                  <a:gd name="connsiteY46" fmla="*/ 2823369 h 2823369"/>
                  <a:gd name="connsiteX47" fmla="*/ 1376363 w 5830888"/>
                  <a:gd name="connsiteY47" fmla="*/ 2775744 h 2823369"/>
                  <a:gd name="connsiteX48" fmla="*/ 1343026 w 5830888"/>
                  <a:gd name="connsiteY48" fmla="*/ 2651919 h 2823369"/>
                  <a:gd name="connsiteX49" fmla="*/ 1495426 w 5830888"/>
                  <a:gd name="connsiteY49" fmla="*/ 2609057 h 2823369"/>
                  <a:gd name="connsiteX50" fmla="*/ 1528763 w 5830888"/>
                  <a:gd name="connsiteY50" fmla="*/ 2675732 h 2823369"/>
                  <a:gd name="connsiteX51" fmla="*/ 1662113 w 5830888"/>
                  <a:gd name="connsiteY51" fmla="*/ 2613819 h 2823369"/>
                  <a:gd name="connsiteX52" fmla="*/ 1685926 w 5830888"/>
                  <a:gd name="connsiteY52" fmla="*/ 2656682 h 2823369"/>
                  <a:gd name="connsiteX53" fmla="*/ 2428876 w 5830888"/>
                  <a:gd name="connsiteY53" fmla="*/ 2370932 h 2823369"/>
                  <a:gd name="connsiteX54" fmla="*/ 2528888 w 5830888"/>
                  <a:gd name="connsiteY54" fmla="*/ 2194719 h 2823369"/>
                  <a:gd name="connsiteX55" fmla="*/ 2828926 w 5830888"/>
                  <a:gd name="connsiteY55" fmla="*/ 2070894 h 2823369"/>
                  <a:gd name="connsiteX56" fmla="*/ 2862263 w 5830888"/>
                  <a:gd name="connsiteY56" fmla="*/ 2189957 h 2823369"/>
                  <a:gd name="connsiteX57" fmla="*/ 3235326 w 5830888"/>
                  <a:gd name="connsiteY57" fmla="*/ 2051844 h 2823369"/>
                  <a:gd name="connsiteX58" fmla="*/ 3182938 w 5830888"/>
                  <a:gd name="connsiteY58" fmla="*/ 1932782 h 2823369"/>
                  <a:gd name="connsiteX59" fmla="*/ 3824288 w 5830888"/>
                  <a:gd name="connsiteY59" fmla="*/ 1683544 h 2823369"/>
                  <a:gd name="connsiteX60" fmla="*/ 4776788 w 5830888"/>
                  <a:gd name="connsiteY60" fmla="*/ 1270794 h 2823369"/>
                  <a:gd name="connsiteX61" fmla="*/ 5830888 w 5830888"/>
                  <a:gd name="connsiteY61" fmla="*/ 623094 h 2823369"/>
                  <a:gd name="connsiteX62" fmla="*/ 5583238 w 5830888"/>
                  <a:gd name="connsiteY62" fmla="*/ 134144 h 2823369"/>
                  <a:gd name="connsiteX63" fmla="*/ 5730876 w 5830888"/>
                  <a:gd name="connsiteY63" fmla="*/ 42069 h 2823369"/>
                  <a:gd name="connsiteX64" fmla="*/ 5688807 w 5830888"/>
                  <a:gd name="connsiteY64" fmla="*/ 0 h 2823369"/>
                  <a:gd name="connsiteX65" fmla="*/ 5436394 w 5830888"/>
                  <a:gd name="connsiteY65" fmla="*/ 73026 h 2823369"/>
                  <a:gd name="connsiteX66" fmla="*/ 5488782 w 5830888"/>
                  <a:gd name="connsiteY66" fmla="*/ 304008 h 2823369"/>
                  <a:gd name="connsiteX67" fmla="*/ 5669757 w 5830888"/>
                  <a:gd name="connsiteY67" fmla="*/ 651670 h 2823369"/>
                  <a:gd name="connsiteX68" fmla="*/ 5141119 w 5830888"/>
                  <a:gd name="connsiteY68" fmla="*/ 970758 h 2823369"/>
                  <a:gd name="connsiteX69" fmla="*/ 4650582 w 5830888"/>
                  <a:gd name="connsiteY69" fmla="*/ 1230314 h 2823369"/>
                  <a:gd name="connsiteX70" fmla="*/ 3821113 w 5830888"/>
                  <a:gd name="connsiteY70" fmla="*/ 1578770 h 2823369"/>
                  <a:gd name="connsiteX71" fmla="*/ 2443163 w 5830888"/>
                  <a:gd name="connsiteY71" fmla="*/ 2118520 h 2823369"/>
                  <a:gd name="connsiteX72" fmla="*/ 2414588 w 5830888"/>
                  <a:gd name="connsiteY72" fmla="*/ 2070895 h 2823369"/>
                  <a:gd name="connsiteX73" fmla="*/ 2284413 w 5830888"/>
                  <a:gd name="connsiteY73" fmla="*/ 2124870 h 2823369"/>
                  <a:gd name="connsiteX74" fmla="*/ 2017713 w 5830888"/>
                  <a:gd name="connsiteY74" fmla="*/ 1470820 h 2823369"/>
                  <a:gd name="connsiteX75" fmla="*/ 1943101 w 5830888"/>
                  <a:gd name="connsiteY75" fmla="*/ 1485108 h 2823369"/>
                  <a:gd name="connsiteX76" fmla="*/ 1900238 w 5830888"/>
                  <a:gd name="connsiteY76" fmla="*/ 1375570 h 2823369"/>
                  <a:gd name="connsiteX77" fmla="*/ 1852613 w 5830888"/>
                  <a:gd name="connsiteY77" fmla="*/ 1344614 h 2823369"/>
                  <a:gd name="connsiteX78" fmla="*/ 1783557 w 5830888"/>
                  <a:gd name="connsiteY78" fmla="*/ 1177926 h 2823369"/>
                  <a:gd name="connsiteX79" fmla="*/ 1671638 w 5830888"/>
                  <a:gd name="connsiteY79" fmla="*/ 1124745 h 2823369"/>
                  <a:gd name="connsiteX80" fmla="*/ 1378744 w 5830888"/>
                  <a:gd name="connsiteY80" fmla="*/ 1230314 h 2823369"/>
                  <a:gd name="connsiteX81" fmla="*/ 1273969 w 5830888"/>
                  <a:gd name="connsiteY81" fmla="*/ 1285083 h 2823369"/>
                  <a:gd name="connsiteX82" fmla="*/ 1212057 w 5830888"/>
                  <a:gd name="connsiteY82" fmla="*/ 1401764 h 2823369"/>
                  <a:gd name="connsiteX83" fmla="*/ 1102519 w 5830888"/>
                  <a:gd name="connsiteY83" fmla="*/ 1461295 h 2823369"/>
                  <a:gd name="connsiteX84" fmla="*/ 931069 w 5830888"/>
                  <a:gd name="connsiteY84" fmla="*/ 1468439 h 2823369"/>
                  <a:gd name="connsiteX85" fmla="*/ 738188 w 5830888"/>
                  <a:gd name="connsiteY85" fmla="*/ 1532733 h 2823369"/>
                  <a:gd name="connsiteX86" fmla="*/ 664369 w 5830888"/>
                  <a:gd name="connsiteY86" fmla="*/ 1499395 h 2823369"/>
                  <a:gd name="connsiteX87" fmla="*/ 230982 w 5830888"/>
                  <a:gd name="connsiteY87" fmla="*/ 1661320 h 2823369"/>
                  <a:gd name="connsiteX88" fmla="*/ 283369 w 5830888"/>
                  <a:gd name="connsiteY88" fmla="*/ 1820864 h 2823369"/>
                  <a:gd name="connsiteX89" fmla="*/ 66676 w 5830888"/>
                  <a:gd name="connsiteY89" fmla="*/ 1894682 h 2823369"/>
                  <a:gd name="connsiteX0" fmla="*/ 66676 w 5830888"/>
                  <a:gd name="connsiteY0" fmla="*/ 1894682 h 2823369"/>
                  <a:gd name="connsiteX1" fmla="*/ 64294 w 5830888"/>
                  <a:gd name="connsiteY1" fmla="*/ 2032794 h 2823369"/>
                  <a:gd name="connsiteX2" fmla="*/ 142876 w 5830888"/>
                  <a:gd name="connsiteY2" fmla="*/ 1994694 h 2823369"/>
                  <a:gd name="connsiteX3" fmla="*/ 357188 w 5830888"/>
                  <a:gd name="connsiteY3" fmla="*/ 1956594 h 2823369"/>
                  <a:gd name="connsiteX4" fmla="*/ 404813 w 5830888"/>
                  <a:gd name="connsiteY4" fmla="*/ 1932782 h 2823369"/>
                  <a:gd name="connsiteX5" fmla="*/ 414338 w 5830888"/>
                  <a:gd name="connsiteY5" fmla="*/ 1808957 h 2823369"/>
                  <a:gd name="connsiteX6" fmla="*/ 438151 w 5830888"/>
                  <a:gd name="connsiteY6" fmla="*/ 1670844 h 2823369"/>
                  <a:gd name="connsiteX7" fmla="*/ 666751 w 5830888"/>
                  <a:gd name="connsiteY7" fmla="*/ 1585119 h 2823369"/>
                  <a:gd name="connsiteX8" fmla="*/ 695326 w 5830888"/>
                  <a:gd name="connsiteY8" fmla="*/ 1618457 h 2823369"/>
                  <a:gd name="connsiteX9" fmla="*/ 733426 w 5830888"/>
                  <a:gd name="connsiteY9" fmla="*/ 1856582 h 2823369"/>
                  <a:gd name="connsiteX10" fmla="*/ 776288 w 5830888"/>
                  <a:gd name="connsiteY10" fmla="*/ 1799432 h 2823369"/>
                  <a:gd name="connsiteX11" fmla="*/ 1057276 w 5830888"/>
                  <a:gd name="connsiteY11" fmla="*/ 1699419 h 2823369"/>
                  <a:gd name="connsiteX12" fmla="*/ 1047751 w 5830888"/>
                  <a:gd name="connsiteY12" fmla="*/ 1580357 h 2823369"/>
                  <a:gd name="connsiteX13" fmla="*/ 1138238 w 5830888"/>
                  <a:gd name="connsiteY13" fmla="*/ 1556544 h 2823369"/>
                  <a:gd name="connsiteX14" fmla="*/ 1162051 w 5830888"/>
                  <a:gd name="connsiteY14" fmla="*/ 1485107 h 2823369"/>
                  <a:gd name="connsiteX15" fmla="*/ 1366838 w 5830888"/>
                  <a:gd name="connsiteY15" fmla="*/ 1408907 h 2823369"/>
                  <a:gd name="connsiteX16" fmla="*/ 1357313 w 5830888"/>
                  <a:gd name="connsiteY16" fmla="*/ 1342232 h 2823369"/>
                  <a:gd name="connsiteX17" fmla="*/ 1595438 w 5830888"/>
                  <a:gd name="connsiteY17" fmla="*/ 1251744 h 2823369"/>
                  <a:gd name="connsiteX18" fmla="*/ 1681163 w 5830888"/>
                  <a:gd name="connsiteY18" fmla="*/ 1285082 h 2823369"/>
                  <a:gd name="connsiteX19" fmla="*/ 1795463 w 5830888"/>
                  <a:gd name="connsiteY19" fmla="*/ 1566069 h 2823369"/>
                  <a:gd name="connsiteX20" fmla="*/ 1624013 w 5830888"/>
                  <a:gd name="connsiteY20" fmla="*/ 1637507 h 2823369"/>
                  <a:gd name="connsiteX21" fmla="*/ 1809751 w 5830888"/>
                  <a:gd name="connsiteY21" fmla="*/ 2085182 h 2823369"/>
                  <a:gd name="connsiteX22" fmla="*/ 1726406 w 5830888"/>
                  <a:gd name="connsiteY22" fmla="*/ 2137570 h 2823369"/>
                  <a:gd name="connsiteX23" fmla="*/ 1254918 w 5830888"/>
                  <a:gd name="connsiteY23" fmla="*/ 2409033 h 2823369"/>
                  <a:gd name="connsiteX24" fmla="*/ 1140618 w 5830888"/>
                  <a:gd name="connsiteY24" fmla="*/ 2194720 h 2823369"/>
                  <a:gd name="connsiteX25" fmla="*/ 890587 w 5830888"/>
                  <a:gd name="connsiteY25" fmla="*/ 2286795 h 2823369"/>
                  <a:gd name="connsiteX26" fmla="*/ 849312 w 5830888"/>
                  <a:gd name="connsiteY26" fmla="*/ 2194720 h 2823369"/>
                  <a:gd name="connsiteX27" fmla="*/ 19051 w 5830888"/>
                  <a:gd name="connsiteY27" fmla="*/ 2513808 h 2823369"/>
                  <a:gd name="connsiteX28" fmla="*/ 0 w 5830888"/>
                  <a:gd name="connsiteY28" fmla="*/ 2761458 h 2823369"/>
                  <a:gd name="connsiteX29" fmla="*/ 57150 w 5830888"/>
                  <a:gd name="connsiteY29" fmla="*/ 2756695 h 2823369"/>
                  <a:gd name="connsiteX30" fmla="*/ 61912 w 5830888"/>
                  <a:gd name="connsiteY30" fmla="*/ 2594770 h 2823369"/>
                  <a:gd name="connsiteX31" fmla="*/ 757237 w 5830888"/>
                  <a:gd name="connsiteY31" fmla="*/ 2347120 h 2823369"/>
                  <a:gd name="connsiteX32" fmla="*/ 928687 w 5830888"/>
                  <a:gd name="connsiteY32" fmla="*/ 2756695 h 2823369"/>
                  <a:gd name="connsiteX33" fmla="*/ 1278731 w 5830888"/>
                  <a:gd name="connsiteY33" fmla="*/ 2487614 h 2823369"/>
                  <a:gd name="connsiteX34" fmla="*/ 1840706 w 5830888"/>
                  <a:gd name="connsiteY34" fmla="*/ 2266158 h 2823369"/>
                  <a:gd name="connsiteX35" fmla="*/ 1809750 w 5830888"/>
                  <a:gd name="connsiteY35" fmla="*/ 2185195 h 2823369"/>
                  <a:gd name="connsiteX36" fmla="*/ 1845470 w 5830888"/>
                  <a:gd name="connsiteY36" fmla="*/ 2163763 h 2823369"/>
                  <a:gd name="connsiteX37" fmla="*/ 1957388 w 5830888"/>
                  <a:gd name="connsiteY37" fmla="*/ 2128044 h 2823369"/>
                  <a:gd name="connsiteX38" fmla="*/ 1985963 w 5830888"/>
                  <a:gd name="connsiteY38" fmla="*/ 2113757 h 2823369"/>
                  <a:gd name="connsiteX39" fmla="*/ 2043113 w 5830888"/>
                  <a:gd name="connsiteY39" fmla="*/ 2275682 h 2823369"/>
                  <a:gd name="connsiteX40" fmla="*/ 1957388 w 5830888"/>
                  <a:gd name="connsiteY40" fmla="*/ 2409032 h 2823369"/>
                  <a:gd name="connsiteX41" fmla="*/ 1781176 w 5830888"/>
                  <a:gd name="connsiteY41" fmla="*/ 2494757 h 2823369"/>
                  <a:gd name="connsiteX42" fmla="*/ 1614488 w 5830888"/>
                  <a:gd name="connsiteY42" fmla="*/ 2480469 h 2823369"/>
                  <a:gd name="connsiteX43" fmla="*/ 1333501 w 5830888"/>
                  <a:gd name="connsiteY43" fmla="*/ 2590007 h 2823369"/>
                  <a:gd name="connsiteX44" fmla="*/ 1147763 w 5830888"/>
                  <a:gd name="connsiteY44" fmla="*/ 2656682 h 2823369"/>
                  <a:gd name="connsiteX45" fmla="*/ 1143001 w 5830888"/>
                  <a:gd name="connsiteY45" fmla="*/ 2732882 h 2823369"/>
                  <a:gd name="connsiteX46" fmla="*/ 1209676 w 5830888"/>
                  <a:gd name="connsiteY46" fmla="*/ 2742407 h 2823369"/>
                  <a:gd name="connsiteX47" fmla="*/ 1238251 w 5830888"/>
                  <a:gd name="connsiteY47" fmla="*/ 2823369 h 2823369"/>
                  <a:gd name="connsiteX48" fmla="*/ 1376363 w 5830888"/>
                  <a:gd name="connsiteY48" fmla="*/ 2775744 h 2823369"/>
                  <a:gd name="connsiteX49" fmla="*/ 1343026 w 5830888"/>
                  <a:gd name="connsiteY49" fmla="*/ 2651919 h 2823369"/>
                  <a:gd name="connsiteX50" fmla="*/ 1495426 w 5830888"/>
                  <a:gd name="connsiteY50" fmla="*/ 2609057 h 2823369"/>
                  <a:gd name="connsiteX51" fmla="*/ 1528763 w 5830888"/>
                  <a:gd name="connsiteY51" fmla="*/ 2675732 h 2823369"/>
                  <a:gd name="connsiteX52" fmla="*/ 1662113 w 5830888"/>
                  <a:gd name="connsiteY52" fmla="*/ 2613819 h 2823369"/>
                  <a:gd name="connsiteX53" fmla="*/ 1685926 w 5830888"/>
                  <a:gd name="connsiteY53" fmla="*/ 2656682 h 2823369"/>
                  <a:gd name="connsiteX54" fmla="*/ 2428876 w 5830888"/>
                  <a:gd name="connsiteY54" fmla="*/ 2370932 h 2823369"/>
                  <a:gd name="connsiteX55" fmla="*/ 2528888 w 5830888"/>
                  <a:gd name="connsiteY55" fmla="*/ 2194719 h 2823369"/>
                  <a:gd name="connsiteX56" fmla="*/ 2828926 w 5830888"/>
                  <a:gd name="connsiteY56" fmla="*/ 2070894 h 2823369"/>
                  <a:gd name="connsiteX57" fmla="*/ 2862263 w 5830888"/>
                  <a:gd name="connsiteY57" fmla="*/ 2189957 h 2823369"/>
                  <a:gd name="connsiteX58" fmla="*/ 3235326 w 5830888"/>
                  <a:gd name="connsiteY58" fmla="*/ 2051844 h 2823369"/>
                  <a:gd name="connsiteX59" fmla="*/ 3182938 w 5830888"/>
                  <a:gd name="connsiteY59" fmla="*/ 1932782 h 2823369"/>
                  <a:gd name="connsiteX60" fmla="*/ 3824288 w 5830888"/>
                  <a:gd name="connsiteY60" fmla="*/ 1683544 h 2823369"/>
                  <a:gd name="connsiteX61" fmla="*/ 4776788 w 5830888"/>
                  <a:gd name="connsiteY61" fmla="*/ 1270794 h 2823369"/>
                  <a:gd name="connsiteX62" fmla="*/ 5830888 w 5830888"/>
                  <a:gd name="connsiteY62" fmla="*/ 623094 h 2823369"/>
                  <a:gd name="connsiteX63" fmla="*/ 5583238 w 5830888"/>
                  <a:gd name="connsiteY63" fmla="*/ 134144 h 2823369"/>
                  <a:gd name="connsiteX64" fmla="*/ 5730876 w 5830888"/>
                  <a:gd name="connsiteY64" fmla="*/ 42069 h 2823369"/>
                  <a:gd name="connsiteX65" fmla="*/ 5688807 w 5830888"/>
                  <a:gd name="connsiteY65" fmla="*/ 0 h 2823369"/>
                  <a:gd name="connsiteX66" fmla="*/ 5436394 w 5830888"/>
                  <a:gd name="connsiteY66" fmla="*/ 73026 h 2823369"/>
                  <a:gd name="connsiteX67" fmla="*/ 5488782 w 5830888"/>
                  <a:gd name="connsiteY67" fmla="*/ 304008 h 2823369"/>
                  <a:gd name="connsiteX68" fmla="*/ 5669757 w 5830888"/>
                  <a:gd name="connsiteY68" fmla="*/ 651670 h 2823369"/>
                  <a:gd name="connsiteX69" fmla="*/ 5141119 w 5830888"/>
                  <a:gd name="connsiteY69" fmla="*/ 970758 h 2823369"/>
                  <a:gd name="connsiteX70" fmla="*/ 4650582 w 5830888"/>
                  <a:gd name="connsiteY70" fmla="*/ 1230314 h 2823369"/>
                  <a:gd name="connsiteX71" fmla="*/ 3821113 w 5830888"/>
                  <a:gd name="connsiteY71" fmla="*/ 1578770 h 2823369"/>
                  <a:gd name="connsiteX72" fmla="*/ 2443163 w 5830888"/>
                  <a:gd name="connsiteY72" fmla="*/ 2118520 h 2823369"/>
                  <a:gd name="connsiteX73" fmla="*/ 2414588 w 5830888"/>
                  <a:gd name="connsiteY73" fmla="*/ 2070895 h 2823369"/>
                  <a:gd name="connsiteX74" fmla="*/ 2284413 w 5830888"/>
                  <a:gd name="connsiteY74" fmla="*/ 2124870 h 2823369"/>
                  <a:gd name="connsiteX75" fmla="*/ 2017713 w 5830888"/>
                  <a:gd name="connsiteY75" fmla="*/ 1470820 h 2823369"/>
                  <a:gd name="connsiteX76" fmla="*/ 1943101 w 5830888"/>
                  <a:gd name="connsiteY76" fmla="*/ 1485108 h 2823369"/>
                  <a:gd name="connsiteX77" fmla="*/ 1900238 w 5830888"/>
                  <a:gd name="connsiteY77" fmla="*/ 1375570 h 2823369"/>
                  <a:gd name="connsiteX78" fmla="*/ 1852613 w 5830888"/>
                  <a:gd name="connsiteY78" fmla="*/ 1344614 h 2823369"/>
                  <a:gd name="connsiteX79" fmla="*/ 1783557 w 5830888"/>
                  <a:gd name="connsiteY79" fmla="*/ 1177926 h 2823369"/>
                  <a:gd name="connsiteX80" fmla="*/ 1671638 w 5830888"/>
                  <a:gd name="connsiteY80" fmla="*/ 1124745 h 2823369"/>
                  <a:gd name="connsiteX81" fmla="*/ 1378744 w 5830888"/>
                  <a:gd name="connsiteY81" fmla="*/ 1230314 h 2823369"/>
                  <a:gd name="connsiteX82" fmla="*/ 1273969 w 5830888"/>
                  <a:gd name="connsiteY82" fmla="*/ 1285083 h 2823369"/>
                  <a:gd name="connsiteX83" fmla="*/ 1212057 w 5830888"/>
                  <a:gd name="connsiteY83" fmla="*/ 1401764 h 2823369"/>
                  <a:gd name="connsiteX84" fmla="*/ 1102519 w 5830888"/>
                  <a:gd name="connsiteY84" fmla="*/ 1461295 h 2823369"/>
                  <a:gd name="connsiteX85" fmla="*/ 931069 w 5830888"/>
                  <a:gd name="connsiteY85" fmla="*/ 1468439 h 2823369"/>
                  <a:gd name="connsiteX86" fmla="*/ 738188 w 5830888"/>
                  <a:gd name="connsiteY86" fmla="*/ 1532733 h 2823369"/>
                  <a:gd name="connsiteX87" fmla="*/ 664369 w 5830888"/>
                  <a:gd name="connsiteY87" fmla="*/ 1499395 h 2823369"/>
                  <a:gd name="connsiteX88" fmla="*/ 230982 w 5830888"/>
                  <a:gd name="connsiteY88" fmla="*/ 1661320 h 2823369"/>
                  <a:gd name="connsiteX89" fmla="*/ 283369 w 5830888"/>
                  <a:gd name="connsiteY89" fmla="*/ 1820864 h 2823369"/>
                  <a:gd name="connsiteX90" fmla="*/ 66676 w 5830888"/>
                  <a:gd name="connsiteY90" fmla="*/ 1894682 h 2823369"/>
                  <a:gd name="connsiteX0" fmla="*/ 66676 w 5830888"/>
                  <a:gd name="connsiteY0" fmla="*/ 1894682 h 2823369"/>
                  <a:gd name="connsiteX1" fmla="*/ 64294 w 5830888"/>
                  <a:gd name="connsiteY1" fmla="*/ 2032794 h 2823369"/>
                  <a:gd name="connsiteX2" fmla="*/ 142876 w 5830888"/>
                  <a:gd name="connsiteY2" fmla="*/ 1994694 h 2823369"/>
                  <a:gd name="connsiteX3" fmla="*/ 357188 w 5830888"/>
                  <a:gd name="connsiteY3" fmla="*/ 1956594 h 2823369"/>
                  <a:gd name="connsiteX4" fmla="*/ 404813 w 5830888"/>
                  <a:gd name="connsiteY4" fmla="*/ 1932782 h 2823369"/>
                  <a:gd name="connsiteX5" fmla="*/ 414338 w 5830888"/>
                  <a:gd name="connsiteY5" fmla="*/ 1808957 h 2823369"/>
                  <a:gd name="connsiteX6" fmla="*/ 438151 w 5830888"/>
                  <a:gd name="connsiteY6" fmla="*/ 1670844 h 2823369"/>
                  <a:gd name="connsiteX7" fmla="*/ 666751 w 5830888"/>
                  <a:gd name="connsiteY7" fmla="*/ 1585119 h 2823369"/>
                  <a:gd name="connsiteX8" fmla="*/ 695326 w 5830888"/>
                  <a:gd name="connsiteY8" fmla="*/ 1618457 h 2823369"/>
                  <a:gd name="connsiteX9" fmla="*/ 733426 w 5830888"/>
                  <a:gd name="connsiteY9" fmla="*/ 1856582 h 2823369"/>
                  <a:gd name="connsiteX10" fmla="*/ 776288 w 5830888"/>
                  <a:gd name="connsiteY10" fmla="*/ 1799432 h 2823369"/>
                  <a:gd name="connsiteX11" fmla="*/ 1057276 w 5830888"/>
                  <a:gd name="connsiteY11" fmla="*/ 1699419 h 2823369"/>
                  <a:gd name="connsiteX12" fmla="*/ 1047751 w 5830888"/>
                  <a:gd name="connsiteY12" fmla="*/ 1580357 h 2823369"/>
                  <a:gd name="connsiteX13" fmla="*/ 1138238 w 5830888"/>
                  <a:gd name="connsiteY13" fmla="*/ 1556544 h 2823369"/>
                  <a:gd name="connsiteX14" fmla="*/ 1162051 w 5830888"/>
                  <a:gd name="connsiteY14" fmla="*/ 1485107 h 2823369"/>
                  <a:gd name="connsiteX15" fmla="*/ 1366838 w 5830888"/>
                  <a:gd name="connsiteY15" fmla="*/ 1408907 h 2823369"/>
                  <a:gd name="connsiteX16" fmla="*/ 1357313 w 5830888"/>
                  <a:gd name="connsiteY16" fmla="*/ 1342232 h 2823369"/>
                  <a:gd name="connsiteX17" fmla="*/ 1595438 w 5830888"/>
                  <a:gd name="connsiteY17" fmla="*/ 1251744 h 2823369"/>
                  <a:gd name="connsiteX18" fmla="*/ 1681163 w 5830888"/>
                  <a:gd name="connsiteY18" fmla="*/ 1285082 h 2823369"/>
                  <a:gd name="connsiteX19" fmla="*/ 1795463 w 5830888"/>
                  <a:gd name="connsiteY19" fmla="*/ 1566069 h 2823369"/>
                  <a:gd name="connsiteX20" fmla="*/ 1624013 w 5830888"/>
                  <a:gd name="connsiteY20" fmla="*/ 1637507 h 2823369"/>
                  <a:gd name="connsiteX21" fmla="*/ 1809751 w 5830888"/>
                  <a:gd name="connsiteY21" fmla="*/ 2085182 h 2823369"/>
                  <a:gd name="connsiteX22" fmla="*/ 1726406 w 5830888"/>
                  <a:gd name="connsiteY22" fmla="*/ 2137570 h 2823369"/>
                  <a:gd name="connsiteX23" fmla="*/ 1254918 w 5830888"/>
                  <a:gd name="connsiteY23" fmla="*/ 2409033 h 2823369"/>
                  <a:gd name="connsiteX24" fmla="*/ 1140618 w 5830888"/>
                  <a:gd name="connsiteY24" fmla="*/ 2194720 h 2823369"/>
                  <a:gd name="connsiteX25" fmla="*/ 890587 w 5830888"/>
                  <a:gd name="connsiteY25" fmla="*/ 2286795 h 2823369"/>
                  <a:gd name="connsiteX26" fmla="*/ 849312 w 5830888"/>
                  <a:gd name="connsiteY26" fmla="*/ 2194720 h 2823369"/>
                  <a:gd name="connsiteX27" fmla="*/ 19051 w 5830888"/>
                  <a:gd name="connsiteY27" fmla="*/ 2513808 h 2823369"/>
                  <a:gd name="connsiteX28" fmla="*/ 0 w 5830888"/>
                  <a:gd name="connsiteY28" fmla="*/ 2761458 h 2823369"/>
                  <a:gd name="connsiteX29" fmla="*/ 57150 w 5830888"/>
                  <a:gd name="connsiteY29" fmla="*/ 2756695 h 2823369"/>
                  <a:gd name="connsiteX30" fmla="*/ 61912 w 5830888"/>
                  <a:gd name="connsiteY30" fmla="*/ 2594770 h 2823369"/>
                  <a:gd name="connsiteX31" fmla="*/ 757237 w 5830888"/>
                  <a:gd name="connsiteY31" fmla="*/ 2347120 h 2823369"/>
                  <a:gd name="connsiteX32" fmla="*/ 928687 w 5830888"/>
                  <a:gd name="connsiteY32" fmla="*/ 2756695 h 2823369"/>
                  <a:gd name="connsiteX33" fmla="*/ 1278731 w 5830888"/>
                  <a:gd name="connsiteY33" fmla="*/ 2487614 h 2823369"/>
                  <a:gd name="connsiteX34" fmla="*/ 1840706 w 5830888"/>
                  <a:gd name="connsiteY34" fmla="*/ 2266158 h 2823369"/>
                  <a:gd name="connsiteX35" fmla="*/ 1809750 w 5830888"/>
                  <a:gd name="connsiteY35" fmla="*/ 2185195 h 2823369"/>
                  <a:gd name="connsiteX36" fmla="*/ 1845470 w 5830888"/>
                  <a:gd name="connsiteY36" fmla="*/ 2163763 h 2823369"/>
                  <a:gd name="connsiteX37" fmla="*/ 1957388 w 5830888"/>
                  <a:gd name="connsiteY37" fmla="*/ 2128044 h 2823369"/>
                  <a:gd name="connsiteX38" fmla="*/ 1985963 w 5830888"/>
                  <a:gd name="connsiteY38" fmla="*/ 2113757 h 2823369"/>
                  <a:gd name="connsiteX39" fmla="*/ 2043113 w 5830888"/>
                  <a:gd name="connsiteY39" fmla="*/ 2275682 h 2823369"/>
                  <a:gd name="connsiteX40" fmla="*/ 1957388 w 5830888"/>
                  <a:gd name="connsiteY40" fmla="*/ 2409032 h 2823369"/>
                  <a:gd name="connsiteX41" fmla="*/ 1781176 w 5830888"/>
                  <a:gd name="connsiteY41" fmla="*/ 2494757 h 2823369"/>
                  <a:gd name="connsiteX42" fmla="*/ 1614488 w 5830888"/>
                  <a:gd name="connsiteY42" fmla="*/ 2480469 h 2823369"/>
                  <a:gd name="connsiteX43" fmla="*/ 1333501 w 5830888"/>
                  <a:gd name="connsiteY43" fmla="*/ 2590007 h 2823369"/>
                  <a:gd name="connsiteX44" fmla="*/ 1147763 w 5830888"/>
                  <a:gd name="connsiteY44" fmla="*/ 2656682 h 2823369"/>
                  <a:gd name="connsiteX45" fmla="*/ 1143001 w 5830888"/>
                  <a:gd name="connsiteY45" fmla="*/ 2732882 h 2823369"/>
                  <a:gd name="connsiteX46" fmla="*/ 1209676 w 5830888"/>
                  <a:gd name="connsiteY46" fmla="*/ 2742407 h 2823369"/>
                  <a:gd name="connsiteX47" fmla="*/ 1238251 w 5830888"/>
                  <a:gd name="connsiteY47" fmla="*/ 2823369 h 2823369"/>
                  <a:gd name="connsiteX48" fmla="*/ 1376363 w 5830888"/>
                  <a:gd name="connsiteY48" fmla="*/ 2775744 h 2823369"/>
                  <a:gd name="connsiteX49" fmla="*/ 1343026 w 5830888"/>
                  <a:gd name="connsiteY49" fmla="*/ 2651919 h 2823369"/>
                  <a:gd name="connsiteX50" fmla="*/ 1495426 w 5830888"/>
                  <a:gd name="connsiteY50" fmla="*/ 2609057 h 2823369"/>
                  <a:gd name="connsiteX51" fmla="*/ 1528763 w 5830888"/>
                  <a:gd name="connsiteY51" fmla="*/ 2675732 h 2823369"/>
                  <a:gd name="connsiteX52" fmla="*/ 1662113 w 5830888"/>
                  <a:gd name="connsiteY52" fmla="*/ 2613819 h 2823369"/>
                  <a:gd name="connsiteX53" fmla="*/ 1685926 w 5830888"/>
                  <a:gd name="connsiteY53" fmla="*/ 2656682 h 2823369"/>
                  <a:gd name="connsiteX54" fmla="*/ 2428876 w 5830888"/>
                  <a:gd name="connsiteY54" fmla="*/ 2370932 h 2823369"/>
                  <a:gd name="connsiteX55" fmla="*/ 2528888 w 5830888"/>
                  <a:gd name="connsiteY55" fmla="*/ 2194719 h 2823369"/>
                  <a:gd name="connsiteX56" fmla="*/ 2828926 w 5830888"/>
                  <a:gd name="connsiteY56" fmla="*/ 2070894 h 2823369"/>
                  <a:gd name="connsiteX57" fmla="*/ 2862263 w 5830888"/>
                  <a:gd name="connsiteY57" fmla="*/ 2189957 h 2823369"/>
                  <a:gd name="connsiteX58" fmla="*/ 3235326 w 5830888"/>
                  <a:gd name="connsiteY58" fmla="*/ 2051844 h 2823369"/>
                  <a:gd name="connsiteX59" fmla="*/ 3182938 w 5830888"/>
                  <a:gd name="connsiteY59" fmla="*/ 1932782 h 2823369"/>
                  <a:gd name="connsiteX60" fmla="*/ 3824288 w 5830888"/>
                  <a:gd name="connsiteY60" fmla="*/ 1683544 h 2823369"/>
                  <a:gd name="connsiteX61" fmla="*/ 4776788 w 5830888"/>
                  <a:gd name="connsiteY61" fmla="*/ 1270794 h 2823369"/>
                  <a:gd name="connsiteX62" fmla="*/ 5830888 w 5830888"/>
                  <a:gd name="connsiteY62" fmla="*/ 623094 h 2823369"/>
                  <a:gd name="connsiteX63" fmla="*/ 5583238 w 5830888"/>
                  <a:gd name="connsiteY63" fmla="*/ 134144 h 2823369"/>
                  <a:gd name="connsiteX64" fmla="*/ 5730876 w 5830888"/>
                  <a:gd name="connsiteY64" fmla="*/ 42069 h 2823369"/>
                  <a:gd name="connsiteX65" fmla="*/ 5688807 w 5830888"/>
                  <a:gd name="connsiteY65" fmla="*/ 0 h 2823369"/>
                  <a:gd name="connsiteX66" fmla="*/ 5436394 w 5830888"/>
                  <a:gd name="connsiteY66" fmla="*/ 73026 h 2823369"/>
                  <a:gd name="connsiteX67" fmla="*/ 5488782 w 5830888"/>
                  <a:gd name="connsiteY67" fmla="*/ 304008 h 2823369"/>
                  <a:gd name="connsiteX68" fmla="*/ 5669757 w 5830888"/>
                  <a:gd name="connsiteY68" fmla="*/ 651670 h 2823369"/>
                  <a:gd name="connsiteX69" fmla="*/ 5141119 w 5830888"/>
                  <a:gd name="connsiteY69" fmla="*/ 970758 h 2823369"/>
                  <a:gd name="connsiteX70" fmla="*/ 4650582 w 5830888"/>
                  <a:gd name="connsiteY70" fmla="*/ 1230314 h 2823369"/>
                  <a:gd name="connsiteX71" fmla="*/ 3821113 w 5830888"/>
                  <a:gd name="connsiteY71" fmla="*/ 1578770 h 2823369"/>
                  <a:gd name="connsiteX72" fmla="*/ 2443163 w 5830888"/>
                  <a:gd name="connsiteY72" fmla="*/ 2118520 h 2823369"/>
                  <a:gd name="connsiteX73" fmla="*/ 2414588 w 5830888"/>
                  <a:gd name="connsiteY73" fmla="*/ 2070895 h 2823369"/>
                  <a:gd name="connsiteX74" fmla="*/ 2284413 w 5830888"/>
                  <a:gd name="connsiteY74" fmla="*/ 2124870 h 2823369"/>
                  <a:gd name="connsiteX75" fmla="*/ 2017713 w 5830888"/>
                  <a:gd name="connsiteY75" fmla="*/ 1470820 h 2823369"/>
                  <a:gd name="connsiteX76" fmla="*/ 1943101 w 5830888"/>
                  <a:gd name="connsiteY76" fmla="*/ 1485108 h 2823369"/>
                  <a:gd name="connsiteX77" fmla="*/ 1900238 w 5830888"/>
                  <a:gd name="connsiteY77" fmla="*/ 1375570 h 2823369"/>
                  <a:gd name="connsiteX78" fmla="*/ 1852613 w 5830888"/>
                  <a:gd name="connsiteY78" fmla="*/ 1344614 h 2823369"/>
                  <a:gd name="connsiteX79" fmla="*/ 1783557 w 5830888"/>
                  <a:gd name="connsiteY79" fmla="*/ 1177926 h 2823369"/>
                  <a:gd name="connsiteX80" fmla="*/ 1671638 w 5830888"/>
                  <a:gd name="connsiteY80" fmla="*/ 1124745 h 2823369"/>
                  <a:gd name="connsiteX81" fmla="*/ 1378744 w 5830888"/>
                  <a:gd name="connsiteY81" fmla="*/ 1230314 h 2823369"/>
                  <a:gd name="connsiteX82" fmla="*/ 1273969 w 5830888"/>
                  <a:gd name="connsiteY82" fmla="*/ 1285083 h 2823369"/>
                  <a:gd name="connsiteX83" fmla="*/ 1212057 w 5830888"/>
                  <a:gd name="connsiteY83" fmla="*/ 1401764 h 2823369"/>
                  <a:gd name="connsiteX84" fmla="*/ 1102519 w 5830888"/>
                  <a:gd name="connsiteY84" fmla="*/ 1461295 h 2823369"/>
                  <a:gd name="connsiteX85" fmla="*/ 931069 w 5830888"/>
                  <a:gd name="connsiteY85" fmla="*/ 1468439 h 2823369"/>
                  <a:gd name="connsiteX86" fmla="*/ 738188 w 5830888"/>
                  <a:gd name="connsiteY86" fmla="*/ 1532733 h 2823369"/>
                  <a:gd name="connsiteX87" fmla="*/ 664369 w 5830888"/>
                  <a:gd name="connsiteY87" fmla="*/ 1499395 h 2823369"/>
                  <a:gd name="connsiteX88" fmla="*/ 230982 w 5830888"/>
                  <a:gd name="connsiteY88" fmla="*/ 1661320 h 2823369"/>
                  <a:gd name="connsiteX89" fmla="*/ 283369 w 5830888"/>
                  <a:gd name="connsiteY89" fmla="*/ 1820864 h 2823369"/>
                  <a:gd name="connsiteX90" fmla="*/ 66676 w 5830888"/>
                  <a:gd name="connsiteY90" fmla="*/ 1894682 h 2823369"/>
                  <a:gd name="connsiteX0" fmla="*/ 66676 w 5830888"/>
                  <a:gd name="connsiteY0" fmla="*/ 1894682 h 2823369"/>
                  <a:gd name="connsiteX1" fmla="*/ 64294 w 5830888"/>
                  <a:gd name="connsiteY1" fmla="*/ 2032794 h 2823369"/>
                  <a:gd name="connsiteX2" fmla="*/ 142876 w 5830888"/>
                  <a:gd name="connsiteY2" fmla="*/ 1994694 h 2823369"/>
                  <a:gd name="connsiteX3" fmla="*/ 357188 w 5830888"/>
                  <a:gd name="connsiteY3" fmla="*/ 1956594 h 2823369"/>
                  <a:gd name="connsiteX4" fmla="*/ 404813 w 5830888"/>
                  <a:gd name="connsiteY4" fmla="*/ 1932782 h 2823369"/>
                  <a:gd name="connsiteX5" fmla="*/ 414338 w 5830888"/>
                  <a:gd name="connsiteY5" fmla="*/ 1808957 h 2823369"/>
                  <a:gd name="connsiteX6" fmla="*/ 438151 w 5830888"/>
                  <a:gd name="connsiteY6" fmla="*/ 1670844 h 2823369"/>
                  <a:gd name="connsiteX7" fmla="*/ 666751 w 5830888"/>
                  <a:gd name="connsiteY7" fmla="*/ 1585119 h 2823369"/>
                  <a:gd name="connsiteX8" fmla="*/ 695326 w 5830888"/>
                  <a:gd name="connsiteY8" fmla="*/ 1618457 h 2823369"/>
                  <a:gd name="connsiteX9" fmla="*/ 733426 w 5830888"/>
                  <a:gd name="connsiteY9" fmla="*/ 1856582 h 2823369"/>
                  <a:gd name="connsiteX10" fmla="*/ 776288 w 5830888"/>
                  <a:gd name="connsiteY10" fmla="*/ 1799432 h 2823369"/>
                  <a:gd name="connsiteX11" fmla="*/ 1057276 w 5830888"/>
                  <a:gd name="connsiteY11" fmla="*/ 1699419 h 2823369"/>
                  <a:gd name="connsiteX12" fmla="*/ 1047751 w 5830888"/>
                  <a:gd name="connsiteY12" fmla="*/ 1580357 h 2823369"/>
                  <a:gd name="connsiteX13" fmla="*/ 1138238 w 5830888"/>
                  <a:gd name="connsiteY13" fmla="*/ 1556544 h 2823369"/>
                  <a:gd name="connsiteX14" fmla="*/ 1162051 w 5830888"/>
                  <a:gd name="connsiteY14" fmla="*/ 1485107 h 2823369"/>
                  <a:gd name="connsiteX15" fmla="*/ 1366838 w 5830888"/>
                  <a:gd name="connsiteY15" fmla="*/ 1408907 h 2823369"/>
                  <a:gd name="connsiteX16" fmla="*/ 1357313 w 5830888"/>
                  <a:gd name="connsiteY16" fmla="*/ 1342232 h 2823369"/>
                  <a:gd name="connsiteX17" fmla="*/ 1595438 w 5830888"/>
                  <a:gd name="connsiteY17" fmla="*/ 1251744 h 2823369"/>
                  <a:gd name="connsiteX18" fmla="*/ 1681163 w 5830888"/>
                  <a:gd name="connsiteY18" fmla="*/ 1285082 h 2823369"/>
                  <a:gd name="connsiteX19" fmla="*/ 1795463 w 5830888"/>
                  <a:gd name="connsiteY19" fmla="*/ 1566069 h 2823369"/>
                  <a:gd name="connsiteX20" fmla="*/ 1624013 w 5830888"/>
                  <a:gd name="connsiteY20" fmla="*/ 1637507 h 2823369"/>
                  <a:gd name="connsiteX21" fmla="*/ 1809751 w 5830888"/>
                  <a:gd name="connsiteY21" fmla="*/ 2085182 h 2823369"/>
                  <a:gd name="connsiteX22" fmla="*/ 1726406 w 5830888"/>
                  <a:gd name="connsiteY22" fmla="*/ 2137570 h 2823369"/>
                  <a:gd name="connsiteX23" fmla="*/ 1740693 w 5830888"/>
                  <a:gd name="connsiteY23" fmla="*/ 2211389 h 2823369"/>
                  <a:gd name="connsiteX24" fmla="*/ 1254918 w 5830888"/>
                  <a:gd name="connsiteY24" fmla="*/ 2409033 h 2823369"/>
                  <a:gd name="connsiteX25" fmla="*/ 1140618 w 5830888"/>
                  <a:gd name="connsiteY25" fmla="*/ 2194720 h 2823369"/>
                  <a:gd name="connsiteX26" fmla="*/ 890587 w 5830888"/>
                  <a:gd name="connsiteY26" fmla="*/ 2286795 h 2823369"/>
                  <a:gd name="connsiteX27" fmla="*/ 849312 w 5830888"/>
                  <a:gd name="connsiteY27" fmla="*/ 2194720 h 2823369"/>
                  <a:gd name="connsiteX28" fmla="*/ 19051 w 5830888"/>
                  <a:gd name="connsiteY28" fmla="*/ 2513808 h 2823369"/>
                  <a:gd name="connsiteX29" fmla="*/ 0 w 5830888"/>
                  <a:gd name="connsiteY29" fmla="*/ 2761458 h 2823369"/>
                  <a:gd name="connsiteX30" fmla="*/ 57150 w 5830888"/>
                  <a:gd name="connsiteY30" fmla="*/ 2756695 h 2823369"/>
                  <a:gd name="connsiteX31" fmla="*/ 61912 w 5830888"/>
                  <a:gd name="connsiteY31" fmla="*/ 2594770 h 2823369"/>
                  <a:gd name="connsiteX32" fmla="*/ 757237 w 5830888"/>
                  <a:gd name="connsiteY32" fmla="*/ 2347120 h 2823369"/>
                  <a:gd name="connsiteX33" fmla="*/ 928687 w 5830888"/>
                  <a:gd name="connsiteY33" fmla="*/ 2756695 h 2823369"/>
                  <a:gd name="connsiteX34" fmla="*/ 1278731 w 5830888"/>
                  <a:gd name="connsiteY34" fmla="*/ 2487614 h 2823369"/>
                  <a:gd name="connsiteX35" fmla="*/ 1840706 w 5830888"/>
                  <a:gd name="connsiteY35" fmla="*/ 2266158 h 2823369"/>
                  <a:gd name="connsiteX36" fmla="*/ 1809750 w 5830888"/>
                  <a:gd name="connsiteY36" fmla="*/ 2185195 h 2823369"/>
                  <a:gd name="connsiteX37" fmla="*/ 1845470 w 5830888"/>
                  <a:gd name="connsiteY37" fmla="*/ 2163763 h 2823369"/>
                  <a:gd name="connsiteX38" fmla="*/ 1957388 w 5830888"/>
                  <a:gd name="connsiteY38" fmla="*/ 2128044 h 2823369"/>
                  <a:gd name="connsiteX39" fmla="*/ 1985963 w 5830888"/>
                  <a:gd name="connsiteY39" fmla="*/ 2113757 h 2823369"/>
                  <a:gd name="connsiteX40" fmla="*/ 2043113 w 5830888"/>
                  <a:gd name="connsiteY40" fmla="*/ 2275682 h 2823369"/>
                  <a:gd name="connsiteX41" fmla="*/ 1957388 w 5830888"/>
                  <a:gd name="connsiteY41" fmla="*/ 2409032 h 2823369"/>
                  <a:gd name="connsiteX42" fmla="*/ 1781176 w 5830888"/>
                  <a:gd name="connsiteY42" fmla="*/ 2494757 h 2823369"/>
                  <a:gd name="connsiteX43" fmla="*/ 1614488 w 5830888"/>
                  <a:gd name="connsiteY43" fmla="*/ 2480469 h 2823369"/>
                  <a:gd name="connsiteX44" fmla="*/ 1333501 w 5830888"/>
                  <a:gd name="connsiteY44" fmla="*/ 2590007 h 2823369"/>
                  <a:gd name="connsiteX45" fmla="*/ 1147763 w 5830888"/>
                  <a:gd name="connsiteY45" fmla="*/ 2656682 h 2823369"/>
                  <a:gd name="connsiteX46" fmla="*/ 1143001 w 5830888"/>
                  <a:gd name="connsiteY46" fmla="*/ 2732882 h 2823369"/>
                  <a:gd name="connsiteX47" fmla="*/ 1209676 w 5830888"/>
                  <a:gd name="connsiteY47" fmla="*/ 2742407 h 2823369"/>
                  <a:gd name="connsiteX48" fmla="*/ 1238251 w 5830888"/>
                  <a:gd name="connsiteY48" fmla="*/ 2823369 h 2823369"/>
                  <a:gd name="connsiteX49" fmla="*/ 1376363 w 5830888"/>
                  <a:gd name="connsiteY49" fmla="*/ 2775744 h 2823369"/>
                  <a:gd name="connsiteX50" fmla="*/ 1343026 w 5830888"/>
                  <a:gd name="connsiteY50" fmla="*/ 2651919 h 2823369"/>
                  <a:gd name="connsiteX51" fmla="*/ 1495426 w 5830888"/>
                  <a:gd name="connsiteY51" fmla="*/ 2609057 h 2823369"/>
                  <a:gd name="connsiteX52" fmla="*/ 1528763 w 5830888"/>
                  <a:gd name="connsiteY52" fmla="*/ 2675732 h 2823369"/>
                  <a:gd name="connsiteX53" fmla="*/ 1662113 w 5830888"/>
                  <a:gd name="connsiteY53" fmla="*/ 2613819 h 2823369"/>
                  <a:gd name="connsiteX54" fmla="*/ 1685926 w 5830888"/>
                  <a:gd name="connsiteY54" fmla="*/ 2656682 h 2823369"/>
                  <a:gd name="connsiteX55" fmla="*/ 2428876 w 5830888"/>
                  <a:gd name="connsiteY55" fmla="*/ 2370932 h 2823369"/>
                  <a:gd name="connsiteX56" fmla="*/ 2528888 w 5830888"/>
                  <a:gd name="connsiteY56" fmla="*/ 2194719 h 2823369"/>
                  <a:gd name="connsiteX57" fmla="*/ 2828926 w 5830888"/>
                  <a:gd name="connsiteY57" fmla="*/ 2070894 h 2823369"/>
                  <a:gd name="connsiteX58" fmla="*/ 2862263 w 5830888"/>
                  <a:gd name="connsiteY58" fmla="*/ 2189957 h 2823369"/>
                  <a:gd name="connsiteX59" fmla="*/ 3235326 w 5830888"/>
                  <a:gd name="connsiteY59" fmla="*/ 2051844 h 2823369"/>
                  <a:gd name="connsiteX60" fmla="*/ 3182938 w 5830888"/>
                  <a:gd name="connsiteY60" fmla="*/ 1932782 h 2823369"/>
                  <a:gd name="connsiteX61" fmla="*/ 3824288 w 5830888"/>
                  <a:gd name="connsiteY61" fmla="*/ 1683544 h 2823369"/>
                  <a:gd name="connsiteX62" fmla="*/ 4776788 w 5830888"/>
                  <a:gd name="connsiteY62" fmla="*/ 1270794 h 2823369"/>
                  <a:gd name="connsiteX63" fmla="*/ 5830888 w 5830888"/>
                  <a:gd name="connsiteY63" fmla="*/ 623094 h 2823369"/>
                  <a:gd name="connsiteX64" fmla="*/ 5583238 w 5830888"/>
                  <a:gd name="connsiteY64" fmla="*/ 134144 h 2823369"/>
                  <a:gd name="connsiteX65" fmla="*/ 5730876 w 5830888"/>
                  <a:gd name="connsiteY65" fmla="*/ 42069 h 2823369"/>
                  <a:gd name="connsiteX66" fmla="*/ 5688807 w 5830888"/>
                  <a:gd name="connsiteY66" fmla="*/ 0 h 2823369"/>
                  <a:gd name="connsiteX67" fmla="*/ 5436394 w 5830888"/>
                  <a:gd name="connsiteY67" fmla="*/ 73026 h 2823369"/>
                  <a:gd name="connsiteX68" fmla="*/ 5488782 w 5830888"/>
                  <a:gd name="connsiteY68" fmla="*/ 304008 h 2823369"/>
                  <a:gd name="connsiteX69" fmla="*/ 5669757 w 5830888"/>
                  <a:gd name="connsiteY69" fmla="*/ 651670 h 2823369"/>
                  <a:gd name="connsiteX70" fmla="*/ 5141119 w 5830888"/>
                  <a:gd name="connsiteY70" fmla="*/ 970758 h 2823369"/>
                  <a:gd name="connsiteX71" fmla="*/ 4650582 w 5830888"/>
                  <a:gd name="connsiteY71" fmla="*/ 1230314 h 2823369"/>
                  <a:gd name="connsiteX72" fmla="*/ 3821113 w 5830888"/>
                  <a:gd name="connsiteY72" fmla="*/ 1578770 h 2823369"/>
                  <a:gd name="connsiteX73" fmla="*/ 2443163 w 5830888"/>
                  <a:gd name="connsiteY73" fmla="*/ 2118520 h 2823369"/>
                  <a:gd name="connsiteX74" fmla="*/ 2414588 w 5830888"/>
                  <a:gd name="connsiteY74" fmla="*/ 2070895 h 2823369"/>
                  <a:gd name="connsiteX75" fmla="*/ 2284413 w 5830888"/>
                  <a:gd name="connsiteY75" fmla="*/ 2124870 h 2823369"/>
                  <a:gd name="connsiteX76" fmla="*/ 2017713 w 5830888"/>
                  <a:gd name="connsiteY76" fmla="*/ 1470820 h 2823369"/>
                  <a:gd name="connsiteX77" fmla="*/ 1943101 w 5830888"/>
                  <a:gd name="connsiteY77" fmla="*/ 1485108 h 2823369"/>
                  <a:gd name="connsiteX78" fmla="*/ 1900238 w 5830888"/>
                  <a:gd name="connsiteY78" fmla="*/ 1375570 h 2823369"/>
                  <a:gd name="connsiteX79" fmla="*/ 1852613 w 5830888"/>
                  <a:gd name="connsiteY79" fmla="*/ 1344614 h 2823369"/>
                  <a:gd name="connsiteX80" fmla="*/ 1783557 w 5830888"/>
                  <a:gd name="connsiteY80" fmla="*/ 1177926 h 2823369"/>
                  <a:gd name="connsiteX81" fmla="*/ 1671638 w 5830888"/>
                  <a:gd name="connsiteY81" fmla="*/ 1124745 h 2823369"/>
                  <a:gd name="connsiteX82" fmla="*/ 1378744 w 5830888"/>
                  <a:gd name="connsiteY82" fmla="*/ 1230314 h 2823369"/>
                  <a:gd name="connsiteX83" fmla="*/ 1273969 w 5830888"/>
                  <a:gd name="connsiteY83" fmla="*/ 1285083 h 2823369"/>
                  <a:gd name="connsiteX84" fmla="*/ 1212057 w 5830888"/>
                  <a:gd name="connsiteY84" fmla="*/ 1401764 h 2823369"/>
                  <a:gd name="connsiteX85" fmla="*/ 1102519 w 5830888"/>
                  <a:gd name="connsiteY85" fmla="*/ 1461295 h 2823369"/>
                  <a:gd name="connsiteX86" fmla="*/ 931069 w 5830888"/>
                  <a:gd name="connsiteY86" fmla="*/ 1468439 h 2823369"/>
                  <a:gd name="connsiteX87" fmla="*/ 738188 w 5830888"/>
                  <a:gd name="connsiteY87" fmla="*/ 1532733 h 2823369"/>
                  <a:gd name="connsiteX88" fmla="*/ 664369 w 5830888"/>
                  <a:gd name="connsiteY88" fmla="*/ 1499395 h 2823369"/>
                  <a:gd name="connsiteX89" fmla="*/ 230982 w 5830888"/>
                  <a:gd name="connsiteY89" fmla="*/ 1661320 h 2823369"/>
                  <a:gd name="connsiteX90" fmla="*/ 283369 w 5830888"/>
                  <a:gd name="connsiteY90" fmla="*/ 1820864 h 2823369"/>
                  <a:gd name="connsiteX91" fmla="*/ 66676 w 5830888"/>
                  <a:gd name="connsiteY91" fmla="*/ 1894682 h 2823369"/>
                  <a:gd name="connsiteX0" fmla="*/ 66676 w 5830888"/>
                  <a:gd name="connsiteY0" fmla="*/ 1894682 h 2823369"/>
                  <a:gd name="connsiteX1" fmla="*/ 64294 w 5830888"/>
                  <a:gd name="connsiteY1" fmla="*/ 2032794 h 2823369"/>
                  <a:gd name="connsiteX2" fmla="*/ 142876 w 5830888"/>
                  <a:gd name="connsiteY2" fmla="*/ 1994694 h 2823369"/>
                  <a:gd name="connsiteX3" fmla="*/ 357188 w 5830888"/>
                  <a:gd name="connsiteY3" fmla="*/ 1956594 h 2823369"/>
                  <a:gd name="connsiteX4" fmla="*/ 404813 w 5830888"/>
                  <a:gd name="connsiteY4" fmla="*/ 1932782 h 2823369"/>
                  <a:gd name="connsiteX5" fmla="*/ 414338 w 5830888"/>
                  <a:gd name="connsiteY5" fmla="*/ 1808957 h 2823369"/>
                  <a:gd name="connsiteX6" fmla="*/ 438151 w 5830888"/>
                  <a:gd name="connsiteY6" fmla="*/ 1670844 h 2823369"/>
                  <a:gd name="connsiteX7" fmla="*/ 666751 w 5830888"/>
                  <a:gd name="connsiteY7" fmla="*/ 1585119 h 2823369"/>
                  <a:gd name="connsiteX8" fmla="*/ 695326 w 5830888"/>
                  <a:gd name="connsiteY8" fmla="*/ 1618457 h 2823369"/>
                  <a:gd name="connsiteX9" fmla="*/ 733426 w 5830888"/>
                  <a:gd name="connsiteY9" fmla="*/ 1856582 h 2823369"/>
                  <a:gd name="connsiteX10" fmla="*/ 776288 w 5830888"/>
                  <a:gd name="connsiteY10" fmla="*/ 1799432 h 2823369"/>
                  <a:gd name="connsiteX11" fmla="*/ 1057276 w 5830888"/>
                  <a:gd name="connsiteY11" fmla="*/ 1699419 h 2823369"/>
                  <a:gd name="connsiteX12" fmla="*/ 1047751 w 5830888"/>
                  <a:gd name="connsiteY12" fmla="*/ 1580357 h 2823369"/>
                  <a:gd name="connsiteX13" fmla="*/ 1138238 w 5830888"/>
                  <a:gd name="connsiteY13" fmla="*/ 1556544 h 2823369"/>
                  <a:gd name="connsiteX14" fmla="*/ 1162051 w 5830888"/>
                  <a:gd name="connsiteY14" fmla="*/ 1485107 h 2823369"/>
                  <a:gd name="connsiteX15" fmla="*/ 1366838 w 5830888"/>
                  <a:gd name="connsiteY15" fmla="*/ 1408907 h 2823369"/>
                  <a:gd name="connsiteX16" fmla="*/ 1357313 w 5830888"/>
                  <a:gd name="connsiteY16" fmla="*/ 1342232 h 2823369"/>
                  <a:gd name="connsiteX17" fmla="*/ 1595438 w 5830888"/>
                  <a:gd name="connsiteY17" fmla="*/ 1251744 h 2823369"/>
                  <a:gd name="connsiteX18" fmla="*/ 1681163 w 5830888"/>
                  <a:gd name="connsiteY18" fmla="*/ 1285082 h 2823369"/>
                  <a:gd name="connsiteX19" fmla="*/ 1795463 w 5830888"/>
                  <a:gd name="connsiteY19" fmla="*/ 1566069 h 2823369"/>
                  <a:gd name="connsiteX20" fmla="*/ 1624013 w 5830888"/>
                  <a:gd name="connsiteY20" fmla="*/ 1637507 h 2823369"/>
                  <a:gd name="connsiteX21" fmla="*/ 1809751 w 5830888"/>
                  <a:gd name="connsiteY21" fmla="*/ 2085182 h 2823369"/>
                  <a:gd name="connsiteX22" fmla="*/ 1726406 w 5830888"/>
                  <a:gd name="connsiteY22" fmla="*/ 2137570 h 2823369"/>
                  <a:gd name="connsiteX23" fmla="*/ 1740693 w 5830888"/>
                  <a:gd name="connsiteY23" fmla="*/ 2211389 h 2823369"/>
                  <a:gd name="connsiteX24" fmla="*/ 1254918 w 5830888"/>
                  <a:gd name="connsiteY24" fmla="*/ 2409033 h 2823369"/>
                  <a:gd name="connsiteX25" fmla="*/ 1140618 w 5830888"/>
                  <a:gd name="connsiteY25" fmla="*/ 2194720 h 2823369"/>
                  <a:gd name="connsiteX26" fmla="*/ 890587 w 5830888"/>
                  <a:gd name="connsiteY26" fmla="*/ 2286795 h 2823369"/>
                  <a:gd name="connsiteX27" fmla="*/ 849312 w 5830888"/>
                  <a:gd name="connsiteY27" fmla="*/ 2194720 h 2823369"/>
                  <a:gd name="connsiteX28" fmla="*/ 19051 w 5830888"/>
                  <a:gd name="connsiteY28" fmla="*/ 2513808 h 2823369"/>
                  <a:gd name="connsiteX29" fmla="*/ 0 w 5830888"/>
                  <a:gd name="connsiteY29" fmla="*/ 2761458 h 2823369"/>
                  <a:gd name="connsiteX30" fmla="*/ 57150 w 5830888"/>
                  <a:gd name="connsiteY30" fmla="*/ 2756695 h 2823369"/>
                  <a:gd name="connsiteX31" fmla="*/ 61912 w 5830888"/>
                  <a:gd name="connsiteY31" fmla="*/ 2594770 h 2823369"/>
                  <a:gd name="connsiteX32" fmla="*/ 757237 w 5830888"/>
                  <a:gd name="connsiteY32" fmla="*/ 2347120 h 2823369"/>
                  <a:gd name="connsiteX33" fmla="*/ 928687 w 5830888"/>
                  <a:gd name="connsiteY33" fmla="*/ 2756695 h 2823369"/>
                  <a:gd name="connsiteX34" fmla="*/ 1278731 w 5830888"/>
                  <a:gd name="connsiteY34" fmla="*/ 2487614 h 2823369"/>
                  <a:gd name="connsiteX35" fmla="*/ 1840706 w 5830888"/>
                  <a:gd name="connsiteY35" fmla="*/ 2266158 h 2823369"/>
                  <a:gd name="connsiteX36" fmla="*/ 1809750 w 5830888"/>
                  <a:gd name="connsiteY36" fmla="*/ 2185195 h 2823369"/>
                  <a:gd name="connsiteX37" fmla="*/ 1845470 w 5830888"/>
                  <a:gd name="connsiteY37" fmla="*/ 2163763 h 2823369"/>
                  <a:gd name="connsiteX38" fmla="*/ 1957388 w 5830888"/>
                  <a:gd name="connsiteY38" fmla="*/ 2128044 h 2823369"/>
                  <a:gd name="connsiteX39" fmla="*/ 1985963 w 5830888"/>
                  <a:gd name="connsiteY39" fmla="*/ 2113757 h 2823369"/>
                  <a:gd name="connsiteX40" fmla="*/ 2043113 w 5830888"/>
                  <a:gd name="connsiteY40" fmla="*/ 2275682 h 2823369"/>
                  <a:gd name="connsiteX41" fmla="*/ 1957388 w 5830888"/>
                  <a:gd name="connsiteY41" fmla="*/ 2409032 h 2823369"/>
                  <a:gd name="connsiteX42" fmla="*/ 1781176 w 5830888"/>
                  <a:gd name="connsiteY42" fmla="*/ 2494757 h 2823369"/>
                  <a:gd name="connsiteX43" fmla="*/ 1614488 w 5830888"/>
                  <a:gd name="connsiteY43" fmla="*/ 2480469 h 2823369"/>
                  <a:gd name="connsiteX44" fmla="*/ 1333501 w 5830888"/>
                  <a:gd name="connsiteY44" fmla="*/ 2590007 h 2823369"/>
                  <a:gd name="connsiteX45" fmla="*/ 1147763 w 5830888"/>
                  <a:gd name="connsiteY45" fmla="*/ 2656682 h 2823369"/>
                  <a:gd name="connsiteX46" fmla="*/ 1143001 w 5830888"/>
                  <a:gd name="connsiteY46" fmla="*/ 2732882 h 2823369"/>
                  <a:gd name="connsiteX47" fmla="*/ 1209676 w 5830888"/>
                  <a:gd name="connsiteY47" fmla="*/ 2742407 h 2823369"/>
                  <a:gd name="connsiteX48" fmla="*/ 1238251 w 5830888"/>
                  <a:gd name="connsiteY48" fmla="*/ 2823369 h 2823369"/>
                  <a:gd name="connsiteX49" fmla="*/ 1376363 w 5830888"/>
                  <a:gd name="connsiteY49" fmla="*/ 2775744 h 2823369"/>
                  <a:gd name="connsiteX50" fmla="*/ 1343026 w 5830888"/>
                  <a:gd name="connsiteY50" fmla="*/ 2651919 h 2823369"/>
                  <a:gd name="connsiteX51" fmla="*/ 1495426 w 5830888"/>
                  <a:gd name="connsiteY51" fmla="*/ 2609057 h 2823369"/>
                  <a:gd name="connsiteX52" fmla="*/ 1528763 w 5830888"/>
                  <a:gd name="connsiteY52" fmla="*/ 2675732 h 2823369"/>
                  <a:gd name="connsiteX53" fmla="*/ 1662113 w 5830888"/>
                  <a:gd name="connsiteY53" fmla="*/ 2613819 h 2823369"/>
                  <a:gd name="connsiteX54" fmla="*/ 1685926 w 5830888"/>
                  <a:gd name="connsiteY54" fmla="*/ 2656682 h 2823369"/>
                  <a:gd name="connsiteX55" fmla="*/ 2428876 w 5830888"/>
                  <a:gd name="connsiteY55" fmla="*/ 2370932 h 2823369"/>
                  <a:gd name="connsiteX56" fmla="*/ 2528888 w 5830888"/>
                  <a:gd name="connsiteY56" fmla="*/ 2194719 h 2823369"/>
                  <a:gd name="connsiteX57" fmla="*/ 2828926 w 5830888"/>
                  <a:gd name="connsiteY57" fmla="*/ 2070894 h 2823369"/>
                  <a:gd name="connsiteX58" fmla="*/ 2862263 w 5830888"/>
                  <a:gd name="connsiteY58" fmla="*/ 2189957 h 2823369"/>
                  <a:gd name="connsiteX59" fmla="*/ 3235326 w 5830888"/>
                  <a:gd name="connsiteY59" fmla="*/ 2051844 h 2823369"/>
                  <a:gd name="connsiteX60" fmla="*/ 3182938 w 5830888"/>
                  <a:gd name="connsiteY60" fmla="*/ 1932782 h 2823369"/>
                  <a:gd name="connsiteX61" fmla="*/ 3824288 w 5830888"/>
                  <a:gd name="connsiteY61" fmla="*/ 1683544 h 2823369"/>
                  <a:gd name="connsiteX62" fmla="*/ 4776788 w 5830888"/>
                  <a:gd name="connsiteY62" fmla="*/ 1270794 h 2823369"/>
                  <a:gd name="connsiteX63" fmla="*/ 5830888 w 5830888"/>
                  <a:gd name="connsiteY63" fmla="*/ 623094 h 2823369"/>
                  <a:gd name="connsiteX64" fmla="*/ 5583238 w 5830888"/>
                  <a:gd name="connsiteY64" fmla="*/ 134144 h 2823369"/>
                  <a:gd name="connsiteX65" fmla="*/ 5730876 w 5830888"/>
                  <a:gd name="connsiteY65" fmla="*/ 42069 h 2823369"/>
                  <a:gd name="connsiteX66" fmla="*/ 5688807 w 5830888"/>
                  <a:gd name="connsiteY66" fmla="*/ 0 h 2823369"/>
                  <a:gd name="connsiteX67" fmla="*/ 5436394 w 5830888"/>
                  <a:gd name="connsiteY67" fmla="*/ 73026 h 2823369"/>
                  <a:gd name="connsiteX68" fmla="*/ 5488782 w 5830888"/>
                  <a:gd name="connsiteY68" fmla="*/ 304008 h 2823369"/>
                  <a:gd name="connsiteX69" fmla="*/ 5669757 w 5830888"/>
                  <a:gd name="connsiteY69" fmla="*/ 651670 h 2823369"/>
                  <a:gd name="connsiteX70" fmla="*/ 5141119 w 5830888"/>
                  <a:gd name="connsiteY70" fmla="*/ 970758 h 2823369"/>
                  <a:gd name="connsiteX71" fmla="*/ 4650582 w 5830888"/>
                  <a:gd name="connsiteY71" fmla="*/ 1230314 h 2823369"/>
                  <a:gd name="connsiteX72" fmla="*/ 3821113 w 5830888"/>
                  <a:gd name="connsiteY72" fmla="*/ 1578770 h 2823369"/>
                  <a:gd name="connsiteX73" fmla="*/ 2443163 w 5830888"/>
                  <a:gd name="connsiteY73" fmla="*/ 2118520 h 2823369"/>
                  <a:gd name="connsiteX74" fmla="*/ 2414588 w 5830888"/>
                  <a:gd name="connsiteY74" fmla="*/ 2070895 h 2823369"/>
                  <a:gd name="connsiteX75" fmla="*/ 2284413 w 5830888"/>
                  <a:gd name="connsiteY75" fmla="*/ 2124870 h 2823369"/>
                  <a:gd name="connsiteX76" fmla="*/ 2017713 w 5830888"/>
                  <a:gd name="connsiteY76" fmla="*/ 1470820 h 2823369"/>
                  <a:gd name="connsiteX77" fmla="*/ 1943101 w 5830888"/>
                  <a:gd name="connsiteY77" fmla="*/ 1485108 h 2823369"/>
                  <a:gd name="connsiteX78" fmla="*/ 1900238 w 5830888"/>
                  <a:gd name="connsiteY78" fmla="*/ 1375570 h 2823369"/>
                  <a:gd name="connsiteX79" fmla="*/ 1852613 w 5830888"/>
                  <a:gd name="connsiteY79" fmla="*/ 1344614 h 2823369"/>
                  <a:gd name="connsiteX80" fmla="*/ 1783557 w 5830888"/>
                  <a:gd name="connsiteY80" fmla="*/ 1177926 h 2823369"/>
                  <a:gd name="connsiteX81" fmla="*/ 1671638 w 5830888"/>
                  <a:gd name="connsiteY81" fmla="*/ 1124745 h 2823369"/>
                  <a:gd name="connsiteX82" fmla="*/ 1378744 w 5830888"/>
                  <a:gd name="connsiteY82" fmla="*/ 1230314 h 2823369"/>
                  <a:gd name="connsiteX83" fmla="*/ 1273969 w 5830888"/>
                  <a:gd name="connsiteY83" fmla="*/ 1285083 h 2823369"/>
                  <a:gd name="connsiteX84" fmla="*/ 1212057 w 5830888"/>
                  <a:gd name="connsiteY84" fmla="*/ 1401764 h 2823369"/>
                  <a:gd name="connsiteX85" fmla="*/ 1102519 w 5830888"/>
                  <a:gd name="connsiteY85" fmla="*/ 1461295 h 2823369"/>
                  <a:gd name="connsiteX86" fmla="*/ 931069 w 5830888"/>
                  <a:gd name="connsiteY86" fmla="*/ 1468439 h 2823369"/>
                  <a:gd name="connsiteX87" fmla="*/ 738188 w 5830888"/>
                  <a:gd name="connsiteY87" fmla="*/ 1532733 h 2823369"/>
                  <a:gd name="connsiteX88" fmla="*/ 664369 w 5830888"/>
                  <a:gd name="connsiteY88" fmla="*/ 1499395 h 2823369"/>
                  <a:gd name="connsiteX89" fmla="*/ 230982 w 5830888"/>
                  <a:gd name="connsiteY89" fmla="*/ 1661320 h 2823369"/>
                  <a:gd name="connsiteX90" fmla="*/ 283369 w 5830888"/>
                  <a:gd name="connsiteY90" fmla="*/ 1820864 h 2823369"/>
                  <a:gd name="connsiteX91" fmla="*/ 66676 w 5830888"/>
                  <a:gd name="connsiteY91" fmla="*/ 1894682 h 2823369"/>
                  <a:gd name="connsiteX0" fmla="*/ 66676 w 5830888"/>
                  <a:gd name="connsiteY0" fmla="*/ 1894682 h 2823369"/>
                  <a:gd name="connsiteX1" fmla="*/ 64294 w 5830888"/>
                  <a:gd name="connsiteY1" fmla="*/ 2032794 h 2823369"/>
                  <a:gd name="connsiteX2" fmla="*/ 142876 w 5830888"/>
                  <a:gd name="connsiteY2" fmla="*/ 1994694 h 2823369"/>
                  <a:gd name="connsiteX3" fmla="*/ 357188 w 5830888"/>
                  <a:gd name="connsiteY3" fmla="*/ 1956594 h 2823369"/>
                  <a:gd name="connsiteX4" fmla="*/ 404813 w 5830888"/>
                  <a:gd name="connsiteY4" fmla="*/ 1932782 h 2823369"/>
                  <a:gd name="connsiteX5" fmla="*/ 414338 w 5830888"/>
                  <a:gd name="connsiteY5" fmla="*/ 1808957 h 2823369"/>
                  <a:gd name="connsiteX6" fmla="*/ 438151 w 5830888"/>
                  <a:gd name="connsiteY6" fmla="*/ 1670844 h 2823369"/>
                  <a:gd name="connsiteX7" fmla="*/ 666751 w 5830888"/>
                  <a:gd name="connsiteY7" fmla="*/ 1585119 h 2823369"/>
                  <a:gd name="connsiteX8" fmla="*/ 695326 w 5830888"/>
                  <a:gd name="connsiteY8" fmla="*/ 1618457 h 2823369"/>
                  <a:gd name="connsiteX9" fmla="*/ 733426 w 5830888"/>
                  <a:gd name="connsiteY9" fmla="*/ 1856582 h 2823369"/>
                  <a:gd name="connsiteX10" fmla="*/ 776288 w 5830888"/>
                  <a:gd name="connsiteY10" fmla="*/ 1799432 h 2823369"/>
                  <a:gd name="connsiteX11" fmla="*/ 1057276 w 5830888"/>
                  <a:gd name="connsiteY11" fmla="*/ 1699419 h 2823369"/>
                  <a:gd name="connsiteX12" fmla="*/ 1047751 w 5830888"/>
                  <a:gd name="connsiteY12" fmla="*/ 1580357 h 2823369"/>
                  <a:gd name="connsiteX13" fmla="*/ 1138238 w 5830888"/>
                  <a:gd name="connsiteY13" fmla="*/ 1556544 h 2823369"/>
                  <a:gd name="connsiteX14" fmla="*/ 1162051 w 5830888"/>
                  <a:gd name="connsiteY14" fmla="*/ 1485107 h 2823369"/>
                  <a:gd name="connsiteX15" fmla="*/ 1366838 w 5830888"/>
                  <a:gd name="connsiteY15" fmla="*/ 1408907 h 2823369"/>
                  <a:gd name="connsiteX16" fmla="*/ 1357313 w 5830888"/>
                  <a:gd name="connsiteY16" fmla="*/ 1342232 h 2823369"/>
                  <a:gd name="connsiteX17" fmla="*/ 1595438 w 5830888"/>
                  <a:gd name="connsiteY17" fmla="*/ 1251744 h 2823369"/>
                  <a:gd name="connsiteX18" fmla="*/ 1681163 w 5830888"/>
                  <a:gd name="connsiteY18" fmla="*/ 1285082 h 2823369"/>
                  <a:gd name="connsiteX19" fmla="*/ 1795463 w 5830888"/>
                  <a:gd name="connsiteY19" fmla="*/ 1566069 h 2823369"/>
                  <a:gd name="connsiteX20" fmla="*/ 1624013 w 5830888"/>
                  <a:gd name="connsiteY20" fmla="*/ 1637507 h 2823369"/>
                  <a:gd name="connsiteX21" fmla="*/ 1809751 w 5830888"/>
                  <a:gd name="connsiteY21" fmla="*/ 2085182 h 2823369"/>
                  <a:gd name="connsiteX22" fmla="*/ 1726406 w 5830888"/>
                  <a:gd name="connsiteY22" fmla="*/ 2137570 h 2823369"/>
                  <a:gd name="connsiteX23" fmla="*/ 1762124 w 5830888"/>
                  <a:gd name="connsiteY23" fmla="*/ 2204245 h 2823369"/>
                  <a:gd name="connsiteX24" fmla="*/ 1254918 w 5830888"/>
                  <a:gd name="connsiteY24" fmla="*/ 2409033 h 2823369"/>
                  <a:gd name="connsiteX25" fmla="*/ 1140618 w 5830888"/>
                  <a:gd name="connsiteY25" fmla="*/ 2194720 h 2823369"/>
                  <a:gd name="connsiteX26" fmla="*/ 890587 w 5830888"/>
                  <a:gd name="connsiteY26" fmla="*/ 2286795 h 2823369"/>
                  <a:gd name="connsiteX27" fmla="*/ 849312 w 5830888"/>
                  <a:gd name="connsiteY27" fmla="*/ 2194720 h 2823369"/>
                  <a:gd name="connsiteX28" fmla="*/ 19051 w 5830888"/>
                  <a:gd name="connsiteY28" fmla="*/ 2513808 h 2823369"/>
                  <a:gd name="connsiteX29" fmla="*/ 0 w 5830888"/>
                  <a:gd name="connsiteY29" fmla="*/ 2761458 h 2823369"/>
                  <a:gd name="connsiteX30" fmla="*/ 57150 w 5830888"/>
                  <a:gd name="connsiteY30" fmla="*/ 2756695 h 2823369"/>
                  <a:gd name="connsiteX31" fmla="*/ 61912 w 5830888"/>
                  <a:gd name="connsiteY31" fmla="*/ 2594770 h 2823369"/>
                  <a:gd name="connsiteX32" fmla="*/ 757237 w 5830888"/>
                  <a:gd name="connsiteY32" fmla="*/ 2347120 h 2823369"/>
                  <a:gd name="connsiteX33" fmla="*/ 928687 w 5830888"/>
                  <a:gd name="connsiteY33" fmla="*/ 2756695 h 2823369"/>
                  <a:gd name="connsiteX34" fmla="*/ 1278731 w 5830888"/>
                  <a:gd name="connsiteY34" fmla="*/ 2487614 h 2823369"/>
                  <a:gd name="connsiteX35" fmla="*/ 1840706 w 5830888"/>
                  <a:gd name="connsiteY35" fmla="*/ 2266158 h 2823369"/>
                  <a:gd name="connsiteX36" fmla="*/ 1809750 w 5830888"/>
                  <a:gd name="connsiteY36" fmla="*/ 2185195 h 2823369"/>
                  <a:gd name="connsiteX37" fmla="*/ 1845470 w 5830888"/>
                  <a:gd name="connsiteY37" fmla="*/ 2163763 h 2823369"/>
                  <a:gd name="connsiteX38" fmla="*/ 1957388 w 5830888"/>
                  <a:gd name="connsiteY38" fmla="*/ 2128044 h 2823369"/>
                  <a:gd name="connsiteX39" fmla="*/ 1985963 w 5830888"/>
                  <a:gd name="connsiteY39" fmla="*/ 2113757 h 2823369"/>
                  <a:gd name="connsiteX40" fmla="*/ 2043113 w 5830888"/>
                  <a:gd name="connsiteY40" fmla="*/ 2275682 h 2823369"/>
                  <a:gd name="connsiteX41" fmla="*/ 1957388 w 5830888"/>
                  <a:gd name="connsiteY41" fmla="*/ 2409032 h 2823369"/>
                  <a:gd name="connsiteX42" fmla="*/ 1781176 w 5830888"/>
                  <a:gd name="connsiteY42" fmla="*/ 2494757 h 2823369"/>
                  <a:gd name="connsiteX43" fmla="*/ 1614488 w 5830888"/>
                  <a:gd name="connsiteY43" fmla="*/ 2480469 h 2823369"/>
                  <a:gd name="connsiteX44" fmla="*/ 1333501 w 5830888"/>
                  <a:gd name="connsiteY44" fmla="*/ 2590007 h 2823369"/>
                  <a:gd name="connsiteX45" fmla="*/ 1147763 w 5830888"/>
                  <a:gd name="connsiteY45" fmla="*/ 2656682 h 2823369"/>
                  <a:gd name="connsiteX46" fmla="*/ 1143001 w 5830888"/>
                  <a:gd name="connsiteY46" fmla="*/ 2732882 h 2823369"/>
                  <a:gd name="connsiteX47" fmla="*/ 1209676 w 5830888"/>
                  <a:gd name="connsiteY47" fmla="*/ 2742407 h 2823369"/>
                  <a:gd name="connsiteX48" fmla="*/ 1238251 w 5830888"/>
                  <a:gd name="connsiteY48" fmla="*/ 2823369 h 2823369"/>
                  <a:gd name="connsiteX49" fmla="*/ 1376363 w 5830888"/>
                  <a:gd name="connsiteY49" fmla="*/ 2775744 h 2823369"/>
                  <a:gd name="connsiteX50" fmla="*/ 1343026 w 5830888"/>
                  <a:gd name="connsiteY50" fmla="*/ 2651919 h 2823369"/>
                  <a:gd name="connsiteX51" fmla="*/ 1495426 w 5830888"/>
                  <a:gd name="connsiteY51" fmla="*/ 2609057 h 2823369"/>
                  <a:gd name="connsiteX52" fmla="*/ 1528763 w 5830888"/>
                  <a:gd name="connsiteY52" fmla="*/ 2675732 h 2823369"/>
                  <a:gd name="connsiteX53" fmla="*/ 1662113 w 5830888"/>
                  <a:gd name="connsiteY53" fmla="*/ 2613819 h 2823369"/>
                  <a:gd name="connsiteX54" fmla="*/ 1685926 w 5830888"/>
                  <a:gd name="connsiteY54" fmla="*/ 2656682 h 2823369"/>
                  <a:gd name="connsiteX55" fmla="*/ 2428876 w 5830888"/>
                  <a:gd name="connsiteY55" fmla="*/ 2370932 h 2823369"/>
                  <a:gd name="connsiteX56" fmla="*/ 2528888 w 5830888"/>
                  <a:gd name="connsiteY56" fmla="*/ 2194719 h 2823369"/>
                  <a:gd name="connsiteX57" fmla="*/ 2828926 w 5830888"/>
                  <a:gd name="connsiteY57" fmla="*/ 2070894 h 2823369"/>
                  <a:gd name="connsiteX58" fmla="*/ 2862263 w 5830888"/>
                  <a:gd name="connsiteY58" fmla="*/ 2189957 h 2823369"/>
                  <a:gd name="connsiteX59" fmla="*/ 3235326 w 5830888"/>
                  <a:gd name="connsiteY59" fmla="*/ 2051844 h 2823369"/>
                  <a:gd name="connsiteX60" fmla="*/ 3182938 w 5830888"/>
                  <a:gd name="connsiteY60" fmla="*/ 1932782 h 2823369"/>
                  <a:gd name="connsiteX61" fmla="*/ 3824288 w 5830888"/>
                  <a:gd name="connsiteY61" fmla="*/ 1683544 h 2823369"/>
                  <a:gd name="connsiteX62" fmla="*/ 4776788 w 5830888"/>
                  <a:gd name="connsiteY62" fmla="*/ 1270794 h 2823369"/>
                  <a:gd name="connsiteX63" fmla="*/ 5830888 w 5830888"/>
                  <a:gd name="connsiteY63" fmla="*/ 623094 h 2823369"/>
                  <a:gd name="connsiteX64" fmla="*/ 5583238 w 5830888"/>
                  <a:gd name="connsiteY64" fmla="*/ 134144 h 2823369"/>
                  <a:gd name="connsiteX65" fmla="*/ 5730876 w 5830888"/>
                  <a:gd name="connsiteY65" fmla="*/ 42069 h 2823369"/>
                  <a:gd name="connsiteX66" fmla="*/ 5688807 w 5830888"/>
                  <a:gd name="connsiteY66" fmla="*/ 0 h 2823369"/>
                  <a:gd name="connsiteX67" fmla="*/ 5436394 w 5830888"/>
                  <a:gd name="connsiteY67" fmla="*/ 73026 h 2823369"/>
                  <a:gd name="connsiteX68" fmla="*/ 5488782 w 5830888"/>
                  <a:gd name="connsiteY68" fmla="*/ 304008 h 2823369"/>
                  <a:gd name="connsiteX69" fmla="*/ 5669757 w 5830888"/>
                  <a:gd name="connsiteY69" fmla="*/ 651670 h 2823369"/>
                  <a:gd name="connsiteX70" fmla="*/ 5141119 w 5830888"/>
                  <a:gd name="connsiteY70" fmla="*/ 970758 h 2823369"/>
                  <a:gd name="connsiteX71" fmla="*/ 4650582 w 5830888"/>
                  <a:gd name="connsiteY71" fmla="*/ 1230314 h 2823369"/>
                  <a:gd name="connsiteX72" fmla="*/ 3821113 w 5830888"/>
                  <a:gd name="connsiteY72" fmla="*/ 1578770 h 2823369"/>
                  <a:gd name="connsiteX73" fmla="*/ 2443163 w 5830888"/>
                  <a:gd name="connsiteY73" fmla="*/ 2118520 h 2823369"/>
                  <a:gd name="connsiteX74" fmla="*/ 2414588 w 5830888"/>
                  <a:gd name="connsiteY74" fmla="*/ 2070895 h 2823369"/>
                  <a:gd name="connsiteX75" fmla="*/ 2284413 w 5830888"/>
                  <a:gd name="connsiteY75" fmla="*/ 2124870 h 2823369"/>
                  <a:gd name="connsiteX76" fmla="*/ 2017713 w 5830888"/>
                  <a:gd name="connsiteY76" fmla="*/ 1470820 h 2823369"/>
                  <a:gd name="connsiteX77" fmla="*/ 1943101 w 5830888"/>
                  <a:gd name="connsiteY77" fmla="*/ 1485108 h 2823369"/>
                  <a:gd name="connsiteX78" fmla="*/ 1900238 w 5830888"/>
                  <a:gd name="connsiteY78" fmla="*/ 1375570 h 2823369"/>
                  <a:gd name="connsiteX79" fmla="*/ 1852613 w 5830888"/>
                  <a:gd name="connsiteY79" fmla="*/ 1344614 h 2823369"/>
                  <a:gd name="connsiteX80" fmla="*/ 1783557 w 5830888"/>
                  <a:gd name="connsiteY80" fmla="*/ 1177926 h 2823369"/>
                  <a:gd name="connsiteX81" fmla="*/ 1671638 w 5830888"/>
                  <a:gd name="connsiteY81" fmla="*/ 1124745 h 2823369"/>
                  <a:gd name="connsiteX82" fmla="*/ 1378744 w 5830888"/>
                  <a:gd name="connsiteY82" fmla="*/ 1230314 h 2823369"/>
                  <a:gd name="connsiteX83" fmla="*/ 1273969 w 5830888"/>
                  <a:gd name="connsiteY83" fmla="*/ 1285083 h 2823369"/>
                  <a:gd name="connsiteX84" fmla="*/ 1212057 w 5830888"/>
                  <a:gd name="connsiteY84" fmla="*/ 1401764 h 2823369"/>
                  <a:gd name="connsiteX85" fmla="*/ 1102519 w 5830888"/>
                  <a:gd name="connsiteY85" fmla="*/ 1461295 h 2823369"/>
                  <a:gd name="connsiteX86" fmla="*/ 931069 w 5830888"/>
                  <a:gd name="connsiteY86" fmla="*/ 1468439 h 2823369"/>
                  <a:gd name="connsiteX87" fmla="*/ 738188 w 5830888"/>
                  <a:gd name="connsiteY87" fmla="*/ 1532733 h 2823369"/>
                  <a:gd name="connsiteX88" fmla="*/ 664369 w 5830888"/>
                  <a:gd name="connsiteY88" fmla="*/ 1499395 h 2823369"/>
                  <a:gd name="connsiteX89" fmla="*/ 230982 w 5830888"/>
                  <a:gd name="connsiteY89" fmla="*/ 1661320 h 2823369"/>
                  <a:gd name="connsiteX90" fmla="*/ 283369 w 5830888"/>
                  <a:gd name="connsiteY90" fmla="*/ 1820864 h 2823369"/>
                  <a:gd name="connsiteX91" fmla="*/ 66676 w 5830888"/>
                  <a:gd name="connsiteY91" fmla="*/ 1894682 h 2823369"/>
                  <a:gd name="connsiteX0" fmla="*/ 66676 w 5830888"/>
                  <a:gd name="connsiteY0" fmla="*/ 1894682 h 2823369"/>
                  <a:gd name="connsiteX1" fmla="*/ 64294 w 5830888"/>
                  <a:gd name="connsiteY1" fmla="*/ 2032794 h 2823369"/>
                  <a:gd name="connsiteX2" fmla="*/ 142876 w 5830888"/>
                  <a:gd name="connsiteY2" fmla="*/ 1994694 h 2823369"/>
                  <a:gd name="connsiteX3" fmla="*/ 357188 w 5830888"/>
                  <a:gd name="connsiteY3" fmla="*/ 1956594 h 2823369"/>
                  <a:gd name="connsiteX4" fmla="*/ 404813 w 5830888"/>
                  <a:gd name="connsiteY4" fmla="*/ 1932782 h 2823369"/>
                  <a:gd name="connsiteX5" fmla="*/ 414338 w 5830888"/>
                  <a:gd name="connsiteY5" fmla="*/ 1808957 h 2823369"/>
                  <a:gd name="connsiteX6" fmla="*/ 438151 w 5830888"/>
                  <a:gd name="connsiteY6" fmla="*/ 1670844 h 2823369"/>
                  <a:gd name="connsiteX7" fmla="*/ 666751 w 5830888"/>
                  <a:gd name="connsiteY7" fmla="*/ 1585119 h 2823369"/>
                  <a:gd name="connsiteX8" fmla="*/ 695326 w 5830888"/>
                  <a:gd name="connsiteY8" fmla="*/ 1618457 h 2823369"/>
                  <a:gd name="connsiteX9" fmla="*/ 733426 w 5830888"/>
                  <a:gd name="connsiteY9" fmla="*/ 1856582 h 2823369"/>
                  <a:gd name="connsiteX10" fmla="*/ 776288 w 5830888"/>
                  <a:gd name="connsiteY10" fmla="*/ 1799432 h 2823369"/>
                  <a:gd name="connsiteX11" fmla="*/ 1057276 w 5830888"/>
                  <a:gd name="connsiteY11" fmla="*/ 1699419 h 2823369"/>
                  <a:gd name="connsiteX12" fmla="*/ 1047751 w 5830888"/>
                  <a:gd name="connsiteY12" fmla="*/ 1580357 h 2823369"/>
                  <a:gd name="connsiteX13" fmla="*/ 1138238 w 5830888"/>
                  <a:gd name="connsiteY13" fmla="*/ 1556544 h 2823369"/>
                  <a:gd name="connsiteX14" fmla="*/ 1162051 w 5830888"/>
                  <a:gd name="connsiteY14" fmla="*/ 1485107 h 2823369"/>
                  <a:gd name="connsiteX15" fmla="*/ 1366838 w 5830888"/>
                  <a:gd name="connsiteY15" fmla="*/ 1408907 h 2823369"/>
                  <a:gd name="connsiteX16" fmla="*/ 1357313 w 5830888"/>
                  <a:gd name="connsiteY16" fmla="*/ 1342232 h 2823369"/>
                  <a:gd name="connsiteX17" fmla="*/ 1595438 w 5830888"/>
                  <a:gd name="connsiteY17" fmla="*/ 1251744 h 2823369"/>
                  <a:gd name="connsiteX18" fmla="*/ 1681163 w 5830888"/>
                  <a:gd name="connsiteY18" fmla="*/ 1285082 h 2823369"/>
                  <a:gd name="connsiteX19" fmla="*/ 1795463 w 5830888"/>
                  <a:gd name="connsiteY19" fmla="*/ 1566069 h 2823369"/>
                  <a:gd name="connsiteX20" fmla="*/ 1624013 w 5830888"/>
                  <a:gd name="connsiteY20" fmla="*/ 1637507 h 2823369"/>
                  <a:gd name="connsiteX21" fmla="*/ 1809751 w 5830888"/>
                  <a:gd name="connsiteY21" fmla="*/ 2085182 h 2823369"/>
                  <a:gd name="connsiteX22" fmla="*/ 1726406 w 5830888"/>
                  <a:gd name="connsiteY22" fmla="*/ 2137570 h 2823369"/>
                  <a:gd name="connsiteX23" fmla="*/ 1764505 w 5830888"/>
                  <a:gd name="connsiteY23" fmla="*/ 2225676 h 2823369"/>
                  <a:gd name="connsiteX24" fmla="*/ 1254918 w 5830888"/>
                  <a:gd name="connsiteY24" fmla="*/ 2409033 h 2823369"/>
                  <a:gd name="connsiteX25" fmla="*/ 1140618 w 5830888"/>
                  <a:gd name="connsiteY25" fmla="*/ 2194720 h 2823369"/>
                  <a:gd name="connsiteX26" fmla="*/ 890587 w 5830888"/>
                  <a:gd name="connsiteY26" fmla="*/ 2286795 h 2823369"/>
                  <a:gd name="connsiteX27" fmla="*/ 849312 w 5830888"/>
                  <a:gd name="connsiteY27" fmla="*/ 2194720 h 2823369"/>
                  <a:gd name="connsiteX28" fmla="*/ 19051 w 5830888"/>
                  <a:gd name="connsiteY28" fmla="*/ 2513808 h 2823369"/>
                  <a:gd name="connsiteX29" fmla="*/ 0 w 5830888"/>
                  <a:gd name="connsiteY29" fmla="*/ 2761458 h 2823369"/>
                  <a:gd name="connsiteX30" fmla="*/ 57150 w 5830888"/>
                  <a:gd name="connsiteY30" fmla="*/ 2756695 h 2823369"/>
                  <a:gd name="connsiteX31" fmla="*/ 61912 w 5830888"/>
                  <a:gd name="connsiteY31" fmla="*/ 2594770 h 2823369"/>
                  <a:gd name="connsiteX32" fmla="*/ 757237 w 5830888"/>
                  <a:gd name="connsiteY32" fmla="*/ 2347120 h 2823369"/>
                  <a:gd name="connsiteX33" fmla="*/ 928687 w 5830888"/>
                  <a:gd name="connsiteY33" fmla="*/ 2756695 h 2823369"/>
                  <a:gd name="connsiteX34" fmla="*/ 1278731 w 5830888"/>
                  <a:gd name="connsiteY34" fmla="*/ 2487614 h 2823369"/>
                  <a:gd name="connsiteX35" fmla="*/ 1840706 w 5830888"/>
                  <a:gd name="connsiteY35" fmla="*/ 2266158 h 2823369"/>
                  <a:gd name="connsiteX36" fmla="*/ 1809750 w 5830888"/>
                  <a:gd name="connsiteY36" fmla="*/ 2185195 h 2823369"/>
                  <a:gd name="connsiteX37" fmla="*/ 1845470 w 5830888"/>
                  <a:gd name="connsiteY37" fmla="*/ 2163763 h 2823369"/>
                  <a:gd name="connsiteX38" fmla="*/ 1957388 w 5830888"/>
                  <a:gd name="connsiteY38" fmla="*/ 2128044 h 2823369"/>
                  <a:gd name="connsiteX39" fmla="*/ 1985963 w 5830888"/>
                  <a:gd name="connsiteY39" fmla="*/ 2113757 h 2823369"/>
                  <a:gd name="connsiteX40" fmla="*/ 2043113 w 5830888"/>
                  <a:gd name="connsiteY40" fmla="*/ 2275682 h 2823369"/>
                  <a:gd name="connsiteX41" fmla="*/ 1957388 w 5830888"/>
                  <a:gd name="connsiteY41" fmla="*/ 2409032 h 2823369"/>
                  <a:gd name="connsiteX42" fmla="*/ 1781176 w 5830888"/>
                  <a:gd name="connsiteY42" fmla="*/ 2494757 h 2823369"/>
                  <a:gd name="connsiteX43" fmla="*/ 1614488 w 5830888"/>
                  <a:gd name="connsiteY43" fmla="*/ 2480469 h 2823369"/>
                  <a:gd name="connsiteX44" fmla="*/ 1333501 w 5830888"/>
                  <a:gd name="connsiteY44" fmla="*/ 2590007 h 2823369"/>
                  <a:gd name="connsiteX45" fmla="*/ 1147763 w 5830888"/>
                  <a:gd name="connsiteY45" fmla="*/ 2656682 h 2823369"/>
                  <a:gd name="connsiteX46" fmla="*/ 1143001 w 5830888"/>
                  <a:gd name="connsiteY46" fmla="*/ 2732882 h 2823369"/>
                  <a:gd name="connsiteX47" fmla="*/ 1209676 w 5830888"/>
                  <a:gd name="connsiteY47" fmla="*/ 2742407 h 2823369"/>
                  <a:gd name="connsiteX48" fmla="*/ 1238251 w 5830888"/>
                  <a:gd name="connsiteY48" fmla="*/ 2823369 h 2823369"/>
                  <a:gd name="connsiteX49" fmla="*/ 1376363 w 5830888"/>
                  <a:gd name="connsiteY49" fmla="*/ 2775744 h 2823369"/>
                  <a:gd name="connsiteX50" fmla="*/ 1343026 w 5830888"/>
                  <a:gd name="connsiteY50" fmla="*/ 2651919 h 2823369"/>
                  <a:gd name="connsiteX51" fmla="*/ 1495426 w 5830888"/>
                  <a:gd name="connsiteY51" fmla="*/ 2609057 h 2823369"/>
                  <a:gd name="connsiteX52" fmla="*/ 1528763 w 5830888"/>
                  <a:gd name="connsiteY52" fmla="*/ 2675732 h 2823369"/>
                  <a:gd name="connsiteX53" fmla="*/ 1662113 w 5830888"/>
                  <a:gd name="connsiteY53" fmla="*/ 2613819 h 2823369"/>
                  <a:gd name="connsiteX54" fmla="*/ 1685926 w 5830888"/>
                  <a:gd name="connsiteY54" fmla="*/ 2656682 h 2823369"/>
                  <a:gd name="connsiteX55" fmla="*/ 2428876 w 5830888"/>
                  <a:gd name="connsiteY55" fmla="*/ 2370932 h 2823369"/>
                  <a:gd name="connsiteX56" fmla="*/ 2528888 w 5830888"/>
                  <a:gd name="connsiteY56" fmla="*/ 2194719 h 2823369"/>
                  <a:gd name="connsiteX57" fmla="*/ 2828926 w 5830888"/>
                  <a:gd name="connsiteY57" fmla="*/ 2070894 h 2823369"/>
                  <a:gd name="connsiteX58" fmla="*/ 2862263 w 5830888"/>
                  <a:gd name="connsiteY58" fmla="*/ 2189957 h 2823369"/>
                  <a:gd name="connsiteX59" fmla="*/ 3235326 w 5830888"/>
                  <a:gd name="connsiteY59" fmla="*/ 2051844 h 2823369"/>
                  <a:gd name="connsiteX60" fmla="*/ 3182938 w 5830888"/>
                  <a:gd name="connsiteY60" fmla="*/ 1932782 h 2823369"/>
                  <a:gd name="connsiteX61" fmla="*/ 3824288 w 5830888"/>
                  <a:gd name="connsiteY61" fmla="*/ 1683544 h 2823369"/>
                  <a:gd name="connsiteX62" fmla="*/ 4776788 w 5830888"/>
                  <a:gd name="connsiteY62" fmla="*/ 1270794 h 2823369"/>
                  <a:gd name="connsiteX63" fmla="*/ 5830888 w 5830888"/>
                  <a:gd name="connsiteY63" fmla="*/ 623094 h 2823369"/>
                  <a:gd name="connsiteX64" fmla="*/ 5583238 w 5830888"/>
                  <a:gd name="connsiteY64" fmla="*/ 134144 h 2823369"/>
                  <a:gd name="connsiteX65" fmla="*/ 5730876 w 5830888"/>
                  <a:gd name="connsiteY65" fmla="*/ 42069 h 2823369"/>
                  <a:gd name="connsiteX66" fmla="*/ 5688807 w 5830888"/>
                  <a:gd name="connsiteY66" fmla="*/ 0 h 2823369"/>
                  <a:gd name="connsiteX67" fmla="*/ 5436394 w 5830888"/>
                  <a:gd name="connsiteY67" fmla="*/ 73026 h 2823369"/>
                  <a:gd name="connsiteX68" fmla="*/ 5488782 w 5830888"/>
                  <a:gd name="connsiteY68" fmla="*/ 304008 h 2823369"/>
                  <a:gd name="connsiteX69" fmla="*/ 5669757 w 5830888"/>
                  <a:gd name="connsiteY69" fmla="*/ 651670 h 2823369"/>
                  <a:gd name="connsiteX70" fmla="*/ 5141119 w 5830888"/>
                  <a:gd name="connsiteY70" fmla="*/ 970758 h 2823369"/>
                  <a:gd name="connsiteX71" fmla="*/ 4650582 w 5830888"/>
                  <a:gd name="connsiteY71" fmla="*/ 1230314 h 2823369"/>
                  <a:gd name="connsiteX72" fmla="*/ 3821113 w 5830888"/>
                  <a:gd name="connsiteY72" fmla="*/ 1578770 h 2823369"/>
                  <a:gd name="connsiteX73" fmla="*/ 2443163 w 5830888"/>
                  <a:gd name="connsiteY73" fmla="*/ 2118520 h 2823369"/>
                  <a:gd name="connsiteX74" fmla="*/ 2414588 w 5830888"/>
                  <a:gd name="connsiteY74" fmla="*/ 2070895 h 2823369"/>
                  <a:gd name="connsiteX75" fmla="*/ 2284413 w 5830888"/>
                  <a:gd name="connsiteY75" fmla="*/ 2124870 h 2823369"/>
                  <a:gd name="connsiteX76" fmla="*/ 2017713 w 5830888"/>
                  <a:gd name="connsiteY76" fmla="*/ 1470820 h 2823369"/>
                  <a:gd name="connsiteX77" fmla="*/ 1943101 w 5830888"/>
                  <a:gd name="connsiteY77" fmla="*/ 1485108 h 2823369"/>
                  <a:gd name="connsiteX78" fmla="*/ 1900238 w 5830888"/>
                  <a:gd name="connsiteY78" fmla="*/ 1375570 h 2823369"/>
                  <a:gd name="connsiteX79" fmla="*/ 1852613 w 5830888"/>
                  <a:gd name="connsiteY79" fmla="*/ 1344614 h 2823369"/>
                  <a:gd name="connsiteX80" fmla="*/ 1783557 w 5830888"/>
                  <a:gd name="connsiteY80" fmla="*/ 1177926 h 2823369"/>
                  <a:gd name="connsiteX81" fmla="*/ 1671638 w 5830888"/>
                  <a:gd name="connsiteY81" fmla="*/ 1124745 h 2823369"/>
                  <a:gd name="connsiteX82" fmla="*/ 1378744 w 5830888"/>
                  <a:gd name="connsiteY82" fmla="*/ 1230314 h 2823369"/>
                  <a:gd name="connsiteX83" fmla="*/ 1273969 w 5830888"/>
                  <a:gd name="connsiteY83" fmla="*/ 1285083 h 2823369"/>
                  <a:gd name="connsiteX84" fmla="*/ 1212057 w 5830888"/>
                  <a:gd name="connsiteY84" fmla="*/ 1401764 h 2823369"/>
                  <a:gd name="connsiteX85" fmla="*/ 1102519 w 5830888"/>
                  <a:gd name="connsiteY85" fmla="*/ 1461295 h 2823369"/>
                  <a:gd name="connsiteX86" fmla="*/ 931069 w 5830888"/>
                  <a:gd name="connsiteY86" fmla="*/ 1468439 h 2823369"/>
                  <a:gd name="connsiteX87" fmla="*/ 738188 w 5830888"/>
                  <a:gd name="connsiteY87" fmla="*/ 1532733 h 2823369"/>
                  <a:gd name="connsiteX88" fmla="*/ 664369 w 5830888"/>
                  <a:gd name="connsiteY88" fmla="*/ 1499395 h 2823369"/>
                  <a:gd name="connsiteX89" fmla="*/ 230982 w 5830888"/>
                  <a:gd name="connsiteY89" fmla="*/ 1661320 h 2823369"/>
                  <a:gd name="connsiteX90" fmla="*/ 283369 w 5830888"/>
                  <a:gd name="connsiteY90" fmla="*/ 1820864 h 2823369"/>
                  <a:gd name="connsiteX91" fmla="*/ 66676 w 5830888"/>
                  <a:gd name="connsiteY91" fmla="*/ 1894682 h 2823369"/>
                  <a:gd name="connsiteX0" fmla="*/ 66676 w 5830888"/>
                  <a:gd name="connsiteY0" fmla="*/ 1894682 h 2823369"/>
                  <a:gd name="connsiteX1" fmla="*/ 64294 w 5830888"/>
                  <a:gd name="connsiteY1" fmla="*/ 2032794 h 2823369"/>
                  <a:gd name="connsiteX2" fmla="*/ 142876 w 5830888"/>
                  <a:gd name="connsiteY2" fmla="*/ 1994694 h 2823369"/>
                  <a:gd name="connsiteX3" fmla="*/ 357188 w 5830888"/>
                  <a:gd name="connsiteY3" fmla="*/ 1956594 h 2823369"/>
                  <a:gd name="connsiteX4" fmla="*/ 404813 w 5830888"/>
                  <a:gd name="connsiteY4" fmla="*/ 1932782 h 2823369"/>
                  <a:gd name="connsiteX5" fmla="*/ 414338 w 5830888"/>
                  <a:gd name="connsiteY5" fmla="*/ 1808957 h 2823369"/>
                  <a:gd name="connsiteX6" fmla="*/ 438151 w 5830888"/>
                  <a:gd name="connsiteY6" fmla="*/ 1670844 h 2823369"/>
                  <a:gd name="connsiteX7" fmla="*/ 666751 w 5830888"/>
                  <a:gd name="connsiteY7" fmla="*/ 1585119 h 2823369"/>
                  <a:gd name="connsiteX8" fmla="*/ 695326 w 5830888"/>
                  <a:gd name="connsiteY8" fmla="*/ 1618457 h 2823369"/>
                  <a:gd name="connsiteX9" fmla="*/ 733426 w 5830888"/>
                  <a:gd name="connsiteY9" fmla="*/ 1856582 h 2823369"/>
                  <a:gd name="connsiteX10" fmla="*/ 776288 w 5830888"/>
                  <a:gd name="connsiteY10" fmla="*/ 1799432 h 2823369"/>
                  <a:gd name="connsiteX11" fmla="*/ 1057276 w 5830888"/>
                  <a:gd name="connsiteY11" fmla="*/ 1699419 h 2823369"/>
                  <a:gd name="connsiteX12" fmla="*/ 1047751 w 5830888"/>
                  <a:gd name="connsiteY12" fmla="*/ 1580357 h 2823369"/>
                  <a:gd name="connsiteX13" fmla="*/ 1138238 w 5830888"/>
                  <a:gd name="connsiteY13" fmla="*/ 1556544 h 2823369"/>
                  <a:gd name="connsiteX14" fmla="*/ 1162051 w 5830888"/>
                  <a:gd name="connsiteY14" fmla="*/ 1485107 h 2823369"/>
                  <a:gd name="connsiteX15" fmla="*/ 1366838 w 5830888"/>
                  <a:gd name="connsiteY15" fmla="*/ 1408907 h 2823369"/>
                  <a:gd name="connsiteX16" fmla="*/ 1357313 w 5830888"/>
                  <a:gd name="connsiteY16" fmla="*/ 1342232 h 2823369"/>
                  <a:gd name="connsiteX17" fmla="*/ 1595438 w 5830888"/>
                  <a:gd name="connsiteY17" fmla="*/ 1251744 h 2823369"/>
                  <a:gd name="connsiteX18" fmla="*/ 1681163 w 5830888"/>
                  <a:gd name="connsiteY18" fmla="*/ 1285082 h 2823369"/>
                  <a:gd name="connsiteX19" fmla="*/ 1795463 w 5830888"/>
                  <a:gd name="connsiteY19" fmla="*/ 1566069 h 2823369"/>
                  <a:gd name="connsiteX20" fmla="*/ 1624013 w 5830888"/>
                  <a:gd name="connsiteY20" fmla="*/ 1637507 h 2823369"/>
                  <a:gd name="connsiteX21" fmla="*/ 1809751 w 5830888"/>
                  <a:gd name="connsiteY21" fmla="*/ 2085182 h 2823369"/>
                  <a:gd name="connsiteX22" fmla="*/ 1726406 w 5830888"/>
                  <a:gd name="connsiteY22" fmla="*/ 2137570 h 2823369"/>
                  <a:gd name="connsiteX23" fmla="*/ 1764505 w 5830888"/>
                  <a:gd name="connsiteY23" fmla="*/ 2225676 h 2823369"/>
                  <a:gd name="connsiteX24" fmla="*/ 1254918 w 5830888"/>
                  <a:gd name="connsiteY24" fmla="*/ 2409033 h 2823369"/>
                  <a:gd name="connsiteX25" fmla="*/ 1140618 w 5830888"/>
                  <a:gd name="connsiteY25" fmla="*/ 2194720 h 2823369"/>
                  <a:gd name="connsiteX26" fmla="*/ 890587 w 5830888"/>
                  <a:gd name="connsiteY26" fmla="*/ 2286795 h 2823369"/>
                  <a:gd name="connsiteX27" fmla="*/ 849312 w 5830888"/>
                  <a:gd name="connsiteY27" fmla="*/ 2194720 h 2823369"/>
                  <a:gd name="connsiteX28" fmla="*/ 19051 w 5830888"/>
                  <a:gd name="connsiteY28" fmla="*/ 2513808 h 2823369"/>
                  <a:gd name="connsiteX29" fmla="*/ 0 w 5830888"/>
                  <a:gd name="connsiteY29" fmla="*/ 2761458 h 2823369"/>
                  <a:gd name="connsiteX30" fmla="*/ 57150 w 5830888"/>
                  <a:gd name="connsiteY30" fmla="*/ 2756695 h 2823369"/>
                  <a:gd name="connsiteX31" fmla="*/ 61912 w 5830888"/>
                  <a:gd name="connsiteY31" fmla="*/ 2594770 h 2823369"/>
                  <a:gd name="connsiteX32" fmla="*/ 757237 w 5830888"/>
                  <a:gd name="connsiteY32" fmla="*/ 2347120 h 2823369"/>
                  <a:gd name="connsiteX33" fmla="*/ 928687 w 5830888"/>
                  <a:gd name="connsiteY33" fmla="*/ 2756695 h 2823369"/>
                  <a:gd name="connsiteX34" fmla="*/ 1278731 w 5830888"/>
                  <a:gd name="connsiteY34" fmla="*/ 2487614 h 2823369"/>
                  <a:gd name="connsiteX35" fmla="*/ 1840706 w 5830888"/>
                  <a:gd name="connsiteY35" fmla="*/ 2266158 h 2823369"/>
                  <a:gd name="connsiteX36" fmla="*/ 1809750 w 5830888"/>
                  <a:gd name="connsiteY36" fmla="*/ 2185195 h 2823369"/>
                  <a:gd name="connsiteX37" fmla="*/ 1845470 w 5830888"/>
                  <a:gd name="connsiteY37" fmla="*/ 2163763 h 2823369"/>
                  <a:gd name="connsiteX38" fmla="*/ 1957388 w 5830888"/>
                  <a:gd name="connsiteY38" fmla="*/ 2128044 h 2823369"/>
                  <a:gd name="connsiteX39" fmla="*/ 1985963 w 5830888"/>
                  <a:gd name="connsiteY39" fmla="*/ 2113757 h 2823369"/>
                  <a:gd name="connsiteX40" fmla="*/ 2043113 w 5830888"/>
                  <a:gd name="connsiteY40" fmla="*/ 2275682 h 2823369"/>
                  <a:gd name="connsiteX41" fmla="*/ 1957388 w 5830888"/>
                  <a:gd name="connsiteY41" fmla="*/ 2409032 h 2823369"/>
                  <a:gd name="connsiteX42" fmla="*/ 1781176 w 5830888"/>
                  <a:gd name="connsiteY42" fmla="*/ 2494757 h 2823369"/>
                  <a:gd name="connsiteX43" fmla="*/ 1614488 w 5830888"/>
                  <a:gd name="connsiteY43" fmla="*/ 2480469 h 2823369"/>
                  <a:gd name="connsiteX44" fmla="*/ 1333501 w 5830888"/>
                  <a:gd name="connsiteY44" fmla="*/ 2590007 h 2823369"/>
                  <a:gd name="connsiteX45" fmla="*/ 1147763 w 5830888"/>
                  <a:gd name="connsiteY45" fmla="*/ 2656682 h 2823369"/>
                  <a:gd name="connsiteX46" fmla="*/ 1143001 w 5830888"/>
                  <a:gd name="connsiteY46" fmla="*/ 2732882 h 2823369"/>
                  <a:gd name="connsiteX47" fmla="*/ 1209676 w 5830888"/>
                  <a:gd name="connsiteY47" fmla="*/ 2742407 h 2823369"/>
                  <a:gd name="connsiteX48" fmla="*/ 1238251 w 5830888"/>
                  <a:gd name="connsiteY48" fmla="*/ 2823369 h 2823369"/>
                  <a:gd name="connsiteX49" fmla="*/ 1376363 w 5830888"/>
                  <a:gd name="connsiteY49" fmla="*/ 2775744 h 2823369"/>
                  <a:gd name="connsiteX50" fmla="*/ 1343026 w 5830888"/>
                  <a:gd name="connsiteY50" fmla="*/ 2651919 h 2823369"/>
                  <a:gd name="connsiteX51" fmla="*/ 1495426 w 5830888"/>
                  <a:gd name="connsiteY51" fmla="*/ 2609057 h 2823369"/>
                  <a:gd name="connsiteX52" fmla="*/ 1528763 w 5830888"/>
                  <a:gd name="connsiteY52" fmla="*/ 2675732 h 2823369"/>
                  <a:gd name="connsiteX53" fmla="*/ 1662113 w 5830888"/>
                  <a:gd name="connsiteY53" fmla="*/ 2613819 h 2823369"/>
                  <a:gd name="connsiteX54" fmla="*/ 1685926 w 5830888"/>
                  <a:gd name="connsiteY54" fmla="*/ 2656682 h 2823369"/>
                  <a:gd name="connsiteX55" fmla="*/ 2428876 w 5830888"/>
                  <a:gd name="connsiteY55" fmla="*/ 2370932 h 2823369"/>
                  <a:gd name="connsiteX56" fmla="*/ 2528888 w 5830888"/>
                  <a:gd name="connsiteY56" fmla="*/ 2194719 h 2823369"/>
                  <a:gd name="connsiteX57" fmla="*/ 2828926 w 5830888"/>
                  <a:gd name="connsiteY57" fmla="*/ 2070894 h 2823369"/>
                  <a:gd name="connsiteX58" fmla="*/ 2862263 w 5830888"/>
                  <a:gd name="connsiteY58" fmla="*/ 2189957 h 2823369"/>
                  <a:gd name="connsiteX59" fmla="*/ 3235326 w 5830888"/>
                  <a:gd name="connsiteY59" fmla="*/ 2051844 h 2823369"/>
                  <a:gd name="connsiteX60" fmla="*/ 3182938 w 5830888"/>
                  <a:gd name="connsiteY60" fmla="*/ 1932782 h 2823369"/>
                  <a:gd name="connsiteX61" fmla="*/ 3824288 w 5830888"/>
                  <a:gd name="connsiteY61" fmla="*/ 1683544 h 2823369"/>
                  <a:gd name="connsiteX62" fmla="*/ 4776788 w 5830888"/>
                  <a:gd name="connsiteY62" fmla="*/ 1270794 h 2823369"/>
                  <a:gd name="connsiteX63" fmla="*/ 5830888 w 5830888"/>
                  <a:gd name="connsiteY63" fmla="*/ 623094 h 2823369"/>
                  <a:gd name="connsiteX64" fmla="*/ 5583238 w 5830888"/>
                  <a:gd name="connsiteY64" fmla="*/ 134144 h 2823369"/>
                  <a:gd name="connsiteX65" fmla="*/ 5730876 w 5830888"/>
                  <a:gd name="connsiteY65" fmla="*/ 42069 h 2823369"/>
                  <a:gd name="connsiteX66" fmla="*/ 5688807 w 5830888"/>
                  <a:gd name="connsiteY66" fmla="*/ 0 h 2823369"/>
                  <a:gd name="connsiteX67" fmla="*/ 5436394 w 5830888"/>
                  <a:gd name="connsiteY67" fmla="*/ 73026 h 2823369"/>
                  <a:gd name="connsiteX68" fmla="*/ 5488782 w 5830888"/>
                  <a:gd name="connsiteY68" fmla="*/ 304008 h 2823369"/>
                  <a:gd name="connsiteX69" fmla="*/ 5669757 w 5830888"/>
                  <a:gd name="connsiteY69" fmla="*/ 651670 h 2823369"/>
                  <a:gd name="connsiteX70" fmla="*/ 5141119 w 5830888"/>
                  <a:gd name="connsiteY70" fmla="*/ 970758 h 2823369"/>
                  <a:gd name="connsiteX71" fmla="*/ 4650582 w 5830888"/>
                  <a:gd name="connsiteY71" fmla="*/ 1230314 h 2823369"/>
                  <a:gd name="connsiteX72" fmla="*/ 3821113 w 5830888"/>
                  <a:gd name="connsiteY72" fmla="*/ 1578770 h 2823369"/>
                  <a:gd name="connsiteX73" fmla="*/ 2443163 w 5830888"/>
                  <a:gd name="connsiteY73" fmla="*/ 2118520 h 2823369"/>
                  <a:gd name="connsiteX74" fmla="*/ 2414588 w 5830888"/>
                  <a:gd name="connsiteY74" fmla="*/ 2070895 h 2823369"/>
                  <a:gd name="connsiteX75" fmla="*/ 2284413 w 5830888"/>
                  <a:gd name="connsiteY75" fmla="*/ 2124870 h 2823369"/>
                  <a:gd name="connsiteX76" fmla="*/ 2017713 w 5830888"/>
                  <a:gd name="connsiteY76" fmla="*/ 1470820 h 2823369"/>
                  <a:gd name="connsiteX77" fmla="*/ 1943101 w 5830888"/>
                  <a:gd name="connsiteY77" fmla="*/ 1485108 h 2823369"/>
                  <a:gd name="connsiteX78" fmla="*/ 1900238 w 5830888"/>
                  <a:gd name="connsiteY78" fmla="*/ 1375570 h 2823369"/>
                  <a:gd name="connsiteX79" fmla="*/ 1852613 w 5830888"/>
                  <a:gd name="connsiteY79" fmla="*/ 1344614 h 2823369"/>
                  <a:gd name="connsiteX80" fmla="*/ 1783557 w 5830888"/>
                  <a:gd name="connsiteY80" fmla="*/ 1177926 h 2823369"/>
                  <a:gd name="connsiteX81" fmla="*/ 1671638 w 5830888"/>
                  <a:gd name="connsiteY81" fmla="*/ 1124745 h 2823369"/>
                  <a:gd name="connsiteX82" fmla="*/ 1378744 w 5830888"/>
                  <a:gd name="connsiteY82" fmla="*/ 1230314 h 2823369"/>
                  <a:gd name="connsiteX83" fmla="*/ 1273969 w 5830888"/>
                  <a:gd name="connsiteY83" fmla="*/ 1285083 h 2823369"/>
                  <a:gd name="connsiteX84" fmla="*/ 1212057 w 5830888"/>
                  <a:gd name="connsiteY84" fmla="*/ 1401764 h 2823369"/>
                  <a:gd name="connsiteX85" fmla="*/ 1102519 w 5830888"/>
                  <a:gd name="connsiteY85" fmla="*/ 1461295 h 2823369"/>
                  <a:gd name="connsiteX86" fmla="*/ 931069 w 5830888"/>
                  <a:gd name="connsiteY86" fmla="*/ 1468439 h 2823369"/>
                  <a:gd name="connsiteX87" fmla="*/ 738188 w 5830888"/>
                  <a:gd name="connsiteY87" fmla="*/ 1532733 h 2823369"/>
                  <a:gd name="connsiteX88" fmla="*/ 664369 w 5830888"/>
                  <a:gd name="connsiteY88" fmla="*/ 1499395 h 2823369"/>
                  <a:gd name="connsiteX89" fmla="*/ 230982 w 5830888"/>
                  <a:gd name="connsiteY89" fmla="*/ 1661320 h 2823369"/>
                  <a:gd name="connsiteX90" fmla="*/ 283369 w 5830888"/>
                  <a:gd name="connsiteY90" fmla="*/ 1820864 h 2823369"/>
                  <a:gd name="connsiteX91" fmla="*/ 66676 w 5830888"/>
                  <a:gd name="connsiteY91" fmla="*/ 1894682 h 2823369"/>
                  <a:gd name="connsiteX0" fmla="*/ 66676 w 5830888"/>
                  <a:gd name="connsiteY0" fmla="*/ 1894682 h 2823369"/>
                  <a:gd name="connsiteX1" fmla="*/ 64294 w 5830888"/>
                  <a:gd name="connsiteY1" fmla="*/ 2032794 h 2823369"/>
                  <a:gd name="connsiteX2" fmla="*/ 142876 w 5830888"/>
                  <a:gd name="connsiteY2" fmla="*/ 1994694 h 2823369"/>
                  <a:gd name="connsiteX3" fmla="*/ 357188 w 5830888"/>
                  <a:gd name="connsiteY3" fmla="*/ 1956594 h 2823369"/>
                  <a:gd name="connsiteX4" fmla="*/ 404813 w 5830888"/>
                  <a:gd name="connsiteY4" fmla="*/ 1932782 h 2823369"/>
                  <a:gd name="connsiteX5" fmla="*/ 414338 w 5830888"/>
                  <a:gd name="connsiteY5" fmla="*/ 1808957 h 2823369"/>
                  <a:gd name="connsiteX6" fmla="*/ 438151 w 5830888"/>
                  <a:gd name="connsiteY6" fmla="*/ 1670844 h 2823369"/>
                  <a:gd name="connsiteX7" fmla="*/ 666751 w 5830888"/>
                  <a:gd name="connsiteY7" fmla="*/ 1585119 h 2823369"/>
                  <a:gd name="connsiteX8" fmla="*/ 695326 w 5830888"/>
                  <a:gd name="connsiteY8" fmla="*/ 1618457 h 2823369"/>
                  <a:gd name="connsiteX9" fmla="*/ 733426 w 5830888"/>
                  <a:gd name="connsiteY9" fmla="*/ 1856582 h 2823369"/>
                  <a:gd name="connsiteX10" fmla="*/ 776288 w 5830888"/>
                  <a:gd name="connsiteY10" fmla="*/ 1799432 h 2823369"/>
                  <a:gd name="connsiteX11" fmla="*/ 1057276 w 5830888"/>
                  <a:gd name="connsiteY11" fmla="*/ 1699419 h 2823369"/>
                  <a:gd name="connsiteX12" fmla="*/ 1047751 w 5830888"/>
                  <a:gd name="connsiteY12" fmla="*/ 1580357 h 2823369"/>
                  <a:gd name="connsiteX13" fmla="*/ 1138238 w 5830888"/>
                  <a:gd name="connsiteY13" fmla="*/ 1556544 h 2823369"/>
                  <a:gd name="connsiteX14" fmla="*/ 1162051 w 5830888"/>
                  <a:gd name="connsiteY14" fmla="*/ 1485107 h 2823369"/>
                  <a:gd name="connsiteX15" fmla="*/ 1366838 w 5830888"/>
                  <a:gd name="connsiteY15" fmla="*/ 1408907 h 2823369"/>
                  <a:gd name="connsiteX16" fmla="*/ 1357313 w 5830888"/>
                  <a:gd name="connsiteY16" fmla="*/ 1342232 h 2823369"/>
                  <a:gd name="connsiteX17" fmla="*/ 1595438 w 5830888"/>
                  <a:gd name="connsiteY17" fmla="*/ 1251744 h 2823369"/>
                  <a:gd name="connsiteX18" fmla="*/ 1681163 w 5830888"/>
                  <a:gd name="connsiteY18" fmla="*/ 1285082 h 2823369"/>
                  <a:gd name="connsiteX19" fmla="*/ 1795463 w 5830888"/>
                  <a:gd name="connsiteY19" fmla="*/ 1566069 h 2823369"/>
                  <a:gd name="connsiteX20" fmla="*/ 1624013 w 5830888"/>
                  <a:gd name="connsiteY20" fmla="*/ 1637507 h 2823369"/>
                  <a:gd name="connsiteX21" fmla="*/ 1809751 w 5830888"/>
                  <a:gd name="connsiteY21" fmla="*/ 2085182 h 2823369"/>
                  <a:gd name="connsiteX22" fmla="*/ 1726406 w 5830888"/>
                  <a:gd name="connsiteY22" fmla="*/ 2137570 h 2823369"/>
                  <a:gd name="connsiteX23" fmla="*/ 1764505 w 5830888"/>
                  <a:gd name="connsiteY23" fmla="*/ 2225676 h 2823369"/>
                  <a:gd name="connsiteX24" fmla="*/ 1262062 w 5830888"/>
                  <a:gd name="connsiteY24" fmla="*/ 2430464 h 2823369"/>
                  <a:gd name="connsiteX25" fmla="*/ 1140618 w 5830888"/>
                  <a:gd name="connsiteY25" fmla="*/ 2194720 h 2823369"/>
                  <a:gd name="connsiteX26" fmla="*/ 890587 w 5830888"/>
                  <a:gd name="connsiteY26" fmla="*/ 2286795 h 2823369"/>
                  <a:gd name="connsiteX27" fmla="*/ 849312 w 5830888"/>
                  <a:gd name="connsiteY27" fmla="*/ 2194720 h 2823369"/>
                  <a:gd name="connsiteX28" fmla="*/ 19051 w 5830888"/>
                  <a:gd name="connsiteY28" fmla="*/ 2513808 h 2823369"/>
                  <a:gd name="connsiteX29" fmla="*/ 0 w 5830888"/>
                  <a:gd name="connsiteY29" fmla="*/ 2761458 h 2823369"/>
                  <a:gd name="connsiteX30" fmla="*/ 57150 w 5830888"/>
                  <a:gd name="connsiteY30" fmla="*/ 2756695 h 2823369"/>
                  <a:gd name="connsiteX31" fmla="*/ 61912 w 5830888"/>
                  <a:gd name="connsiteY31" fmla="*/ 2594770 h 2823369"/>
                  <a:gd name="connsiteX32" fmla="*/ 757237 w 5830888"/>
                  <a:gd name="connsiteY32" fmla="*/ 2347120 h 2823369"/>
                  <a:gd name="connsiteX33" fmla="*/ 928687 w 5830888"/>
                  <a:gd name="connsiteY33" fmla="*/ 2756695 h 2823369"/>
                  <a:gd name="connsiteX34" fmla="*/ 1278731 w 5830888"/>
                  <a:gd name="connsiteY34" fmla="*/ 2487614 h 2823369"/>
                  <a:gd name="connsiteX35" fmla="*/ 1840706 w 5830888"/>
                  <a:gd name="connsiteY35" fmla="*/ 2266158 h 2823369"/>
                  <a:gd name="connsiteX36" fmla="*/ 1809750 w 5830888"/>
                  <a:gd name="connsiteY36" fmla="*/ 2185195 h 2823369"/>
                  <a:gd name="connsiteX37" fmla="*/ 1845470 w 5830888"/>
                  <a:gd name="connsiteY37" fmla="*/ 2163763 h 2823369"/>
                  <a:gd name="connsiteX38" fmla="*/ 1957388 w 5830888"/>
                  <a:gd name="connsiteY38" fmla="*/ 2128044 h 2823369"/>
                  <a:gd name="connsiteX39" fmla="*/ 1985963 w 5830888"/>
                  <a:gd name="connsiteY39" fmla="*/ 2113757 h 2823369"/>
                  <a:gd name="connsiteX40" fmla="*/ 2043113 w 5830888"/>
                  <a:gd name="connsiteY40" fmla="*/ 2275682 h 2823369"/>
                  <a:gd name="connsiteX41" fmla="*/ 1957388 w 5830888"/>
                  <a:gd name="connsiteY41" fmla="*/ 2409032 h 2823369"/>
                  <a:gd name="connsiteX42" fmla="*/ 1781176 w 5830888"/>
                  <a:gd name="connsiteY42" fmla="*/ 2494757 h 2823369"/>
                  <a:gd name="connsiteX43" fmla="*/ 1614488 w 5830888"/>
                  <a:gd name="connsiteY43" fmla="*/ 2480469 h 2823369"/>
                  <a:gd name="connsiteX44" fmla="*/ 1333501 w 5830888"/>
                  <a:gd name="connsiteY44" fmla="*/ 2590007 h 2823369"/>
                  <a:gd name="connsiteX45" fmla="*/ 1147763 w 5830888"/>
                  <a:gd name="connsiteY45" fmla="*/ 2656682 h 2823369"/>
                  <a:gd name="connsiteX46" fmla="*/ 1143001 w 5830888"/>
                  <a:gd name="connsiteY46" fmla="*/ 2732882 h 2823369"/>
                  <a:gd name="connsiteX47" fmla="*/ 1209676 w 5830888"/>
                  <a:gd name="connsiteY47" fmla="*/ 2742407 h 2823369"/>
                  <a:gd name="connsiteX48" fmla="*/ 1238251 w 5830888"/>
                  <a:gd name="connsiteY48" fmla="*/ 2823369 h 2823369"/>
                  <a:gd name="connsiteX49" fmla="*/ 1376363 w 5830888"/>
                  <a:gd name="connsiteY49" fmla="*/ 2775744 h 2823369"/>
                  <a:gd name="connsiteX50" fmla="*/ 1343026 w 5830888"/>
                  <a:gd name="connsiteY50" fmla="*/ 2651919 h 2823369"/>
                  <a:gd name="connsiteX51" fmla="*/ 1495426 w 5830888"/>
                  <a:gd name="connsiteY51" fmla="*/ 2609057 h 2823369"/>
                  <a:gd name="connsiteX52" fmla="*/ 1528763 w 5830888"/>
                  <a:gd name="connsiteY52" fmla="*/ 2675732 h 2823369"/>
                  <a:gd name="connsiteX53" fmla="*/ 1662113 w 5830888"/>
                  <a:gd name="connsiteY53" fmla="*/ 2613819 h 2823369"/>
                  <a:gd name="connsiteX54" fmla="*/ 1685926 w 5830888"/>
                  <a:gd name="connsiteY54" fmla="*/ 2656682 h 2823369"/>
                  <a:gd name="connsiteX55" fmla="*/ 2428876 w 5830888"/>
                  <a:gd name="connsiteY55" fmla="*/ 2370932 h 2823369"/>
                  <a:gd name="connsiteX56" fmla="*/ 2528888 w 5830888"/>
                  <a:gd name="connsiteY56" fmla="*/ 2194719 h 2823369"/>
                  <a:gd name="connsiteX57" fmla="*/ 2828926 w 5830888"/>
                  <a:gd name="connsiteY57" fmla="*/ 2070894 h 2823369"/>
                  <a:gd name="connsiteX58" fmla="*/ 2862263 w 5830888"/>
                  <a:gd name="connsiteY58" fmla="*/ 2189957 h 2823369"/>
                  <a:gd name="connsiteX59" fmla="*/ 3235326 w 5830888"/>
                  <a:gd name="connsiteY59" fmla="*/ 2051844 h 2823369"/>
                  <a:gd name="connsiteX60" fmla="*/ 3182938 w 5830888"/>
                  <a:gd name="connsiteY60" fmla="*/ 1932782 h 2823369"/>
                  <a:gd name="connsiteX61" fmla="*/ 3824288 w 5830888"/>
                  <a:gd name="connsiteY61" fmla="*/ 1683544 h 2823369"/>
                  <a:gd name="connsiteX62" fmla="*/ 4776788 w 5830888"/>
                  <a:gd name="connsiteY62" fmla="*/ 1270794 h 2823369"/>
                  <a:gd name="connsiteX63" fmla="*/ 5830888 w 5830888"/>
                  <a:gd name="connsiteY63" fmla="*/ 623094 h 2823369"/>
                  <a:gd name="connsiteX64" fmla="*/ 5583238 w 5830888"/>
                  <a:gd name="connsiteY64" fmla="*/ 134144 h 2823369"/>
                  <a:gd name="connsiteX65" fmla="*/ 5730876 w 5830888"/>
                  <a:gd name="connsiteY65" fmla="*/ 42069 h 2823369"/>
                  <a:gd name="connsiteX66" fmla="*/ 5688807 w 5830888"/>
                  <a:gd name="connsiteY66" fmla="*/ 0 h 2823369"/>
                  <a:gd name="connsiteX67" fmla="*/ 5436394 w 5830888"/>
                  <a:gd name="connsiteY67" fmla="*/ 73026 h 2823369"/>
                  <a:gd name="connsiteX68" fmla="*/ 5488782 w 5830888"/>
                  <a:gd name="connsiteY68" fmla="*/ 304008 h 2823369"/>
                  <a:gd name="connsiteX69" fmla="*/ 5669757 w 5830888"/>
                  <a:gd name="connsiteY69" fmla="*/ 651670 h 2823369"/>
                  <a:gd name="connsiteX70" fmla="*/ 5141119 w 5830888"/>
                  <a:gd name="connsiteY70" fmla="*/ 970758 h 2823369"/>
                  <a:gd name="connsiteX71" fmla="*/ 4650582 w 5830888"/>
                  <a:gd name="connsiteY71" fmla="*/ 1230314 h 2823369"/>
                  <a:gd name="connsiteX72" fmla="*/ 3821113 w 5830888"/>
                  <a:gd name="connsiteY72" fmla="*/ 1578770 h 2823369"/>
                  <a:gd name="connsiteX73" fmla="*/ 2443163 w 5830888"/>
                  <a:gd name="connsiteY73" fmla="*/ 2118520 h 2823369"/>
                  <a:gd name="connsiteX74" fmla="*/ 2414588 w 5830888"/>
                  <a:gd name="connsiteY74" fmla="*/ 2070895 h 2823369"/>
                  <a:gd name="connsiteX75" fmla="*/ 2284413 w 5830888"/>
                  <a:gd name="connsiteY75" fmla="*/ 2124870 h 2823369"/>
                  <a:gd name="connsiteX76" fmla="*/ 2017713 w 5830888"/>
                  <a:gd name="connsiteY76" fmla="*/ 1470820 h 2823369"/>
                  <a:gd name="connsiteX77" fmla="*/ 1943101 w 5830888"/>
                  <a:gd name="connsiteY77" fmla="*/ 1485108 h 2823369"/>
                  <a:gd name="connsiteX78" fmla="*/ 1900238 w 5830888"/>
                  <a:gd name="connsiteY78" fmla="*/ 1375570 h 2823369"/>
                  <a:gd name="connsiteX79" fmla="*/ 1852613 w 5830888"/>
                  <a:gd name="connsiteY79" fmla="*/ 1344614 h 2823369"/>
                  <a:gd name="connsiteX80" fmla="*/ 1783557 w 5830888"/>
                  <a:gd name="connsiteY80" fmla="*/ 1177926 h 2823369"/>
                  <a:gd name="connsiteX81" fmla="*/ 1671638 w 5830888"/>
                  <a:gd name="connsiteY81" fmla="*/ 1124745 h 2823369"/>
                  <a:gd name="connsiteX82" fmla="*/ 1378744 w 5830888"/>
                  <a:gd name="connsiteY82" fmla="*/ 1230314 h 2823369"/>
                  <a:gd name="connsiteX83" fmla="*/ 1273969 w 5830888"/>
                  <a:gd name="connsiteY83" fmla="*/ 1285083 h 2823369"/>
                  <a:gd name="connsiteX84" fmla="*/ 1212057 w 5830888"/>
                  <a:gd name="connsiteY84" fmla="*/ 1401764 h 2823369"/>
                  <a:gd name="connsiteX85" fmla="*/ 1102519 w 5830888"/>
                  <a:gd name="connsiteY85" fmla="*/ 1461295 h 2823369"/>
                  <a:gd name="connsiteX86" fmla="*/ 931069 w 5830888"/>
                  <a:gd name="connsiteY86" fmla="*/ 1468439 h 2823369"/>
                  <a:gd name="connsiteX87" fmla="*/ 738188 w 5830888"/>
                  <a:gd name="connsiteY87" fmla="*/ 1532733 h 2823369"/>
                  <a:gd name="connsiteX88" fmla="*/ 664369 w 5830888"/>
                  <a:gd name="connsiteY88" fmla="*/ 1499395 h 2823369"/>
                  <a:gd name="connsiteX89" fmla="*/ 230982 w 5830888"/>
                  <a:gd name="connsiteY89" fmla="*/ 1661320 h 2823369"/>
                  <a:gd name="connsiteX90" fmla="*/ 283369 w 5830888"/>
                  <a:gd name="connsiteY90" fmla="*/ 1820864 h 2823369"/>
                  <a:gd name="connsiteX91" fmla="*/ 66676 w 5830888"/>
                  <a:gd name="connsiteY91" fmla="*/ 1894682 h 2823369"/>
                  <a:gd name="connsiteX0" fmla="*/ 66676 w 5830888"/>
                  <a:gd name="connsiteY0" fmla="*/ 1894682 h 2823369"/>
                  <a:gd name="connsiteX1" fmla="*/ 64294 w 5830888"/>
                  <a:gd name="connsiteY1" fmla="*/ 2032794 h 2823369"/>
                  <a:gd name="connsiteX2" fmla="*/ 142876 w 5830888"/>
                  <a:gd name="connsiteY2" fmla="*/ 1994694 h 2823369"/>
                  <a:gd name="connsiteX3" fmla="*/ 357188 w 5830888"/>
                  <a:gd name="connsiteY3" fmla="*/ 1956594 h 2823369"/>
                  <a:gd name="connsiteX4" fmla="*/ 404813 w 5830888"/>
                  <a:gd name="connsiteY4" fmla="*/ 1932782 h 2823369"/>
                  <a:gd name="connsiteX5" fmla="*/ 414338 w 5830888"/>
                  <a:gd name="connsiteY5" fmla="*/ 1808957 h 2823369"/>
                  <a:gd name="connsiteX6" fmla="*/ 438151 w 5830888"/>
                  <a:gd name="connsiteY6" fmla="*/ 1670844 h 2823369"/>
                  <a:gd name="connsiteX7" fmla="*/ 666751 w 5830888"/>
                  <a:gd name="connsiteY7" fmla="*/ 1585119 h 2823369"/>
                  <a:gd name="connsiteX8" fmla="*/ 695326 w 5830888"/>
                  <a:gd name="connsiteY8" fmla="*/ 1618457 h 2823369"/>
                  <a:gd name="connsiteX9" fmla="*/ 733426 w 5830888"/>
                  <a:gd name="connsiteY9" fmla="*/ 1856582 h 2823369"/>
                  <a:gd name="connsiteX10" fmla="*/ 776288 w 5830888"/>
                  <a:gd name="connsiteY10" fmla="*/ 1799432 h 2823369"/>
                  <a:gd name="connsiteX11" fmla="*/ 1057276 w 5830888"/>
                  <a:gd name="connsiteY11" fmla="*/ 1699419 h 2823369"/>
                  <a:gd name="connsiteX12" fmla="*/ 1047751 w 5830888"/>
                  <a:gd name="connsiteY12" fmla="*/ 1580357 h 2823369"/>
                  <a:gd name="connsiteX13" fmla="*/ 1138238 w 5830888"/>
                  <a:gd name="connsiteY13" fmla="*/ 1556544 h 2823369"/>
                  <a:gd name="connsiteX14" fmla="*/ 1162051 w 5830888"/>
                  <a:gd name="connsiteY14" fmla="*/ 1485107 h 2823369"/>
                  <a:gd name="connsiteX15" fmla="*/ 1366838 w 5830888"/>
                  <a:gd name="connsiteY15" fmla="*/ 1408907 h 2823369"/>
                  <a:gd name="connsiteX16" fmla="*/ 1357313 w 5830888"/>
                  <a:gd name="connsiteY16" fmla="*/ 1342232 h 2823369"/>
                  <a:gd name="connsiteX17" fmla="*/ 1595438 w 5830888"/>
                  <a:gd name="connsiteY17" fmla="*/ 1251744 h 2823369"/>
                  <a:gd name="connsiteX18" fmla="*/ 1681163 w 5830888"/>
                  <a:gd name="connsiteY18" fmla="*/ 1285082 h 2823369"/>
                  <a:gd name="connsiteX19" fmla="*/ 1795463 w 5830888"/>
                  <a:gd name="connsiteY19" fmla="*/ 1566069 h 2823369"/>
                  <a:gd name="connsiteX20" fmla="*/ 1624013 w 5830888"/>
                  <a:gd name="connsiteY20" fmla="*/ 1637507 h 2823369"/>
                  <a:gd name="connsiteX21" fmla="*/ 1809751 w 5830888"/>
                  <a:gd name="connsiteY21" fmla="*/ 2085182 h 2823369"/>
                  <a:gd name="connsiteX22" fmla="*/ 1726406 w 5830888"/>
                  <a:gd name="connsiteY22" fmla="*/ 2137570 h 2823369"/>
                  <a:gd name="connsiteX23" fmla="*/ 1764505 w 5830888"/>
                  <a:gd name="connsiteY23" fmla="*/ 2225676 h 2823369"/>
                  <a:gd name="connsiteX24" fmla="*/ 1262062 w 5830888"/>
                  <a:gd name="connsiteY24" fmla="*/ 2430464 h 2823369"/>
                  <a:gd name="connsiteX25" fmla="*/ 1140618 w 5830888"/>
                  <a:gd name="connsiteY25" fmla="*/ 2194720 h 2823369"/>
                  <a:gd name="connsiteX26" fmla="*/ 890587 w 5830888"/>
                  <a:gd name="connsiteY26" fmla="*/ 2286795 h 2823369"/>
                  <a:gd name="connsiteX27" fmla="*/ 849312 w 5830888"/>
                  <a:gd name="connsiteY27" fmla="*/ 2194720 h 2823369"/>
                  <a:gd name="connsiteX28" fmla="*/ 19051 w 5830888"/>
                  <a:gd name="connsiteY28" fmla="*/ 2513808 h 2823369"/>
                  <a:gd name="connsiteX29" fmla="*/ 0 w 5830888"/>
                  <a:gd name="connsiteY29" fmla="*/ 2761458 h 2823369"/>
                  <a:gd name="connsiteX30" fmla="*/ 57150 w 5830888"/>
                  <a:gd name="connsiteY30" fmla="*/ 2756695 h 2823369"/>
                  <a:gd name="connsiteX31" fmla="*/ 61912 w 5830888"/>
                  <a:gd name="connsiteY31" fmla="*/ 2594770 h 2823369"/>
                  <a:gd name="connsiteX32" fmla="*/ 757237 w 5830888"/>
                  <a:gd name="connsiteY32" fmla="*/ 2347120 h 2823369"/>
                  <a:gd name="connsiteX33" fmla="*/ 928687 w 5830888"/>
                  <a:gd name="connsiteY33" fmla="*/ 2756695 h 2823369"/>
                  <a:gd name="connsiteX34" fmla="*/ 1278731 w 5830888"/>
                  <a:gd name="connsiteY34" fmla="*/ 2487614 h 2823369"/>
                  <a:gd name="connsiteX35" fmla="*/ 1840706 w 5830888"/>
                  <a:gd name="connsiteY35" fmla="*/ 2266158 h 2823369"/>
                  <a:gd name="connsiteX36" fmla="*/ 1809750 w 5830888"/>
                  <a:gd name="connsiteY36" fmla="*/ 2185195 h 2823369"/>
                  <a:gd name="connsiteX37" fmla="*/ 1845470 w 5830888"/>
                  <a:gd name="connsiteY37" fmla="*/ 2163763 h 2823369"/>
                  <a:gd name="connsiteX38" fmla="*/ 1957388 w 5830888"/>
                  <a:gd name="connsiteY38" fmla="*/ 2128044 h 2823369"/>
                  <a:gd name="connsiteX39" fmla="*/ 1985963 w 5830888"/>
                  <a:gd name="connsiteY39" fmla="*/ 2113757 h 2823369"/>
                  <a:gd name="connsiteX40" fmla="*/ 2043113 w 5830888"/>
                  <a:gd name="connsiteY40" fmla="*/ 2275682 h 2823369"/>
                  <a:gd name="connsiteX41" fmla="*/ 1957388 w 5830888"/>
                  <a:gd name="connsiteY41" fmla="*/ 2409032 h 2823369"/>
                  <a:gd name="connsiteX42" fmla="*/ 1781176 w 5830888"/>
                  <a:gd name="connsiteY42" fmla="*/ 2494757 h 2823369"/>
                  <a:gd name="connsiteX43" fmla="*/ 1614488 w 5830888"/>
                  <a:gd name="connsiteY43" fmla="*/ 2480469 h 2823369"/>
                  <a:gd name="connsiteX44" fmla="*/ 1333501 w 5830888"/>
                  <a:gd name="connsiteY44" fmla="*/ 2590007 h 2823369"/>
                  <a:gd name="connsiteX45" fmla="*/ 1147763 w 5830888"/>
                  <a:gd name="connsiteY45" fmla="*/ 2656682 h 2823369"/>
                  <a:gd name="connsiteX46" fmla="*/ 1143001 w 5830888"/>
                  <a:gd name="connsiteY46" fmla="*/ 2732882 h 2823369"/>
                  <a:gd name="connsiteX47" fmla="*/ 1209676 w 5830888"/>
                  <a:gd name="connsiteY47" fmla="*/ 2742407 h 2823369"/>
                  <a:gd name="connsiteX48" fmla="*/ 1238251 w 5830888"/>
                  <a:gd name="connsiteY48" fmla="*/ 2823369 h 2823369"/>
                  <a:gd name="connsiteX49" fmla="*/ 1376363 w 5830888"/>
                  <a:gd name="connsiteY49" fmla="*/ 2775744 h 2823369"/>
                  <a:gd name="connsiteX50" fmla="*/ 1343026 w 5830888"/>
                  <a:gd name="connsiteY50" fmla="*/ 2651919 h 2823369"/>
                  <a:gd name="connsiteX51" fmla="*/ 1495426 w 5830888"/>
                  <a:gd name="connsiteY51" fmla="*/ 2609057 h 2823369"/>
                  <a:gd name="connsiteX52" fmla="*/ 1528763 w 5830888"/>
                  <a:gd name="connsiteY52" fmla="*/ 2675732 h 2823369"/>
                  <a:gd name="connsiteX53" fmla="*/ 1662113 w 5830888"/>
                  <a:gd name="connsiteY53" fmla="*/ 2613819 h 2823369"/>
                  <a:gd name="connsiteX54" fmla="*/ 1685926 w 5830888"/>
                  <a:gd name="connsiteY54" fmla="*/ 2656682 h 2823369"/>
                  <a:gd name="connsiteX55" fmla="*/ 2428876 w 5830888"/>
                  <a:gd name="connsiteY55" fmla="*/ 2370932 h 2823369"/>
                  <a:gd name="connsiteX56" fmla="*/ 2528888 w 5830888"/>
                  <a:gd name="connsiteY56" fmla="*/ 2194719 h 2823369"/>
                  <a:gd name="connsiteX57" fmla="*/ 2828926 w 5830888"/>
                  <a:gd name="connsiteY57" fmla="*/ 2070894 h 2823369"/>
                  <a:gd name="connsiteX58" fmla="*/ 2862263 w 5830888"/>
                  <a:gd name="connsiteY58" fmla="*/ 2189957 h 2823369"/>
                  <a:gd name="connsiteX59" fmla="*/ 3235326 w 5830888"/>
                  <a:gd name="connsiteY59" fmla="*/ 2051844 h 2823369"/>
                  <a:gd name="connsiteX60" fmla="*/ 3182938 w 5830888"/>
                  <a:gd name="connsiteY60" fmla="*/ 1932782 h 2823369"/>
                  <a:gd name="connsiteX61" fmla="*/ 3824288 w 5830888"/>
                  <a:gd name="connsiteY61" fmla="*/ 1683544 h 2823369"/>
                  <a:gd name="connsiteX62" fmla="*/ 4776788 w 5830888"/>
                  <a:gd name="connsiteY62" fmla="*/ 1270794 h 2823369"/>
                  <a:gd name="connsiteX63" fmla="*/ 5830888 w 5830888"/>
                  <a:gd name="connsiteY63" fmla="*/ 623094 h 2823369"/>
                  <a:gd name="connsiteX64" fmla="*/ 5583238 w 5830888"/>
                  <a:gd name="connsiteY64" fmla="*/ 134144 h 2823369"/>
                  <a:gd name="connsiteX65" fmla="*/ 5730876 w 5830888"/>
                  <a:gd name="connsiteY65" fmla="*/ 42069 h 2823369"/>
                  <a:gd name="connsiteX66" fmla="*/ 5688807 w 5830888"/>
                  <a:gd name="connsiteY66" fmla="*/ 0 h 2823369"/>
                  <a:gd name="connsiteX67" fmla="*/ 5436394 w 5830888"/>
                  <a:gd name="connsiteY67" fmla="*/ 73026 h 2823369"/>
                  <a:gd name="connsiteX68" fmla="*/ 5488782 w 5830888"/>
                  <a:gd name="connsiteY68" fmla="*/ 304008 h 2823369"/>
                  <a:gd name="connsiteX69" fmla="*/ 5669757 w 5830888"/>
                  <a:gd name="connsiteY69" fmla="*/ 651670 h 2823369"/>
                  <a:gd name="connsiteX70" fmla="*/ 5141119 w 5830888"/>
                  <a:gd name="connsiteY70" fmla="*/ 970758 h 2823369"/>
                  <a:gd name="connsiteX71" fmla="*/ 4650582 w 5830888"/>
                  <a:gd name="connsiteY71" fmla="*/ 1230314 h 2823369"/>
                  <a:gd name="connsiteX72" fmla="*/ 3821113 w 5830888"/>
                  <a:gd name="connsiteY72" fmla="*/ 1578770 h 2823369"/>
                  <a:gd name="connsiteX73" fmla="*/ 2443163 w 5830888"/>
                  <a:gd name="connsiteY73" fmla="*/ 2118520 h 2823369"/>
                  <a:gd name="connsiteX74" fmla="*/ 2414588 w 5830888"/>
                  <a:gd name="connsiteY74" fmla="*/ 2070895 h 2823369"/>
                  <a:gd name="connsiteX75" fmla="*/ 2284413 w 5830888"/>
                  <a:gd name="connsiteY75" fmla="*/ 2124870 h 2823369"/>
                  <a:gd name="connsiteX76" fmla="*/ 2017713 w 5830888"/>
                  <a:gd name="connsiteY76" fmla="*/ 1470820 h 2823369"/>
                  <a:gd name="connsiteX77" fmla="*/ 1943101 w 5830888"/>
                  <a:gd name="connsiteY77" fmla="*/ 1485108 h 2823369"/>
                  <a:gd name="connsiteX78" fmla="*/ 1900238 w 5830888"/>
                  <a:gd name="connsiteY78" fmla="*/ 1375570 h 2823369"/>
                  <a:gd name="connsiteX79" fmla="*/ 1852613 w 5830888"/>
                  <a:gd name="connsiteY79" fmla="*/ 1344614 h 2823369"/>
                  <a:gd name="connsiteX80" fmla="*/ 1783557 w 5830888"/>
                  <a:gd name="connsiteY80" fmla="*/ 1177926 h 2823369"/>
                  <a:gd name="connsiteX81" fmla="*/ 1671638 w 5830888"/>
                  <a:gd name="connsiteY81" fmla="*/ 1124745 h 2823369"/>
                  <a:gd name="connsiteX82" fmla="*/ 1378744 w 5830888"/>
                  <a:gd name="connsiteY82" fmla="*/ 1230314 h 2823369"/>
                  <a:gd name="connsiteX83" fmla="*/ 1273969 w 5830888"/>
                  <a:gd name="connsiteY83" fmla="*/ 1285083 h 2823369"/>
                  <a:gd name="connsiteX84" fmla="*/ 1212057 w 5830888"/>
                  <a:gd name="connsiteY84" fmla="*/ 1401764 h 2823369"/>
                  <a:gd name="connsiteX85" fmla="*/ 1102519 w 5830888"/>
                  <a:gd name="connsiteY85" fmla="*/ 1461295 h 2823369"/>
                  <a:gd name="connsiteX86" fmla="*/ 931069 w 5830888"/>
                  <a:gd name="connsiteY86" fmla="*/ 1468439 h 2823369"/>
                  <a:gd name="connsiteX87" fmla="*/ 738188 w 5830888"/>
                  <a:gd name="connsiteY87" fmla="*/ 1532733 h 2823369"/>
                  <a:gd name="connsiteX88" fmla="*/ 664369 w 5830888"/>
                  <a:gd name="connsiteY88" fmla="*/ 1499395 h 2823369"/>
                  <a:gd name="connsiteX89" fmla="*/ 230982 w 5830888"/>
                  <a:gd name="connsiteY89" fmla="*/ 1661320 h 2823369"/>
                  <a:gd name="connsiteX90" fmla="*/ 283369 w 5830888"/>
                  <a:gd name="connsiteY90" fmla="*/ 1820864 h 2823369"/>
                  <a:gd name="connsiteX91" fmla="*/ 66676 w 5830888"/>
                  <a:gd name="connsiteY91" fmla="*/ 1894682 h 2823369"/>
                  <a:gd name="connsiteX0" fmla="*/ 66676 w 5830888"/>
                  <a:gd name="connsiteY0" fmla="*/ 1894682 h 2823369"/>
                  <a:gd name="connsiteX1" fmla="*/ 64294 w 5830888"/>
                  <a:gd name="connsiteY1" fmla="*/ 2032794 h 2823369"/>
                  <a:gd name="connsiteX2" fmla="*/ 142876 w 5830888"/>
                  <a:gd name="connsiteY2" fmla="*/ 1994694 h 2823369"/>
                  <a:gd name="connsiteX3" fmla="*/ 357188 w 5830888"/>
                  <a:gd name="connsiteY3" fmla="*/ 1956594 h 2823369"/>
                  <a:gd name="connsiteX4" fmla="*/ 404813 w 5830888"/>
                  <a:gd name="connsiteY4" fmla="*/ 1932782 h 2823369"/>
                  <a:gd name="connsiteX5" fmla="*/ 414338 w 5830888"/>
                  <a:gd name="connsiteY5" fmla="*/ 1808957 h 2823369"/>
                  <a:gd name="connsiteX6" fmla="*/ 438151 w 5830888"/>
                  <a:gd name="connsiteY6" fmla="*/ 1670844 h 2823369"/>
                  <a:gd name="connsiteX7" fmla="*/ 666751 w 5830888"/>
                  <a:gd name="connsiteY7" fmla="*/ 1585119 h 2823369"/>
                  <a:gd name="connsiteX8" fmla="*/ 695326 w 5830888"/>
                  <a:gd name="connsiteY8" fmla="*/ 1618457 h 2823369"/>
                  <a:gd name="connsiteX9" fmla="*/ 733426 w 5830888"/>
                  <a:gd name="connsiteY9" fmla="*/ 1856582 h 2823369"/>
                  <a:gd name="connsiteX10" fmla="*/ 776288 w 5830888"/>
                  <a:gd name="connsiteY10" fmla="*/ 1799432 h 2823369"/>
                  <a:gd name="connsiteX11" fmla="*/ 1057276 w 5830888"/>
                  <a:gd name="connsiteY11" fmla="*/ 1699419 h 2823369"/>
                  <a:gd name="connsiteX12" fmla="*/ 1047751 w 5830888"/>
                  <a:gd name="connsiteY12" fmla="*/ 1580357 h 2823369"/>
                  <a:gd name="connsiteX13" fmla="*/ 1138238 w 5830888"/>
                  <a:gd name="connsiteY13" fmla="*/ 1556544 h 2823369"/>
                  <a:gd name="connsiteX14" fmla="*/ 1162051 w 5830888"/>
                  <a:gd name="connsiteY14" fmla="*/ 1485107 h 2823369"/>
                  <a:gd name="connsiteX15" fmla="*/ 1366838 w 5830888"/>
                  <a:gd name="connsiteY15" fmla="*/ 1408907 h 2823369"/>
                  <a:gd name="connsiteX16" fmla="*/ 1357313 w 5830888"/>
                  <a:gd name="connsiteY16" fmla="*/ 1342232 h 2823369"/>
                  <a:gd name="connsiteX17" fmla="*/ 1595438 w 5830888"/>
                  <a:gd name="connsiteY17" fmla="*/ 1251744 h 2823369"/>
                  <a:gd name="connsiteX18" fmla="*/ 1681163 w 5830888"/>
                  <a:gd name="connsiteY18" fmla="*/ 1285082 h 2823369"/>
                  <a:gd name="connsiteX19" fmla="*/ 1795463 w 5830888"/>
                  <a:gd name="connsiteY19" fmla="*/ 1566069 h 2823369"/>
                  <a:gd name="connsiteX20" fmla="*/ 1624013 w 5830888"/>
                  <a:gd name="connsiteY20" fmla="*/ 1637507 h 2823369"/>
                  <a:gd name="connsiteX21" fmla="*/ 1809751 w 5830888"/>
                  <a:gd name="connsiteY21" fmla="*/ 2085182 h 2823369"/>
                  <a:gd name="connsiteX22" fmla="*/ 1726406 w 5830888"/>
                  <a:gd name="connsiteY22" fmla="*/ 2137570 h 2823369"/>
                  <a:gd name="connsiteX23" fmla="*/ 1764505 w 5830888"/>
                  <a:gd name="connsiteY23" fmla="*/ 2225676 h 2823369"/>
                  <a:gd name="connsiteX24" fmla="*/ 1262062 w 5830888"/>
                  <a:gd name="connsiteY24" fmla="*/ 2430464 h 2823369"/>
                  <a:gd name="connsiteX25" fmla="*/ 1140618 w 5830888"/>
                  <a:gd name="connsiteY25" fmla="*/ 2194720 h 2823369"/>
                  <a:gd name="connsiteX26" fmla="*/ 890587 w 5830888"/>
                  <a:gd name="connsiteY26" fmla="*/ 2286795 h 2823369"/>
                  <a:gd name="connsiteX27" fmla="*/ 849312 w 5830888"/>
                  <a:gd name="connsiteY27" fmla="*/ 2194720 h 2823369"/>
                  <a:gd name="connsiteX28" fmla="*/ 19051 w 5830888"/>
                  <a:gd name="connsiteY28" fmla="*/ 2513808 h 2823369"/>
                  <a:gd name="connsiteX29" fmla="*/ 0 w 5830888"/>
                  <a:gd name="connsiteY29" fmla="*/ 2761458 h 2823369"/>
                  <a:gd name="connsiteX30" fmla="*/ 57150 w 5830888"/>
                  <a:gd name="connsiteY30" fmla="*/ 2756695 h 2823369"/>
                  <a:gd name="connsiteX31" fmla="*/ 61912 w 5830888"/>
                  <a:gd name="connsiteY31" fmla="*/ 2594770 h 2823369"/>
                  <a:gd name="connsiteX32" fmla="*/ 757237 w 5830888"/>
                  <a:gd name="connsiteY32" fmla="*/ 2347120 h 2823369"/>
                  <a:gd name="connsiteX33" fmla="*/ 928687 w 5830888"/>
                  <a:gd name="connsiteY33" fmla="*/ 2756695 h 2823369"/>
                  <a:gd name="connsiteX34" fmla="*/ 1319212 w 5830888"/>
                  <a:gd name="connsiteY34" fmla="*/ 2587626 h 2823369"/>
                  <a:gd name="connsiteX35" fmla="*/ 1278731 w 5830888"/>
                  <a:gd name="connsiteY35" fmla="*/ 2487614 h 2823369"/>
                  <a:gd name="connsiteX36" fmla="*/ 1840706 w 5830888"/>
                  <a:gd name="connsiteY36" fmla="*/ 2266158 h 2823369"/>
                  <a:gd name="connsiteX37" fmla="*/ 1809750 w 5830888"/>
                  <a:gd name="connsiteY37" fmla="*/ 2185195 h 2823369"/>
                  <a:gd name="connsiteX38" fmla="*/ 1845470 w 5830888"/>
                  <a:gd name="connsiteY38" fmla="*/ 2163763 h 2823369"/>
                  <a:gd name="connsiteX39" fmla="*/ 1957388 w 5830888"/>
                  <a:gd name="connsiteY39" fmla="*/ 2128044 h 2823369"/>
                  <a:gd name="connsiteX40" fmla="*/ 1985963 w 5830888"/>
                  <a:gd name="connsiteY40" fmla="*/ 2113757 h 2823369"/>
                  <a:gd name="connsiteX41" fmla="*/ 2043113 w 5830888"/>
                  <a:gd name="connsiteY41" fmla="*/ 2275682 h 2823369"/>
                  <a:gd name="connsiteX42" fmla="*/ 1957388 w 5830888"/>
                  <a:gd name="connsiteY42" fmla="*/ 2409032 h 2823369"/>
                  <a:gd name="connsiteX43" fmla="*/ 1781176 w 5830888"/>
                  <a:gd name="connsiteY43" fmla="*/ 2494757 h 2823369"/>
                  <a:gd name="connsiteX44" fmla="*/ 1614488 w 5830888"/>
                  <a:gd name="connsiteY44" fmla="*/ 2480469 h 2823369"/>
                  <a:gd name="connsiteX45" fmla="*/ 1333501 w 5830888"/>
                  <a:gd name="connsiteY45" fmla="*/ 2590007 h 2823369"/>
                  <a:gd name="connsiteX46" fmla="*/ 1147763 w 5830888"/>
                  <a:gd name="connsiteY46" fmla="*/ 2656682 h 2823369"/>
                  <a:gd name="connsiteX47" fmla="*/ 1143001 w 5830888"/>
                  <a:gd name="connsiteY47" fmla="*/ 2732882 h 2823369"/>
                  <a:gd name="connsiteX48" fmla="*/ 1209676 w 5830888"/>
                  <a:gd name="connsiteY48" fmla="*/ 2742407 h 2823369"/>
                  <a:gd name="connsiteX49" fmla="*/ 1238251 w 5830888"/>
                  <a:gd name="connsiteY49" fmla="*/ 2823369 h 2823369"/>
                  <a:gd name="connsiteX50" fmla="*/ 1376363 w 5830888"/>
                  <a:gd name="connsiteY50" fmla="*/ 2775744 h 2823369"/>
                  <a:gd name="connsiteX51" fmla="*/ 1343026 w 5830888"/>
                  <a:gd name="connsiteY51" fmla="*/ 2651919 h 2823369"/>
                  <a:gd name="connsiteX52" fmla="*/ 1495426 w 5830888"/>
                  <a:gd name="connsiteY52" fmla="*/ 2609057 h 2823369"/>
                  <a:gd name="connsiteX53" fmla="*/ 1528763 w 5830888"/>
                  <a:gd name="connsiteY53" fmla="*/ 2675732 h 2823369"/>
                  <a:gd name="connsiteX54" fmla="*/ 1662113 w 5830888"/>
                  <a:gd name="connsiteY54" fmla="*/ 2613819 h 2823369"/>
                  <a:gd name="connsiteX55" fmla="*/ 1685926 w 5830888"/>
                  <a:gd name="connsiteY55" fmla="*/ 2656682 h 2823369"/>
                  <a:gd name="connsiteX56" fmla="*/ 2428876 w 5830888"/>
                  <a:gd name="connsiteY56" fmla="*/ 2370932 h 2823369"/>
                  <a:gd name="connsiteX57" fmla="*/ 2528888 w 5830888"/>
                  <a:gd name="connsiteY57" fmla="*/ 2194719 h 2823369"/>
                  <a:gd name="connsiteX58" fmla="*/ 2828926 w 5830888"/>
                  <a:gd name="connsiteY58" fmla="*/ 2070894 h 2823369"/>
                  <a:gd name="connsiteX59" fmla="*/ 2862263 w 5830888"/>
                  <a:gd name="connsiteY59" fmla="*/ 2189957 h 2823369"/>
                  <a:gd name="connsiteX60" fmla="*/ 3235326 w 5830888"/>
                  <a:gd name="connsiteY60" fmla="*/ 2051844 h 2823369"/>
                  <a:gd name="connsiteX61" fmla="*/ 3182938 w 5830888"/>
                  <a:gd name="connsiteY61" fmla="*/ 1932782 h 2823369"/>
                  <a:gd name="connsiteX62" fmla="*/ 3824288 w 5830888"/>
                  <a:gd name="connsiteY62" fmla="*/ 1683544 h 2823369"/>
                  <a:gd name="connsiteX63" fmla="*/ 4776788 w 5830888"/>
                  <a:gd name="connsiteY63" fmla="*/ 1270794 h 2823369"/>
                  <a:gd name="connsiteX64" fmla="*/ 5830888 w 5830888"/>
                  <a:gd name="connsiteY64" fmla="*/ 623094 h 2823369"/>
                  <a:gd name="connsiteX65" fmla="*/ 5583238 w 5830888"/>
                  <a:gd name="connsiteY65" fmla="*/ 134144 h 2823369"/>
                  <a:gd name="connsiteX66" fmla="*/ 5730876 w 5830888"/>
                  <a:gd name="connsiteY66" fmla="*/ 42069 h 2823369"/>
                  <a:gd name="connsiteX67" fmla="*/ 5688807 w 5830888"/>
                  <a:gd name="connsiteY67" fmla="*/ 0 h 2823369"/>
                  <a:gd name="connsiteX68" fmla="*/ 5436394 w 5830888"/>
                  <a:gd name="connsiteY68" fmla="*/ 73026 h 2823369"/>
                  <a:gd name="connsiteX69" fmla="*/ 5488782 w 5830888"/>
                  <a:gd name="connsiteY69" fmla="*/ 304008 h 2823369"/>
                  <a:gd name="connsiteX70" fmla="*/ 5669757 w 5830888"/>
                  <a:gd name="connsiteY70" fmla="*/ 651670 h 2823369"/>
                  <a:gd name="connsiteX71" fmla="*/ 5141119 w 5830888"/>
                  <a:gd name="connsiteY71" fmla="*/ 970758 h 2823369"/>
                  <a:gd name="connsiteX72" fmla="*/ 4650582 w 5830888"/>
                  <a:gd name="connsiteY72" fmla="*/ 1230314 h 2823369"/>
                  <a:gd name="connsiteX73" fmla="*/ 3821113 w 5830888"/>
                  <a:gd name="connsiteY73" fmla="*/ 1578770 h 2823369"/>
                  <a:gd name="connsiteX74" fmla="*/ 2443163 w 5830888"/>
                  <a:gd name="connsiteY74" fmla="*/ 2118520 h 2823369"/>
                  <a:gd name="connsiteX75" fmla="*/ 2414588 w 5830888"/>
                  <a:gd name="connsiteY75" fmla="*/ 2070895 h 2823369"/>
                  <a:gd name="connsiteX76" fmla="*/ 2284413 w 5830888"/>
                  <a:gd name="connsiteY76" fmla="*/ 2124870 h 2823369"/>
                  <a:gd name="connsiteX77" fmla="*/ 2017713 w 5830888"/>
                  <a:gd name="connsiteY77" fmla="*/ 1470820 h 2823369"/>
                  <a:gd name="connsiteX78" fmla="*/ 1943101 w 5830888"/>
                  <a:gd name="connsiteY78" fmla="*/ 1485108 h 2823369"/>
                  <a:gd name="connsiteX79" fmla="*/ 1900238 w 5830888"/>
                  <a:gd name="connsiteY79" fmla="*/ 1375570 h 2823369"/>
                  <a:gd name="connsiteX80" fmla="*/ 1852613 w 5830888"/>
                  <a:gd name="connsiteY80" fmla="*/ 1344614 h 2823369"/>
                  <a:gd name="connsiteX81" fmla="*/ 1783557 w 5830888"/>
                  <a:gd name="connsiteY81" fmla="*/ 1177926 h 2823369"/>
                  <a:gd name="connsiteX82" fmla="*/ 1671638 w 5830888"/>
                  <a:gd name="connsiteY82" fmla="*/ 1124745 h 2823369"/>
                  <a:gd name="connsiteX83" fmla="*/ 1378744 w 5830888"/>
                  <a:gd name="connsiteY83" fmla="*/ 1230314 h 2823369"/>
                  <a:gd name="connsiteX84" fmla="*/ 1273969 w 5830888"/>
                  <a:gd name="connsiteY84" fmla="*/ 1285083 h 2823369"/>
                  <a:gd name="connsiteX85" fmla="*/ 1212057 w 5830888"/>
                  <a:gd name="connsiteY85" fmla="*/ 1401764 h 2823369"/>
                  <a:gd name="connsiteX86" fmla="*/ 1102519 w 5830888"/>
                  <a:gd name="connsiteY86" fmla="*/ 1461295 h 2823369"/>
                  <a:gd name="connsiteX87" fmla="*/ 931069 w 5830888"/>
                  <a:gd name="connsiteY87" fmla="*/ 1468439 h 2823369"/>
                  <a:gd name="connsiteX88" fmla="*/ 738188 w 5830888"/>
                  <a:gd name="connsiteY88" fmla="*/ 1532733 h 2823369"/>
                  <a:gd name="connsiteX89" fmla="*/ 664369 w 5830888"/>
                  <a:gd name="connsiteY89" fmla="*/ 1499395 h 2823369"/>
                  <a:gd name="connsiteX90" fmla="*/ 230982 w 5830888"/>
                  <a:gd name="connsiteY90" fmla="*/ 1661320 h 2823369"/>
                  <a:gd name="connsiteX91" fmla="*/ 283369 w 5830888"/>
                  <a:gd name="connsiteY91" fmla="*/ 1820864 h 2823369"/>
                  <a:gd name="connsiteX92" fmla="*/ 66676 w 5830888"/>
                  <a:gd name="connsiteY92" fmla="*/ 1894682 h 2823369"/>
                  <a:gd name="connsiteX0" fmla="*/ 66676 w 5830888"/>
                  <a:gd name="connsiteY0" fmla="*/ 1894682 h 2823369"/>
                  <a:gd name="connsiteX1" fmla="*/ 64294 w 5830888"/>
                  <a:gd name="connsiteY1" fmla="*/ 2032794 h 2823369"/>
                  <a:gd name="connsiteX2" fmla="*/ 142876 w 5830888"/>
                  <a:gd name="connsiteY2" fmla="*/ 1994694 h 2823369"/>
                  <a:gd name="connsiteX3" fmla="*/ 357188 w 5830888"/>
                  <a:gd name="connsiteY3" fmla="*/ 1956594 h 2823369"/>
                  <a:gd name="connsiteX4" fmla="*/ 404813 w 5830888"/>
                  <a:gd name="connsiteY4" fmla="*/ 1932782 h 2823369"/>
                  <a:gd name="connsiteX5" fmla="*/ 414338 w 5830888"/>
                  <a:gd name="connsiteY5" fmla="*/ 1808957 h 2823369"/>
                  <a:gd name="connsiteX6" fmla="*/ 438151 w 5830888"/>
                  <a:gd name="connsiteY6" fmla="*/ 1670844 h 2823369"/>
                  <a:gd name="connsiteX7" fmla="*/ 666751 w 5830888"/>
                  <a:gd name="connsiteY7" fmla="*/ 1585119 h 2823369"/>
                  <a:gd name="connsiteX8" fmla="*/ 695326 w 5830888"/>
                  <a:gd name="connsiteY8" fmla="*/ 1618457 h 2823369"/>
                  <a:gd name="connsiteX9" fmla="*/ 733426 w 5830888"/>
                  <a:gd name="connsiteY9" fmla="*/ 1856582 h 2823369"/>
                  <a:gd name="connsiteX10" fmla="*/ 776288 w 5830888"/>
                  <a:gd name="connsiteY10" fmla="*/ 1799432 h 2823369"/>
                  <a:gd name="connsiteX11" fmla="*/ 1057276 w 5830888"/>
                  <a:gd name="connsiteY11" fmla="*/ 1699419 h 2823369"/>
                  <a:gd name="connsiteX12" fmla="*/ 1047751 w 5830888"/>
                  <a:gd name="connsiteY12" fmla="*/ 1580357 h 2823369"/>
                  <a:gd name="connsiteX13" fmla="*/ 1138238 w 5830888"/>
                  <a:gd name="connsiteY13" fmla="*/ 1556544 h 2823369"/>
                  <a:gd name="connsiteX14" fmla="*/ 1162051 w 5830888"/>
                  <a:gd name="connsiteY14" fmla="*/ 1485107 h 2823369"/>
                  <a:gd name="connsiteX15" fmla="*/ 1366838 w 5830888"/>
                  <a:gd name="connsiteY15" fmla="*/ 1408907 h 2823369"/>
                  <a:gd name="connsiteX16" fmla="*/ 1357313 w 5830888"/>
                  <a:gd name="connsiteY16" fmla="*/ 1342232 h 2823369"/>
                  <a:gd name="connsiteX17" fmla="*/ 1595438 w 5830888"/>
                  <a:gd name="connsiteY17" fmla="*/ 1251744 h 2823369"/>
                  <a:gd name="connsiteX18" fmla="*/ 1681163 w 5830888"/>
                  <a:gd name="connsiteY18" fmla="*/ 1285082 h 2823369"/>
                  <a:gd name="connsiteX19" fmla="*/ 1795463 w 5830888"/>
                  <a:gd name="connsiteY19" fmla="*/ 1566069 h 2823369"/>
                  <a:gd name="connsiteX20" fmla="*/ 1624013 w 5830888"/>
                  <a:gd name="connsiteY20" fmla="*/ 1637507 h 2823369"/>
                  <a:gd name="connsiteX21" fmla="*/ 1809751 w 5830888"/>
                  <a:gd name="connsiteY21" fmla="*/ 2085182 h 2823369"/>
                  <a:gd name="connsiteX22" fmla="*/ 1726406 w 5830888"/>
                  <a:gd name="connsiteY22" fmla="*/ 2137570 h 2823369"/>
                  <a:gd name="connsiteX23" fmla="*/ 1764505 w 5830888"/>
                  <a:gd name="connsiteY23" fmla="*/ 2225676 h 2823369"/>
                  <a:gd name="connsiteX24" fmla="*/ 1262062 w 5830888"/>
                  <a:gd name="connsiteY24" fmla="*/ 2430464 h 2823369"/>
                  <a:gd name="connsiteX25" fmla="*/ 1140618 w 5830888"/>
                  <a:gd name="connsiteY25" fmla="*/ 2194720 h 2823369"/>
                  <a:gd name="connsiteX26" fmla="*/ 890587 w 5830888"/>
                  <a:gd name="connsiteY26" fmla="*/ 2286795 h 2823369"/>
                  <a:gd name="connsiteX27" fmla="*/ 849312 w 5830888"/>
                  <a:gd name="connsiteY27" fmla="*/ 2194720 h 2823369"/>
                  <a:gd name="connsiteX28" fmla="*/ 19051 w 5830888"/>
                  <a:gd name="connsiteY28" fmla="*/ 2513808 h 2823369"/>
                  <a:gd name="connsiteX29" fmla="*/ 0 w 5830888"/>
                  <a:gd name="connsiteY29" fmla="*/ 2761458 h 2823369"/>
                  <a:gd name="connsiteX30" fmla="*/ 57150 w 5830888"/>
                  <a:gd name="connsiteY30" fmla="*/ 2756695 h 2823369"/>
                  <a:gd name="connsiteX31" fmla="*/ 61912 w 5830888"/>
                  <a:gd name="connsiteY31" fmla="*/ 2594770 h 2823369"/>
                  <a:gd name="connsiteX32" fmla="*/ 757237 w 5830888"/>
                  <a:gd name="connsiteY32" fmla="*/ 2347120 h 2823369"/>
                  <a:gd name="connsiteX33" fmla="*/ 928687 w 5830888"/>
                  <a:gd name="connsiteY33" fmla="*/ 2756695 h 2823369"/>
                  <a:gd name="connsiteX34" fmla="*/ 1319212 w 5830888"/>
                  <a:gd name="connsiteY34" fmla="*/ 2587626 h 2823369"/>
                  <a:gd name="connsiteX35" fmla="*/ 1278731 w 5830888"/>
                  <a:gd name="connsiteY35" fmla="*/ 2487614 h 2823369"/>
                  <a:gd name="connsiteX36" fmla="*/ 1840706 w 5830888"/>
                  <a:gd name="connsiteY36" fmla="*/ 2266158 h 2823369"/>
                  <a:gd name="connsiteX37" fmla="*/ 1809750 w 5830888"/>
                  <a:gd name="connsiteY37" fmla="*/ 2185195 h 2823369"/>
                  <a:gd name="connsiteX38" fmla="*/ 1845470 w 5830888"/>
                  <a:gd name="connsiteY38" fmla="*/ 2163763 h 2823369"/>
                  <a:gd name="connsiteX39" fmla="*/ 1957388 w 5830888"/>
                  <a:gd name="connsiteY39" fmla="*/ 2128044 h 2823369"/>
                  <a:gd name="connsiteX40" fmla="*/ 1985963 w 5830888"/>
                  <a:gd name="connsiteY40" fmla="*/ 2113757 h 2823369"/>
                  <a:gd name="connsiteX41" fmla="*/ 2043113 w 5830888"/>
                  <a:gd name="connsiteY41" fmla="*/ 2275682 h 2823369"/>
                  <a:gd name="connsiteX42" fmla="*/ 1957388 w 5830888"/>
                  <a:gd name="connsiteY42" fmla="*/ 2409032 h 2823369"/>
                  <a:gd name="connsiteX43" fmla="*/ 1781176 w 5830888"/>
                  <a:gd name="connsiteY43" fmla="*/ 2494757 h 2823369"/>
                  <a:gd name="connsiteX44" fmla="*/ 1614488 w 5830888"/>
                  <a:gd name="connsiteY44" fmla="*/ 2480469 h 2823369"/>
                  <a:gd name="connsiteX45" fmla="*/ 1333501 w 5830888"/>
                  <a:gd name="connsiteY45" fmla="*/ 2590007 h 2823369"/>
                  <a:gd name="connsiteX46" fmla="*/ 1147763 w 5830888"/>
                  <a:gd name="connsiteY46" fmla="*/ 2656682 h 2823369"/>
                  <a:gd name="connsiteX47" fmla="*/ 1143001 w 5830888"/>
                  <a:gd name="connsiteY47" fmla="*/ 2732882 h 2823369"/>
                  <a:gd name="connsiteX48" fmla="*/ 1209676 w 5830888"/>
                  <a:gd name="connsiteY48" fmla="*/ 2742407 h 2823369"/>
                  <a:gd name="connsiteX49" fmla="*/ 1238251 w 5830888"/>
                  <a:gd name="connsiteY49" fmla="*/ 2823369 h 2823369"/>
                  <a:gd name="connsiteX50" fmla="*/ 1376363 w 5830888"/>
                  <a:gd name="connsiteY50" fmla="*/ 2775744 h 2823369"/>
                  <a:gd name="connsiteX51" fmla="*/ 1343026 w 5830888"/>
                  <a:gd name="connsiteY51" fmla="*/ 2651919 h 2823369"/>
                  <a:gd name="connsiteX52" fmla="*/ 1495426 w 5830888"/>
                  <a:gd name="connsiteY52" fmla="*/ 2609057 h 2823369"/>
                  <a:gd name="connsiteX53" fmla="*/ 1528763 w 5830888"/>
                  <a:gd name="connsiteY53" fmla="*/ 2675732 h 2823369"/>
                  <a:gd name="connsiteX54" fmla="*/ 1662113 w 5830888"/>
                  <a:gd name="connsiteY54" fmla="*/ 2613819 h 2823369"/>
                  <a:gd name="connsiteX55" fmla="*/ 1685926 w 5830888"/>
                  <a:gd name="connsiteY55" fmla="*/ 2656682 h 2823369"/>
                  <a:gd name="connsiteX56" fmla="*/ 2428876 w 5830888"/>
                  <a:gd name="connsiteY56" fmla="*/ 2370932 h 2823369"/>
                  <a:gd name="connsiteX57" fmla="*/ 2528888 w 5830888"/>
                  <a:gd name="connsiteY57" fmla="*/ 2194719 h 2823369"/>
                  <a:gd name="connsiteX58" fmla="*/ 2828926 w 5830888"/>
                  <a:gd name="connsiteY58" fmla="*/ 2070894 h 2823369"/>
                  <a:gd name="connsiteX59" fmla="*/ 2862263 w 5830888"/>
                  <a:gd name="connsiteY59" fmla="*/ 2189957 h 2823369"/>
                  <a:gd name="connsiteX60" fmla="*/ 3235326 w 5830888"/>
                  <a:gd name="connsiteY60" fmla="*/ 2051844 h 2823369"/>
                  <a:gd name="connsiteX61" fmla="*/ 3182938 w 5830888"/>
                  <a:gd name="connsiteY61" fmla="*/ 1932782 h 2823369"/>
                  <a:gd name="connsiteX62" fmla="*/ 3824288 w 5830888"/>
                  <a:gd name="connsiteY62" fmla="*/ 1683544 h 2823369"/>
                  <a:gd name="connsiteX63" fmla="*/ 4776788 w 5830888"/>
                  <a:gd name="connsiteY63" fmla="*/ 1270794 h 2823369"/>
                  <a:gd name="connsiteX64" fmla="*/ 5830888 w 5830888"/>
                  <a:gd name="connsiteY64" fmla="*/ 623094 h 2823369"/>
                  <a:gd name="connsiteX65" fmla="*/ 5583238 w 5830888"/>
                  <a:gd name="connsiteY65" fmla="*/ 134144 h 2823369"/>
                  <a:gd name="connsiteX66" fmla="*/ 5730876 w 5830888"/>
                  <a:gd name="connsiteY66" fmla="*/ 42069 h 2823369"/>
                  <a:gd name="connsiteX67" fmla="*/ 5688807 w 5830888"/>
                  <a:gd name="connsiteY67" fmla="*/ 0 h 2823369"/>
                  <a:gd name="connsiteX68" fmla="*/ 5436394 w 5830888"/>
                  <a:gd name="connsiteY68" fmla="*/ 73026 h 2823369"/>
                  <a:gd name="connsiteX69" fmla="*/ 5488782 w 5830888"/>
                  <a:gd name="connsiteY69" fmla="*/ 304008 h 2823369"/>
                  <a:gd name="connsiteX70" fmla="*/ 5669757 w 5830888"/>
                  <a:gd name="connsiteY70" fmla="*/ 651670 h 2823369"/>
                  <a:gd name="connsiteX71" fmla="*/ 5141119 w 5830888"/>
                  <a:gd name="connsiteY71" fmla="*/ 970758 h 2823369"/>
                  <a:gd name="connsiteX72" fmla="*/ 4650582 w 5830888"/>
                  <a:gd name="connsiteY72" fmla="*/ 1230314 h 2823369"/>
                  <a:gd name="connsiteX73" fmla="*/ 3821113 w 5830888"/>
                  <a:gd name="connsiteY73" fmla="*/ 1578770 h 2823369"/>
                  <a:gd name="connsiteX74" fmla="*/ 2443163 w 5830888"/>
                  <a:gd name="connsiteY74" fmla="*/ 2118520 h 2823369"/>
                  <a:gd name="connsiteX75" fmla="*/ 2414588 w 5830888"/>
                  <a:gd name="connsiteY75" fmla="*/ 2070895 h 2823369"/>
                  <a:gd name="connsiteX76" fmla="*/ 2284413 w 5830888"/>
                  <a:gd name="connsiteY76" fmla="*/ 2124870 h 2823369"/>
                  <a:gd name="connsiteX77" fmla="*/ 2017713 w 5830888"/>
                  <a:gd name="connsiteY77" fmla="*/ 1470820 h 2823369"/>
                  <a:gd name="connsiteX78" fmla="*/ 1943101 w 5830888"/>
                  <a:gd name="connsiteY78" fmla="*/ 1485108 h 2823369"/>
                  <a:gd name="connsiteX79" fmla="*/ 1900238 w 5830888"/>
                  <a:gd name="connsiteY79" fmla="*/ 1375570 h 2823369"/>
                  <a:gd name="connsiteX80" fmla="*/ 1852613 w 5830888"/>
                  <a:gd name="connsiteY80" fmla="*/ 1344614 h 2823369"/>
                  <a:gd name="connsiteX81" fmla="*/ 1783557 w 5830888"/>
                  <a:gd name="connsiteY81" fmla="*/ 1177926 h 2823369"/>
                  <a:gd name="connsiteX82" fmla="*/ 1671638 w 5830888"/>
                  <a:gd name="connsiteY82" fmla="*/ 1124745 h 2823369"/>
                  <a:gd name="connsiteX83" fmla="*/ 1378744 w 5830888"/>
                  <a:gd name="connsiteY83" fmla="*/ 1230314 h 2823369"/>
                  <a:gd name="connsiteX84" fmla="*/ 1273969 w 5830888"/>
                  <a:gd name="connsiteY84" fmla="*/ 1285083 h 2823369"/>
                  <a:gd name="connsiteX85" fmla="*/ 1212057 w 5830888"/>
                  <a:gd name="connsiteY85" fmla="*/ 1401764 h 2823369"/>
                  <a:gd name="connsiteX86" fmla="*/ 1102519 w 5830888"/>
                  <a:gd name="connsiteY86" fmla="*/ 1461295 h 2823369"/>
                  <a:gd name="connsiteX87" fmla="*/ 931069 w 5830888"/>
                  <a:gd name="connsiteY87" fmla="*/ 1468439 h 2823369"/>
                  <a:gd name="connsiteX88" fmla="*/ 738188 w 5830888"/>
                  <a:gd name="connsiteY88" fmla="*/ 1532733 h 2823369"/>
                  <a:gd name="connsiteX89" fmla="*/ 664369 w 5830888"/>
                  <a:gd name="connsiteY89" fmla="*/ 1499395 h 2823369"/>
                  <a:gd name="connsiteX90" fmla="*/ 230982 w 5830888"/>
                  <a:gd name="connsiteY90" fmla="*/ 1661320 h 2823369"/>
                  <a:gd name="connsiteX91" fmla="*/ 283369 w 5830888"/>
                  <a:gd name="connsiteY91" fmla="*/ 1820864 h 2823369"/>
                  <a:gd name="connsiteX92" fmla="*/ 66676 w 5830888"/>
                  <a:gd name="connsiteY92" fmla="*/ 1894682 h 2823369"/>
                  <a:gd name="connsiteX0" fmla="*/ 66676 w 5830888"/>
                  <a:gd name="connsiteY0" fmla="*/ 1894682 h 2823369"/>
                  <a:gd name="connsiteX1" fmla="*/ 64294 w 5830888"/>
                  <a:gd name="connsiteY1" fmla="*/ 2032794 h 2823369"/>
                  <a:gd name="connsiteX2" fmla="*/ 142876 w 5830888"/>
                  <a:gd name="connsiteY2" fmla="*/ 1994694 h 2823369"/>
                  <a:gd name="connsiteX3" fmla="*/ 357188 w 5830888"/>
                  <a:gd name="connsiteY3" fmla="*/ 1956594 h 2823369"/>
                  <a:gd name="connsiteX4" fmla="*/ 404813 w 5830888"/>
                  <a:gd name="connsiteY4" fmla="*/ 1932782 h 2823369"/>
                  <a:gd name="connsiteX5" fmla="*/ 414338 w 5830888"/>
                  <a:gd name="connsiteY5" fmla="*/ 1808957 h 2823369"/>
                  <a:gd name="connsiteX6" fmla="*/ 438151 w 5830888"/>
                  <a:gd name="connsiteY6" fmla="*/ 1670844 h 2823369"/>
                  <a:gd name="connsiteX7" fmla="*/ 666751 w 5830888"/>
                  <a:gd name="connsiteY7" fmla="*/ 1585119 h 2823369"/>
                  <a:gd name="connsiteX8" fmla="*/ 695326 w 5830888"/>
                  <a:gd name="connsiteY8" fmla="*/ 1618457 h 2823369"/>
                  <a:gd name="connsiteX9" fmla="*/ 733426 w 5830888"/>
                  <a:gd name="connsiteY9" fmla="*/ 1856582 h 2823369"/>
                  <a:gd name="connsiteX10" fmla="*/ 776288 w 5830888"/>
                  <a:gd name="connsiteY10" fmla="*/ 1799432 h 2823369"/>
                  <a:gd name="connsiteX11" fmla="*/ 1057276 w 5830888"/>
                  <a:gd name="connsiteY11" fmla="*/ 1699419 h 2823369"/>
                  <a:gd name="connsiteX12" fmla="*/ 1047751 w 5830888"/>
                  <a:gd name="connsiteY12" fmla="*/ 1580357 h 2823369"/>
                  <a:gd name="connsiteX13" fmla="*/ 1138238 w 5830888"/>
                  <a:gd name="connsiteY13" fmla="*/ 1556544 h 2823369"/>
                  <a:gd name="connsiteX14" fmla="*/ 1162051 w 5830888"/>
                  <a:gd name="connsiteY14" fmla="*/ 1485107 h 2823369"/>
                  <a:gd name="connsiteX15" fmla="*/ 1366838 w 5830888"/>
                  <a:gd name="connsiteY15" fmla="*/ 1408907 h 2823369"/>
                  <a:gd name="connsiteX16" fmla="*/ 1357313 w 5830888"/>
                  <a:gd name="connsiteY16" fmla="*/ 1342232 h 2823369"/>
                  <a:gd name="connsiteX17" fmla="*/ 1595438 w 5830888"/>
                  <a:gd name="connsiteY17" fmla="*/ 1251744 h 2823369"/>
                  <a:gd name="connsiteX18" fmla="*/ 1681163 w 5830888"/>
                  <a:gd name="connsiteY18" fmla="*/ 1285082 h 2823369"/>
                  <a:gd name="connsiteX19" fmla="*/ 1795463 w 5830888"/>
                  <a:gd name="connsiteY19" fmla="*/ 1566069 h 2823369"/>
                  <a:gd name="connsiteX20" fmla="*/ 1624013 w 5830888"/>
                  <a:gd name="connsiteY20" fmla="*/ 1637507 h 2823369"/>
                  <a:gd name="connsiteX21" fmla="*/ 1809751 w 5830888"/>
                  <a:gd name="connsiteY21" fmla="*/ 2085182 h 2823369"/>
                  <a:gd name="connsiteX22" fmla="*/ 1726406 w 5830888"/>
                  <a:gd name="connsiteY22" fmla="*/ 2137570 h 2823369"/>
                  <a:gd name="connsiteX23" fmla="*/ 1764505 w 5830888"/>
                  <a:gd name="connsiteY23" fmla="*/ 2225676 h 2823369"/>
                  <a:gd name="connsiteX24" fmla="*/ 1262062 w 5830888"/>
                  <a:gd name="connsiteY24" fmla="*/ 2430464 h 2823369"/>
                  <a:gd name="connsiteX25" fmla="*/ 1140618 w 5830888"/>
                  <a:gd name="connsiteY25" fmla="*/ 2194720 h 2823369"/>
                  <a:gd name="connsiteX26" fmla="*/ 890587 w 5830888"/>
                  <a:gd name="connsiteY26" fmla="*/ 2286795 h 2823369"/>
                  <a:gd name="connsiteX27" fmla="*/ 849312 w 5830888"/>
                  <a:gd name="connsiteY27" fmla="*/ 2194720 h 2823369"/>
                  <a:gd name="connsiteX28" fmla="*/ 19051 w 5830888"/>
                  <a:gd name="connsiteY28" fmla="*/ 2513808 h 2823369"/>
                  <a:gd name="connsiteX29" fmla="*/ 0 w 5830888"/>
                  <a:gd name="connsiteY29" fmla="*/ 2761458 h 2823369"/>
                  <a:gd name="connsiteX30" fmla="*/ 57150 w 5830888"/>
                  <a:gd name="connsiteY30" fmla="*/ 2756695 h 2823369"/>
                  <a:gd name="connsiteX31" fmla="*/ 61912 w 5830888"/>
                  <a:gd name="connsiteY31" fmla="*/ 2594770 h 2823369"/>
                  <a:gd name="connsiteX32" fmla="*/ 757237 w 5830888"/>
                  <a:gd name="connsiteY32" fmla="*/ 2347120 h 2823369"/>
                  <a:gd name="connsiteX33" fmla="*/ 928687 w 5830888"/>
                  <a:gd name="connsiteY33" fmla="*/ 2756695 h 2823369"/>
                  <a:gd name="connsiteX34" fmla="*/ 1319212 w 5830888"/>
                  <a:gd name="connsiteY34" fmla="*/ 2587626 h 2823369"/>
                  <a:gd name="connsiteX35" fmla="*/ 1278731 w 5830888"/>
                  <a:gd name="connsiteY35" fmla="*/ 2487614 h 2823369"/>
                  <a:gd name="connsiteX36" fmla="*/ 1840706 w 5830888"/>
                  <a:gd name="connsiteY36" fmla="*/ 2266158 h 2823369"/>
                  <a:gd name="connsiteX37" fmla="*/ 1809750 w 5830888"/>
                  <a:gd name="connsiteY37" fmla="*/ 2185195 h 2823369"/>
                  <a:gd name="connsiteX38" fmla="*/ 1845470 w 5830888"/>
                  <a:gd name="connsiteY38" fmla="*/ 2163763 h 2823369"/>
                  <a:gd name="connsiteX39" fmla="*/ 1957388 w 5830888"/>
                  <a:gd name="connsiteY39" fmla="*/ 2128044 h 2823369"/>
                  <a:gd name="connsiteX40" fmla="*/ 1985963 w 5830888"/>
                  <a:gd name="connsiteY40" fmla="*/ 2113757 h 2823369"/>
                  <a:gd name="connsiteX41" fmla="*/ 2043113 w 5830888"/>
                  <a:gd name="connsiteY41" fmla="*/ 2275682 h 2823369"/>
                  <a:gd name="connsiteX42" fmla="*/ 1957388 w 5830888"/>
                  <a:gd name="connsiteY42" fmla="*/ 2409032 h 2823369"/>
                  <a:gd name="connsiteX43" fmla="*/ 1781176 w 5830888"/>
                  <a:gd name="connsiteY43" fmla="*/ 2494757 h 2823369"/>
                  <a:gd name="connsiteX44" fmla="*/ 1614488 w 5830888"/>
                  <a:gd name="connsiteY44" fmla="*/ 2480469 h 2823369"/>
                  <a:gd name="connsiteX45" fmla="*/ 1333501 w 5830888"/>
                  <a:gd name="connsiteY45" fmla="*/ 2590007 h 2823369"/>
                  <a:gd name="connsiteX46" fmla="*/ 1147763 w 5830888"/>
                  <a:gd name="connsiteY46" fmla="*/ 2656682 h 2823369"/>
                  <a:gd name="connsiteX47" fmla="*/ 1143001 w 5830888"/>
                  <a:gd name="connsiteY47" fmla="*/ 2732882 h 2823369"/>
                  <a:gd name="connsiteX48" fmla="*/ 1209676 w 5830888"/>
                  <a:gd name="connsiteY48" fmla="*/ 2742407 h 2823369"/>
                  <a:gd name="connsiteX49" fmla="*/ 1238251 w 5830888"/>
                  <a:gd name="connsiteY49" fmla="*/ 2823369 h 2823369"/>
                  <a:gd name="connsiteX50" fmla="*/ 1376363 w 5830888"/>
                  <a:gd name="connsiteY50" fmla="*/ 2775744 h 2823369"/>
                  <a:gd name="connsiteX51" fmla="*/ 1343026 w 5830888"/>
                  <a:gd name="connsiteY51" fmla="*/ 2651919 h 2823369"/>
                  <a:gd name="connsiteX52" fmla="*/ 1495426 w 5830888"/>
                  <a:gd name="connsiteY52" fmla="*/ 2609057 h 2823369"/>
                  <a:gd name="connsiteX53" fmla="*/ 1528763 w 5830888"/>
                  <a:gd name="connsiteY53" fmla="*/ 2675732 h 2823369"/>
                  <a:gd name="connsiteX54" fmla="*/ 1662113 w 5830888"/>
                  <a:gd name="connsiteY54" fmla="*/ 2613819 h 2823369"/>
                  <a:gd name="connsiteX55" fmla="*/ 1685926 w 5830888"/>
                  <a:gd name="connsiteY55" fmla="*/ 2656682 h 2823369"/>
                  <a:gd name="connsiteX56" fmla="*/ 2428876 w 5830888"/>
                  <a:gd name="connsiteY56" fmla="*/ 2370932 h 2823369"/>
                  <a:gd name="connsiteX57" fmla="*/ 2528888 w 5830888"/>
                  <a:gd name="connsiteY57" fmla="*/ 2194719 h 2823369"/>
                  <a:gd name="connsiteX58" fmla="*/ 2828926 w 5830888"/>
                  <a:gd name="connsiteY58" fmla="*/ 2070894 h 2823369"/>
                  <a:gd name="connsiteX59" fmla="*/ 2862263 w 5830888"/>
                  <a:gd name="connsiteY59" fmla="*/ 2189957 h 2823369"/>
                  <a:gd name="connsiteX60" fmla="*/ 3235326 w 5830888"/>
                  <a:gd name="connsiteY60" fmla="*/ 2051844 h 2823369"/>
                  <a:gd name="connsiteX61" fmla="*/ 3182938 w 5830888"/>
                  <a:gd name="connsiteY61" fmla="*/ 1932782 h 2823369"/>
                  <a:gd name="connsiteX62" fmla="*/ 3824288 w 5830888"/>
                  <a:gd name="connsiteY62" fmla="*/ 1683544 h 2823369"/>
                  <a:gd name="connsiteX63" fmla="*/ 4776788 w 5830888"/>
                  <a:gd name="connsiteY63" fmla="*/ 1270794 h 2823369"/>
                  <a:gd name="connsiteX64" fmla="*/ 5830888 w 5830888"/>
                  <a:gd name="connsiteY64" fmla="*/ 623094 h 2823369"/>
                  <a:gd name="connsiteX65" fmla="*/ 5583238 w 5830888"/>
                  <a:gd name="connsiteY65" fmla="*/ 134144 h 2823369"/>
                  <a:gd name="connsiteX66" fmla="*/ 5718176 w 5830888"/>
                  <a:gd name="connsiteY66" fmla="*/ 57944 h 2823369"/>
                  <a:gd name="connsiteX67" fmla="*/ 5688807 w 5830888"/>
                  <a:gd name="connsiteY67" fmla="*/ 0 h 2823369"/>
                  <a:gd name="connsiteX68" fmla="*/ 5436394 w 5830888"/>
                  <a:gd name="connsiteY68" fmla="*/ 73026 h 2823369"/>
                  <a:gd name="connsiteX69" fmla="*/ 5488782 w 5830888"/>
                  <a:gd name="connsiteY69" fmla="*/ 304008 h 2823369"/>
                  <a:gd name="connsiteX70" fmla="*/ 5669757 w 5830888"/>
                  <a:gd name="connsiteY70" fmla="*/ 651670 h 2823369"/>
                  <a:gd name="connsiteX71" fmla="*/ 5141119 w 5830888"/>
                  <a:gd name="connsiteY71" fmla="*/ 970758 h 2823369"/>
                  <a:gd name="connsiteX72" fmla="*/ 4650582 w 5830888"/>
                  <a:gd name="connsiteY72" fmla="*/ 1230314 h 2823369"/>
                  <a:gd name="connsiteX73" fmla="*/ 3821113 w 5830888"/>
                  <a:gd name="connsiteY73" fmla="*/ 1578770 h 2823369"/>
                  <a:gd name="connsiteX74" fmla="*/ 2443163 w 5830888"/>
                  <a:gd name="connsiteY74" fmla="*/ 2118520 h 2823369"/>
                  <a:gd name="connsiteX75" fmla="*/ 2414588 w 5830888"/>
                  <a:gd name="connsiteY75" fmla="*/ 2070895 h 2823369"/>
                  <a:gd name="connsiteX76" fmla="*/ 2284413 w 5830888"/>
                  <a:gd name="connsiteY76" fmla="*/ 2124870 h 2823369"/>
                  <a:gd name="connsiteX77" fmla="*/ 2017713 w 5830888"/>
                  <a:gd name="connsiteY77" fmla="*/ 1470820 h 2823369"/>
                  <a:gd name="connsiteX78" fmla="*/ 1943101 w 5830888"/>
                  <a:gd name="connsiteY78" fmla="*/ 1485108 h 2823369"/>
                  <a:gd name="connsiteX79" fmla="*/ 1900238 w 5830888"/>
                  <a:gd name="connsiteY79" fmla="*/ 1375570 h 2823369"/>
                  <a:gd name="connsiteX80" fmla="*/ 1852613 w 5830888"/>
                  <a:gd name="connsiteY80" fmla="*/ 1344614 h 2823369"/>
                  <a:gd name="connsiteX81" fmla="*/ 1783557 w 5830888"/>
                  <a:gd name="connsiteY81" fmla="*/ 1177926 h 2823369"/>
                  <a:gd name="connsiteX82" fmla="*/ 1671638 w 5830888"/>
                  <a:gd name="connsiteY82" fmla="*/ 1124745 h 2823369"/>
                  <a:gd name="connsiteX83" fmla="*/ 1378744 w 5830888"/>
                  <a:gd name="connsiteY83" fmla="*/ 1230314 h 2823369"/>
                  <a:gd name="connsiteX84" fmla="*/ 1273969 w 5830888"/>
                  <a:gd name="connsiteY84" fmla="*/ 1285083 h 2823369"/>
                  <a:gd name="connsiteX85" fmla="*/ 1212057 w 5830888"/>
                  <a:gd name="connsiteY85" fmla="*/ 1401764 h 2823369"/>
                  <a:gd name="connsiteX86" fmla="*/ 1102519 w 5830888"/>
                  <a:gd name="connsiteY86" fmla="*/ 1461295 h 2823369"/>
                  <a:gd name="connsiteX87" fmla="*/ 931069 w 5830888"/>
                  <a:gd name="connsiteY87" fmla="*/ 1468439 h 2823369"/>
                  <a:gd name="connsiteX88" fmla="*/ 738188 w 5830888"/>
                  <a:gd name="connsiteY88" fmla="*/ 1532733 h 2823369"/>
                  <a:gd name="connsiteX89" fmla="*/ 664369 w 5830888"/>
                  <a:gd name="connsiteY89" fmla="*/ 1499395 h 2823369"/>
                  <a:gd name="connsiteX90" fmla="*/ 230982 w 5830888"/>
                  <a:gd name="connsiteY90" fmla="*/ 1661320 h 2823369"/>
                  <a:gd name="connsiteX91" fmla="*/ 283369 w 5830888"/>
                  <a:gd name="connsiteY91" fmla="*/ 1820864 h 2823369"/>
                  <a:gd name="connsiteX92" fmla="*/ 66676 w 5830888"/>
                  <a:gd name="connsiteY92" fmla="*/ 1894682 h 2823369"/>
                  <a:gd name="connsiteX0" fmla="*/ 66676 w 5830888"/>
                  <a:gd name="connsiteY0" fmla="*/ 1894908 h 2823595"/>
                  <a:gd name="connsiteX1" fmla="*/ 64294 w 5830888"/>
                  <a:gd name="connsiteY1" fmla="*/ 2033020 h 2823595"/>
                  <a:gd name="connsiteX2" fmla="*/ 142876 w 5830888"/>
                  <a:gd name="connsiteY2" fmla="*/ 1994920 h 2823595"/>
                  <a:gd name="connsiteX3" fmla="*/ 357188 w 5830888"/>
                  <a:gd name="connsiteY3" fmla="*/ 1956820 h 2823595"/>
                  <a:gd name="connsiteX4" fmla="*/ 404813 w 5830888"/>
                  <a:gd name="connsiteY4" fmla="*/ 1933008 h 2823595"/>
                  <a:gd name="connsiteX5" fmla="*/ 414338 w 5830888"/>
                  <a:gd name="connsiteY5" fmla="*/ 1809183 h 2823595"/>
                  <a:gd name="connsiteX6" fmla="*/ 438151 w 5830888"/>
                  <a:gd name="connsiteY6" fmla="*/ 1671070 h 2823595"/>
                  <a:gd name="connsiteX7" fmla="*/ 666751 w 5830888"/>
                  <a:gd name="connsiteY7" fmla="*/ 1585345 h 2823595"/>
                  <a:gd name="connsiteX8" fmla="*/ 695326 w 5830888"/>
                  <a:gd name="connsiteY8" fmla="*/ 1618683 h 2823595"/>
                  <a:gd name="connsiteX9" fmla="*/ 733426 w 5830888"/>
                  <a:gd name="connsiteY9" fmla="*/ 1856808 h 2823595"/>
                  <a:gd name="connsiteX10" fmla="*/ 776288 w 5830888"/>
                  <a:gd name="connsiteY10" fmla="*/ 1799658 h 2823595"/>
                  <a:gd name="connsiteX11" fmla="*/ 1057276 w 5830888"/>
                  <a:gd name="connsiteY11" fmla="*/ 1699645 h 2823595"/>
                  <a:gd name="connsiteX12" fmla="*/ 1047751 w 5830888"/>
                  <a:gd name="connsiteY12" fmla="*/ 1580583 h 2823595"/>
                  <a:gd name="connsiteX13" fmla="*/ 1138238 w 5830888"/>
                  <a:gd name="connsiteY13" fmla="*/ 1556770 h 2823595"/>
                  <a:gd name="connsiteX14" fmla="*/ 1162051 w 5830888"/>
                  <a:gd name="connsiteY14" fmla="*/ 1485333 h 2823595"/>
                  <a:gd name="connsiteX15" fmla="*/ 1366838 w 5830888"/>
                  <a:gd name="connsiteY15" fmla="*/ 1409133 h 2823595"/>
                  <a:gd name="connsiteX16" fmla="*/ 1357313 w 5830888"/>
                  <a:gd name="connsiteY16" fmla="*/ 1342458 h 2823595"/>
                  <a:gd name="connsiteX17" fmla="*/ 1595438 w 5830888"/>
                  <a:gd name="connsiteY17" fmla="*/ 1251970 h 2823595"/>
                  <a:gd name="connsiteX18" fmla="*/ 1681163 w 5830888"/>
                  <a:gd name="connsiteY18" fmla="*/ 1285308 h 2823595"/>
                  <a:gd name="connsiteX19" fmla="*/ 1795463 w 5830888"/>
                  <a:gd name="connsiteY19" fmla="*/ 1566295 h 2823595"/>
                  <a:gd name="connsiteX20" fmla="*/ 1624013 w 5830888"/>
                  <a:gd name="connsiteY20" fmla="*/ 1637733 h 2823595"/>
                  <a:gd name="connsiteX21" fmla="*/ 1809751 w 5830888"/>
                  <a:gd name="connsiteY21" fmla="*/ 2085408 h 2823595"/>
                  <a:gd name="connsiteX22" fmla="*/ 1726406 w 5830888"/>
                  <a:gd name="connsiteY22" fmla="*/ 2137796 h 2823595"/>
                  <a:gd name="connsiteX23" fmla="*/ 1764505 w 5830888"/>
                  <a:gd name="connsiteY23" fmla="*/ 2225902 h 2823595"/>
                  <a:gd name="connsiteX24" fmla="*/ 1262062 w 5830888"/>
                  <a:gd name="connsiteY24" fmla="*/ 2430690 h 2823595"/>
                  <a:gd name="connsiteX25" fmla="*/ 1140618 w 5830888"/>
                  <a:gd name="connsiteY25" fmla="*/ 2194946 h 2823595"/>
                  <a:gd name="connsiteX26" fmla="*/ 890587 w 5830888"/>
                  <a:gd name="connsiteY26" fmla="*/ 2287021 h 2823595"/>
                  <a:gd name="connsiteX27" fmla="*/ 849312 w 5830888"/>
                  <a:gd name="connsiteY27" fmla="*/ 2194946 h 2823595"/>
                  <a:gd name="connsiteX28" fmla="*/ 19051 w 5830888"/>
                  <a:gd name="connsiteY28" fmla="*/ 2514034 h 2823595"/>
                  <a:gd name="connsiteX29" fmla="*/ 0 w 5830888"/>
                  <a:gd name="connsiteY29" fmla="*/ 2761684 h 2823595"/>
                  <a:gd name="connsiteX30" fmla="*/ 57150 w 5830888"/>
                  <a:gd name="connsiteY30" fmla="*/ 2756921 h 2823595"/>
                  <a:gd name="connsiteX31" fmla="*/ 61912 w 5830888"/>
                  <a:gd name="connsiteY31" fmla="*/ 2594996 h 2823595"/>
                  <a:gd name="connsiteX32" fmla="*/ 757237 w 5830888"/>
                  <a:gd name="connsiteY32" fmla="*/ 2347346 h 2823595"/>
                  <a:gd name="connsiteX33" fmla="*/ 928687 w 5830888"/>
                  <a:gd name="connsiteY33" fmla="*/ 2756921 h 2823595"/>
                  <a:gd name="connsiteX34" fmla="*/ 1319212 w 5830888"/>
                  <a:gd name="connsiteY34" fmla="*/ 2587852 h 2823595"/>
                  <a:gd name="connsiteX35" fmla="*/ 1278731 w 5830888"/>
                  <a:gd name="connsiteY35" fmla="*/ 2487840 h 2823595"/>
                  <a:gd name="connsiteX36" fmla="*/ 1840706 w 5830888"/>
                  <a:gd name="connsiteY36" fmla="*/ 2266384 h 2823595"/>
                  <a:gd name="connsiteX37" fmla="*/ 1809750 w 5830888"/>
                  <a:gd name="connsiteY37" fmla="*/ 2185421 h 2823595"/>
                  <a:gd name="connsiteX38" fmla="*/ 1845470 w 5830888"/>
                  <a:gd name="connsiteY38" fmla="*/ 2163989 h 2823595"/>
                  <a:gd name="connsiteX39" fmla="*/ 1957388 w 5830888"/>
                  <a:gd name="connsiteY39" fmla="*/ 2128270 h 2823595"/>
                  <a:gd name="connsiteX40" fmla="*/ 1985963 w 5830888"/>
                  <a:gd name="connsiteY40" fmla="*/ 2113983 h 2823595"/>
                  <a:gd name="connsiteX41" fmla="*/ 2043113 w 5830888"/>
                  <a:gd name="connsiteY41" fmla="*/ 2275908 h 2823595"/>
                  <a:gd name="connsiteX42" fmla="*/ 1957388 w 5830888"/>
                  <a:gd name="connsiteY42" fmla="*/ 2409258 h 2823595"/>
                  <a:gd name="connsiteX43" fmla="*/ 1781176 w 5830888"/>
                  <a:gd name="connsiteY43" fmla="*/ 2494983 h 2823595"/>
                  <a:gd name="connsiteX44" fmla="*/ 1614488 w 5830888"/>
                  <a:gd name="connsiteY44" fmla="*/ 2480695 h 2823595"/>
                  <a:gd name="connsiteX45" fmla="*/ 1333501 w 5830888"/>
                  <a:gd name="connsiteY45" fmla="*/ 2590233 h 2823595"/>
                  <a:gd name="connsiteX46" fmla="*/ 1147763 w 5830888"/>
                  <a:gd name="connsiteY46" fmla="*/ 2656908 h 2823595"/>
                  <a:gd name="connsiteX47" fmla="*/ 1143001 w 5830888"/>
                  <a:gd name="connsiteY47" fmla="*/ 2733108 h 2823595"/>
                  <a:gd name="connsiteX48" fmla="*/ 1209676 w 5830888"/>
                  <a:gd name="connsiteY48" fmla="*/ 2742633 h 2823595"/>
                  <a:gd name="connsiteX49" fmla="*/ 1238251 w 5830888"/>
                  <a:gd name="connsiteY49" fmla="*/ 2823595 h 2823595"/>
                  <a:gd name="connsiteX50" fmla="*/ 1376363 w 5830888"/>
                  <a:gd name="connsiteY50" fmla="*/ 2775970 h 2823595"/>
                  <a:gd name="connsiteX51" fmla="*/ 1343026 w 5830888"/>
                  <a:gd name="connsiteY51" fmla="*/ 2652145 h 2823595"/>
                  <a:gd name="connsiteX52" fmla="*/ 1495426 w 5830888"/>
                  <a:gd name="connsiteY52" fmla="*/ 2609283 h 2823595"/>
                  <a:gd name="connsiteX53" fmla="*/ 1528763 w 5830888"/>
                  <a:gd name="connsiteY53" fmla="*/ 2675958 h 2823595"/>
                  <a:gd name="connsiteX54" fmla="*/ 1662113 w 5830888"/>
                  <a:gd name="connsiteY54" fmla="*/ 2614045 h 2823595"/>
                  <a:gd name="connsiteX55" fmla="*/ 1685926 w 5830888"/>
                  <a:gd name="connsiteY55" fmla="*/ 2656908 h 2823595"/>
                  <a:gd name="connsiteX56" fmla="*/ 2428876 w 5830888"/>
                  <a:gd name="connsiteY56" fmla="*/ 2371158 h 2823595"/>
                  <a:gd name="connsiteX57" fmla="*/ 2528888 w 5830888"/>
                  <a:gd name="connsiteY57" fmla="*/ 2194945 h 2823595"/>
                  <a:gd name="connsiteX58" fmla="*/ 2828926 w 5830888"/>
                  <a:gd name="connsiteY58" fmla="*/ 2071120 h 2823595"/>
                  <a:gd name="connsiteX59" fmla="*/ 2862263 w 5830888"/>
                  <a:gd name="connsiteY59" fmla="*/ 2190183 h 2823595"/>
                  <a:gd name="connsiteX60" fmla="*/ 3235326 w 5830888"/>
                  <a:gd name="connsiteY60" fmla="*/ 2052070 h 2823595"/>
                  <a:gd name="connsiteX61" fmla="*/ 3182938 w 5830888"/>
                  <a:gd name="connsiteY61" fmla="*/ 1933008 h 2823595"/>
                  <a:gd name="connsiteX62" fmla="*/ 3824288 w 5830888"/>
                  <a:gd name="connsiteY62" fmla="*/ 1683770 h 2823595"/>
                  <a:gd name="connsiteX63" fmla="*/ 4776788 w 5830888"/>
                  <a:gd name="connsiteY63" fmla="*/ 1271020 h 2823595"/>
                  <a:gd name="connsiteX64" fmla="*/ 5830888 w 5830888"/>
                  <a:gd name="connsiteY64" fmla="*/ 623320 h 2823595"/>
                  <a:gd name="connsiteX65" fmla="*/ 5583238 w 5830888"/>
                  <a:gd name="connsiteY65" fmla="*/ 134370 h 2823595"/>
                  <a:gd name="connsiteX66" fmla="*/ 5718176 w 5830888"/>
                  <a:gd name="connsiteY66" fmla="*/ 58170 h 2823595"/>
                  <a:gd name="connsiteX67" fmla="*/ 5688807 w 5830888"/>
                  <a:gd name="connsiteY67" fmla="*/ 226 h 2823595"/>
                  <a:gd name="connsiteX68" fmla="*/ 5586412 w 5830888"/>
                  <a:gd name="connsiteY68" fmla="*/ 64521 h 2823595"/>
                  <a:gd name="connsiteX69" fmla="*/ 5436394 w 5830888"/>
                  <a:gd name="connsiteY69" fmla="*/ 73252 h 2823595"/>
                  <a:gd name="connsiteX70" fmla="*/ 5488782 w 5830888"/>
                  <a:gd name="connsiteY70" fmla="*/ 304234 h 2823595"/>
                  <a:gd name="connsiteX71" fmla="*/ 5669757 w 5830888"/>
                  <a:gd name="connsiteY71" fmla="*/ 651896 h 2823595"/>
                  <a:gd name="connsiteX72" fmla="*/ 5141119 w 5830888"/>
                  <a:gd name="connsiteY72" fmla="*/ 970984 h 2823595"/>
                  <a:gd name="connsiteX73" fmla="*/ 4650582 w 5830888"/>
                  <a:gd name="connsiteY73" fmla="*/ 1230540 h 2823595"/>
                  <a:gd name="connsiteX74" fmla="*/ 3821113 w 5830888"/>
                  <a:gd name="connsiteY74" fmla="*/ 1578996 h 2823595"/>
                  <a:gd name="connsiteX75" fmla="*/ 2443163 w 5830888"/>
                  <a:gd name="connsiteY75" fmla="*/ 2118746 h 2823595"/>
                  <a:gd name="connsiteX76" fmla="*/ 2414588 w 5830888"/>
                  <a:gd name="connsiteY76" fmla="*/ 2071121 h 2823595"/>
                  <a:gd name="connsiteX77" fmla="*/ 2284413 w 5830888"/>
                  <a:gd name="connsiteY77" fmla="*/ 2125096 h 2823595"/>
                  <a:gd name="connsiteX78" fmla="*/ 2017713 w 5830888"/>
                  <a:gd name="connsiteY78" fmla="*/ 1471046 h 2823595"/>
                  <a:gd name="connsiteX79" fmla="*/ 1943101 w 5830888"/>
                  <a:gd name="connsiteY79" fmla="*/ 1485334 h 2823595"/>
                  <a:gd name="connsiteX80" fmla="*/ 1900238 w 5830888"/>
                  <a:gd name="connsiteY80" fmla="*/ 1375796 h 2823595"/>
                  <a:gd name="connsiteX81" fmla="*/ 1852613 w 5830888"/>
                  <a:gd name="connsiteY81" fmla="*/ 1344840 h 2823595"/>
                  <a:gd name="connsiteX82" fmla="*/ 1783557 w 5830888"/>
                  <a:gd name="connsiteY82" fmla="*/ 1178152 h 2823595"/>
                  <a:gd name="connsiteX83" fmla="*/ 1671638 w 5830888"/>
                  <a:gd name="connsiteY83" fmla="*/ 1124971 h 2823595"/>
                  <a:gd name="connsiteX84" fmla="*/ 1378744 w 5830888"/>
                  <a:gd name="connsiteY84" fmla="*/ 1230540 h 2823595"/>
                  <a:gd name="connsiteX85" fmla="*/ 1273969 w 5830888"/>
                  <a:gd name="connsiteY85" fmla="*/ 1285309 h 2823595"/>
                  <a:gd name="connsiteX86" fmla="*/ 1212057 w 5830888"/>
                  <a:gd name="connsiteY86" fmla="*/ 1401990 h 2823595"/>
                  <a:gd name="connsiteX87" fmla="*/ 1102519 w 5830888"/>
                  <a:gd name="connsiteY87" fmla="*/ 1461521 h 2823595"/>
                  <a:gd name="connsiteX88" fmla="*/ 931069 w 5830888"/>
                  <a:gd name="connsiteY88" fmla="*/ 1468665 h 2823595"/>
                  <a:gd name="connsiteX89" fmla="*/ 738188 w 5830888"/>
                  <a:gd name="connsiteY89" fmla="*/ 1532959 h 2823595"/>
                  <a:gd name="connsiteX90" fmla="*/ 664369 w 5830888"/>
                  <a:gd name="connsiteY90" fmla="*/ 1499621 h 2823595"/>
                  <a:gd name="connsiteX91" fmla="*/ 230982 w 5830888"/>
                  <a:gd name="connsiteY91" fmla="*/ 1661546 h 2823595"/>
                  <a:gd name="connsiteX92" fmla="*/ 283369 w 5830888"/>
                  <a:gd name="connsiteY92" fmla="*/ 1821090 h 2823595"/>
                  <a:gd name="connsiteX93" fmla="*/ 66676 w 5830888"/>
                  <a:gd name="connsiteY93" fmla="*/ 1894908 h 2823595"/>
                  <a:gd name="connsiteX0" fmla="*/ 66676 w 5830888"/>
                  <a:gd name="connsiteY0" fmla="*/ 1894908 h 2823595"/>
                  <a:gd name="connsiteX1" fmla="*/ 64294 w 5830888"/>
                  <a:gd name="connsiteY1" fmla="*/ 2033020 h 2823595"/>
                  <a:gd name="connsiteX2" fmla="*/ 142876 w 5830888"/>
                  <a:gd name="connsiteY2" fmla="*/ 1994920 h 2823595"/>
                  <a:gd name="connsiteX3" fmla="*/ 357188 w 5830888"/>
                  <a:gd name="connsiteY3" fmla="*/ 1956820 h 2823595"/>
                  <a:gd name="connsiteX4" fmla="*/ 404813 w 5830888"/>
                  <a:gd name="connsiteY4" fmla="*/ 1933008 h 2823595"/>
                  <a:gd name="connsiteX5" fmla="*/ 414338 w 5830888"/>
                  <a:gd name="connsiteY5" fmla="*/ 1809183 h 2823595"/>
                  <a:gd name="connsiteX6" fmla="*/ 438151 w 5830888"/>
                  <a:gd name="connsiteY6" fmla="*/ 1671070 h 2823595"/>
                  <a:gd name="connsiteX7" fmla="*/ 666751 w 5830888"/>
                  <a:gd name="connsiteY7" fmla="*/ 1585345 h 2823595"/>
                  <a:gd name="connsiteX8" fmla="*/ 695326 w 5830888"/>
                  <a:gd name="connsiteY8" fmla="*/ 1618683 h 2823595"/>
                  <a:gd name="connsiteX9" fmla="*/ 733426 w 5830888"/>
                  <a:gd name="connsiteY9" fmla="*/ 1856808 h 2823595"/>
                  <a:gd name="connsiteX10" fmla="*/ 776288 w 5830888"/>
                  <a:gd name="connsiteY10" fmla="*/ 1799658 h 2823595"/>
                  <a:gd name="connsiteX11" fmla="*/ 1057276 w 5830888"/>
                  <a:gd name="connsiteY11" fmla="*/ 1699645 h 2823595"/>
                  <a:gd name="connsiteX12" fmla="*/ 1047751 w 5830888"/>
                  <a:gd name="connsiteY12" fmla="*/ 1580583 h 2823595"/>
                  <a:gd name="connsiteX13" fmla="*/ 1138238 w 5830888"/>
                  <a:gd name="connsiteY13" fmla="*/ 1556770 h 2823595"/>
                  <a:gd name="connsiteX14" fmla="*/ 1162051 w 5830888"/>
                  <a:gd name="connsiteY14" fmla="*/ 1485333 h 2823595"/>
                  <a:gd name="connsiteX15" fmla="*/ 1366838 w 5830888"/>
                  <a:gd name="connsiteY15" fmla="*/ 1409133 h 2823595"/>
                  <a:gd name="connsiteX16" fmla="*/ 1357313 w 5830888"/>
                  <a:gd name="connsiteY16" fmla="*/ 1342458 h 2823595"/>
                  <a:gd name="connsiteX17" fmla="*/ 1595438 w 5830888"/>
                  <a:gd name="connsiteY17" fmla="*/ 1251970 h 2823595"/>
                  <a:gd name="connsiteX18" fmla="*/ 1681163 w 5830888"/>
                  <a:gd name="connsiteY18" fmla="*/ 1285308 h 2823595"/>
                  <a:gd name="connsiteX19" fmla="*/ 1795463 w 5830888"/>
                  <a:gd name="connsiteY19" fmla="*/ 1566295 h 2823595"/>
                  <a:gd name="connsiteX20" fmla="*/ 1624013 w 5830888"/>
                  <a:gd name="connsiteY20" fmla="*/ 1637733 h 2823595"/>
                  <a:gd name="connsiteX21" fmla="*/ 1809751 w 5830888"/>
                  <a:gd name="connsiteY21" fmla="*/ 2085408 h 2823595"/>
                  <a:gd name="connsiteX22" fmla="*/ 1726406 w 5830888"/>
                  <a:gd name="connsiteY22" fmla="*/ 2137796 h 2823595"/>
                  <a:gd name="connsiteX23" fmla="*/ 1764505 w 5830888"/>
                  <a:gd name="connsiteY23" fmla="*/ 2225902 h 2823595"/>
                  <a:gd name="connsiteX24" fmla="*/ 1262062 w 5830888"/>
                  <a:gd name="connsiteY24" fmla="*/ 2430690 h 2823595"/>
                  <a:gd name="connsiteX25" fmla="*/ 1140618 w 5830888"/>
                  <a:gd name="connsiteY25" fmla="*/ 2194946 h 2823595"/>
                  <a:gd name="connsiteX26" fmla="*/ 890587 w 5830888"/>
                  <a:gd name="connsiteY26" fmla="*/ 2287021 h 2823595"/>
                  <a:gd name="connsiteX27" fmla="*/ 849312 w 5830888"/>
                  <a:gd name="connsiteY27" fmla="*/ 2194946 h 2823595"/>
                  <a:gd name="connsiteX28" fmla="*/ 19051 w 5830888"/>
                  <a:gd name="connsiteY28" fmla="*/ 2514034 h 2823595"/>
                  <a:gd name="connsiteX29" fmla="*/ 0 w 5830888"/>
                  <a:gd name="connsiteY29" fmla="*/ 2761684 h 2823595"/>
                  <a:gd name="connsiteX30" fmla="*/ 57150 w 5830888"/>
                  <a:gd name="connsiteY30" fmla="*/ 2756921 h 2823595"/>
                  <a:gd name="connsiteX31" fmla="*/ 61912 w 5830888"/>
                  <a:gd name="connsiteY31" fmla="*/ 2594996 h 2823595"/>
                  <a:gd name="connsiteX32" fmla="*/ 757237 w 5830888"/>
                  <a:gd name="connsiteY32" fmla="*/ 2347346 h 2823595"/>
                  <a:gd name="connsiteX33" fmla="*/ 928687 w 5830888"/>
                  <a:gd name="connsiteY33" fmla="*/ 2756921 h 2823595"/>
                  <a:gd name="connsiteX34" fmla="*/ 1319212 w 5830888"/>
                  <a:gd name="connsiteY34" fmla="*/ 2587852 h 2823595"/>
                  <a:gd name="connsiteX35" fmla="*/ 1278731 w 5830888"/>
                  <a:gd name="connsiteY35" fmla="*/ 2487840 h 2823595"/>
                  <a:gd name="connsiteX36" fmla="*/ 1840706 w 5830888"/>
                  <a:gd name="connsiteY36" fmla="*/ 2266384 h 2823595"/>
                  <a:gd name="connsiteX37" fmla="*/ 1809750 w 5830888"/>
                  <a:gd name="connsiteY37" fmla="*/ 2185421 h 2823595"/>
                  <a:gd name="connsiteX38" fmla="*/ 1845470 w 5830888"/>
                  <a:gd name="connsiteY38" fmla="*/ 2163989 h 2823595"/>
                  <a:gd name="connsiteX39" fmla="*/ 1957388 w 5830888"/>
                  <a:gd name="connsiteY39" fmla="*/ 2128270 h 2823595"/>
                  <a:gd name="connsiteX40" fmla="*/ 1985963 w 5830888"/>
                  <a:gd name="connsiteY40" fmla="*/ 2113983 h 2823595"/>
                  <a:gd name="connsiteX41" fmla="*/ 2043113 w 5830888"/>
                  <a:gd name="connsiteY41" fmla="*/ 2275908 h 2823595"/>
                  <a:gd name="connsiteX42" fmla="*/ 1957388 w 5830888"/>
                  <a:gd name="connsiteY42" fmla="*/ 2409258 h 2823595"/>
                  <a:gd name="connsiteX43" fmla="*/ 1781176 w 5830888"/>
                  <a:gd name="connsiteY43" fmla="*/ 2494983 h 2823595"/>
                  <a:gd name="connsiteX44" fmla="*/ 1614488 w 5830888"/>
                  <a:gd name="connsiteY44" fmla="*/ 2480695 h 2823595"/>
                  <a:gd name="connsiteX45" fmla="*/ 1333501 w 5830888"/>
                  <a:gd name="connsiteY45" fmla="*/ 2590233 h 2823595"/>
                  <a:gd name="connsiteX46" fmla="*/ 1147763 w 5830888"/>
                  <a:gd name="connsiteY46" fmla="*/ 2656908 h 2823595"/>
                  <a:gd name="connsiteX47" fmla="*/ 1143001 w 5830888"/>
                  <a:gd name="connsiteY47" fmla="*/ 2733108 h 2823595"/>
                  <a:gd name="connsiteX48" fmla="*/ 1209676 w 5830888"/>
                  <a:gd name="connsiteY48" fmla="*/ 2742633 h 2823595"/>
                  <a:gd name="connsiteX49" fmla="*/ 1238251 w 5830888"/>
                  <a:gd name="connsiteY49" fmla="*/ 2823595 h 2823595"/>
                  <a:gd name="connsiteX50" fmla="*/ 1376363 w 5830888"/>
                  <a:gd name="connsiteY50" fmla="*/ 2775970 h 2823595"/>
                  <a:gd name="connsiteX51" fmla="*/ 1343026 w 5830888"/>
                  <a:gd name="connsiteY51" fmla="*/ 2652145 h 2823595"/>
                  <a:gd name="connsiteX52" fmla="*/ 1495426 w 5830888"/>
                  <a:gd name="connsiteY52" fmla="*/ 2609283 h 2823595"/>
                  <a:gd name="connsiteX53" fmla="*/ 1528763 w 5830888"/>
                  <a:gd name="connsiteY53" fmla="*/ 2675958 h 2823595"/>
                  <a:gd name="connsiteX54" fmla="*/ 1662113 w 5830888"/>
                  <a:gd name="connsiteY54" fmla="*/ 2614045 h 2823595"/>
                  <a:gd name="connsiteX55" fmla="*/ 1685926 w 5830888"/>
                  <a:gd name="connsiteY55" fmla="*/ 2656908 h 2823595"/>
                  <a:gd name="connsiteX56" fmla="*/ 2428876 w 5830888"/>
                  <a:gd name="connsiteY56" fmla="*/ 2371158 h 2823595"/>
                  <a:gd name="connsiteX57" fmla="*/ 2528888 w 5830888"/>
                  <a:gd name="connsiteY57" fmla="*/ 2194945 h 2823595"/>
                  <a:gd name="connsiteX58" fmla="*/ 2828926 w 5830888"/>
                  <a:gd name="connsiteY58" fmla="*/ 2071120 h 2823595"/>
                  <a:gd name="connsiteX59" fmla="*/ 2862263 w 5830888"/>
                  <a:gd name="connsiteY59" fmla="*/ 2190183 h 2823595"/>
                  <a:gd name="connsiteX60" fmla="*/ 3235326 w 5830888"/>
                  <a:gd name="connsiteY60" fmla="*/ 2052070 h 2823595"/>
                  <a:gd name="connsiteX61" fmla="*/ 3182938 w 5830888"/>
                  <a:gd name="connsiteY61" fmla="*/ 1933008 h 2823595"/>
                  <a:gd name="connsiteX62" fmla="*/ 3824288 w 5830888"/>
                  <a:gd name="connsiteY62" fmla="*/ 1683770 h 2823595"/>
                  <a:gd name="connsiteX63" fmla="*/ 4776788 w 5830888"/>
                  <a:gd name="connsiteY63" fmla="*/ 1271020 h 2823595"/>
                  <a:gd name="connsiteX64" fmla="*/ 5830888 w 5830888"/>
                  <a:gd name="connsiteY64" fmla="*/ 623320 h 2823595"/>
                  <a:gd name="connsiteX65" fmla="*/ 5583238 w 5830888"/>
                  <a:gd name="connsiteY65" fmla="*/ 134370 h 2823595"/>
                  <a:gd name="connsiteX66" fmla="*/ 5718176 w 5830888"/>
                  <a:gd name="connsiteY66" fmla="*/ 58170 h 2823595"/>
                  <a:gd name="connsiteX67" fmla="*/ 5688807 w 5830888"/>
                  <a:gd name="connsiteY67" fmla="*/ 226 h 2823595"/>
                  <a:gd name="connsiteX68" fmla="*/ 5586412 w 5830888"/>
                  <a:gd name="connsiteY68" fmla="*/ 64521 h 2823595"/>
                  <a:gd name="connsiteX69" fmla="*/ 5561012 w 5830888"/>
                  <a:gd name="connsiteY69" fmla="*/ 35946 h 2823595"/>
                  <a:gd name="connsiteX70" fmla="*/ 5436394 w 5830888"/>
                  <a:gd name="connsiteY70" fmla="*/ 73252 h 2823595"/>
                  <a:gd name="connsiteX71" fmla="*/ 5488782 w 5830888"/>
                  <a:gd name="connsiteY71" fmla="*/ 304234 h 2823595"/>
                  <a:gd name="connsiteX72" fmla="*/ 5669757 w 5830888"/>
                  <a:gd name="connsiteY72" fmla="*/ 651896 h 2823595"/>
                  <a:gd name="connsiteX73" fmla="*/ 5141119 w 5830888"/>
                  <a:gd name="connsiteY73" fmla="*/ 970984 h 2823595"/>
                  <a:gd name="connsiteX74" fmla="*/ 4650582 w 5830888"/>
                  <a:gd name="connsiteY74" fmla="*/ 1230540 h 2823595"/>
                  <a:gd name="connsiteX75" fmla="*/ 3821113 w 5830888"/>
                  <a:gd name="connsiteY75" fmla="*/ 1578996 h 2823595"/>
                  <a:gd name="connsiteX76" fmla="*/ 2443163 w 5830888"/>
                  <a:gd name="connsiteY76" fmla="*/ 2118746 h 2823595"/>
                  <a:gd name="connsiteX77" fmla="*/ 2414588 w 5830888"/>
                  <a:gd name="connsiteY77" fmla="*/ 2071121 h 2823595"/>
                  <a:gd name="connsiteX78" fmla="*/ 2284413 w 5830888"/>
                  <a:gd name="connsiteY78" fmla="*/ 2125096 h 2823595"/>
                  <a:gd name="connsiteX79" fmla="*/ 2017713 w 5830888"/>
                  <a:gd name="connsiteY79" fmla="*/ 1471046 h 2823595"/>
                  <a:gd name="connsiteX80" fmla="*/ 1943101 w 5830888"/>
                  <a:gd name="connsiteY80" fmla="*/ 1485334 h 2823595"/>
                  <a:gd name="connsiteX81" fmla="*/ 1900238 w 5830888"/>
                  <a:gd name="connsiteY81" fmla="*/ 1375796 h 2823595"/>
                  <a:gd name="connsiteX82" fmla="*/ 1852613 w 5830888"/>
                  <a:gd name="connsiteY82" fmla="*/ 1344840 h 2823595"/>
                  <a:gd name="connsiteX83" fmla="*/ 1783557 w 5830888"/>
                  <a:gd name="connsiteY83" fmla="*/ 1178152 h 2823595"/>
                  <a:gd name="connsiteX84" fmla="*/ 1671638 w 5830888"/>
                  <a:gd name="connsiteY84" fmla="*/ 1124971 h 2823595"/>
                  <a:gd name="connsiteX85" fmla="*/ 1378744 w 5830888"/>
                  <a:gd name="connsiteY85" fmla="*/ 1230540 h 2823595"/>
                  <a:gd name="connsiteX86" fmla="*/ 1273969 w 5830888"/>
                  <a:gd name="connsiteY86" fmla="*/ 1285309 h 2823595"/>
                  <a:gd name="connsiteX87" fmla="*/ 1212057 w 5830888"/>
                  <a:gd name="connsiteY87" fmla="*/ 1401990 h 2823595"/>
                  <a:gd name="connsiteX88" fmla="*/ 1102519 w 5830888"/>
                  <a:gd name="connsiteY88" fmla="*/ 1461521 h 2823595"/>
                  <a:gd name="connsiteX89" fmla="*/ 931069 w 5830888"/>
                  <a:gd name="connsiteY89" fmla="*/ 1468665 h 2823595"/>
                  <a:gd name="connsiteX90" fmla="*/ 738188 w 5830888"/>
                  <a:gd name="connsiteY90" fmla="*/ 1532959 h 2823595"/>
                  <a:gd name="connsiteX91" fmla="*/ 664369 w 5830888"/>
                  <a:gd name="connsiteY91" fmla="*/ 1499621 h 2823595"/>
                  <a:gd name="connsiteX92" fmla="*/ 230982 w 5830888"/>
                  <a:gd name="connsiteY92" fmla="*/ 1661546 h 2823595"/>
                  <a:gd name="connsiteX93" fmla="*/ 283369 w 5830888"/>
                  <a:gd name="connsiteY93" fmla="*/ 1821090 h 2823595"/>
                  <a:gd name="connsiteX94" fmla="*/ 66676 w 5830888"/>
                  <a:gd name="connsiteY94" fmla="*/ 1894908 h 2823595"/>
                  <a:gd name="connsiteX0" fmla="*/ 66676 w 5830888"/>
                  <a:gd name="connsiteY0" fmla="*/ 1894908 h 2823595"/>
                  <a:gd name="connsiteX1" fmla="*/ 64294 w 5830888"/>
                  <a:gd name="connsiteY1" fmla="*/ 2033020 h 2823595"/>
                  <a:gd name="connsiteX2" fmla="*/ 142876 w 5830888"/>
                  <a:gd name="connsiteY2" fmla="*/ 1994920 h 2823595"/>
                  <a:gd name="connsiteX3" fmla="*/ 357188 w 5830888"/>
                  <a:gd name="connsiteY3" fmla="*/ 1956820 h 2823595"/>
                  <a:gd name="connsiteX4" fmla="*/ 404813 w 5830888"/>
                  <a:gd name="connsiteY4" fmla="*/ 1933008 h 2823595"/>
                  <a:gd name="connsiteX5" fmla="*/ 414338 w 5830888"/>
                  <a:gd name="connsiteY5" fmla="*/ 1809183 h 2823595"/>
                  <a:gd name="connsiteX6" fmla="*/ 438151 w 5830888"/>
                  <a:gd name="connsiteY6" fmla="*/ 1671070 h 2823595"/>
                  <a:gd name="connsiteX7" fmla="*/ 666751 w 5830888"/>
                  <a:gd name="connsiteY7" fmla="*/ 1585345 h 2823595"/>
                  <a:gd name="connsiteX8" fmla="*/ 695326 w 5830888"/>
                  <a:gd name="connsiteY8" fmla="*/ 1618683 h 2823595"/>
                  <a:gd name="connsiteX9" fmla="*/ 733426 w 5830888"/>
                  <a:gd name="connsiteY9" fmla="*/ 1856808 h 2823595"/>
                  <a:gd name="connsiteX10" fmla="*/ 776288 w 5830888"/>
                  <a:gd name="connsiteY10" fmla="*/ 1799658 h 2823595"/>
                  <a:gd name="connsiteX11" fmla="*/ 1057276 w 5830888"/>
                  <a:gd name="connsiteY11" fmla="*/ 1699645 h 2823595"/>
                  <a:gd name="connsiteX12" fmla="*/ 1047751 w 5830888"/>
                  <a:gd name="connsiteY12" fmla="*/ 1580583 h 2823595"/>
                  <a:gd name="connsiteX13" fmla="*/ 1138238 w 5830888"/>
                  <a:gd name="connsiteY13" fmla="*/ 1556770 h 2823595"/>
                  <a:gd name="connsiteX14" fmla="*/ 1162051 w 5830888"/>
                  <a:gd name="connsiteY14" fmla="*/ 1485333 h 2823595"/>
                  <a:gd name="connsiteX15" fmla="*/ 1366838 w 5830888"/>
                  <a:gd name="connsiteY15" fmla="*/ 1409133 h 2823595"/>
                  <a:gd name="connsiteX16" fmla="*/ 1357313 w 5830888"/>
                  <a:gd name="connsiteY16" fmla="*/ 1342458 h 2823595"/>
                  <a:gd name="connsiteX17" fmla="*/ 1595438 w 5830888"/>
                  <a:gd name="connsiteY17" fmla="*/ 1251970 h 2823595"/>
                  <a:gd name="connsiteX18" fmla="*/ 1681163 w 5830888"/>
                  <a:gd name="connsiteY18" fmla="*/ 1285308 h 2823595"/>
                  <a:gd name="connsiteX19" fmla="*/ 1795463 w 5830888"/>
                  <a:gd name="connsiteY19" fmla="*/ 1566295 h 2823595"/>
                  <a:gd name="connsiteX20" fmla="*/ 1624013 w 5830888"/>
                  <a:gd name="connsiteY20" fmla="*/ 1637733 h 2823595"/>
                  <a:gd name="connsiteX21" fmla="*/ 1809751 w 5830888"/>
                  <a:gd name="connsiteY21" fmla="*/ 2085408 h 2823595"/>
                  <a:gd name="connsiteX22" fmla="*/ 1726406 w 5830888"/>
                  <a:gd name="connsiteY22" fmla="*/ 2137796 h 2823595"/>
                  <a:gd name="connsiteX23" fmla="*/ 1764505 w 5830888"/>
                  <a:gd name="connsiteY23" fmla="*/ 2225902 h 2823595"/>
                  <a:gd name="connsiteX24" fmla="*/ 1262062 w 5830888"/>
                  <a:gd name="connsiteY24" fmla="*/ 2430690 h 2823595"/>
                  <a:gd name="connsiteX25" fmla="*/ 1140618 w 5830888"/>
                  <a:gd name="connsiteY25" fmla="*/ 2194946 h 2823595"/>
                  <a:gd name="connsiteX26" fmla="*/ 890587 w 5830888"/>
                  <a:gd name="connsiteY26" fmla="*/ 2287021 h 2823595"/>
                  <a:gd name="connsiteX27" fmla="*/ 849312 w 5830888"/>
                  <a:gd name="connsiteY27" fmla="*/ 2194946 h 2823595"/>
                  <a:gd name="connsiteX28" fmla="*/ 19051 w 5830888"/>
                  <a:gd name="connsiteY28" fmla="*/ 2514034 h 2823595"/>
                  <a:gd name="connsiteX29" fmla="*/ 0 w 5830888"/>
                  <a:gd name="connsiteY29" fmla="*/ 2761684 h 2823595"/>
                  <a:gd name="connsiteX30" fmla="*/ 57150 w 5830888"/>
                  <a:gd name="connsiteY30" fmla="*/ 2756921 h 2823595"/>
                  <a:gd name="connsiteX31" fmla="*/ 61912 w 5830888"/>
                  <a:gd name="connsiteY31" fmla="*/ 2594996 h 2823595"/>
                  <a:gd name="connsiteX32" fmla="*/ 757237 w 5830888"/>
                  <a:gd name="connsiteY32" fmla="*/ 2347346 h 2823595"/>
                  <a:gd name="connsiteX33" fmla="*/ 928687 w 5830888"/>
                  <a:gd name="connsiteY33" fmla="*/ 2756921 h 2823595"/>
                  <a:gd name="connsiteX34" fmla="*/ 1319212 w 5830888"/>
                  <a:gd name="connsiteY34" fmla="*/ 2587852 h 2823595"/>
                  <a:gd name="connsiteX35" fmla="*/ 1278731 w 5830888"/>
                  <a:gd name="connsiteY35" fmla="*/ 2487840 h 2823595"/>
                  <a:gd name="connsiteX36" fmla="*/ 1840706 w 5830888"/>
                  <a:gd name="connsiteY36" fmla="*/ 2266384 h 2823595"/>
                  <a:gd name="connsiteX37" fmla="*/ 1809750 w 5830888"/>
                  <a:gd name="connsiteY37" fmla="*/ 2185421 h 2823595"/>
                  <a:gd name="connsiteX38" fmla="*/ 1845470 w 5830888"/>
                  <a:gd name="connsiteY38" fmla="*/ 2163989 h 2823595"/>
                  <a:gd name="connsiteX39" fmla="*/ 1957388 w 5830888"/>
                  <a:gd name="connsiteY39" fmla="*/ 2128270 h 2823595"/>
                  <a:gd name="connsiteX40" fmla="*/ 1985963 w 5830888"/>
                  <a:gd name="connsiteY40" fmla="*/ 2113983 h 2823595"/>
                  <a:gd name="connsiteX41" fmla="*/ 2043113 w 5830888"/>
                  <a:gd name="connsiteY41" fmla="*/ 2275908 h 2823595"/>
                  <a:gd name="connsiteX42" fmla="*/ 1957388 w 5830888"/>
                  <a:gd name="connsiteY42" fmla="*/ 2409258 h 2823595"/>
                  <a:gd name="connsiteX43" fmla="*/ 1781176 w 5830888"/>
                  <a:gd name="connsiteY43" fmla="*/ 2494983 h 2823595"/>
                  <a:gd name="connsiteX44" fmla="*/ 1614488 w 5830888"/>
                  <a:gd name="connsiteY44" fmla="*/ 2480695 h 2823595"/>
                  <a:gd name="connsiteX45" fmla="*/ 1333501 w 5830888"/>
                  <a:gd name="connsiteY45" fmla="*/ 2590233 h 2823595"/>
                  <a:gd name="connsiteX46" fmla="*/ 1147763 w 5830888"/>
                  <a:gd name="connsiteY46" fmla="*/ 2656908 h 2823595"/>
                  <a:gd name="connsiteX47" fmla="*/ 1143001 w 5830888"/>
                  <a:gd name="connsiteY47" fmla="*/ 2733108 h 2823595"/>
                  <a:gd name="connsiteX48" fmla="*/ 1209676 w 5830888"/>
                  <a:gd name="connsiteY48" fmla="*/ 2742633 h 2823595"/>
                  <a:gd name="connsiteX49" fmla="*/ 1238251 w 5830888"/>
                  <a:gd name="connsiteY49" fmla="*/ 2823595 h 2823595"/>
                  <a:gd name="connsiteX50" fmla="*/ 1376363 w 5830888"/>
                  <a:gd name="connsiteY50" fmla="*/ 2775970 h 2823595"/>
                  <a:gd name="connsiteX51" fmla="*/ 1343026 w 5830888"/>
                  <a:gd name="connsiteY51" fmla="*/ 2652145 h 2823595"/>
                  <a:gd name="connsiteX52" fmla="*/ 1495426 w 5830888"/>
                  <a:gd name="connsiteY52" fmla="*/ 2609283 h 2823595"/>
                  <a:gd name="connsiteX53" fmla="*/ 1528763 w 5830888"/>
                  <a:gd name="connsiteY53" fmla="*/ 2675958 h 2823595"/>
                  <a:gd name="connsiteX54" fmla="*/ 1662113 w 5830888"/>
                  <a:gd name="connsiteY54" fmla="*/ 2614045 h 2823595"/>
                  <a:gd name="connsiteX55" fmla="*/ 1685926 w 5830888"/>
                  <a:gd name="connsiteY55" fmla="*/ 2656908 h 2823595"/>
                  <a:gd name="connsiteX56" fmla="*/ 2428876 w 5830888"/>
                  <a:gd name="connsiteY56" fmla="*/ 2371158 h 2823595"/>
                  <a:gd name="connsiteX57" fmla="*/ 2528888 w 5830888"/>
                  <a:gd name="connsiteY57" fmla="*/ 2194945 h 2823595"/>
                  <a:gd name="connsiteX58" fmla="*/ 2828926 w 5830888"/>
                  <a:gd name="connsiteY58" fmla="*/ 2071120 h 2823595"/>
                  <a:gd name="connsiteX59" fmla="*/ 2862263 w 5830888"/>
                  <a:gd name="connsiteY59" fmla="*/ 2190183 h 2823595"/>
                  <a:gd name="connsiteX60" fmla="*/ 3235326 w 5830888"/>
                  <a:gd name="connsiteY60" fmla="*/ 2052070 h 2823595"/>
                  <a:gd name="connsiteX61" fmla="*/ 3182938 w 5830888"/>
                  <a:gd name="connsiteY61" fmla="*/ 1933008 h 2823595"/>
                  <a:gd name="connsiteX62" fmla="*/ 3824288 w 5830888"/>
                  <a:gd name="connsiteY62" fmla="*/ 1683770 h 2823595"/>
                  <a:gd name="connsiteX63" fmla="*/ 4776788 w 5830888"/>
                  <a:gd name="connsiteY63" fmla="*/ 1271020 h 2823595"/>
                  <a:gd name="connsiteX64" fmla="*/ 5830888 w 5830888"/>
                  <a:gd name="connsiteY64" fmla="*/ 623320 h 2823595"/>
                  <a:gd name="connsiteX65" fmla="*/ 5583238 w 5830888"/>
                  <a:gd name="connsiteY65" fmla="*/ 134370 h 2823595"/>
                  <a:gd name="connsiteX66" fmla="*/ 5718176 w 5830888"/>
                  <a:gd name="connsiteY66" fmla="*/ 58170 h 2823595"/>
                  <a:gd name="connsiteX67" fmla="*/ 5688807 w 5830888"/>
                  <a:gd name="connsiteY67" fmla="*/ 226 h 2823595"/>
                  <a:gd name="connsiteX68" fmla="*/ 5586412 w 5830888"/>
                  <a:gd name="connsiteY68" fmla="*/ 64521 h 2823595"/>
                  <a:gd name="connsiteX69" fmla="*/ 5561012 w 5830888"/>
                  <a:gd name="connsiteY69" fmla="*/ 35946 h 2823595"/>
                  <a:gd name="connsiteX70" fmla="*/ 5436394 w 5830888"/>
                  <a:gd name="connsiteY70" fmla="*/ 73252 h 2823595"/>
                  <a:gd name="connsiteX71" fmla="*/ 5488782 w 5830888"/>
                  <a:gd name="connsiteY71" fmla="*/ 304234 h 2823595"/>
                  <a:gd name="connsiteX72" fmla="*/ 5669757 w 5830888"/>
                  <a:gd name="connsiteY72" fmla="*/ 651896 h 2823595"/>
                  <a:gd name="connsiteX73" fmla="*/ 5141119 w 5830888"/>
                  <a:gd name="connsiteY73" fmla="*/ 970984 h 2823595"/>
                  <a:gd name="connsiteX74" fmla="*/ 4650582 w 5830888"/>
                  <a:gd name="connsiteY74" fmla="*/ 1230540 h 2823595"/>
                  <a:gd name="connsiteX75" fmla="*/ 3821113 w 5830888"/>
                  <a:gd name="connsiteY75" fmla="*/ 1578996 h 2823595"/>
                  <a:gd name="connsiteX76" fmla="*/ 2443163 w 5830888"/>
                  <a:gd name="connsiteY76" fmla="*/ 2118746 h 2823595"/>
                  <a:gd name="connsiteX77" fmla="*/ 2414588 w 5830888"/>
                  <a:gd name="connsiteY77" fmla="*/ 2071121 h 2823595"/>
                  <a:gd name="connsiteX78" fmla="*/ 2284413 w 5830888"/>
                  <a:gd name="connsiteY78" fmla="*/ 2125096 h 2823595"/>
                  <a:gd name="connsiteX79" fmla="*/ 2017713 w 5830888"/>
                  <a:gd name="connsiteY79" fmla="*/ 1471046 h 2823595"/>
                  <a:gd name="connsiteX80" fmla="*/ 1943101 w 5830888"/>
                  <a:gd name="connsiteY80" fmla="*/ 1485334 h 2823595"/>
                  <a:gd name="connsiteX81" fmla="*/ 1900238 w 5830888"/>
                  <a:gd name="connsiteY81" fmla="*/ 1375796 h 2823595"/>
                  <a:gd name="connsiteX82" fmla="*/ 1852613 w 5830888"/>
                  <a:gd name="connsiteY82" fmla="*/ 1344840 h 2823595"/>
                  <a:gd name="connsiteX83" fmla="*/ 1783557 w 5830888"/>
                  <a:gd name="connsiteY83" fmla="*/ 1178152 h 2823595"/>
                  <a:gd name="connsiteX84" fmla="*/ 1671638 w 5830888"/>
                  <a:gd name="connsiteY84" fmla="*/ 1124971 h 2823595"/>
                  <a:gd name="connsiteX85" fmla="*/ 1378744 w 5830888"/>
                  <a:gd name="connsiteY85" fmla="*/ 1230540 h 2823595"/>
                  <a:gd name="connsiteX86" fmla="*/ 1273969 w 5830888"/>
                  <a:gd name="connsiteY86" fmla="*/ 1285309 h 2823595"/>
                  <a:gd name="connsiteX87" fmla="*/ 1212057 w 5830888"/>
                  <a:gd name="connsiteY87" fmla="*/ 1401990 h 2823595"/>
                  <a:gd name="connsiteX88" fmla="*/ 1102519 w 5830888"/>
                  <a:gd name="connsiteY88" fmla="*/ 1461521 h 2823595"/>
                  <a:gd name="connsiteX89" fmla="*/ 931069 w 5830888"/>
                  <a:gd name="connsiteY89" fmla="*/ 1468665 h 2823595"/>
                  <a:gd name="connsiteX90" fmla="*/ 738188 w 5830888"/>
                  <a:gd name="connsiteY90" fmla="*/ 1532959 h 2823595"/>
                  <a:gd name="connsiteX91" fmla="*/ 664369 w 5830888"/>
                  <a:gd name="connsiteY91" fmla="*/ 1499621 h 2823595"/>
                  <a:gd name="connsiteX92" fmla="*/ 230982 w 5830888"/>
                  <a:gd name="connsiteY92" fmla="*/ 1661546 h 2823595"/>
                  <a:gd name="connsiteX93" fmla="*/ 283369 w 5830888"/>
                  <a:gd name="connsiteY93" fmla="*/ 1821090 h 2823595"/>
                  <a:gd name="connsiteX94" fmla="*/ 66676 w 5830888"/>
                  <a:gd name="connsiteY94" fmla="*/ 1894908 h 2823595"/>
                  <a:gd name="connsiteX0" fmla="*/ 66676 w 5830888"/>
                  <a:gd name="connsiteY0" fmla="*/ 1882270 h 2810957"/>
                  <a:gd name="connsiteX1" fmla="*/ 64294 w 5830888"/>
                  <a:gd name="connsiteY1" fmla="*/ 2020382 h 2810957"/>
                  <a:gd name="connsiteX2" fmla="*/ 142876 w 5830888"/>
                  <a:gd name="connsiteY2" fmla="*/ 1982282 h 2810957"/>
                  <a:gd name="connsiteX3" fmla="*/ 357188 w 5830888"/>
                  <a:gd name="connsiteY3" fmla="*/ 1944182 h 2810957"/>
                  <a:gd name="connsiteX4" fmla="*/ 404813 w 5830888"/>
                  <a:gd name="connsiteY4" fmla="*/ 1920370 h 2810957"/>
                  <a:gd name="connsiteX5" fmla="*/ 414338 w 5830888"/>
                  <a:gd name="connsiteY5" fmla="*/ 1796545 h 2810957"/>
                  <a:gd name="connsiteX6" fmla="*/ 438151 w 5830888"/>
                  <a:gd name="connsiteY6" fmla="*/ 1658432 h 2810957"/>
                  <a:gd name="connsiteX7" fmla="*/ 666751 w 5830888"/>
                  <a:gd name="connsiteY7" fmla="*/ 1572707 h 2810957"/>
                  <a:gd name="connsiteX8" fmla="*/ 695326 w 5830888"/>
                  <a:gd name="connsiteY8" fmla="*/ 1606045 h 2810957"/>
                  <a:gd name="connsiteX9" fmla="*/ 733426 w 5830888"/>
                  <a:gd name="connsiteY9" fmla="*/ 1844170 h 2810957"/>
                  <a:gd name="connsiteX10" fmla="*/ 776288 w 5830888"/>
                  <a:gd name="connsiteY10" fmla="*/ 1787020 h 2810957"/>
                  <a:gd name="connsiteX11" fmla="*/ 1057276 w 5830888"/>
                  <a:gd name="connsiteY11" fmla="*/ 1687007 h 2810957"/>
                  <a:gd name="connsiteX12" fmla="*/ 1047751 w 5830888"/>
                  <a:gd name="connsiteY12" fmla="*/ 1567945 h 2810957"/>
                  <a:gd name="connsiteX13" fmla="*/ 1138238 w 5830888"/>
                  <a:gd name="connsiteY13" fmla="*/ 1544132 h 2810957"/>
                  <a:gd name="connsiteX14" fmla="*/ 1162051 w 5830888"/>
                  <a:gd name="connsiteY14" fmla="*/ 1472695 h 2810957"/>
                  <a:gd name="connsiteX15" fmla="*/ 1366838 w 5830888"/>
                  <a:gd name="connsiteY15" fmla="*/ 1396495 h 2810957"/>
                  <a:gd name="connsiteX16" fmla="*/ 1357313 w 5830888"/>
                  <a:gd name="connsiteY16" fmla="*/ 1329820 h 2810957"/>
                  <a:gd name="connsiteX17" fmla="*/ 1595438 w 5830888"/>
                  <a:gd name="connsiteY17" fmla="*/ 1239332 h 2810957"/>
                  <a:gd name="connsiteX18" fmla="*/ 1681163 w 5830888"/>
                  <a:gd name="connsiteY18" fmla="*/ 1272670 h 2810957"/>
                  <a:gd name="connsiteX19" fmla="*/ 1795463 w 5830888"/>
                  <a:gd name="connsiteY19" fmla="*/ 1553657 h 2810957"/>
                  <a:gd name="connsiteX20" fmla="*/ 1624013 w 5830888"/>
                  <a:gd name="connsiteY20" fmla="*/ 1625095 h 2810957"/>
                  <a:gd name="connsiteX21" fmla="*/ 1809751 w 5830888"/>
                  <a:gd name="connsiteY21" fmla="*/ 2072770 h 2810957"/>
                  <a:gd name="connsiteX22" fmla="*/ 1726406 w 5830888"/>
                  <a:gd name="connsiteY22" fmla="*/ 2125158 h 2810957"/>
                  <a:gd name="connsiteX23" fmla="*/ 1764505 w 5830888"/>
                  <a:gd name="connsiteY23" fmla="*/ 2213264 h 2810957"/>
                  <a:gd name="connsiteX24" fmla="*/ 1262062 w 5830888"/>
                  <a:gd name="connsiteY24" fmla="*/ 2418052 h 2810957"/>
                  <a:gd name="connsiteX25" fmla="*/ 1140618 w 5830888"/>
                  <a:gd name="connsiteY25" fmla="*/ 2182308 h 2810957"/>
                  <a:gd name="connsiteX26" fmla="*/ 890587 w 5830888"/>
                  <a:gd name="connsiteY26" fmla="*/ 2274383 h 2810957"/>
                  <a:gd name="connsiteX27" fmla="*/ 849312 w 5830888"/>
                  <a:gd name="connsiteY27" fmla="*/ 2182308 h 2810957"/>
                  <a:gd name="connsiteX28" fmla="*/ 19051 w 5830888"/>
                  <a:gd name="connsiteY28" fmla="*/ 2501396 h 2810957"/>
                  <a:gd name="connsiteX29" fmla="*/ 0 w 5830888"/>
                  <a:gd name="connsiteY29" fmla="*/ 2749046 h 2810957"/>
                  <a:gd name="connsiteX30" fmla="*/ 57150 w 5830888"/>
                  <a:gd name="connsiteY30" fmla="*/ 2744283 h 2810957"/>
                  <a:gd name="connsiteX31" fmla="*/ 61912 w 5830888"/>
                  <a:gd name="connsiteY31" fmla="*/ 2582358 h 2810957"/>
                  <a:gd name="connsiteX32" fmla="*/ 757237 w 5830888"/>
                  <a:gd name="connsiteY32" fmla="*/ 2334708 h 2810957"/>
                  <a:gd name="connsiteX33" fmla="*/ 928687 w 5830888"/>
                  <a:gd name="connsiteY33" fmla="*/ 2744283 h 2810957"/>
                  <a:gd name="connsiteX34" fmla="*/ 1319212 w 5830888"/>
                  <a:gd name="connsiteY34" fmla="*/ 2575214 h 2810957"/>
                  <a:gd name="connsiteX35" fmla="*/ 1278731 w 5830888"/>
                  <a:gd name="connsiteY35" fmla="*/ 2475202 h 2810957"/>
                  <a:gd name="connsiteX36" fmla="*/ 1840706 w 5830888"/>
                  <a:gd name="connsiteY36" fmla="*/ 2253746 h 2810957"/>
                  <a:gd name="connsiteX37" fmla="*/ 1809750 w 5830888"/>
                  <a:gd name="connsiteY37" fmla="*/ 2172783 h 2810957"/>
                  <a:gd name="connsiteX38" fmla="*/ 1845470 w 5830888"/>
                  <a:gd name="connsiteY38" fmla="*/ 2151351 h 2810957"/>
                  <a:gd name="connsiteX39" fmla="*/ 1957388 w 5830888"/>
                  <a:gd name="connsiteY39" fmla="*/ 2115632 h 2810957"/>
                  <a:gd name="connsiteX40" fmla="*/ 1985963 w 5830888"/>
                  <a:gd name="connsiteY40" fmla="*/ 2101345 h 2810957"/>
                  <a:gd name="connsiteX41" fmla="*/ 2043113 w 5830888"/>
                  <a:gd name="connsiteY41" fmla="*/ 2263270 h 2810957"/>
                  <a:gd name="connsiteX42" fmla="*/ 1957388 w 5830888"/>
                  <a:gd name="connsiteY42" fmla="*/ 2396620 h 2810957"/>
                  <a:gd name="connsiteX43" fmla="*/ 1781176 w 5830888"/>
                  <a:gd name="connsiteY43" fmla="*/ 2482345 h 2810957"/>
                  <a:gd name="connsiteX44" fmla="*/ 1614488 w 5830888"/>
                  <a:gd name="connsiteY44" fmla="*/ 2468057 h 2810957"/>
                  <a:gd name="connsiteX45" fmla="*/ 1333501 w 5830888"/>
                  <a:gd name="connsiteY45" fmla="*/ 2577595 h 2810957"/>
                  <a:gd name="connsiteX46" fmla="*/ 1147763 w 5830888"/>
                  <a:gd name="connsiteY46" fmla="*/ 2644270 h 2810957"/>
                  <a:gd name="connsiteX47" fmla="*/ 1143001 w 5830888"/>
                  <a:gd name="connsiteY47" fmla="*/ 2720470 h 2810957"/>
                  <a:gd name="connsiteX48" fmla="*/ 1209676 w 5830888"/>
                  <a:gd name="connsiteY48" fmla="*/ 2729995 h 2810957"/>
                  <a:gd name="connsiteX49" fmla="*/ 1238251 w 5830888"/>
                  <a:gd name="connsiteY49" fmla="*/ 2810957 h 2810957"/>
                  <a:gd name="connsiteX50" fmla="*/ 1376363 w 5830888"/>
                  <a:gd name="connsiteY50" fmla="*/ 2763332 h 2810957"/>
                  <a:gd name="connsiteX51" fmla="*/ 1343026 w 5830888"/>
                  <a:gd name="connsiteY51" fmla="*/ 2639507 h 2810957"/>
                  <a:gd name="connsiteX52" fmla="*/ 1495426 w 5830888"/>
                  <a:gd name="connsiteY52" fmla="*/ 2596645 h 2810957"/>
                  <a:gd name="connsiteX53" fmla="*/ 1528763 w 5830888"/>
                  <a:gd name="connsiteY53" fmla="*/ 2663320 h 2810957"/>
                  <a:gd name="connsiteX54" fmla="*/ 1662113 w 5830888"/>
                  <a:gd name="connsiteY54" fmla="*/ 2601407 h 2810957"/>
                  <a:gd name="connsiteX55" fmla="*/ 1685926 w 5830888"/>
                  <a:gd name="connsiteY55" fmla="*/ 2644270 h 2810957"/>
                  <a:gd name="connsiteX56" fmla="*/ 2428876 w 5830888"/>
                  <a:gd name="connsiteY56" fmla="*/ 2358520 h 2810957"/>
                  <a:gd name="connsiteX57" fmla="*/ 2528888 w 5830888"/>
                  <a:gd name="connsiteY57" fmla="*/ 2182307 h 2810957"/>
                  <a:gd name="connsiteX58" fmla="*/ 2828926 w 5830888"/>
                  <a:gd name="connsiteY58" fmla="*/ 2058482 h 2810957"/>
                  <a:gd name="connsiteX59" fmla="*/ 2862263 w 5830888"/>
                  <a:gd name="connsiteY59" fmla="*/ 2177545 h 2810957"/>
                  <a:gd name="connsiteX60" fmla="*/ 3235326 w 5830888"/>
                  <a:gd name="connsiteY60" fmla="*/ 2039432 h 2810957"/>
                  <a:gd name="connsiteX61" fmla="*/ 3182938 w 5830888"/>
                  <a:gd name="connsiteY61" fmla="*/ 1920370 h 2810957"/>
                  <a:gd name="connsiteX62" fmla="*/ 3824288 w 5830888"/>
                  <a:gd name="connsiteY62" fmla="*/ 1671132 h 2810957"/>
                  <a:gd name="connsiteX63" fmla="*/ 4776788 w 5830888"/>
                  <a:gd name="connsiteY63" fmla="*/ 1258382 h 2810957"/>
                  <a:gd name="connsiteX64" fmla="*/ 5830888 w 5830888"/>
                  <a:gd name="connsiteY64" fmla="*/ 610682 h 2810957"/>
                  <a:gd name="connsiteX65" fmla="*/ 5583238 w 5830888"/>
                  <a:gd name="connsiteY65" fmla="*/ 121732 h 2810957"/>
                  <a:gd name="connsiteX66" fmla="*/ 5718176 w 5830888"/>
                  <a:gd name="connsiteY66" fmla="*/ 45532 h 2810957"/>
                  <a:gd name="connsiteX67" fmla="*/ 5698332 w 5830888"/>
                  <a:gd name="connsiteY67" fmla="*/ 288 h 2810957"/>
                  <a:gd name="connsiteX68" fmla="*/ 5586412 w 5830888"/>
                  <a:gd name="connsiteY68" fmla="*/ 51883 h 2810957"/>
                  <a:gd name="connsiteX69" fmla="*/ 5561012 w 5830888"/>
                  <a:gd name="connsiteY69" fmla="*/ 23308 h 2810957"/>
                  <a:gd name="connsiteX70" fmla="*/ 5436394 w 5830888"/>
                  <a:gd name="connsiteY70" fmla="*/ 60614 h 2810957"/>
                  <a:gd name="connsiteX71" fmla="*/ 5488782 w 5830888"/>
                  <a:gd name="connsiteY71" fmla="*/ 291596 h 2810957"/>
                  <a:gd name="connsiteX72" fmla="*/ 5669757 w 5830888"/>
                  <a:gd name="connsiteY72" fmla="*/ 639258 h 2810957"/>
                  <a:gd name="connsiteX73" fmla="*/ 5141119 w 5830888"/>
                  <a:gd name="connsiteY73" fmla="*/ 958346 h 2810957"/>
                  <a:gd name="connsiteX74" fmla="*/ 4650582 w 5830888"/>
                  <a:gd name="connsiteY74" fmla="*/ 1217902 h 2810957"/>
                  <a:gd name="connsiteX75" fmla="*/ 3821113 w 5830888"/>
                  <a:gd name="connsiteY75" fmla="*/ 1566358 h 2810957"/>
                  <a:gd name="connsiteX76" fmla="*/ 2443163 w 5830888"/>
                  <a:gd name="connsiteY76" fmla="*/ 2106108 h 2810957"/>
                  <a:gd name="connsiteX77" fmla="*/ 2414588 w 5830888"/>
                  <a:gd name="connsiteY77" fmla="*/ 2058483 h 2810957"/>
                  <a:gd name="connsiteX78" fmla="*/ 2284413 w 5830888"/>
                  <a:gd name="connsiteY78" fmla="*/ 2112458 h 2810957"/>
                  <a:gd name="connsiteX79" fmla="*/ 2017713 w 5830888"/>
                  <a:gd name="connsiteY79" fmla="*/ 1458408 h 2810957"/>
                  <a:gd name="connsiteX80" fmla="*/ 1943101 w 5830888"/>
                  <a:gd name="connsiteY80" fmla="*/ 1472696 h 2810957"/>
                  <a:gd name="connsiteX81" fmla="*/ 1900238 w 5830888"/>
                  <a:gd name="connsiteY81" fmla="*/ 1363158 h 2810957"/>
                  <a:gd name="connsiteX82" fmla="*/ 1852613 w 5830888"/>
                  <a:gd name="connsiteY82" fmla="*/ 1332202 h 2810957"/>
                  <a:gd name="connsiteX83" fmla="*/ 1783557 w 5830888"/>
                  <a:gd name="connsiteY83" fmla="*/ 1165514 h 2810957"/>
                  <a:gd name="connsiteX84" fmla="*/ 1671638 w 5830888"/>
                  <a:gd name="connsiteY84" fmla="*/ 1112333 h 2810957"/>
                  <a:gd name="connsiteX85" fmla="*/ 1378744 w 5830888"/>
                  <a:gd name="connsiteY85" fmla="*/ 1217902 h 2810957"/>
                  <a:gd name="connsiteX86" fmla="*/ 1273969 w 5830888"/>
                  <a:gd name="connsiteY86" fmla="*/ 1272671 h 2810957"/>
                  <a:gd name="connsiteX87" fmla="*/ 1212057 w 5830888"/>
                  <a:gd name="connsiteY87" fmla="*/ 1389352 h 2810957"/>
                  <a:gd name="connsiteX88" fmla="*/ 1102519 w 5830888"/>
                  <a:gd name="connsiteY88" fmla="*/ 1448883 h 2810957"/>
                  <a:gd name="connsiteX89" fmla="*/ 931069 w 5830888"/>
                  <a:gd name="connsiteY89" fmla="*/ 1456027 h 2810957"/>
                  <a:gd name="connsiteX90" fmla="*/ 738188 w 5830888"/>
                  <a:gd name="connsiteY90" fmla="*/ 1520321 h 2810957"/>
                  <a:gd name="connsiteX91" fmla="*/ 664369 w 5830888"/>
                  <a:gd name="connsiteY91" fmla="*/ 1486983 h 2810957"/>
                  <a:gd name="connsiteX92" fmla="*/ 230982 w 5830888"/>
                  <a:gd name="connsiteY92" fmla="*/ 1648908 h 2810957"/>
                  <a:gd name="connsiteX93" fmla="*/ 283369 w 5830888"/>
                  <a:gd name="connsiteY93" fmla="*/ 1808452 h 2810957"/>
                  <a:gd name="connsiteX94" fmla="*/ 66676 w 5830888"/>
                  <a:gd name="connsiteY94" fmla="*/ 1882270 h 2810957"/>
                  <a:gd name="connsiteX0" fmla="*/ 66676 w 5830888"/>
                  <a:gd name="connsiteY0" fmla="*/ 1881982 h 2810669"/>
                  <a:gd name="connsiteX1" fmla="*/ 64294 w 5830888"/>
                  <a:gd name="connsiteY1" fmla="*/ 2020094 h 2810669"/>
                  <a:gd name="connsiteX2" fmla="*/ 142876 w 5830888"/>
                  <a:gd name="connsiteY2" fmla="*/ 1981994 h 2810669"/>
                  <a:gd name="connsiteX3" fmla="*/ 357188 w 5830888"/>
                  <a:gd name="connsiteY3" fmla="*/ 1943894 h 2810669"/>
                  <a:gd name="connsiteX4" fmla="*/ 404813 w 5830888"/>
                  <a:gd name="connsiteY4" fmla="*/ 1920082 h 2810669"/>
                  <a:gd name="connsiteX5" fmla="*/ 414338 w 5830888"/>
                  <a:gd name="connsiteY5" fmla="*/ 1796257 h 2810669"/>
                  <a:gd name="connsiteX6" fmla="*/ 438151 w 5830888"/>
                  <a:gd name="connsiteY6" fmla="*/ 1658144 h 2810669"/>
                  <a:gd name="connsiteX7" fmla="*/ 666751 w 5830888"/>
                  <a:gd name="connsiteY7" fmla="*/ 1572419 h 2810669"/>
                  <a:gd name="connsiteX8" fmla="*/ 695326 w 5830888"/>
                  <a:gd name="connsiteY8" fmla="*/ 1605757 h 2810669"/>
                  <a:gd name="connsiteX9" fmla="*/ 733426 w 5830888"/>
                  <a:gd name="connsiteY9" fmla="*/ 1843882 h 2810669"/>
                  <a:gd name="connsiteX10" fmla="*/ 776288 w 5830888"/>
                  <a:gd name="connsiteY10" fmla="*/ 1786732 h 2810669"/>
                  <a:gd name="connsiteX11" fmla="*/ 1057276 w 5830888"/>
                  <a:gd name="connsiteY11" fmla="*/ 1686719 h 2810669"/>
                  <a:gd name="connsiteX12" fmla="*/ 1047751 w 5830888"/>
                  <a:gd name="connsiteY12" fmla="*/ 1567657 h 2810669"/>
                  <a:gd name="connsiteX13" fmla="*/ 1138238 w 5830888"/>
                  <a:gd name="connsiteY13" fmla="*/ 1543844 h 2810669"/>
                  <a:gd name="connsiteX14" fmla="*/ 1162051 w 5830888"/>
                  <a:gd name="connsiteY14" fmla="*/ 1472407 h 2810669"/>
                  <a:gd name="connsiteX15" fmla="*/ 1366838 w 5830888"/>
                  <a:gd name="connsiteY15" fmla="*/ 1396207 h 2810669"/>
                  <a:gd name="connsiteX16" fmla="*/ 1357313 w 5830888"/>
                  <a:gd name="connsiteY16" fmla="*/ 1329532 h 2810669"/>
                  <a:gd name="connsiteX17" fmla="*/ 1595438 w 5830888"/>
                  <a:gd name="connsiteY17" fmla="*/ 1239044 h 2810669"/>
                  <a:gd name="connsiteX18" fmla="*/ 1681163 w 5830888"/>
                  <a:gd name="connsiteY18" fmla="*/ 1272382 h 2810669"/>
                  <a:gd name="connsiteX19" fmla="*/ 1795463 w 5830888"/>
                  <a:gd name="connsiteY19" fmla="*/ 1553369 h 2810669"/>
                  <a:gd name="connsiteX20" fmla="*/ 1624013 w 5830888"/>
                  <a:gd name="connsiteY20" fmla="*/ 1624807 h 2810669"/>
                  <a:gd name="connsiteX21" fmla="*/ 1809751 w 5830888"/>
                  <a:gd name="connsiteY21" fmla="*/ 2072482 h 2810669"/>
                  <a:gd name="connsiteX22" fmla="*/ 1726406 w 5830888"/>
                  <a:gd name="connsiteY22" fmla="*/ 2124870 h 2810669"/>
                  <a:gd name="connsiteX23" fmla="*/ 1764505 w 5830888"/>
                  <a:gd name="connsiteY23" fmla="*/ 2212976 h 2810669"/>
                  <a:gd name="connsiteX24" fmla="*/ 1262062 w 5830888"/>
                  <a:gd name="connsiteY24" fmla="*/ 2417764 h 2810669"/>
                  <a:gd name="connsiteX25" fmla="*/ 1140618 w 5830888"/>
                  <a:gd name="connsiteY25" fmla="*/ 2182020 h 2810669"/>
                  <a:gd name="connsiteX26" fmla="*/ 890587 w 5830888"/>
                  <a:gd name="connsiteY26" fmla="*/ 2274095 h 2810669"/>
                  <a:gd name="connsiteX27" fmla="*/ 849312 w 5830888"/>
                  <a:gd name="connsiteY27" fmla="*/ 2182020 h 2810669"/>
                  <a:gd name="connsiteX28" fmla="*/ 19051 w 5830888"/>
                  <a:gd name="connsiteY28" fmla="*/ 2501108 h 2810669"/>
                  <a:gd name="connsiteX29" fmla="*/ 0 w 5830888"/>
                  <a:gd name="connsiteY29" fmla="*/ 2748758 h 2810669"/>
                  <a:gd name="connsiteX30" fmla="*/ 57150 w 5830888"/>
                  <a:gd name="connsiteY30" fmla="*/ 2743995 h 2810669"/>
                  <a:gd name="connsiteX31" fmla="*/ 61912 w 5830888"/>
                  <a:gd name="connsiteY31" fmla="*/ 2582070 h 2810669"/>
                  <a:gd name="connsiteX32" fmla="*/ 757237 w 5830888"/>
                  <a:gd name="connsiteY32" fmla="*/ 2334420 h 2810669"/>
                  <a:gd name="connsiteX33" fmla="*/ 928687 w 5830888"/>
                  <a:gd name="connsiteY33" fmla="*/ 2743995 h 2810669"/>
                  <a:gd name="connsiteX34" fmla="*/ 1319212 w 5830888"/>
                  <a:gd name="connsiteY34" fmla="*/ 2574926 h 2810669"/>
                  <a:gd name="connsiteX35" fmla="*/ 1278731 w 5830888"/>
                  <a:gd name="connsiteY35" fmla="*/ 2474914 h 2810669"/>
                  <a:gd name="connsiteX36" fmla="*/ 1840706 w 5830888"/>
                  <a:gd name="connsiteY36" fmla="*/ 2253458 h 2810669"/>
                  <a:gd name="connsiteX37" fmla="*/ 1809750 w 5830888"/>
                  <a:gd name="connsiteY37" fmla="*/ 2172495 h 2810669"/>
                  <a:gd name="connsiteX38" fmla="*/ 1845470 w 5830888"/>
                  <a:gd name="connsiteY38" fmla="*/ 2151063 h 2810669"/>
                  <a:gd name="connsiteX39" fmla="*/ 1957388 w 5830888"/>
                  <a:gd name="connsiteY39" fmla="*/ 2115344 h 2810669"/>
                  <a:gd name="connsiteX40" fmla="*/ 1985963 w 5830888"/>
                  <a:gd name="connsiteY40" fmla="*/ 2101057 h 2810669"/>
                  <a:gd name="connsiteX41" fmla="*/ 2043113 w 5830888"/>
                  <a:gd name="connsiteY41" fmla="*/ 2262982 h 2810669"/>
                  <a:gd name="connsiteX42" fmla="*/ 1957388 w 5830888"/>
                  <a:gd name="connsiteY42" fmla="*/ 2396332 h 2810669"/>
                  <a:gd name="connsiteX43" fmla="*/ 1781176 w 5830888"/>
                  <a:gd name="connsiteY43" fmla="*/ 2482057 h 2810669"/>
                  <a:gd name="connsiteX44" fmla="*/ 1614488 w 5830888"/>
                  <a:gd name="connsiteY44" fmla="*/ 2467769 h 2810669"/>
                  <a:gd name="connsiteX45" fmla="*/ 1333501 w 5830888"/>
                  <a:gd name="connsiteY45" fmla="*/ 2577307 h 2810669"/>
                  <a:gd name="connsiteX46" fmla="*/ 1147763 w 5830888"/>
                  <a:gd name="connsiteY46" fmla="*/ 2643982 h 2810669"/>
                  <a:gd name="connsiteX47" fmla="*/ 1143001 w 5830888"/>
                  <a:gd name="connsiteY47" fmla="*/ 2720182 h 2810669"/>
                  <a:gd name="connsiteX48" fmla="*/ 1209676 w 5830888"/>
                  <a:gd name="connsiteY48" fmla="*/ 2729707 h 2810669"/>
                  <a:gd name="connsiteX49" fmla="*/ 1238251 w 5830888"/>
                  <a:gd name="connsiteY49" fmla="*/ 2810669 h 2810669"/>
                  <a:gd name="connsiteX50" fmla="*/ 1376363 w 5830888"/>
                  <a:gd name="connsiteY50" fmla="*/ 2763044 h 2810669"/>
                  <a:gd name="connsiteX51" fmla="*/ 1343026 w 5830888"/>
                  <a:gd name="connsiteY51" fmla="*/ 2639219 h 2810669"/>
                  <a:gd name="connsiteX52" fmla="*/ 1495426 w 5830888"/>
                  <a:gd name="connsiteY52" fmla="*/ 2596357 h 2810669"/>
                  <a:gd name="connsiteX53" fmla="*/ 1528763 w 5830888"/>
                  <a:gd name="connsiteY53" fmla="*/ 2663032 h 2810669"/>
                  <a:gd name="connsiteX54" fmla="*/ 1662113 w 5830888"/>
                  <a:gd name="connsiteY54" fmla="*/ 2601119 h 2810669"/>
                  <a:gd name="connsiteX55" fmla="*/ 1685926 w 5830888"/>
                  <a:gd name="connsiteY55" fmla="*/ 2643982 h 2810669"/>
                  <a:gd name="connsiteX56" fmla="*/ 2428876 w 5830888"/>
                  <a:gd name="connsiteY56" fmla="*/ 2358232 h 2810669"/>
                  <a:gd name="connsiteX57" fmla="*/ 2528888 w 5830888"/>
                  <a:gd name="connsiteY57" fmla="*/ 2182019 h 2810669"/>
                  <a:gd name="connsiteX58" fmla="*/ 2828926 w 5830888"/>
                  <a:gd name="connsiteY58" fmla="*/ 2058194 h 2810669"/>
                  <a:gd name="connsiteX59" fmla="*/ 2862263 w 5830888"/>
                  <a:gd name="connsiteY59" fmla="*/ 2177257 h 2810669"/>
                  <a:gd name="connsiteX60" fmla="*/ 3235326 w 5830888"/>
                  <a:gd name="connsiteY60" fmla="*/ 2039144 h 2810669"/>
                  <a:gd name="connsiteX61" fmla="*/ 3182938 w 5830888"/>
                  <a:gd name="connsiteY61" fmla="*/ 1920082 h 2810669"/>
                  <a:gd name="connsiteX62" fmla="*/ 3824288 w 5830888"/>
                  <a:gd name="connsiteY62" fmla="*/ 1670844 h 2810669"/>
                  <a:gd name="connsiteX63" fmla="*/ 4776788 w 5830888"/>
                  <a:gd name="connsiteY63" fmla="*/ 1258094 h 2810669"/>
                  <a:gd name="connsiteX64" fmla="*/ 5830888 w 5830888"/>
                  <a:gd name="connsiteY64" fmla="*/ 610394 h 2810669"/>
                  <a:gd name="connsiteX65" fmla="*/ 5583238 w 5830888"/>
                  <a:gd name="connsiteY65" fmla="*/ 121444 h 2810669"/>
                  <a:gd name="connsiteX66" fmla="*/ 5718176 w 5830888"/>
                  <a:gd name="connsiteY66" fmla="*/ 45244 h 2810669"/>
                  <a:gd name="connsiteX67" fmla="*/ 5698332 w 5830888"/>
                  <a:gd name="connsiteY67" fmla="*/ 0 h 2810669"/>
                  <a:gd name="connsiteX68" fmla="*/ 5586412 w 5830888"/>
                  <a:gd name="connsiteY68" fmla="*/ 51595 h 2810669"/>
                  <a:gd name="connsiteX69" fmla="*/ 5561012 w 5830888"/>
                  <a:gd name="connsiteY69" fmla="*/ 23020 h 2810669"/>
                  <a:gd name="connsiteX70" fmla="*/ 5436394 w 5830888"/>
                  <a:gd name="connsiteY70" fmla="*/ 60326 h 2810669"/>
                  <a:gd name="connsiteX71" fmla="*/ 5488782 w 5830888"/>
                  <a:gd name="connsiteY71" fmla="*/ 291308 h 2810669"/>
                  <a:gd name="connsiteX72" fmla="*/ 5669757 w 5830888"/>
                  <a:gd name="connsiteY72" fmla="*/ 638970 h 2810669"/>
                  <a:gd name="connsiteX73" fmla="*/ 5141119 w 5830888"/>
                  <a:gd name="connsiteY73" fmla="*/ 958058 h 2810669"/>
                  <a:gd name="connsiteX74" fmla="*/ 4650582 w 5830888"/>
                  <a:gd name="connsiteY74" fmla="*/ 1217614 h 2810669"/>
                  <a:gd name="connsiteX75" fmla="*/ 3821113 w 5830888"/>
                  <a:gd name="connsiteY75" fmla="*/ 1566070 h 2810669"/>
                  <a:gd name="connsiteX76" fmla="*/ 2443163 w 5830888"/>
                  <a:gd name="connsiteY76" fmla="*/ 2105820 h 2810669"/>
                  <a:gd name="connsiteX77" fmla="*/ 2414588 w 5830888"/>
                  <a:gd name="connsiteY77" fmla="*/ 2058195 h 2810669"/>
                  <a:gd name="connsiteX78" fmla="*/ 2284413 w 5830888"/>
                  <a:gd name="connsiteY78" fmla="*/ 2112170 h 2810669"/>
                  <a:gd name="connsiteX79" fmla="*/ 2017713 w 5830888"/>
                  <a:gd name="connsiteY79" fmla="*/ 1458120 h 2810669"/>
                  <a:gd name="connsiteX80" fmla="*/ 1943101 w 5830888"/>
                  <a:gd name="connsiteY80" fmla="*/ 1472408 h 2810669"/>
                  <a:gd name="connsiteX81" fmla="*/ 1900238 w 5830888"/>
                  <a:gd name="connsiteY81" fmla="*/ 1362870 h 2810669"/>
                  <a:gd name="connsiteX82" fmla="*/ 1852613 w 5830888"/>
                  <a:gd name="connsiteY82" fmla="*/ 1331914 h 2810669"/>
                  <a:gd name="connsiteX83" fmla="*/ 1783557 w 5830888"/>
                  <a:gd name="connsiteY83" fmla="*/ 1165226 h 2810669"/>
                  <a:gd name="connsiteX84" fmla="*/ 1671638 w 5830888"/>
                  <a:gd name="connsiteY84" fmla="*/ 1112045 h 2810669"/>
                  <a:gd name="connsiteX85" fmla="*/ 1378744 w 5830888"/>
                  <a:gd name="connsiteY85" fmla="*/ 1217614 h 2810669"/>
                  <a:gd name="connsiteX86" fmla="*/ 1273969 w 5830888"/>
                  <a:gd name="connsiteY86" fmla="*/ 1272383 h 2810669"/>
                  <a:gd name="connsiteX87" fmla="*/ 1212057 w 5830888"/>
                  <a:gd name="connsiteY87" fmla="*/ 1389064 h 2810669"/>
                  <a:gd name="connsiteX88" fmla="*/ 1102519 w 5830888"/>
                  <a:gd name="connsiteY88" fmla="*/ 1448595 h 2810669"/>
                  <a:gd name="connsiteX89" fmla="*/ 931069 w 5830888"/>
                  <a:gd name="connsiteY89" fmla="*/ 1455739 h 2810669"/>
                  <a:gd name="connsiteX90" fmla="*/ 738188 w 5830888"/>
                  <a:gd name="connsiteY90" fmla="*/ 1520033 h 2810669"/>
                  <a:gd name="connsiteX91" fmla="*/ 664369 w 5830888"/>
                  <a:gd name="connsiteY91" fmla="*/ 1486695 h 2810669"/>
                  <a:gd name="connsiteX92" fmla="*/ 230982 w 5830888"/>
                  <a:gd name="connsiteY92" fmla="*/ 1648620 h 2810669"/>
                  <a:gd name="connsiteX93" fmla="*/ 283369 w 5830888"/>
                  <a:gd name="connsiteY93" fmla="*/ 1808164 h 2810669"/>
                  <a:gd name="connsiteX94" fmla="*/ 66676 w 5830888"/>
                  <a:gd name="connsiteY94" fmla="*/ 1881982 h 281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830888" h="2810669">
                    <a:moveTo>
                      <a:pt x="66676" y="1881982"/>
                    </a:moveTo>
                    <a:lnTo>
                      <a:pt x="64294" y="2020094"/>
                    </a:lnTo>
                    <a:lnTo>
                      <a:pt x="142876" y="1981994"/>
                    </a:lnTo>
                    <a:lnTo>
                      <a:pt x="357188" y="1943894"/>
                    </a:lnTo>
                    <a:lnTo>
                      <a:pt x="404813" y="1920082"/>
                    </a:lnTo>
                    <a:lnTo>
                      <a:pt x="414338" y="1796257"/>
                    </a:lnTo>
                    <a:lnTo>
                      <a:pt x="438151" y="1658144"/>
                    </a:lnTo>
                    <a:lnTo>
                      <a:pt x="666751" y="1572419"/>
                    </a:lnTo>
                    <a:lnTo>
                      <a:pt x="695326" y="1605757"/>
                    </a:lnTo>
                    <a:lnTo>
                      <a:pt x="733426" y="1843882"/>
                    </a:lnTo>
                    <a:lnTo>
                      <a:pt x="776288" y="1786732"/>
                    </a:lnTo>
                    <a:lnTo>
                      <a:pt x="1057276" y="1686719"/>
                    </a:lnTo>
                    <a:lnTo>
                      <a:pt x="1047751" y="1567657"/>
                    </a:lnTo>
                    <a:lnTo>
                      <a:pt x="1138238" y="1543844"/>
                    </a:lnTo>
                    <a:lnTo>
                      <a:pt x="1162051" y="1472407"/>
                    </a:lnTo>
                    <a:lnTo>
                      <a:pt x="1366838" y="1396207"/>
                    </a:lnTo>
                    <a:lnTo>
                      <a:pt x="1357313" y="1329532"/>
                    </a:lnTo>
                    <a:lnTo>
                      <a:pt x="1595438" y="1239044"/>
                    </a:lnTo>
                    <a:lnTo>
                      <a:pt x="1681163" y="1272382"/>
                    </a:lnTo>
                    <a:lnTo>
                      <a:pt x="1795463" y="1553369"/>
                    </a:lnTo>
                    <a:lnTo>
                      <a:pt x="1624013" y="1624807"/>
                    </a:lnTo>
                    <a:lnTo>
                      <a:pt x="1809751" y="2072482"/>
                    </a:lnTo>
                    <a:lnTo>
                      <a:pt x="1726406" y="2124870"/>
                    </a:lnTo>
                    <a:lnTo>
                      <a:pt x="1764505" y="2212976"/>
                    </a:lnTo>
                    <a:lnTo>
                      <a:pt x="1262062" y="2417764"/>
                    </a:lnTo>
                    <a:lnTo>
                      <a:pt x="1140618" y="2182020"/>
                    </a:lnTo>
                    <a:lnTo>
                      <a:pt x="890587" y="2274095"/>
                    </a:lnTo>
                    <a:lnTo>
                      <a:pt x="849312" y="2182020"/>
                    </a:lnTo>
                    <a:lnTo>
                      <a:pt x="19051" y="2501108"/>
                    </a:lnTo>
                    <a:lnTo>
                      <a:pt x="0" y="2748758"/>
                    </a:lnTo>
                    <a:cubicBezTo>
                      <a:pt x="6350" y="2789239"/>
                      <a:pt x="56279" y="2773618"/>
                      <a:pt x="57150" y="2743995"/>
                    </a:cubicBezTo>
                    <a:lnTo>
                      <a:pt x="61912" y="2582070"/>
                    </a:lnTo>
                    <a:cubicBezTo>
                      <a:pt x="304800" y="2510633"/>
                      <a:pt x="514349" y="2405857"/>
                      <a:pt x="757237" y="2334420"/>
                    </a:cubicBezTo>
                    <a:lnTo>
                      <a:pt x="928687" y="2743995"/>
                    </a:lnTo>
                    <a:lnTo>
                      <a:pt x="1319212" y="2574926"/>
                    </a:lnTo>
                    <a:lnTo>
                      <a:pt x="1278731" y="2474914"/>
                    </a:lnTo>
                    <a:lnTo>
                      <a:pt x="1840706" y="2253458"/>
                    </a:lnTo>
                    <a:lnTo>
                      <a:pt x="1809750" y="2172495"/>
                    </a:lnTo>
                    <a:lnTo>
                      <a:pt x="1845470" y="2151063"/>
                    </a:lnTo>
                    <a:lnTo>
                      <a:pt x="1957388" y="2115344"/>
                    </a:lnTo>
                    <a:lnTo>
                      <a:pt x="1985963" y="2101057"/>
                    </a:lnTo>
                    <a:lnTo>
                      <a:pt x="2043113" y="2262982"/>
                    </a:lnTo>
                    <a:lnTo>
                      <a:pt x="1957388" y="2396332"/>
                    </a:lnTo>
                    <a:lnTo>
                      <a:pt x="1781176" y="2482057"/>
                    </a:lnTo>
                    <a:lnTo>
                      <a:pt x="1614488" y="2467769"/>
                    </a:lnTo>
                    <a:lnTo>
                      <a:pt x="1333501" y="2577307"/>
                    </a:lnTo>
                    <a:lnTo>
                      <a:pt x="1147763" y="2643982"/>
                    </a:lnTo>
                    <a:lnTo>
                      <a:pt x="1143001" y="2720182"/>
                    </a:lnTo>
                    <a:lnTo>
                      <a:pt x="1209676" y="2729707"/>
                    </a:lnTo>
                    <a:lnTo>
                      <a:pt x="1238251" y="2810669"/>
                    </a:lnTo>
                    <a:lnTo>
                      <a:pt x="1376363" y="2763044"/>
                    </a:lnTo>
                    <a:lnTo>
                      <a:pt x="1343026" y="2639219"/>
                    </a:lnTo>
                    <a:lnTo>
                      <a:pt x="1495426" y="2596357"/>
                    </a:lnTo>
                    <a:lnTo>
                      <a:pt x="1528763" y="2663032"/>
                    </a:lnTo>
                    <a:lnTo>
                      <a:pt x="1662113" y="2601119"/>
                    </a:lnTo>
                    <a:lnTo>
                      <a:pt x="1685926" y="2643982"/>
                    </a:lnTo>
                    <a:lnTo>
                      <a:pt x="2428876" y="2358232"/>
                    </a:lnTo>
                    <a:lnTo>
                      <a:pt x="2528888" y="2182019"/>
                    </a:lnTo>
                    <a:lnTo>
                      <a:pt x="2828926" y="2058194"/>
                    </a:lnTo>
                    <a:lnTo>
                      <a:pt x="2862263" y="2177257"/>
                    </a:lnTo>
                    <a:lnTo>
                      <a:pt x="3235326" y="2039144"/>
                    </a:lnTo>
                    <a:lnTo>
                      <a:pt x="3182938" y="1920082"/>
                    </a:lnTo>
                    <a:lnTo>
                      <a:pt x="3824288" y="1670844"/>
                    </a:lnTo>
                    <a:lnTo>
                      <a:pt x="4776788" y="1258094"/>
                    </a:lnTo>
                    <a:lnTo>
                      <a:pt x="5830888" y="610394"/>
                    </a:lnTo>
                    <a:lnTo>
                      <a:pt x="5583238" y="121444"/>
                    </a:lnTo>
                    <a:lnTo>
                      <a:pt x="5718176" y="45244"/>
                    </a:lnTo>
                    <a:lnTo>
                      <a:pt x="5698332" y="0"/>
                    </a:lnTo>
                    <a:lnTo>
                      <a:pt x="5586412" y="51595"/>
                    </a:lnTo>
                    <a:cubicBezTo>
                      <a:pt x="5557175" y="61252"/>
                      <a:pt x="5586015" y="21565"/>
                      <a:pt x="5561012" y="23020"/>
                    </a:cubicBezTo>
                    <a:lnTo>
                      <a:pt x="5436394" y="60326"/>
                    </a:lnTo>
                    <a:lnTo>
                      <a:pt x="5488782" y="291308"/>
                    </a:lnTo>
                    <a:lnTo>
                      <a:pt x="5669757" y="638970"/>
                    </a:lnTo>
                    <a:lnTo>
                      <a:pt x="5141119" y="958058"/>
                    </a:lnTo>
                    <a:lnTo>
                      <a:pt x="4650582" y="1217614"/>
                    </a:lnTo>
                    <a:lnTo>
                      <a:pt x="3821113" y="1566070"/>
                    </a:lnTo>
                    <a:lnTo>
                      <a:pt x="2443163" y="2105820"/>
                    </a:lnTo>
                    <a:lnTo>
                      <a:pt x="2414588" y="2058195"/>
                    </a:lnTo>
                    <a:lnTo>
                      <a:pt x="2284413" y="2112170"/>
                    </a:lnTo>
                    <a:lnTo>
                      <a:pt x="2017713" y="1458120"/>
                    </a:lnTo>
                    <a:lnTo>
                      <a:pt x="1943101" y="1472408"/>
                    </a:lnTo>
                    <a:cubicBezTo>
                      <a:pt x="1916907" y="1437483"/>
                      <a:pt x="1926432" y="1397795"/>
                      <a:pt x="1900238" y="1362870"/>
                    </a:cubicBezTo>
                    <a:lnTo>
                      <a:pt x="1852613" y="1331914"/>
                    </a:lnTo>
                    <a:lnTo>
                      <a:pt x="1783557" y="1165226"/>
                    </a:lnTo>
                    <a:lnTo>
                      <a:pt x="1671638" y="1112045"/>
                    </a:lnTo>
                    <a:cubicBezTo>
                      <a:pt x="1599407" y="1144853"/>
                      <a:pt x="1450975" y="1184806"/>
                      <a:pt x="1378744" y="1217614"/>
                    </a:cubicBezTo>
                    <a:lnTo>
                      <a:pt x="1273969" y="1272383"/>
                    </a:lnTo>
                    <a:lnTo>
                      <a:pt x="1212057" y="1389064"/>
                    </a:lnTo>
                    <a:cubicBezTo>
                      <a:pt x="1187451" y="1400970"/>
                      <a:pt x="1127125" y="1436689"/>
                      <a:pt x="1102519" y="1448595"/>
                    </a:cubicBezTo>
                    <a:lnTo>
                      <a:pt x="931069" y="1455739"/>
                    </a:lnTo>
                    <a:cubicBezTo>
                      <a:pt x="868363" y="1485901"/>
                      <a:pt x="800894" y="1489871"/>
                      <a:pt x="738188" y="1520033"/>
                    </a:cubicBezTo>
                    <a:cubicBezTo>
                      <a:pt x="727869" y="1526383"/>
                      <a:pt x="674688" y="1480345"/>
                      <a:pt x="664369" y="1486695"/>
                    </a:cubicBezTo>
                    <a:cubicBezTo>
                      <a:pt x="560388" y="1551783"/>
                      <a:pt x="334963" y="1583532"/>
                      <a:pt x="230982" y="1648620"/>
                    </a:cubicBezTo>
                    <a:cubicBezTo>
                      <a:pt x="192882" y="1695451"/>
                      <a:pt x="321469" y="1761333"/>
                      <a:pt x="283369" y="1808164"/>
                    </a:cubicBezTo>
                    <a:lnTo>
                      <a:pt x="66676" y="1881982"/>
                    </a:lnTo>
                    <a:close/>
                  </a:path>
                </a:pathLst>
              </a:custGeom>
              <a:solidFill>
                <a:schemeClr val="accent1">
                  <a:alpha val="73000"/>
                </a:schemeClr>
              </a:solidFill>
              <a:ln>
                <a:noFill/>
              </a:ln>
              <a:effectLst>
                <a:glow>
                  <a:schemeClr val="accent1">
                    <a:lumMod val="50000"/>
                    <a:alpha val="54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正方形/長方形 97"/>
              <p:cNvSpPr/>
              <p:nvPr/>
            </p:nvSpPr>
            <p:spPr>
              <a:xfrm rot="332645">
                <a:off x="2101865" y="3696473"/>
                <a:ext cx="45719" cy="1519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正方形/長方形 98"/>
              <p:cNvSpPr/>
              <p:nvPr/>
            </p:nvSpPr>
            <p:spPr>
              <a:xfrm rot="20484177">
                <a:off x="2358191" y="3619960"/>
                <a:ext cx="45719" cy="1491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正方形/長方形 99"/>
              <p:cNvSpPr/>
              <p:nvPr/>
            </p:nvSpPr>
            <p:spPr>
              <a:xfrm rot="20293578">
                <a:off x="3759904" y="3413224"/>
                <a:ext cx="48156" cy="2379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正方形/長方形 100"/>
              <p:cNvSpPr/>
              <p:nvPr/>
            </p:nvSpPr>
            <p:spPr>
              <a:xfrm rot="14894010">
                <a:off x="4666712" y="3716306"/>
                <a:ext cx="45719" cy="1511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正方形/長方形 101"/>
              <p:cNvSpPr/>
              <p:nvPr/>
            </p:nvSpPr>
            <p:spPr>
              <a:xfrm rot="14803151">
                <a:off x="6287982" y="2931449"/>
                <a:ext cx="45719" cy="3610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正方形/長方形 102"/>
              <p:cNvSpPr/>
              <p:nvPr/>
            </p:nvSpPr>
            <p:spPr>
              <a:xfrm rot="20293578">
                <a:off x="5374390" y="3094137"/>
                <a:ext cx="48156" cy="2379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正方形/長方形 103"/>
              <p:cNvSpPr/>
              <p:nvPr/>
            </p:nvSpPr>
            <p:spPr>
              <a:xfrm rot="20484177">
                <a:off x="2475908" y="4419375"/>
                <a:ext cx="45719" cy="1491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46" name="テキスト ボックス 45"/>
          <p:cNvSpPr txBox="1"/>
          <p:nvPr/>
        </p:nvSpPr>
        <p:spPr>
          <a:xfrm rot="20156790">
            <a:off x="522843" y="4724788"/>
            <a:ext cx="1293036" cy="367688"/>
          </a:xfrm>
          <a:prstGeom prst="rect">
            <a:avLst/>
          </a:prstGeom>
          <a:noFill/>
        </p:spPr>
        <p:txBody>
          <a:bodyPr wrap="none" rtlCol="0">
            <a:spAutoFit/>
          </a:bodyPr>
          <a:lstStyle/>
          <a:p>
            <a:pPr algn="ctr"/>
            <a:r>
              <a:rPr lang="ja-JP" altLang="en-US" sz="1400" b="1" dirty="0">
                <a:effectLst>
                  <a:glow rad="101600">
                    <a:schemeClr val="bg1">
                      <a:alpha val="60000"/>
                    </a:schemeClr>
                  </a:glow>
                </a:effectLst>
              </a:rPr>
              <a:t>山陽新幹線</a:t>
            </a:r>
            <a:endParaRPr kumimoji="1" lang="ja-JP" altLang="en-US" sz="1400" b="1" dirty="0">
              <a:effectLst>
                <a:glow rad="101600">
                  <a:schemeClr val="bg1">
                    <a:alpha val="60000"/>
                  </a:schemeClr>
                </a:glow>
              </a:effectLst>
            </a:endParaRPr>
          </a:p>
        </p:txBody>
      </p:sp>
      <p:sp>
        <p:nvSpPr>
          <p:cNvPr id="47" name="テキスト ボックス 46"/>
          <p:cNvSpPr txBox="1"/>
          <p:nvPr/>
        </p:nvSpPr>
        <p:spPr>
          <a:xfrm rot="19988037">
            <a:off x="5877840" y="2125612"/>
            <a:ext cx="1804702" cy="367688"/>
          </a:xfrm>
          <a:prstGeom prst="rect">
            <a:avLst/>
          </a:prstGeom>
          <a:noFill/>
        </p:spPr>
        <p:txBody>
          <a:bodyPr wrap="square" rtlCol="0">
            <a:spAutoFit/>
          </a:bodyPr>
          <a:lstStyle/>
          <a:p>
            <a:pPr algn="ctr"/>
            <a:r>
              <a:rPr kumimoji="1" lang="ja-JP" altLang="en-US" sz="1400" b="1" dirty="0">
                <a:effectLst>
                  <a:glow rad="101600">
                    <a:schemeClr val="bg1">
                      <a:alpha val="60000"/>
                    </a:schemeClr>
                  </a:glow>
                </a:effectLst>
              </a:rPr>
              <a:t>東海道新幹線</a:t>
            </a:r>
          </a:p>
        </p:txBody>
      </p:sp>
      <p:sp>
        <p:nvSpPr>
          <p:cNvPr id="48" name="テキスト ボックス 47"/>
          <p:cNvSpPr txBox="1"/>
          <p:nvPr/>
        </p:nvSpPr>
        <p:spPr>
          <a:xfrm>
            <a:off x="2555381" y="1621619"/>
            <a:ext cx="477995" cy="968244"/>
          </a:xfrm>
          <a:prstGeom prst="rect">
            <a:avLst/>
          </a:prstGeom>
          <a:noFill/>
        </p:spPr>
        <p:txBody>
          <a:bodyPr vert="eaVert" wrap="none" rtlCol="0">
            <a:spAutoFit/>
          </a:bodyPr>
          <a:lstStyle/>
          <a:p>
            <a:r>
              <a:rPr kumimoji="1" lang="ja-JP" altLang="en-US" sz="1400" b="1" dirty="0">
                <a:effectLst>
                  <a:glow rad="101600">
                    <a:schemeClr val="bg1">
                      <a:alpha val="60000"/>
                    </a:schemeClr>
                  </a:glow>
                </a:effectLst>
              </a:rPr>
              <a:t>新御堂筋</a:t>
            </a:r>
          </a:p>
        </p:txBody>
      </p:sp>
      <p:sp>
        <p:nvSpPr>
          <p:cNvPr id="49" name="テキスト ボックス 48"/>
          <p:cNvSpPr txBox="1"/>
          <p:nvPr/>
        </p:nvSpPr>
        <p:spPr>
          <a:xfrm rot="403834">
            <a:off x="5332404" y="3053812"/>
            <a:ext cx="598029" cy="1997388"/>
          </a:xfrm>
          <a:prstGeom prst="rect">
            <a:avLst/>
          </a:prstGeom>
          <a:noFill/>
        </p:spPr>
        <p:txBody>
          <a:bodyPr vert="wordArtVertRtl" wrap="none" rtlCol="0">
            <a:spAutoFit/>
          </a:bodyPr>
          <a:lstStyle/>
          <a:p>
            <a:r>
              <a:rPr kumimoji="1" lang="en-US" altLang="ja-JP" sz="1400" b="1" dirty="0">
                <a:effectLst>
                  <a:glow rad="101600">
                    <a:schemeClr val="bg1">
                      <a:alpha val="60000"/>
                    </a:schemeClr>
                  </a:glow>
                </a:effectLst>
              </a:rPr>
              <a:t>JR</a:t>
            </a:r>
            <a:r>
              <a:rPr kumimoji="1" lang="ja-JP" altLang="en-US" sz="1400" b="1" dirty="0">
                <a:effectLst>
                  <a:glow rad="101600">
                    <a:schemeClr val="bg1">
                      <a:alpha val="60000"/>
                    </a:schemeClr>
                  </a:glow>
                </a:effectLst>
              </a:rPr>
              <a:t>在来線</a:t>
            </a:r>
          </a:p>
        </p:txBody>
      </p:sp>
      <p:sp>
        <p:nvSpPr>
          <p:cNvPr id="50" name="フリーフォーム 49"/>
          <p:cNvSpPr/>
          <p:nvPr/>
        </p:nvSpPr>
        <p:spPr>
          <a:xfrm>
            <a:off x="2064901" y="3022991"/>
            <a:ext cx="0" cy="0"/>
          </a:xfrm>
          <a:custGeom>
            <a:avLst/>
            <a:gdLst>
              <a:gd name="connsiteX0" fmla="*/ 0 w 0"/>
              <a:gd name="connsiteY0" fmla="*/ 0 h 0"/>
              <a:gd name="connsiteX1" fmla="*/ 0 w 0"/>
              <a:gd name="connsiteY1" fmla="*/ 0 h 0"/>
            </a:gdLst>
            <a:ahLst/>
            <a:cxnLst>
              <a:cxn ang="0">
                <a:pos x="connsiteX0" y="connsiteY0"/>
              </a:cxn>
              <a:cxn ang="0">
                <a:pos x="connsiteX1" y="connsiteY1"/>
              </a:cxn>
            </a:cxnLst>
            <a:rect l="l" t="t" r="r" b="b"/>
            <a:pathLst>
              <a:path>
                <a:moveTo>
                  <a:pt x="0" y="0"/>
                </a:moveTo>
                <a:lnTo>
                  <a:pt x="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楕円 50"/>
          <p:cNvSpPr>
            <a:spLocks noChangeAspect="1"/>
          </p:cNvSpPr>
          <p:nvPr/>
        </p:nvSpPr>
        <p:spPr>
          <a:xfrm>
            <a:off x="2015886" y="2405675"/>
            <a:ext cx="710585" cy="984060"/>
          </a:xfrm>
          <a:prstGeom prst="ellipse">
            <a:avLst/>
          </a:prstGeom>
          <a:solidFill>
            <a:srgbClr val="FF9933">
              <a:alpha val="20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楕円 51"/>
          <p:cNvSpPr>
            <a:spLocks noChangeAspect="1"/>
          </p:cNvSpPr>
          <p:nvPr/>
        </p:nvSpPr>
        <p:spPr>
          <a:xfrm rot="20486947">
            <a:off x="6515169" y="2466360"/>
            <a:ext cx="710585" cy="326728"/>
          </a:xfrm>
          <a:prstGeom prst="ellipse">
            <a:avLst/>
          </a:prstGeom>
          <a:solidFill>
            <a:srgbClr val="FF9933">
              <a:alpha val="20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楕円 52"/>
          <p:cNvSpPr>
            <a:spLocks noChangeAspect="1"/>
          </p:cNvSpPr>
          <p:nvPr/>
        </p:nvSpPr>
        <p:spPr>
          <a:xfrm rot="18202088">
            <a:off x="6123203" y="1731256"/>
            <a:ext cx="710585" cy="363192"/>
          </a:xfrm>
          <a:prstGeom prst="ellipse">
            <a:avLst/>
          </a:prstGeom>
          <a:solidFill>
            <a:srgbClr val="FF9933">
              <a:alpha val="20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楕円 53"/>
          <p:cNvSpPr>
            <a:spLocks noChangeAspect="1"/>
          </p:cNvSpPr>
          <p:nvPr/>
        </p:nvSpPr>
        <p:spPr>
          <a:xfrm rot="18202088">
            <a:off x="3776918" y="3267459"/>
            <a:ext cx="1836792" cy="2478802"/>
          </a:xfrm>
          <a:custGeom>
            <a:avLst/>
            <a:gdLst>
              <a:gd name="connsiteX0" fmla="*/ 0 w 1531615"/>
              <a:gd name="connsiteY0" fmla="*/ 903637 h 1807274"/>
              <a:gd name="connsiteX1" fmla="*/ 765808 w 1531615"/>
              <a:gd name="connsiteY1" fmla="*/ 0 h 1807274"/>
              <a:gd name="connsiteX2" fmla="*/ 1531616 w 1531615"/>
              <a:gd name="connsiteY2" fmla="*/ 903637 h 1807274"/>
              <a:gd name="connsiteX3" fmla="*/ 765808 w 1531615"/>
              <a:gd name="connsiteY3" fmla="*/ 1807274 h 1807274"/>
              <a:gd name="connsiteX4" fmla="*/ 0 w 1531615"/>
              <a:gd name="connsiteY4" fmla="*/ 903637 h 1807274"/>
              <a:gd name="connsiteX0" fmla="*/ 0 w 1062850"/>
              <a:gd name="connsiteY0" fmla="*/ 978398 h 1807870"/>
              <a:gd name="connsiteX1" fmla="*/ 297042 w 1062850"/>
              <a:gd name="connsiteY1" fmla="*/ 270 h 1807870"/>
              <a:gd name="connsiteX2" fmla="*/ 1062850 w 1062850"/>
              <a:gd name="connsiteY2" fmla="*/ 903907 h 1807870"/>
              <a:gd name="connsiteX3" fmla="*/ 297042 w 1062850"/>
              <a:gd name="connsiteY3" fmla="*/ 1807544 h 1807870"/>
              <a:gd name="connsiteX4" fmla="*/ 0 w 1062850"/>
              <a:gd name="connsiteY4" fmla="*/ 978398 h 1807870"/>
              <a:gd name="connsiteX0" fmla="*/ 159578 w 1222428"/>
              <a:gd name="connsiteY0" fmla="*/ 978398 h 1942926"/>
              <a:gd name="connsiteX1" fmla="*/ 456620 w 1222428"/>
              <a:gd name="connsiteY1" fmla="*/ 270 h 1942926"/>
              <a:gd name="connsiteX2" fmla="*/ 1222428 w 1222428"/>
              <a:gd name="connsiteY2" fmla="*/ 903907 h 1942926"/>
              <a:gd name="connsiteX3" fmla="*/ 71214 w 1222428"/>
              <a:gd name="connsiteY3" fmla="*/ 1942752 h 1942926"/>
              <a:gd name="connsiteX4" fmla="*/ 159578 w 1222428"/>
              <a:gd name="connsiteY4" fmla="*/ 978398 h 1942926"/>
              <a:gd name="connsiteX0" fmla="*/ 161326 w 1224176"/>
              <a:gd name="connsiteY0" fmla="*/ 1016547 h 1981077"/>
              <a:gd name="connsiteX1" fmla="*/ 59142 w 1224176"/>
              <a:gd name="connsiteY1" fmla="*/ 248 h 1981077"/>
              <a:gd name="connsiteX2" fmla="*/ 1224176 w 1224176"/>
              <a:gd name="connsiteY2" fmla="*/ 942056 h 1981077"/>
              <a:gd name="connsiteX3" fmla="*/ 72962 w 1224176"/>
              <a:gd name="connsiteY3" fmla="*/ 1980901 h 1981077"/>
              <a:gd name="connsiteX4" fmla="*/ 161326 w 1224176"/>
              <a:gd name="connsiteY4" fmla="*/ 1016547 h 1981077"/>
              <a:gd name="connsiteX0" fmla="*/ 169492 w 1349219"/>
              <a:gd name="connsiteY0" fmla="*/ 1018193 h 1983615"/>
              <a:gd name="connsiteX1" fmla="*/ 67308 w 1349219"/>
              <a:gd name="connsiteY1" fmla="*/ 1894 h 1983615"/>
              <a:gd name="connsiteX2" fmla="*/ 1349219 w 1349219"/>
              <a:gd name="connsiteY2" fmla="*/ 830232 h 1983615"/>
              <a:gd name="connsiteX3" fmla="*/ 81128 w 1349219"/>
              <a:gd name="connsiteY3" fmla="*/ 1982547 h 1983615"/>
              <a:gd name="connsiteX4" fmla="*/ 169492 w 1349219"/>
              <a:gd name="connsiteY4" fmla="*/ 1018193 h 1983615"/>
              <a:gd name="connsiteX0" fmla="*/ 169492 w 1349219"/>
              <a:gd name="connsiteY0" fmla="*/ 1018193 h 1983615"/>
              <a:gd name="connsiteX1" fmla="*/ 67308 w 1349219"/>
              <a:gd name="connsiteY1" fmla="*/ 1894 h 1983615"/>
              <a:gd name="connsiteX2" fmla="*/ 1349219 w 1349219"/>
              <a:gd name="connsiteY2" fmla="*/ 830232 h 1983615"/>
              <a:gd name="connsiteX3" fmla="*/ 81128 w 1349219"/>
              <a:gd name="connsiteY3" fmla="*/ 1982547 h 1983615"/>
              <a:gd name="connsiteX4" fmla="*/ 169492 w 1349219"/>
              <a:gd name="connsiteY4" fmla="*/ 1018193 h 1983615"/>
              <a:gd name="connsiteX0" fmla="*/ 169492 w 1349219"/>
              <a:gd name="connsiteY0" fmla="*/ 1018033 h 1983455"/>
              <a:gd name="connsiteX1" fmla="*/ 67308 w 1349219"/>
              <a:gd name="connsiteY1" fmla="*/ 1734 h 1983455"/>
              <a:gd name="connsiteX2" fmla="*/ 1349219 w 1349219"/>
              <a:gd name="connsiteY2" fmla="*/ 830072 h 1983455"/>
              <a:gd name="connsiteX3" fmla="*/ 81128 w 1349219"/>
              <a:gd name="connsiteY3" fmla="*/ 1982387 h 1983455"/>
              <a:gd name="connsiteX4" fmla="*/ 169492 w 1349219"/>
              <a:gd name="connsiteY4" fmla="*/ 1018033 h 1983455"/>
              <a:gd name="connsiteX0" fmla="*/ 160748 w 1340475"/>
              <a:gd name="connsiteY0" fmla="*/ 1109930 h 2075376"/>
              <a:gd name="connsiteX1" fmla="*/ 198569 w 1340475"/>
              <a:gd name="connsiteY1" fmla="*/ 1426 h 2075376"/>
              <a:gd name="connsiteX2" fmla="*/ 1340475 w 1340475"/>
              <a:gd name="connsiteY2" fmla="*/ 921969 h 2075376"/>
              <a:gd name="connsiteX3" fmla="*/ 72384 w 1340475"/>
              <a:gd name="connsiteY3" fmla="*/ 2074284 h 2075376"/>
              <a:gd name="connsiteX4" fmla="*/ 160748 w 1340475"/>
              <a:gd name="connsiteY4" fmla="*/ 1109930 h 2075376"/>
              <a:gd name="connsiteX0" fmla="*/ 173087 w 1524021"/>
              <a:gd name="connsiteY0" fmla="*/ 1109987 h 2075469"/>
              <a:gd name="connsiteX1" fmla="*/ 210908 w 1524021"/>
              <a:gd name="connsiteY1" fmla="*/ 1483 h 2075469"/>
              <a:gd name="connsiteX2" fmla="*/ 1524021 w 1524021"/>
              <a:gd name="connsiteY2" fmla="*/ 918761 h 2075469"/>
              <a:gd name="connsiteX3" fmla="*/ 84723 w 1524021"/>
              <a:gd name="connsiteY3" fmla="*/ 2074341 h 2075469"/>
              <a:gd name="connsiteX4" fmla="*/ 173087 w 1524021"/>
              <a:gd name="connsiteY4" fmla="*/ 1109987 h 2075469"/>
              <a:gd name="connsiteX0" fmla="*/ 173087 w 1524021"/>
              <a:gd name="connsiteY0" fmla="*/ 1109926 h 2075408"/>
              <a:gd name="connsiteX1" fmla="*/ 210908 w 1524021"/>
              <a:gd name="connsiteY1" fmla="*/ 1422 h 2075408"/>
              <a:gd name="connsiteX2" fmla="*/ 1524021 w 1524021"/>
              <a:gd name="connsiteY2" fmla="*/ 918700 h 2075408"/>
              <a:gd name="connsiteX3" fmla="*/ 84723 w 1524021"/>
              <a:gd name="connsiteY3" fmla="*/ 2074280 h 2075408"/>
              <a:gd name="connsiteX4" fmla="*/ 173087 w 1524021"/>
              <a:gd name="connsiteY4" fmla="*/ 1109926 h 2075408"/>
              <a:gd name="connsiteX0" fmla="*/ 173087 w 1524021"/>
              <a:gd name="connsiteY0" fmla="*/ 1109926 h 2075408"/>
              <a:gd name="connsiteX1" fmla="*/ 210908 w 1524021"/>
              <a:gd name="connsiteY1" fmla="*/ 1422 h 2075408"/>
              <a:gd name="connsiteX2" fmla="*/ 1524021 w 1524021"/>
              <a:gd name="connsiteY2" fmla="*/ 918700 h 2075408"/>
              <a:gd name="connsiteX3" fmla="*/ 84723 w 1524021"/>
              <a:gd name="connsiteY3" fmla="*/ 2074280 h 2075408"/>
              <a:gd name="connsiteX4" fmla="*/ 173087 w 1524021"/>
              <a:gd name="connsiteY4" fmla="*/ 1109926 h 2075408"/>
              <a:gd name="connsiteX0" fmla="*/ 173996 w 1537504"/>
              <a:gd name="connsiteY0" fmla="*/ 1109629 h 2074905"/>
              <a:gd name="connsiteX1" fmla="*/ 211817 w 1537504"/>
              <a:gd name="connsiteY1" fmla="*/ 1125 h 2074905"/>
              <a:gd name="connsiteX2" fmla="*/ 1537504 w 1537504"/>
              <a:gd name="connsiteY2" fmla="*/ 937494 h 2074905"/>
              <a:gd name="connsiteX3" fmla="*/ 85632 w 1537504"/>
              <a:gd name="connsiteY3" fmla="*/ 2073983 h 2074905"/>
              <a:gd name="connsiteX4" fmla="*/ 173996 w 1537504"/>
              <a:gd name="connsiteY4" fmla="*/ 1109629 h 2074905"/>
              <a:gd name="connsiteX0" fmla="*/ 173996 w 1537504"/>
              <a:gd name="connsiteY0" fmla="*/ 1109629 h 2074905"/>
              <a:gd name="connsiteX1" fmla="*/ 211817 w 1537504"/>
              <a:gd name="connsiteY1" fmla="*/ 1125 h 2074905"/>
              <a:gd name="connsiteX2" fmla="*/ 1537504 w 1537504"/>
              <a:gd name="connsiteY2" fmla="*/ 937494 h 2074905"/>
              <a:gd name="connsiteX3" fmla="*/ 85632 w 1537504"/>
              <a:gd name="connsiteY3" fmla="*/ 2073983 h 2074905"/>
              <a:gd name="connsiteX4" fmla="*/ 173996 w 1537504"/>
              <a:gd name="connsiteY4" fmla="*/ 1109629 h 2074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7504" h="2074905">
                <a:moveTo>
                  <a:pt x="173996" y="1109629"/>
                </a:moveTo>
                <a:cubicBezTo>
                  <a:pt x="195027" y="764153"/>
                  <a:pt x="-15434" y="29814"/>
                  <a:pt x="211817" y="1125"/>
                </a:cubicBezTo>
                <a:cubicBezTo>
                  <a:pt x="439068" y="-27564"/>
                  <a:pt x="1294122" y="498352"/>
                  <a:pt x="1537504" y="937494"/>
                </a:cubicBezTo>
                <a:cubicBezTo>
                  <a:pt x="1293184" y="1287246"/>
                  <a:pt x="312883" y="2045294"/>
                  <a:pt x="85632" y="2073983"/>
                </a:cubicBezTo>
                <a:cubicBezTo>
                  <a:pt x="-141619" y="2102672"/>
                  <a:pt x="152965" y="1455105"/>
                  <a:pt x="173996" y="1109629"/>
                </a:cubicBezTo>
                <a:close/>
              </a:path>
            </a:pathLst>
          </a:custGeom>
          <a:solidFill>
            <a:srgbClr val="FF9933">
              <a:alpha val="20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テキスト ボックス 55"/>
          <p:cNvSpPr txBox="1"/>
          <p:nvPr/>
        </p:nvSpPr>
        <p:spPr>
          <a:xfrm rot="20882366">
            <a:off x="3205943" y="1725541"/>
            <a:ext cx="2262226" cy="367688"/>
          </a:xfrm>
          <a:prstGeom prst="rect">
            <a:avLst/>
          </a:prstGeom>
          <a:noFill/>
        </p:spPr>
        <p:txBody>
          <a:bodyPr wrap="square" rtlCol="0">
            <a:spAutoFit/>
          </a:bodyPr>
          <a:lstStyle/>
          <a:p>
            <a:pPr algn="ctr"/>
            <a:r>
              <a:rPr lang="ja-JP" altLang="en-US" sz="1400" b="1" dirty="0">
                <a:effectLst>
                  <a:glow rad="101600">
                    <a:schemeClr val="bg1">
                      <a:alpha val="60000"/>
                    </a:schemeClr>
                  </a:glow>
                </a:effectLst>
              </a:rPr>
              <a:t>道路：歌島豊里線</a:t>
            </a:r>
            <a:endParaRPr kumimoji="1" lang="ja-JP" altLang="en-US" sz="1400" b="1" dirty="0">
              <a:effectLst>
                <a:glow rad="101600">
                  <a:schemeClr val="bg1">
                    <a:alpha val="60000"/>
                  </a:schemeClr>
                </a:glow>
              </a:effectLst>
            </a:endParaRPr>
          </a:p>
        </p:txBody>
      </p:sp>
      <p:sp>
        <p:nvSpPr>
          <p:cNvPr id="57" name="テキスト ボックス 56"/>
          <p:cNvSpPr txBox="1"/>
          <p:nvPr/>
        </p:nvSpPr>
        <p:spPr>
          <a:xfrm rot="20309310">
            <a:off x="4198368" y="2782981"/>
            <a:ext cx="1317004" cy="338554"/>
          </a:xfrm>
          <a:prstGeom prst="rect">
            <a:avLst/>
          </a:prstGeom>
          <a:noFill/>
        </p:spPr>
        <p:txBody>
          <a:bodyPr wrap="square" rtlCol="0">
            <a:spAutoFit/>
          </a:bodyPr>
          <a:lstStyle/>
          <a:p>
            <a:pPr algn="ctr"/>
            <a:r>
              <a:rPr lang="ja-JP" altLang="en-US" sz="1600" b="1" dirty="0">
                <a:effectLst>
                  <a:glow rad="101600">
                    <a:schemeClr val="bg1">
                      <a:alpha val="60000"/>
                    </a:schemeClr>
                  </a:glow>
                </a:effectLst>
              </a:rPr>
              <a:t>新大阪駅</a:t>
            </a:r>
            <a:endParaRPr kumimoji="1" lang="ja-JP" altLang="en-US" sz="1600" b="1" dirty="0">
              <a:effectLst>
                <a:glow rad="101600">
                  <a:schemeClr val="bg1">
                    <a:alpha val="60000"/>
                  </a:schemeClr>
                </a:glow>
              </a:effectLst>
            </a:endParaRPr>
          </a:p>
        </p:txBody>
      </p:sp>
      <p:sp>
        <p:nvSpPr>
          <p:cNvPr id="60" name="テキスト ボックス 59"/>
          <p:cNvSpPr txBox="1"/>
          <p:nvPr/>
        </p:nvSpPr>
        <p:spPr>
          <a:xfrm>
            <a:off x="4394431" y="4922863"/>
            <a:ext cx="1184703" cy="338554"/>
          </a:xfrm>
          <a:prstGeom prst="rect">
            <a:avLst/>
          </a:prstGeom>
          <a:noFill/>
        </p:spPr>
        <p:txBody>
          <a:bodyPr wrap="square" rtlCol="0">
            <a:spAutoFit/>
          </a:bodyPr>
          <a:lstStyle/>
          <a:p>
            <a:pPr algn="ctr"/>
            <a:r>
              <a:rPr lang="ja-JP" altLang="en-US" sz="800" b="1" dirty="0">
                <a:effectLst>
                  <a:glow rad="101600">
                    <a:schemeClr val="bg1">
                      <a:alpha val="60000"/>
                    </a:schemeClr>
                  </a:glow>
                </a:effectLst>
              </a:rPr>
              <a:t>一般</a:t>
            </a:r>
            <a:endParaRPr lang="en-US" altLang="ja-JP" sz="800" b="1" dirty="0">
              <a:effectLst>
                <a:glow rad="101600">
                  <a:schemeClr val="bg1">
                    <a:alpha val="60000"/>
                  </a:schemeClr>
                </a:glow>
              </a:effectLst>
            </a:endParaRPr>
          </a:p>
          <a:p>
            <a:pPr algn="ctr"/>
            <a:r>
              <a:rPr lang="ja-JP" altLang="en-US" sz="800" b="1" dirty="0" smtClean="0">
                <a:effectLst>
                  <a:glow rad="101600">
                    <a:schemeClr val="bg1">
                      <a:alpha val="60000"/>
                    </a:schemeClr>
                  </a:glow>
                </a:effectLst>
              </a:rPr>
              <a:t>駐車場</a:t>
            </a:r>
            <a:endParaRPr kumimoji="1" lang="ja-JP" altLang="en-US" sz="800" b="1" dirty="0">
              <a:effectLst>
                <a:glow rad="101600">
                  <a:schemeClr val="bg1">
                    <a:alpha val="60000"/>
                  </a:schemeClr>
                </a:glow>
              </a:effectLst>
            </a:endParaRPr>
          </a:p>
        </p:txBody>
      </p:sp>
      <p:sp>
        <p:nvSpPr>
          <p:cNvPr id="61" name="テキスト ボックス 60"/>
          <p:cNvSpPr txBox="1"/>
          <p:nvPr/>
        </p:nvSpPr>
        <p:spPr>
          <a:xfrm>
            <a:off x="3853437" y="4343018"/>
            <a:ext cx="638878" cy="338554"/>
          </a:xfrm>
          <a:prstGeom prst="rect">
            <a:avLst/>
          </a:prstGeom>
          <a:noFill/>
        </p:spPr>
        <p:txBody>
          <a:bodyPr wrap="square" rtlCol="0">
            <a:spAutoFit/>
          </a:bodyPr>
          <a:lstStyle/>
          <a:p>
            <a:pPr algn="ctr"/>
            <a:r>
              <a:rPr lang="ja-JP" altLang="en-US" sz="800" b="1" dirty="0">
                <a:effectLst>
                  <a:glow rad="101600">
                    <a:schemeClr val="bg1">
                      <a:alpha val="60000"/>
                    </a:schemeClr>
                  </a:glow>
                </a:effectLst>
              </a:rPr>
              <a:t>一般</a:t>
            </a:r>
            <a:endParaRPr lang="en-US" altLang="ja-JP" sz="800" b="1" dirty="0">
              <a:effectLst>
                <a:glow rad="101600">
                  <a:schemeClr val="bg1">
                    <a:alpha val="60000"/>
                  </a:schemeClr>
                </a:glow>
              </a:effectLst>
            </a:endParaRPr>
          </a:p>
          <a:p>
            <a:pPr algn="ctr"/>
            <a:r>
              <a:rPr lang="ja-JP" altLang="en-US" sz="800" b="1" dirty="0" smtClean="0">
                <a:effectLst>
                  <a:glow rad="101600">
                    <a:schemeClr val="bg1">
                      <a:alpha val="60000"/>
                    </a:schemeClr>
                  </a:glow>
                </a:effectLst>
              </a:rPr>
              <a:t>駐車場</a:t>
            </a:r>
            <a:endParaRPr kumimoji="1" lang="ja-JP" altLang="en-US" sz="800" b="1" dirty="0">
              <a:effectLst>
                <a:glow rad="101600">
                  <a:schemeClr val="bg1">
                    <a:alpha val="60000"/>
                  </a:schemeClr>
                </a:glow>
              </a:effectLst>
            </a:endParaRPr>
          </a:p>
        </p:txBody>
      </p:sp>
      <p:sp>
        <p:nvSpPr>
          <p:cNvPr id="62" name="テキスト ボックス 61"/>
          <p:cNvSpPr txBox="1"/>
          <p:nvPr/>
        </p:nvSpPr>
        <p:spPr>
          <a:xfrm>
            <a:off x="4368814" y="4257100"/>
            <a:ext cx="606886" cy="338554"/>
          </a:xfrm>
          <a:prstGeom prst="rect">
            <a:avLst/>
          </a:prstGeom>
          <a:noFill/>
        </p:spPr>
        <p:txBody>
          <a:bodyPr wrap="square" rtlCol="0">
            <a:spAutoFit/>
          </a:bodyPr>
          <a:lstStyle/>
          <a:p>
            <a:pPr algn="ctr"/>
            <a:r>
              <a:rPr lang="ja-JP" altLang="en-US" sz="800" b="1" dirty="0">
                <a:effectLst>
                  <a:glow rad="101600">
                    <a:schemeClr val="bg1">
                      <a:alpha val="60000"/>
                    </a:schemeClr>
                  </a:glow>
                </a:effectLst>
              </a:rPr>
              <a:t>一般</a:t>
            </a:r>
            <a:endParaRPr lang="en-US" altLang="ja-JP" sz="800" b="1" dirty="0">
              <a:effectLst>
                <a:glow rad="101600">
                  <a:schemeClr val="bg1">
                    <a:alpha val="60000"/>
                  </a:schemeClr>
                </a:glow>
              </a:effectLst>
            </a:endParaRPr>
          </a:p>
          <a:p>
            <a:pPr algn="ctr"/>
            <a:r>
              <a:rPr lang="ja-JP" altLang="en-US" sz="800" b="1" dirty="0" smtClean="0">
                <a:effectLst>
                  <a:glow rad="101600">
                    <a:schemeClr val="bg1">
                      <a:alpha val="60000"/>
                    </a:schemeClr>
                  </a:glow>
                </a:effectLst>
              </a:rPr>
              <a:t>駐車場</a:t>
            </a:r>
            <a:endParaRPr kumimoji="1" lang="ja-JP" altLang="en-US" sz="800" b="1" dirty="0">
              <a:effectLst>
                <a:glow rad="101600">
                  <a:schemeClr val="bg1">
                    <a:alpha val="60000"/>
                  </a:schemeClr>
                </a:glow>
              </a:effectLst>
            </a:endParaRPr>
          </a:p>
        </p:txBody>
      </p:sp>
      <p:sp>
        <p:nvSpPr>
          <p:cNvPr id="63" name="テキスト ボックス 62"/>
          <p:cNvSpPr txBox="1"/>
          <p:nvPr/>
        </p:nvSpPr>
        <p:spPr>
          <a:xfrm rot="1413956">
            <a:off x="3194450" y="4571694"/>
            <a:ext cx="1184703" cy="257382"/>
          </a:xfrm>
          <a:prstGeom prst="rect">
            <a:avLst/>
          </a:prstGeom>
          <a:noFill/>
        </p:spPr>
        <p:txBody>
          <a:bodyPr wrap="square" rtlCol="0">
            <a:spAutoFit/>
          </a:bodyPr>
          <a:lstStyle/>
          <a:p>
            <a:pPr algn="ctr"/>
            <a:r>
              <a:rPr lang="ja-JP" altLang="en-US" sz="800" b="1" dirty="0">
                <a:effectLst>
                  <a:glow rad="101600">
                    <a:schemeClr val="bg1">
                      <a:alpha val="60000"/>
                    </a:schemeClr>
                  </a:glow>
                </a:effectLst>
              </a:rPr>
              <a:t>バス駐車場</a:t>
            </a:r>
            <a:endParaRPr kumimoji="1" lang="ja-JP" altLang="en-US" sz="800" b="1" dirty="0">
              <a:effectLst>
                <a:glow rad="101600">
                  <a:schemeClr val="bg1">
                    <a:alpha val="60000"/>
                  </a:schemeClr>
                </a:glow>
              </a:effectLst>
            </a:endParaRPr>
          </a:p>
        </p:txBody>
      </p:sp>
      <p:sp>
        <p:nvSpPr>
          <p:cNvPr id="64" name="テキスト ボックス 63"/>
          <p:cNvSpPr txBox="1"/>
          <p:nvPr/>
        </p:nvSpPr>
        <p:spPr>
          <a:xfrm rot="20293618">
            <a:off x="3215026" y="3755958"/>
            <a:ext cx="1947248" cy="461665"/>
          </a:xfrm>
          <a:prstGeom prst="rect">
            <a:avLst/>
          </a:prstGeom>
          <a:noFill/>
        </p:spPr>
        <p:txBody>
          <a:bodyPr wrap="square" rtlCol="0">
            <a:spAutoFit/>
          </a:bodyPr>
          <a:lstStyle/>
          <a:p>
            <a:pPr algn="ctr"/>
            <a:r>
              <a:rPr lang="ja-JP" altLang="en-US" sz="800" b="1" dirty="0">
                <a:effectLst>
                  <a:glow rad="101600">
                    <a:schemeClr val="bg1">
                      <a:alpha val="60000"/>
                    </a:schemeClr>
                  </a:glow>
                </a:effectLst>
              </a:rPr>
              <a:t>自家用車</a:t>
            </a:r>
            <a:r>
              <a:rPr lang="ja-JP" altLang="en-US" sz="800" b="1" dirty="0" smtClean="0">
                <a:effectLst>
                  <a:glow rad="101600">
                    <a:schemeClr val="bg1">
                      <a:alpha val="60000"/>
                    </a:schemeClr>
                  </a:glow>
                </a:effectLst>
              </a:rPr>
              <a:t>降車</a:t>
            </a:r>
            <a:endParaRPr lang="en-US" altLang="ja-JP" sz="800" b="1" dirty="0" smtClean="0">
              <a:effectLst>
                <a:glow rad="101600">
                  <a:schemeClr val="bg1">
                    <a:alpha val="60000"/>
                  </a:schemeClr>
                </a:glow>
              </a:effectLst>
            </a:endParaRPr>
          </a:p>
          <a:p>
            <a:pPr algn="ctr"/>
            <a:r>
              <a:rPr lang="ja-JP" altLang="en-US" sz="800" b="1" dirty="0" smtClean="0">
                <a:effectLst>
                  <a:glow rad="101600">
                    <a:schemeClr val="bg1">
                      <a:alpha val="60000"/>
                    </a:schemeClr>
                  </a:glow>
                </a:effectLst>
              </a:rPr>
              <a:t>タクシー降車</a:t>
            </a:r>
            <a:endParaRPr lang="en-US" altLang="ja-JP" sz="800" b="1" dirty="0" smtClean="0">
              <a:effectLst>
                <a:glow rad="101600">
                  <a:schemeClr val="bg1">
                    <a:alpha val="60000"/>
                  </a:schemeClr>
                </a:glow>
              </a:effectLst>
            </a:endParaRPr>
          </a:p>
          <a:p>
            <a:pPr algn="ctr"/>
            <a:r>
              <a:rPr lang="ja-JP" altLang="en-US" sz="800" b="1" dirty="0">
                <a:effectLst>
                  <a:glow rad="101600">
                    <a:schemeClr val="bg1">
                      <a:alpha val="60000"/>
                    </a:schemeClr>
                  </a:glow>
                </a:effectLst>
              </a:rPr>
              <a:t>　</a:t>
            </a:r>
            <a:r>
              <a:rPr lang="ja-JP" altLang="en-US" sz="800" b="1" dirty="0" smtClean="0">
                <a:effectLst>
                  <a:glow rad="101600">
                    <a:schemeClr val="bg1">
                      <a:alpha val="60000"/>
                    </a:schemeClr>
                  </a:glow>
                </a:effectLst>
              </a:rPr>
              <a:t>　　　待機</a:t>
            </a:r>
            <a:endParaRPr lang="en-US" altLang="ja-JP" sz="800" b="1" dirty="0">
              <a:effectLst>
                <a:glow rad="101600">
                  <a:schemeClr val="bg1">
                    <a:alpha val="60000"/>
                  </a:schemeClr>
                </a:glow>
              </a:effectLst>
            </a:endParaRPr>
          </a:p>
        </p:txBody>
      </p:sp>
      <p:sp>
        <p:nvSpPr>
          <p:cNvPr id="25" name="テキスト ボックス 24"/>
          <p:cNvSpPr txBox="1"/>
          <p:nvPr/>
        </p:nvSpPr>
        <p:spPr>
          <a:xfrm>
            <a:off x="1912439" y="2356763"/>
            <a:ext cx="590976" cy="338554"/>
          </a:xfrm>
          <a:prstGeom prst="rect">
            <a:avLst/>
          </a:prstGeom>
          <a:noFill/>
        </p:spPr>
        <p:txBody>
          <a:bodyPr wrap="square" rtlCol="0">
            <a:spAutoFit/>
          </a:bodyPr>
          <a:lstStyle/>
          <a:p>
            <a:pPr algn="ctr"/>
            <a:r>
              <a:rPr lang="ja-JP" altLang="en-US" sz="800" b="1" dirty="0">
                <a:effectLst>
                  <a:glow rad="101600">
                    <a:schemeClr val="bg1">
                      <a:alpha val="60000"/>
                    </a:schemeClr>
                  </a:glow>
                </a:effectLst>
              </a:rPr>
              <a:t>一般</a:t>
            </a:r>
            <a:endParaRPr lang="en-US" altLang="ja-JP" sz="800" b="1" dirty="0">
              <a:effectLst>
                <a:glow rad="101600">
                  <a:schemeClr val="bg1">
                    <a:alpha val="60000"/>
                  </a:schemeClr>
                </a:glow>
              </a:effectLst>
            </a:endParaRPr>
          </a:p>
          <a:p>
            <a:pPr algn="ctr"/>
            <a:r>
              <a:rPr lang="ja-JP" altLang="en-US" sz="800" b="1" dirty="0" smtClean="0">
                <a:effectLst>
                  <a:glow rad="101600">
                    <a:schemeClr val="bg1">
                      <a:alpha val="60000"/>
                    </a:schemeClr>
                  </a:glow>
                </a:effectLst>
              </a:rPr>
              <a:t>駐車場</a:t>
            </a:r>
          </a:p>
        </p:txBody>
      </p:sp>
      <p:pic>
        <p:nvPicPr>
          <p:cNvPr id="26" name="図 25"/>
          <p:cNvPicPr>
            <a:picLocks noChangeAspect="1"/>
          </p:cNvPicPr>
          <p:nvPr/>
        </p:nvPicPr>
        <p:blipFill>
          <a:blip r:embed="rId3">
            <a:clrChange>
              <a:clrFrom>
                <a:srgbClr val="FEFEFE"/>
              </a:clrFrom>
              <a:clrTo>
                <a:srgbClr val="FEFEFE">
                  <a:alpha val="0"/>
                </a:srgbClr>
              </a:clrTo>
            </a:clrChange>
            <a:duotone>
              <a:schemeClr val="accent2">
                <a:shade val="45000"/>
                <a:satMod val="135000"/>
              </a:schemeClr>
              <a:prstClr val="white"/>
            </a:duotone>
          </a:blip>
          <a:stretch>
            <a:fillRect/>
          </a:stretch>
        </p:blipFill>
        <p:spPr>
          <a:xfrm>
            <a:off x="4396854" y="3859001"/>
            <a:ext cx="453265" cy="455325"/>
          </a:xfrm>
          <a:prstGeom prst="rect">
            <a:avLst/>
          </a:prstGeom>
        </p:spPr>
      </p:pic>
      <p:sp>
        <p:nvSpPr>
          <p:cNvPr id="27" name="テキスト ボックス 26"/>
          <p:cNvSpPr txBox="1"/>
          <p:nvPr/>
        </p:nvSpPr>
        <p:spPr>
          <a:xfrm>
            <a:off x="4483839" y="3973520"/>
            <a:ext cx="963099" cy="338554"/>
          </a:xfrm>
          <a:prstGeom prst="rect">
            <a:avLst/>
          </a:prstGeom>
          <a:noFill/>
        </p:spPr>
        <p:txBody>
          <a:bodyPr wrap="square" rtlCol="0">
            <a:spAutoFit/>
          </a:bodyPr>
          <a:lstStyle/>
          <a:p>
            <a:pPr algn="ctr"/>
            <a:r>
              <a:rPr kumimoji="1" lang="ja-JP" altLang="en-US" sz="800" b="1" dirty="0">
                <a:effectLst>
                  <a:glow rad="101600">
                    <a:schemeClr val="bg1">
                      <a:alpha val="60000"/>
                    </a:schemeClr>
                  </a:glow>
                </a:effectLst>
              </a:rPr>
              <a:t>空港バス</a:t>
            </a:r>
            <a:endParaRPr kumimoji="1" lang="en-US" altLang="ja-JP" sz="800" b="1" dirty="0">
              <a:effectLst>
                <a:glow rad="101600">
                  <a:schemeClr val="bg1">
                    <a:alpha val="60000"/>
                  </a:schemeClr>
                </a:glow>
              </a:effectLst>
            </a:endParaRPr>
          </a:p>
          <a:p>
            <a:pPr algn="ctr"/>
            <a:r>
              <a:rPr lang="ja-JP" altLang="en-US" sz="800" b="1" dirty="0">
                <a:effectLst>
                  <a:glow rad="101600">
                    <a:schemeClr val="bg1">
                      <a:alpha val="60000"/>
                    </a:schemeClr>
                  </a:glow>
                </a:effectLst>
              </a:rPr>
              <a:t>（大阪空港）</a:t>
            </a:r>
            <a:endParaRPr kumimoji="1" lang="ja-JP" altLang="en-US" sz="800" b="1" dirty="0">
              <a:effectLst>
                <a:glow rad="101600">
                  <a:schemeClr val="bg1">
                    <a:alpha val="60000"/>
                  </a:schemeClr>
                </a:glow>
              </a:effectLst>
            </a:endParaRPr>
          </a:p>
        </p:txBody>
      </p:sp>
      <p:pic>
        <p:nvPicPr>
          <p:cNvPr id="28" name="図 27"/>
          <p:cNvPicPr>
            <a:picLocks noChangeAspect="1"/>
          </p:cNvPicPr>
          <p:nvPr/>
        </p:nvPicPr>
        <p:blipFill>
          <a:blip r:embed="rId3">
            <a:clrChange>
              <a:clrFrom>
                <a:srgbClr val="FEFEFE"/>
              </a:clrFrom>
              <a:clrTo>
                <a:srgbClr val="FEFEFE">
                  <a:alpha val="0"/>
                </a:srgbClr>
              </a:clrTo>
            </a:clrChange>
            <a:duotone>
              <a:schemeClr val="accent2">
                <a:shade val="45000"/>
                <a:satMod val="135000"/>
              </a:schemeClr>
              <a:prstClr val="white"/>
            </a:duotone>
          </a:blip>
          <a:stretch>
            <a:fillRect/>
          </a:stretch>
        </p:blipFill>
        <p:spPr>
          <a:xfrm>
            <a:off x="3821104" y="2625351"/>
            <a:ext cx="453265" cy="455325"/>
          </a:xfrm>
          <a:prstGeom prst="rect">
            <a:avLst/>
          </a:prstGeom>
        </p:spPr>
      </p:pic>
      <p:sp>
        <p:nvSpPr>
          <p:cNvPr id="29" name="テキスト ボックス 28"/>
          <p:cNvSpPr txBox="1"/>
          <p:nvPr/>
        </p:nvSpPr>
        <p:spPr>
          <a:xfrm>
            <a:off x="3180220" y="2213514"/>
            <a:ext cx="1636927" cy="338554"/>
          </a:xfrm>
          <a:prstGeom prst="rect">
            <a:avLst/>
          </a:prstGeom>
          <a:noFill/>
        </p:spPr>
        <p:txBody>
          <a:bodyPr wrap="square" rtlCol="0">
            <a:spAutoFit/>
          </a:bodyPr>
          <a:lstStyle/>
          <a:p>
            <a:pPr algn="ctr"/>
            <a:r>
              <a:rPr kumimoji="1" lang="ja-JP" altLang="en-US" sz="800" b="1" dirty="0">
                <a:effectLst>
                  <a:glow rad="101600">
                    <a:schemeClr val="bg1">
                      <a:alpha val="60000"/>
                    </a:schemeClr>
                  </a:glow>
                </a:effectLst>
              </a:rPr>
              <a:t>高速バス</a:t>
            </a:r>
            <a:endParaRPr kumimoji="1" lang="en-US" altLang="ja-JP" sz="800" b="1" dirty="0">
              <a:effectLst>
                <a:glow rad="101600">
                  <a:schemeClr val="bg1">
                    <a:alpha val="60000"/>
                  </a:schemeClr>
                </a:glow>
              </a:effectLst>
            </a:endParaRPr>
          </a:p>
          <a:p>
            <a:pPr algn="ctr"/>
            <a:r>
              <a:rPr lang="ja-JP" altLang="en-US" sz="800" b="1" dirty="0">
                <a:effectLst>
                  <a:glow rad="101600">
                    <a:schemeClr val="bg1">
                      <a:alpha val="60000"/>
                    </a:schemeClr>
                  </a:glow>
                </a:effectLst>
              </a:rPr>
              <a:t>（東京、長野、高知など</a:t>
            </a:r>
            <a:r>
              <a:rPr lang="ja-JP" altLang="en-US" sz="800" b="1" dirty="0" smtClean="0">
                <a:effectLst>
                  <a:glow rad="101600">
                    <a:schemeClr val="bg1">
                      <a:alpha val="60000"/>
                    </a:schemeClr>
                  </a:glow>
                </a:effectLst>
              </a:rPr>
              <a:t>）</a:t>
            </a:r>
            <a:endParaRPr lang="en-US" altLang="ja-JP" sz="800" b="1" dirty="0" smtClean="0">
              <a:effectLst>
                <a:glow rad="101600">
                  <a:schemeClr val="bg1">
                    <a:alpha val="60000"/>
                  </a:schemeClr>
                </a:glow>
              </a:effectLst>
            </a:endParaRPr>
          </a:p>
        </p:txBody>
      </p:sp>
      <p:pic>
        <p:nvPicPr>
          <p:cNvPr id="30" name="図 29"/>
          <p:cNvPicPr>
            <a:picLocks noChangeAspect="1"/>
          </p:cNvPicPr>
          <p:nvPr/>
        </p:nvPicPr>
        <p:blipFill>
          <a:blip r:embed="rId3">
            <a:clrChange>
              <a:clrFrom>
                <a:srgbClr val="FEFEFE"/>
              </a:clrFrom>
              <a:clrTo>
                <a:srgbClr val="FEFEFE">
                  <a:alpha val="0"/>
                </a:srgbClr>
              </a:clrTo>
            </a:clrChange>
            <a:duotone>
              <a:schemeClr val="accent2">
                <a:shade val="45000"/>
                <a:satMod val="135000"/>
              </a:schemeClr>
              <a:prstClr val="white"/>
            </a:duotone>
          </a:blip>
          <a:stretch>
            <a:fillRect/>
          </a:stretch>
        </p:blipFill>
        <p:spPr>
          <a:xfrm>
            <a:off x="2209483" y="2767181"/>
            <a:ext cx="453265" cy="455325"/>
          </a:xfrm>
          <a:prstGeom prst="rect">
            <a:avLst/>
          </a:prstGeom>
        </p:spPr>
      </p:pic>
      <p:sp>
        <p:nvSpPr>
          <p:cNvPr id="31" name="テキスト ボックス 30"/>
          <p:cNvSpPr txBox="1"/>
          <p:nvPr/>
        </p:nvSpPr>
        <p:spPr>
          <a:xfrm>
            <a:off x="1337764" y="2856361"/>
            <a:ext cx="1239371" cy="369332"/>
          </a:xfrm>
          <a:prstGeom prst="rect">
            <a:avLst/>
          </a:prstGeom>
          <a:noFill/>
        </p:spPr>
        <p:txBody>
          <a:bodyPr wrap="square" rtlCol="0">
            <a:spAutoFit/>
          </a:bodyPr>
          <a:lstStyle/>
          <a:p>
            <a:pPr algn="ctr"/>
            <a:r>
              <a:rPr kumimoji="1" lang="ja-JP" altLang="en-US" sz="900" b="1" dirty="0">
                <a:effectLst>
                  <a:glow rad="101600">
                    <a:schemeClr val="bg1">
                      <a:alpha val="60000"/>
                    </a:schemeClr>
                  </a:glow>
                </a:effectLst>
              </a:rPr>
              <a:t>高速バス</a:t>
            </a:r>
            <a:endParaRPr kumimoji="1" lang="en-US" altLang="ja-JP" sz="900" b="1" dirty="0">
              <a:effectLst>
                <a:glow rad="101600">
                  <a:schemeClr val="bg1">
                    <a:alpha val="60000"/>
                  </a:schemeClr>
                </a:glow>
              </a:effectLst>
            </a:endParaRPr>
          </a:p>
          <a:p>
            <a:pPr algn="ctr"/>
            <a:r>
              <a:rPr lang="ja-JP" altLang="en-US" sz="900" b="1" dirty="0">
                <a:effectLst>
                  <a:glow rad="101600">
                    <a:schemeClr val="bg1">
                      <a:alpha val="60000"/>
                    </a:schemeClr>
                  </a:glow>
                </a:effectLst>
              </a:rPr>
              <a:t>（三田</a:t>
            </a:r>
            <a:r>
              <a:rPr lang="ja-JP" altLang="en-US" sz="900" b="1" dirty="0" smtClean="0">
                <a:effectLst>
                  <a:glow rad="101600">
                    <a:schemeClr val="bg1">
                      <a:alpha val="60000"/>
                    </a:schemeClr>
                  </a:glow>
                </a:effectLst>
              </a:rPr>
              <a:t>、</a:t>
            </a:r>
            <a:r>
              <a:rPr lang="ja-JP" altLang="en-US" sz="900" b="1" dirty="0">
                <a:effectLst>
                  <a:glow rad="101600">
                    <a:schemeClr val="bg1">
                      <a:alpha val="60000"/>
                    </a:schemeClr>
                  </a:glow>
                </a:effectLst>
              </a:rPr>
              <a:t>伊賀</a:t>
            </a:r>
            <a:r>
              <a:rPr lang="ja-JP" altLang="en-US" sz="900" b="1" dirty="0" smtClean="0">
                <a:effectLst>
                  <a:glow rad="101600">
                    <a:schemeClr val="bg1">
                      <a:alpha val="60000"/>
                    </a:schemeClr>
                  </a:glow>
                </a:effectLst>
              </a:rPr>
              <a:t>など</a:t>
            </a:r>
            <a:r>
              <a:rPr lang="ja-JP" altLang="en-US" sz="900" b="1" dirty="0">
                <a:effectLst>
                  <a:glow rad="101600">
                    <a:schemeClr val="bg1">
                      <a:alpha val="60000"/>
                    </a:schemeClr>
                  </a:glow>
                </a:effectLst>
              </a:rPr>
              <a:t>）</a:t>
            </a:r>
            <a:endParaRPr kumimoji="1" lang="ja-JP" altLang="en-US" sz="900" b="1" dirty="0">
              <a:effectLst>
                <a:glow rad="101600">
                  <a:schemeClr val="bg1">
                    <a:alpha val="60000"/>
                  </a:schemeClr>
                </a:glow>
              </a:effectLst>
            </a:endParaRPr>
          </a:p>
        </p:txBody>
      </p:sp>
      <p:pic>
        <p:nvPicPr>
          <p:cNvPr id="32" name="図 31"/>
          <p:cNvPicPr>
            <a:picLocks noChangeAspect="1"/>
          </p:cNvPicPr>
          <p:nvPr/>
        </p:nvPicPr>
        <p:blipFill>
          <a:blip r:embed="rId3">
            <a:clrChange>
              <a:clrFrom>
                <a:srgbClr val="FEFEFE"/>
              </a:clrFrom>
              <a:clrTo>
                <a:srgbClr val="FEFEFE">
                  <a:alpha val="0"/>
                </a:srgbClr>
              </a:clrTo>
            </a:clrChange>
            <a:duotone>
              <a:schemeClr val="accent2">
                <a:shade val="45000"/>
                <a:satMod val="135000"/>
              </a:schemeClr>
              <a:prstClr val="white"/>
            </a:duotone>
          </a:blip>
          <a:stretch>
            <a:fillRect/>
          </a:stretch>
        </p:blipFill>
        <p:spPr>
          <a:xfrm>
            <a:off x="2527755" y="3680257"/>
            <a:ext cx="454916" cy="456983"/>
          </a:xfrm>
          <a:prstGeom prst="rect">
            <a:avLst/>
          </a:prstGeom>
        </p:spPr>
      </p:pic>
      <p:sp>
        <p:nvSpPr>
          <p:cNvPr id="33" name="テキスト ボックス 32"/>
          <p:cNvSpPr txBox="1"/>
          <p:nvPr/>
        </p:nvSpPr>
        <p:spPr>
          <a:xfrm>
            <a:off x="1765285" y="3829114"/>
            <a:ext cx="1288802" cy="307777"/>
          </a:xfrm>
          <a:prstGeom prst="rect">
            <a:avLst/>
          </a:prstGeom>
          <a:noFill/>
        </p:spPr>
        <p:txBody>
          <a:bodyPr wrap="square" rtlCol="0">
            <a:spAutoFit/>
          </a:bodyPr>
          <a:lstStyle/>
          <a:p>
            <a:pPr algn="ctr"/>
            <a:r>
              <a:rPr kumimoji="1" lang="ja-JP" altLang="en-US" sz="700" b="1" dirty="0">
                <a:effectLst>
                  <a:glow rad="101600">
                    <a:schemeClr val="bg1">
                      <a:alpha val="60000"/>
                    </a:schemeClr>
                  </a:glow>
                </a:effectLst>
              </a:rPr>
              <a:t>高速バス</a:t>
            </a:r>
            <a:endParaRPr kumimoji="1" lang="en-US" altLang="ja-JP" sz="700" b="1" dirty="0">
              <a:effectLst>
                <a:glow rad="101600">
                  <a:schemeClr val="bg1">
                    <a:alpha val="60000"/>
                  </a:schemeClr>
                </a:glow>
              </a:effectLst>
            </a:endParaRPr>
          </a:p>
          <a:p>
            <a:pPr algn="ctr"/>
            <a:r>
              <a:rPr kumimoji="1" lang="ja-JP" altLang="en-US" sz="700" b="1" dirty="0">
                <a:effectLst>
                  <a:glow rad="101600">
                    <a:schemeClr val="bg1">
                      <a:alpha val="60000"/>
                    </a:schemeClr>
                  </a:glow>
                </a:effectLst>
              </a:rPr>
              <a:t>（</a:t>
            </a:r>
            <a:r>
              <a:rPr lang="ja-JP" altLang="en-US" sz="700" b="1" dirty="0">
                <a:effectLst>
                  <a:glow rad="101600">
                    <a:schemeClr val="bg1">
                      <a:alpha val="60000"/>
                    </a:schemeClr>
                  </a:glow>
                </a:effectLst>
              </a:rPr>
              <a:t>兵庫、岡山など</a:t>
            </a:r>
            <a:r>
              <a:rPr kumimoji="1" lang="ja-JP" altLang="en-US" sz="700" b="1" dirty="0">
                <a:effectLst>
                  <a:glow rad="101600">
                    <a:schemeClr val="bg1">
                      <a:alpha val="60000"/>
                    </a:schemeClr>
                  </a:glow>
                </a:effectLst>
              </a:rPr>
              <a:t>）</a:t>
            </a:r>
          </a:p>
        </p:txBody>
      </p:sp>
      <p:sp>
        <p:nvSpPr>
          <p:cNvPr id="35" name="テキスト ボックス 34"/>
          <p:cNvSpPr txBox="1"/>
          <p:nvPr/>
        </p:nvSpPr>
        <p:spPr>
          <a:xfrm>
            <a:off x="2228845" y="2605634"/>
            <a:ext cx="590976" cy="215444"/>
          </a:xfrm>
          <a:prstGeom prst="rect">
            <a:avLst/>
          </a:prstGeom>
          <a:noFill/>
        </p:spPr>
        <p:txBody>
          <a:bodyPr wrap="square" rtlCol="0">
            <a:spAutoFit/>
          </a:bodyPr>
          <a:lstStyle/>
          <a:p>
            <a:pPr algn="ctr"/>
            <a:r>
              <a:rPr lang="ja-JP" altLang="en-US" sz="800" b="1" dirty="0" smtClean="0">
                <a:effectLst>
                  <a:glow rad="101600">
                    <a:schemeClr val="bg1">
                      <a:alpha val="60000"/>
                    </a:schemeClr>
                  </a:glow>
                </a:effectLst>
              </a:rPr>
              <a:t>公園</a:t>
            </a:r>
            <a:endParaRPr kumimoji="1" lang="ja-JP" altLang="en-US" sz="800" b="1" dirty="0">
              <a:effectLst>
                <a:glow rad="101600">
                  <a:schemeClr val="bg1">
                    <a:alpha val="60000"/>
                  </a:schemeClr>
                </a:glow>
              </a:effectLst>
            </a:endParaRPr>
          </a:p>
        </p:txBody>
      </p:sp>
      <p:sp>
        <p:nvSpPr>
          <p:cNvPr id="36" name="テキスト ボックス 35"/>
          <p:cNvSpPr txBox="1"/>
          <p:nvPr/>
        </p:nvSpPr>
        <p:spPr>
          <a:xfrm>
            <a:off x="6457478" y="2506921"/>
            <a:ext cx="590976" cy="257382"/>
          </a:xfrm>
          <a:prstGeom prst="rect">
            <a:avLst/>
          </a:prstGeom>
          <a:noFill/>
        </p:spPr>
        <p:txBody>
          <a:bodyPr wrap="square" rtlCol="0">
            <a:spAutoFit/>
          </a:bodyPr>
          <a:lstStyle/>
          <a:p>
            <a:pPr algn="ctr"/>
            <a:r>
              <a:rPr lang="ja-JP" altLang="en-US" sz="800" b="1" dirty="0">
                <a:effectLst>
                  <a:glow rad="101600">
                    <a:schemeClr val="bg1">
                      <a:alpha val="60000"/>
                    </a:schemeClr>
                  </a:glow>
                </a:effectLst>
              </a:rPr>
              <a:t>広場</a:t>
            </a:r>
            <a:endParaRPr kumimoji="1" lang="ja-JP" altLang="en-US" sz="800" b="1" dirty="0">
              <a:effectLst>
                <a:glow rad="101600">
                  <a:schemeClr val="bg1">
                    <a:alpha val="60000"/>
                  </a:schemeClr>
                </a:glow>
              </a:effectLst>
            </a:endParaRPr>
          </a:p>
        </p:txBody>
      </p:sp>
      <p:pic>
        <p:nvPicPr>
          <p:cNvPr id="38" name="図 37"/>
          <p:cNvPicPr>
            <a:picLocks noChangeAspect="1"/>
          </p:cNvPicPr>
          <p:nvPr/>
        </p:nvPicPr>
        <p:blipFill>
          <a:blip r:embed="rId3">
            <a:clrChange>
              <a:clrFrom>
                <a:srgbClr val="FEFEFE"/>
              </a:clrFrom>
              <a:clrTo>
                <a:srgbClr val="FEFEFE">
                  <a:alpha val="0"/>
                </a:srgbClr>
              </a:clrTo>
            </a:clrChange>
            <a:duotone>
              <a:schemeClr val="accent2">
                <a:shade val="45000"/>
                <a:satMod val="135000"/>
              </a:schemeClr>
              <a:prstClr val="white"/>
            </a:duotone>
          </a:blip>
          <a:stretch>
            <a:fillRect/>
          </a:stretch>
        </p:blipFill>
        <p:spPr>
          <a:xfrm>
            <a:off x="3821556" y="4052506"/>
            <a:ext cx="453265" cy="455325"/>
          </a:xfrm>
          <a:prstGeom prst="rect">
            <a:avLst/>
          </a:prstGeom>
        </p:spPr>
      </p:pic>
      <p:sp>
        <p:nvSpPr>
          <p:cNvPr id="39" name="テキスト ボックス 38"/>
          <p:cNvSpPr txBox="1"/>
          <p:nvPr/>
        </p:nvSpPr>
        <p:spPr>
          <a:xfrm>
            <a:off x="3337783" y="4238247"/>
            <a:ext cx="963099" cy="338554"/>
          </a:xfrm>
          <a:prstGeom prst="rect">
            <a:avLst/>
          </a:prstGeom>
          <a:noFill/>
        </p:spPr>
        <p:txBody>
          <a:bodyPr wrap="square" rtlCol="0">
            <a:spAutoFit/>
          </a:bodyPr>
          <a:lstStyle/>
          <a:p>
            <a:pPr algn="ctr"/>
            <a:r>
              <a:rPr kumimoji="1" lang="ja-JP" altLang="en-US" sz="800" b="1" dirty="0">
                <a:effectLst>
                  <a:glow rad="101600">
                    <a:schemeClr val="bg1">
                      <a:alpha val="60000"/>
                    </a:schemeClr>
                  </a:glow>
                </a:effectLst>
              </a:rPr>
              <a:t>高速バス</a:t>
            </a:r>
            <a:endParaRPr kumimoji="1" lang="en-US" altLang="ja-JP" sz="800" b="1" dirty="0">
              <a:effectLst>
                <a:glow rad="101600">
                  <a:schemeClr val="bg1">
                    <a:alpha val="60000"/>
                  </a:schemeClr>
                </a:glow>
              </a:effectLst>
            </a:endParaRPr>
          </a:p>
          <a:p>
            <a:pPr algn="ctr"/>
            <a:r>
              <a:rPr lang="ja-JP" altLang="en-US" sz="800" b="1" dirty="0">
                <a:effectLst>
                  <a:glow rad="101600">
                    <a:schemeClr val="bg1">
                      <a:alpha val="60000"/>
                    </a:schemeClr>
                  </a:glow>
                </a:effectLst>
              </a:rPr>
              <a:t>（降車）</a:t>
            </a:r>
            <a:endParaRPr kumimoji="1" lang="ja-JP" altLang="en-US" sz="800" b="1" dirty="0">
              <a:effectLst>
                <a:glow rad="101600">
                  <a:schemeClr val="bg1">
                    <a:alpha val="60000"/>
                  </a:schemeClr>
                </a:glow>
              </a:effectLst>
            </a:endParaRPr>
          </a:p>
        </p:txBody>
      </p:sp>
      <p:sp>
        <p:nvSpPr>
          <p:cNvPr id="68" name="テキスト ボックス 67"/>
          <p:cNvSpPr txBox="1"/>
          <p:nvPr/>
        </p:nvSpPr>
        <p:spPr>
          <a:xfrm>
            <a:off x="2644390" y="1080441"/>
            <a:ext cx="615552" cy="1800793"/>
          </a:xfrm>
          <a:prstGeom prst="rect">
            <a:avLst/>
          </a:prstGeom>
          <a:noFill/>
        </p:spPr>
        <p:txBody>
          <a:bodyPr vert="eaVert" wrap="square" rtlCol="0">
            <a:spAutoFit/>
          </a:bodyPr>
          <a:lstStyle/>
          <a:p>
            <a:r>
              <a:rPr kumimoji="1" lang="ja-JP" altLang="en-US" sz="1400" b="1" dirty="0">
                <a:effectLst>
                  <a:glow rad="101600">
                    <a:schemeClr val="bg1">
                      <a:alpha val="60000"/>
                    </a:schemeClr>
                  </a:glow>
                </a:effectLst>
              </a:rPr>
              <a:t>大阪</a:t>
            </a:r>
            <a:r>
              <a:rPr lang="ja-JP" altLang="en-US" sz="1400" b="1" dirty="0">
                <a:effectLst>
                  <a:glow rad="101600">
                    <a:schemeClr val="bg1">
                      <a:alpha val="60000"/>
                    </a:schemeClr>
                  </a:glow>
                </a:effectLst>
              </a:rPr>
              <a:t>メトロ</a:t>
            </a:r>
            <a:r>
              <a:rPr kumimoji="1" lang="ja-JP" altLang="en-US" sz="1400" b="1" dirty="0">
                <a:effectLst>
                  <a:glow rad="101600">
                    <a:schemeClr val="bg1">
                      <a:alpha val="60000"/>
                    </a:schemeClr>
                  </a:glow>
                </a:effectLst>
              </a:rPr>
              <a:t>御堂筋線</a:t>
            </a:r>
            <a:endParaRPr kumimoji="1" lang="en-US" altLang="ja-JP" sz="1400" b="1" dirty="0">
              <a:effectLst>
                <a:glow rad="101600">
                  <a:schemeClr val="bg1">
                    <a:alpha val="60000"/>
                  </a:schemeClr>
                </a:glow>
              </a:effectLst>
            </a:endParaRPr>
          </a:p>
          <a:p>
            <a:endParaRPr kumimoji="1" lang="ja-JP" altLang="en-US" sz="1400" b="1" dirty="0">
              <a:effectLst>
                <a:glow rad="101600">
                  <a:schemeClr val="bg1">
                    <a:alpha val="60000"/>
                  </a:schemeClr>
                </a:glow>
              </a:effectLst>
            </a:endParaRPr>
          </a:p>
        </p:txBody>
      </p:sp>
      <p:sp>
        <p:nvSpPr>
          <p:cNvPr id="3" name="テキスト ボックス 2"/>
          <p:cNvSpPr txBox="1"/>
          <p:nvPr/>
        </p:nvSpPr>
        <p:spPr>
          <a:xfrm>
            <a:off x="-6123" y="-24435"/>
            <a:ext cx="9906000" cy="400110"/>
          </a:xfrm>
          <a:prstGeom prst="rect">
            <a:avLst/>
          </a:prstGeom>
          <a:solidFill>
            <a:schemeClr val="accent5"/>
          </a:solidFill>
          <a:ln>
            <a:solidFill>
              <a:schemeClr val="accent5">
                <a:lumMod val="50000"/>
              </a:schemeClr>
            </a:solidFill>
          </a:ln>
        </p:spPr>
        <p:txBody>
          <a:bodyPr wrap="square" rtlCol="0">
            <a:spAutoFit/>
          </a:bodyPr>
          <a:lstStyle/>
          <a:p>
            <a:pPr algn="ctr"/>
            <a:r>
              <a:rPr lang="ja-JP" altLang="en-US" sz="2000" b="1" dirty="0">
                <a:solidFill>
                  <a:schemeClr val="bg1"/>
                </a:solidFill>
              </a:rPr>
              <a:t>新</a:t>
            </a:r>
            <a:r>
              <a:rPr lang="ja-JP" altLang="en-US" sz="2000" b="1" dirty="0" smtClean="0">
                <a:solidFill>
                  <a:schemeClr val="bg1"/>
                </a:solidFill>
              </a:rPr>
              <a:t>大阪駅エリアの主な交通結節施設</a:t>
            </a:r>
            <a:r>
              <a:rPr lang="ja-JP" altLang="en-US" sz="2000" b="1" dirty="0">
                <a:solidFill>
                  <a:schemeClr val="bg1"/>
                </a:solidFill>
              </a:rPr>
              <a:t>の配置</a:t>
            </a:r>
            <a:endParaRPr lang="en-US" altLang="ja-JP" sz="2000" b="1" dirty="0">
              <a:solidFill>
                <a:schemeClr val="bg1"/>
              </a:solidFill>
            </a:endParaRPr>
          </a:p>
        </p:txBody>
      </p:sp>
      <p:sp>
        <p:nvSpPr>
          <p:cNvPr id="58" name="テキスト ボックス 57"/>
          <p:cNvSpPr txBox="1"/>
          <p:nvPr/>
        </p:nvSpPr>
        <p:spPr>
          <a:xfrm>
            <a:off x="2931886" y="5545739"/>
            <a:ext cx="369332" cy="1406750"/>
          </a:xfrm>
          <a:prstGeom prst="rect">
            <a:avLst/>
          </a:prstGeom>
          <a:noFill/>
        </p:spPr>
        <p:txBody>
          <a:bodyPr vert="eaVert" wrap="square" rtlCol="0">
            <a:spAutoFit/>
          </a:bodyPr>
          <a:lstStyle/>
          <a:p>
            <a:r>
              <a:rPr kumimoji="1" lang="ja-JP" altLang="en-US" sz="1200" b="1" dirty="0">
                <a:effectLst>
                  <a:glow rad="101600">
                    <a:schemeClr val="bg1">
                      <a:alpha val="60000"/>
                    </a:schemeClr>
                  </a:glow>
                </a:effectLst>
              </a:rPr>
              <a:t>至</a:t>
            </a:r>
            <a:r>
              <a:rPr lang="ja-JP" altLang="en-US" sz="1200" b="1" dirty="0">
                <a:effectLst>
                  <a:glow rad="101600">
                    <a:schemeClr val="bg1">
                      <a:alpha val="60000"/>
                    </a:schemeClr>
                  </a:glow>
                </a:effectLst>
              </a:rPr>
              <a:t>　淀川左岸線</a:t>
            </a:r>
            <a:endParaRPr lang="en-US" altLang="ja-JP" sz="1200" b="1" dirty="0">
              <a:effectLst>
                <a:glow rad="101600">
                  <a:schemeClr val="bg1">
                    <a:alpha val="60000"/>
                  </a:schemeClr>
                </a:glow>
              </a:effectLst>
            </a:endParaRPr>
          </a:p>
        </p:txBody>
      </p:sp>
      <p:sp>
        <p:nvSpPr>
          <p:cNvPr id="59" name="テキスト ボックス 58"/>
          <p:cNvSpPr txBox="1"/>
          <p:nvPr/>
        </p:nvSpPr>
        <p:spPr>
          <a:xfrm>
            <a:off x="3245478" y="6031298"/>
            <a:ext cx="450764" cy="738664"/>
          </a:xfrm>
          <a:prstGeom prst="rect">
            <a:avLst/>
          </a:prstGeom>
          <a:noFill/>
        </p:spPr>
        <p:txBody>
          <a:bodyPr vert="horz" wrap="none" rtlCol="0">
            <a:spAutoFit/>
          </a:bodyPr>
          <a:lstStyle/>
          <a:p>
            <a:pPr algn="ctr"/>
            <a:r>
              <a:rPr lang="ja-JP" altLang="en-US" sz="1400" b="1" dirty="0">
                <a:effectLst>
                  <a:glow rad="101600">
                    <a:schemeClr val="bg1">
                      <a:alpha val="60000"/>
                    </a:schemeClr>
                  </a:glow>
                </a:effectLst>
              </a:rPr>
              <a:t>約</a:t>
            </a:r>
            <a:endParaRPr lang="en-US" altLang="ja-JP" sz="1400" b="1" dirty="0">
              <a:effectLst>
                <a:glow rad="101600">
                  <a:schemeClr val="bg1">
                    <a:alpha val="60000"/>
                  </a:schemeClr>
                </a:glow>
              </a:effectLst>
            </a:endParaRPr>
          </a:p>
          <a:p>
            <a:pPr algn="ctr"/>
            <a:r>
              <a:rPr lang="en-US" altLang="ja-JP" sz="1400" b="1" dirty="0">
                <a:effectLst>
                  <a:glow rad="101600">
                    <a:schemeClr val="bg1">
                      <a:alpha val="60000"/>
                    </a:schemeClr>
                  </a:glow>
                </a:effectLst>
              </a:rPr>
              <a:t>1.7</a:t>
            </a:r>
          </a:p>
          <a:p>
            <a:pPr algn="ctr"/>
            <a:r>
              <a:rPr lang="en-US" altLang="ja-JP" sz="1400" b="1" dirty="0">
                <a:effectLst>
                  <a:glow rad="101600">
                    <a:schemeClr val="bg1">
                      <a:alpha val="60000"/>
                    </a:schemeClr>
                  </a:glow>
                </a:effectLst>
              </a:rPr>
              <a:t>km</a:t>
            </a:r>
          </a:p>
        </p:txBody>
      </p:sp>
      <p:sp>
        <p:nvSpPr>
          <p:cNvPr id="69" name="テキスト ボックス 68">
            <a:extLst>
              <a:ext uri="{FF2B5EF4-FFF2-40B4-BE49-F238E27FC236}">
                <a16:creationId xmlns:a16="http://schemas.microsoft.com/office/drawing/2014/main" id="{A0203CC8-FAF8-44DE-AC26-790AAF449301}"/>
              </a:ext>
            </a:extLst>
          </p:cNvPr>
          <p:cNvSpPr txBox="1"/>
          <p:nvPr/>
        </p:nvSpPr>
        <p:spPr>
          <a:xfrm>
            <a:off x="6189215" y="1790038"/>
            <a:ext cx="590976" cy="257382"/>
          </a:xfrm>
          <a:prstGeom prst="rect">
            <a:avLst/>
          </a:prstGeom>
          <a:noFill/>
        </p:spPr>
        <p:txBody>
          <a:bodyPr wrap="square" rtlCol="0">
            <a:spAutoFit/>
          </a:bodyPr>
          <a:lstStyle/>
          <a:p>
            <a:pPr algn="ctr"/>
            <a:r>
              <a:rPr lang="ja-JP" altLang="en-US" sz="800" b="1" dirty="0">
                <a:effectLst>
                  <a:glow rad="101600">
                    <a:schemeClr val="bg1">
                      <a:alpha val="60000"/>
                    </a:schemeClr>
                  </a:glow>
                </a:effectLst>
              </a:rPr>
              <a:t>広場</a:t>
            </a:r>
            <a:endParaRPr kumimoji="1" lang="ja-JP" altLang="en-US" sz="800" b="1" dirty="0">
              <a:effectLst>
                <a:glow rad="101600">
                  <a:schemeClr val="bg1">
                    <a:alpha val="60000"/>
                  </a:schemeClr>
                </a:glow>
              </a:effectLst>
            </a:endParaRPr>
          </a:p>
        </p:txBody>
      </p:sp>
      <p:sp>
        <p:nvSpPr>
          <p:cNvPr id="70" name="テキスト ボックス 69">
            <a:extLst>
              <a:ext uri="{FF2B5EF4-FFF2-40B4-BE49-F238E27FC236}">
                <a16:creationId xmlns:a16="http://schemas.microsoft.com/office/drawing/2014/main" id="{3B3B3984-9C0D-472E-B80E-D32C36E877F4}"/>
              </a:ext>
            </a:extLst>
          </p:cNvPr>
          <p:cNvSpPr txBox="1"/>
          <p:nvPr/>
        </p:nvSpPr>
        <p:spPr>
          <a:xfrm>
            <a:off x="4717198" y="3540507"/>
            <a:ext cx="603042" cy="338554"/>
          </a:xfrm>
          <a:prstGeom prst="rect">
            <a:avLst/>
          </a:prstGeom>
          <a:noFill/>
        </p:spPr>
        <p:txBody>
          <a:bodyPr wrap="square" rtlCol="0">
            <a:spAutoFit/>
          </a:bodyPr>
          <a:lstStyle/>
          <a:p>
            <a:pPr algn="ctr"/>
            <a:r>
              <a:rPr lang="ja-JP" altLang="en-US" sz="800" b="1" dirty="0">
                <a:effectLst>
                  <a:glow rad="101600">
                    <a:schemeClr val="bg1">
                      <a:alpha val="60000"/>
                    </a:schemeClr>
                  </a:glow>
                </a:effectLst>
              </a:rPr>
              <a:t>タクシー</a:t>
            </a:r>
            <a:endParaRPr lang="en-US" altLang="ja-JP" sz="800" b="1" dirty="0">
              <a:effectLst>
                <a:glow rad="101600">
                  <a:schemeClr val="bg1">
                    <a:alpha val="60000"/>
                  </a:schemeClr>
                </a:glow>
              </a:effectLst>
            </a:endParaRPr>
          </a:p>
          <a:p>
            <a:pPr algn="ctr"/>
            <a:r>
              <a:rPr lang="ja-JP" altLang="en-US" sz="800" b="1" dirty="0">
                <a:effectLst>
                  <a:glow rad="101600">
                    <a:schemeClr val="bg1">
                      <a:alpha val="60000"/>
                    </a:schemeClr>
                  </a:glow>
                </a:effectLst>
              </a:rPr>
              <a:t>乗車</a:t>
            </a:r>
            <a:endParaRPr lang="en-US" altLang="ja-JP" sz="800" b="1" dirty="0">
              <a:effectLst>
                <a:glow rad="101600">
                  <a:schemeClr val="bg1">
                    <a:alpha val="60000"/>
                  </a:schemeClr>
                </a:glow>
              </a:effectLst>
            </a:endParaRPr>
          </a:p>
        </p:txBody>
      </p:sp>
      <p:sp>
        <p:nvSpPr>
          <p:cNvPr id="71" name="テキスト ボックス 70">
            <a:extLst>
              <a:ext uri="{FF2B5EF4-FFF2-40B4-BE49-F238E27FC236}">
                <a16:creationId xmlns:a16="http://schemas.microsoft.com/office/drawing/2014/main" id="{0C7C9AE5-7AF0-4E61-8088-E5EF7F110321}"/>
              </a:ext>
            </a:extLst>
          </p:cNvPr>
          <p:cNvSpPr txBox="1"/>
          <p:nvPr/>
        </p:nvSpPr>
        <p:spPr>
          <a:xfrm>
            <a:off x="3439919" y="2902745"/>
            <a:ext cx="603042" cy="338554"/>
          </a:xfrm>
          <a:prstGeom prst="rect">
            <a:avLst/>
          </a:prstGeom>
          <a:noFill/>
        </p:spPr>
        <p:txBody>
          <a:bodyPr wrap="square" rtlCol="0">
            <a:spAutoFit/>
          </a:bodyPr>
          <a:lstStyle/>
          <a:p>
            <a:pPr algn="ctr"/>
            <a:r>
              <a:rPr lang="ja-JP" altLang="en-US" sz="800" b="1" dirty="0">
                <a:effectLst>
                  <a:glow rad="101600">
                    <a:schemeClr val="bg1">
                      <a:alpha val="60000"/>
                    </a:schemeClr>
                  </a:glow>
                </a:effectLst>
              </a:rPr>
              <a:t>タクシー</a:t>
            </a:r>
            <a:endParaRPr lang="en-US" altLang="ja-JP" sz="800" b="1" dirty="0">
              <a:effectLst>
                <a:glow rad="101600">
                  <a:schemeClr val="bg1">
                    <a:alpha val="60000"/>
                  </a:schemeClr>
                </a:glow>
              </a:effectLst>
            </a:endParaRPr>
          </a:p>
          <a:p>
            <a:pPr algn="ctr"/>
            <a:r>
              <a:rPr lang="ja-JP" altLang="en-US" sz="800" b="1" dirty="0">
                <a:effectLst>
                  <a:glow rad="101600">
                    <a:schemeClr val="bg1">
                      <a:alpha val="60000"/>
                    </a:schemeClr>
                  </a:glow>
                </a:effectLst>
              </a:rPr>
              <a:t>乗車</a:t>
            </a:r>
            <a:endParaRPr lang="en-US" altLang="ja-JP" sz="800" b="1" dirty="0">
              <a:effectLst>
                <a:glow rad="101600">
                  <a:schemeClr val="bg1">
                    <a:alpha val="60000"/>
                  </a:schemeClr>
                </a:glow>
              </a:effectLst>
            </a:endParaRPr>
          </a:p>
        </p:txBody>
      </p:sp>
      <p:sp>
        <p:nvSpPr>
          <p:cNvPr id="72" name="テキスト ボックス 71">
            <a:extLst>
              <a:ext uri="{FF2B5EF4-FFF2-40B4-BE49-F238E27FC236}">
                <a16:creationId xmlns:a16="http://schemas.microsoft.com/office/drawing/2014/main" id="{05F7946E-0998-4129-97CF-65FE3304D313}"/>
              </a:ext>
            </a:extLst>
          </p:cNvPr>
          <p:cNvSpPr txBox="1"/>
          <p:nvPr/>
        </p:nvSpPr>
        <p:spPr>
          <a:xfrm>
            <a:off x="6825573" y="2567564"/>
            <a:ext cx="603042" cy="338554"/>
          </a:xfrm>
          <a:prstGeom prst="rect">
            <a:avLst/>
          </a:prstGeom>
          <a:noFill/>
        </p:spPr>
        <p:txBody>
          <a:bodyPr wrap="square" rtlCol="0">
            <a:spAutoFit/>
          </a:bodyPr>
          <a:lstStyle/>
          <a:p>
            <a:pPr algn="ctr"/>
            <a:r>
              <a:rPr lang="ja-JP" altLang="en-US" sz="800" b="1" dirty="0">
                <a:effectLst>
                  <a:glow rad="101600">
                    <a:schemeClr val="bg1">
                      <a:alpha val="60000"/>
                    </a:schemeClr>
                  </a:glow>
                </a:effectLst>
              </a:rPr>
              <a:t>タクシー</a:t>
            </a:r>
            <a:endParaRPr lang="en-US" altLang="ja-JP" sz="800" b="1" dirty="0">
              <a:effectLst>
                <a:glow rad="101600">
                  <a:schemeClr val="bg1">
                    <a:alpha val="60000"/>
                  </a:schemeClr>
                </a:glow>
              </a:effectLst>
            </a:endParaRPr>
          </a:p>
          <a:p>
            <a:pPr algn="ctr"/>
            <a:r>
              <a:rPr lang="ja-JP" altLang="en-US" sz="800" b="1" dirty="0">
                <a:effectLst>
                  <a:glow rad="101600">
                    <a:schemeClr val="bg1">
                      <a:alpha val="60000"/>
                    </a:schemeClr>
                  </a:glow>
                </a:effectLst>
              </a:rPr>
              <a:t>乗車</a:t>
            </a:r>
            <a:endParaRPr lang="en-US" altLang="ja-JP" sz="800" b="1" dirty="0">
              <a:effectLst>
                <a:glow rad="101600">
                  <a:schemeClr val="bg1">
                    <a:alpha val="60000"/>
                  </a:schemeClr>
                </a:glow>
              </a:effectLst>
            </a:endParaRPr>
          </a:p>
        </p:txBody>
      </p:sp>
      <p:cxnSp>
        <p:nvCxnSpPr>
          <p:cNvPr id="7" name="直線コネクタ 6"/>
          <p:cNvCxnSpPr>
            <a:endCxn id="63" idx="3"/>
          </p:cNvCxnSpPr>
          <p:nvPr/>
        </p:nvCxnSpPr>
        <p:spPr>
          <a:xfrm flipV="1">
            <a:off x="2593753" y="4937210"/>
            <a:ext cx="1735998" cy="829068"/>
          </a:xfrm>
          <a:prstGeom prst="line">
            <a:avLst/>
          </a:prstGeom>
          <a:ln w="12700">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11" name="フリーフォーム 10"/>
          <p:cNvSpPr/>
          <p:nvPr/>
        </p:nvSpPr>
        <p:spPr>
          <a:xfrm>
            <a:off x="3359151" y="4229101"/>
            <a:ext cx="368300" cy="946972"/>
          </a:xfrm>
          <a:custGeom>
            <a:avLst/>
            <a:gdLst>
              <a:gd name="connsiteX0" fmla="*/ 0 w 457200"/>
              <a:gd name="connsiteY0" fmla="*/ 1778000 h 1778000"/>
              <a:gd name="connsiteX1" fmla="*/ 88900 w 457200"/>
              <a:gd name="connsiteY1" fmla="*/ 1517650 h 1778000"/>
              <a:gd name="connsiteX2" fmla="*/ 95250 w 457200"/>
              <a:gd name="connsiteY2" fmla="*/ 654050 h 1778000"/>
              <a:gd name="connsiteX3" fmla="*/ 88900 w 457200"/>
              <a:gd name="connsiteY3" fmla="*/ 374650 h 1778000"/>
              <a:gd name="connsiteX4" fmla="*/ 120650 w 457200"/>
              <a:gd name="connsiteY4" fmla="*/ 234950 h 1778000"/>
              <a:gd name="connsiteX5" fmla="*/ 254000 w 457200"/>
              <a:gd name="connsiteY5" fmla="*/ 82550 h 1778000"/>
              <a:gd name="connsiteX6" fmla="*/ 457200 w 457200"/>
              <a:gd name="connsiteY6" fmla="*/ 0 h 1778000"/>
              <a:gd name="connsiteX0" fmla="*/ 0 w 390525"/>
              <a:gd name="connsiteY0" fmla="*/ 1842876 h 1842876"/>
              <a:gd name="connsiteX1" fmla="*/ 22225 w 390525"/>
              <a:gd name="connsiteY1" fmla="*/ 1517650 h 1842876"/>
              <a:gd name="connsiteX2" fmla="*/ 28575 w 390525"/>
              <a:gd name="connsiteY2" fmla="*/ 654050 h 1842876"/>
              <a:gd name="connsiteX3" fmla="*/ 22225 w 390525"/>
              <a:gd name="connsiteY3" fmla="*/ 374650 h 1842876"/>
              <a:gd name="connsiteX4" fmla="*/ 53975 w 390525"/>
              <a:gd name="connsiteY4" fmla="*/ 234950 h 1842876"/>
              <a:gd name="connsiteX5" fmla="*/ 187325 w 390525"/>
              <a:gd name="connsiteY5" fmla="*/ 82550 h 1842876"/>
              <a:gd name="connsiteX6" fmla="*/ 390525 w 390525"/>
              <a:gd name="connsiteY6" fmla="*/ 0 h 1842876"/>
              <a:gd name="connsiteX0" fmla="*/ 1000 w 369300"/>
              <a:gd name="connsiteY0" fmla="*/ 1517650 h 1517650"/>
              <a:gd name="connsiteX1" fmla="*/ 7350 w 369300"/>
              <a:gd name="connsiteY1" fmla="*/ 654050 h 1517650"/>
              <a:gd name="connsiteX2" fmla="*/ 1000 w 369300"/>
              <a:gd name="connsiteY2" fmla="*/ 374650 h 1517650"/>
              <a:gd name="connsiteX3" fmla="*/ 32750 w 369300"/>
              <a:gd name="connsiteY3" fmla="*/ 234950 h 1517650"/>
              <a:gd name="connsiteX4" fmla="*/ 166100 w 369300"/>
              <a:gd name="connsiteY4" fmla="*/ 82550 h 1517650"/>
              <a:gd name="connsiteX5" fmla="*/ 369300 w 369300"/>
              <a:gd name="connsiteY5" fmla="*/ 0 h 1517650"/>
              <a:gd name="connsiteX0" fmla="*/ 0 w 368300"/>
              <a:gd name="connsiteY0" fmla="*/ 1517650 h 1517650"/>
              <a:gd name="connsiteX1" fmla="*/ 6350 w 368300"/>
              <a:gd name="connsiteY1" fmla="*/ 654050 h 1517650"/>
              <a:gd name="connsiteX2" fmla="*/ 31750 w 368300"/>
              <a:gd name="connsiteY2" fmla="*/ 234950 h 1517650"/>
              <a:gd name="connsiteX3" fmla="*/ 165100 w 368300"/>
              <a:gd name="connsiteY3" fmla="*/ 82550 h 1517650"/>
              <a:gd name="connsiteX4" fmla="*/ 368300 w 368300"/>
              <a:gd name="connsiteY4" fmla="*/ 0 h 1517650"/>
              <a:gd name="connsiteX0" fmla="*/ 0 w 368300"/>
              <a:gd name="connsiteY0" fmla="*/ 1517650 h 1517650"/>
              <a:gd name="connsiteX1" fmla="*/ 6350 w 368300"/>
              <a:gd name="connsiteY1" fmla="*/ 654050 h 1517650"/>
              <a:gd name="connsiteX2" fmla="*/ 31750 w 368300"/>
              <a:gd name="connsiteY2" fmla="*/ 234950 h 1517650"/>
              <a:gd name="connsiteX3" fmla="*/ 231775 w 368300"/>
              <a:gd name="connsiteY3" fmla="*/ 59653 h 1517650"/>
              <a:gd name="connsiteX4" fmla="*/ 368300 w 368300"/>
              <a:gd name="connsiteY4" fmla="*/ 0 h 1517650"/>
              <a:gd name="connsiteX0" fmla="*/ 0 w 368300"/>
              <a:gd name="connsiteY0" fmla="*/ 1517650 h 1517650"/>
              <a:gd name="connsiteX1" fmla="*/ 6350 w 368300"/>
              <a:gd name="connsiteY1" fmla="*/ 654050 h 1517650"/>
              <a:gd name="connsiteX2" fmla="*/ 72232 w 368300"/>
              <a:gd name="connsiteY2" fmla="*/ 288376 h 1517650"/>
              <a:gd name="connsiteX3" fmla="*/ 231775 w 368300"/>
              <a:gd name="connsiteY3" fmla="*/ 59653 h 1517650"/>
              <a:gd name="connsiteX4" fmla="*/ 368300 w 368300"/>
              <a:gd name="connsiteY4" fmla="*/ 0 h 151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300" h="1517650">
                <a:moveTo>
                  <a:pt x="0" y="1517650"/>
                </a:moveTo>
                <a:cubicBezTo>
                  <a:pt x="4762" y="1319512"/>
                  <a:pt x="-5689" y="858929"/>
                  <a:pt x="6350" y="654050"/>
                </a:cubicBezTo>
                <a:cubicBezTo>
                  <a:pt x="18389" y="449171"/>
                  <a:pt x="34661" y="387442"/>
                  <a:pt x="72232" y="288376"/>
                </a:cubicBezTo>
                <a:cubicBezTo>
                  <a:pt x="109803" y="189310"/>
                  <a:pt x="175683" y="98811"/>
                  <a:pt x="231775" y="59653"/>
                </a:cubicBezTo>
                <a:cubicBezTo>
                  <a:pt x="287867" y="20495"/>
                  <a:pt x="294746" y="21696"/>
                  <a:pt x="368300" y="0"/>
                </a:cubicBezTo>
              </a:path>
            </a:pathLst>
          </a:custGeom>
          <a:noFill/>
          <a:ln>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フリーフォーム 11"/>
          <p:cNvSpPr/>
          <p:nvPr/>
        </p:nvSpPr>
        <p:spPr>
          <a:xfrm>
            <a:off x="3371850" y="4183064"/>
            <a:ext cx="342900" cy="83976"/>
          </a:xfrm>
          <a:custGeom>
            <a:avLst/>
            <a:gdLst>
              <a:gd name="connsiteX0" fmla="*/ 0 w 342900"/>
              <a:gd name="connsiteY0" fmla="*/ 0 h 83976"/>
              <a:gd name="connsiteX1" fmla="*/ 114300 w 342900"/>
              <a:gd name="connsiteY1" fmla="*/ 82550 h 83976"/>
              <a:gd name="connsiteX2" fmla="*/ 342900 w 342900"/>
              <a:gd name="connsiteY2" fmla="*/ 44450 h 83976"/>
            </a:gdLst>
            <a:ahLst/>
            <a:cxnLst>
              <a:cxn ang="0">
                <a:pos x="connsiteX0" y="connsiteY0"/>
              </a:cxn>
              <a:cxn ang="0">
                <a:pos x="connsiteX1" y="connsiteY1"/>
              </a:cxn>
              <a:cxn ang="0">
                <a:pos x="connsiteX2" y="connsiteY2"/>
              </a:cxn>
            </a:cxnLst>
            <a:rect l="l" t="t" r="r" b="b"/>
            <a:pathLst>
              <a:path w="342900" h="83976">
                <a:moveTo>
                  <a:pt x="0" y="0"/>
                </a:moveTo>
                <a:cubicBezTo>
                  <a:pt x="28575" y="37571"/>
                  <a:pt x="57150" y="75142"/>
                  <a:pt x="114300" y="82550"/>
                </a:cubicBezTo>
                <a:cubicBezTo>
                  <a:pt x="171450" y="89958"/>
                  <a:pt x="257175" y="67204"/>
                  <a:pt x="342900" y="444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テキスト ボックス 85"/>
          <p:cNvSpPr txBox="1"/>
          <p:nvPr/>
        </p:nvSpPr>
        <p:spPr>
          <a:xfrm flipH="1">
            <a:off x="3279370" y="4608026"/>
            <a:ext cx="307777" cy="1249269"/>
          </a:xfrm>
          <a:prstGeom prst="rect">
            <a:avLst/>
          </a:prstGeom>
          <a:noFill/>
        </p:spPr>
        <p:txBody>
          <a:bodyPr vert="eaVert" wrap="square" rtlCol="0">
            <a:spAutoFit/>
          </a:bodyPr>
          <a:lstStyle/>
          <a:p>
            <a:pPr algn="ctr"/>
            <a:r>
              <a:rPr lang="ja-JP" altLang="en-US" sz="800" b="1" dirty="0" smtClean="0">
                <a:effectLst>
                  <a:glow rad="101600">
                    <a:schemeClr val="bg1">
                      <a:alpha val="60000"/>
                    </a:schemeClr>
                  </a:glow>
                </a:effectLst>
              </a:rPr>
              <a:t>新御堂筋からのアクセス</a:t>
            </a:r>
            <a:endParaRPr kumimoji="1" lang="ja-JP" altLang="en-US" sz="800" b="1" dirty="0">
              <a:effectLst>
                <a:glow rad="101600">
                  <a:schemeClr val="bg1">
                    <a:alpha val="60000"/>
                  </a:schemeClr>
                </a:glow>
              </a:effectLst>
            </a:endParaRPr>
          </a:p>
        </p:txBody>
      </p:sp>
      <p:cxnSp>
        <p:nvCxnSpPr>
          <p:cNvPr id="14" name="直線矢印コネクタ 13"/>
          <p:cNvCxnSpPr/>
          <p:nvPr/>
        </p:nvCxnSpPr>
        <p:spPr>
          <a:xfrm flipH="1">
            <a:off x="4114800" y="4916002"/>
            <a:ext cx="476250" cy="7495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7" name="テキスト ボックス 86"/>
          <p:cNvSpPr txBox="1"/>
          <p:nvPr/>
        </p:nvSpPr>
        <p:spPr>
          <a:xfrm rot="1982407" flipH="1">
            <a:off x="4173781" y="4883114"/>
            <a:ext cx="307777" cy="1249269"/>
          </a:xfrm>
          <a:prstGeom prst="rect">
            <a:avLst/>
          </a:prstGeom>
          <a:noFill/>
        </p:spPr>
        <p:txBody>
          <a:bodyPr vert="eaVert" wrap="square" rtlCol="0">
            <a:spAutoFit/>
          </a:bodyPr>
          <a:lstStyle/>
          <a:p>
            <a:pPr algn="ctr"/>
            <a:r>
              <a:rPr lang="ja-JP" altLang="en-US" sz="800" b="1" dirty="0">
                <a:effectLst>
                  <a:glow rad="101600">
                    <a:schemeClr val="bg1">
                      <a:alpha val="60000"/>
                    </a:schemeClr>
                  </a:glow>
                </a:effectLst>
              </a:rPr>
              <a:t>駅前</a:t>
            </a:r>
            <a:r>
              <a:rPr lang="ja-JP" altLang="en-US" sz="800" b="1" dirty="0" smtClean="0">
                <a:effectLst>
                  <a:glow rad="101600">
                    <a:schemeClr val="bg1">
                      <a:alpha val="60000"/>
                    </a:schemeClr>
                  </a:glow>
                </a:effectLst>
              </a:rPr>
              <a:t>広場からのイグレス</a:t>
            </a:r>
            <a:endParaRPr kumimoji="1" lang="ja-JP" altLang="en-US" sz="800" b="1" dirty="0">
              <a:effectLst>
                <a:glow rad="101600">
                  <a:schemeClr val="bg1">
                    <a:alpha val="60000"/>
                  </a:schemeClr>
                </a:glow>
              </a:effectLst>
            </a:endParaRPr>
          </a:p>
        </p:txBody>
      </p:sp>
      <p:sp>
        <p:nvSpPr>
          <p:cNvPr id="105" name="テキスト ボックス 104">
            <a:extLst>
              <a:ext uri="{FF2B5EF4-FFF2-40B4-BE49-F238E27FC236}">
                <a16:creationId xmlns:a16="http://schemas.microsoft.com/office/drawing/2014/main" id="{0C7C9AE5-7AF0-4E61-8088-E5EF7F110321}"/>
              </a:ext>
            </a:extLst>
          </p:cNvPr>
          <p:cNvSpPr txBox="1"/>
          <p:nvPr/>
        </p:nvSpPr>
        <p:spPr>
          <a:xfrm>
            <a:off x="3851282" y="3132651"/>
            <a:ext cx="307777" cy="549607"/>
          </a:xfrm>
          <a:prstGeom prst="rect">
            <a:avLst/>
          </a:prstGeom>
          <a:noFill/>
        </p:spPr>
        <p:txBody>
          <a:bodyPr vert="eaVert" wrap="square" rtlCol="0">
            <a:spAutoFit/>
          </a:bodyPr>
          <a:lstStyle/>
          <a:p>
            <a:pPr algn="ctr"/>
            <a:r>
              <a:rPr lang="ja-JP" altLang="en-US" sz="800" b="1" dirty="0" smtClean="0">
                <a:effectLst>
                  <a:glow rad="101600">
                    <a:schemeClr val="bg1">
                      <a:alpha val="60000"/>
                    </a:schemeClr>
                  </a:glow>
                </a:effectLst>
              </a:rPr>
              <a:t>中央改札</a:t>
            </a:r>
            <a:endParaRPr lang="en-US" altLang="ja-JP" sz="800" b="1" dirty="0">
              <a:effectLst>
                <a:glow rad="101600">
                  <a:schemeClr val="bg1">
                    <a:alpha val="60000"/>
                  </a:schemeClr>
                </a:glow>
              </a:effectLst>
            </a:endParaRPr>
          </a:p>
        </p:txBody>
      </p:sp>
      <p:sp>
        <p:nvSpPr>
          <p:cNvPr id="106" name="テキスト ボックス 105"/>
          <p:cNvSpPr txBox="1"/>
          <p:nvPr/>
        </p:nvSpPr>
        <p:spPr>
          <a:xfrm rot="20309310">
            <a:off x="4176976" y="3252921"/>
            <a:ext cx="670394" cy="261610"/>
          </a:xfrm>
          <a:prstGeom prst="rect">
            <a:avLst/>
          </a:prstGeom>
          <a:noFill/>
        </p:spPr>
        <p:txBody>
          <a:bodyPr wrap="square" rtlCol="0">
            <a:spAutoFit/>
          </a:bodyPr>
          <a:lstStyle/>
          <a:p>
            <a:pPr algn="ctr"/>
            <a:r>
              <a:rPr lang="ja-JP" altLang="en-US" sz="1100" b="1" dirty="0">
                <a:effectLst>
                  <a:glow rad="101600">
                    <a:schemeClr val="bg1">
                      <a:alpha val="60000"/>
                    </a:schemeClr>
                  </a:glow>
                </a:effectLst>
              </a:rPr>
              <a:t>新幹線</a:t>
            </a:r>
            <a:endParaRPr kumimoji="1" lang="ja-JP" altLang="en-US" sz="1100" b="1" dirty="0">
              <a:effectLst>
                <a:glow rad="101600">
                  <a:schemeClr val="bg1">
                    <a:alpha val="60000"/>
                  </a:schemeClr>
                </a:glow>
              </a:effectLst>
            </a:endParaRPr>
          </a:p>
        </p:txBody>
      </p:sp>
      <p:sp>
        <p:nvSpPr>
          <p:cNvPr id="107" name="テキスト ボックス 106"/>
          <p:cNvSpPr txBox="1"/>
          <p:nvPr/>
        </p:nvSpPr>
        <p:spPr>
          <a:xfrm rot="20309310">
            <a:off x="5115753" y="2864683"/>
            <a:ext cx="791791" cy="261610"/>
          </a:xfrm>
          <a:prstGeom prst="rect">
            <a:avLst/>
          </a:prstGeom>
          <a:noFill/>
        </p:spPr>
        <p:txBody>
          <a:bodyPr wrap="square" rtlCol="0">
            <a:spAutoFit/>
          </a:bodyPr>
          <a:lstStyle/>
          <a:p>
            <a:pPr algn="ctr"/>
            <a:r>
              <a:rPr lang="en-US" altLang="ja-JP" sz="1100" b="1" dirty="0" smtClean="0">
                <a:effectLst>
                  <a:glow rad="101600">
                    <a:schemeClr val="bg1">
                      <a:alpha val="60000"/>
                    </a:schemeClr>
                  </a:glow>
                </a:effectLst>
              </a:rPr>
              <a:t>JR</a:t>
            </a:r>
            <a:r>
              <a:rPr lang="ja-JP" altLang="en-US" sz="1100" b="1" dirty="0" smtClean="0">
                <a:effectLst>
                  <a:glow rad="101600">
                    <a:schemeClr val="bg1">
                      <a:alpha val="60000"/>
                    </a:schemeClr>
                  </a:glow>
                </a:effectLst>
              </a:rPr>
              <a:t>在来線</a:t>
            </a:r>
            <a:endParaRPr kumimoji="1" lang="ja-JP" altLang="en-US" sz="1100" b="1" dirty="0">
              <a:effectLst>
                <a:glow rad="101600">
                  <a:schemeClr val="bg1">
                    <a:alpha val="60000"/>
                  </a:schemeClr>
                </a:glow>
              </a:effectLst>
            </a:endParaRPr>
          </a:p>
        </p:txBody>
      </p:sp>
      <p:sp>
        <p:nvSpPr>
          <p:cNvPr id="108" name="テキスト ボックス 107">
            <a:extLst>
              <a:ext uri="{FF2B5EF4-FFF2-40B4-BE49-F238E27FC236}">
                <a16:creationId xmlns:a16="http://schemas.microsoft.com/office/drawing/2014/main" id="{0C7C9AE5-7AF0-4E61-8088-E5EF7F110321}"/>
              </a:ext>
            </a:extLst>
          </p:cNvPr>
          <p:cNvSpPr txBox="1"/>
          <p:nvPr/>
        </p:nvSpPr>
        <p:spPr>
          <a:xfrm rot="20260313">
            <a:off x="3666766" y="3179762"/>
            <a:ext cx="307777" cy="692844"/>
          </a:xfrm>
          <a:prstGeom prst="rect">
            <a:avLst/>
          </a:prstGeom>
          <a:noFill/>
        </p:spPr>
        <p:txBody>
          <a:bodyPr vert="eaVert" wrap="square" rtlCol="0">
            <a:spAutoFit/>
          </a:bodyPr>
          <a:lstStyle/>
          <a:p>
            <a:pPr algn="ctr"/>
            <a:r>
              <a:rPr lang="ja-JP" altLang="en-US" sz="800" b="1" dirty="0" smtClean="0">
                <a:effectLst>
                  <a:glow rad="101600">
                    <a:schemeClr val="bg1">
                      <a:alpha val="60000"/>
                    </a:schemeClr>
                  </a:glow>
                </a:effectLst>
              </a:rPr>
              <a:t>駅内通路</a:t>
            </a:r>
            <a:endParaRPr lang="en-US" altLang="ja-JP" sz="800" b="1" dirty="0">
              <a:effectLst>
                <a:glow rad="101600">
                  <a:schemeClr val="bg1">
                    <a:alpha val="60000"/>
                  </a:schemeClr>
                </a:glow>
              </a:effectLst>
            </a:endParaRPr>
          </a:p>
        </p:txBody>
      </p:sp>
      <p:grpSp>
        <p:nvGrpSpPr>
          <p:cNvPr id="109" name="グループ化 108"/>
          <p:cNvGrpSpPr/>
          <p:nvPr/>
        </p:nvGrpSpPr>
        <p:grpSpPr>
          <a:xfrm>
            <a:off x="814912" y="3565055"/>
            <a:ext cx="2133071" cy="1385162"/>
            <a:chOff x="1954606" y="4148138"/>
            <a:chExt cx="1883969" cy="1176337"/>
          </a:xfrm>
        </p:grpSpPr>
        <p:sp>
          <p:nvSpPr>
            <p:cNvPr id="110" name="テキスト ボックス 109"/>
            <p:cNvSpPr txBox="1"/>
            <p:nvPr/>
          </p:nvSpPr>
          <p:spPr>
            <a:xfrm>
              <a:off x="1954606" y="4524609"/>
              <a:ext cx="954107" cy="461665"/>
            </a:xfrm>
            <a:prstGeom prst="rect">
              <a:avLst/>
            </a:prstGeom>
            <a:noFill/>
          </p:spPr>
          <p:txBody>
            <a:bodyPr wrap="none" rtlCol="0">
              <a:spAutoFit/>
            </a:bodyPr>
            <a:lstStyle/>
            <a:p>
              <a:pPr algn="ctr"/>
              <a:r>
                <a:rPr lang="ja-JP" altLang="en-US" sz="1200" b="1" dirty="0">
                  <a:effectLst>
                    <a:glow rad="101600">
                      <a:schemeClr val="bg1">
                        <a:alpha val="60000"/>
                      </a:schemeClr>
                    </a:glow>
                  </a:effectLst>
                </a:rPr>
                <a:t>大阪メトロ</a:t>
              </a:r>
              <a:endParaRPr lang="en-US" altLang="ja-JP" sz="1200" b="1" dirty="0">
                <a:effectLst>
                  <a:glow rad="101600">
                    <a:schemeClr val="bg1">
                      <a:alpha val="60000"/>
                    </a:schemeClr>
                  </a:glow>
                </a:effectLst>
              </a:endParaRPr>
            </a:p>
            <a:p>
              <a:pPr algn="ctr"/>
              <a:r>
                <a:rPr lang="ja-JP" altLang="en-US" sz="1200" b="1" dirty="0">
                  <a:effectLst>
                    <a:glow rad="101600">
                      <a:schemeClr val="bg1">
                        <a:alpha val="60000"/>
                      </a:schemeClr>
                    </a:glow>
                  </a:effectLst>
                </a:rPr>
                <a:t>新大阪駅</a:t>
              </a:r>
              <a:endParaRPr lang="en-US" altLang="ja-JP" sz="1200" b="1" dirty="0">
                <a:effectLst>
                  <a:glow rad="101600">
                    <a:schemeClr val="bg1">
                      <a:alpha val="60000"/>
                    </a:schemeClr>
                  </a:glow>
                </a:effectLst>
              </a:endParaRPr>
            </a:p>
          </p:txBody>
        </p:sp>
        <p:sp>
          <p:nvSpPr>
            <p:cNvPr id="111" name="フリーフォーム 110"/>
            <p:cNvSpPr/>
            <p:nvPr/>
          </p:nvSpPr>
          <p:spPr>
            <a:xfrm>
              <a:off x="2826929" y="4148138"/>
              <a:ext cx="930684" cy="647700"/>
            </a:xfrm>
            <a:custGeom>
              <a:avLst/>
              <a:gdLst>
                <a:gd name="connsiteX0" fmla="*/ 0 w 576263"/>
                <a:gd name="connsiteY0" fmla="*/ 647700 h 647700"/>
                <a:gd name="connsiteX1" fmla="*/ 100013 w 576263"/>
                <a:gd name="connsiteY1" fmla="*/ 647700 h 647700"/>
                <a:gd name="connsiteX2" fmla="*/ 100013 w 576263"/>
                <a:gd name="connsiteY2" fmla="*/ 119062 h 647700"/>
                <a:gd name="connsiteX3" fmla="*/ 576263 w 576263"/>
                <a:gd name="connsiteY3" fmla="*/ 0 h 647700"/>
              </a:gdLst>
              <a:ahLst/>
              <a:cxnLst>
                <a:cxn ang="0">
                  <a:pos x="connsiteX0" y="connsiteY0"/>
                </a:cxn>
                <a:cxn ang="0">
                  <a:pos x="connsiteX1" y="connsiteY1"/>
                </a:cxn>
                <a:cxn ang="0">
                  <a:pos x="connsiteX2" y="connsiteY2"/>
                </a:cxn>
                <a:cxn ang="0">
                  <a:pos x="connsiteX3" y="connsiteY3"/>
                </a:cxn>
              </a:cxnLst>
              <a:rect l="l" t="t" r="r" b="b"/>
              <a:pathLst>
                <a:path w="576263" h="647700">
                  <a:moveTo>
                    <a:pt x="0" y="647700"/>
                  </a:moveTo>
                  <a:lnTo>
                    <a:pt x="100013" y="647700"/>
                  </a:lnTo>
                  <a:lnTo>
                    <a:pt x="100013" y="119062"/>
                  </a:lnTo>
                  <a:lnTo>
                    <a:pt x="576263"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フリーフォーム 111"/>
            <p:cNvSpPr/>
            <p:nvPr/>
          </p:nvSpPr>
          <p:spPr>
            <a:xfrm>
              <a:off x="2963059" y="4548188"/>
              <a:ext cx="875516" cy="776287"/>
            </a:xfrm>
            <a:custGeom>
              <a:avLst/>
              <a:gdLst>
                <a:gd name="connsiteX0" fmla="*/ 509587 w 557212"/>
                <a:gd name="connsiteY0" fmla="*/ 0 h 776287"/>
                <a:gd name="connsiteX1" fmla="*/ 0 w 557212"/>
                <a:gd name="connsiteY1" fmla="*/ 242887 h 776287"/>
                <a:gd name="connsiteX2" fmla="*/ 557212 w 557212"/>
                <a:gd name="connsiteY2" fmla="*/ 776287 h 776287"/>
              </a:gdLst>
              <a:ahLst/>
              <a:cxnLst>
                <a:cxn ang="0">
                  <a:pos x="connsiteX0" y="connsiteY0"/>
                </a:cxn>
                <a:cxn ang="0">
                  <a:pos x="connsiteX1" y="connsiteY1"/>
                </a:cxn>
                <a:cxn ang="0">
                  <a:pos x="connsiteX2" y="connsiteY2"/>
                </a:cxn>
              </a:cxnLst>
              <a:rect l="l" t="t" r="r" b="b"/>
              <a:pathLst>
                <a:path w="557212" h="776287">
                  <a:moveTo>
                    <a:pt x="509587" y="0"/>
                  </a:moveTo>
                  <a:lnTo>
                    <a:pt x="0" y="242887"/>
                  </a:lnTo>
                  <a:lnTo>
                    <a:pt x="557212" y="776287"/>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3" name="テキスト ボックス 112"/>
          <p:cNvSpPr txBox="1"/>
          <p:nvPr/>
        </p:nvSpPr>
        <p:spPr>
          <a:xfrm>
            <a:off x="2728981" y="5032444"/>
            <a:ext cx="539428" cy="200055"/>
          </a:xfrm>
          <a:prstGeom prst="rect">
            <a:avLst/>
          </a:prstGeom>
          <a:noFill/>
        </p:spPr>
        <p:txBody>
          <a:bodyPr wrap="square" rtlCol="0">
            <a:spAutoFit/>
          </a:bodyPr>
          <a:lstStyle/>
          <a:p>
            <a:pPr algn="ctr"/>
            <a:r>
              <a:rPr lang="ja-JP" altLang="en-US" sz="700" b="1" dirty="0">
                <a:effectLst>
                  <a:glow rad="101600">
                    <a:schemeClr val="bg1">
                      <a:alpha val="60000"/>
                    </a:schemeClr>
                  </a:glow>
                </a:effectLst>
              </a:rPr>
              <a:t>南改札</a:t>
            </a:r>
            <a:endParaRPr lang="en-US" altLang="ja-JP" sz="700" b="1" dirty="0">
              <a:effectLst>
                <a:glow rad="101600">
                  <a:schemeClr val="bg1">
                    <a:alpha val="60000"/>
                  </a:schemeClr>
                </a:glow>
              </a:effectLst>
            </a:endParaRPr>
          </a:p>
        </p:txBody>
      </p:sp>
      <p:sp>
        <p:nvSpPr>
          <p:cNvPr id="114" name="テキスト ボックス 113"/>
          <p:cNvSpPr txBox="1"/>
          <p:nvPr/>
        </p:nvSpPr>
        <p:spPr>
          <a:xfrm>
            <a:off x="2794619" y="4043782"/>
            <a:ext cx="539428" cy="200055"/>
          </a:xfrm>
          <a:prstGeom prst="rect">
            <a:avLst/>
          </a:prstGeom>
          <a:noFill/>
        </p:spPr>
        <p:txBody>
          <a:bodyPr wrap="square" rtlCol="0">
            <a:spAutoFit/>
          </a:bodyPr>
          <a:lstStyle/>
          <a:p>
            <a:pPr algn="ctr"/>
            <a:r>
              <a:rPr lang="ja-JP" altLang="en-US" sz="700" b="1" dirty="0">
                <a:effectLst>
                  <a:glow rad="101600">
                    <a:schemeClr val="bg1">
                      <a:alpha val="60000"/>
                    </a:schemeClr>
                  </a:glow>
                </a:effectLst>
              </a:rPr>
              <a:t>中改札</a:t>
            </a:r>
            <a:endParaRPr lang="en-US" altLang="ja-JP" sz="700" b="1" dirty="0">
              <a:effectLst>
                <a:glow rad="101600">
                  <a:schemeClr val="bg1">
                    <a:alpha val="60000"/>
                  </a:schemeClr>
                </a:glow>
              </a:effectLst>
            </a:endParaRPr>
          </a:p>
        </p:txBody>
      </p:sp>
      <p:sp>
        <p:nvSpPr>
          <p:cNvPr id="115" name="テキスト ボックス 114"/>
          <p:cNvSpPr txBox="1"/>
          <p:nvPr/>
        </p:nvSpPr>
        <p:spPr>
          <a:xfrm>
            <a:off x="2625455" y="3521765"/>
            <a:ext cx="733416" cy="307777"/>
          </a:xfrm>
          <a:prstGeom prst="rect">
            <a:avLst/>
          </a:prstGeom>
          <a:noFill/>
        </p:spPr>
        <p:txBody>
          <a:bodyPr wrap="square" rtlCol="0">
            <a:spAutoFit/>
          </a:bodyPr>
          <a:lstStyle/>
          <a:p>
            <a:pPr algn="ctr"/>
            <a:r>
              <a:rPr lang="ja-JP" altLang="en-US" sz="700" b="1" dirty="0">
                <a:effectLst>
                  <a:glow rad="101600">
                    <a:schemeClr val="bg1">
                      <a:alpha val="60000"/>
                    </a:schemeClr>
                  </a:glow>
                </a:effectLst>
              </a:rPr>
              <a:t>北東改札</a:t>
            </a:r>
            <a:endParaRPr lang="en-US" altLang="ja-JP" sz="700" b="1" dirty="0">
              <a:effectLst>
                <a:glow rad="101600">
                  <a:schemeClr val="bg1">
                    <a:alpha val="60000"/>
                  </a:schemeClr>
                </a:glow>
              </a:effectLst>
            </a:endParaRPr>
          </a:p>
          <a:p>
            <a:pPr algn="ctr"/>
            <a:r>
              <a:rPr lang="ja-JP" altLang="en-US" sz="700" b="1" dirty="0">
                <a:effectLst>
                  <a:glow rad="101600">
                    <a:schemeClr val="bg1">
                      <a:alpha val="60000"/>
                    </a:schemeClr>
                  </a:glow>
                </a:effectLst>
              </a:rPr>
              <a:t>北西改札</a:t>
            </a:r>
            <a:endParaRPr lang="en-US" altLang="ja-JP" sz="700" b="1" dirty="0">
              <a:effectLst>
                <a:glow rad="101600">
                  <a:schemeClr val="bg1">
                    <a:alpha val="60000"/>
                  </a:schemeClr>
                </a:glow>
              </a:effectLst>
            </a:endParaRPr>
          </a:p>
        </p:txBody>
      </p:sp>
      <p:pic>
        <p:nvPicPr>
          <p:cNvPr id="4" name="図 3"/>
          <p:cNvPicPr>
            <a:picLocks noChangeAspect="1"/>
          </p:cNvPicPr>
          <p:nvPr/>
        </p:nvPicPr>
        <p:blipFill>
          <a:blip r:embed="rId4"/>
          <a:stretch>
            <a:fillRect/>
          </a:stretch>
        </p:blipFill>
        <p:spPr>
          <a:xfrm>
            <a:off x="153719" y="706709"/>
            <a:ext cx="2490671" cy="1356707"/>
          </a:xfrm>
          <a:prstGeom prst="rect">
            <a:avLst/>
          </a:prstGeom>
          <a:ln>
            <a:solidFill>
              <a:schemeClr val="tx1"/>
            </a:solidFill>
          </a:ln>
        </p:spPr>
      </p:pic>
      <p:sp>
        <p:nvSpPr>
          <p:cNvPr id="96" name="テキスト ボックス 95"/>
          <p:cNvSpPr txBox="1"/>
          <p:nvPr/>
        </p:nvSpPr>
        <p:spPr>
          <a:xfrm rot="20288769">
            <a:off x="1381554" y="3547884"/>
            <a:ext cx="1239371" cy="230832"/>
          </a:xfrm>
          <a:prstGeom prst="rect">
            <a:avLst/>
          </a:prstGeom>
          <a:noFill/>
        </p:spPr>
        <p:txBody>
          <a:bodyPr wrap="square" rtlCol="0">
            <a:spAutoFit/>
          </a:bodyPr>
          <a:lstStyle/>
          <a:p>
            <a:pPr algn="ctr"/>
            <a:r>
              <a:rPr kumimoji="1" lang="ja-JP" altLang="en-US" sz="900" b="1" dirty="0" smtClean="0">
                <a:effectLst>
                  <a:glow rad="101600">
                    <a:schemeClr val="bg1">
                      <a:alpha val="60000"/>
                    </a:schemeClr>
                  </a:glow>
                </a:effectLst>
              </a:rPr>
              <a:t>タクシー</a:t>
            </a:r>
            <a:r>
              <a:rPr lang="ja-JP" altLang="en-US" sz="900" b="1" dirty="0">
                <a:effectLst>
                  <a:glow rad="101600">
                    <a:schemeClr val="bg1">
                      <a:alpha val="60000"/>
                    </a:schemeClr>
                  </a:glow>
                </a:effectLst>
              </a:rPr>
              <a:t>乗車</a:t>
            </a:r>
            <a:endParaRPr kumimoji="1" lang="ja-JP" altLang="en-US" sz="900" b="1" dirty="0">
              <a:effectLst>
                <a:glow rad="101600">
                  <a:schemeClr val="bg1">
                    <a:alpha val="60000"/>
                  </a:schemeClr>
                </a:glow>
              </a:effectLst>
            </a:endParaRPr>
          </a:p>
        </p:txBody>
      </p:sp>
      <p:sp>
        <p:nvSpPr>
          <p:cNvPr id="97" name="テキスト ボックス 96"/>
          <p:cNvSpPr txBox="1"/>
          <p:nvPr/>
        </p:nvSpPr>
        <p:spPr>
          <a:xfrm>
            <a:off x="115081" y="713167"/>
            <a:ext cx="902811" cy="307777"/>
          </a:xfrm>
          <a:prstGeom prst="rect">
            <a:avLst/>
          </a:prstGeom>
          <a:noFill/>
        </p:spPr>
        <p:txBody>
          <a:bodyPr wrap="none" rtlCol="0">
            <a:spAutoFit/>
          </a:bodyPr>
          <a:lstStyle/>
          <a:p>
            <a:r>
              <a:rPr kumimoji="1" lang="ja-JP" altLang="en-US" sz="1400" b="1" dirty="0" smtClean="0">
                <a:effectLst>
                  <a:glow rad="101600">
                    <a:schemeClr val="bg1">
                      <a:alpha val="60000"/>
                    </a:schemeClr>
                  </a:glow>
                </a:effectLst>
              </a:rPr>
              <a:t>駅内通路</a:t>
            </a:r>
            <a:endParaRPr kumimoji="1" lang="ja-JP" altLang="en-US" sz="1400" b="1" dirty="0">
              <a:effectLst>
                <a:glow rad="101600">
                  <a:schemeClr val="bg1">
                    <a:alpha val="60000"/>
                  </a:schemeClr>
                </a:glow>
              </a:effectLst>
            </a:endParaRPr>
          </a:p>
        </p:txBody>
      </p:sp>
      <p:cxnSp>
        <p:nvCxnSpPr>
          <p:cNvPr id="116" name="直線コネクタ 115"/>
          <p:cNvCxnSpPr/>
          <p:nvPr/>
        </p:nvCxnSpPr>
        <p:spPr>
          <a:xfrm>
            <a:off x="2191524" y="2080293"/>
            <a:ext cx="1473059" cy="1362373"/>
          </a:xfrm>
          <a:prstGeom prst="line">
            <a:avLst/>
          </a:prstGeom>
          <a:ln w="1270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117" name="直線コネクタ 116"/>
          <p:cNvCxnSpPr/>
          <p:nvPr/>
        </p:nvCxnSpPr>
        <p:spPr>
          <a:xfrm flipH="1">
            <a:off x="6029722" y="1943170"/>
            <a:ext cx="1756915" cy="969568"/>
          </a:xfrm>
          <a:prstGeom prst="line">
            <a:avLst/>
          </a:prstGeom>
          <a:ln w="12700">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119" name="テキスト ボックス 118"/>
          <p:cNvSpPr txBox="1"/>
          <p:nvPr/>
        </p:nvSpPr>
        <p:spPr>
          <a:xfrm>
            <a:off x="239269" y="1344620"/>
            <a:ext cx="963099" cy="276999"/>
          </a:xfrm>
          <a:prstGeom prst="rect">
            <a:avLst/>
          </a:prstGeom>
          <a:noFill/>
        </p:spPr>
        <p:txBody>
          <a:bodyPr wrap="square" rtlCol="0">
            <a:spAutoFit/>
          </a:bodyPr>
          <a:lstStyle/>
          <a:p>
            <a:pPr algn="ctr"/>
            <a:r>
              <a:rPr kumimoji="1" lang="ja-JP" altLang="en-US" sz="600" b="1" dirty="0" smtClean="0">
                <a:effectLst>
                  <a:glow rad="101600">
                    <a:schemeClr val="bg1">
                      <a:alpha val="60000"/>
                    </a:schemeClr>
                  </a:glow>
                </a:effectLst>
              </a:rPr>
              <a:t>新幹線</a:t>
            </a:r>
            <a:endParaRPr kumimoji="1" lang="en-US" altLang="ja-JP" sz="600" b="1" dirty="0" smtClean="0">
              <a:effectLst>
                <a:glow rad="101600">
                  <a:schemeClr val="bg1">
                    <a:alpha val="60000"/>
                  </a:schemeClr>
                </a:glow>
              </a:effectLst>
            </a:endParaRPr>
          </a:p>
          <a:p>
            <a:pPr algn="ctr"/>
            <a:r>
              <a:rPr kumimoji="1" lang="ja-JP" altLang="en-US" sz="600" b="1" dirty="0" smtClean="0">
                <a:effectLst>
                  <a:glow rad="101600">
                    <a:schemeClr val="bg1">
                      <a:alpha val="60000"/>
                    </a:schemeClr>
                  </a:glow>
                </a:effectLst>
              </a:rPr>
              <a:t>中央改札</a:t>
            </a:r>
            <a:endParaRPr kumimoji="1" lang="ja-JP" altLang="en-US" sz="600" b="1" dirty="0">
              <a:effectLst>
                <a:glow rad="101600">
                  <a:schemeClr val="bg1">
                    <a:alpha val="60000"/>
                  </a:schemeClr>
                </a:glow>
              </a:effectLst>
            </a:endParaRPr>
          </a:p>
        </p:txBody>
      </p:sp>
      <p:pic>
        <p:nvPicPr>
          <p:cNvPr id="9" name="図 8"/>
          <p:cNvPicPr>
            <a:picLocks noChangeAspect="1"/>
          </p:cNvPicPr>
          <p:nvPr/>
        </p:nvPicPr>
        <p:blipFill>
          <a:blip r:embed="rId5"/>
          <a:stretch>
            <a:fillRect/>
          </a:stretch>
        </p:blipFill>
        <p:spPr>
          <a:xfrm>
            <a:off x="-206281" y="5167448"/>
            <a:ext cx="3295841" cy="1628917"/>
          </a:xfrm>
          <a:prstGeom prst="rect">
            <a:avLst/>
          </a:prstGeom>
        </p:spPr>
      </p:pic>
      <p:sp>
        <p:nvSpPr>
          <p:cNvPr id="120" name="スライド番号プレースホルダー 1"/>
          <p:cNvSpPr>
            <a:spLocks noGrp="1"/>
          </p:cNvSpPr>
          <p:nvPr>
            <p:ph type="sldNum" sz="quarter" idx="12"/>
          </p:nvPr>
        </p:nvSpPr>
        <p:spPr>
          <a:xfrm>
            <a:off x="7653109" y="6525519"/>
            <a:ext cx="2228850" cy="365125"/>
          </a:xfrm>
        </p:spPr>
        <p:txBody>
          <a:bodyPr/>
          <a:lstStyle/>
          <a:p>
            <a:fld id="{014D57DD-AECA-42EB-9D63-1BD6179D20D1}" type="slidenum">
              <a:rPr kumimoji="1" lang="ja-JP" altLang="en-US" smtClean="0"/>
              <a:t>24</a:t>
            </a:fld>
            <a:endParaRPr kumimoji="1" lang="ja-JP" altLang="en-US" dirty="0"/>
          </a:p>
        </p:txBody>
      </p:sp>
      <p:sp>
        <p:nvSpPr>
          <p:cNvPr id="2" name="テキスト ボックス 1"/>
          <p:cNvSpPr txBox="1"/>
          <p:nvPr/>
        </p:nvSpPr>
        <p:spPr>
          <a:xfrm>
            <a:off x="87845" y="358182"/>
            <a:ext cx="7571303" cy="369332"/>
          </a:xfrm>
          <a:prstGeom prst="rect">
            <a:avLst/>
          </a:prstGeom>
          <a:noFill/>
        </p:spPr>
        <p:txBody>
          <a:bodyPr wrap="none" rtlCol="0">
            <a:spAutoFit/>
          </a:bodyPr>
          <a:lstStyle/>
          <a:p>
            <a:r>
              <a:rPr lang="ja-JP" altLang="en-US" dirty="0"/>
              <a:t>今回</a:t>
            </a:r>
            <a:r>
              <a:rPr lang="ja-JP" altLang="en-US" dirty="0" smtClean="0"/>
              <a:t>は、新大阪・十三・淡路エリアのうち、新大阪エリアについて検討</a:t>
            </a:r>
            <a:endParaRPr kumimoji="1" lang="en-US" altLang="ja-JP" dirty="0" smtClean="0"/>
          </a:p>
        </p:txBody>
      </p:sp>
      <p:sp>
        <p:nvSpPr>
          <p:cNvPr id="122" name="テキスト ボックス 121"/>
          <p:cNvSpPr txBox="1"/>
          <p:nvPr/>
        </p:nvSpPr>
        <p:spPr>
          <a:xfrm>
            <a:off x="3656934" y="2514302"/>
            <a:ext cx="1636927" cy="338554"/>
          </a:xfrm>
          <a:prstGeom prst="rect">
            <a:avLst/>
          </a:prstGeom>
          <a:noFill/>
        </p:spPr>
        <p:txBody>
          <a:bodyPr wrap="square" rtlCol="0">
            <a:spAutoFit/>
          </a:bodyPr>
          <a:lstStyle/>
          <a:p>
            <a:pPr algn="ctr"/>
            <a:r>
              <a:rPr kumimoji="1" lang="ja-JP" altLang="en-US" sz="800" b="1" dirty="0" smtClean="0">
                <a:effectLst>
                  <a:glow rad="101600">
                    <a:schemeClr val="bg1">
                      <a:alpha val="60000"/>
                    </a:schemeClr>
                  </a:glow>
                </a:effectLst>
              </a:rPr>
              <a:t>空港バス</a:t>
            </a:r>
            <a:r>
              <a:rPr kumimoji="1" lang="en-US" altLang="ja-JP" sz="800" b="1" dirty="0" smtClean="0">
                <a:effectLst>
                  <a:glow rad="101600">
                    <a:schemeClr val="bg1">
                      <a:alpha val="60000"/>
                    </a:schemeClr>
                  </a:glow>
                </a:effectLst>
              </a:rPr>
              <a:t/>
            </a:r>
            <a:br>
              <a:rPr kumimoji="1" lang="en-US" altLang="ja-JP" sz="800" b="1" dirty="0" smtClean="0">
                <a:effectLst>
                  <a:glow rad="101600">
                    <a:schemeClr val="bg1">
                      <a:alpha val="60000"/>
                    </a:schemeClr>
                  </a:glow>
                </a:effectLst>
              </a:rPr>
            </a:br>
            <a:r>
              <a:rPr lang="ja-JP" altLang="en-US" sz="800" b="1" dirty="0" smtClean="0">
                <a:effectLst>
                  <a:glow rad="101600">
                    <a:schemeClr val="bg1">
                      <a:alpha val="60000"/>
                    </a:schemeClr>
                  </a:glow>
                </a:effectLst>
              </a:rPr>
              <a:t>（関西国際空港）</a:t>
            </a:r>
            <a:endParaRPr kumimoji="1" lang="en-US" altLang="ja-JP" sz="800" b="1" dirty="0">
              <a:effectLst>
                <a:glow rad="101600">
                  <a:schemeClr val="bg1">
                    <a:alpha val="60000"/>
                  </a:schemeClr>
                </a:glow>
              </a:effectLst>
            </a:endParaRPr>
          </a:p>
        </p:txBody>
      </p:sp>
      <p:pic>
        <p:nvPicPr>
          <p:cNvPr id="13" name="図 12"/>
          <p:cNvPicPr>
            <a:picLocks noChangeAspect="1"/>
          </p:cNvPicPr>
          <p:nvPr/>
        </p:nvPicPr>
        <p:blipFill>
          <a:blip r:embed="rId6"/>
          <a:stretch>
            <a:fillRect/>
          </a:stretch>
        </p:blipFill>
        <p:spPr>
          <a:xfrm>
            <a:off x="5943946" y="3222605"/>
            <a:ext cx="3641675" cy="3358172"/>
          </a:xfrm>
          <a:prstGeom prst="rect">
            <a:avLst/>
          </a:prstGeom>
        </p:spPr>
      </p:pic>
    </p:spTree>
    <p:extLst>
      <p:ext uri="{BB962C8B-B14F-4D97-AF65-F5344CB8AC3E}">
        <p14:creationId xmlns:p14="http://schemas.microsoft.com/office/powerpoint/2010/main" val="2633967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図 58"/>
          <p:cNvPicPr>
            <a:picLocks noChangeAspect="1"/>
          </p:cNvPicPr>
          <p:nvPr/>
        </p:nvPicPr>
        <p:blipFill>
          <a:blip r:embed="rId2"/>
          <a:stretch>
            <a:fillRect/>
          </a:stretch>
        </p:blipFill>
        <p:spPr>
          <a:xfrm>
            <a:off x="2716219" y="636778"/>
            <a:ext cx="4009821" cy="3399745"/>
          </a:xfrm>
          <a:prstGeom prst="rect">
            <a:avLst/>
          </a:prstGeom>
        </p:spPr>
      </p:pic>
      <p:sp>
        <p:nvSpPr>
          <p:cNvPr id="2" name="スライド番号プレースホルダー 1"/>
          <p:cNvSpPr>
            <a:spLocks noGrp="1"/>
          </p:cNvSpPr>
          <p:nvPr>
            <p:ph type="sldNum" sz="quarter" idx="12"/>
          </p:nvPr>
        </p:nvSpPr>
        <p:spPr>
          <a:xfrm>
            <a:off x="7453409" y="6543864"/>
            <a:ext cx="2228850" cy="365125"/>
          </a:xfrm>
        </p:spPr>
        <p:txBody>
          <a:bodyPr/>
          <a:lstStyle/>
          <a:p>
            <a:fld id="{014D57DD-AECA-42EB-9D63-1BD6179D20D1}" type="slidenum">
              <a:rPr kumimoji="1" lang="ja-JP" altLang="en-US" smtClean="0"/>
              <a:t>25</a:t>
            </a:fld>
            <a:endParaRPr kumimoji="1" lang="ja-JP" altLang="en-US"/>
          </a:p>
        </p:txBody>
      </p:sp>
      <p:sp>
        <p:nvSpPr>
          <p:cNvPr id="3" name="テキスト ボックス 2"/>
          <p:cNvSpPr txBox="1"/>
          <p:nvPr/>
        </p:nvSpPr>
        <p:spPr>
          <a:xfrm>
            <a:off x="-6123" y="-24435"/>
            <a:ext cx="9906000" cy="400110"/>
          </a:xfrm>
          <a:prstGeom prst="rect">
            <a:avLst/>
          </a:prstGeom>
          <a:solidFill>
            <a:schemeClr val="accent5"/>
          </a:solidFill>
          <a:ln>
            <a:solidFill>
              <a:schemeClr val="accent5">
                <a:lumMod val="50000"/>
              </a:schemeClr>
            </a:solidFill>
          </a:ln>
        </p:spPr>
        <p:txBody>
          <a:bodyPr wrap="square" rtlCol="0">
            <a:spAutoFit/>
          </a:bodyPr>
          <a:lstStyle/>
          <a:p>
            <a:pPr algn="ctr"/>
            <a:r>
              <a:rPr lang="ja-JP" altLang="en-US" sz="2000" b="1" dirty="0" smtClean="0">
                <a:solidFill>
                  <a:schemeClr val="bg1"/>
                </a:solidFill>
              </a:rPr>
              <a:t>新大阪エリアの交通結節施設の現状課題および考慮すべき交通流動変化</a:t>
            </a:r>
            <a:endParaRPr lang="en-US" altLang="ja-JP" sz="2000" b="1" dirty="0">
              <a:solidFill>
                <a:schemeClr val="bg1"/>
              </a:solidFill>
            </a:endParaRPr>
          </a:p>
        </p:txBody>
      </p:sp>
      <p:pic>
        <p:nvPicPr>
          <p:cNvPr id="90" name="図 89"/>
          <p:cNvPicPr>
            <a:picLocks noChangeAspect="1"/>
          </p:cNvPicPr>
          <p:nvPr/>
        </p:nvPicPr>
        <p:blipFill rotWithShape="1">
          <a:blip r:embed="rId3">
            <a:extLst>
              <a:ext uri="{28A0092B-C50C-407E-A947-70E740481C1C}">
                <a14:useLocalDpi xmlns:a14="http://schemas.microsoft.com/office/drawing/2010/main" val="0"/>
              </a:ext>
            </a:extLst>
          </a:blip>
          <a:srcRect t="16753"/>
          <a:stretch/>
        </p:blipFill>
        <p:spPr>
          <a:xfrm>
            <a:off x="6941860" y="602080"/>
            <a:ext cx="2390418" cy="1445648"/>
          </a:xfrm>
          <a:prstGeom prst="rect">
            <a:avLst/>
          </a:prstGeom>
        </p:spPr>
      </p:pic>
      <p:pic>
        <p:nvPicPr>
          <p:cNvPr id="91" name="図 90"/>
          <p:cNvPicPr>
            <a:picLocks noChangeAspect="1"/>
          </p:cNvPicPr>
          <p:nvPr/>
        </p:nvPicPr>
        <p:blipFill rotWithShape="1">
          <a:blip r:embed="rId4">
            <a:extLst>
              <a:ext uri="{28A0092B-C50C-407E-A947-70E740481C1C}">
                <a14:useLocalDpi xmlns:a14="http://schemas.microsoft.com/office/drawing/2010/main" val="0"/>
              </a:ext>
            </a:extLst>
          </a:blip>
          <a:srcRect t="-1" b="13241"/>
          <a:stretch/>
        </p:blipFill>
        <p:spPr>
          <a:xfrm>
            <a:off x="249584" y="670190"/>
            <a:ext cx="2278542" cy="1497860"/>
          </a:xfrm>
          <a:prstGeom prst="rect">
            <a:avLst/>
          </a:prstGeom>
        </p:spPr>
      </p:pic>
      <p:sp>
        <p:nvSpPr>
          <p:cNvPr id="93" name="テキスト ボックス 92"/>
          <p:cNvSpPr txBox="1"/>
          <p:nvPr/>
        </p:nvSpPr>
        <p:spPr>
          <a:xfrm>
            <a:off x="1169609" y="2134722"/>
            <a:ext cx="588623" cy="253916"/>
          </a:xfrm>
          <a:prstGeom prst="rect">
            <a:avLst/>
          </a:prstGeom>
          <a:noFill/>
          <a:ln w="19050">
            <a:noFill/>
          </a:ln>
        </p:spPr>
        <p:txBody>
          <a:bodyPr wrap="none" rtlCol="0">
            <a:spAutoFit/>
          </a:bodyPr>
          <a:lstStyle/>
          <a:p>
            <a:r>
              <a:rPr lang="ja-JP" altLang="en-US" sz="1050" b="1" dirty="0">
                <a:solidFill>
                  <a:schemeClr val="accent5">
                    <a:lumMod val="75000"/>
                  </a:schemeClr>
                </a:solidFill>
                <a:effectLst>
                  <a:glow rad="101600">
                    <a:schemeClr val="bg1">
                      <a:alpha val="60000"/>
                    </a:schemeClr>
                  </a:glow>
                </a:effectLst>
              </a:rPr>
              <a:t>薄暗さ</a:t>
            </a:r>
            <a:endParaRPr kumimoji="1" lang="ja-JP" altLang="en-US" sz="1050" b="1" dirty="0">
              <a:solidFill>
                <a:schemeClr val="accent5">
                  <a:lumMod val="75000"/>
                </a:schemeClr>
              </a:solidFill>
              <a:effectLst>
                <a:glow rad="101600">
                  <a:schemeClr val="bg1">
                    <a:alpha val="60000"/>
                  </a:schemeClr>
                </a:glow>
              </a:effectLst>
            </a:endParaRPr>
          </a:p>
        </p:txBody>
      </p:sp>
      <p:sp>
        <p:nvSpPr>
          <p:cNvPr id="94" name="テキスト ボックス 93"/>
          <p:cNvSpPr txBox="1"/>
          <p:nvPr/>
        </p:nvSpPr>
        <p:spPr>
          <a:xfrm>
            <a:off x="7298532" y="2044590"/>
            <a:ext cx="1800493" cy="253916"/>
          </a:xfrm>
          <a:prstGeom prst="rect">
            <a:avLst/>
          </a:prstGeom>
          <a:noFill/>
          <a:ln w="19050">
            <a:noFill/>
          </a:ln>
        </p:spPr>
        <p:txBody>
          <a:bodyPr wrap="none" rtlCol="0">
            <a:spAutoFit/>
          </a:bodyPr>
          <a:lstStyle/>
          <a:p>
            <a:r>
              <a:rPr lang="ja-JP" altLang="en-US" sz="1050" b="1" dirty="0">
                <a:solidFill>
                  <a:schemeClr val="accent5">
                    <a:lumMod val="75000"/>
                  </a:schemeClr>
                </a:solidFill>
                <a:effectLst>
                  <a:glow rad="101600">
                    <a:schemeClr val="bg1">
                      <a:alpha val="60000"/>
                    </a:schemeClr>
                  </a:glow>
                </a:effectLst>
              </a:rPr>
              <a:t>自家用およびタクシー降車</a:t>
            </a:r>
            <a:endParaRPr kumimoji="1" lang="ja-JP" altLang="en-US" sz="1050" b="1" dirty="0">
              <a:solidFill>
                <a:schemeClr val="accent5">
                  <a:lumMod val="75000"/>
                </a:schemeClr>
              </a:solidFill>
              <a:effectLst>
                <a:glow rad="101600">
                  <a:schemeClr val="bg1">
                    <a:alpha val="60000"/>
                  </a:schemeClr>
                </a:glow>
              </a:effectLst>
            </a:endParaRPr>
          </a:p>
        </p:txBody>
      </p:sp>
      <p:sp>
        <p:nvSpPr>
          <p:cNvPr id="98" name="テキスト ボックス 97"/>
          <p:cNvSpPr txBox="1"/>
          <p:nvPr/>
        </p:nvSpPr>
        <p:spPr>
          <a:xfrm>
            <a:off x="7638208" y="3877594"/>
            <a:ext cx="1127232" cy="253916"/>
          </a:xfrm>
          <a:prstGeom prst="rect">
            <a:avLst/>
          </a:prstGeom>
          <a:noFill/>
          <a:ln w="19050">
            <a:noFill/>
          </a:ln>
        </p:spPr>
        <p:txBody>
          <a:bodyPr wrap="none" rtlCol="0">
            <a:spAutoFit/>
          </a:bodyPr>
          <a:lstStyle/>
          <a:p>
            <a:r>
              <a:rPr lang="ja-JP" altLang="en-US" sz="1050" b="1" dirty="0">
                <a:solidFill>
                  <a:schemeClr val="accent5">
                    <a:lumMod val="75000"/>
                  </a:schemeClr>
                </a:solidFill>
                <a:effectLst>
                  <a:glow rad="101600">
                    <a:schemeClr val="bg1">
                      <a:alpha val="60000"/>
                    </a:schemeClr>
                  </a:glow>
                </a:effectLst>
              </a:rPr>
              <a:t>車両と人の交錯</a:t>
            </a:r>
            <a:endParaRPr kumimoji="1" lang="ja-JP" altLang="en-US" sz="1050" b="1" dirty="0">
              <a:solidFill>
                <a:schemeClr val="accent5">
                  <a:lumMod val="75000"/>
                </a:schemeClr>
              </a:solidFill>
              <a:effectLst>
                <a:glow rad="101600">
                  <a:schemeClr val="bg1">
                    <a:alpha val="60000"/>
                  </a:schemeClr>
                </a:glow>
              </a:effectLst>
            </a:endParaRPr>
          </a:p>
        </p:txBody>
      </p:sp>
      <p:pic>
        <p:nvPicPr>
          <p:cNvPr id="99" name="図 98"/>
          <p:cNvPicPr/>
          <p:nvPr/>
        </p:nvPicPr>
        <p:blipFill rotWithShape="1">
          <a:blip r:embed="rId5" cstate="print">
            <a:extLst>
              <a:ext uri="{28A0092B-C50C-407E-A947-70E740481C1C}">
                <a14:useLocalDpi xmlns:a14="http://schemas.microsoft.com/office/drawing/2010/main" val="0"/>
              </a:ext>
            </a:extLst>
          </a:blip>
          <a:srcRect t="16276"/>
          <a:stretch/>
        </p:blipFill>
        <p:spPr bwMode="auto">
          <a:xfrm>
            <a:off x="281211" y="2438301"/>
            <a:ext cx="2278543" cy="1431976"/>
          </a:xfrm>
          <a:prstGeom prst="rect">
            <a:avLst/>
          </a:prstGeom>
          <a:noFill/>
          <a:ln>
            <a:noFill/>
          </a:ln>
          <a:extLst>
            <a:ext uri="{53640926-AAD7-44D8-BBD7-CCE9431645EC}">
              <a14:shadowObscured xmlns:a14="http://schemas.microsoft.com/office/drawing/2010/main"/>
            </a:ext>
          </a:extLst>
        </p:spPr>
      </p:pic>
      <p:pic>
        <p:nvPicPr>
          <p:cNvPr id="121" name="図 120"/>
          <p:cNvPicPr/>
          <p:nvPr/>
        </p:nvPicPr>
        <p:blipFill rotWithShape="1">
          <a:blip r:embed="rId6">
            <a:extLst>
              <a:ext uri="{28A0092B-C50C-407E-A947-70E740481C1C}">
                <a14:useLocalDpi xmlns:a14="http://schemas.microsoft.com/office/drawing/2010/main" val="0"/>
              </a:ext>
            </a:extLst>
          </a:blip>
          <a:srcRect l="29030" t="23497" r="18868" b="27570"/>
          <a:stretch/>
        </p:blipFill>
        <p:spPr bwMode="auto">
          <a:xfrm>
            <a:off x="6901564" y="2292810"/>
            <a:ext cx="2388963" cy="1608732"/>
          </a:xfrm>
          <a:prstGeom prst="rect">
            <a:avLst/>
          </a:prstGeom>
          <a:noFill/>
          <a:ln>
            <a:noFill/>
          </a:ln>
          <a:extLst>
            <a:ext uri="{53640926-AAD7-44D8-BBD7-CCE9431645EC}">
              <a14:shadowObscured xmlns:a14="http://schemas.microsoft.com/office/drawing/2010/main"/>
            </a:ext>
          </a:extLst>
        </p:spPr>
      </p:pic>
      <p:sp>
        <p:nvSpPr>
          <p:cNvPr id="95" name="テキスト ボックス 94">
            <a:extLst>
              <a:ext uri="{FF2B5EF4-FFF2-40B4-BE49-F238E27FC236}">
                <a16:creationId xmlns:a16="http://schemas.microsoft.com/office/drawing/2014/main" id="{632D4861-FAA3-4B88-A2E5-2EF4875A73D5}"/>
              </a:ext>
            </a:extLst>
          </p:cNvPr>
          <p:cNvSpPr txBox="1"/>
          <p:nvPr/>
        </p:nvSpPr>
        <p:spPr>
          <a:xfrm>
            <a:off x="209218" y="3870277"/>
            <a:ext cx="2608406" cy="253916"/>
          </a:xfrm>
          <a:prstGeom prst="rect">
            <a:avLst/>
          </a:prstGeom>
          <a:noFill/>
          <a:ln w="19050">
            <a:noFill/>
          </a:ln>
        </p:spPr>
        <p:txBody>
          <a:bodyPr wrap="none" rtlCol="0">
            <a:spAutoFit/>
          </a:bodyPr>
          <a:lstStyle/>
          <a:p>
            <a:r>
              <a:rPr kumimoji="1" lang="ja-JP" altLang="en-US" sz="1050" b="1" dirty="0">
                <a:solidFill>
                  <a:schemeClr val="accent5">
                    <a:lumMod val="75000"/>
                  </a:schemeClr>
                </a:solidFill>
                <a:effectLst>
                  <a:glow rad="101600">
                    <a:schemeClr val="bg1">
                      <a:alpha val="60000"/>
                    </a:schemeClr>
                  </a:glow>
                </a:effectLst>
              </a:rPr>
              <a:t>渋滞の発生（新御堂筋からのアクセス）</a:t>
            </a:r>
          </a:p>
        </p:txBody>
      </p:sp>
      <p:sp>
        <p:nvSpPr>
          <p:cNvPr id="113" name="テキスト ボックス 112"/>
          <p:cNvSpPr txBox="1"/>
          <p:nvPr/>
        </p:nvSpPr>
        <p:spPr>
          <a:xfrm>
            <a:off x="0" y="5612779"/>
            <a:ext cx="9641340" cy="1077218"/>
          </a:xfrm>
          <a:prstGeom prst="rect">
            <a:avLst/>
          </a:prstGeom>
          <a:noFill/>
        </p:spPr>
        <p:txBody>
          <a:bodyPr wrap="square" rtlCol="0">
            <a:spAutoFit/>
          </a:bodyPr>
          <a:lstStyle/>
          <a:p>
            <a:r>
              <a:rPr lang="ja-JP" altLang="en-US" sz="1600" dirty="0" smtClean="0"/>
              <a:t>（交通流動変化）</a:t>
            </a:r>
            <a:endParaRPr lang="en-US" altLang="ja-JP" sz="1600" dirty="0" smtClean="0"/>
          </a:p>
          <a:p>
            <a:pPr marL="622300" indent="-177800"/>
            <a:r>
              <a:rPr kumimoji="1" lang="ja-JP" altLang="en-US" sz="1600" dirty="0" smtClean="0"/>
              <a:t>・鉄道（リニア中央新幹線・北陸新幹線、新大阪連絡線）、淀川左岸線</a:t>
            </a:r>
            <a:r>
              <a:rPr lang="ja-JP" altLang="en-US" sz="1600" dirty="0" smtClean="0"/>
              <a:t>整備による新大阪駅</a:t>
            </a:r>
            <a:endParaRPr lang="en-US" altLang="ja-JP" sz="1600" dirty="0" smtClean="0"/>
          </a:p>
          <a:p>
            <a:pPr marL="622300" indent="-177800"/>
            <a:r>
              <a:rPr lang="en-US" altLang="ja-JP" sz="1600" dirty="0"/>
              <a:t> </a:t>
            </a:r>
            <a:r>
              <a:rPr lang="en-US" altLang="ja-JP" sz="1600" dirty="0" smtClean="0"/>
              <a:t>  </a:t>
            </a:r>
            <a:r>
              <a:rPr lang="ja-JP" altLang="en-US" sz="1600" dirty="0" smtClean="0"/>
              <a:t>における乗り換えなどの交通量の増加</a:t>
            </a:r>
            <a:endParaRPr lang="en-US" altLang="ja-JP" sz="1600" dirty="0" smtClean="0"/>
          </a:p>
          <a:p>
            <a:r>
              <a:rPr lang="ja-JP" altLang="en-US" sz="1600" dirty="0" smtClean="0"/>
              <a:t>　　・新大阪の拠点性向上に伴う、新大阪エリアへの発生集中交通量の増加</a:t>
            </a:r>
            <a:endParaRPr lang="en-US" altLang="ja-JP" sz="1600" dirty="0"/>
          </a:p>
        </p:txBody>
      </p:sp>
      <p:pic>
        <p:nvPicPr>
          <p:cNvPr id="60" name="図 59"/>
          <p:cNvPicPr>
            <a:picLocks noChangeAspect="1"/>
          </p:cNvPicPr>
          <p:nvPr/>
        </p:nvPicPr>
        <p:blipFill>
          <a:blip r:embed="rId7"/>
          <a:stretch>
            <a:fillRect/>
          </a:stretch>
        </p:blipFill>
        <p:spPr>
          <a:xfrm>
            <a:off x="1118426" y="4128659"/>
            <a:ext cx="7327476" cy="1490908"/>
          </a:xfrm>
          <a:prstGeom prst="rect">
            <a:avLst/>
          </a:prstGeom>
        </p:spPr>
      </p:pic>
      <p:sp>
        <p:nvSpPr>
          <p:cNvPr id="129" name="テキスト ボックス 128"/>
          <p:cNvSpPr txBox="1"/>
          <p:nvPr/>
        </p:nvSpPr>
        <p:spPr>
          <a:xfrm>
            <a:off x="-13703" y="379021"/>
            <a:ext cx="1605832" cy="338554"/>
          </a:xfrm>
          <a:prstGeom prst="rect">
            <a:avLst/>
          </a:prstGeom>
          <a:noFill/>
        </p:spPr>
        <p:txBody>
          <a:bodyPr wrap="square" rtlCol="0">
            <a:spAutoFit/>
          </a:bodyPr>
          <a:lstStyle/>
          <a:p>
            <a:r>
              <a:rPr lang="ja-JP" altLang="en-US" sz="1600" dirty="0" smtClean="0"/>
              <a:t>（現状課題）</a:t>
            </a:r>
          </a:p>
        </p:txBody>
      </p:sp>
    </p:spTree>
    <p:extLst>
      <p:ext uri="{BB962C8B-B14F-4D97-AF65-F5344CB8AC3E}">
        <p14:creationId xmlns:p14="http://schemas.microsoft.com/office/powerpoint/2010/main" val="26529706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6123" y="-24435"/>
            <a:ext cx="9906000" cy="400110"/>
          </a:xfrm>
          <a:prstGeom prst="rect">
            <a:avLst/>
          </a:prstGeom>
          <a:solidFill>
            <a:schemeClr val="accent5"/>
          </a:solidFill>
          <a:ln>
            <a:solidFill>
              <a:schemeClr val="accent5">
                <a:lumMod val="50000"/>
              </a:schemeClr>
            </a:solidFill>
          </a:ln>
        </p:spPr>
        <p:txBody>
          <a:bodyPr wrap="square" rtlCol="0">
            <a:spAutoFit/>
          </a:bodyPr>
          <a:lstStyle/>
          <a:p>
            <a:pPr algn="ctr"/>
            <a:r>
              <a:rPr lang="ja-JP" altLang="en-US" sz="2000" b="1" dirty="0" smtClean="0">
                <a:solidFill>
                  <a:schemeClr val="bg1"/>
                </a:solidFill>
              </a:rPr>
              <a:t>新大阪エリアにおける交通結節施設に関する主な検討内容</a:t>
            </a:r>
            <a:endParaRPr lang="en-US" altLang="ja-JP" sz="2000" b="1" dirty="0">
              <a:solidFill>
                <a:schemeClr val="bg1"/>
              </a:solidFill>
            </a:endParaRPr>
          </a:p>
        </p:txBody>
      </p:sp>
      <p:graphicFrame>
        <p:nvGraphicFramePr>
          <p:cNvPr id="7" name="表 6"/>
          <p:cNvGraphicFramePr>
            <a:graphicFrameLocks noGrp="1"/>
          </p:cNvGraphicFramePr>
          <p:nvPr>
            <p:extLst>
              <p:ext uri="{D42A27DB-BD31-4B8C-83A1-F6EECF244321}">
                <p14:modId xmlns:p14="http://schemas.microsoft.com/office/powerpoint/2010/main" val="892546435"/>
              </p:ext>
            </p:extLst>
          </p:nvPr>
        </p:nvGraphicFramePr>
        <p:xfrm>
          <a:off x="194112" y="426495"/>
          <a:ext cx="9505529" cy="6299769"/>
        </p:xfrm>
        <a:graphic>
          <a:graphicData uri="http://schemas.openxmlformats.org/drawingml/2006/table">
            <a:tbl>
              <a:tblPr firstRow="1" bandRow="1">
                <a:tableStyleId>{7DF18680-E054-41AD-8BC1-D1AEF772440D}</a:tableStyleId>
              </a:tblPr>
              <a:tblGrid>
                <a:gridCol w="1078479">
                  <a:extLst>
                    <a:ext uri="{9D8B030D-6E8A-4147-A177-3AD203B41FA5}">
                      <a16:colId xmlns:a16="http://schemas.microsoft.com/office/drawing/2014/main" val="3512763833"/>
                    </a:ext>
                  </a:extLst>
                </a:gridCol>
                <a:gridCol w="1700595">
                  <a:extLst>
                    <a:ext uri="{9D8B030D-6E8A-4147-A177-3AD203B41FA5}">
                      <a16:colId xmlns:a16="http://schemas.microsoft.com/office/drawing/2014/main" val="3874791415"/>
                    </a:ext>
                  </a:extLst>
                </a:gridCol>
                <a:gridCol w="3294901">
                  <a:extLst>
                    <a:ext uri="{9D8B030D-6E8A-4147-A177-3AD203B41FA5}">
                      <a16:colId xmlns:a16="http://schemas.microsoft.com/office/drawing/2014/main" val="794112747"/>
                    </a:ext>
                  </a:extLst>
                </a:gridCol>
                <a:gridCol w="3431554">
                  <a:extLst>
                    <a:ext uri="{9D8B030D-6E8A-4147-A177-3AD203B41FA5}">
                      <a16:colId xmlns:a16="http://schemas.microsoft.com/office/drawing/2014/main" val="1870145443"/>
                    </a:ext>
                  </a:extLst>
                </a:gridCol>
              </a:tblGrid>
              <a:tr h="539615">
                <a:tc>
                  <a:txBody>
                    <a:bodyPr/>
                    <a:lstStyle/>
                    <a:p>
                      <a:pPr algn="ctr">
                        <a:lnSpc>
                          <a:spcPct val="100000"/>
                        </a:lnSpc>
                      </a:pPr>
                      <a:endParaRPr kumimoji="1" lang="ja-JP" altLang="en-US" sz="1600" dirty="0"/>
                    </a:p>
                  </a:txBody>
                  <a:tcPr anchor="ctr"/>
                </a:tc>
                <a:tc>
                  <a:txBody>
                    <a:bodyPr/>
                    <a:lstStyle/>
                    <a:p>
                      <a:pPr algn="ctr">
                        <a:lnSpc>
                          <a:spcPct val="100000"/>
                        </a:lnSpc>
                      </a:pPr>
                      <a:r>
                        <a:rPr kumimoji="1" lang="ja-JP" altLang="en-US" sz="1600" dirty="0" smtClean="0"/>
                        <a:t>駅</a:t>
                      </a:r>
                      <a:endParaRPr kumimoji="1" lang="ja-JP" altLang="en-US" sz="1600" dirty="0"/>
                    </a:p>
                  </a:txBody>
                  <a:tcPr anchor="ctr"/>
                </a:tc>
                <a:tc>
                  <a:txBody>
                    <a:bodyPr/>
                    <a:lstStyle/>
                    <a:p>
                      <a:pPr algn="ctr">
                        <a:lnSpc>
                          <a:spcPct val="100000"/>
                        </a:lnSpc>
                      </a:pPr>
                      <a:r>
                        <a:rPr kumimoji="1" lang="ja-JP" altLang="en-US" sz="1600" dirty="0" smtClean="0"/>
                        <a:t>駅前広場</a:t>
                      </a:r>
                      <a:endParaRPr kumimoji="1" lang="ja-JP" altLang="en-US" sz="1600" dirty="0"/>
                    </a:p>
                  </a:txBody>
                  <a:tcPr anchor="ctr"/>
                </a:tc>
                <a:tc>
                  <a:txBody>
                    <a:bodyPr/>
                    <a:lstStyle/>
                    <a:p>
                      <a:pPr algn="ctr">
                        <a:lnSpc>
                          <a:spcPct val="100000"/>
                        </a:lnSpc>
                      </a:pPr>
                      <a:r>
                        <a:rPr kumimoji="1" lang="ja-JP" altLang="en-US" sz="1600" dirty="0" smtClean="0"/>
                        <a:t>駅周辺</a:t>
                      </a:r>
                      <a:endParaRPr kumimoji="1" lang="ja-JP" altLang="en-US" sz="1600" dirty="0"/>
                    </a:p>
                  </a:txBody>
                  <a:tcPr anchor="ctr"/>
                </a:tc>
                <a:extLst>
                  <a:ext uri="{0D108BD9-81ED-4DB2-BD59-A6C34878D82A}">
                    <a16:rowId xmlns:a16="http://schemas.microsoft.com/office/drawing/2014/main" val="1325125251"/>
                  </a:ext>
                </a:extLst>
              </a:tr>
              <a:tr h="893687">
                <a:tc rowSpan="2">
                  <a:txBody>
                    <a:bodyPr/>
                    <a:lstStyle/>
                    <a:p>
                      <a:pPr algn="ctr">
                        <a:lnSpc>
                          <a:spcPct val="100000"/>
                        </a:lnSpc>
                      </a:pPr>
                      <a:r>
                        <a:rPr kumimoji="1" lang="ja-JP" altLang="en-US" sz="1600" dirty="0" smtClean="0"/>
                        <a:t>歩行者のうごき</a:t>
                      </a:r>
                      <a:endParaRPr kumimoji="1" lang="ja-JP" altLang="en-US" sz="1600" dirty="0"/>
                    </a:p>
                  </a:txBody>
                  <a:tcPr anchor="ctr"/>
                </a:tc>
                <a:tc gridSpan="2">
                  <a:txBody>
                    <a:bodyPr/>
                    <a:lstStyle/>
                    <a:p>
                      <a:pPr marL="177800" indent="-177800">
                        <a:lnSpc>
                          <a:spcPct val="100000"/>
                        </a:lnSpc>
                      </a:pPr>
                      <a:r>
                        <a:rPr kumimoji="1" lang="ja-JP" altLang="en-US" sz="1600" dirty="0" smtClean="0"/>
                        <a:t>〇各鉄道の改札間ならびに改札と車の乗降空間をネットワークする円滑な人の動線（乗換動線）</a:t>
                      </a:r>
                      <a:endParaRPr kumimoji="1" lang="en-US" altLang="ja-JP" sz="1600" dirty="0" smtClean="0"/>
                    </a:p>
                  </a:txBody>
                  <a:tcPr anchor="ctr"/>
                </a:tc>
                <a:tc hMerge="1">
                  <a:txBody>
                    <a:bodyPr/>
                    <a:lstStyle/>
                    <a:p>
                      <a:endParaRPr kumimoji="1" lang="ja-JP" altLang="en-US"/>
                    </a:p>
                  </a:txBody>
                  <a:tcPr/>
                </a:tc>
                <a:tc>
                  <a:txBody>
                    <a:bodyPr/>
                    <a:lstStyle/>
                    <a:p>
                      <a:pPr marL="177800" indent="-177800" algn="ctr">
                        <a:lnSpc>
                          <a:spcPct val="100000"/>
                        </a:lnSpc>
                      </a:pPr>
                      <a:r>
                        <a:rPr kumimoji="1" lang="ja-JP" altLang="en-US" sz="1600" dirty="0" smtClean="0"/>
                        <a:t>－</a:t>
                      </a:r>
                      <a:endParaRPr kumimoji="1" lang="ja-JP" altLang="en-US" sz="1600" dirty="0"/>
                    </a:p>
                  </a:txBody>
                  <a:tcPr anchor="ctr"/>
                </a:tc>
                <a:extLst>
                  <a:ext uri="{0D108BD9-81ED-4DB2-BD59-A6C34878D82A}">
                    <a16:rowId xmlns:a16="http://schemas.microsoft.com/office/drawing/2014/main" val="3960345103"/>
                  </a:ext>
                </a:extLst>
              </a:tr>
              <a:tr h="929898">
                <a:tc vMerge="1">
                  <a:txBody>
                    <a:bodyPr/>
                    <a:lstStyle/>
                    <a:p>
                      <a:pPr algn="ctr">
                        <a:lnSpc>
                          <a:spcPct val="150000"/>
                        </a:lnSpc>
                      </a:pPr>
                      <a:endParaRPr kumimoji="1" lang="ja-JP" altLang="en-US" sz="1600" dirty="0"/>
                    </a:p>
                  </a:txBody>
                  <a:tcPr anchor="ct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u="none" dirty="0" smtClean="0"/>
                        <a:t>〇新大阪駅のコアの歩行者動線となる３階レベルの駅内通路と駅前広場をつなぐ空間、　　</a:t>
                      </a:r>
                      <a:endParaRPr kumimoji="1" lang="en-US" altLang="ja-JP" sz="1600" u="non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u="none" dirty="0" smtClean="0"/>
                        <a:t>　</a:t>
                      </a:r>
                      <a:r>
                        <a:rPr kumimoji="1" lang="ja-JP" altLang="en-US" sz="1600" u="sng" dirty="0" smtClean="0"/>
                        <a:t>まちの各方面への歩行者のネットワークの構築</a:t>
                      </a:r>
                      <a:endParaRPr kumimoji="1" lang="en-US" altLang="ja-JP" sz="1600" u="sng" dirty="0" smtClean="0"/>
                    </a:p>
                  </a:txBody>
                  <a:tcPr anchor="ct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4242738168"/>
                  </a:ext>
                </a:extLst>
              </a:tr>
              <a:tr h="3270143">
                <a:tc>
                  <a:txBody>
                    <a:bodyPr/>
                    <a:lstStyle/>
                    <a:p>
                      <a:pPr algn="ctr">
                        <a:lnSpc>
                          <a:spcPct val="100000"/>
                        </a:lnSpc>
                      </a:pPr>
                      <a:r>
                        <a:rPr kumimoji="1" lang="ja-JP" altLang="en-US" sz="1600" dirty="0" smtClean="0"/>
                        <a:t>自動車の乗降など</a:t>
                      </a:r>
                      <a:endParaRPr kumimoji="1" lang="ja-JP" altLang="en-US" sz="1600" dirty="0"/>
                    </a:p>
                  </a:txBody>
                  <a:tcPr anchor="ctr"/>
                </a:tc>
                <a:tc>
                  <a:txBody>
                    <a:bodyPr/>
                    <a:lstStyle/>
                    <a:p>
                      <a:pPr algn="ctr">
                        <a:lnSpc>
                          <a:spcPct val="100000"/>
                        </a:lnSpc>
                      </a:pPr>
                      <a:r>
                        <a:rPr kumimoji="1" lang="ja-JP" altLang="en-US" sz="1600" dirty="0" smtClean="0"/>
                        <a:t>－</a:t>
                      </a:r>
                      <a:endParaRPr kumimoji="1" lang="ja-JP" altLang="en-US" sz="16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u="none" dirty="0" smtClean="0">
                          <a:solidFill>
                            <a:schemeClr val="tx1"/>
                          </a:solidFill>
                        </a:rPr>
                        <a:t>〇リニア・北陸両新幹線の新駅の</a:t>
                      </a:r>
                      <a:endParaRPr kumimoji="1" lang="en-US" altLang="ja-JP" sz="1600" u="none" dirty="0" smtClean="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u="none" dirty="0" smtClean="0">
                          <a:solidFill>
                            <a:schemeClr val="tx1"/>
                          </a:solidFill>
                        </a:rPr>
                        <a:t>　位置の動向等を踏まえ、自動車</a:t>
                      </a:r>
                      <a:endParaRPr kumimoji="1" lang="en-US" altLang="ja-JP" sz="1600" u="none" dirty="0" smtClean="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u="none" dirty="0" smtClean="0">
                          <a:solidFill>
                            <a:schemeClr val="tx1"/>
                          </a:solidFill>
                        </a:rPr>
                        <a:t>　交通の観点</a:t>
                      </a:r>
                      <a:r>
                        <a:rPr kumimoji="1" lang="en-US" altLang="ja-JP" sz="1600" u="none" baseline="30000" dirty="0" smtClean="0">
                          <a:solidFill>
                            <a:schemeClr val="tx1"/>
                          </a:solidFill>
                        </a:rPr>
                        <a:t>※</a:t>
                      </a:r>
                      <a:r>
                        <a:rPr kumimoji="1" lang="ja-JP" altLang="en-US" sz="1600" u="none" dirty="0" smtClean="0">
                          <a:solidFill>
                            <a:schemeClr val="tx1"/>
                          </a:solidFill>
                        </a:rPr>
                        <a:t>から、大きな機能</a:t>
                      </a:r>
                      <a:endParaRPr kumimoji="1" lang="en-US" altLang="ja-JP" sz="1600" u="none" dirty="0" smtClean="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u="none" dirty="0" smtClean="0">
                          <a:solidFill>
                            <a:schemeClr val="tx1"/>
                          </a:solidFill>
                        </a:rPr>
                        <a:t>　を持つ</a:t>
                      </a:r>
                      <a:r>
                        <a:rPr kumimoji="1" lang="ja-JP" altLang="en-US" sz="1600" u="sng" dirty="0" smtClean="0">
                          <a:solidFill>
                            <a:schemeClr val="tx1"/>
                          </a:solidFill>
                        </a:rPr>
                        <a:t>南駅前広場の機能拡充</a:t>
                      </a:r>
                      <a:r>
                        <a:rPr kumimoji="1" lang="ja-JP" altLang="en-US" sz="1600" u="none" dirty="0" smtClean="0">
                          <a:solidFill>
                            <a:schemeClr val="tx1"/>
                          </a:solidFill>
                        </a:rPr>
                        <a:t>を</a:t>
                      </a:r>
                      <a:endParaRPr kumimoji="1" lang="en-US" altLang="ja-JP" sz="1600" u="none" dirty="0" smtClean="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u="none" dirty="0" smtClean="0">
                          <a:solidFill>
                            <a:schemeClr val="tx1"/>
                          </a:solidFill>
                        </a:rPr>
                        <a:t>　中心に、その他の駅周辺の各駅</a:t>
                      </a:r>
                      <a:endParaRPr kumimoji="1" lang="en-US" altLang="ja-JP" sz="1600" u="none" dirty="0" smtClean="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u="none" dirty="0" smtClean="0">
                          <a:solidFill>
                            <a:schemeClr val="tx1"/>
                          </a:solidFill>
                        </a:rPr>
                        <a:t>　前広場との役割分担、</a:t>
                      </a:r>
                      <a:r>
                        <a:rPr kumimoji="1" lang="ja-JP" altLang="en-US" sz="1600" u="sng" dirty="0" smtClean="0">
                          <a:solidFill>
                            <a:schemeClr val="tx1"/>
                          </a:solidFill>
                        </a:rPr>
                        <a:t>適性規模</a:t>
                      </a:r>
                      <a:r>
                        <a:rPr kumimoji="1" lang="ja-JP" altLang="en-US" sz="1600" u="none" dirty="0" smtClean="0">
                          <a:solidFill>
                            <a:schemeClr val="tx1"/>
                          </a:solidFill>
                        </a:rPr>
                        <a:t>、</a:t>
                      </a:r>
                      <a:endParaRPr kumimoji="1" lang="en-US" altLang="ja-JP" sz="1600" u="none" dirty="0" smtClean="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u="none" dirty="0" smtClean="0">
                          <a:solidFill>
                            <a:schemeClr val="tx1"/>
                          </a:solidFill>
                        </a:rPr>
                        <a:t>　</a:t>
                      </a:r>
                      <a:r>
                        <a:rPr kumimoji="1" lang="ja-JP" altLang="en-US" sz="1600" u="sng" dirty="0" smtClean="0">
                          <a:solidFill>
                            <a:schemeClr val="tx1"/>
                          </a:solidFill>
                        </a:rPr>
                        <a:t>円滑性向上</a:t>
                      </a:r>
                      <a:r>
                        <a:rPr kumimoji="1" lang="ja-JP" altLang="en-US" sz="1600" u="none" dirty="0" smtClean="0">
                          <a:solidFill>
                            <a:schemeClr val="tx1"/>
                          </a:solidFill>
                        </a:rPr>
                        <a:t>、配置、新技術など</a:t>
                      </a:r>
                      <a:endParaRPr kumimoji="1" lang="en-US" altLang="ja-JP" sz="1600" u="none" dirty="0" smtClean="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u="none" dirty="0" smtClean="0">
                          <a:solidFill>
                            <a:schemeClr val="tx1"/>
                          </a:solidFill>
                        </a:rPr>
                        <a:t>　の新しい交通手段の提供等</a:t>
                      </a:r>
                      <a:endParaRPr kumimoji="1" lang="en-US" altLang="ja-JP" sz="1600" u="none" dirty="0" smtClean="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u="none" dirty="0" smtClean="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u="none" dirty="0" smtClean="0">
                          <a:solidFill>
                            <a:schemeClr val="tx1"/>
                          </a:solidFill>
                        </a:rPr>
                        <a:t>　</a:t>
                      </a:r>
                      <a:r>
                        <a:rPr kumimoji="1" lang="en-US" altLang="ja-JP" sz="1600" u="none" dirty="0" smtClean="0">
                          <a:solidFill>
                            <a:schemeClr val="tx1"/>
                          </a:solidFill>
                        </a:rPr>
                        <a:t>※</a:t>
                      </a:r>
                      <a:r>
                        <a:rPr kumimoji="1" lang="ja-JP" altLang="en-US" sz="1600" u="none" dirty="0" smtClean="0">
                          <a:solidFill>
                            <a:schemeClr val="tx1"/>
                          </a:solidFill>
                        </a:rPr>
                        <a:t>一般車、タクシー、</a:t>
                      </a:r>
                      <a:r>
                        <a:rPr kumimoji="1" lang="ja-JP" altLang="en-US" sz="1600" u="sng" dirty="0" smtClean="0">
                          <a:solidFill>
                            <a:schemeClr val="tx1"/>
                          </a:solidFill>
                        </a:rPr>
                        <a:t>バス（高</a:t>
                      </a:r>
                      <a:endParaRPr kumimoji="1" lang="en-US" altLang="ja-JP" sz="1600" u="sng" dirty="0" smtClean="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u="none" dirty="0" smtClean="0">
                          <a:solidFill>
                            <a:schemeClr val="tx1"/>
                          </a:solidFill>
                        </a:rPr>
                        <a:t>　　</a:t>
                      </a:r>
                      <a:r>
                        <a:rPr kumimoji="1" lang="ja-JP" altLang="en-US" sz="1600" u="sng" dirty="0" smtClean="0">
                          <a:solidFill>
                            <a:schemeClr val="tx1"/>
                          </a:solidFill>
                        </a:rPr>
                        <a:t>速、観光、路線等）</a:t>
                      </a:r>
                      <a:r>
                        <a:rPr kumimoji="1" lang="ja-JP" altLang="en-US" sz="1600" u="none" dirty="0" smtClean="0">
                          <a:solidFill>
                            <a:schemeClr val="tx1"/>
                          </a:solidFill>
                        </a:rPr>
                        <a:t>の通行・</a:t>
                      </a:r>
                      <a:endParaRPr kumimoji="1" lang="en-US" altLang="ja-JP" sz="1600" u="none" dirty="0" smtClean="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u="none" dirty="0" smtClean="0">
                          <a:solidFill>
                            <a:schemeClr val="tx1"/>
                          </a:solidFill>
                        </a:rPr>
                        <a:t>　　乗降機能、駐車など</a:t>
                      </a:r>
                      <a:endParaRPr kumimoji="1" lang="en-US" altLang="ja-JP" sz="1600" u="none" dirty="0" smtClean="0">
                        <a:solidFill>
                          <a:schemeClr val="tx1"/>
                        </a:solidFill>
                      </a:endParaRPr>
                    </a:p>
                  </a:txBody>
                  <a:tcPr anchor="ctr"/>
                </a:tc>
                <a:tc>
                  <a:txBody>
                    <a:bodyPr/>
                    <a:lstStyle/>
                    <a:p>
                      <a:pPr>
                        <a:lnSpc>
                          <a:spcPct val="100000"/>
                        </a:lnSpc>
                      </a:pPr>
                      <a:r>
                        <a:rPr kumimoji="1" lang="ja-JP" altLang="en-US" sz="1600" dirty="0" smtClean="0"/>
                        <a:t>〇新御堂筋や周辺街路の交通影響（広域アクセス、エリア周辺からのアクセス）</a:t>
                      </a:r>
                      <a:endParaRPr kumimoji="1" lang="en-US" altLang="ja-JP" sz="1600" dirty="0" smtClean="0"/>
                    </a:p>
                    <a:p>
                      <a:pPr>
                        <a:lnSpc>
                          <a:spcPct val="100000"/>
                        </a:lnSpc>
                      </a:pPr>
                      <a:endParaRPr kumimoji="1" lang="en-US" altLang="ja-JP" sz="1600" dirty="0" smtClean="0"/>
                    </a:p>
                    <a:p>
                      <a:pPr marL="176213" indent="-176213">
                        <a:lnSpc>
                          <a:spcPct val="100000"/>
                        </a:lnSpc>
                      </a:pPr>
                      <a:r>
                        <a:rPr kumimoji="1" lang="ja-JP" altLang="en-US" sz="1600" dirty="0" smtClean="0"/>
                        <a:t>〇周辺民間都市開発における駅前広場の機能補完</a:t>
                      </a:r>
                      <a:endParaRPr kumimoji="1" lang="en-US" altLang="ja-JP" sz="1600" dirty="0" smtClean="0"/>
                    </a:p>
                  </a:txBody>
                  <a:tcPr anchor="ctr"/>
                </a:tc>
                <a:extLst>
                  <a:ext uri="{0D108BD9-81ED-4DB2-BD59-A6C34878D82A}">
                    <a16:rowId xmlns:a16="http://schemas.microsoft.com/office/drawing/2014/main" val="1682666211"/>
                  </a:ext>
                </a:extLst>
              </a:tr>
              <a:tr h="666426">
                <a:tc>
                  <a:txBody>
                    <a:bodyPr/>
                    <a:lstStyle/>
                    <a:p>
                      <a:pPr algn="ctr">
                        <a:lnSpc>
                          <a:spcPct val="100000"/>
                        </a:lnSpc>
                      </a:pPr>
                      <a:r>
                        <a:rPr kumimoji="1" lang="ja-JP" altLang="en-US" sz="1600" dirty="0" smtClean="0"/>
                        <a:t>サービス空間</a:t>
                      </a:r>
                      <a:endParaRPr kumimoji="1" lang="ja-JP" altLang="en-US" sz="1600" dirty="0"/>
                    </a:p>
                  </a:txBody>
                  <a:tcPr anchor="ctr"/>
                </a:tc>
                <a:tc gridSpan="3">
                  <a:txBody>
                    <a:bodyPr/>
                    <a:lstStyle/>
                    <a:p>
                      <a:pPr>
                        <a:lnSpc>
                          <a:spcPct val="100000"/>
                        </a:lnSpc>
                      </a:pPr>
                      <a:r>
                        <a:rPr kumimoji="1" lang="ja-JP" altLang="en-US" sz="1600" dirty="0" smtClean="0"/>
                        <a:t>〇駅、駅前広場、駅周辺が一体的に利用者の快適性・利便性を高める機能を提供</a:t>
                      </a:r>
                      <a:endParaRPr kumimoji="1" lang="ja-JP" altLang="en-US" sz="1600" dirty="0"/>
                    </a:p>
                  </a:txBody>
                  <a:tcPr anchor="ct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920975639"/>
                  </a:ext>
                </a:extLst>
              </a:tr>
            </a:tbl>
          </a:graphicData>
        </a:graphic>
      </p:graphicFrame>
      <p:sp>
        <p:nvSpPr>
          <p:cNvPr id="2" name="スライド番号プレースホルダー 1"/>
          <p:cNvSpPr>
            <a:spLocks noGrp="1"/>
          </p:cNvSpPr>
          <p:nvPr>
            <p:ph type="sldNum" sz="quarter" idx="12"/>
          </p:nvPr>
        </p:nvSpPr>
        <p:spPr>
          <a:xfrm>
            <a:off x="7562170" y="6492875"/>
            <a:ext cx="2228850" cy="365125"/>
          </a:xfrm>
        </p:spPr>
        <p:txBody>
          <a:bodyPr/>
          <a:lstStyle/>
          <a:p>
            <a:fld id="{014D57DD-AECA-42EB-9D63-1BD6179D20D1}" type="slidenum">
              <a:rPr kumimoji="1" lang="ja-JP" altLang="en-US" smtClean="0"/>
              <a:t>26</a:t>
            </a:fld>
            <a:endParaRPr kumimoji="1" lang="ja-JP" altLang="en-US" dirty="0"/>
          </a:p>
        </p:txBody>
      </p:sp>
    </p:spTree>
    <p:extLst>
      <p:ext uri="{BB962C8B-B14F-4D97-AF65-F5344CB8AC3E}">
        <p14:creationId xmlns:p14="http://schemas.microsoft.com/office/powerpoint/2010/main" val="30320665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2"/>
          <a:stretch>
            <a:fillRect/>
          </a:stretch>
        </p:blipFill>
        <p:spPr>
          <a:xfrm>
            <a:off x="568242" y="2059782"/>
            <a:ext cx="4221037" cy="2477899"/>
          </a:xfrm>
          <a:prstGeom prst="rect">
            <a:avLst/>
          </a:prstGeom>
        </p:spPr>
      </p:pic>
      <p:sp>
        <p:nvSpPr>
          <p:cNvPr id="2" name="テキスト ボックス 1"/>
          <p:cNvSpPr txBox="1"/>
          <p:nvPr/>
        </p:nvSpPr>
        <p:spPr>
          <a:xfrm>
            <a:off x="11649" y="5403"/>
            <a:ext cx="9906000" cy="400110"/>
          </a:xfrm>
          <a:prstGeom prst="rect">
            <a:avLst/>
          </a:prstGeom>
          <a:solidFill>
            <a:schemeClr val="accent5"/>
          </a:solidFill>
          <a:ln>
            <a:solidFill>
              <a:srgbClr val="002060"/>
            </a:solidFill>
          </a:ln>
        </p:spPr>
        <p:txBody>
          <a:bodyPr wrap="square" rtlCol="0">
            <a:spAutoFit/>
          </a:bodyPr>
          <a:lstStyle/>
          <a:p>
            <a:pPr algn="ctr"/>
            <a:r>
              <a:rPr lang="ja-JP" altLang="en-US" sz="2000" b="1" dirty="0">
                <a:solidFill>
                  <a:schemeClr val="bg1"/>
                </a:solidFill>
              </a:rPr>
              <a:t>新</a:t>
            </a:r>
            <a:r>
              <a:rPr lang="ja-JP" altLang="en-US" sz="2000" b="1" dirty="0" smtClean="0">
                <a:solidFill>
                  <a:schemeClr val="bg1"/>
                </a:solidFill>
              </a:rPr>
              <a:t>大阪エリアにおける高速バス拠点の役割</a:t>
            </a:r>
            <a:endParaRPr lang="ja-JP" altLang="en-US" sz="2000" b="1" dirty="0">
              <a:solidFill>
                <a:schemeClr val="bg1"/>
              </a:solidFill>
            </a:endParaRPr>
          </a:p>
        </p:txBody>
      </p:sp>
      <p:sp>
        <p:nvSpPr>
          <p:cNvPr id="152" name="テキスト ボックス 151"/>
          <p:cNvSpPr txBox="1"/>
          <p:nvPr/>
        </p:nvSpPr>
        <p:spPr>
          <a:xfrm>
            <a:off x="31134" y="463559"/>
            <a:ext cx="10013455" cy="1600438"/>
          </a:xfrm>
          <a:prstGeom prst="rect">
            <a:avLst/>
          </a:prstGeom>
          <a:noFill/>
        </p:spPr>
        <p:txBody>
          <a:bodyPr wrap="square" rtlCol="0">
            <a:spAutoFit/>
          </a:bodyPr>
          <a:lstStyle/>
          <a:p>
            <a:r>
              <a:rPr kumimoji="1" lang="ja-JP" altLang="en-US" sz="1400" dirty="0" smtClean="0"/>
              <a:t>　</a:t>
            </a:r>
            <a:r>
              <a:rPr lang="ja-JP" altLang="en-US" sz="1400" dirty="0" smtClean="0"/>
              <a:t>高速道路ネットワークの近接性を活かし、</a:t>
            </a:r>
            <a:endParaRPr lang="en-US" altLang="ja-JP" sz="1400" dirty="0" smtClean="0"/>
          </a:p>
          <a:p>
            <a:r>
              <a:rPr lang="ja-JP" altLang="en-US" sz="1400" dirty="0"/>
              <a:t>　</a:t>
            </a:r>
            <a:r>
              <a:rPr lang="ja-JP" altLang="en-US" sz="1400" dirty="0" smtClean="0"/>
              <a:t>①</a:t>
            </a:r>
            <a:r>
              <a:rPr lang="ja-JP" altLang="en-US" sz="1400" dirty="0"/>
              <a:t>ﾘﾆｱ中央新幹線など新幹線乗車を目的と</a:t>
            </a:r>
            <a:r>
              <a:rPr lang="ja-JP" altLang="en-US" sz="1400" dirty="0" smtClean="0"/>
              <a:t>する関西</a:t>
            </a:r>
            <a:r>
              <a:rPr lang="ja-JP" altLang="en-US" sz="1400" dirty="0"/>
              <a:t>国際空港や西日本各地</a:t>
            </a:r>
            <a:r>
              <a:rPr lang="ja-JP" altLang="en-US" sz="1400" dirty="0" smtClean="0"/>
              <a:t>からなど乗換需要への対応</a:t>
            </a:r>
            <a:endParaRPr lang="ja-JP" altLang="en-US" sz="1400" dirty="0"/>
          </a:p>
          <a:p>
            <a:r>
              <a:rPr kumimoji="1" lang="ja-JP" altLang="en-US" sz="1400" dirty="0" smtClean="0"/>
              <a:t>　②</a:t>
            </a:r>
            <a:r>
              <a:rPr lang="ja-JP" altLang="en-US" sz="1400" dirty="0"/>
              <a:t>新大阪の拠点性</a:t>
            </a:r>
            <a:r>
              <a:rPr lang="ja-JP" altLang="en-US" sz="1400" dirty="0" smtClean="0"/>
              <a:t>向上等による目的地化</a:t>
            </a:r>
            <a:r>
              <a:rPr lang="ja-JP" altLang="en-US" sz="1400" dirty="0"/>
              <a:t>に伴う広域からの交通アクセス需要への対応</a:t>
            </a:r>
            <a:endParaRPr lang="en-US" altLang="ja-JP" sz="1400" dirty="0"/>
          </a:p>
          <a:p>
            <a:r>
              <a:rPr kumimoji="1" lang="ja-JP" altLang="en-US" sz="1400" dirty="0"/>
              <a:t>　③</a:t>
            </a:r>
            <a:r>
              <a:rPr kumimoji="1" lang="ja-JP" altLang="en-US" sz="1400" dirty="0" smtClean="0"/>
              <a:t>大阪府域の広域的な集客</a:t>
            </a:r>
            <a:r>
              <a:rPr kumimoji="1" lang="ja-JP" altLang="en-US" sz="1400" dirty="0"/>
              <a:t>施設</a:t>
            </a:r>
            <a:r>
              <a:rPr kumimoji="1" lang="ja-JP" altLang="en-US" sz="1400" dirty="0" smtClean="0"/>
              <a:t>などを目的とする交通アクセス需要への対応</a:t>
            </a:r>
            <a:endParaRPr kumimoji="1" lang="en-US" altLang="ja-JP" sz="1400" dirty="0" smtClean="0"/>
          </a:p>
          <a:p>
            <a:r>
              <a:rPr lang="ja-JP" altLang="en-US" sz="1400" dirty="0"/>
              <a:t>　</a:t>
            </a:r>
            <a:r>
              <a:rPr lang="ja-JP" altLang="en-US" sz="1400" dirty="0" smtClean="0"/>
              <a:t>　</a:t>
            </a:r>
            <a:r>
              <a:rPr kumimoji="1" lang="ja-JP" altLang="en-US" sz="1400" dirty="0" smtClean="0"/>
              <a:t>（</a:t>
            </a:r>
            <a:r>
              <a:rPr kumimoji="1" lang="ja-JP" altLang="en-US" sz="1400" dirty="0"/>
              <a:t>鉄道と道路の</a:t>
            </a:r>
            <a:r>
              <a:rPr kumimoji="1" lang="en-US" altLang="ja-JP" sz="1400" dirty="0"/>
              <a:t>2</a:t>
            </a:r>
            <a:r>
              <a:rPr kumimoji="1" lang="ja-JP" altLang="en-US" sz="1400" dirty="0" err="1"/>
              <a:t>つの</a:t>
            </a:r>
            <a:r>
              <a:rPr kumimoji="1" lang="ja-JP" altLang="en-US" sz="1400" dirty="0"/>
              <a:t>交通アクセスによる利便性の向上</a:t>
            </a:r>
            <a:r>
              <a:rPr kumimoji="1" lang="ja-JP" altLang="en-US" sz="1400" dirty="0" smtClean="0"/>
              <a:t>と交通手段のリダンダンシー）</a:t>
            </a:r>
            <a:endParaRPr kumimoji="1" lang="en-US" altLang="ja-JP" sz="1400" dirty="0" smtClean="0"/>
          </a:p>
          <a:p>
            <a:r>
              <a:rPr lang="ja-JP" altLang="en-US" sz="1400" dirty="0"/>
              <a:t>　</a:t>
            </a:r>
            <a:r>
              <a:rPr lang="ja-JP" altLang="en-US" sz="1400" dirty="0" smtClean="0"/>
              <a:t>市域内においては、</a:t>
            </a:r>
            <a:endParaRPr kumimoji="1" lang="en-US" altLang="ja-JP" sz="1400" dirty="0"/>
          </a:p>
          <a:p>
            <a:pPr marL="361950" indent="-361950"/>
            <a:r>
              <a:rPr kumimoji="1" lang="ja-JP" altLang="en-US" sz="1400" dirty="0"/>
              <a:t>　④都市圏の結節点、都市機能の集積がある難波、梅田</a:t>
            </a:r>
            <a:r>
              <a:rPr kumimoji="1" lang="ja-JP" altLang="en-US" sz="1400" dirty="0" smtClean="0"/>
              <a:t>との</a:t>
            </a:r>
            <a:r>
              <a:rPr lang="ja-JP" altLang="en-US" sz="1400" dirty="0"/>
              <a:t>役割</a:t>
            </a:r>
            <a:r>
              <a:rPr lang="ja-JP" altLang="en-US" sz="1400" dirty="0" smtClean="0"/>
              <a:t>分担ならびにバス拠点機能のリダンダンシー確保</a:t>
            </a:r>
            <a:endParaRPr lang="en-US" altLang="ja-JP" sz="1400" dirty="0"/>
          </a:p>
        </p:txBody>
      </p:sp>
      <p:sp>
        <p:nvSpPr>
          <p:cNvPr id="155" name="角丸四角形 154"/>
          <p:cNvSpPr/>
          <p:nvPr/>
        </p:nvSpPr>
        <p:spPr>
          <a:xfrm>
            <a:off x="48003" y="468543"/>
            <a:ext cx="9811768" cy="156829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2" name="図 171">
            <a:extLst>
              <a:ext uri="{FF2B5EF4-FFF2-40B4-BE49-F238E27FC236}">
                <a16:creationId xmlns:a16="http://schemas.microsoft.com/office/drawing/2014/main" id="{9EE14935-BFAA-49FE-9438-48F0479AFEED}"/>
              </a:ext>
            </a:extLst>
          </p:cNvPr>
          <p:cNvPicPr>
            <a:picLocks noChangeAspect="1"/>
          </p:cNvPicPr>
          <p:nvPr/>
        </p:nvPicPr>
        <p:blipFill rotWithShape="1">
          <a:blip r:embed="rId3"/>
          <a:srcRect l="4334"/>
          <a:stretch/>
        </p:blipFill>
        <p:spPr>
          <a:xfrm>
            <a:off x="600303" y="4592185"/>
            <a:ext cx="4152886" cy="2096709"/>
          </a:xfrm>
          <a:prstGeom prst="rect">
            <a:avLst/>
          </a:prstGeom>
          <a:noFill/>
          <a:ln w="19050">
            <a:solidFill>
              <a:schemeClr val="tx1"/>
            </a:solidFill>
            <a:prstDash val="solid"/>
            <a:headEnd type="arrow" w="med" len="sm"/>
            <a:tailEnd type="arrow" w="med" len="sm"/>
          </a:ln>
        </p:spPr>
      </p:pic>
      <p:cxnSp>
        <p:nvCxnSpPr>
          <p:cNvPr id="13" name="直線矢印コネクタ 12"/>
          <p:cNvCxnSpPr/>
          <p:nvPr/>
        </p:nvCxnSpPr>
        <p:spPr>
          <a:xfrm flipH="1">
            <a:off x="2924175" y="5501325"/>
            <a:ext cx="1352550" cy="0"/>
          </a:xfrm>
          <a:prstGeom prst="straightConnector1">
            <a:avLst/>
          </a:prstGeom>
          <a:ln w="44450">
            <a:solidFill>
              <a:schemeClr val="accent1">
                <a:alpha val="58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95" name="直線矢印コネクタ 194"/>
          <p:cNvCxnSpPr/>
          <p:nvPr/>
        </p:nvCxnSpPr>
        <p:spPr>
          <a:xfrm flipH="1">
            <a:off x="2905125" y="4972794"/>
            <a:ext cx="592456" cy="506803"/>
          </a:xfrm>
          <a:prstGeom prst="straightConnector1">
            <a:avLst/>
          </a:prstGeom>
          <a:ln w="44450">
            <a:solidFill>
              <a:schemeClr val="accent1">
                <a:alpha val="58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96" name="直線矢印コネクタ 195"/>
          <p:cNvCxnSpPr/>
          <p:nvPr/>
        </p:nvCxnSpPr>
        <p:spPr>
          <a:xfrm>
            <a:off x="2109424" y="5144914"/>
            <a:ext cx="692588" cy="290845"/>
          </a:xfrm>
          <a:prstGeom prst="straightConnector1">
            <a:avLst/>
          </a:prstGeom>
          <a:ln w="44450">
            <a:solidFill>
              <a:schemeClr val="accent1">
                <a:alpha val="58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99" name="直線矢印コネクタ 198"/>
          <p:cNvCxnSpPr/>
          <p:nvPr/>
        </p:nvCxnSpPr>
        <p:spPr>
          <a:xfrm flipV="1">
            <a:off x="2121682" y="5559584"/>
            <a:ext cx="680330" cy="138059"/>
          </a:xfrm>
          <a:prstGeom prst="straightConnector1">
            <a:avLst/>
          </a:prstGeom>
          <a:ln w="44450">
            <a:solidFill>
              <a:schemeClr val="accent1">
                <a:alpha val="58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01" name="直線矢印コネクタ 200"/>
          <p:cNvCxnSpPr/>
          <p:nvPr/>
        </p:nvCxnSpPr>
        <p:spPr>
          <a:xfrm flipV="1">
            <a:off x="1117794" y="5479596"/>
            <a:ext cx="1684218" cy="69031"/>
          </a:xfrm>
          <a:prstGeom prst="straightConnector1">
            <a:avLst/>
          </a:prstGeom>
          <a:ln w="44450">
            <a:solidFill>
              <a:schemeClr val="accent1">
                <a:alpha val="58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03" name="直線矢印コネクタ 202"/>
          <p:cNvCxnSpPr/>
          <p:nvPr/>
        </p:nvCxnSpPr>
        <p:spPr>
          <a:xfrm flipV="1">
            <a:off x="2276310" y="5592464"/>
            <a:ext cx="546451" cy="664422"/>
          </a:xfrm>
          <a:prstGeom prst="straightConnector1">
            <a:avLst/>
          </a:prstGeom>
          <a:ln w="44450">
            <a:solidFill>
              <a:schemeClr val="accent4">
                <a:lumMod val="50000"/>
                <a:alpha val="58000"/>
              </a:schemeClr>
            </a:solidFill>
            <a:tailEnd type="triangle" w="sm" len="sm"/>
          </a:ln>
        </p:spPr>
        <p:style>
          <a:lnRef idx="1">
            <a:schemeClr val="accent1"/>
          </a:lnRef>
          <a:fillRef idx="0">
            <a:schemeClr val="accent1"/>
          </a:fillRef>
          <a:effectRef idx="0">
            <a:schemeClr val="accent1"/>
          </a:effectRef>
          <a:fontRef idx="minor">
            <a:schemeClr val="tx1"/>
          </a:fontRef>
        </p:style>
      </p:cxnSp>
      <p:sp>
        <p:nvSpPr>
          <p:cNvPr id="23" name="楕円 22"/>
          <p:cNvSpPr/>
          <p:nvPr/>
        </p:nvSpPr>
        <p:spPr>
          <a:xfrm>
            <a:off x="1607584" y="6214164"/>
            <a:ext cx="858639" cy="308909"/>
          </a:xfrm>
          <a:prstGeom prst="ellipse">
            <a:avLst/>
          </a:prstGeom>
          <a:solidFill>
            <a:schemeClr val="accent2">
              <a:lumMod val="60000"/>
              <a:lumOff val="40000"/>
            </a:schemeClr>
          </a:solid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海外</a:t>
            </a:r>
          </a:p>
        </p:txBody>
      </p:sp>
      <p:grpSp>
        <p:nvGrpSpPr>
          <p:cNvPr id="263" name="グループ化 262"/>
          <p:cNvGrpSpPr/>
          <p:nvPr/>
        </p:nvGrpSpPr>
        <p:grpSpPr>
          <a:xfrm>
            <a:off x="5474745" y="4764899"/>
            <a:ext cx="4288754" cy="1989873"/>
            <a:chOff x="5929710" y="4612359"/>
            <a:chExt cx="3831583" cy="1777759"/>
          </a:xfrm>
        </p:grpSpPr>
        <p:pic>
          <p:nvPicPr>
            <p:cNvPr id="264" name="図 263"/>
            <p:cNvPicPr>
              <a:picLocks noChangeAspect="1"/>
            </p:cNvPicPr>
            <p:nvPr/>
          </p:nvPicPr>
          <p:blipFill rotWithShape="1">
            <a:blip r:embed="rId4"/>
            <a:srcRect l="34249" t="10145" r="1" b="17006"/>
            <a:stretch/>
          </p:blipFill>
          <p:spPr>
            <a:xfrm>
              <a:off x="6214433" y="4655534"/>
              <a:ext cx="2065015" cy="1734584"/>
            </a:xfrm>
            <a:prstGeom prst="rect">
              <a:avLst/>
            </a:prstGeom>
          </p:spPr>
        </p:pic>
        <p:sp>
          <p:nvSpPr>
            <p:cNvPr id="265" name="テキスト ボックス 264"/>
            <p:cNvSpPr txBox="1"/>
            <p:nvPr/>
          </p:nvSpPr>
          <p:spPr>
            <a:xfrm>
              <a:off x="6147924" y="5040772"/>
              <a:ext cx="530915" cy="230832"/>
            </a:xfrm>
            <a:prstGeom prst="rect">
              <a:avLst/>
            </a:prstGeom>
            <a:noFill/>
          </p:spPr>
          <p:txBody>
            <a:bodyPr wrap="none" rtlCol="0">
              <a:spAutoFit/>
            </a:bodyPr>
            <a:lstStyle/>
            <a:p>
              <a:r>
                <a:rPr kumimoji="1" lang="ja-JP" altLang="en-US" sz="900" b="1" dirty="0">
                  <a:solidFill>
                    <a:schemeClr val="accent5"/>
                  </a:solidFill>
                  <a:effectLst>
                    <a:glow rad="101600">
                      <a:schemeClr val="bg1">
                        <a:alpha val="60000"/>
                      </a:schemeClr>
                    </a:glow>
                  </a:effectLst>
                </a:rPr>
                <a:t>国土軸</a:t>
              </a:r>
            </a:p>
          </p:txBody>
        </p:sp>
        <p:sp>
          <p:nvSpPr>
            <p:cNvPr id="266" name="楕円 265"/>
            <p:cNvSpPr/>
            <p:nvPr/>
          </p:nvSpPr>
          <p:spPr>
            <a:xfrm>
              <a:off x="6568306" y="4992210"/>
              <a:ext cx="904550" cy="1301325"/>
            </a:xfrm>
            <a:prstGeom prst="ellipse">
              <a:avLst/>
            </a:prstGeom>
            <a:solidFill>
              <a:schemeClr val="accent2">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7" name="楕円 266"/>
            <p:cNvSpPr>
              <a:spLocks noChangeAspect="1"/>
            </p:cNvSpPr>
            <p:nvPr/>
          </p:nvSpPr>
          <p:spPr>
            <a:xfrm>
              <a:off x="6921679" y="5165642"/>
              <a:ext cx="142471" cy="142471"/>
            </a:xfrm>
            <a:prstGeom prst="ellipse">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8" name="楕円 267"/>
            <p:cNvSpPr>
              <a:spLocks noChangeAspect="1"/>
            </p:cNvSpPr>
            <p:nvPr/>
          </p:nvSpPr>
          <p:spPr>
            <a:xfrm>
              <a:off x="6921679" y="5402055"/>
              <a:ext cx="142471" cy="142471"/>
            </a:xfrm>
            <a:prstGeom prst="ellipse">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9" name="楕円 268"/>
            <p:cNvSpPr>
              <a:spLocks noChangeAspect="1"/>
            </p:cNvSpPr>
            <p:nvPr/>
          </p:nvSpPr>
          <p:spPr>
            <a:xfrm>
              <a:off x="6921679" y="5655621"/>
              <a:ext cx="142471" cy="142471"/>
            </a:xfrm>
            <a:prstGeom prst="ellipse">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0" name="テキスト ボックス 269"/>
            <p:cNvSpPr txBox="1"/>
            <p:nvPr/>
          </p:nvSpPr>
          <p:spPr>
            <a:xfrm>
              <a:off x="5929710" y="4612359"/>
              <a:ext cx="2031042" cy="357460"/>
            </a:xfrm>
            <a:prstGeom prst="rect">
              <a:avLst/>
            </a:prstGeom>
            <a:noFill/>
          </p:spPr>
          <p:txBody>
            <a:bodyPr wrap="none" rtlCol="0">
              <a:spAutoFit/>
            </a:bodyPr>
            <a:lstStyle/>
            <a:p>
              <a:pPr algn="ctr"/>
              <a:r>
                <a:rPr kumimoji="1" lang="ja-JP" altLang="en-US" sz="1000" b="1" dirty="0">
                  <a:effectLst>
                    <a:glow rad="101600">
                      <a:schemeClr val="bg1">
                        <a:alpha val="60000"/>
                      </a:schemeClr>
                    </a:glow>
                  </a:effectLst>
                </a:rPr>
                <a:t>新大阪</a:t>
              </a:r>
              <a:endParaRPr kumimoji="1" lang="en-US" altLang="ja-JP" sz="1000" b="1" dirty="0">
                <a:effectLst>
                  <a:glow rad="101600">
                    <a:schemeClr val="bg1">
                      <a:alpha val="60000"/>
                    </a:schemeClr>
                  </a:glow>
                </a:effectLst>
              </a:endParaRPr>
            </a:p>
            <a:p>
              <a:pPr algn="ctr"/>
              <a:r>
                <a:rPr kumimoji="1" lang="ja-JP" altLang="en-US" sz="1000" b="1" dirty="0" smtClean="0">
                  <a:effectLst>
                    <a:glow rad="101600">
                      <a:schemeClr val="bg1">
                        <a:alpha val="60000"/>
                      </a:schemeClr>
                    </a:glow>
                  </a:effectLst>
                </a:rPr>
                <a:t>（拠点性向上</a:t>
              </a:r>
              <a:r>
                <a:rPr lang="ja-JP" altLang="en-US" sz="1000" b="1" dirty="0" smtClean="0">
                  <a:effectLst>
                    <a:glow rad="101600">
                      <a:schemeClr val="bg1">
                        <a:alpha val="60000"/>
                      </a:schemeClr>
                    </a:glow>
                  </a:effectLst>
                </a:rPr>
                <a:t>＋</a:t>
              </a:r>
              <a:r>
                <a:rPr lang="ja-JP" altLang="en-US" sz="1000" b="1" dirty="0">
                  <a:effectLst>
                    <a:glow rad="101600">
                      <a:schemeClr val="bg1">
                        <a:alpha val="60000"/>
                      </a:schemeClr>
                    </a:glow>
                  </a:effectLst>
                </a:rPr>
                <a:t>広域</a:t>
              </a:r>
              <a:r>
                <a:rPr lang="ja-JP" altLang="en-US" sz="1000" b="1" dirty="0" smtClean="0">
                  <a:effectLst>
                    <a:glow rad="101600">
                      <a:schemeClr val="bg1">
                        <a:alpha val="60000"/>
                      </a:schemeClr>
                    </a:glow>
                  </a:effectLst>
                </a:rPr>
                <a:t>交通の結節点 </a:t>
              </a:r>
              <a:r>
                <a:rPr lang="ja-JP" altLang="en-US" sz="1000" b="1" dirty="0">
                  <a:effectLst>
                    <a:glow rad="101600">
                      <a:schemeClr val="bg1">
                        <a:alpha val="60000"/>
                      </a:schemeClr>
                    </a:glow>
                  </a:effectLst>
                </a:rPr>
                <a:t>）</a:t>
              </a:r>
              <a:endParaRPr kumimoji="1" lang="ja-JP" altLang="en-US" sz="1000" b="1" dirty="0">
                <a:effectLst>
                  <a:glow rad="101600">
                    <a:schemeClr val="bg1">
                      <a:alpha val="60000"/>
                    </a:schemeClr>
                  </a:glow>
                </a:effectLst>
              </a:endParaRPr>
            </a:p>
          </p:txBody>
        </p:sp>
        <p:sp>
          <p:nvSpPr>
            <p:cNvPr id="271" name="テキスト ボックス 270"/>
            <p:cNvSpPr txBox="1"/>
            <p:nvPr/>
          </p:nvSpPr>
          <p:spPr>
            <a:xfrm>
              <a:off x="7075769" y="5685404"/>
              <a:ext cx="2685524" cy="219975"/>
            </a:xfrm>
            <a:prstGeom prst="rect">
              <a:avLst/>
            </a:prstGeom>
            <a:noFill/>
          </p:spPr>
          <p:txBody>
            <a:bodyPr wrap="none" rtlCol="0">
              <a:spAutoFit/>
            </a:bodyPr>
            <a:lstStyle/>
            <a:p>
              <a:r>
                <a:rPr kumimoji="1" lang="ja-JP" altLang="en-US" sz="1000" b="1" dirty="0">
                  <a:effectLst>
                    <a:glow rad="101600">
                      <a:schemeClr val="bg1">
                        <a:alpha val="60000"/>
                      </a:schemeClr>
                    </a:glow>
                  </a:effectLst>
                </a:rPr>
                <a:t>難波（商業＋大阪</a:t>
              </a:r>
              <a:r>
                <a:rPr kumimoji="1" lang="ja-JP" altLang="en-US" sz="1000" b="1" dirty="0" smtClean="0">
                  <a:effectLst>
                    <a:glow rad="101600">
                      <a:schemeClr val="bg1">
                        <a:alpha val="60000"/>
                      </a:schemeClr>
                    </a:glow>
                  </a:effectLst>
                </a:rPr>
                <a:t>南部方面等などからの結節点）</a:t>
              </a:r>
              <a:endParaRPr kumimoji="1" lang="ja-JP" altLang="en-US" sz="1000" b="1" dirty="0">
                <a:effectLst>
                  <a:glow rad="101600">
                    <a:schemeClr val="bg1">
                      <a:alpha val="60000"/>
                    </a:schemeClr>
                  </a:glow>
                </a:effectLst>
              </a:endParaRPr>
            </a:p>
          </p:txBody>
        </p:sp>
        <p:sp>
          <p:nvSpPr>
            <p:cNvPr id="273" name="フリーフォーム 272"/>
            <p:cNvSpPr/>
            <p:nvPr/>
          </p:nvSpPr>
          <p:spPr>
            <a:xfrm>
              <a:off x="6319582" y="5238797"/>
              <a:ext cx="670276" cy="1130826"/>
            </a:xfrm>
            <a:custGeom>
              <a:avLst/>
              <a:gdLst>
                <a:gd name="connsiteX0" fmla="*/ 0 w 330963"/>
                <a:gd name="connsiteY0" fmla="*/ 92156 h 1158956"/>
                <a:gd name="connsiteX1" fmla="*/ 209550 w 330963"/>
                <a:gd name="connsiteY1" fmla="*/ 28656 h 1158956"/>
                <a:gd name="connsiteX2" fmla="*/ 311150 w 330963"/>
                <a:gd name="connsiteY2" fmla="*/ 47706 h 1158956"/>
                <a:gd name="connsiteX3" fmla="*/ 317500 w 330963"/>
                <a:gd name="connsiteY3" fmla="*/ 568406 h 1158956"/>
                <a:gd name="connsiteX4" fmla="*/ 165100 w 330963"/>
                <a:gd name="connsiteY4" fmla="*/ 1158956 h 1158956"/>
                <a:gd name="connsiteX0" fmla="*/ 0 w 335563"/>
                <a:gd name="connsiteY0" fmla="*/ 63657 h 1130457"/>
                <a:gd name="connsiteX1" fmla="*/ 209550 w 335563"/>
                <a:gd name="connsiteY1" fmla="*/ 157 h 1130457"/>
                <a:gd name="connsiteX2" fmla="*/ 320675 w 335563"/>
                <a:gd name="connsiteY2" fmla="*/ 81119 h 1130457"/>
                <a:gd name="connsiteX3" fmla="*/ 317500 w 335563"/>
                <a:gd name="connsiteY3" fmla="*/ 539907 h 1130457"/>
                <a:gd name="connsiteX4" fmla="*/ 165100 w 335563"/>
                <a:gd name="connsiteY4" fmla="*/ 1130457 h 1130457"/>
                <a:gd name="connsiteX0" fmla="*/ 0 w 670276"/>
                <a:gd name="connsiteY0" fmla="*/ 52679 h 1130826"/>
                <a:gd name="connsiteX1" fmla="*/ 544263 w 670276"/>
                <a:gd name="connsiteY1" fmla="*/ 526 h 1130826"/>
                <a:gd name="connsiteX2" fmla="*/ 655388 w 670276"/>
                <a:gd name="connsiteY2" fmla="*/ 81488 h 1130826"/>
                <a:gd name="connsiteX3" fmla="*/ 652213 w 670276"/>
                <a:gd name="connsiteY3" fmla="*/ 540276 h 1130826"/>
                <a:gd name="connsiteX4" fmla="*/ 499813 w 670276"/>
                <a:gd name="connsiteY4" fmla="*/ 1130826 h 1130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276" h="1130826">
                  <a:moveTo>
                    <a:pt x="0" y="52679"/>
                  </a:moveTo>
                  <a:cubicBezTo>
                    <a:pt x="78846" y="24633"/>
                    <a:pt x="435032" y="-4275"/>
                    <a:pt x="544263" y="526"/>
                  </a:cubicBezTo>
                  <a:cubicBezTo>
                    <a:pt x="653494" y="5327"/>
                    <a:pt x="637396" y="-8470"/>
                    <a:pt x="655388" y="81488"/>
                  </a:cubicBezTo>
                  <a:cubicBezTo>
                    <a:pt x="673380" y="171446"/>
                    <a:pt x="678142" y="365386"/>
                    <a:pt x="652213" y="540276"/>
                  </a:cubicBezTo>
                  <a:cubicBezTo>
                    <a:pt x="626284" y="715166"/>
                    <a:pt x="563842" y="928155"/>
                    <a:pt x="499813" y="1130826"/>
                  </a:cubicBezTo>
                </a:path>
              </a:pathLst>
            </a:custGeom>
            <a:noFill/>
            <a:ln w="38100">
              <a:solidFill>
                <a:srgbClr val="FF0000"/>
              </a:solidFill>
              <a:prstDash val="sysDot"/>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4" name="フリーフォーム 273"/>
            <p:cNvSpPr/>
            <p:nvPr/>
          </p:nvSpPr>
          <p:spPr>
            <a:xfrm>
              <a:off x="6819396" y="5056654"/>
              <a:ext cx="860637" cy="1308544"/>
            </a:xfrm>
            <a:custGeom>
              <a:avLst/>
              <a:gdLst>
                <a:gd name="connsiteX0" fmla="*/ 0 w 330963"/>
                <a:gd name="connsiteY0" fmla="*/ 92156 h 1158956"/>
                <a:gd name="connsiteX1" fmla="*/ 209550 w 330963"/>
                <a:gd name="connsiteY1" fmla="*/ 28656 h 1158956"/>
                <a:gd name="connsiteX2" fmla="*/ 311150 w 330963"/>
                <a:gd name="connsiteY2" fmla="*/ 47706 h 1158956"/>
                <a:gd name="connsiteX3" fmla="*/ 317500 w 330963"/>
                <a:gd name="connsiteY3" fmla="*/ 568406 h 1158956"/>
                <a:gd name="connsiteX4" fmla="*/ 165100 w 330963"/>
                <a:gd name="connsiteY4" fmla="*/ 1158956 h 1158956"/>
                <a:gd name="connsiteX0" fmla="*/ 0 w 335563"/>
                <a:gd name="connsiteY0" fmla="*/ 63657 h 1130457"/>
                <a:gd name="connsiteX1" fmla="*/ 209550 w 335563"/>
                <a:gd name="connsiteY1" fmla="*/ 157 h 1130457"/>
                <a:gd name="connsiteX2" fmla="*/ 320675 w 335563"/>
                <a:gd name="connsiteY2" fmla="*/ 81119 h 1130457"/>
                <a:gd name="connsiteX3" fmla="*/ 317500 w 335563"/>
                <a:gd name="connsiteY3" fmla="*/ 539907 h 1130457"/>
                <a:gd name="connsiteX4" fmla="*/ 165100 w 335563"/>
                <a:gd name="connsiteY4" fmla="*/ 1130457 h 1130457"/>
                <a:gd name="connsiteX0" fmla="*/ 563563 w 571540"/>
                <a:gd name="connsiteY0" fmla="*/ 5414 h 1224614"/>
                <a:gd name="connsiteX1" fmla="*/ 44450 w 571540"/>
                <a:gd name="connsiteY1" fmla="*/ 94314 h 1224614"/>
                <a:gd name="connsiteX2" fmla="*/ 155575 w 571540"/>
                <a:gd name="connsiteY2" fmla="*/ 175276 h 1224614"/>
                <a:gd name="connsiteX3" fmla="*/ 152400 w 571540"/>
                <a:gd name="connsiteY3" fmla="*/ 634064 h 1224614"/>
                <a:gd name="connsiteX4" fmla="*/ 0 w 571540"/>
                <a:gd name="connsiteY4" fmla="*/ 1224614 h 1224614"/>
                <a:gd name="connsiteX0" fmla="*/ 563563 w 576613"/>
                <a:gd name="connsiteY0" fmla="*/ 8209 h 1227409"/>
                <a:gd name="connsiteX1" fmla="*/ 273050 w 576613"/>
                <a:gd name="connsiteY1" fmla="*/ 59009 h 1227409"/>
                <a:gd name="connsiteX2" fmla="*/ 155575 w 576613"/>
                <a:gd name="connsiteY2" fmla="*/ 178071 h 1227409"/>
                <a:gd name="connsiteX3" fmla="*/ 152400 w 576613"/>
                <a:gd name="connsiteY3" fmla="*/ 636859 h 1227409"/>
                <a:gd name="connsiteX4" fmla="*/ 0 w 576613"/>
                <a:gd name="connsiteY4" fmla="*/ 1227409 h 1227409"/>
                <a:gd name="connsiteX0" fmla="*/ 563563 w 576477"/>
                <a:gd name="connsiteY0" fmla="*/ 8540 h 1227740"/>
                <a:gd name="connsiteX1" fmla="*/ 273050 w 576477"/>
                <a:gd name="connsiteY1" fmla="*/ 59340 h 1227740"/>
                <a:gd name="connsiteX2" fmla="*/ 179388 w 576477"/>
                <a:gd name="connsiteY2" fmla="*/ 197452 h 1227740"/>
                <a:gd name="connsiteX3" fmla="*/ 152400 w 576477"/>
                <a:gd name="connsiteY3" fmla="*/ 637190 h 1227740"/>
                <a:gd name="connsiteX4" fmla="*/ 0 w 576477"/>
                <a:gd name="connsiteY4" fmla="*/ 1227740 h 1227740"/>
                <a:gd name="connsiteX0" fmla="*/ 852891 w 860637"/>
                <a:gd name="connsiteY0" fmla="*/ 4248 h 1308545"/>
                <a:gd name="connsiteX1" fmla="*/ 273050 w 860637"/>
                <a:gd name="connsiteY1" fmla="*/ 140145 h 1308545"/>
                <a:gd name="connsiteX2" fmla="*/ 179388 w 860637"/>
                <a:gd name="connsiteY2" fmla="*/ 278257 h 1308545"/>
                <a:gd name="connsiteX3" fmla="*/ 152400 w 860637"/>
                <a:gd name="connsiteY3" fmla="*/ 717995 h 1308545"/>
                <a:gd name="connsiteX4" fmla="*/ 0 w 860637"/>
                <a:gd name="connsiteY4" fmla="*/ 1308545 h 1308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637" h="1308545">
                  <a:moveTo>
                    <a:pt x="852891" y="4248"/>
                  </a:moveTo>
                  <a:cubicBezTo>
                    <a:pt x="931737" y="-23798"/>
                    <a:pt x="385300" y="94477"/>
                    <a:pt x="273050" y="140145"/>
                  </a:cubicBezTo>
                  <a:cubicBezTo>
                    <a:pt x="160800" y="185813"/>
                    <a:pt x="199496" y="181949"/>
                    <a:pt x="179388" y="278257"/>
                  </a:cubicBezTo>
                  <a:cubicBezTo>
                    <a:pt x="159280" y="374565"/>
                    <a:pt x="182298" y="546280"/>
                    <a:pt x="152400" y="717995"/>
                  </a:cubicBezTo>
                  <a:cubicBezTo>
                    <a:pt x="122502" y="889710"/>
                    <a:pt x="64029" y="1105874"/>
                    <a:pt x="0" y="1308545"/>
                  </a:cubicBezTo>
                </a:path>
              </a:pathLst>
            </a:custGeom>
            <a:noFill/>
            <a:ln w="57150">
              <a:solidFill>
                <a:srgbClr val="FF0000"/>
              </a:solidFill>
              <a:prstDash val="sysDot"/>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5" name="テキスト ボックス 274"/>
            <p:cNvSpPr txBox="1"/>
            <p:nvPr/>
          </p:nvSpPr>
          <p:spPr>
            <a:xfrm>
              <a:off x="6011621" y="6109675"/>
              <a:ext cx="1223412" cy="230832"/>
            </a:xfrm>
            <a:prstGeom prst="rect">
              <a:avLst/>
            </a:prstGeom>
            <a:noFill/>
          </p:spPr>
          <p:txBody>
            <a:bodyPr wrap="none" rtlCol="0">
              <a:spAutoFit/>
            </a:bodyPr>
            <a:lstStyle/>
            <a:p>
              <a:r>
                <a:rPr kumimoji="1" lang="ja-JP" altLang="en-US" sz="900" b="1" dirty="0">
                  <a:solidFill>
                    <a:schemeClr val="accent5"/>
                  </a:solidFill>
                  <a:effectLst>
                    <a:glow rad="101600">
                      <a:schemeClr val="bg1">
                        <a:alpha val="60000"/>
                      </a:schemeClr>
                    </a:glow>
                  </a:effectLst>
                </a:rPr>
                <a:t>関西空港（国際軸）</a:t>
              </a:r>
            </a:p>
          </p:txBody>
        </p:sp>
        <p:sp>
          <p:nvSpPr>
            <p:cNvPr id="277" name="テキスト ボックス 276"/>
            <p:cNvSpPr txBox="1"/>
            <p:nvPr/>
          </p:nvSpPr>
          <p:spPr>
            <a:xfrm>
              <a:off x="7032588" y="5415540"/>
              <a:ext cx="2456384" cy="219975"/>
            </a:xfrm>
            <a:prstGeom prst="rect">
              <a:avLst/>
            </a:prstGeom>
            <a:noFill/>
          </p:spPr>
          <p:txBody>
            <a:bodyPr wrap="none" rtlCol="0">
              <a:spAutoFit/>
            </a:bodyPr>
            <a:lstStyle/>
            <a:p>
              <a:r>
                <a:rPr lang="ja-JP" altLang="en-US" sz="1000" b="1" dirty="0">
                  <a:effectLst>
                    <a:glow rad="101600">
                      <a:schemeClr val="bg1">
                        <a:alpha val="60000"/>
                      </a:schemeClr>
                    </a:glow>
                  </a:effectLst>
                </a:rPr>
                <a:t>梅田</a:t>
              </a:r>
              <a:r>
                <a:rPr kumimoji="1" lang="ja-JP" altLang="en-US" sz="1000" b="1" dirty="0">
                  <a:effectLst>
                    <a:glow rad="101600">
                      <a:schemeClr val="bg1">
                        <a:alpha val="60000"/>
                      </a:schemeClr>
                    </a:glow>
                  </a:effectLst>
                </a:rPr>
                <a:t>（ビジネス集積＋大阪</a:t>
              </a:r>
              <a:r>
                <a:rPr kumimoji="1" lang="ja-JP" altLang="en-US" sz="1000" b="1" dirty="0" smtClean="0">
                  <a:effectLst>
                    <a:glow rad="101600">
                      <a:schemeClr val="bg1">
                        <a:alpha val="60000"/>
                      </a:schemeClr>
                    </a:glow>
                  </a:effectLst>
                </a:rPr>
                <a:t>都市圏の結節点）</a:t>
              </a:r>
              <a:endParaRPr kumimoji="1" lang="ja-JP" altLang="en-US" sz="1000" b="1" dirty="0">
                <a:effectLst>
                  <a:glow rad="101600">
                    <a:schemeClr val="bg1">
                      <a:alpha val="60000"/>
                    </a:schemeClr>
                  </a:glow>
                </a:effectLst>
              </a:endParaRPr>
            </a:p>
          </p:txBody>
        </p:sp>
      </p:grpSp>
      <p:sp>
        <p:nvSpPr>
          <p:cNvPr id="3" name="スライド番号プレースホルダー 2"/>
          <p:cNvSpPr>
            <a:spLocks noGrp="1"/>
          </p:cNvSpPr>
          <p:nvPr>
            <p:ph type="sldNum" sz="quarter" idx="12"/>
          </p:nvPr>
        </p:nvSpPr>
        <p:spPr>
          <a:xfrm>
            <a:off x="7628214" y="6504083"/>
            <a:ext cx="2332754" cy="341259"/>
          </a:xfrm>
        </p:spPr>
        <p:txBody>
          <a:bodyPr/>
          <a:lstStyle/>
          <a:p>
            <a:fld id="{014D57DD-AECA-42EB-9D63-1BD6179D20D1}" type="slidenum">
              <a:rPr kumimoji="1" lang="ja-JP" altLang="en-US" smtClean="0"/>
              <a:t>27</a:t>
            </a:fld>
            <a:endParaRPr kumimoji="1" lang="ja-JP" altLang="en-US"/>
          </a:p>
        </p:txBody>
      </p:sp>
      <p:sp>
        <p:nvSpPr>
          <p:cNvPr id="160" name="テキスト ボックス 159"/>
          <p:cNvSpPr txBox="1"/>
          <p:nvPr/>
        </p:nvSpPr>
        <p:spPr>
          <a:xfrm>
            <a:off x="630349" y="2128174"/>
            <a:ext cx="2916000" cy="161583"/>
          </a:xfrm>
          <a:prstGeom prst="rect">
            <a:avLst/>
          </a:prstGeom>
          <a:solidFill>
            <a:schemeClr val="bg1"/>
          </a:solidFill>
        </p:spPr>
        <p:txBody>
          <a:bodyPr wrap="square" lIns="0" tIns="0" rIns="0" bIns="0" rtlCol="0">
            <a:spAutoFit/>
          </a:bodyPr>
          <a:lstStyle/>
          <a:p>
            <a:r>
              <a:rPr lang="ja-JP" altLang="en-US" sz="1050" b="1" dirty="0">
                <a:effectLst>
                  <a:glow rad="101600">
                    <a:schemeClr val="bg1">
                      <a:alpha val="60000"/>
                    </a:schemeClr>
                  </a:glow>
                </a:effectLst>
              </a:rPr>
              <a:t>①リニア中央</a:t>
            </a:r>
            <a:r>
              <a:rPr lang="ja-JP" altLang="en-US" sz="1050" b="1" dirty="0" smtClean="0">
                <a:effectLst>
                  <a:glow rad="101600">
                    <a:schemeClr val="bg1">
                      <a:alpha val="60000"/>
                    </a:schemeClr>
                  </a:glow>
                </a:effectLst>
              </a:rPr>
              <a:t>新幹線などと</a:t>
            </a:r>
            <a:r>
              <a:rPr lang="ja-JP" altLang="en-US" sz="1050" b="1" dirty="0">
                <a:effectLst>
                  <a:glow rad="101600">
                    <a:schemeClr val="bg1">
                      <a:alpha val="60000"/>
                    </a:schemeClr>
                  </a:glow>
                </a:effectLst>
              </a:rPr>
              <a:t>の</a:t>
            </a:r>
            <a:r>
              <a:rPr kumimoji="1" lang="ja-JP" altLang="en-US" sz="1050" b="1" dirty="0" smtClean="0">
                <a:effectLst>
                  <a:glow rad="101600">
                    <a:schemeClr val="bg1">
                      <a:alpha val="60000"/>
                    </a:schemeClr>
                  </a:glow>
                </a:effectLst>
              </a:rPr>
              <a:t>乗換需要への対応</a:t>
            </a:r>
            <a:endParaRPr kumimoji="1" lang="ja-JP" altLang="en-US" sz="1050" b="1" dirty="0">
              <a:effectLst>
                <a:glow rad="101600">
                  <a:schemeClr val="bg1">
                    <a:alpha val="60000"/>
                  </a:schemeClr>
                </a:glow>
              </a:effectLst>
            </a:endParaRPr>
          </a:p>
        </p:txBody>
      </p:sp>
      <p:sp>
        <p:nvSpPr>
          <p:cNvPr id="161" name="テキスト ボックス 160"/>
          <p:cNvSpPr txBox="1"/>
          <p:nvPr/>
        </p:nvSpPr>
        <p:spPr>
          <a:xfrm>
            <a:off x="618658" y="4625815"/>
            <a:ext cx="3528000" cy="161583"/>
          </a:xfrm>
          <a:prstGeom prst="rect">
            <a:avLst/>
          </a:prstGeom>
          <a:solidFill>
            <a:schemeClr val="bg1"/>
          </a:solidFill>
        </p:spPr>
        <p:txBody>
          <a:bodyPr wrap="square" lIns="0" tIns="0" rIns="0" bIns="0" rtlCol="0">
            <a:spAutoFit/>
          </a:bodyPr>
          <a:lstStyle/>
          <a:p>
            <a:r>
              <a:rPr lang="ja-JP" altLang="en-US" sz="1050" b="1" dirty="0">
                <a:effectLst>
                  <a:glow rad="101600">
                    <a:schemeClr val="bg1">
                      <a:alpha val="60000"/>
                    </a:schemeClr>
                  </a:glow>
                </a:effectLst>
              </a:rPr>
              <a:t>②新大阪の拠点性向上、目的地化による交通</a:t>
            </a:r>
            <a:r>
              <a:rPr lang="ja-JP" altLang="en-US" sz="1050" b="1" dirty="0" smtClean="0">
                <a:effectLst>
                  <a:glow rad="101600">
                    <a:schemeClr val="bg1">
                      <a:alpha val="60000"/>
                    </a:schemeClr>
                  </a:glow>
                </a:effectLst>
              </a:rPr>
              <a:t>需要への対応</a:t>
            </a:r>
            <a:endParaRPr kumimoji="1" lang="ja-JP" altLang="en-US" sz="1050" b="1" dirty="0">
              <a:effectLst>
                <a:glow rad="101600">
                  <a:schemeClr val="bg1">
                    <a:alpha val="60000"/>
                  </a:schemeClr>
                </a:glow>
              </a:effectLst>
            </a:endParaRPr>
          </a:p>
        </p:txBody>
      </p:sp>
      <p:sp>
        <p:nvSpPr>
          <p:cNvPr id="163" name="テキスト ボックス 162"/>
          <p:cNvSpPr txBox="1"/>
          <p:nvPr/>
        </p:nvSpPr>
        <p:spPr>
          <a:xfrm>
            <a:off x="5301264" y="4600473"/>
            <a:ext cx="4157422" cy="161583"/>
          </a:xfrm>
          <a:prstGeom prst="rect">
            <a:avLst/>
          </a:prstGeom>
          <a:solidFill>
            <a:schemeClr val="bg1"/>
          </a:solidFill>
        </p:spPr>
        <p:txBody>
          <a:bodyPr wrap="square" lIns="0" tIns="0" rIns="0" bIns="0" rtlCol="0">
            <a:spAutoFit/>
          </a:bodyPr>
          <a:lstStyle/>
          <a:p>
            <a:r>
              <a:rPr lang="ja-JP" altLang="en-US" sz="1050" b="1" dirty="0">
                <a:effectLst>
                  <a:glow rad="101600">
                    <a:schemeClr val="bg1">
                      <a:alpha val="60000"/>
                    </a:schemeClr>
                  </a:glow>
                </a:effectLst>
              </a:rPr>
              <a:t>④梅田、難波</a:t>
            </a:r>
            <a:r>
              <a:rPr lang="ja-JP" altLang="en-US" sz="1050" b="1" dirty="0" smtClean="0">
                <a:effectLst>
                  <a:glow rad="101600">
                    <a:schemeClr val="bg1">
                      <a:alpha val="60000"/>
                    </a:schemeClr>
                  </a:glow>
                </a:effectLst>
              </a:rPr>
              <a:t>との役割分担と</a:t>
            </a:r>
            <a:r>
              <a:rPr lang="ja-JP" altLang="en-US" sz="1050" b="1" dirty="0"/>
              <a:t>バス拠点機能のリダンダンシー確保</a:t>
            </a:r>
            <a:endParaRPr kumimoji="1" lang="ja-JP" altLang="en-US" sz="1050" b="1" dirty="0">
              <a:effectLst>
                <a:glow rad="101600">
                  <a:schemeClr val="bg1">
                    <a:alpha val="60000"/>
                  </a:schemeClr>
                </a:glow>
              </a:effectLst>
            </a:endParaRPr>
          </a:p>
        </p:txBody>
      </p:sp>
      <p:sp>
        <p:nvSpPr>
          <p:cNvPr id="153" name="テキスト ボックス 152"/>
          <p:cNvSpPr txBox="1"/>
          <p:nvPr/>
        </p:nvSpPr>
        <p:spPr>
          <a:xfrm>
            <a:off x="2494461" y="5195472"/>
            <a:ext cx="607859" cy="261610"/>
          </a:xfrm>
          <a:prstGeom prst="rect">
            <a:avLst/>
          </a:prstGeom>
          <a:noFill/>
        </p:spPr>
        <p:txBody>
          <a:bodyPr wrap="none" rtlCol="0">
            <a:spAutoFit/>
          </a:bodyPr>
          <a:lstStyle/>
          <a:p>
            <a:r>
              <a:rPr lang="ja-JP" altLang="en-US" sz="1050" b="1" dirty="0">
                <a:effectLst>
                  <a:glow rad="101600">
                    <a:schemeClr val="bg1">
                      <a:alpha val="60000"/>
                    </a:schemeClr>
                  </a:glow>
                </a:effectLst>
              </a:rPr>
              <a:t>新大阪</a:t>
            </a:r>
            <a:endParaRPr kumimoji="1" lang="ja-JP" altLang="en-US" sz="1050" b="1" dirty="0">
              <a:effectLst>
                <a:glow rad="101600">
                  <a:schemeClr val="bg1">
                    <a:alpha val="60000"/>
                  </a:schemeClr>
                </a:glow>
              </a:effectLst>
            </a:endParaRPr>
          </a:p>
        </p:txBody>
      </p:sp>
      <p:pic>
        <p:nvPicPr>
          <p:cNvPr id="6" name="図 5"/>
          <p:cNvPicPr>
            <a:picLocks noChangeAspect="1"/>
          </p:cNvPicPr>
          <p:nvPr/>
        </p:nvPicPr>
        <p:blipFill rotWithShape="1">
          <a:blip r:embed="rId5"/>
          <a:srcRect b="17430"/>
          <a:stretch/>
        </p:blipFill>
        <p:spPr>
          <a:xfrm>
            <a:off x="5260003" y="2084477"/>
            <a:ext cx="3568542" cy="2279684"/>
          </a:xfrm>
          <a:prstGeom prst="rect">
            <a:avLst/>
          </a:prstGeom>
        </p:spPr>
      </p:pic>
      <p:sp>
        <p:nvSpPr>
          <p:cNvPr id="164" name="テキスト ボックス 163"/>
          <p:cNvSpPr txBox="1"/>
          <p:nvPr/>
        </p:nvSpPr>
        <p:spPr>
          <a:xfrm>
            <a:off x="5270334" y="2133560"/>
            <a:ext cx="2916000" cy="161583"/>
          </a:xfrm>
          <a:prstGeom prst="rect">
            <a:avLst/>
          </a:prstGeom>
          <a:solidFill>
            <a:schemeClr val="bg1"/>
          </a:solidFill>
        </p:spPr>
        <p:txBody>
          <a:bodyPr wrap="square" lIns="0" tIns="0" rIns="0" bIns="0" rtlCol="0">
            <a:spAutoFit/>
          </a:bodyPr>
          <a:lstStyle/>
          <a:p>
            <a:r>
              <a:rPr lang="ja-JP" altLang="en-US" sz="1050" b="1" dirty="0">
                <a:effectLst>
                  <a:glow rad="101600">
                    <a:schemeClr val="bg1">
                      <a:alpha val="60000"/>
                    </a:schemeClr>
                  </a:glow>
                </a:effectLst>
              </a:rPr>
              <a:t>③</a:t>
            </a:r>
            <a:r>
              <a:rPr lang="ja-JP" altLang="en-US" sz="1050" b="1" dirty="0" smtClean="0">
                <a:effectLst>
                  <a:glow rad="101600">
                    <a:schemeClr val="bg1">
                      <a:alpha val="60000"/>
                    </a:schemeClr>
                  </a:glow>
                </a:effectLst>
              </a:rPr>
              <a:t>大阪府域の広域的な集客</a:t>
            </a:r>
            <a:r>
              <a:rPr lang="ja-JP" altLang="en-US" sz="1050" b="1" dirty="0">
                <a:effectLst>
                  <a:glow rad="101600">
                    <a:schemeClr val="bg1">
                      <a:alpha val="60000"/>
                    </a:schemeClr>
                  </a:glow>
                </a:effectLst>
              </a:rPr>
              <a:t>施設への送客など</a:t>
            </a:r>
            <a:endParaRPr kumimoji="1" lang="ja-JP" altLang="en-US" sz="1050" b="1" dirty="0">
              <a:effectLst>
                <a:glow rad="101600">
                  <a:schemeClr val="bg1">
                    <a:alpha val="60000"/>
                  </a:schemeClr>
                </a:glow>
              </a:effectLst>
            </a:endParaRPr>
          </a:p>
        </p:txBody>
      </p:sp>
      <p:sp>
        <p:nvSpPr>
          <p:cNvPr id="17" name="テキスト ボックス 16"/>
          <p:cNvSpPr txBox="1"/>
          <p:nvPr/>
        </p:nvSpPr>
        <p:spPr>
          <a:xfrm>
            <a:off x="6301330" y="5441078"/>
            <a:ext cx="338554" cy="861774"/>
          </a:xfrm>
          <a:prstGeom prst="rect">
            <a:avLst/>
          </a:prstGeom>
          <a:noFill/>
        </p:spPr>
        <p:txBody>
          <a:bodyPr vert="eaVert" wrap="none" rtlCol="0">
            <a:spAutoFit/>
          </a:bodyPr>
          <a:lstStyle/>
          <a:p>
            <a:r>
              <a:rPr kumimoji="1" lang="ja-JP" altLang="en-US" sz="1000" b="1" dirty="0" smtClean="0">
                <a:solidFill>
                  <a:srgbClr val="FF0000"/>
                </a:solidFill>
                <a:effectLst>
                  <a:glow rad="101600">
                    <a:schemeClr val="bg1">
                      <a:alpha val="60000"/>
                    </a:schemeClr>
                  </a:glow>
                </a:effectLst>
              </a:rPr>
              <a:t>ネットワーク</a:t>
            </a:r>
            <a:endParaRPr kumimoji="1" lang="en-US" altLang="ja-JP" sz="1000" b="1" dirty="0" smtClean="0">
              <a:solidFill>
                <a:srgbClr val="FF0000"/>
              </a:solidFill>
              <a:effectLst>
                <a:glow rad="101600">
                  <a:schemeClr val="bg1">
                    <a:alpha val="60000"/>
                  </a:schemeClr>
                </a:glow>
              </a:effectLst>
            </a:endParaRPr>
          </a:p>
        </p:txBody>
      </p:sp>
    </p:spTree>
    <p:extLst>
      <p:ext uri="{BB962C8B-B14F-4D97-AF65-F5344CB8AC3E}">
        <p14:creationId xmlns:p14="http://schemas.microsoft.com/office/powerpoint/2010/main" val="1537294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 y="0"/>
            <a:ext cx="9906000" cy="400110"/>
          </a:xfrm>
          <a:prstGeom prst="rect">
            <a:avLst/>
          </a:prstGeom>
          <a:solidFill>
            <a:schemeClr val="accent5"/>
          </a:solidFill>
          <a:ln>
            <a:solidFill>
              <a:srgbClr val="002060"/>
            </a:solidFill>
          </a:ln>
        </p:spPr>
        <p:txBody>
          <a:bodyPr wrap="square" rtlCol="0">
            <a:spAutoFit/>
          </a:bodyPr>
          <a:lstStyle/>
          <a:p>
            <a:pPr algn="ctr"/>
            <a:r>
              <a:rPr kumimoji="1" lang="ja-JP" altLang="en-US" sz="2000" b="1" dirty="0">
                <a:solidFill>
                  <a:schemeClr val="bg1"/>
                </a:solidFill>
              </a:rPr>
              <a:t>新</a:t>
            </a:r>
            <a:r>
              <a:rPr kumimoji="1" lang="ja-JP" altLang="en-US" sz="2000" b="1" dirty="0" smtClean="0">
                <a:solidFill>
                  <a:schemeClr val="bg1"/>
                </a:solidFill>
              </a:rPr>
              <a:t>大阪エリアにおける高速</a:t>
            </a:r>
            <a:r>
              <a:rPr kumimoji="1" lang="ja-JP" altLang="en-US" sz="2000" b="1" dirty="0">
                <a:solidFill>
                  <a:schemeClr val="bg1"/>
                </a:solidFill>
              </a:rPr>
              <a:t>バス拠点</a:t>
            </a:r>
            <a:r>
              <a:rPr kumimoji="1" lang="ja-JP" altLang="en-US" sz="2000" b="1" dirty="0" smtClean="0">
                <a:solidFill>
                  <a:schemeClr val="bg1"/>
                </a:solidFill>
              </a:rPr>
              <a:t>の高機能化と規模</a:t>
            </a:r>
            <a:endParaRPr kumimoji="1" lang="ja-JP" altLang="en-US" sz="2000" b="1" dirty="0">
              <a:solidFill>
                <a:schemeClr val="bg1"/>
              </a:solidFill>
            </a:endParaRPr>
          </a:p>
        </p:txBody>
      </p:sp>
      <p:sp>
        <p:nvSpPr>
          <p:cNvPr id="7" name="角丸四角形 6"/>
          <p:cNvSpPr/>
          <p:nvPr/>
        </p:nvSpPr>
        <p:spPr>
          <a:xfrm>
            <a:off x="138482" y="481724"/>
            <a:ext cx="9646682" cy="1745976"/>
          </a:xfrm>
          <a:prstGeom prst="roundRect">
            <a:avLst>
              <a:gd name="adj" fmla="val 859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schemeClr val="tx1"/>
                </a:solidFill>
              </a:rPr>
              <a:t>・リニア中央</a:t>
            </a:r>
            <a:r>
              <a:rPr lang="ja-JP" altLang="en-US" sz="1600" dirty="0" smtClean="0">
                <a:solidFill>
                  <a:schemeClr val="tx1"/>
                </a:solidFill>
              </a:rPr>
              <a:t>新幹線と</a:t>
            </a:r>
            <a:r>
              <a:rPr lang="ja-JP" altLang="en-US" sz="1600" dirty="0">
                <a:solidFill>
                  <a:schemeClr val="tx1"/>
                </a:solidFill>
              </a:rPr>
              <a:t>の</a:t>
            </a:r>
            <a:r>
              <a:rPr lang="ja-JP" altLang="en-US" sz="1600" dirty="0" smtClean="0">
                <a:solidFill>
                  <a:schemeClr val="tx1"/>
                </a:solidFill>
              </a:rPr>
              <a:t>乗換需要や拠点性向上による交通アクセス需要の増加等への対応といった役割</a:t>
            </a:r>
            <a:endParaRPr lang="en-US" altLang="ja-JP" sz="1600" dirty="0" smtClean="0">
              <a:solidFill>
                <a:schemeClr val="tx1"/>
              </a:solidFill>
            </a:endParaRPr>
          </a:p>
          <a:p>
            <a:r>
              <a:rPr lang="ja-JP" altLang="en-US" sz="1600" dirty="0">
                <a:solidFill>
                  <a:schemeClr val="tx1"/>
                </a:solidFill>
              </a:rPr>
              <a:t>　</a:t>
            </a:r>
            <a:r>
              <a:rPr lang="ja-JP" altLang="en-US" sz="1600" dirty="0" smtClean="0">
                <a:solidFill>
                  <a:schemeClr val="tx1"/>
                </a:solidFill>
              </a:rPr>
              <a:t>を担うとともに、新大阪ではバス停の集約、待合環境の充実、バスの待機空間の確保などによる高機</a:t>
            </a:r>
            <a:endParaRPr lang="en-US" altLang="ja-JP" sz="1600" dirty="0" smtClean="0">
              <a:solidFill>
                <a:schemeClr val="tx1"/>
              </a:solidFill>
            </a:endParaRPr>
          </a:p>
          <a:p>
            <a:r>
              <a:rPr lang="ja-JP" altLang="en-US" sz="1600" dirty="0">
                <a:solidFill>
                  <a:schemeClr val="tx1"/>
                </a:solidFill>
              </a:rPr>
              <a:t>　</a:t>
            </a:r>
            <a:r>
              <a:rPr lang="ja-JP" altLang="en-US" sz="1600" dirty="0" smtClean="0">
                <a:solidFill>
                  <a:schemeClr val="tx1"/>
                </a:solidFill>
              </a:rPr>
              <a:t>能化を図ることによってより一層利便性を高める。</a:t>
            </a:r>
            <a:endParaRPr lang="en-US" altLang="ja-JP" sz="1600" dirty="0" smtClean="0">
              <a:solidFill>
                <a:schemeClr val="tx1"/>
              </a:solidFill>
            </a:endParaRPr>
          </a:p>
          <a:p>
            <a:pPr>
              <a:spcBef>
                <a:spcPts val="600"/>
              </a:spcBef>
            </a:pPr>
            <a:r>
              <a:rPr lang="ja-JP" altLang="en-US" sz="1600" dirty="0" smtClean="0">
                <a:solidFill>
                  <a:schemeClr val="tx1"/>
                </a:solidFill>
              </a:rPr>
              <a:t>⇒</a:t>
            </a:r>
            <a:r>
              <a:rPr lang="ja-JP" altLang="en-US" sz="1600" dirty="0">
                <a:solidFill>
                  <a:schemeClr val="tx1"/>
                </a:solidFill>
              </a:rPr>
              <a:t>　</a:t>
            </a:r>
            <a:r>
              <a:rPr lang="ja-JP" altLang="en-US" sz="1600" dirty="0" smtClean="0">
                <a:solidFill>
                  <a:schemeClr val="tx1"/>
                </a:solidFill>
              </a:rPr>
              <a:t>梅田</a:t>
            </a:r>
            <a:r>
              <a:rPr lang="ja-JP" altLang="en-US" sz="1600" dirty="0">
                <a:solidFill>
                  <a:schemeClr val="tx1"/>
                </a:solidFill>
              </a:rPr>
              <a:t>、難波との</a:t>
            </a:r>
            <a:r>
              <a:rPr lang="ja-JP" altLang="en-US" sz="1600" dirty="0" smtClean="0">
                <a:solidFill>
                  <a:schemeClr val="tx1"/>
                </a:solidFill>
              </a:rPr>
              <a:t>近接性から、これ</a:t>
            </a:r>
            <a:r>
              <a:rPr lang="ja-JP" altLang="en-US" sz="1600" dirty="0">
                <a:solidFill>
                  <a:schemeClr val="tx1"/>
                </a:solidFill>
              </a:rPr>
              <a:t>まで新大阪を利用している高速バスはもとより、梅田や難波</a:t>
            </a:r>
            <a:r>
              <a:rPr lang="ja-JP" altLang="en-US" sz="1600" dirty="0" smtClean="0">
                <a:solidFill>
                  <a:schemeClr val="tx1"/>
                </a:solidFill>
              </a:rPr>
              <a:t>を</a:t>
            </a:r>
            <a:endParaRPr lang="en-US" altLang="ja-JP" sz="1600" dirty="0" smtClean="0">
              <a:solidFill>
                <a:schemeClr val="tx1"/>
              </a:solidFill>
            </a:endParaRPr>
          </a:p>
          <a:p>
            <a:r>
              <a:rPr lang="ja-JP" altLang="en-US" sz="1600" dirty="0">
                <a:solidFill>
                  <a:schemeClr val="tx1"/>
                </a:solidFill>
              </a:rPr>
              <a:t>　</a:t>
            </a:r>
            <a:r>
              <a:rPr lang="ja-JP" altLang="en-US" sz="1600" dirty="0" smtClean="0">
                <a:solidFill>
                  <a:schemeClr val="tx1"/>
                </a:solidFill>
              </a:rPr>
              <a:t>　発着し</a:t>
            </a:r>
            <a:r>
              <a:rPr lang="ja-JP" altLang="en-US" sz="1600" dirty="0">
                <a:solidFill>
                  <a:schemeClr val="tx1"/>
                </a:solidFill>
              </a:rPr>
              <a:t>、これまで新大阪に</a:t>
            </a:r>
            <a:r>
              <a:rPr lang="ja-JP" altLang="en-US" sz="1600" dirty="0" smtClean="0">
                <a:solidFill>
                  <a:schemeClr val="tx1"/>
                </a:solidFill>
              </a:rPr>
              <a:t>立ち寄らなかった</a:t>
            </a:r>
            <a:r>
              <a:rPr lang="ja-JP" altLang="en-US" sz="1600" dirty="0">
                <a:solidFill>
                  <a:schemeClr val="tx1"/>
                </a:solidFill>
              </a:rPr>
              <a:t>高速バスが、新大阪にも停車するものと</a:t>
            </a:r>
            <a:r>
              <a:rPr lang="ja-JP" altLang="en-US" sz="1600" dirty="0" smtClean="0">
                <a:solidFill>
                  <a:schemeClr val="tx1"/>
                </a:solidFill>
              </a:rPr>
              <a:t>想定</a:t>
            </a:r>
            <a:endParaRPr lang="en-US" altLang="ja-JP" sz="1600" dirty="0" smtClean="0">
              <a:solidFill>
                <a:schemeClr val="tx1"/>
              </a:solidFill>
            </a:endParaRPr>
          </a:p>
          <a:p>
            <a:r>
              <a:rPr lang="ja-JP" altLang="en-US" sz="1600" dirty="0">
                <a:solidFill>
                  <a:schemeClr val="tx1"/>
                </a:solidFill>
              </a:rPr>
              <a:t>　</a:t>
            </a:r>
            <a:r>
              <a:rPr lang="ja-JP" altLang="en-US" sz="1600" dirty="0" smtClean="0">
                <a:solidFill>
                  <a:schemeClr val="tx1"/>
                </a:solidFill>
              </a:rPr>
              <a:t>　（１２００台</a:t>
            </a:r>
            <a:r>
              <a:rPr lang="en-US" altLang="ja-JP" sz="1600" dirty="0" smtClean="0">
                <a:solidFill>
                  <a:schemeClr val="tx1"/>
                </a:solidFill>
              </a:rPr>
              <a:t>/</a:t>
            </a:r>
            <a:r>
              <a:rPr lang="ja-JP" altLang="en-US" sz="1600" dirty="0" smtClean="0">
                <a:solidFill>
                  <a:schemeClr val="tx1"/>
                </a:solidFill>
              </a:rPr>
              <a:t>日、１２台</a:t>
            </a:r>
            <a:r>
              <a:rPr lang="en-US" altLang="ja-JP" sz="1600" dirty="0" smtClean="0">
                <a:solidFill>
                  <a:schemeClr val="tx1"/>
                </a:solidFill>
              </a:rPr>
              <a:t>/</a:t>
            </a:r>
            <a:r>
              <a:rPr lang="ja-JP" altLang="en-US" sz="1600" dirty="0" smtClean="0">
                <a:solidFill>
                  <a:schemeClr val="tx1"/>
                </a:solidFill>
              </a:rPr>
              <a:t>１０分）</a:t>
            </a:r>
            <a:endParaRPr lang="ja-JP" altLang="en-US" sz="1600" dirty="0">
              <a:solidFill>
                <a:schemeClr val="tx1"/>
              </a:solidFill>
            </a:endParaRPr>
          </a:p>
        </p:txBody>
      </p:sp>
      <p:grpSp>
        <p:nvGrpSpPr>
          <p:cNvPr id="19" name="グループ化 18"/>
          <p:cNvGrpSpPr/>
          <p:nvPr/>
        </p:nvGrpSpPr>
        <p:grpSpPr>
          <a:xfrm>
            <a:off x="5836039" y="4449877"/>
            <a:ext cx="3981325" cy="2813804"/>
            <a:chOff x="5519060" y="2031408"/>
            <a:chExt cx="3981325" cy="2813804"/>
          </a:xfrm>
        </p:grpSpPr>
        <p:grpSp>
          <p:nvGrpSpPr>
            <p:cNvPr id="8" name="グループ化 7"/>
            <p:cNvGrpSpPr/>
            <p:nvPr/>
          </p:nvGrpSpPr>
          <p:grpSpPr>
            <a:xfrm>
              <a:off x="5519060" y="2031408"/>
              <a:ext cx="3981325" cy="2813804"/>
              <a:chOff x="2228969" y="3705878"/>
              <a:chExt cx="4675457" cy="1231741"/>
            </a:xfrm>
          </p:grpSpPr>
          <p:graphicFrame>
            <p:nvGraphicFramePr>
              <p:cNvPr id="73" name="グラフ 72"/>
              <p:cNvGraphicFramePr>
                <a:graphicFrameLocks/>
              </p:cNvGraphicFramePr>
              <p:nvPr>
                <p:extLst>
                  <p:ext uri="{D42A27DB-BD31-4B8C-83A1-F6EECF244321}">
                    <p14:modId xmlns:p14="http://schemas.microsoft.com/office/powerpoint/2010/main" val="1348558547"/>
                  </p:ext>
                </p:extLst>
              </p:nvPr>
            </p:nvGraphicFramePr>
            <p:xfrm>
              <a:off x="2228969" y="3705878"/>
              <a:ext cx="4675457" cy="1231741"/>
            </p:xfrm>
            <a:graphic>
              <a:graphicData uri="http://schemas.openxmlformats.org/drawingml/2006/chart">
                <c:chart xmlns:c="http://schemas.openxmlformats.org/drawingml/2006/chart" xmlns:r="http://schemas.openxmlformats.org/officeDocument/2006/relationships" r:id="rId3"/>
              </a:graphicData>
            </a:graphic>
          </p:graphicFrame>
          <p:sp>
            <p:nvSpPr>
              <p:cNvPr id="76" name="テキスト ボックス 75">
                <a:extLst>
                  <a:ext uri="{FF2B5EF4-FFF2-40B4-BE49-F238E27FC236}">
                    <a16:creationId xmlns:a16="http://schemas.microsoft.com/office/drawing/2014/main" id="{0C31D1D4-A918-490C-A0DF-38A0F48A95F7}"/>
                  </a:ext>
                </a:extLst>
              </p:cNvPr>
              <p:cNvSpPr txBox="1"/>
              <p:nvPr/>
            </p:nvSpPr>
            <p:spPr>
              <a:xfrm>
                <a:off x="2693630" y="3717296"/>
                <a:ext cx="3989144" cy="114520"/>
              </a:xfrm>
              <a:prstGeom prst="rect">
                <a:avLst/>
              </a:prstGeom>
              <a:noFill/>
            </p:spPr>
            <p:txBody>
              <a:bodyPr wrap="square" rtlCol="0">
                <a:spAutoFit/>
              </a:bodyPr>
              <a:lstStyle/>
              <a:p>
                <a:pPr marL="266700" indent="-266700" algn="ctr"/>
                <a:endParaRPr kumimoji="1" lang="en-US" altLang="ja-JP" sz="1100" dirty="0">
                  <a:ea typeface="HGPｺﾞｼｯｸM" panose="020B0600000000000000" pitchFamily="50" charset="-128"/>
                </a:endParaRPr>
              </a:p>
            </p:txBody>
          </p:sp>
        </p:grpSp>
        <p:sp>
          <p:nvSpPr>
            <p:cNvPr id="13" name="正方形/長方形 12"/>
            <p:cNvSpPr/>
            <p:nvPr/>
          </p:nvSpPr>
          <p:spPr>
            <a:xfrm>
              <a:off x="6719665" y="2369860"/>
              <a:ext cx="2320442" cy="3739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ピークへの対応</a:t>
              </a:r>
            </a:p>
          </p:txBody>
        </p:sp>
        <p:sp>
          <p:nvSpPr>
            <p:cNvPr id="14" name="楕円 13"/>
            <p:cNvSpPr/>
            <p:nvPr/>
          </p:nvSpPr>
          <p:spPr>
            <a:xfrm>
              <a:off x="5900199" y="2371008"/>
              <a:ext cx="310407" cy="310407"/>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 name="直線矢印コネクタ 15"/>
            <p:cNvCxnSpPr>
              <a:stCxn id="13" idx="1"/>
            </p:cNvCxnSpPr>
            <p:nvPr/>
          </p:nvCxnSpPr>
          <p:spPr>
            <a:xfrm flipH="1" flipV="1">
              <a:off x="6210606" y="2547750"/>
              <a:ext cx="509059" cy="90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aphicFrame>
        <p:nvGraphicFramePr>
          <p:cNvPr id="95" name="グラフ 94"/>
          <p:cNvGraphicFramePr>
            <a:graphicFrameLocks/>
          </p:cNvGraphicFramePr>
          <p:nvPr>
            <p:extLst>
              <p:ext uri="{D42A27DB-BD31-4B8C-83A1-F6EECF244321}">
                <p14:modId xmlns:p14="http://schemas.microsoft.com/office/powerpoint/2010/main" val="221462326"/>
              </p:ext>
            </p:extLst>
          </p:nvPr>
        </p:nvGraphicFramePr>
        <p:xfrm>
          <a:off x="6330402" y="2717964"/>
          <a:ext cx="3792091" cy="2052243"/>
        </p:xfrm>
        <a:graphic>
          <a:graphicData uri="http://schemas.openxmlformats.org/drawingml/2006/chart">
            <c:chart xmlns:c="http://schemas.openxmlformats.org/drawingml/2006/chart" xmlns:r="http://schemas.openxmlformats.org/officeDocument/2006/relationships" r:id="rId4"/>
          </a:graphicData>
        </a:graphic>
      </p:graphicFrame>
      <p:sp>
        <p:nvSpPr>
          <p:cNvPr id="5" name="スライド番号プレースホルダー 4"/>
          <p:cNvSpPr>
            <a:spLocks noGrp="1"/>
          </p:cNvSpPr>
          <p:nvPr>
            <p:ph type="sldNum" sz="quarter" idx="12"/>
          </p:nvPr>
        </p:nvSpPr>
        <p:spPr>
          <a:xfrm>
            <a:off x="7677151" y="6522406"/>
            <a:ext cx="2228850" cy="365125"/>
          </a:xfrm>
        </p:spPr>
        <p:txBody>
          <a:bodyPr/>
          <a:lstStyle/>
          <a:p>
            <a:fld id="{014D57DD-AECA-42EB-9D63-1BD6179D20D1}" type="slidenum">
              <a:rPr kumimoji="1" lang="ja-JP" altLang="en-US" smtClean="0"/>
              <a:t>28</a:t>
            </a:fld>
            <a:endParaRPr kumimoji="1" lang="ja-JP" altLang="en-US" dirty="0"/>
          </a:p>
        </p:txBody>
      </p:sp>
      <p:cxnSp>
        <p:nvCxnSpPr>
          <p:cNvPr id="126" name="直線コネクタ 125"/>
          <p:cNvCxnSpPr/>
          <p:nvPr/>
        </p:nvCxnSpPr>
        <p:spPr>
          <a:xfrm flipH="1">
            <a:off x="2358483" y="5026916"/>
            <a:ext cx="418916" cy="477020"/>
          </a:xfrm>
          <a:prstGeom prst="line">
            <a:avLst/>
          </a:prstGeom>
          <a:ln w="63500">
            <a:solidFill>
              <a:srgbClr val="FF0000"/>
            </a:solidFill>
            <a:headEnd type="triangle"/>
          </a:ln>
        </p:spPr>
        <p:style>
          <a:lnRef idx="1">
            <a:schemeClr val="accent1"/>
          </a:lnRef>
          <a:fillRef idx="0">
            <a:schemeClr val="accent1"/>
          </a:fillRef>
          <a:effectRef idx="0">
            <a:schemeClr val="accent1"/>
          </a:effectRef>
          <a:fontRef idx="minor">
            <a:schemeClr val="tx1"/>
          </a:fontRef>
        </p:style>
      </p:cxnSp>
      <p:grpSp>
        <p:nvGrpSpPr>
          <p:cNvPr id="127" name="グループ化 126"/>
          <p:cNvGrpSpPr/>
          <p:nvPr/>
        </p:nvGrpSpPr>
        <p:grpSpPr>
          <a:xfrm>
            <a:off x="83548" y="2363881"/>
            <a:ext cx="5665874" cy="1480002"/>
            <a:chOff x="-87135" y="2049830"/>
            <a:chExt cx="5665874" cy="1480002"/>
          </a:xfrm>
        </p:grpSpPr>
        <p:cxnSp>
          <p:nvCxnSpPr>
            <p:cNvPr id="128" name="直線コネクタ 127"/>
            <p:cNvCxnSpPr>
              <a:stCxn id="129" idx="6"/>
            </p:cNvCxnSpPr>
            <p:nvPr/>
          </p:nvCxnSpPr>
          <p:spPr>
            <a:xfrm>
              <a:off x="1308920" y="3060934"/>
              <a:ext cx="3920305" cy="26637"/>
            </a:xfrm>
            <a:prstGeom prst="line">
              <a:avLst/>
            </a:prstGeom>
            <a:ln w="44450" cmpd="dbl">
              <a:solidFill>
                <a:schemeClr val="tx1"/>
              </a:solidFill>
            </a:ln>
          </p:spPr>
          <p:style>
            <a:lnRef idx="1">
              <a:schemeClr val="accent1"/>
            </a:lnRef>
            <a:fillRef idx="0">
              <a:schemeClr val="accent1"/>
            </a:fillRef>
            <a:effectRef idx="0">
              <a:schemeClr val="accent1"/>
            </a:effectRef>
            <a:fontRef idx="minor">
              <a:schemeClr val="tx1"/>
            </a:fontRef>
          </p:style>
        </p:cxnSp>
        <p:sp>
          <p:nvSpPr>
            <p:cNvPr id="129" name="楕円 128"/>
            <p:cNvSpPr/>
            <p:nvPr/>
          </p:nvSpPr>
          <p:spPr>
            <a:xfrm>
              <a:off x="107065" y="2772817"/>
              <a:ext cx="1201855" cy="576233"/>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西日本</a:t>
              </a:r>
              <a:endParaRPr kumimoji="1" lang="en-US" altLang="ja-JP" sz="1400" dirty="0">
                <a:solidFill>
                  <a:schemeClr val="tx1"/>
                </a:solidFill>
              </a:endParaRPr>
            </a:p>
            <a:p>
              <a:pPr algn="ctr"/>
              <a:r>
                <a:rPr kumimoji="1" lang="ja-JP" altLang="en-US" sz="1400" dirty="0">
                  <a:solidFill>
                    <a:schemeClr val="tx1"/>
                  </a:solidFill>
                </a:rPr>
                <a:t>各地</a:t>
              </a:r>
            </a:p>
          </p:txBody>
        </p:sp>
        <p:sp>
          <p:nvSpPr>
            <p:cNvPr id="130" name="テキスト ボックス 129"/>
            <p:cNvSpPr txBox="1"/>
            <p:nvPr/>
          </p:nvSpPr>
          <p:spPr>
            <a:xfrm>
              <a:off x="-87135" y="2049830"/>
              <a:ext cx="3877985" cy="338554"/>
            </a:xfrm>
            <a:prstGeom prst="rect">
              <a:avLst/>
            </a:prstGeom>
            <a:noFill/>
          </p:spPr>
          <p:txBody>
            <a:bodyPr wrap="none" rtlCol="0">
              <a:spAutoFit/>
            </a:bodyPr>
            <a:lstStyle/>
            <a:p>
              <a:r>
                <a:rPr kumimoji="1" lang="ja-JP" altLang="en-US" sz="1600" dirty="0" smtClean="0"/>
                <a:t>（現状：</a:t>
              </a:r>
              <a:r>
                <a:rPr lang="ja-JP" altLang="en-US" sz="1600" dirty="0" smtClean="0"/>
                <a:t>新大阪を経由しないパターン</a:t>
              </a:r>
              <a:r>
                <a:rPr kumimoji="1" lang="ja-JP" altLang="en-US" sz="1600" dirty="0" smtClean="0"/>
                <a:t>）</a:t>
              </a:r>
              <a:endParaRPr kumimoji="1" lang="ja-JP" altLang="en-US" sz="1600" dirty="0"/>
            </a:p>
          </p:txBody>
        </p:sp>
        <p:sp>
          <p:nvSpPr>
            <p:cNvPr id="131" name="正方形/長方形 130"/>
            <p:cNvSpPr/>
            <p:nvPr/>
          </p:nvSpPr>
          <p:spPr>
            <a:xfrm>
              <a:off x="3020605" y="2857890"/>
              <a:ext cx="863600" cy="45936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梅田</a:t>
              </a:r>
            </a:p>
          </p:txBody>
        </p:sp>
        <p:sp>
          <p:nvSpPr>
            <p:cNvPr id="132" name="正方形/長方形 131"/>
            <p:cNvSpPr/>
            <p:nvPr/>
          </p:nvSpPr>
          <p:spPr>
            <a:xfrm>
              <a:off x="4222460" y="2857890"/>
              <a:ext cx="863600" cy="45936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難波</a:t>
              </a:r>
            </a:p>
          </p:txBody>
        </p:sp>
        <p:sp>
          <p:nvSpPr>
            <p:cNvPr id="133" name="テキスト ボックス 132"/>
            <p:cNvSpPr txBox="1"/>
            <p:nvPr/>
          </p:nvSpPr>
          <p:spPr>
            <a:xfrm>
              <a:off x="5086296" y="3068167"/>
              <a:ext cx="492443" cy="461665"/>
            </a:xfrm>
            <a:prstGeom prst="rect">
              <a:avLst/>
            </a:prstGeom>
            <a:noFill/>
          </p:spPr>
          <p:txBody>
            <a:bodyPr wrap="none" rtlCol="0">
              <a:spAutoFit/>
            </a:bodyPr>
            <a:lstStyle/>
            <a:p>
              <a:r>
                <a:rPr kumimoji="1" lang="ja-JP" altLang="en-US" sz="1200" dirty="0"/>
                <a:t>バス</a:t>
              </a:r>
              <a:endParaRPr kumimoji="1" lang="en-US" altLang="ja-JP" sz="1200" dirty="0"/>
            </a:p>
            <a:p>
              <a:r>
                <a:rPr kumimoji="1" lang="ja-JP" altLang="en-US" sz="1200" dirty="0"/>
                <a:t>路線</a:t>
              </a:r>
            </a:p>
          </p:txBody>
        </p:sp>
      </p:grpSp>
      <p:grpSp>
        <p:nvGrpSpPr>
          <p:cNvPr id="134" name="グループ化 133"/>
          <p:cNvGrpSpPr/>
          <p:nvPr/>
        </p:nvGrpSpPr>
        <p:grpSpPr>
          <a:xfrm>
            <a:off x="110709" y="4194402"/>
            <a:ext cx="5670739" cy="1966962"/>
            <a:chOff x="-120576" y="3479107"/>
            <a:chExt cx="5670739" cy="1966962"/>
          </a:xfrm>
        </p:grpSpPr>
        <p:cxnSp>
          <p:nvCxnSpPr>
            <p:cNvPr id="135" name="直線コネクタ 134"/>
            <p:cNvCxnSpPr>
              <a:stCxn id="136" idx="6"/>
            </p:cNvCxnSpPr>
            <p:nvPr/>
          </p:nvCxnSpPr>
          <p:spPr>
            <a:xfrm>
              <a:off x="1280344" y="4977171"/>
              <a:ext cx="3920305" cy="26637"/>
            </a:xfrm>
            <a:prstGeom prst="line">
              <a:avLst/>
            </a:prstGeom>
            <a:ln w="44450" cmpd="dbl">
              <a:solidFill>
                <a:schemeClr val="tx1"/>
              </a:solidFill>
            </a:ln>
          </p:spPr>
          <p:style>
            <a:lnRef idx="1">
              <a:schemeClr val="accent1"/>
            </a:lnRef>
            <a:fillRef idx="0">
              <a:schemeClr val="accent1"/>
            </a:fillRef>
            <a:effectRef idx="0">
              <a:schemeClr val="accent1"/>
            </a:effectRef>
            <a:fontRef idx="minor">
              <a:schemeClr val="tx1"/>
            </a:fontRef>
          </p:style>
        </p:cxnSp>
        <p:sp>
          <p:nvSpPr>
            <p:cNvPr id="136" name="楕円 135"/>
            <p:cNvSpPr/>
            <p:nvPr/>
          </p:nvSpPr>
          <p:spPr>
            <a:xfrm>
              <a:off x="78489" y="4689054"/>
              <a:ext cx="1201855" cy="576233"/>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西日本</a:t>
              </a:r>
              <a:endParaRPr kumimoji="1" lang="en-US" altLang="ja-JP" sz="1400" dirty="0">
                <a:solidFill>
                  <a:schemeClr val="tx1"/>
                </a:solidFill>
              </a:endParaRPr>
            </a:p>
            <a:p>
              <a:pPr algn="ctr"/>
              <a:r>
                <a:rPr kumimoji="1" lang="ja-JP" altLang="en-US" sz="1400" dirty="0">
                  <a:solidFill>
                    <a:schemeClr val="tx1"/>
                  </a:solidFill>
                </a:rPr>
                <a:t>各地</a:t>
              </a:r>
            </a:p>
          </p:txBody>
        </p:sp>
        <p:sp>
          <p:nvSpPr>
            <p:cNvPr id="137" name="正方形/長方形 136"/>
            <p:cNvSpPr/>
            <p:nvPr/>
          </p:nvSpPr>
          <p:spPr>
            <a:xfrm>
              <a:off x="2992029" y="4774127"/>
              <a:ext cx="863600" cy="45936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梅田</a:t>
              </a:r>
            </a:p>
          </p:txBody>
        </p:sp>
        <p:sp>
          <p:nvSpPr>
            <p:cNvPr id="138" name="正方形/長方形 137"/>
            <p:cNvSpPr/>
            <p:nvPr/>
          </p:nvSpPr>
          <p:spPr>
            <a:xfrm>
              <a:off x="4193884" y="4774127"/>
              <a:ext cx="863600" cy="45936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難波</a:t>
              </a:r>
            </a:p>
          </p:txBody>
        </p:sp>
        <p:sp>
          <p:nvSpPr>
            <p:cNvPr id="139" name="テキスト ボックス 138"/>
            <p:cNvSpPr txBox="1"/>
            <p:nvPr/>
          </p:nvSpPr>
          <p:spPr>
            <a:xfrm>
              <a:off x="5057720" y="4984404"/>
              <a:ext cx="492443" cy="461665"/>
            </a:xfrm>
            <a:prstGeom prst="rect">
              <a:avLst/>
            </a:prstGeom>
            <a:noFill/>
          </p:spPr>
          <p:txBody>
            <a:bodyPr wrap="none" rtlCol="0">
              <a:spAutoFit/>
            </a:bodyPr>
            <a:lstStyle/>
            <a:p>
              <a:r>
                <a:rPr kumimoji="1" lang="ja-JP" altLang="en-US" sz="1200" dirty="0"/>
                <a:t>バス</a:t>
              </a:r>
              <a:endParaRPr kumimoji="1" lang="en-US" altLang="ja-JP" sz="1200" dirty="0"/>
            </a:p>
            <a:p>
              <a:r>
                <a:rPr kumimoji="1" lang="ja-JP" altLang="en-US" sz="1200" dirty="0"/>
                <a:t>路線</a:t>
              </a:r>
            </a:p>
          </p:txBody>
        </p:sp>
        <p:sp>
          <p:nvSpPr>
            <p:cNvPr id="140" name="テキスト ボックス 139"/>
            <p:cNvSpPr txBox="1"/>
            <p:nvPr/>
          </p:nvSpPr>
          <p:spPr>
            <a:xfrm>
              <a:off x="-120576" y="3479107"/>
              <a:ext cx="1005403" cy="338554"/>
            </a:xfrm>
            <a:prstGeom prst="rect">
              <a:avLst/>
            </a:prstGeom>
            <a:noFill/>
          </p:spPr>
          <p:txBody>
            <a:bodyPr wrap="none" rtlCol="0">
              <a:spAutoFit/>
            </a:bodyPr>
            <a:lstStyle/>
            <a:p>
              <a:r>
                <a:rPr kumimoji="1" lang="ja-JP" altLang="en-US" sz="1600" dirty="0" smtClean="0"/>
                <a:t>（将来）</a:t>
              </a:r>
              <a:endParaRPr kumimoji="1" lang="ja-JP" altLang="en-US" sz="1600" dirty="0"/>
            </a:p>
          </p:txBody>
        </p:sp>
      </p:grpSp>
      <p:sp>
        <p:nvSpPr>
          <p:cNvPr id="141" name="正方形/長方形 140"/>
          <p:cNvSpPr/>
          <p:nvPr/>
        </p:nvSpPr>
        <p:spPr>
          <a:xfrm>
            <a:off x="1866588" y="5489422"/>
            <a:ext cx="1012818" cy="459362"/>
          </a:xfrm>
          <a:prstGeom prst="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新大阪</a:t>
            </a:r>
          </a:p>
        </p:txBody>
      </p:sp>
      <p:grpSp>
        <p:nvGrpSpPr>
          <p:cNvPr id="142" name="グループ化 141"/>
          <p:cNvGrpSpPr/>
          <p:nvPr/>
        </p:nvGrpSpPr>
        <p:grpSpPr>
          <a:xfrm>
            <a:off x="2893377" y="2688962"/>
            <a:ext cx="2558416" cy="1514446"/>
            <a:chOff x="2754195" y="2246251"/>
            <a:chExt cx="2558416" cy="1514446"/>
          </a:xfrm>
        </p:grpSpPr>
        <p:cxnSp>
          <p:nvCxnSpPr>
            <p:cNvPr id="143" name="直線コネクタ 142"/>
            <p:cNvCxnSpPr/>
            <p:nvPr/>
          </p:nvCxnSpPr>
          <p:spPr>
            <a:xfrm flipH="1">
              <a:off x="3489365" y="2499549"/>
              <a:ext cx="173863" cy="2342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4" name="テキスト ボックス 143"/>
            <p:cNvSpPr txBox="1"/>
            <p:nvPr/>
          </p:nvSpPr>
          <p:spPr>
            <a:xfrm>
              <a:off x="2754195" y="2246251"/>
              <a:ext cx="1723549" cy="276999"/>
            </a:xfrm>
            <a:prstGeom prst="rect">
              <a:avLst/>
            </a:prstGeom>
            <a:noFill/>
          </p:spPr>
          <p:txBody>
            <a:bodyPr wrap="none" rtlCol="0">
              <a:spAutoFit/>
            </a:bodyPr>
            <a:lstStyle/>
            <a:p>
              <a:r>
                <a:rPr kumimoji="1" lang="ja-JP" altLang="en-US" sz="1200" dirty="0" smtClean="0"/>
                <a:t>ビジネス・商業集積等</a:t>
              </a:r>
              <a:endParaRPr kumimoji="1" lang="ja-JP" altLang="en-US" sz="1200" dirty="0"/>
            </a:p>
          </p:txBody>
        </p:sp>
        <p:sp>
          <p:nvSpPr>
            <p:cNvPr id="145" name="テキスト ボックス 144"/>
            <p:cNvSpPr txBox="1"/>
            <p:nvPr/>
          </p:nvSpPr>
          <p:spPr>
            <a:xfrm>
              <a:off x="2951337" y="3483698"/>
              <a:ext cx="954107" cy="276999"/>
            </a:xfrm>
            <a:prstGeom prst="rect">
              <a:avLst/>
            </a:prstGeom>
            <a:noFill/>
          </p:spPr>
          <p:txBody>
            <a:bodyPr wrap="none" rtlCol="0">
              <a:spAutoFit/>
            </a:bodyPr>
            <a:lstStyle/>
            <a:p>
              <a:r>
                <a:rPr kumimoji="1" lang="ja-JP" altLang="en-US" sz="1200" dirty="0"/>
                <a:t>大阪都市圏</a:t>
              </a:r>
            </a:p>
          </p:txBody>
        </p:sp>
        <p:cxnSp>
          <p:nvCxnSpPr>
            <p:cNvPr id="146" name="直線コネクタ 145"/>
            <p:cNvCxnSpPr/>
            <p:nvPr/>
          </p:nvCxnSpPr>
          <p:spPr>
            <a:xfrm flipH="1">
              <a:off x="3315503" y="3213792"/>
              <a:ext cx="174184" cy="2629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直線コネクタ 146"/>
            <p:cNvCxnSpPr/>
            <p:nvPr/>
          </p:nvCxnSpPr>
          <p:spPr>
            <a:xfrm flipH="1">
              <a:off x="4679493" y="2490802"/>
              <a:ext cx="173863" cy="2342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8" name="テキスト ボックス 147"/>
            <p:cNvSpPr txBox="1"/>
            <p:nvPr/>
          </p:nvSpPr>
          <p:spPr>
            <a:xfrm>
              <a:off x="4358504" y="2250153"/>
              <a:ext cx="954107" cy="276999"/>
            </a:xfrm>
            <a:prstGeom prst="rect">
              <a:avLst/>
            </a:prstGeom>
            <a:noFill/>
          </p:spPr>
          <p:txBody>
            <a:bodyPr wrap="none" rtlCol="0">
              <a:spAutoFit/>
            </a:bodyPr>
            <a:lstStyle/>
            <a:p>
              <a:r>
                <a:rPr kumimoji="1" lang="ja-JP" altLang="en-US" sz="1200" dirty="0"/>
                <a:t>商業</a:t>
              </a:r>
              <a:r>
                <a:rPr kumimoji="1" lang="ja-JP" altLang="en-US" sz="1200" dirty="0" smtClean="0"/>
                <a:t>集積等</a:t>
              </a:r>
              <a:endParaRPr kumimoji="1" lang="ja-JP" altLang="en-US" sz="1200" dirty="0"/>
            </a:p>
          </p:txBody>
        </p:sp>
        <p:sp>
          <p:nvSpPr>
            <p:cNvPr id="149" name="テキスト ボックス 148"/>
            <p:cNvSpPr txBox="1"/>
            <p:nvPr/>
          </p:nvSpPr>
          <p:spPr>
            <a:xfrm>
              <a:off x="4171945" y="3474951"/>
              <a:ext cx="800219" cy="276999"/>
            </a:xfrm>
            <a:prstGeom prst="rect">
              <a:avLst/>
            </a:prstGeom>
            <a:noFill/>
          </p:spPr>
          <p:txBody>
            <a:bodyPr wrap="none" rtlCol="0">
              <a:spAutoFit/>
            </a:bodyPr>
            <a:lstStyle/>
            <a:p>
              <a:r>
                <a:rPr kumimoji="1" lang="ja-JP" altLang="en-US" sz="1200" dirty="0"/>
                <a:t>大阪南部</a:t>
              </a:r>
            </a:p>
          </p:txBody>
        </p:sp>
        <p:cxnSp>
          <p:nvCxnSpPr>
            <p:cNvPr id="150" name="直線コネクタ 149"/>
            <p:cNvCxnSpPr/>
            <p:nvPr/>
          </p:nvCxnSpPr>
          <p:spPr>
            <a:xfrm flipH="1">
              <a:off x="4505631" y="3205045"/>
              <a:ext cx="174184" cy="2629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1" name="グループ化 150"/>
          <p:cNvGrpSpPr/>
          <p:nvPr/>
        </p:nvGrpSpPr>
        <p:grpSpPr>
          <a:xfrm>
            <a:off x="2903459" y="5003655"/>
            <a:ext cx="2558039" cy="1501796"/>
            <a:chOff x="2754572" y="2250153"/>
            <a:chExt cx="2558039" cy="1501796"/>
          </a:xfrm>
        </p:grpSpPr>
        <p:cxnSp>
          <p:nvCxnSpPr>
            <p:cNvPr id="152" name="直線コネクタ 151"/>
            <p:cNvCxnSpPr/>
            <p:nvPr/>
          </p:nvCxnSpPr>
          <p:spPr>
            <a:xfrm flipH="1">
              <a:off x="3489365" y="2499549"/>
              <a:ext cx="173863" cy="2342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3" name="テキスト ボックス 152"/>
            <p:cNvSpPr txBox="1"/>
            <p:nvPr/>
          </p:nvSpPr>
          <p:spPr>
            <a:xfrm>
              <a:off x="2754572" y="2252543"/>
              <a:ext cx="1723549" cy="276999"/>
            </a:xfrm>
            <a:prstGeom prst="rect">
              <a:avLst/>
            </a:prstGeom>
            <a:noFill/>
          </p:spPr>
          <p:txBody>
            <a:bodyPr wrap="none" rtlCol="0">
              <a:spAutoFit/>
            </a:bodyPr>
            <a:lstStyle/>
            <a:p>
              <a:r>
                <a:rPr kumimoji="1" lang="ja-JP" altLang="en-US" sz="1200" dirty="0" smtClean="0"/>
                <a:t>ビジネス・商業集積等</a:t>
              </a:r>
              <a:endParaRPr kumimoji="1" lang="ja-JP" altLang="en-US" sz="1200" dirty="0"/>
            </a:p>
          </p:txBody>
        </p:sp>
        <p:sp>
          <p:nvSpPr>
            <p:cNvPr id="154" name="テキスト ボックス 153"/>
            <p:cNvSpPr txBox="1"/>
            <p:nvPr/>
          </p:nvSpPr>
          <p:spPr>
            <a:xfrm>
              <a:off x="3120808" y="3474950"/>
              <a:ext cx="954107" cy="276999"/>
            </a:xfrm>
            <a:prstGeom prst="rect">
              <a:avLst/>
            </a:prstGeom>
            <a:noFill/>
          </p:spPr>
          <p:txBody>
            <a:bodyPr wrap="none" rtlCol="0">
              <a:spAutoFit/>
            </a:bodyPr>
            <a:lstStyle/>
            <a:p>
              <a:r>
                <a:rPr kumimoji="1" lang="ja-JP" altLang="en-US" sz="1200" dirty="0"/>
                <a:t>大阪都市圏</a:t>
              </a:r>
            </a:p>
          </p:txBody>
        </p:sp>
        <p:cxnSp>
          <p:nvCxnSpPr>
            <p:cNvPr id="155" name="直線コネクタ 154"/>
            <p:cNvCxnSpPr/>
            <p:nvPr/>
          </p:nvCxnSpPr>
          <p:spPr>
            <a:xfrm flipH="1">
              <a:off x="3431615" y="3213792"/>
              <a:ext cx="174184" cy="2629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直線コネクタ 155"/>
            <p:cNvCxnSpPr/>
            <p:nvPr/>
          </p:nvCxnSpPr>
          <p:spPr>
            <a:xfrm flipH="1">
              <a:off x="4679493" y="2490802"/>
              <a:ext cx="173863" cy="2342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7" name="テキスト ボックス 156"/>
            <p:cNvSpPr txBox="1"/>
            <p:nvPr/>
          </p:nvSpPr>
          <p:spPr>
            <a:xfrm>
              <a:off x="4358504" y="2250153"/>
              <a:ext cx="954107" cy="276999"/>
            </a:xfrm>
            <a:prstGeom prst="rect">
              <a:avLst/>
            </a:prstGeom>
            <a:noFill/>
          </p:spPr>
          <p:txBody>
            <a:bodyPr wrap="none" rtlCol="0">
              <a:spAutoFit/>
            </a:bodyPr>
            <a:lstStyle/>
            <a:p>
              <a:r>
                <a:rPr kumimoji="1" lang="ja-JP" altLang="en-US" sz="1200" dirty="0"/>
                <a:t>商業</a:t>
              </a:r>
              <a:r>
                <a:rPr kumimoji="1" lang="ja-JP" altLang="en-US" sz="1200" dirty="0" smtClean="0"/>
                <a:t>集積等</a:t>
              </a:r>
              <a:endParaRPr kumimoji="1" lang="ja-JP" altLang="en-US" sz="1200" dirty="0"/>
            </a:p>
          </p:txBody>
        </p:sp>
        <p:sp>
          <p:nvSpPr>
            <p:cNvPr id="158" name="テキスト ボックス 157"/>
            <p:cNvSpPr txBox="1"/>
            <p:nvPr/>
          </p:nvSpPr>
          <p:spPr>
            <a:xfrm>
              <a:off x="4255456" y="3468016"/>
              <a:ext cx="800219" cy="276999"/>
            </a:xfrm>
            <a:prstGeom prst="rect">
              <a:avLst/>
            </a:prstGeom>
            <a:noFill/>
          </p:spPr>
          <p:txBody>
            <a:bodyPr wrap="none" rtlCol="0">
              <a:spAutoFit/>
            </a:bodyPr>
            <a:lstStyle/>
            <a:p>
              <a:r>
                <a:rPr kumimoji="1" lang="ja-JP" altLang="en-US" sz="1200" dirty="0"/>
                <a:t>大阪南部</a:t>
              </a:r>
            </a:p>
          </p:txBody>
        </p:sp>
        <p:cxnSp>
          <p:nvCxnSpPr>
            <p:cNvPr id="159" name="直線コネクタ 158"/>
            <p:cNvCxnSpPr/>
            <p:nvPr/>
          </p:nvCxnSpPr>
          <p:spPr>
            <a:xfrm flipH="1">
              <a:off x="4563687" y="3205045"/>
              <a:ext cx="174184" cy="2629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0" name="テキスト ボックス 159"/>
          <p:cNvSpPr txBox="1"/>
          <p:nvPr/>
        </p:nvSpPr>
        <p:spPr>
          <a:xfrm>
            <a:off x="2357117" y="4634679"/>
            <a:ext cx="1039595" cy="415498"/>
          </a:xfrm>
          <a:prstGeom prst="rect">
            <a:avLst/>
          </a:prstGeom>
          <a:noFill/>
        </p:spPr>
        <p:txBody>
          <a:bodyPr wrap="square" rtlCol="0">
            <a:spAutoFit/>
          </a:bodyPr>
          <a:lstStyle/>
          <a:p>
            <a:pPr algn="ctr"/>
            <a:r>
              <a:rPr kumimoji="1" lang="ja-JP" altLang="en-US" sz="1050" b="1" dirty="0" smtClean="0"/>
              <a:t>リニア</a:t>
            </a:r>
            <a:endParaRPr kumimoji="1" lang="en-US" altLang="ja-JP" sz="1050" b="1" dirty="0" smtClean="0"/>
          </a:p>
          <a:p>
            <a:pPr algn="ctr"/>
            <a:r>
              <a:rPr kumimoji="1" lang="ja-JP" altLang="en-US" sz="1050" b="1" dirty="0" smtClean="0"/>
              <a:t>中央新幹線</a:t>
            </a:r>
            <a:endParaRPr kumimoji="1" lang="ja-JP" altLang="en-US" sz="1050" b="1" dirty="0"/>
          </a:p>
        </p:txBody>
      </p:sp>
      <p:sp>
        <p:nvSpPr>
          <p:cNvPr id="162" name="テキスト ボックス 161"/>
          <p:cNvSpPr txBox="1"/>
          <p:nvPr/>
        </p:nvSpPr>
        <p:spPr>
          <a:xfrm>
            <a:off x="982392" y="4697063"/>
            <a:ext cx="1688532" cy="600164"/>
          </a:xfrm>
          <a:prstGeom prst="rect">
            <a:avLst/>
          </a:prstGeom>
          <a:noFill/>
        </p:spPr>
        <p:txBody>
          <a:bodyPr wrap="square" rtlCol="0">
            <a:spAutoFit/>
          </a:bodyPr>
          <a:lstStyle/>
          <a:p>
            <a:r>
              <a:rPr kumimoji="1" lang="ja-JP" altLang="en-US" sz="1100" dirty="0" smtClean="0">
                <a:solidFill>
                  <a:srgbClr val="FF0000"/>
                </a:solidFill>
              </a:rPr>
              <a:t>新幹線との乗換需要や</a:t>
            </a:r>
            <a:r>
              <a:rPr lang="ja-JP" altLang="en-US" sz="1100" dirty="0" smtClean="0">
                <a:solidFill>
                  <a:srgbClr val="FF0000"/>
                </a:solidFill>
              </a:rPr>
              <a:t>拠点性向上による交通需要の増加等への対応</a:t>
            </a:r>
            <a:endParaRPr kumimoji="1" lang="en-US" altLang="ja-JP" sz="1100" dirty="0" smtClean="0">
              <a:solidFill>
                <a:srgbClr val="FF0000"/>
              </a:solidFill>
            </a:endParaRPr>
          </a:p>
        </p:txBody>
      </p:sp>
      <p:sp>
        <p:nvSpPr>
          <p:cNvPr id="4" name="テキスト ボックス 3"/>
          <p:cNvSpPr txBox="1"/>
          <p:nvPr/>
        </p:nvSpPr>
        <p:spPr>
          <a:xfrm>
            <a:off x="6927804" y="2537982"/>
            <a:ext cx="2743059" cy="415498"/>
          </a:xfrm>
          <a:prstGeom prst="rect">
            <a:avLst/>
          </a:prstGeom>
          <a:solidFill>
            <a:schemeClr val="bg1"/>
          </a:solidFill>
          <a:ln>
            <a:solidFill>
              <a:schemeClr val="tx1"/>
            </a:solidFill>
            <a:prstDash val="dash"/>
          </a:ln>
        </p:spPr>
        <p:txBody>
          <a:bodyPr wrap="none" rtlCol="0">
            <a:spAutoFit/>
          </a:bodyPr>
          <a:lstStyle/>
          <a:p>
            <a:r>
              <a:rPr kumimoji="1" lang="ja-JP" altLang="en-US" sz="1050" dirty="0" smtClean="0"/>
              <a:t>現在、大阪市内（大阪、難波、天王寺）に</a:t>
            </a:r>
            <a:endParaRPr kumimoji="1" lang="en-US" altLang="ja-JP" sz="1050" dirty="0" smtClean="0"/>
          </a:p>
          <a:p>
            <a:r>
              <a:rPr kumimoji="1" lang="ja-JP" altLang="en-US" sz="1050" dirty="0" smtClean="0"/>
              <a:t>発着する高速バスは</a:t>
            </a:r>
            <a:r>
              <a:rPr lang="ja-JP" altLang="en-US" sz="1050" dirty="0" smtClean="0"/>
              <a:t>、</a:t>
            </a:r>
            <a:r>
              <a:rPr kumimoji="1" lang="ja-JP" altLang="en-US" sz="1050" dirty="0" smtClean="0"/>
              <a:t>約</a:t>
            </a:r>
            <a:r>
              <a:rPr kumimoji="1" lang="en-US" altLang="ja-JP" sz="1050" dirty="0" smtClean="0"/>
              <a:t>1200</a:t>
            </a:r>
            <a:r>
              <a:rPr kumimoji="1" lang="ja-JP" altLang="en-US" sz="1050" dirty="0" smtClean="0"/>
              <a:t>便</a:t>
            </a:r>
            <a:r>
              <a:rPr kumimoji="1" lang="en-US" altLang="ja-JP" sz="1050" dirty="0" smtClean="0"/>
              <a:t>/</a:t>
            </a:r>
            <a:r>
              <a:rPr kumimoji="1" lang="ja-JP" altLang="en-US" sz="1050" dirty="0" smtClean="0"/>
              <a:t>日</a:t>
            </a:r>
            <a:endParaRPr kumimoji="1" lang="ja-JP" altLang="en-US" sz="1050" dirty="0"/>
          </a:p>
        </p:txBody>
      </p:sp>
      <p:sp>
        <p:nvSpPr>
          <p:cNvPr id="170" name="テキスト ボックス 169">
            <a:extLst>
              <a:ext uri="{FF2B5EF4-FFF2-40B4-BE49-F238E27FC236}">
                <a16:creationId xmlns:a16="http://schemas.microsoft.com/office/drawing/2014/main" id="{AB8FFDEE-F34E-494C-BC9D-DAB36FF7EE7C}"/>
              </a:ext>
            </a:extLst>
          </p:cNvPr>
          <p:cNvSpPr txBox="1"/>
          <p:nvPr/>
        </p:nvSpPr>
        <p:spPr>
          <a:xfrm>
            <a:off x="6231715" y="2270548"/>
            <a:ext cx="3215945" cy="261610"/>
          </a:xfrm>
          <a:prstGeom prst="rect">
            <a:avLst/>
          </a:prstGeom>
          <a:noFill/>
        </p:spPr>
        <p:txBody>
          <a:bodyPr wrap="none" rtlCol="0">
            <a:spAutoFit/>
          </a:bodyPr>
          <a:lstStyle/>
          <a:p>
            <a:r>
              <a:rPr lang="ja-JP" altLang="en-US" sz="1100" dirty="0"/>
              <a:t>大阪市発着の高速路線バスの発着便数（便</a:t>
            </a:r>
            <a:r>
              <a:rPr lang="en-US" altLang="ja-JP" sz="1100" dirty="0"/>
              <a:t>/</a:t>
            </a:r>
            <a:r>
              <a:rPr lang="ja-JP" altLang="en-US" sz="1100" dirty="0"/>
              <a:t>日）</a:t>
            </a:r>
          </a:p>
        </p:txBody>
      </p:sp>
      <p:sp>
        <p:nvSpPr>
          <p:cNvPr id="169" name="テキスト ボックス 168"/>
          <p:cNvSpPr txBox="1"/>
          <p:nvPr/>
        </p:nvSpPr>
        <p:spPr>
          <a:xfrm>
            <a:off x="1362922" y="6021774"/>
            <a:ext cx="1565985" cy="738664"/>
          </a:xfrm>
          <a:prstGeom prst="rect">
            <a:avLst/>
          </a:prstGeom>
          <a:noFill/>
        </p:spPr>
        <p:txBody>
          <a:bodyPr wrap="square" rtlCol="0">
            <a:spAutoFit/>
          </a:bodyPr>
          <a:lstStyle/>
          <a:p>
            <a:r>
              <a:rPr lang="ja-JP" altLang="en-US" sz="1400" b="1" dirty="0" smtClean="0">
                <a:solidFill>
                  <a:srgbClr val="FF0000"/>
                </a:solidFill>
                <a:effectLst>
                  <a:outerShdw blurRad="38100" dist="38100" dir="2700000" algn="tl">
                    <a:srgbClr val="000000">
                      <a:alpha val="43137"/>
                    </a:srgbClr>
                  </a:outerShdw>
                </a:effectLst>
              </a:rPr>
              <a:t>バス拠点の高機能化によるポテンシャルの向上</a:t>
            </a:r>
            <a:endParaRPr kumimoji="1" lang="en-US" altLang="ja-JP" sz="1400" b="1" dirty="0" smtClean="0">
              <a:solidFill>
                <a:srgbClr val="FF0000"/>
              </a:solidFill>
              <a:effectLst>
                <a:outerShdw blurRad="38100" dist="38100" dir="2700000" algn="tl">
                  <a:srgbClr val="000000">
                    <a:alpha val="43137"/>
                  </a:srgbClr>
                </a:outerShdw>
              </a:effectLst>
            </a:endParaRPr>
          </a:p>
        </p:txBody>
      </p:sp>
      <p:cxnSp>
        <p:nvCxnSpPr>
          <p:cNvPr id="175" name="直線コネクタ 174"/>
          <p:cNvCxnSpPr/>
          <p:nvPr/>
        </p:nvCxnSpPr>
        <p:spPr>
          <a:xfrm flipH="1">
            <a:off x="3023740" y="5203215"/>
            <a:ext cx="5335" cy="801878"/>
          </a:xfrm>
          <a:prstGeom prst="line">
            <a:avLst/>
          </a:prstGeom>
          <a:ln w="635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6" name="テキスト ボックス 175"/>
          <p:cNvSpPr txBox="1"/>
          <p:nvPr/>
        </p:nvSpPr>
        <p:spPr>
          <a:xfrm>
            <a:off x="2707659" y="6018787"/>
            <a:ext cx="601969" cy="415498"/>
          </a:xfrm>
          <a:prstGeom prst="rect">
            <a:avLst/>
          </a:prstGeom>
          <a:noFill/>
        </p:spPr>
        <p:txBody>
          <a:bodyPr wrap="square" rtlCol="0">
            <a:spAutoFit/>
          </a:bodyPr>
          <a:lstStyle/>
          <a:p>
            <a:pPr algn="ctr"/>
            <a:r>
              <a:rPr kumimoji="1" lang="ja-JP" altLang="en-US" sz="1050" b="1" dirty="0" smtClean="0"/>
              <a:t>淀川</a:t>
            </a:r>
            <a:endParaRPr kumimoji="1" lang="en-US" altLang="ja-JP" sz="1050" b="1" dirty="0" smtClean="0"/>
          </a:p>
          <a:p>
            <a:pPr algn="ctr"/>
            <a:r>
              <a:rPr kumimoji="1" lang="ja-JP" altLang="en-US" sz="1050" b="1" dirty="0" smtClean="0"/>
              <a:t>左岸線</a:t>
            </a:r>
            <a:endParaRPr kumimoji="1" lang="ja-JP" altLang="en-US" sz="1050" b="1" dirty="0"/>
          </a:p>
        </p:txBody>
      </p:sp>
      <p:sp>
        <p:nvSpPr>
          <p:cNvPr id="11" name="正方形/長方形 10"/>
          <p:cNvSpPr/>
          <p:nvPr/>
        </p:nvSpPr>
        <p:spPr>
          <a:xfrm>
            <a:off x="7110343" y="4534550"/>
            <a:ext cx="2175596" cy="261610"/>
          </a:xfrm>
          <a:prstGeom prst="rect">
            <a:avLst/>
          </a:prstGeom>
        </p:spPr>
        <p:txBody>
          <a:bodyPr wrap="none">
            <a:spAutoFit/>
          </a:bodyPr>
          <a:lstStyle/>
          <a:p>
            <a:r>
              <a:rPr lang="en-US" altLang="ja-JP" sz="1100" dirty="0">
                <a:ea typeface="+mj-ea"/>
              </a:rPr>
              <a:t>10</a:t>
            </a:r>
            <a:r>
              <a:rPr lang="ja-JP" altLang="en-US" sz="1100" dirty="0">
                <a:ea typeface="+mj-ea"/>
              </a:rPr>
              <a:t>分毎の高速バス便数（発便）</a:t>
            </a:r>
          </a:p>
        </p:txBody>
      </p:sp>
    </p:spTree>
    <p:extLst>
      <p:ext uri="{BB962C8B-B14F-4D97-AF65-F5344CB8AC3E}">
        <p14:creationId xmlns:p14="http://schemas.microsoft.com/office/powerpoint/2010/main" val="12438876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6123" y="-24435"/>
            <a:ext cx="9906000" cy="400110"/>
          </a:xfrm>
          <a:prstGeom prst="rect">
            <a:avLst/>
          </a:prstGeom>
          <a:solidFill>
            <a:schemeClr val="accent5"/>
          </a:solidFill>
          <a:ln>
            <a:solidFill>
              <a:schemeClr val="accent5">
                <a:lumMod val="50000"/>
              </a:schemeClr>
            </a:solidFill>
          </a:ln>
        </p:spPr>
        <p:txBody>
          <a:bodyPr wrap="square" rtlCol="0">
            <a:spAutoFit/>
          </a:bodyPr>
          <a:lstStyle/>
          <a:p>
            <a:pPr algn="ctr"/>
            <a:r>
              <a:rPr lang="ja-JP" altLang="en-US" sz="2000" b="1" dirty="0">
                <a:solidFill>
                  <a:schemeClr val="bg1"/>
                </a:solidFill>
              </a:rPr>
              <a:t>高速バスの需要動向</a:t>
            </a:r>
            <a:endParaRPr lang="en-US" altLang="ja-JP" sz="2000" b="1" dirty="0">
              <a:solidFill>
                <a:schemeClr val="bg1"/>
              </a:solidFill>
            </a:endParaRPr>
          </a:p>
        </p:txBody>
      </p:sp>
      <p:grpSp>
        <p:nvGrpSpPr>
          <p:cNvPr id="4" name="グループ化 3"/>
          <p:cNvGrpSpPr/>
          <p:nvPr/>
        </p:nvGrpSpPr>
        <p:grpSpPr>
          <a:xfrm>
            <a:off x="229633" y="2478991"/>
            <a:ext cx="7846524" cy="1277926"/>
            <a:chOff x="794208" y="1610533"/>
            <a:chExt cx="7088810" cy="1241205"/>
          </a:xfrm>
        </p:grpSpPr>
        <p:sp>
          <p:nvSpPr>
            <p:cNvPr id="5" name="テキスト ボックス 4"/>
            <p:cNvSpPr txBox="1"/>
            <p:nvPr/>
          </p:nvSpPr>
          <p:spPr>
            <a:xfrm>
              <a:off x="794208" y="1610533"/>
              <a:ext cx="1140027" cy="298933"/>
            </a:xfrm>
            <a:prstGeom prst="rect">
              <a:avLst/>
            </a:prstGeom>
            <a:noFill/>
            <a:ln>
              <a:noFill/>
            </a:ln>
          </p:spPr>
          <p:txBody>
            <a:bodyPr wrap="none" rtlCol="0">
              <a:spAutoFit/>
            </a:bodyPr>
            <a:lstStyle/>
            <a:p>
              <a:r>
                <a:rPr kumimoji="1" lang="ja-JP" altLang="en-US" sz="1400" dirty="0"/>
                <a:t>〇人口の減少</a:t>
              </a:r>
            </a:p>
          </p:txBody>
        </p:sp>
        <p:grpSp>
          <p:nvGrpSpPr>
            <p:cNvPr id="6" name="グループ化 5"/>
            <p:cNvGrpSpPr/>
            <p:nvPr/>
          </p:nvGrpSpPr>
          <p:grpSpPr>
            <a:xfrm>
              <a:off x="1719070" y="1650606"/>
              <a:ext cx="4449412" cy="1201132"/>
              <a:chOff x="2971556" y="1549791"/>
              <a:chExt cx="4449412" cy="1201132"/>
            </a:xfrm>
          </p:grpSpPr>
          <p:grpSp>
            <p:nvGrpSpPr>
              <p:cNvPr id="8" name="グループ化 7"/>
              <p:cNvGrpSpPr/>
              <p:nvPr/>
            </p:nvGrpSpPr>
            <p:grpSpPr>
              <a:xfrm>
                <a:off x="3949535" y="1549791"/>
                <a:ext cx="3137102" cy="571011"/>
                <a:chOff x="4465729" y="1194640"/>
                <a:chExt cx="3137102" cy="571011"/>
              </a:xfrm>
            </p:grpSpPr>
            <p:sp>
              <p:nvSpPr>
                <p:cNvPr id="12" name="テキスト ボックス 11"/>
                <p:cNvSpPr txBox="1"/>
                <p:nvPr/>
              </p:nvSpPr>
              <p:spPr>
                <a:xfrm>
                  <a:off x="4646869" y="1194640"/>
                  <a:ext cx="2172390" cy="307777"/>
                </a:xfrm>
                <a:prstGeom prst="rect">
                  <a:avLst/>
                </a:prstGeom>
                <a:noFill/>
                <a:ln>
                  <a:noFill/>
                </a:ln>
              </p:spPr>
              <p:txBody>
                <a:bodyPr wrap="none" rtlCol="0">
                  <a:spAutoFit/>
                </a:bodyPr>
                <a:lstStyle/>
                <a:p>
                  <a:r>
                    <a:rPr kumimoji="1" lang="en-US" altLang="ja-JP" sz="1400" dirty="0"/>
                    <a:t>2020</a:t>
                  </a:r>
                  <a:r>
                    <a:rPr kumimoji="1" lang="ja-JP" altLang="en-US" sz="1400" dirty="0"/>
                    <a:t>年　　　　　</a:t>
                  </a:r>
                  <a:r>
                    <a:rPr kumimoji="1" lang="en-US" altLang="ja-JP" sz="1400" dirty="0"/>
                    <a:t>2040</a:t>
                  </a:r>
                  <a:r>
                    <a:rPr kumimoji="1" lang="ja-JP" altLang="en-US" sz="1400" dirty="0"/>
                    <a:t>年</a:t>
                  </a:r>
                </a:p>
              </p:txBody>
            </p:sp>
            <p:sp>
              <p:nvSpPr>
                <p:cNvPr id="13" name="テキスト ボックス 12"/>
                <p:cNvSpPr txBox="1"/>
                <p:nvPr/>
              </p:nvSpPr>
              <p:spPr>
                <a:xfrm>
                  <a:off x="4465729" y="1466718"/>
                  <a:ext cx="3137102" cy="298933"/>
                </a:xfrm>
                <a:prstGeom prst="rect">
                  <a:avLst/>
                </a:prstGeom>
                <a:noFill/>
                <a:ln>
                  <a:noFill/>
                </a:ln>
              </p:spPr>
              <p:txBody>
                <a:bodyPr wrap="none" rtlCol="0">
                  <a:spAutoFit/>
                </a:bodyPr>
                <a:lstStyle/>
                <a:p>
                  <a:r>
                    <a:rPr kumimoji="1" lang="en-US" altLang="ja-JP" sz="1400" dirty="0"/>
                    <a:t>1</a:t>
                  </a:r>
                  <a:r>
                    <a:rPr kumimoji="1" lang="ja-JP" altLang="en-US" sz="1400" dirty="0"/>
                    <a:t>億</a:t>
                  </a:r>
                  <a:r>
                    <a:rPr kumimoji="1" lang="en-US" altLang="ja-JP" sz="1400" dirty="0"/>
                    <a:t>2000</a:t>
                  </a:r>
                  <a:r>
                    <a:rPr kumimoji="1" lang="ja-JP" altLang="en-US" sz="1400" dirty="0"/>
                    <a:t>万人　　　</a:t>
                  </a:r>
                  <a:r>
                    <a:rPr kumimoji="1" lang="en-US" altLang="ja-JP" sz="1400" dirty="0"/>
                    <a:t>1</a:t>
                  </a:r>
                  <a:r>
                    <a:rPr kumimoji="1" lang="ja-JP" altLang="en-US" sz="1400" dirty="0"/>
                    <a:t>億</a:t>
                  </a:r>
                  <a:r>
                    <a:rPr kumimoji="1" lang="en-US" altLang="ja-JP" sz="1400" dirty="0"/>
                    <a:t>1000</a:t>
                  </a:r>
                  <a:r>
                    <a:rPr kumimoji="1" lang="ja-JP" altLang="en-US" sz="1400" dirty="0"/>
                    <a:t>万人（－</a:t>
                  </a:r>
                  <a:r>
                    <a:rPr kumimoji="1" lang="en-US" altLang="ja-JP" sz="1400" dirty="0"/>
                    <a:t>8%</a:t>
                  </a:r>
                  <a:r>
                    <a:rPr kumimoji="1" lang="ja-JP" altLang="en-US" sz="1400" dirty="0"/>
                    <a:t>）</a:t>
                  </a:r>
                </a:p>
              </p:txBody>
            </p:sp>
          </p:grpSp>
          <p:sp>
            <p:nvSpPr>
              <p:cNvPr id="9" name="テキスト ボックス 8"/>
              <p:cNvSpPr txBox="1"/>
              <p:nvPr/>
            </p:nvSpPr>
            <p:spPr>
              <a:xfrm>
                <a:off x="2971556" y="2033485"/>
                <a:ext cx="4449412" cy="717438"/>
              </a:xfrm>
              <a:prstGeom prst="rect">
                <a:avLst/>
              </a:prstGeom>
              <a:noFill/>
              <a:ln>
                <a:noFill/>
              </a:ln>
            </p:spPr>
            <p:txBody>
              <a:bodyPr wrap="square" rtlCol="0">
                <a:spAutoFit/>
              </a:bodyPr>
              <a:lstStyle/>
              <a:p>
                <a:pPr>
                  <a:lnSpc>
                    <a:spcPct val="150000"/>
                  </a:lnSpc>
                </a:pPr>
                <a:r>
                  <a:rPr kumimoji="1" lang="ja-JP" altLang="en-US" sz="1400" dirty="0"/>
                  <a:t>　三大都市圏：</a:t>
                </a:r>
                <a:r>
                  <a:rPr kumimoji="1" lang="en-US" altLang="ja-JP" sz="1400" dirty="0"/>
                  <a:t>6600</a:t>
                </a:r>
                <a:r>
                  <a:rPr kumimoji="1" lang="ja-JP" altLang="en-US" sz="1400" dirty="0"/>
                  <a:t>万人　　　　</a:t>
                </a:r>
                <a:r>
                  <a:rPr kumimoji="1" lang="en-US" altLang="ja-JP" sz="1400" dirty="0"/>
                  <a:t>6100</a:t>
                </a:r>
                <a:r>
                  <a:rPr kumimoji="1" lang="ja-JP" altLang="en-US" sz="1400" dirty="0"/>
                  <a:t>万人　（－</a:t>
                </a:r>
                <a:r>
                  <a:rPr kumimoji="1" lang="en-US" altLang="ja-JP" sz="1400" dirty="0"/>
                  <a:t>7%</a:t>
                </a:r>
                <a:r>
                  <a:rPr kumimoji="1" lang="ja-JP" altLang="en-US" sz="1400" dirty="0"/>
                  <a:t>）</a:t>
                </a:r>
                <a:endParaRPr kumimoji="1" lang="en-US" altLang="ja-JP" sz="1400" dirty="0"/>
              </a:p>
              <a:p>
                <a:pPr>
                  <a:lnSpc>
                    <a:spcPct val="150000"/>
                  </a:lnSpc>
                </a:pPr>
                <a:r>
                  <a:rPr kumimoji="1" lang="ja-JP" altLang="en-US" sz="1400" dirty="0"/>
                  <a:t>三大都市圏外：</a:t>
                </a:r>
                <a:r>
                  <a:rPr kumimoji="1" lang="en-US" altLang="ja-JP" sz="1400" dirty="0"/>
                  <a:t>6000</a:t>
                </a:r>
                <a:r>
                  <a:rPr kumimoji="1" lang="ja-JP" altLang="en-US" sz="1400" dirty="0"/>
                  <a:t>万人　　　　</a:t>
                </a:r>
                <a:r>
                  <a:rPr kumimoji="1" lang="en-US" altLang="ja-JP" sz="1400" dirty="0"/>
                  <a:t>5000</a:t>
                </a:r>
                <a:r>
                  <a:rPr kumimoji="1" lang="ja-JP" altLang="en-US" sz="1400" dirty="0"/>
                  <a:t>万人　（－</a:t>
                </a:r>
                <a:r>
                  <a:rPr kumimoji="1" lang="en-US" altLang="ja-JP" sz="1400" dirty="0"/>
                  <a:t>16%</a:t>
                </a:r>
                <a:r>
                  <a:rPr kumimoji="1" lang="ja-JP" altLang="en-US" sz="1400" dirty="0"/>
                  <a:t>）</a:t>
                </a:r>
              </a:p>
            </p:txBody>
          </p:sp>
          <p:sp>
            <p:nvSpPr>
              <p:cNvPr id="10" name="右矢印 9"/>
              <p:cNvSpPr/>
              <p:nvPr/>
            </p:nvSpPr>
            <p:spPr>
              <a:xfrm>
                <a:off x="5037042" y="1864407"/>
                <a:ext cx="265471" cy="541428"/>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大かっこ 10"/>
              <p:cNvSpPr/>
              <p:nvPr/>
            </p:nvSpPr>
            <p:spPr>
              <a:xfrm>
                <a:off x="2996029" y="2104761"/>
                <a:ext cx="4010591" cy="619361"/>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pic>
          <p:nvPicPr>
            <p:cNvPr id="7" name="図 6"/>
            <p:cNvPicPr>
              <a:picLocks noChangeAspect="1"/>
            </p:cNvPicPr>
            <p:nvPr/>
          </p:nvPicPr>
          <p:blipFill>
            <a:blip r:embed="rId2"/>
            <a:stretch>
              <a:fillRect/>
            </a:stretch>
          </p:blipFill>
          <p:spPr>
            <a:xfrm>
              <a:off x="6015291" y="1668984"/>
              <a:ext cx="1867727" cy="1117711"/>
            </a:xfrm>
            <a:prstGeom prst="rect">
              <a:avLst/>
            </a:prstGeom>
            <a:ln>
              <a:solidFill>
                <a:schemeClr val="tx1"/>
              </a:solidFill>
            </a:ln>
          </p:spPr>
        </p:pic>
      </p:grpSp>
      <p:grpSp>
        <p:nvGrpSpPr>
          <p:cNvPr id="14" name="グループ化 13"/>
          <p:cNvGrpSpPr/>
          <p:nvPr/>
        </p:nvGrpSpPr>
        <p:grpSpPr>
          <a:xfrm>
            <a:off x="157135" y="5351832"/>
            <a:ext cx="5634719" cy="1262524"/>
            <a:chOff x="162232" y="3989935"/>
            <a:chExt cx="5634719" cy="1262524"/>
          </a:xfrm>
        </p:grpSpPr>
        <p:sp>
          <p:nvSpPr>
            <p:cNvPr id="15" name="テキスト ボックス 14"/>
            <p:cNvSpPr txBox="1"/>
            <p:nvPr/>
          </p:nvSpPr>
          <p:spPr>
            <a:xfrm>
              <a:off x="162232" y="3989935"/>
              <a:ext cx="2518638" cy="954107"/>
            </a:xfrm>
            <a:prstGeom prst="rect">
              <a:avLst/>
            </a:prstGeom>
            <a:noFill/>
            <a:ln>
              <a:noFill/>
            </a:ln>
          </p:spPr>
          <p:txBody>
            <a:bodyPr wrap="none" rtlCol="0">
              <a:spAutoFit/>
            </a:bodyPr>
            <a:lstStyle/>
            <a:p>
              <a:r>
                <a:rPr kumimoji="1" lang="ja-JP" altLang="en-US" sz="1400" dirty="0"/>
                <a:t>〇旅行形態の変化</a:t>
              </a:r>
              <a:endParaRPr kumimoji="1" lang="en-US" altLang="ja-JP" sz="1400" dirty="0"/>
            </a:p>
            <a:p>
              <a:r>
                <a:rPr kumimoji="1" lang="ja-JP" altLang="en-US" sz="1400" dirty="0"/>
                <a:t>　①団体旅行から個人旅行へ</a:t>
              </a:r>
              <a:endParaRPr kumimoji="1" lang="en-US" altLang="ja-JP" sz="1400" dirty="0"/>
            </a:p>
            <a:p>
              <a:r>
                <a:rPr kumimoji="1" lang="ja-JP" altLang="en-US" sz="1400" dirty="0"/>
                <a:t>　②地方部への訪問</a:t>
              </a:r>
              <a:endParaRPr kumimoji="1" lang="en-US" altLang="ja-JP" sz="1400" dirty="0"/>
            </a:p>
            <a:p>
              <a:r>
                <a:rPr kumimoji="1" lang="ja-JP" altLang="en-US" sz="1400" dirty="0"/>
                <a:t>　　バス需要の増加</a:t>
              </a:r>
            </a:p>
          </p:txBody>
        </p:sp>
        <p:pic>
          <p:nvPicPr>
            <p:cNvPr id="16" name="図 15"/>
            <p:cNvPicPr>
              <a:picLocks noChangeAspect="1"/>
            </p:cNvPicPr>
            <p:nvPr/>
          </p:nvPicPr>
          <p:blipFill rotWithShape="1">
            <a:blip r:embed="rId3"/>
            <a:srcRect t="1218"/>
            <a:stretch/>
          </p:blipFill>
          <p:spPr>
            <a:xfrm>
              <a:off x="2687450" y="4029253"/>
              <a:ext cx="1769473" cy="1207788"/>
            </a:xfrm>
            <a:prstGeom prst="rect">
              <a:avLst/>
            </a:prstGeom>
            <a:ln>
              <a:solidFill>
                <a:schemeClr val="tx1"/>
              </a:solidFill>
            </a:ln>
          </p:spPr>
        </p:pic>
        <p:pic>
          <p:nvPicPr>
            <p:cNvPr id="17" name="図 16"/>
            <p:cNvPicPr>
              <a:picLocks noChangeAspect="1"/>
            </p:cNvPicPr>
            <p:nvPr/>
          </p:nvPicPr>
          <p:blipFill>
            <a:blip r:embed="rId4"/>
            <a:stretch>
              <a:fillRect/>
            </a:stretch>
          </p:blipFill>
          <p:spPr>
            <a:xfrm>
              <a:off x="4565448" y="4029252"/>
              <a:ext cx="1231503" cy="1223207"/>
            </a:xfrm>
            <a:prstGeom prst="rect">
              <a:avLst/>
            </a:prstGeom>
            <a:ln>
              <a:solidFill>
                <a:schemeClr val="tx1"/>
              </a:solidFill>
            </a:ln>
          </p:spPr>
        </p:pic>
      </p:grpSp>
      <p:sp>
        <p:nvSpPr>
          <p:cNvPr id="18" name="テキスト ボックス 17"/>
          <p:cNvSpPr txBox="1"/>
          <p:nvPr/>
        </p:nvSpPr>
        <p:spPr>
          <a:xfrm>
            <a:off x="6637301" y="5192523"/>
            <a:ext cx="2877711" cy="738664"/>
          </a:xfrm>
          <a:prstGeom prst="rect">
            <a:avLst/>
          </a:prstGeom>
          <a:noFill/>
          <a:ln>
            <a:noFill/>
          </a:ln>
        </p:spPr>
        <p:txBody>
          <a:bodyPr wrap="none" rtlCol="0">
            <a:spAutoFit/>
          </a:bodyPr>
          <a:lstStyle/>
          <a:p>
            <a:r>
              <a:rPr kumimoji="1" lang="ja-JP" altLang="en-US" sz="1400" dirty="0"/>
              <a:t>〇</a:t>
            </a:r>
            <a:r>
              <a:rPr kumimoji="1" lang="en-US" altLang="ja-JP" sz="1400" dirty="0"/>
              <a:t>2</a:t>
            </a:r>
            <a:r>
              <a:rPr kumimoji="1" lang="ja-JP" altLang="en-US" sz="1400" dirty="0"/>
              <a:t>地点居住</a:t>
            </a:r>
            <a:endParaRPr kumimoji="1" lang="en-US" altLang="ja-JP" sz="1400" dirty="0"/>
          </a:p>
          <a:p>
            <a:r>
              <a:rPr kumimoji="1" lang="ja-JP" altLang="en-US" sz="1400" dirty="0"/>
              <a:t>　複数拠点での生活に対する関心</a:t>
            </a:r>
            <a:endParaRPr kumimoji="1" lang="en-US" altLang="ja-JP" sz="1400" dirty="0"/>
          </a:p>
          <a:p>
            <a:r>
              <a:rPr kumimoji="1" lang="ja-JP" altLang="en-US" sz="1400" dirty="0"/>
              <a:t>　⇒地方と都市部の往来が増加</a:t>
            </a:r>
          </a:p>
        </p:txBody>
      </p:sp>
      <p:grpSp>
        <p:nvGrpSpPr>
          <p:cNvPr id="19" name="グループ化 18"/>
          <p:cNvGrpSpPr/>
          <p:nvPr/>
        </p:nvGrpSpPr>
        <p:grpSpPr>
          <a:xfrm>
            <a:off x="64736" y="3770281"/>
            <a:ext cx="8391178" cy="1250956"/>
            <a:chOff x="155652" y="5396040"/>
            <a:chExt cx="8391178" cy="1250956"/>
          </a:xfrm>
        </p:grpSpPr>
        <p:grpSp>
          <p:nvGrpSpPr>
            <p:cNvPr id="20" name="グループ化 19"/>
            <p:cNvGrpSpPr/>
            <p:nvPr/>
          </p:nvGrpSpPr>
          <p:grpSpPr>
            <a:xfrm>
              <a:off x="155652" y="5396040"/>
              <a:ext cx="4525827" cy="1246813"/>
              <a:chOff x="532180" y="4199000"/>
              <a:chExt cx="4127653" cy="1210985"/>
            </a:xfrm>
          </p:grpSpPr>
          <p:sp>
            <p:nvSpPr>
              <p:cNvPr id="23" name="テキスト ボックス 22"/>
              <p:cNvSpPr txBox="1"/>
              <p:nvPr/>
            </p:nvSpPr>
            <p:spPr>
              <a:xfrm>
                <a:off x="532180" y="4199000"/>
                <a:ext cx="2409608" cy="1135944"/>
              </a:xfrm>
              <a:prstGeom prst="rect">
                <a:avLst/>
              </a:prstGeom>
              <a:noFill/>
              <a:ln>
                <a:noFill/>
              </a:ln>
            </p:spPr>
            <p:txBody>
              <a:bodyPr wrap="square" rtlCol="0">
                <a:spAutoFit/>
              </a:bodyPr>
              <a:lstStyle/>
              <a:p>
                <a:r>
                  <a:rPr kumimoji="1" lang="ja-JP" altLang="en-US" sz="1400" dirty="0"/>
                  <a:t>〇訪日外国人の増加</a:t>
                </a:r>
                <a:endParaRPr kumimoji="1" lang="en-US" altLang="ja-JP" sz="1400" dirty="0"/>
              </a:p>
              <a:p>
                <a:r>
                  <a:rPr kumimoji="1" lang="ja-JP" altLang="en-US" sz="1400" dirty="0"/>
                  <a:t>　</a:t>
                </a:r>
                <a:r>
                  <a:rPr kumimoji="1" lang="en-US" altLang="ja-JP" sz="1400" dirty="0"/>
                  <a:t>2024</a:t>
                </a:r>
                <a:r>
                  <a:rPr kumimoji="1" lang="ja-JP" altLang="en-US" sz="1400" dirty="0"/>
                  <a:t>年にコロナからの復活</a:t>
                </a:r>
                <a:endParaRPr kumimoji="1" lang="en-US" altLang="ja-JP" sz="1400" dirty="0"/>
              </a:p>
              <a:p>
                <a:r>
                  <a:rPr kumimoji="1" lang="ja-JP" altLang="en-US" sz="1400" dirty="0"/>
                  <a:t>　</a:t>
                </a:r>
                <a:r>
                  <a:rPr kumimoji="1" lang="en-US" altLang="ja-JP" sz="1400" dirty="0"/>
                  <a:t>2040</a:t>
                </a:r>
                <a:r>
                  <a:rPr kumimoji="1" lang="ja-JP" altLang="en-US" sz="1400" dirty="0"/>
                  <a:t>年には年間</a:t>
                </a:r>
                <a:r>
                  <a:rPr kumimoji="1" lang="en-US" altLang="ja-JP" sz="1400" dirty="0"/>
                  <a:t>6000</a:t>
                </a:r>
                <a:r>
                  <a:rPr kumimoji="1" lang="ja-JP" altLang="en-US" sz="1400" dirty="0"/>
                  <a:t>万人の</a:t>
                </a:r>
                <a:endParaRPr kumimoji="1" lang="en-US" altLang="ja-JP" sz="1400" dirty="0"/>
              </a:p>
              <a:p>
                <a:r>
                  <a:rPr kumimoji="1" lang="ja-JP" altLang="en-US" sz="1400" dirty="0"/>
                  <a:t>　外国人観光客</a:t>
                </a:r>
                <a:endParaRPr kumimoji="1" lang="en-US" altLang="ja-JP" sz="1400" dirty="0"/>
              </a:p>
              <a:p>
                <a:r>
                  <a:rPr kumimoji="1" lang="ja-JP" altLang="en-US" sz="1400" dirty="0"/>
                  <a:t>　深夜便の可能性</a:t>
                </a:r>
              </a:p>
            </p:txBody>
          </p:sp>
          <p:pic>
            <p:nvPicPr>
              <p:cNvPr id="24" name="図 23"/>
              <p:cNvPicPr>
                <a:picLocks noChangeAspect="1"/>
              </p:cNvPicPr>
              <p:nvPr/>
            </p:nvPicPr>
            <p:blipFill>
              <a:blip r:embed="rId5"/>
              <a:stretch>
                <a:fillRect/>
              </a:stretch>
            </p:blipFill>
            <p:spPr>
              <a:xfrm>
                <a:off x="2813402" y="4325368"/>
                <a:ext cx="1846431" cy="1084617"/>
              </a:xfrm>
              <a:prstGeom prst="rect">
                <a:avLst/>
              </a:prstGeom>
              <a:ln>
                <a:solidFill>
                  <a:schemeClr val="tx1"/>
                </a:solidFill>
              </a:ln>
            </p:spPr>
          </p:pic>
        </p:grpSp>
        <p:pic>
          <p:nvPicPr>
            <p:cNvPr id="21" name="図 20"/>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70652" y="5532356"/>
              <a:ext cx="1717349" cy="1114640"/>
            </a:xfrm>
            <a:prstGeom prst="rect">
              <a:avLst/>
            </a:prstGeom>
            <a:noFill/>
            <a:ln>
              <a:solidFill>
                <a:schemeClr val="tx1"/>
              </a:solidFill>
            </a:ln>
          </p:spPr>
        </p:pic>
        <p:pic>
          <p:nvPicPr>
            <p:cNvPr id="22" name="図 21"/>
            <p:cNvPicPr>
              <a:picLocks noChangeAspect="1"/>
            </p:cNvPicPr>
            <p:nvPr/>
          </p:nvPicPr>
          <p:blipFill>
            <a:blip r:embed="rId7"/>
            <a:stretch>
              <a:fillRect/>
            </a:stretch>
          </p:blipFill>
          <p:spPr>
            <a:xfrm>
              <a:off x="6574210" y="5529008"/>
              <a:ext cx="1972620" cy="1110984"/>
            </a:xfrm>
            <a:prstGeom prst="rect">
              <a:avLst/>
            </a:prstGeom>
            <a:ln>
              <a:solidFill>
                <a:schemeClr val="tx1"/>
              </a:solidFill>
            </a:ln>
          </p:spPr>
        </p:pic>
      </p:grpSp>
      <p:sp>
        <p:nvSpPr>
          <p:cNvPr id="25" name="テキスト ボックス 24"/>
          <p:cNvSpPr txBox="1"/>
          <p:nvPr/>
        </p:nvSpPr>
        <p:spPr>
          <a:xfrm>
            <a:off x="6637301" y="5818924"/>
            <a:ext cx="3416320" cy="954107"/>
          </a:xfrm>
          <a:prstGeom prst="rect">
            <a:avLst/>
          </a:prstGeom>
          <a:noFill/>
          <a:ln>
            <a:noFill/>
          </a:ln>
        </p:spPr>
        <p:txBody>
          <a:bodyPr wrap="none" rtlCol="0">
            <a:spAutoFit/>
          </a:bodyPr>
          <a:lstStyle/>
          <a:p>
            <a:r>
              <a:rPr kumimoji="1" lang="ja-JP" altLang="en-US" sz="1400" dirty="0"/>
              <a:t>〇自動運転の導入の進展</a:t>
            </a:r>
            <a:endParaRPr kumimoji="1" lang="en-US" altLang="ja-JP" sz="1400" dirty="0"/>
          </a:p>
          <a:p>
            <a:r>
              <a:rPr kumimoji="1" lang="ja-JP" altLang="en-US" sz="1400" dirty="0"/>
              <a:t>　自動運転車、コネクテッドカーの普及</a:t>
            </a:r>
            <a:endParaRPr kumimoji="1" lang="en-US" altLang="ja-JP" sz="1400" dirty="0"/>
          </a:p>
          <a:p>
            <a:r>
              <a:rPr kumimoji="1" lang="ja-JP" altLang="en-US" sz="1400" dirty="0"/>
              <a:t>　　</a:t>
            </a:r>
            <a:r>
              <a:rPr kumimoji="1" lang="en-US" altLang="ja-JP" sz="1400" dirty="0"/>
              <a:t>2040</a:t>
            </a:r>
            <a:r>
              <a:rPr kumimoji="1" lang="ja-JP" altLang="en-US" sz="1400" dirty="0"/>
              <a:t>年に</a:t>
            </a:r>
            <a:r>
              <a:rPr kumimoji="1" lang="en-US" altLang="ja-JP" sz="1400" dirty="0"/>
              <a:t>3</a:t>
            </a:r>
            <a:r>
              <a:rPr kumimoji="1" lang="ja-JP" altLang="en-US" sz="1400" dirty="0"/>
              <a:t>割　　</a:t>
            </a:r>
            <a:r>
              <a:rPr kumimoji="1" lang="en-US" altLang="ja-JP" sz="1400" dirty="0"/>
              <a:t>2035</a:t>
            </a:r>
            <a:r>
              <a:rPr kumimoji="1" lang="ja-JP" altLang="en-US" sz="1400" dirty="0"/>
              <a:t>年に</a:t>
            </a:r>
            <a:r>
              <a:rPr kumimoji="1" lang="en-US" altLang="ja-JP" sz="1400" dirty="0"/>
              <a:t>9</a:t>
            </a:r>
            <a:r>
              <a:rPr kumimoji="1" lang="ja-JP" altLang="en-US" sz="1400" dirty="0" smtClean="0"/>
              <a:t>割</a:t>
            </a:r>
            <a:r>
              <a:rPr kumimoji="1" lang="en-US" altLang="ja-JP" sz="1400" baseline="30000" dirty="0" smtClean="0"/>
              <a:t>※</a:t>
            </a:r>
            <a:endParaRPr kumimoji="1" lang="en-US" altLang="ja-JP" sz="1400" baseline="30000" dirty="0"/>
          </a:p>
          <a:p>
            <a:r>
              <a:rPr kumimoji="1" lang="ja-JP" altLang="en-US" sz="1400" dirty="0"/>
              <a:t>　⇒自家用車の減少</a:t>
            </a:r>
          </a:p>
        </p:txBody>
      </p:sp>
      <p:grpSp>
        <p:nvGrpSpPr>
          <p:cNvPr id="26" name="グループ化 25"/>
          <p:cNvGrpSpPr/>
          <p:nvPr/>
        </p:nvGrpSpPr>
        <p:grpSpPr>
          <a:xfrm>
            <a:off x="157135" y="932738"/>
            <a:ext cx="8395806" cy="1335466"/>
            <a:chOff x="5102506" y="303770"/>
            <a:chExt cx="8395806" cy="1335466"/>
          </a:xfrm>
        </p:grpSpPr>
        <p:pic>
          <p:nvPicPr>
            <p:cNvPr id="27" name="図 26"/>
            <p:cNvPicPr>
              <a:picLocks noChangeAspect="1"/>
            </p:cNvPicPr>
            <p:nvPr/>
          </p:nvPicPr>
          <p:blipFill rotWithShape="1">
            <a:blip r:embed="rId8"/>
            <a:srcRect b="8385"/>
            <a:stretch/>
          </p:blipFill>
          <p:spPr>
            <a:xfrm>
              <a:off x="9602633" y="309325"/>
              <a:ext cx="3895679" cy="1329911"/>
            </a:xfrm>
            <a:prstGeom prst="rect">
              <a:avLst/>
            </a:prstGeom>
            <a:ln>
              <a:solidFill>
                <a:schemeClr val="tx1"/>
              </a:solidFill>
            </a:ln>
          </p:spPr>
        </p:pic>
        <p:sp>
          <p:nvSpPr>
            <p:cNvPr id="28" name="テキスト ボックス 27"/>
            <p:cNvSpPr txBox="1"/>
            <p:nvPr/>
          </p:nvSpPr>
          <p:spPr>
            <a:xfrm>
              <a:off x="5102506" y="303770"/>
              <a:ext cx="3688830" cy="1061829"/>
            </a:xfrm>
            <a:prstGeom prst="rect">
              <a:avLst/>
            </a:prstGeom>
            <a:noFill/>
            <a:ln>
              <a:noFill/>
            </a:ln>
          </p:spPr>
          <p:txBody>
            <a:bodyPr wrap="none" rtlCol="0">
              <a:spAutoFit/>
            </a:bodyPr>
            <a:lstStyle/>
            <a:p>
              <a:pPr>
                <a:lnSpc>
                  <a:spcPct val="150000"/>
                </a:lnSpc>
              </a:pPr>
              <a:r>
                <a:rPr kumimoji="1" lang="ja-JP" altLang="en-US" sz="1400" dirty="0"/>
                <a:t>〇高速道路整備</a:t>
              </a:r>
              <a:endParaRPr kumimoji="1" lang="en-US" altLang="ja-JP" sz="1400" dirty="0"/>
            </a:p>
            <a:p>
              <a:pPr>
                <a:lnSpc>
                  <a:spcPct val="150000"/>
                </a:lnSpc>
              </a:pPr>
              <a:r>
                <a:rPr kumimoji="1" lang="ja-JP" altLang="en-US" sz="1400" dirty="0"/>
                <a:t>　　計画総延長</a:t>
              </a:r>
              <a:r>
                <a:rPr kumimoji="1" lang="en-US" altLang="ja-JP" sz="1400" dirty="0"/>
                <a:t>14,000km</a:t>
              </a:r>
              <a:endParaRPr lang="en-US" altLang="ja-JP" sz="1400" dirty="0"/>
            </a:p>
            <a:p>
              <a:pPr>
                <a:lnSpc>
                  <a:spcPct val="150000"/>
                </a:lnSpc>
              </a:pPr>
              <a:r>
                <a:rPr kumimoji="1" lang="ja-JP" altLang="en-US" sz="1400" dirty="0"/>
                <a:t>　　そのうち、</a:t>
              </a:r>
              <a:r>
                <a:rPr kumimoji="1" lang="en-US" altLang="ja-JP" sz="1400" dirty="0"/>
                <a:t>12,000km</a:t>
              </a:r>
              <a:r>
                <a:rPr kumimoji="1" lang="ja-JP" altLang="en-US" sz="1400" dirty="0"/>
                <a:t>を供用（約</a:t>
              </a:r>
              <a:r>
                <a:rPr kumimoji="1" lang="en-US" altLang="ja-JP" sz="1400" dirty="0"/>
                <a:t>85</a:t>
              </a:r>
              <a:r>
                <a:rPr kumimoji="1" lang="ja-JP" altLang="en-US" sz="1400" dirty="0"/>
                <a:t>％）</a:t>
              </a:r>
            </a:p>
          </p:txBody>
        </p:sp>
      </p:grpSp>
      <p:sp>
        <p:nvSpPr>
          <p:cNvPr id="29" name="テキスト ボックス 28"/>
          <p:cNvSpPr txBox="1"/>
          <p:nvPr/>
        </p:nvSpPr>
        <p:spPr>
          <a:xfrm>
            <a:off x="64736" y="459555"/>
            <a:ext cx="10153321" cy="415498"/>
          </a:xfrm>
          <a:prstGeom prst="rect">
            <a:avLst/>
          </a:prstGeom>
          <a:noFill/>
        </p:spPr>
        <p:txBody>
          <a:bodyPr wrap="square" rtlCol="0">
            <a:spAutoFit/>
          </a:bodyPr>
          <a:lstStyle/>
          <a:p>
            <a:pPr>
              <a:lnSpc>
                <a:spcPct val="150000"/>
              </a:lnSpc>
            </a:pPr>
            <a:r>
              <a:rPr kumimoji="1" lang="ja-JP" altLang="en-US" sz="1400" spc="10" dirty="0"/>
              <a:t>高速バス</a:t>
            </a:r>
            <a:r>
              <a:rPr kumimoji="1" lang="ja-JP" altLang="en-US" sz="1400" spc="10" dirty="0" smtClean="0"/>
              <a:t>の今後の需要動向は、</a:t>
            </a:r>
            <a:r>
              <a:rPr kumimoji="1" lang="ja-JP" altLang="en-US" sz="1400" spc="10" dirty="0"/>
              <a:t>増加と減少の双方向の要素が</a:t>
            </a:r>
            <a:r>
              <a:rPr kumimoji="1" lang="ja-JP" altLang="en-US" sz="1400" spc="10" dirty="0" smtClean="0"/>
              <a:t>ある</a:t>
            </a:r>
            <a:r>
              <a:rPr lang="ja-JP" altLang="en-US" sz="1400" spc="10" dirty="0"/>
              <a:t> </a:t>
            </a:r>
            <a:r>
              <a:rPr kumimoji="1" lang="ja-JP" altLang="en-US" sz="1400" spc="10" dirty="0" smtClean="0"/>
              <a:t>⇒ 現状</a:t>
            </a:r>
            <a:r>
              <a:rPr kumimoji="1" lang="ja-JP" altLang="en-US" sz="1400" spc="10" dirty="0"/>
              <a:t>の需要より大きく下振れになる可能性は</a:t>
            </a:r>
            <a:r>
              <a:rPr kumimoji="1" lang="ja-JP" altLang="en-US" sz="1400" spc="10" dirty="0" smtClean="0"/>
              <a:t>小さい</a:t>
            </a:r>
            <a:endParaRPr kumimoji="1" lang="ja-JP" altLang="en-US" sz="1400" spc="10" dirty="0"/>
          </a:p>
        </p:txBody>
      </p:sp>
      <p:sp>
        <p:nvSpPr>
          <p:cNvPr id="30" name="角丸四角形 29"/>
          <p:cNvSpPr/>
          <p:nvPr/>
        </p:nvSpPr>
        <p:spPr>
          <a:xfrm>
            <a:off x="36176" y="425032"/>
            <a:ext cx="9805645" cy="48615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スライド番号プレースホルダー 1"/>
          <p:cNvSpPr>
            <a:spLocks noGrp="1"/>
          </p:cNvSpPr>
          <p:nvPr>
            <p:ph type="sldNum" sz="quarter" idx="12"/>
          </p:nvPr>
        </p:nvSpPr>
        <p:spPr>
          <a:xfrm>
            <a:off x="7764192" y="6564979"/>
            <a:ext cx="2228850" cy="365125"/>
          </a:xfrm>
        </p:spPr>
        <p:txBody>
          <a:bodyPr/>
          <a:lstStyle/>
          <a:p>
            <a:fld id="{56354BE4-E3CF-4E6B-8FAC-D49DED899F38}" type="slidenum">
              <a:rPr kumimoji="1" lang="ja-JP" altLang="en-US" smtClean="0"/>
              <a:t>29</a:t>
            </a:fld>
            <a:endParaRPr kumimoji="1" lang="ja-JP" altLang="en-US" dirty="0"/>
          </a:p>
        </p:txBody>
      </p:sp>
      <p:sp>
        <p:nvSpPr>
          <p:cNvPr id="2" name="テキスト ボックス 1"/>
          <p:cNvSpPr txBox="1"/>
          <p:nvPr/>
        </p:nvSpPr>
        <p:spPr>
          <a:xfrm>
            <a:off x="5921663" y="2228167"/>
            <a:ext cx="2767104" cy="276999"/>
          </a:xfrm>
          <a:prstGeom prst="rect">
            <a:avLst/>
          </a:prstGeom>
          <a:noFill/>
        </p:spPr>
        <p:txBody>
          <a:bodyPr wrap="none" rtlCol="0">
            <a:spAutoFit/>
          </a:bodyPr>
          <a:lstStyle/>
          <a:p>
            <a:r>
              <a:rPr kumimoji="1" lang="ja-JP" altLang="en-US" sz="600" b="1" dirty="0" smtClean="0"/>
              <a:t>出典：国土交通省</a:t>
            </a:r>
            <a:r>
              <a:rPr kumimoji="1" lang="en-US" altLang="ja-JP" sz="600" b="1" dirty="0" smtClean="0"/>
              <a:t>.</a:t>
            </a:r>
            <a:r>
              <a:rPr kumimoji="1" lang="ja-JP" altLang="en-US" sz="600" b="1" dirty="0" smtClean="0"/>
              <a:t>“バスタプロジェクトの検討推進会”</a:t>
            </a:r>
            <a:r>
              <a:rPr lang="en-US" altLang="ja-JP" sz="600" b="1" dirty="0" smtClean="0"/>
              <a:t>.</a:t>
            </a:r>
            <a:r>
              <a:rPr kumimoji="1" lang="ja-JP" altLang="en-US" sz="600" b="1" dirty="0" smtClean="0"/>
              <a:t>国土交通省</a:t>
            </a:r>
            <a:r>
              <a:rPr kumimoji="1" lang="en-US" altLang="ja-JP" sz="600" b="1" dirty="0" smtClean="0"/>
              <a:t>HP.2020</a:t>
            </a:r>
            <a:endParaRPr lang="en-US" altLang="ja-JP" sz="600" b="1" dirty="0"/>
          </a:p>
          <a:p>
            <a:r>
              <a:rPr kumimoji="1" lang="ja-JP" altLang="en-US" sz="600" b="1" dirty="0"/>
              <a:t>　</a:t>
            </a:r>
            <a:r>
              <a:rPr kumimoji="1" lang="ja-JP" altLang="en-US" sz="600" b="1" dirty="0" smtClean="0"/>
              <a:t>　　</a:t>
            </a:r>
            <a:r>
              <a:rPr lang="en-US" altLang="ja-JP" sz="600" b="1" dirty="0"/>
              <a:t>https://www.mlit.go.jp/road/ir/ir-council/bustapj/doc01.html</a:t>
            </a:r>
            <a:endParaRPr kumimoji="1" lang="en-US" altLang="ja-JP" sz="600" b="1" dirty="0" smtClean="0"/>
          </a:p>
        </p:txBody>
      </p:sp>
      <p:sp>
        <p:nvSpPr>
          <p:cNvPr id="34" name="テキスト ボックス 33"/>
          <p:cNvSpPr txBox="1"/>
          <p:nvPr/>
        </p:nvSpPr>
        <p:spPr>
          <a:xfrm>
            <a:off x="2818566" y="6590015"/>
            <a:ext cx="3079689" cy="276999"/>
          </a:xfrm>
          <a:prstGeom prst="rect">
            <a:avLst/>
          </a:prstGeom>
          <a:noFill/>
        </p:spPr>
        <p:txBody>
          <a:bodyPr wrap="none" rtlCol="0">
            <a:spAutoFit/>
          </a:bodyPr>
          <a:lstStyle/>
          <a:p>
            <a:r>
              <a:rPr kumimoji="1" lang="ja-JP" altLang="en-US" sz="600" b="1" dirty="0" smtClean="0"/>
              <a:t>出典：</a:t>
            </a:r>
            <a:r>
              <a:rPr lang="ja-JP" altLang="en-US" sz="600" b="1" dirty="0">
                <a:sym typeface="Wingdings" panose="05000000000000000000" pitchFamily="2" charset="2"/>
              </a:rPr>
              <a:t>国土</a:t>
            </a:r>
            <a:r>
              <a:rPr lang="ja-JP" altLang="en-US" sz="600" b="1" dirty="0" smtClean="0">
                <a:sym typeface="Wingdings" panose="05000000000000000000" pitchFamily="2" charset="2"/>
              </a:rPr>
              <a:t>交通省</a:t>
            </a:r>
            <a:r>
              <a:rPr lang="en-US" altLang="ja-JP" sz="600" b="1" dirty="0" smtClean="0">
                <a:sym typeface="Wingdings" panose="05000000000000000000" pitchFamily="2" charset="2"/>
              </a:rPr>
              <a:t>.</a:t>
            </a:r>
            <a:r>
              <a:rPr lang="ja-JP" altLang="en-US" sz="600" b="1" dirty="0" smtClean="0">
                <a:sym typeface="Wingdings" panose="05000000000000000000" pitchFamily="2" charset="2"/>
              </a:rPr>
              <a:t>“令和</a:t>
            </a:r>
            <a:r>
              <a:rPr lang="en-US" altLang="ja-JP" sz="600" b="1" dirty="0" smtClean="0">
                <a:sym typeface="Wingdings" panose="05000000000000000000" pitchFamily="2" charset="2"/>
              </a:rPr>
              <a:t>2</a:t>
            </a:r>
            <a:r>
              <a:rPr lang="ja-JP" altLang="en-US" sz="600" b="1" dirty="0" smtClean="0">
                <a:sym typeface="Wingdings" panose="05000000000000000000" pitchFamily="2" charset="2"/>
              </a:rPr>
              <a:t>年度版観光白書について（概要版）”</a:t>
            </a:r>
            <a:r>
              <a:rPr lang="en-US" altLang="ja-JP" sz="600" b="1" dirty="0" smtClean="0">
                <a:sym typeface="Wingdings" panose="05000000000000000000" pitchFamily="2" charset="2"/>
              </a:rPr>
              <a:t>.</a:t>
            </a:r>
            <a:r>
              <a:rPr lang="ja-JP" altLang="en-US" sz="600" b="1" dirty="0">
                <a:sym typeface="Wingdings" panose="05000000000000000000" pitchFamily="2" charset="2"/>
              </a:rPr>
              <a:t>国土</a:t>
            </a:r>
            <a:r>
              <a:rPr lang="ja-JP" altLang="en-US" sz="600" b="1" dirty="0" smtClean="0">
                <a:sym typeface="Wingdings" panose="05000000000000000000" pitchFamily="2" charset="2"/>
              </a:rPr>
              <a:t>交通省</a:t>
            </a:r>
            <a:r>
              <a:rPr lang="en-US" altLang="ja-JP" sz="600" b="1" dirty="0" smtClean="0">
                <a:sym typeface="Wingdings" panose="05000000000000000000" pitchFamily="2" charset="2"/>
              </a:rPr>
              <a:t>HP.2020</a:t>
            </a:r>
          </a:p>
          <a:p>
            <a:r>
              <a:rPr kumimoji="1" lang="ja-JP" altLang="en-US" sz="600" b="1" dirty="0">
                <a:sym typeface="Wingdings" panose="05000000000000000000" pitchFamily="2" charset="2"/>
              </a:rPr>
              <a:t>　</a:t>
            </a:r>
            <a:r>
              <a:rPr kumimoji="1" lang="ja-JP" altLang="en-US" sz="600" b="1" dirty="0" smtClean="0">
                <a:sym typeface="Wingdings" panose="05000000000000000000" pitchFamily="2" charset="2"/>
              </a:rPr>
              <a:t>　　</a:t>
            </a:r>
            <a:r>
              <a:rPr lang="en-US" altLang="ja-JP" sz="600" b="1" dirty="0">
                <a:sym typeface="Wingdings" panose="05000000000000000000" pitchFamily="2" charset="2"/>
              </a:rPr>
              <a:t>https://www.mlit.go.jp/kankocho/content/001348279.pdf</a:t>
            </a:r>
            <a:endParaRPr kumimoji="1" lang="ja-JP" altLang="en-US" sz="600" b="1" dirty="0"/>
          </a:p>
        </p:txBody>
      </p:sp>
      <p:pic>
        <p:nvPicPr>
          <p:cNvPr id="31" name="図 30"/>
          <p:cNvPicPr>
            <a:picLocks noChangeAspect="1"/>
          </p:cNvPicPr>
          <p:nvPr/>
        </p:nvPicPr>
        <p:blipFill>
          <a:blip r:embed="rId9"/>
          <a:stretch>
            <a:fillRect/>
          </a:stretch>
        </p:blipFill>
        <p:spPr>
          <a:xfrm>
            <a:off x="4620211" y="4996069"/>
            <a:ext cx="1833435" cy="235792"/>
          </a:xfrm>
          <a:prstGeom prst="rect">
            <a:avLst/>
          </a:prstGeom>
        </p:spPr>
      </p:pic>
      <p:pic>
        <p:nvPicPr>
          <p:cNvPr id="38" name="図 37"/>
          <p:cNvPicPr>
            <a:picLocks noChangeAspect="1"/>
          </p:cNvPicPr>
          <p:nvPr/>
        </p:nvPicPr>
        <p:blipFill>
          <a:blip r:embed="rId10"/>
          <a:stretch>
            <a:fillRect/>
          </a:stretch>
        </p:blipFill>
        <p:spPr>
          <a:xfrm>
            <a:off x="5932804" y="3688348"/>
            <a:ext cx="2723886" cy="221839"/>
          </a:xfrm>
          <a:prstGeom prst="rect">
            <a:avLst/>
          </a:prstGeom>
        </p:spPr>
      </p:pic>
      <p:pic>
        <p:nvPicPr>
          <p:cNvPr id="39" name="図 38"/>
          <p:cNvPicPr>
            <a:picLocks noChangeAspect="1"/>
          </p:cNvPicPr>
          <p:nvPr/>
        </p:nvPicPr>
        <p:blipFill>
          <a:blip r:embed="rId10"/>
          <a:stretch>
            <a:fillRect/>
          </a:stretch>
        </p:blipFill>
        <p:spPr>
          <a:xfrm>
            <a:off x="2536368" y="5010022"/>
            <a:ext cx="2132965" cy="221839"/>
          </a:xfrm>
          <a:prstGeom prst="rect">
            <a:avLst/>
          </a:prstGeom>
        </p:spPr>
      </p:pic>
      <p:pic>
        <p:nvPicPr>
          <p:cNvPr id="40" name="図 39"/>
          <p:cNvPicPr>
            <a:picLocks noChangeAspect="1"/>
          </p:cNvPicPr>
          <p:nvPr/>
        </p:nvPicPr>
        <p:blipFill>
          <a:blip r:embed="rId11"/>
          <a:stretch>
            <a:fillRect/>
          </a:stretch>
        </p:blipFill>
        <p:spPr>
          <a:xfrm>
            <a:off x="6904772" y="6677242"/>
            <a:ext cx="2793317" cy="189772"/>
          </a:xfrm>
          <a:prstGeom prst="rect">
            <a:avLst/>
          </a:prstGeom>
        </p:spPr>
      </p:pic>
      <p:pic>
        <p:nvPicPr>
          <p:cNvPr id="43" name="図 42"/>
          <p:cNvPicPr>
            <a:picLocks noChangeAspect="1"/>
          </p:cNvPicPr>
          <p:nvPr/>
        </p:nvPicPr>
        <p:blipFill>
          <a:blip r:embed="rId12"/>
          <a:stretch>
            <a:fillRect/>
          </a:stretch>
        </p:blipFill>
        <p:spPr>
          <a:xfrm>
            <a:off x="6397085" y="5018172"/>
            <a:ext cx="2185475" cy="209361"/>
          </a:xfrm>
          <a:prstGeom prst="rect">
            <a:avLst/>
          </a:prstGeom>
        </p:spPr>
      </p:pic>
    </p:spTree>
    <p:extLst>
      <p:ext uri="{BB962C8B-B14F-4D97-AF65-F5344CB8AC3E}">
        <p14:creationId xmlns:p14="http://schemas.microsoft.com/office/powerpoint/2010/main" val="33341602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7623741" y="6524179"/>
            <a:ext cx="2228850" cy="365125"/>
          </a:xfrm>
        </p:spPr>
        <p:txBody>
          <a:bodyPr/>
          <a:lstStyle/>
          <a:p>
            <a:fld id="{014D57DD-AECA-42EB-9D63-1BD6179D20D1}" type="slidenum">
              <a:rPr kumimoji="1" lang="ja-JP" altLang="en-US" smtClean="0"/>
              <a:t>30</a:t>
            </a:fld>
            <a:endParaRPr kumimoji="1" lang="ja-JP" altLang="en-US" dirty="0"/>
          </a:p>
        </p:txBody>
      </p:sp>
      <p:sp>
        <p:nvSpPr>
          <p:cNvPr id="3" name="テキスト ボックス 2"/>
          <p:cNvSpPr txBox="1"/>
          <p:nvPr/>
        </p:nvSpPr>
        <p:spPr>
          <a:xfrm>
            <a:off x="-6123" y="-24435"/>
            <a:ext cx="9906000" cy="400110"/>
          </a:xfrm>
          <a:prstGeom prst="rect">
            <a:avLst/>
          </a:prstGeom>
          <a:solidFill>
            <a:schemeClr val="accent5"/>
          </a:solidFill>
          <a:ln>
            <a:solidFill>
              <a:schemeClr val="accent5">
                <a:lumMod val="50000"/>
              </a:schemeClr>
            </a:solidFill>
          </a:ln>
        </p:spPr>
        <p:txBody>
          <a:bodyPr wrap="square" rtlCol="0">
            <a:spAutoFit/>
          </a:bodyPr>
          <a:lstStyle/>
          <a:p>
            <a:pPr algn="ctr"/>
            <a:r>
              <a:rPr lang="ja-JP" altLang="en-US" sz="2000" b="1" dirty="0" smtClean="0">
                <a:solidFill>
                  <a:schemeClr val="bg1"/>
                </a:solidFill>
              </a:rPr>
              <a:t>南側駅前広場の活用イメージ</a:t>
            </a:r>
            <a:endParaRPr lang="en-US" altLang="ja-JP" sz="2000" b="1" dirty="0">
              <a:solidFill>
                <a:schemeClr val="bg1"/>
              </a:solidFill>
            </a:endParaRPr>
          </a:p>
        </p:txBody>
      </p:sp>
      <p:pic>
        <p:nvPicPr>
          <p:cNvPr id="4" name="図 3"/>
          <p:cNvPicPr>
            <a:picLocks noChangeAspect="1"/>
          </p:cNvPicPr>
          <p:nvPr/>
        </p:nvPicPr>
        <p:blipFill>
          <a:blip r:embed="rId2"/>
          <a:stretch>
            <a:fillRect/>
          </a:stretch>
        </p:blipFill>
        <p:spPr>
          <a:xfrm>
            <a:off x="30777" y="339075"/>
            <a:ext cx="10014179" cy="6550229"/>
          </a:xfrm>
          <a:prstGeom prst="rect">
            <a:avLst/>
          </a:prstGeom>
        </p:spPr>
      </p:pic>
    </p:spTree>
    <p:extLst>
      <p:ext uri="{BB962C8B-B14F-4D97-AF65-F5344CB8AC3E}">
        <p14:creationId xmlns:p14="http://schemas.microsoft.com/office/powerpoint/2010/main" val="3495244806"/>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3896</TotalTime>
  <Words>2855</Words>
  <PresentationFormat>A4 210 x 297 mm</PresentationFormat>
  <Paragraphs>297</Paragraphs>
  <Slides>19</Slides>
  <Notes>1</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19</vt:i4>
      </vt:variant>
    </vt:vector>
  </HeadingPairs>
  <TitlesOfParts>
    <vt:vector size="25" baseType="lpstr">
      <vt:lpstr>HGPｺﾞｼｯｸM</vt:lpstr>
      <vt:lpstr>游ゴシック</vt:lpstr>
      <vt:lpstr>游ゴシック Light</vt:lpstr>
      <vt:lpstr>Arial</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導入すべき都市機能など ・都市空間機能</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2021-08-18T04:15:31Z</cp:lastPrinted>
  <dcterms:created xsi:type="dcterms:W3CDTF">2021-07-02T00:56:51Z</dcterms:created>
  <dcterms:modified xsi:type="dcterms:W3CDTF">2021-08-24T05:51:34Z</dcterms:modified>
</cp:coreProperties>
</file>