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8" y="77568"/>
            <a:ext cx="7245224" cy="965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2021-08-23T04:27:38Z</dcterms:modified>
</cp:coreProperties>
</file>