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5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94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18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39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03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35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90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3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4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6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15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F3F96-EB61-4E4D-B558-E26CE2F1AF93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8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8" y="77568"/>
            <a:ext cx="7245224" cy="965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002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2021-08-23T04:27:38Z</dcterms:modified>
</cp:coreProperties>
</file>