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72" r:id="rId2"/>
  </p:sldIdLst>
  <p:sldSz cx="6858000" cy="9906000" type="A4"/>
  <p:notesSz cx="7104063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D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23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9202" cy="512304"/>
          </a:xfrm>
          <a:prstGeom prst="rect">
            <a:avLst/>
          </a:prstGeom>
        </p:spPr>
        <p:txBody>
          <a:bodyPr vert="horz" lIns="94773" tIns="47387" rIns="94773" bIns="4738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205" y="0"/>
            <a:ext cx="3079202" cy="512304"/>
          </a:xfrm>
          <a:prstGeom prst="rect">
            <a:avLst/>
          </a:prstGeom>
        </p:spPr>
        <p:txBody>
          <a:bodyPr vert="horz" lIns="94773" tIns="47387" rIns="94773" bIns="47387" rtlCol="0"/>
          <a:lstStyle>
            <a:lvl1pPr algn="r">
              <a:defRPr sz="1200"/>
            </a:lvl1pPr>
          </a:lstStyle>
          <a:p>
            <a:fld id="{C0985EF9-88FF-43B0-95B4-EB3CAD744870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279525"/>
            <a:ext cx="23923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73" tIns="47387" rIns="94773" bIns="4738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077" y="4924991"/>
            <a:ext cx="5683914" cy="4029684"/>
          </a:xfrm>
          <a:prstGeom prst="rect">
            <a:avLst/>
          </a:prstGeom>
        </p:spPr>
        <p:txBody>
          <a:bodyPr vert="horz" lIns="94773" tIns="47387" rIns="94773" bIns="4738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722309"/>
            <a:ext cx="3079202" cy="512304"/>
          </a:xfrm>
          <a:prstGeom prst="rect">
            <a:avLst/>
          </a:prstGeom>
        </p:spPr>
        <p:txBody>
          <a:bodyPr vert="horz" lIns="94773" tIns="47387" rIns="94773" bIns="4738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205" y="9722309"/>
            <a:ext cx="3079202" cy="512304"/>
          </a:xfrm>
          <a:prstGeom prst="rect">
            <a:avLst/>
          </a:prstGeom>
        </p:spPr>
        <p:txBody>
          <a:bodyPr vert="horz" lIns="94773" tIns="47387" rIns="94773" bIns="47387" rtlCol="0" anchor="b"/>
          <a:lstStyle>
            <a:lvl1pPr algn="r">
              <a:defRPr sz="1200"/>
            </a:lvl1pPr>
          </a:lstStyle>
          <a:p>
            <a:fld id="{810741BC-D784-4F40-9D2A-2F51B9320C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1620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BC24-E30C-4F9F-9699-D2D2B8D40A1D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700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BC24-E30C-4F9F-9699-D2D2B8D40A1D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954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BC24-E30C-4F9F-9699-D2D2B8D40A1D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964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BC24-E30C-4F9F-9699-D2D2B8D40A1D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422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BC24-E30C-4F9F-9699-D2D2B8D40A1D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2666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BC24-E30C-4F9F-9699-D2D2B8D40A1D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273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BC24-E30C-4F9F-9699-D2D2B8D40A1D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667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BC24-E30C-4F9F-9699-D2D2B8D40A1D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5194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BC24-E30C-4F9F-9699-D2D2B8D40A1D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871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BC24-E30C-4F9F-9699-D2D2B8D40A1D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477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BC24-E30C-4F9F-9699-D2D2B8D40A1D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658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5BC24-E30C-4F9F-9699-D2D2B8D40A1D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036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" y="-1191"/>
            <a:ext cx="6858000" cy="32316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5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sz="145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sz="145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　新</a:t>
            </a:r>
            <a:r>
              <a:rPr lang="ja-JP" altLang="en-US" sz="145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大阪駅周辺地域都市再生緊急整備地域検討協議会会議</a:t>
            </a:r>
            <a:r>
              <a:rPr lang="ja-JP" altLang="en-US" sz="15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4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出席者一覧</a:t>
            </a:r>
            <a:endParaRPr lang="ja-JP" altLang="en-US" sz="14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67" y="492051"/>
            <a:ext cx="6603868" cy="9285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720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dcterms:modified xsi:type="dcterms:W3CDTF">2021-08-23T04:25:26Z</dcterms:modified>
</cp:coreProperties>
</file>