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1"/>
  </p:notesMasterIdLst>
  <p:handoutMasterIdLst>
    <p:handoutMasterId r:id="rId12"/>
  </p:handoutMasterIdLst>
  <p:sldIdLst>
    <p:sldId id="355" r:id="rId2"/>
    <p:sldId id="377" r:id="rId3"/>
    <p:sldId id="359" r:id="rId4"/>
    <p:sldId id="384" r:id="rId5"/>
    <p:sldId id="385" r:id="rId6"/>
    <p:sldId id="386" r:id="rId7"/>
    <p:sldId id="387" r:id="rId8"/>
    <p:sldId id="388" r:id="rId9"/>
    <p:sldId id="389" r:id="rId10"/>
  </p:sldIdLst>
  <p:sldSz cx="9906000" cy="6858000" type="A4"/>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DE0000"/>
    <a:srgbClr val="FF0000"/>
    <a:srgbClr val="364C97"/>
    <a:srgbClr val="FCDD8E"/>
    <a:srgbClr val="FF9900"/>
    <a:srgbClr val="009900"/>
    <a:srgbClr val="2F212B"/>
    <a:srgbClr val="F8F8F8"/>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333" autoAdjust="0"/>
  </p:normalViewPr>
  <p:slideViewPr>
    <p:cSldViewPr snapToGrid="0">
      <p:cViewPr varScale="1">
        <p:scale>
          <a:sx n="74" d="100"/>
          <a:sy n="74" d="100"/>
        </p:scale>
        <p:origin x="1008" y="54"/>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AE1ED69D-14A1-4DF3-877B-7764995197C4}" type="datetimeFigureOut">
              <a:rPr kumimoji="1" lang="ja-JP" altLang="en-US" smtClean="0"/>
              <a:t>2020/10/5</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0D293A45-D09E-4FB2-92A3-18F17EB11DD1}" type="slidenum">
              <a:rPr kumimoji="1" lang="ja-JP" altLang="en-US" smtClean="0"/>
              <a:t>‹#›</a:t>
            </a:fld>
            <a:endParaRPr kumimoji="1" lang="ja-JP" altLang="en-US"/>
          </a:p>
        </p:txBody>
      </p:sp>
    </p:spTree>
    <p:extLst>
      <p:ext uri="{BB962C8B-B14F-4D97-AF65-F5344CB8AC3E}">
        <p14:creationId xmlns:p14="http://schemas.microsoft.com/office/powerpoint/2010/main" val="14056885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6400" cy="496887"/>
          </a:xfrm>
          <a:prstGeom prst="rect">
            <a:avLst/>
          </a:prstGeom>
        </p:spPr>
        <p:txBody>
          <a:bodyPr vert="horz" lIns="91393" tIns="45696" rIns="91393" bIns="4569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90" y="1"/>
            <a:ext cx="2946400" cy="496887"/>
          </a:xfrm>
          <a:prstGeom prst="rect">
            <a:avLst/>
          </a:prstGeom>
        </p:spPr>
        <p:txBody>
          <a:bodyPr vert="horz" lIns="91393" tIns="45696" rIns="91393" bIns="45696" rtlCol="0"/>
          <a:lstStyle>
            <a:lvl1pPr algn="r">
              <a:defRPr sz="1200"/>
            </a:lvl1pPr>
          </a:lstStyle>
          <a:p>
            <a:fld id="{C0985EF9-88FF-43B0-95B4-EB3CAD744870}" type="datetimeFigureOut">
              <a:rPr kumimoji="1" lang="ja-JP" altLang="en-US" smtClean="0"/>
              <a:t>2020/10/5</a:t>
            </a:fld>
            <a:endParaRPr kumimoji="1" lang="ja-JP" altLang="en-US"/>
          </a:p>
        </p:txBody>
      </p:sp>
      <p:sp>
        <p:nvSpPr>
          <p:cNvPr id="4" name="スライド イメージ プレースホルダー 3"/>
          <p:cNvSpPr>
            <a:spLocks noGrp="1" noRot="1" noChangeAspect="1"/>
          </p:cNvSpPr>
          <p:nvPr>
            <p:ph type="sldImg" idx="2"/>
          </p:nvPr>
        </p:nvSpPr>
        <p:spPr>
          <a:xfrm>
            <a:off x="981075" y="1241425"/>
            <a:ext cx="4835525" cy="3348038"/>
          </a:xfrm>
          <a:prstGeom prst="rect">
            <a:avLst/>
          </a:prstGeom>
          <a:noFill/>
          <a:ln w="12700">
            <a:solidFill>
              <a:prstClr val="black"/>
            </a:solidFill>
          </a:ln>
        </p:spPr>
        <p:txBody>
          <a:bodyPr vert="horz" lIns="91393" tIns="45696" rIns="91393" bIns="45696" rtlCol="0" anchor="ctr"/>
          <a:lstStyle/>
          <a:p>
            <a:endParaRPr lang="ja-JP" altLang="en-US"/>
          </a:p>
        </p:txBody>
      </p:sp>
      <p:sp>
        <p:nvSpPr>
          <p:cNvPr id="5" name="ノート プレースホルダー 4"/>
          <p:cNvSpPr>
            <a:spLocks noGrp="1"/>
          </p:cNvSpPr>
          <p:nvPr>
            <p:ph type="body" sz="quarter" idx="3"/>
          </p:nvPr>
        </p:nvSpPr>
        <p:spPr>
          <a:xfrm>
            <a:off x="679453" y="4776792"/>
            <a:ext cx="5438775" cy="3908425"/>
          </a:xfrm>
          <a:prstGeom prst="rect">
            <a:avLst/>
          </a:prstGeom>
        </p:spPr>
        <p:txBody>
          <a:bodyPr vert="horz" lIns="91393" tIns="45696" rIns="91393" bIns="4569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29751"/>
            <a:ext cx="2946400" cy="496887"/>
          </a:xfrm>
          <a:prstGeom prst="rect">
            <a:avLst/>
          </a:prstGeom>
        </p:spPr>
        <p:txBody>
          <a:bodyPr vert="horz" lIns="91393" tIns="45696" rIns="91393" bIns="4569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90" y="9429751"/>
            <a:ext cx="2946400" cy="496887"/>
          </a:xfrm>
          <a:prstGeom prst="rect">
            <a:avLst/>
          </a:prstGeom>
        </p:spPr>
        <p:txBody>
          <a:bodyPr vert="horz" lIns="91393" tIns="45696" rIns="91393" bIns="45696" rtlCol="0" anchor="b"/>
          <a:lstStyle>
            <a:lvl1pPr algn="r">
              <a:defRPr sz="1200"/>
            </a:lvl1pPr>
          </a:lstStyle>
          <a:p>
            <a:fld id="{810741BC-D784-4F40-9D2A-2F51B9320CD5}" type="slidenum">
              <a:rPr kumimoji="1" lang="ja-JP" altLang="en-US" smtClean="0"/>
              <a:t>‹#›</a:t>
            </a:fld>
            <a:endParaRPr kumimoji="1" lang="ja-JP" altLang="en-US"/>
          </a:p>
        </p:txBody>
      </p:sp>
    </p:spTree>
    <p:extLst>
      <p:ext uri="{BB962C8B-B14F-4D97-AF65-F5344CB8AC3E}">
        <p14:creationId xmlns:p14="http://schemas.microsoft.com/office/powerpoint/2010/main" val="9216204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23BA90B-8099-4F47-BD83-BC9E6E7D7A68}"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21548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175B353-C89A-453B-9C6D-EB098DBDEA9D}"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111637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6BC222F-501A-434C-B3EC-B942675A16F7}"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1357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6E5A671-6217-4B80-930A-4BE80F31B6B5}"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5397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6ACAFE0E-DAD8-4B80-AA8A-CC90F9F0F03B}" type="datetime1">
              <a:rPr kumimoji="1" lang="ja-JP" altLang="en-US" smtClean="0"/>
              <a:t>2020/10/5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77598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F6666DA-A44C-4E99-9551-A4FA292C8E76}" type="datetime1">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730548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B941643-7921-41C4-8CC5-9C53AA1B11AE}" type="datetime1">
              <a:rPr kumimoji="1" lang="ja-JP" altLang="en-US" smtClean="0"/>
              <a:t>2020/10/5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113495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A74EF4BD-F1C7-43B4-A949-40322A2DF2C4}" type="datetime1">
              <a:rPr kumimoji="1" lang="ja-JP" altLang="en-US" smtClean="0"/>
              <a:t>2020/10/5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202558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FA5F-CAB3-4343-BBF8-CF579383F661}" type="datetime1">
              <a:rPr kumimoji="1" lang="ja-JP" altLang="en-US" smtClean="0"/>
              <a:t>2020/10/5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23889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CD5CB16-FF16-4AB2-9A95-20BDFB1BFDFB}" type="datetime1">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885687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2337434-EBF6-4329-A442-1290F875C6FB}" type="datetime1">
              <a:rPr kumimoji="1" lang="ja-JP" altLang="en-US" smtClean="0"/>
              <a:t>2020/10/5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225533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099CB-845C-45A0-B3DE-D02A676CFD43}" type="datetime1">
              <a:rPr kumimoji="1" lang="ja-JP" altLang="en-US" smtClean="0"/>
              <a:t>2020/10/5</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78C3E-9E0F-49CE-9D32-3D7344D3A22C}" type="slidenum">
              <a:rPr kumimoji="1" lang="ja-JP" altLang="en-US" smtClean="0"/>
              <a:t>‹#›</a:t>
            </a:fld>
            <a:endParaRPr kumimoji="1" lang="ja-JP" altLang="en-US"/>
          </a:p>
        </p:txBody>
      </p:sp>
    </p:spTree>
    <p:extLst>
      <p:ext uri="{BB962C8B-B14F-4D97-AF65-F5344CB8AC3E}">
        <p14:creationId xmlns:p14="http://schemas.microsoft.com/office/powerpoint/2010/main" val="3323856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4147" y="2784591"/>
            <a:ext cx="8420100" cy="1384995"/>
          </a:xfrm>
        </p:spPr>
        <p:txBody>
          <a:bodyPr>
            <a:spAutoFit/>
          </a:bodyPr>
          <a:lstStyle/>
          <a:p>
            <a:pPr>
              <a:lnSpc>
                <a:spcPct val="150000"/>
              </a:lnSpc>
            </a:pPr>
            <a:r>
              <a:rPr lang="ja-JP" altLang="en-US" sz="2800" dirty="0"/>
              <a:t>交通結節機能</a:t>
            </a:r>
            <a:r>
              <a:rPr lang="ja-JP" altLang="en-US" sz="2800" dirty="0" smtClean="0"/>
              <a:t>に関する参考資料</a:t>
            </a:r>
            <a:br>
              <a:rPr lang="ja-JP" altLang="en-US" sz="2800" dirty="0" smtClean="0"/>
            </a:br>
            <a:endParaRPr kumimoji="1" lang="ja-JP" altLang="en-US" sz="2800" dirty="0"/>
          </a:p>
        </p:txBody>
      </p:sp>
      <p:sp>
        <p:nvSpPr>
          <p:cNvPr id="7" name="テキスト ボックス 6"/>
          <p:cNvSpPr txBox="1"/>
          <p:nvPr/>
        </p:nvSpPr>
        <p:spPr>
          <a:xfrm>
            <a:off x="8564393" y="264906"/>
            <a:ext cx="1059707" cy="338554"/>
          </a:xfrm>
          <a:prstGeom prst="rect">
            <a:avLst/>
          </a:prstGeom>
          <a:solidFill>
            <a:schemeClr val="bg1"/>
          </a:solidFill>
          <a:ln>
            <a:solidFill>
              <a:schemeClr val="tx1"/>
            </a:solidFill>
          </a:ln>
        </p:spPr>
        <p:txBody>
          <a:bodyPr wrap="square" rtlCol="0">
            <a:spAutoFit/>
          </a:bodyPr>
          <a:lstStyle/>
          <a:p>
            <a:pPr algn="ctr"/>
            <a:r>
              <a:rPr lang="ja-JP" altLang="en-US" sz="1600" dirty="0" smtClean="0"/>
              <a:t>参考</a:t>
            </a:r>
            <a:r>
              <a:rPr lang="ja-JP" altLang="en-US" sz="1600" dirty="0"/>
              <a:t>資料</a:t>
            </a:r>
            <a:endParaRPr kumimoji="1" lang="ja-JP" altLang="en-US" sz="1600" dirty="0"/>
          </a:p>
        </p:txBody>
      </p:sp>
      <p:sp>
        <p:nvSpPr>
          <p:cNvPr id="5" name="スライド番号プレースホルダー 4"/>
          <p:cNvSpPr>
            <a:spLocks noGrp="1"/>
          </p:cNvSpPr>
          <p:nvPr>
            <p:ph type="sldNum" sz="quarter" idx="12"/>
          </p:nvPr>
        </p:nvSpPr>
        <p:spPr>
          <a:xfrm>
            <a:off x="7677150" y="6979806"/>
            <a:ext cx="2228850" cy="365125"/>
          </a:xfrm>
        </p:spPr>
        <p:txBody>
          <a:bodyPr/>
          <a:lstStyle/>
          <a:p>
            <a:fld id="{E0378C3E-9E0F-49CE-9D32-3D7344D3A22C}" type="slidenum">
              <a:rPr kumimoji="1" lang="ja-JP" altLang="en-US" smtClean="0"/>
              <a:t>0</a:t>
            </a:fld>
            <a:endParaRPr kumimoji="1" lang="ja-JP" altLang="en-US"/>
          </a:p>
        </p:txBody>
      </p:sp>
      <p:sp>
        <p:nvSpPr>
          <p:cNvPr id="8" name="正方形/長方形 7"/>
          <p:cNvSpPr/>
          <p:nvPr/>
        </p:nvSpPr>
        <p:spPr>
          <a:xfrm>
            <a:off x="1728787" y="3826236"/>
            <a:ext cx="7365459" cy="1754326"/>
          </a:xfrm>
          <a:prstGeom prst="rect">
            <a:avLst/>
          </a:prstGeom>
        </p:spPr>
        <p:txBody>
          <a:bodyPr wrap="square">
            <a:spAutoFit/>
          </a:bodyPr>
          <a:lstStyle/>
          <a:p>
            <a:pPr marL="90170" indent="-90170" algn="just">
              <a:lnSpc>
                <a:spcPct val="150000"/>
              </a:lnSpc>
              <a:spcAft>
                <a:spcPts val="0"/>
              </a:spcAft>
            </a:pP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a:t>
            </a: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高速交通ネットワーク（スーパーメガリージョン構想検討会　最終とりまとめ）</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ct val="150000"/>
              </a:lnSpc>
              <a:spcAft>
                <a:spcPts val="0"/>
              </a:spcAf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・近畿の道路整備状況</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ct val="150000"/>
              </a:lnSpc>
              <a:spcAft>
                <a:spcPts val="0"/>
              </a:spcAf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・交通</a:t>
            </a:r>
            <a:r>
              <a:rPr lang="ja-JP" altLang="en-US" kern="100" dirty="0">
                <a:latin typeface="Meiryo UI" panose="020B0604030504040204" pitchFamily="50" charset="-128"/>
                <a:ea typeface="Meiryo UI" panose="020B0604030504040204" pitchFamily="50" charset="-128"/>
                <a:cs typeface="Times New Roman" panose="02020603050405020304" pitchFamily="18" charset="0"/>
              </a:rPr>
              <a:t>結節機能に関する国の動き</a:t>
            </a:r>
            <a:endParaRPr lang="en-US" altLang="ja-JP" sz="400" kern="100" dirty="0" smtClean="0">
              <a:latin typeface="Meiryo UI" panose="020B0604030504040204" pitchFamily="50" charset="-128"/>
              <a:ea typeface="Meiryo UI" panose="020B0604030504040204" pitchFamily="50" charset="-128"/>
              <a:cs typeface="Times New Roman" panose="02020603050405020304" pitchFamily="18" charset="0"/>
            </a:endParaRPr>
          </a:p>
          <a:p>
            <a:pPr marL="90170" indent="-90170" algn="just">
              <a:lnSpc>
                <a:spcPct val="150000"/>
              </a:lnSpc>
              <a:spcAft>
                <a:spcPts val="0"/>
              </a:spcAft>
            </a:pPr>
            <a:r>
              <a:rPr lang="ja-JP" altLang="en-US" kern="100" dirty="0" smtClean="0">
                <a:latin typeface="Meiryo UI" panose="020B0604030504040204" pitchFamily="50" charset="-128"/>
                <a:ea typeface="Meiryo UI" panose="020B0604030504040204" pitchFamily="50" charset="-128"/>
                <a:cs typeface="Times New Roman" panose="02020603050405020304" pitchFamily="18" charset="0"/>
              </a:rPr>
              <a:t>・新大阪関連の交通基盤整備と大阪市内都市拠点ネットワーク（想定）</a:t>
            </a:r>
            <a:endParaRPr lang="en-US" altLang="ja-JP" kern="100" dirty="0" smtClean="0">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1244313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377932" y="6479343"/>
            <a:ext cx="2228850" cy="365125"/>
          </a:xfrm>
        </p:spPr>
        <p:txBody>
          <a:bodyPr/>
          <a:lstStyle/>
          <a:p>
            <a:fld id="{E0378C3E-9E0F-49CE-9D32-3D7344D3A22C}" type="slidenum">
              <a:rPr kumimoji="1" lang="ja-JP" altLang="en-US" smtClean="0"/>
              <a:t>1</a:t>
            </a:fld>
            <a:endParaRPr kumimoji="1" lang="ja-JP" altLang="en-US" dirty="0"/>
          </a:p>
        </p:txBody>
      </p:sp>
      <p:sp>
        <p:nvSpPr>
          <p:cNvPr id="5" name="テキスト ボックス 4"/>
          <p:cNvSpPr txBox="1"/>
          <p:nvPr/>
        </p:nvSpPr>
        <p:spPr>
          <a:xfrm>
            <a:off x="11649" y="5403"/>
            <a:ext cx="9906000" cy="707886"/>
          </a:xfrm>
          <a:prstGeom prst="rect">
            <a:avLst/>
          </a:prstGeom>
          <a:solidFill>
            <a:srgbClr val="0070C0"/>
          </a:solidFill>
        </p:spPr>
        <p:txBody>
          <a:bodyPr wrap="square" rtlCol="0">
            <a:spAutoFit/>
          </a:bodyPr>
          <a:lstStyle/>
          <a:p>
            <a:pPr algn="ctr"/>
            <a:r>
              <a:rPr lang="ja-JP" altLang="en-US" sz="2000" b="1" dirty="0" smtClean="0">
                <a:solidFill>
                  <a:schemeClr val="bg1"/>
                </a:solidFill>
              </a:rPr>
              <a:t>高速</a:t>
            </a:r>
            <a:r>
              <a:rPr lang="ja-JP" altLang="en-US" sz="2000" b="1" dirty="0">
                <a:solidFill>
                  <a:schemeClr val="bg1"/>
                </a:solidFill>
              </a:rPr>
              <a:t>交通</a:t>
            </a:r>
            <a:r>
              <a:rPr lang="ja-JP" altLang="en-US" sz="2000" b="1" dirty="0" smtClean="0">
                <a:solidFill>
                  <a:schemeClr val="bg1"/>
                </a:solidFill>
              </a:rPr>
              <a:t>ネットワーク</a:t>
            </a:r>
            <a:endParaRPr lang="en-US" altLang="ja-JP" sz="2000" b="1" dirty="0" smtClean="0">
              <a:solidFill>
                <a:schemeClr val="bg1"/>
              </a:solidFill>
            </a:endParaRPr>
          </a:p>
          <a:p>
            <a:pPr algn="ctr"/>
            <a:r>
              <a:rPr lang="ja-JP" altLang="en-US" sz="2000" b="1" dirty="0" smtClean="0">
                <a:solidFill>
                  <a:schemeClr val="bg1"/>
                </a:solidFill>
              </a:rPr>
              <a:t>（スーパーメガリージョン</a:t>
            </a:r>
            <a:r>
              <a:rPr lang="ja-JP" altLang="en-US" sz="2000" b="1" dirty="0">
                <a:solidFill>
                  <a:schemeClr val="bg1"/>
                </a:solidFill>
              </a:rPr>
              <a:t>構想検討会　最終とりまとめ（</a:t>
            </a:r>
            <a:r>
              <a:rPr lang="en-US" altLang="ja-JP" sz="2000" b="1" dirty="0">
                <a:solidFill>
                  <a:schemeClr val="bg1"/>
                </a:solidFill>
              </a:rPr>
              <a:t>R1.5</a:t>
            </a:r>
            <a:r>
              <a:rPr lang="ja-JP" altLang="en-US" sz="2000" b="1" dirty="0">
                <a:solidFill>
                  <a:schemeClr val="bg1"/>
                </a:solidFill>
              </a:rPr>
              <a:t>月</a:t>
            </a:r>
            <a:r>
              <a:rPr lang="ja-JP" altLang="en-US" sz="2000" b="1" dirty="0" smtClean="0">
                <a:solidFill>
                  <a:schemeClr val="bg1"/>
                </a:solidFill>
              </a:rPr>
              <a:t>）より</a:t>
            </a:r>
            <a:r>
              <a:rPr kumimoji="1" lang="ja-JP" altLang="en-US" sz="2000" b="1" dirty="0" smtClean="0">
                <a:solidFill>
                  <a:schemeClr val="bg1"/>
                </a:solidFill>
              </a:rPr>
              <a:t>）</a:t>
            </a:r>
            <a:endParaRPr kumimoji="1" lang="ja-JP" altLang="en-US" sz="2000" b="1" dirty="0">
              <a:solidFill>
                <a:schemeClr val="bg1"/>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226" y="1779860"/>
            <a:ext cx="7673648" cy="5064608"/>
          </a:xfrm>
          <a:prstGeom prst="rect">
            <a:avLst/>
          </a:prstGeom>
        </p:spPr>
      </p:pic>
      <p:grpSp>
        <p:nvGrpSpPr>
          <p:cNvPr id="2" name="グループ化 1"/>
          <p:cNvGrpSpPr/>
          <p:nvPr/>
        </p:nvGrpSpPr>
        <p:grpSpPr>
          <a:xfrm>
            <a:off x="214822" y="728098"/>
            <a:ext cx="9481625" cy="1013931"/>
            <a:chOff x="-5345114" y="7300678"/>
            <a:chExt cx="9481625" cy="1013931"/>
          </a:xfrm>
        </p:grpSpPr>
        <p:sp>
          <p:nvSpPr>
            <p:cNvPr id="9" name="角丸四角形 8"/>
            <p:cNvSpPr/>
            <p:nvPr/>
          </p:nvSpPr>
          <p:spPr>
            <a:xfrm>
              <a:off x="-5345114" y="7300678"/>
              <a:ext cx="9481625" cy="101393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255451" y="7371960"/>
              <a:ext cx="9302297" cy="923330"/>
            </a:xfrm>
            <a:prstGeom prst="rect">
              <a:avLst/>
            </a:prstGeom>
            <a:noFill/>
          </p:spPr>
          <p:txBody>
            <a:bodyPr wrap="square" rtlCol="0">
              <a:spAutoFit/>
            </a:bodyPr>
            <a:lstStyle/>
            <a:p>
              <a:r>
                <a:rPr kumimoji="1" lang="ja-JP" altLang="en-US" dirty="0" smtClean="0">
                  <a:latin typeface="Meiryo UI" panose="020B0604030504040204" pitchFamily="50" charset="-128"/>
                  <a:ea typeface="Meiryo UI" panose="020B0604030504040204" pitchFamily="50" charset="-128"/>
                </a:rPr>
                <a:t>全国の新幹線、高速道路、航空などの高速交通ネットワークが発達してきている状況を踏まえ、リニア中央新幹線をはじめと</a:t>
              </a:r>
              <a:r>
                <a:rPr lang="ja-JP" altLang="en-US" dirty="0" smtClean="0">
                  <a:latin typeface="Meiryo UI" panose="020B0604030504040204" pitchFamily="50" charset="-128"/>
                  <a:ea typeface="Meiryo UI" panose="020B0604030504040204" pitchFamily="50" charset="-128"/>
                </a:rPr>
                <a:t>した高速交通ネットワークにより生み出される効果を最大限引き出すための取組をより能動的、積極的に進めていくことが不可欠となっている。</a:t>
              </a:r>
              <a:endParaRPr lang="en-US" altLang="ja-JP" dirty="0" smtClean="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4876013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E0378C3E-9E0F-49CE-9D32-3D7344D3A22C}" type="slidenum">
              <a:rPr kumimoji="1" lang="ja-JP" altLang="en-US" smtClean="0"/>
              <a:t>2</a:t>
            </a:fld>
            <a:endParaRPr kumimoji="1" lang="ja-JP" altLang="en-US"/>
          </a:p>
        </p:txBody>
      </p:sp>
      <p:sp>
        <p:nvSpPr>
          <p:cNvPr id="6" name="テキスト ボックス 5"/>
          <p:cNvSpPr txBox="1"/>
          <p:nvPr/>
        </p:nvSpPr>
        <p:spPr>
          <a:xfrm>
            <a:off x="-34355" y="186"/>
            <a:ext cx="10044000" cy="400110"/>
          </a:xfrm>
          <a:prstGeom prst="rect">
            <a:avLst/>
          </a:prstGeom>
          <a:solidFill>
            <a:srgbClr val="0070C0"/>
          </a:solidFill>
        </p:spPr>
        <p:txBody>
          <a:bodyPr wrap="square" rtlCol="0">
            <a:spAutoFit/>
          </a:bodyPr>
          <a:lstStyle/>
          <a:p>
            <a:pPr algn="ctr"/>
            <a:r>
              <a:rPr lang="ja-JP" altLang="en-US" sz="2000" b="1" dirty="0">
                <a:solidFill>
                  <a:schemeClr val="bg1"/>
                </a:solidFill>
                <a:latin typeface="+mn-ea"/>
              </a:rPr>
              <a:t>近畿</a:t>
            </a:r>
            <a:r>
              <a:rPr lang="ja-JP" altLang="en-US" sz="2000" b="1" dirty="0" smtClean="0">
                <a:solidFill>
                  <a:schemeClr val="bg1"/>
                </a:solidFill>
                <a:latin typeface="+mn-ea"/>
              </a:rPr>
              <a:t>の道路整備状況</a:t>
            </a:r>
            <a:endParaRPr lang="ja-JP" altLang="en-US" sz="2000" b="1" dirty="0">
              <a:solidFill>
                <a:schemeClr val="bg1"/>
              </a:solidFill>
              <a:latin typeface="+mn-ea"/>
            </a:endParaRPr>
          </a:p>
        </p:txBody>
      </p:sp>
      <p:grpSp>
        <p:nvGrpSpPr>
          <p:cNvPr id="2" name="グループ化 1"/>
          <p:cNvGrpSpPr/>
          <p:nvPr/>
        </p:nvGrpSpPr>
        <p:grpSpPr>
          <a:xfrm>
            <a:off x="1986973" y="473334"/>
            <a:ext cx="6299061" cy="6248144"/>
            <a:chOff x="2341760" y="1518106"/>
            <a:chExt cx="5245774" cy="5203371"/>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1760" y="1518106"/>
              <a:ext cx="5245774" cy="5203371"/>
            </a:xfrm>
            <a:prstGeom prst="rect">
              <a:avLst/>
            </a:prstGeom>
          </p:spPr>
        </p:pic>
        <p:sp>
          <p:nvSpPr>
            <p:cNvPr id="9" name="テキスト ボックス 8"/>
            <p:cNvSpPr txBox="1"/>
            <p:nvPr/>
          </p:nvSpPr>
          <p:spPr>
            <a:xfrm>
              <a:off x="4369472" y="3693794"/>
              <a:ext cx="618173" cy="246221"/>
            </a:xfrm>
            <a:prstGeom prst="rect">
              <a:avLst/>
            </a:prstGeom>
            <a:noFill/>
            <a:effectLst>
              <a:glow rad="127000">
                <a:schemeClr val="bg1"/>
              </a:glow>
            </a:effectLst>
          </p:spPr>
          <p:txBody>
            <a:bodyPr wrap="square" rtlCol="0">
              <a:spAutoFit/>
            </a:bodyPr>
            <a:lstStyle/>
            <a:p>
              <a:r>
                <a:rPr kumimoji="1" lang="ja-JP" altLang="en-US" sz="1000" dirty="0" smtClean="0">
                  <a:solidFill>
                    <a:schemeClr val="accent4"/>
                  </a:solidFill>
                  <a:effectLst>
                    <a:glow rad="127000">
                      <a:schemeClr val="bg1"/>
                    </a:glow>
                  </a:effectLst>
                  <a:latin typeface="Meiryo UI" panose="020B0604030504040204" pitchFamily="50" charset="-128"/>
                  <a:ea typeface="Meiryo UI" panose="020B0604030504040204" pitchFamily="50" charset="-128"/>
                </a:rPr>
                <a:t>新大阪</a:t>
              </a:r>
              <a:endParaRPr lang="en-US" altLang="ja-JP" sz="1000" dirty="0" smtClean="0">
                <a:solidFill>
                  <a:schemeClr val="accent4"/>
                </a:solidFill>
                <a:effectLst>
                  <a:glow rad="127000">
                    <a:schemeClr val="bg1"/>
                  </a:glow>
                </a:effectLst>
                <a:latin typeface="Meiryo UI" panose="020B0604030504040204" pitchFamily="50" charset="-128"/>
                <a:ea typeface="Meiryo UI" panose="020B0604030504040204" pitchFamily="50" charset="-128"/>
              </a:endParaRPr>
            </a:p>
          </p:txBody>
        </p:sp>
        <p:sp>
          <p:nvSpPr>
            <p:cNvPr id="10" name="楕円 9"/>
            <p:cNvSpPr/>
            <p:nvPr/>
          </p:nvSpPr>
          <p:spPr>
            <a:xfrm>
              <a:off x="4814888" y="3648075"/>
              <a:ext cx="45719" cy="45719"/>
            </a:xfrm>
            <a:prstGeom prst="ellipse">
              <a:avLst/>
            </a:prstGeom>
            <a:solidFill>
              <a:schemeClr val="accent4"/>
            </a:solidFill>
            <a:ln>
              <a:solidFill>
                <a:schemeClr val="accent4"/>
              </a:solid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2753068" y="1767973"/>
              <a:ext cx="587319" cy="192234"/>
            </a:xfrm>
            <a:prstGeom prst="rect">
              <a:avLst/>
            </a:prstGeom>
            <a:noFill/>
            <a:effectLst>
              <a:glow rad="127000">
                <a:schemeClr val="bg1"/>
              </a:glow>
            </a:effectLst>
          </p:spPr>
          <p:txBody>
            <a:bodyPr wrap="square" rtlCol="0">
              <a:spAutoFit/>
            </a:bodyPr>
            <a:lstStyle/>
            <a:p>
              <a:r>
                <a:rPr kumimoji="1" lang="ja-JP" altLang="en-US" sz="900" dirty="0" smtClean="0">
                  <a:solidFill>
                    <a:schemeClr val="accent1"/>
                  </a:solidFill>
                  <a:effectLst>
                    <a:glow rad="127000">
                      <a:schemeClr val="bg1"/>
                    </a:glow>
                  </a:effectLst>
                  <a:latin typeface="Meiryo UI" panose="020B0604030504040204" pitchFamily="50" charset="-128"/>
                  <a:ea typeface="Meiryo UI" panose="020B0604030504040204" pitchFamily="50" charset="-128"/>
                </a:rPr>
                <a:t>山陰地方</a:t>
              </a:r>
              <a:endParaRPr lang="en-US" altLang="ja-JP" sz="900" dirty="0" smtClean="0">
                <a:solidFill>
                  <a:schemeClr val="accent1"/>
                </a:solidFill>
                <a:effectLst>
                  <a:glow rad="127000">
                    <a:schemeClr val="bg1"/>
                  </a:glow>
                </a:effectLst>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341760" y="3181522"/>
              <a:ext cx="590114" cy="192234"/>
            </a:xfrm>
            <a:prstGeom prst="rect">
              <a:avLst/>
            </a:prstGeom>
            <a:noFill/>
            <a:effectLst>
              <a:glow rad="127000">
                <a:schemeClr val="bg1"/>
              </a:glow>
            </a:effectLst>
          </p:spPr>
          <p:txBody>
            <a:bodyPr wrap="square" rtlCol="0">
              <a:spAutoFit/>
            </a:bodyPr>
            <a:lstStyle/>
            <a:p>
              <a:r>
                <a:rPr lang="ja-JP" altLang="en-US" sz="900" dirty="0">
                  <a:solidFill>
                    <a:schemeClr val="accent1"/>
                  </a:solidFill>
                  <a:effectLst>
                    <a:glow rad="127000">
                      <a:schemeClr val="bg1"/>
                    </a:glow>
                  </a:effectLst>
                  <a:latin typeface="Meiryo UI" panose="020B0604030504040204" pitchFamily="50" charset="-128"/>
                  <a:ea typeface="Meiryo UI" panose="020B0604030504040204" pitchFamily="50" charset="-128"/>
                </a:rPr>
                <a:t>中国</a:t>
              </a:r>
              <a:r>
                <a:rPr kumimoji="1" lang="ja-JP" altLang="en-US" sz="900" dirty="0" smtClean="0">
                  <a:solidFill>
                    <a:schemeClr val="accent1"/>
                  </a:solidFill>
                  <a:effectLst>
                    <a:glow rad="127000">
                      <a:schemeClr val="bg1"/>
                    </a:glow>
                  </a:effectLst>
                  <a:latin typeface="Meiryo UI" panose="020B0604030504040204" pitchFamily="50" charset="-128"/>
                  <a:ea typeface="Meiryo UI" panose="020B0604030504040204" pitchFamily="50" charset="-128"/>
                </a:rPr>
                <a:t>地方</a:t>
              </a:r>
              <a:endParaRPr lang="en-US" altLang="ja-JP" sz="900" dirty="0" smtClean="0">
                <a:solidFill>
                  <a:schemeClr val="accent1"/>
                </a:solidFill>
                <a:effectLst>
                  <a:glow rad="127000">
                    <a:schemeClr val="bg1"/>
                  </a:glow>
                </a:effectLst>
                <a:latin typeface="Meiryo UI" panose="020B0604030504040204" pitchFamily="50" charset="-128"/>
                <a:ea typeface="Meiryo UI" panose="020B0604030504040204" pitchFamily="50" charset="-128"/>
              </a:endParaRPr>
            </a:p>
          </p:txBody>
        </p:sp>
      </p:grpSp>
      <p:sp>
        <p:nvSpPr>
          <p:cNvPr id="3" name="正方形/長方形 2"/>
          <p:cNvSpPr/>
          <p:nvPr/>
        </p:nvSpPr>
        <p:spPr>
          <a:xfrm>
            <a:off x="152400" y="5971631"/>
            <a:ext cx="1728043" cy="769441"/>
          </a:xfrm>
          <a:prstGeom prst="rect">
            <a:avLst/>
          </a:prstGeom>
        </p:spPr>
        <p:txBody>
          <a:bodyPr wrap="square">
            <a:spAutoFit/>
          </a:bodyPr>
          <a:lstStyle/>
          <a:p>
            <a:r>
              <a:rPr lang="ja-JP" altLang="en-US" sz="1100" dirty="0" smtClean="0">
                <a:latin typeface="HGPｺﾞｼｯｸE" panose="020B0900000000000000" pitchFamily="50" charset="-128"/>
                <a:ea typeface="HGPｺﾞｼｯｸE" panose="020B0900000000000000" pitchFamily="50" charset="-128"/>
              </a:rPr>
              <a:t>「高速</a:t>
            </a:r>
            <a:r>
              <a:rPr lang="ja-JP" altLang="en-US" sz="1100" dirty="0">
                <a:latin typeface="HGPｺﾞｼｯｸE" panose="020B0900000000000000" pitchFamily="50" charset="-128"/>
                <a:ea typeface="HGPｺﾞｼｯｸE" panose="020B0900000000000000" pitchFamily="50" charset="-128"/>
              </a:rPr>
              <a:t>道路の開通予定 人とモノの流れが変わる</a:t>
            </a:r>
            <a:r>
              <a:rPr lang="ja-JP" altLang="en-US" sz="1100" dirty="0" smtClean="0">
                <a:latin typeface="HGPｺﾞｼｯｸE" panose="020B0900000000000000" pitchFamily="50" charset="-128"/>
                <a:ea typeface="HGPｺﾞｼｯｸE" panose="020B0900000000000000" pitchFamily="50" charset="-128"/>
              </a:rPr>
              <a:t>！」（国土交通省</a:t>
            </a:r>
            <a:r>
              <a:rPr lang="en-US" altLang="ja-JP" sz="1100" dirty="0" smtClean="0">
                <a:latin typeface="HGPｺﾞｼｯｸE" panose="020B0900000000000000" pitchFamily="50" charset="-128"/>
                <a:ea typeface="HGPｺﾞｼｯｸE" panose="020B0900000000000000" pitchFamily="50" charset="-128"/>
              </a:rPr>
              <a:t>HP</a:t>
            </a:r>
            <a:r>
              <a:rPr lang="ja-JP" altLang="en-US" sz="1100" dirty="0" smtClean="0">
                <a:latin typeface="HGPｺﾞｼｯｸE" panose="020B0900000000000000" pitchFamily="50" charset="-128"/>
                <a:ea typeface="HGPｺﾞｼｯｸE" panose="020B0900000000000000" pitchFamily="50" charset="-128"/>
              </a:rPr>
              <a:t>）を抜粋し、一部大阪市が加筆</a:t>
            </a:r>
            <a:endParaRPr lang="ja-JP" altLang="en-US" sz="1100"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380303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D87DD8D0-95A7-4D53-8924-0709E6CAD5B2}"/>
              </a:ext>
            </a:extLst>
          </p:cNvPr>
          <p:cNvPicPr>
            <a:picLocks noChangeAspect="1"/>
          </p:cNvPicPr>
          <p:nvPr/>
        </p:nvPicPr>
        <p:blipFill>
          <a:blip r:embed="rId2"/>
          <a:stretch>
            <a:fillRect/>
          </a:stretch>
        </p:blipFill>
        <p:spPr>
          <a:xfrm>
            <a:off x="857248" y="474365"/>
            <a:ext cx="8174856" cy="6182916"/>
          </a:xfrm>
          <a:prstGeom prst="rect">
            <a:avLst/>
          </a:prstGeom>
        </p:spPr>
      </p:pic>
      <p:sp>
        <p:nvSpPr>
          <p:cNvPr id="4" name="スライド番号プレースホルダー 3"/>
          <p:cNvSpPr>
            <a:spLocks noGrp="1"/>
          </p:cNvSpPr>
          <p:nvPr>
            <p:ph type="sldNum" sz="quarter" idx="12"/>
          </p:nvPr>
        </p:nvSpPr>
        <p:spPr>
          <a:xfrm>
            <a:off x="7677150" y="6492874"/>
            <a:ext cx="2228850" cy="365125"/>
          </a:xfrm>
        </p:spPr>
        <p:txBody>
          <a:bodyPr/>
          <a:lstStyle/>
          <a:p>
            <a:fld id="{04E50CC2-EE92-4137-96F0-0D7BF3F692BF}" type="slidenum">
              <a:rPr kumimoji="1" lang="ja-JP" altLang="en-US" smtClean="0"/>
              <a:t>3</a:t>
            </a:fld>
            <a:endParaRPr kumimoji="1" lang="ja-JP" altLang="en-US" dirty="0"/>
          </a:p>
        </p:txBody>
      </p:sp>
      <p:sp>
        <p:nvSpPr>
          <p:cNvPr id="8" name="テキスト ボックス 7">
            <a:extLst>
              <a:ext uri="{FF2B5EF4-FFF2-40B4-BE49-F238E27FC236}">
                <a16:creationId xmlns:a16="http://schemas.microsoft.com/office/drawing/2014/main" id="{8EEDD2F3-C583-4A41-A390-9129EBDD2ADC}"/>
              </a:ext>
            </a:extLst>
          </p:cNvPr>
          <p:cNvSpPr txBox="1"/>
          <p:nvPr/>
        </p:nvSpPr>
        <p:spPr>
          <a:xfrm>
            <a:off x="0" y="0"/>
            <a:ext cx="9906000" cy="400110"/>
          </a:xfrm>
          <a:prstGeom prst="rect">
            <a:avLst/>
          </a:prstGeom>
          <a:solidFill>
            <a:srgbClr val="0070C0"/>
          </a:solidFill>
        </p:spPr>
        <p:txBody>
          <a:bodyPr wrap="square" rtlCol="0">
            <a:spAutoFit/>
          </a:bodyPr>
          <a:lstStyle/>
          <a:p>
            <a:pPr algn="ctr"/>
            <a:r>
              <a:rPr lang="ja-JP" altLang="en-US" sz="2000" b="1" dirty="0">
                <a:solidFill>
                  <a:schemeClr val="bg1"/>
                </a:solidFill>
              </a:rPr>
              <a:t>交通結節機能に関する国の動き</a:t>
            </a:r>
          </a:p>
        </p:txBody>
      </p:sp>
      <p:sp>
        <p:nvSpPr>
          <p:cNvPr id="7" name="テキスト ボックス 6"/>
          <p:cNvSpPr txBox="1"/>
          <p:nvPr/>
        </p:nvSpPr>
        <p:spPr>
          <a:xfrm>
            <a:off x="2570019" y="6593911"/>
            <a:ext cx="6719455" cy="276999"/>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rPr>
              <a:t>出典：</a:t>
            </a:r>
            <a:r>
              <a:rPr lang="zh-TW" altLang="en-US" sz="1200" dirty="0">
                <a:latin typeface="Meiryo UI" panose="020B0604030504040204" pitchFamily="50" charset="-128"/>
                <a:ea typeface="Meiryo UI" panose="020B0604030504040204" pitchFamily="50" charset="-128"/>
              </a:rPr>
              <a:t>社会資本整備審議会道路分科会</a:t>
            </a:r>
            <a:r>
              <a:rPr lang="ja-JP" altLang="en-US" sz="1200" dirty="0">
                <a:latin typeface="Meiryo UI" panose="020B0604030504040204" pitchFamily="50" charset="-128"/>
                <a:ea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rPr>
              <a:t>67</a:t>
            </a:r>
            <a:r>
              <a:rPr lang="ja-JP" altLang="en-US" sz="1200" dirty="0">
                <a:latin typeface="Meiryo UI" panose="020B0604030504040204" pitchFamily="50" charset="-128"/>
                <a:ea typeface="Meiryo UI" panose="020B0604030504040204" pitchFamily="50" charset="-128"/>
              </a:rPr>
              <a:t>回基本政策部会</a:t>
            </a:r>
            <a:r>
              <a:rPr lang="ja-JP" altLang="en-US" sz="1200" dirty="0" smtClean="0">
                <a:latin typeface="Meiryo UI" panose="020B0604030504040204" pitchFamily="50" charset="-128"/>
                <a:ea typeface="Meiryo UI" panose="020B0604030504040204" pitchFamily="50" charset="-128"/>
              </a:rPr>
              <a:t>（国土交通省 </a:t>
            </a:r>
            <a:r>
              <a:rPr lang="en-US" altLang="ja-JP" sz="1200" dirty="0" smtClean="0">
                <a:latin typeface="Meiryo UI" panose="020B0604030504040204" pitchFamily="50" charset="-128"/>
                <a:ea typeface="Meiryo UI" panose="020B0604030504040204" pitchFamily="50" charset="-128"/>
              </a:rPr>
              <a:t>R1.6.18</a:t>
            </a:r>
            <a:r>
              <a:rPr lang="ja-JP" altLang="en-US" sz="12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34278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23485B55-C298-4A57-9FD2-B9A5055074F6}"/>
              </a:ext>
            </a:extLst>
          </p:cNvPr>
          <p:cNvPicPr>
            <a:picLocks noChangeAspect="1"/>
          </p:cNvPicPr>
          <p:nvPr/>
        </p:nvPicPr>
        <p:blipFill>
          <a:blip r:embed="rId2"/>
          <a:stretch>
            <a:fillRect/>
          </a:stretch>
        </p:blipFill>
        <p:spPr>
          <a:xfrm>
            <a:off x="641112" y="1355068"/>
            <a:ext cx="4198483" cy="5281693"/>
          </a:xfrm>
          <a:prstGeom prst="rect">
            <a:avLst/>
          </a:prstGeom>
        </p:spPr>
      </p:pic>
      <p:sp>
        <p:nvSpPr>
          <p:cNvPr id="4" name="テキスト ボックス 3"/>
          <p:cNvSpPr txBox="1"/>
          <p:nvPr/>
        </p:nvSpPr>
        <p:spPr>
          <a:xfrm>
            <a:off x="0" y="0"/>
            <a:ext cx="9906000" cy="461665"/>
          </a:xfrm>
          <a:prstGeom prst="rect">
            <a:avLst/>
          </a:prstGeom>
          <a:solidFill>
            <a:srgbClr val="0070C0"/>
          </a:solidFill>
        </p:spPr>
        <p:txBody>
          <a:bodyPr wrap="square" rtlCol="0">
            <a:spAutoFit/>
          </a:bodyPr>
          <a:lstStyle/>
          <a:p>
            <a:pPr algn="ctr"/>
            <a:r>
              <a:rPr lang="ja-JP" altLang="en-US" sz="2400" dirty="0">
                <a:solidFill>
                  <a:schemeClr val="bg1"/>
                </a:solidFill>
                <a:latin typeface="HGPｺﾞｼｯｸE" panose="020B0900000000000000" pitchFamily="50" charset="-128"/>
                <a:ea typeface="HGPｺﾞｼｯｸE" panose="020B0900000000000000" pitchFamily="50" charset="-128"/>
              </a:rPr>
              <a:t>交通結節（新宿、熊本）</a:t>
            </a:r>
          </a:p>
        </p:txBody>
      </p:sp>
      <p:sp>
        <p:nvSpPr>
          <p:cNvPr id="3" name="スライド番号プレースホルダー 2"/>
          <p:cNvSpPr>
            <a:spLocks noGrp="1"/>
          </p:cNvSpPr>
          <p:nvPr>
            <p:ph type="sldNum" sz="quarter" idx="12"/>
          </p:nvPr>
        </p:nvSpPr>
        <p:spPr>
          <a:xfrm>
            <a:off x="7639598" y="6446757"/>
            <a:ext cx="2228850" cy="365125"/>
          </a:xfrm>
        </p:spPr>
        <p:txBody>
          <a:bodyPr/>
          <a:lstStyle/>
          <a:p>
            <a:fld id="{04E50CC2-EE92-4137-96F0-0D7BF3F692BF}" type="slidenum">
              <a:rPr kumimoji="1" lang="ja-JP" altLang="en-US" smtClean="0"/>
              <a:t>4</a:t>
            </a:fld>
            <a:endParaRPr kumimoji="1" lang="ja-JP" altLang="en-US"/>
          </a:p>
        </p:txBody>
      </p:sp>
      <p:sp>
        <p:nvSpPr>
          <p:cNvPr id="6" name="テキスト ボックス 5">
            <a:extLst>
              <a:ext uri="{FF2B5EF4-FFF2-40B4-BE49-F238E27FC236}">
                <a16:creationId xmlns:a16="http://schemas.microsoft.com/office/drawing/2014/main" id="{AE9AD138-ABFC-4196-8617-9C113A36EE34}"/>
              </a:ext>
            </a:extLst>
          </p:cNvPr>
          <p:cNvSpPr txBox="1"/>
          <p:nvPr/>
        </p:nvSpPr>
        <p:spPr>
          <a:xfrm>
            <a:off x="0" y="3088"/>
            <a:ext cx="9906000" cy="400110"/>
          </a:xfrm>
          <a:prstGeom prst="rect">
            <a:avLst/>
          </a:prstGeom>
          <a:solidFill>
            <a:srgbClr val="0070C0"/>
          </a:solidFill>
        </p:spPr>
        <p:txBody>
          <a:bodyPr wrap="square" rtlCol="0">
            <a:spAutoFit/>
          </a:bodyPr>
          <a:lstStyle/>
          <a:p>
            <a:pPr algn="ctr"/>
            <a:r>
              <a:rPr lang="ja-JP" altLang="en-US" sz="2000" b="1" dirty="0">
                <a:solidFill>
                  <a:schemeClr val="bg1"/>
                </a:solidFill>
              </a:rPr>
              <a:t>国内の交通結節機能の事例</a:t>
            </a:r>
            <a:endParaRPr lang="ja-JP" altLang="en-US" sz="2000" b="1" kern="100" dirty="0">
              <a:solidFill>
                <a:schemeClr val="bg1"/>
              </a:solidFill>
              <a:latin typeface="HGPｺﾞｼｯｸM" panose="020B0600000000000000" pitchFamily="50" charset="-128"/>
              <a:ea typeface="HGPｺﾞｼｯｸM" panose="020B0600000000000000" pitchFamily="50" charset="-128"/>
            </a:endParaRPr>
          </a:p>
        </p:txBody>
      </p:sp>
      <p:pic>
        <p:nvPicPr>
          <p:cNvPr id="12" name="図 11">
            <a:extLst>
              <a:ext uri="{FF2B5EF4-FFF2-40B4-BE49-F238E27FC236}">
                <a16:creationId xmlns:a16="http://schemas.microsoft.com/office/drawing/2014/main" id="{5E7E9732-E1FD-4784-9157-4A2C0F1BC67B}"/>
              </a:ext>
            </a:extLst>
          </p:cNvPr>
          <p:cNvPicPr>
            <a:picLocks noChangeAspect="1"/>
          </p:cNvPicPr>
          <p:nvPr/>
        </p:nvPicPr>
        <p:blipFill>
          <a:blip r:embed="rId3"/>
          <a:stretch>
            <a:fillRect/>
          </a:stretch>
        </p:blipFill>
        <p:spPr>
          <a:xfrm>
            <a:off x="5065021" y="2514600"/>
            <a:ext cx="4641502" cy="3692315"/>
          </a:xfrm>
          <a:prstGeom prst="rect">
            <a:avLst/>
          </a:prstGeom>
        </p:spPr>
      </p:pic>
      <p:sp>
        <p:nvSpPr>
          <p:cNvPr id="15" name="テキスト ボックス 14">
            <a:extLst>
              <a:ext uri="{FF2B5EF4-FFF2-40B4-BE49-F238E27FC236}">
                <a16:creationId xmlns:a16="http://schemas.microsoft.com/office/drawing/2014/main" id="{D4C63AEC-CE2C-4FC8-AC9D-7CF0A7591250}"/>
              </a:ext>
            </a:extLst>
          </p:cNvPr>
          <p:cNvSpPr txBox="1"/>
          <p:nvPr/>
        </p:nvSpPr>
        <p:spPr>
          <a:xfrm>
            <a:off x="4839595" y="6381699"/>
            <a:ext cx="4697413" cy="261610"/>
          </a:xfrm>
          <a:prstGeom prst="rect">
            <a:avLst/>
          </a:prstGeom>
          <a:solidFill>
            <a:schemeClr val="bg1"/>
          </a:solidFill>
        </p:spPr>
        <p:txBody>
          <a:bodyPr wrap="square" lIns="36000" rIns="36000" rtlCol="0">
            <a:spAutoFit/>
          </a:bodyPr>
          <a:lstStyle/>
          <a:p>
            <a:pPr algn="r"/>
            <a:r>
              <a:rPr kumimoji="1" lang="ja-JP" altLang="en-US" sz="1100" dirty="0">
                <a:latin typeface="Meiryo UI" panose="020B0604030504040204" pitchFamily="50" charset="-128"/>
                <a:ea typeface="Meiryo UI" panose="020B0604030504040204" pitchFamily="50" charset="-128"/>
              </a:rPr>
              <a:t>出典：第</a:t>
            </a:r>
            <a:r>
              <a:rPr kumimoji="1" lang="en-US" altLang="ja-JP" sz="1100" dirty="0">
                <a:latin typeface="Meiryo UI" panose="020B0604030504040204" pitchFamily="50" charset="-128"/>
                <a:ea typeface="Meiryo UI" panose="020B0604030504040204" pitchFamily="50" charset="-128"/>
              </a:rPr>
              <a:t>8</a:t>
            </a:r>
            <a:r>
              <a:rPr kumimoji="1" lang="ja-JP" altLang="en-US" sz="1100" dirty="0">
                <a:latin typeface="Meiryo UI" panose="020B0604030504040204" pitchFamily="50" charset="-128"/>
                <a:ea typeface="Meiryo UI" panose="020B0604030504040204" pitchFamily="50" charset="-128"/>
              </a:rPr>
              <a:t>回　</a:t>
            </a:r>
            <a:r>
              <a:rPr lang="ja-JP" altLang="en-US" sz="1100" dirty="0">
                <a:latin typeface="Meiryo UI" panose="020B0604030504040204" pitchFamily="50" charset="-128"/>
                <a:ea typeface="Meiryo UI" panose="020B0604030504040204" pitchFamily="50" charset="-128"/>
              </a:rPr>
              <a:t>都市と地方の新た</a:t>
            </a:r>
            <a:r>
              <a:rPr lang="ja-JP" altLang="en-US" sz="1100" dirty="0" smtClean="0">
                <a:latin typeface="Meiryo UI" panose="020B0604030504040204" pitchFamily="50" charset="-128"/>
                <a:ea typeface="Meiryo UI" panose="020B0604030504040204" pitchFamily="50" charset="-128"/>
              </a:rPr>
              <a:t>な</a:t>
            </a:r>
            <a:r>
              <a:rPr kumimoji="1" lang="ja-JP" altLang="en-US" sz="1100" dirty="0" smtClean="0">
                <a:latin typeface="Meiryo UI" panose="020B0604030504040204" pitchFamily="50" charset="-128"/>
                <a:ea typeface="Meiryo UI" panose="020B0604030504040204" pitchFamily="50" charset="-128"/>
              </a:rPr>
              <a:t>モビリティサービス</a:t>
            </a:r>
            <a:r>
              <a:rPr kumimoji="1" lang="ja-JP" altLang="en-US" sz="1100" dirty="0">
                <a:latin typeface="Meiryo UI" panose="020B0604030504040204" pitchFamily="50" charset="-128"/>
                <a:ea typeface="Meiryo UI" panose="020B0604030504040204" pitchFamily="50" charset="-128"/>
              </a:rPr>
              <a:t>懇談会</a:t>
            </a:r>
            <a:r>
              <a:rPr kumimoji="1" lang="ja-JP" altLang="en-US" sz="1100" dirty="0" smtClean="0">
                <a:latin typeface="Meiryo UI" panose="020B0604030504040204" pitchFamily="50" charset="-128"/>
                <a:ea typeface="Meiryo UI" panose="020B0604030504040204" pitchFamily="50" charset="-128"/>
              </a:rPr>
              <a:t>資料</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国土交通省）</a:t>
            </a:r>
            <a:endParaRPr kumimoji="1" lang="en-US" altLang="ja-JP" sz="11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9FA9D84B-DFB0-4C19-8A50-1E4C2793DE74}"/>
              </a:ext>
            </a:extLst>
          </p:cNvPr>
          <p:cNvSpPr txBox="1"/>
          <p:nvPr/>
        </p:nvSpPr>
        <p:spPr>
          <a:xfrm>
            <a:off x="312605" y="567662"/>
            <a:ext cx="5106411"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▼新宿バスターミナル（新宿区） </a:t>
            </a:r>
            <a:r>
              <a:rPr lang="en-US" altLang="ja-JP" sz="1200" b="1" dirty="0">
                <a:latin typeface="Meiryo UI" panose="020B0604030504040204" pitchFamily="50" charset="-128"/>
                <a:ea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rPr>
              <a:t>28</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4</a:t>
            </a:r>
            <a:r>
              <a:rPr lang="ja-JP" altLang="en-US" sz="1200" b="1" dirty="0">
                <a:latin typeface="Meiryo UI" panose="020B0604030504040204" pitchFamily="50" charset="-128"/>
                <a:ea typeface="Meiryo UI" panose="020B0604030504040204" pitchFamily="50" charset="-128"/>
              </a:rPr>
              <a:t>月供用</a:t>
            </a:r>
            <a:r>
              <a:rPr lang="en-US" altLang="ja-JP" sz="1200" b="1" dirty="0">
                <a:latin typeface="Meiryo UI" panose="020B0604030504040204" pitchFamily="50" charset="-128"/>
                <a:ea typeface="Meiryo UI" panose="020B0604030504040204" pitchFamily="50" charset="-128"/>
              </a:rPr>
              <a:t>】</a:t>
            </a:r>
            <a:endParaRPr lang="ja-JP" altLang="en-US" sz="1400" b="1" dirty="0">
              <a:solidFill>
                <a:srgbClr val="000000"/>
              </a:solidFill>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4C8D2A48-19AE-4045-8CAA-C46B6DB4C5A3}"/>
              </a:ext>
            </a:extLst>
          </p:cNvPr>
          <p:cNvSpPr txBox="1"/>
          <p:nvPr/>
        </p:nvSpPr>
        <p:spPr>
          <a:xfrm>
            <a:off x="432191" y="889536"/>
            <a:ext cx="4632830" cy="523220"/>
          </a:xfrm>
          <a:prstGeom prst="rect">
            <a:avLst/>
          </a:prstGeom>
          <a:noFill/>
        </p:spPr>
        <p:txBody>
          <a:bodyPr wrap="square" rtlCol="0">
            <a:spAutoFit/>
          </a:bodyPr>
          <a:lstStyle/>
          <a:p>
            <a:r>
              <a:rPr lang="ja-JP" altLang="en-US" sz="1400" dirty="0">
                <a:latin typeface="+mn-ea"/>
              </a:rPr>
              <a:t>・ 道路（国道</a:t>
            </a:r>
            <a:r>
              <a:rPr lang="en-US" altLang="ja-JP" sz="1400" dirty="0">
                <a:latin typeface="+mn-ea"/>
              </a:rPr>
              <a:t>20</a:t>
            </a:r>
            <a:r>
              <a:rPr lang="ja-JP" altLang="en-US" sz="1400" dirty="0">
                <a:latin typeface="+mn-ea"/>
              </a:rPr>
              <a:t>号）と民間ターミナルの官民連携で事業実施</a:t>
            </a:r>
            <a:endParaRPr lang="en-US" altLang="ja-JP" sz="1400" dirty="0">
              <a:latin typeface="+mn-ea"/>
            </a:endParaRPr>
          </a:p>
          <a:p>
            <a:r>
              <a:rPr lang="ja-JP" altLang="en-US" sz="1400" dirty="0">
                <a:latin typeface="+mn-ea"/>
              </a:rPr>
              <a:t>・ 鉄道と直結し、</a:t>
            </a:r>
            <a:r>
              <a:rPr lang="en-US" altLang="ja-JP" sz="1400" dirty="0">
                <a:latin typeface="+mn-ea"/>
              </a:rPr>
              <a:t>19</a:t>
            </a:r>
            <a:r>
              <a:rPr lang="ja-JP" altLang="en-US" sz="1400" dirty="0">
                <a:latin typeface="+mn-ea"/>
              </a:rPr>
              <a:t>箇所に点在していた高速バス停を集約</a:t>
            </a:r>
            <a:endParaRPr lang="en-US" altLang="ja-JP" sz="1400" dirty="0">
              <a:latin typeface="+mn-ea"/>
            </a:endParaRPr>
          </a:p>
        </p:txBody>
      </p:sp>
      <p:pic>
        <p:nvPicPr>
          <p:cNvPr id="7" name="図 6">
            <a:extLst>
              <a:ext uri="{FF2B5EF4-FFF2-40B4-BE49-F238E27FC236}">
                <a16:creationId xmlns:a16="http://schemas.microsoft.com/office/drawing/2014/main" id="{4F3F577F-7AE4-406D-8C77-989FFCFAE163}"/>
              </a:ext>
            </a:extLst>
          </p:cNvPr>
          <p:cNvPicPr>
            <a:picLocks noChangeAspect="1"/>
          </p:cNvPicPr>
          <p:nvPr/>
        </p:nvPicPr>
        <p:blipFill>
          <a:blip r:embed="rId4"/>
          <a:stretch>
            <a:fillRect/>
          </a:stretch>
        </p:blipFill>
        <p:spPr>
          <a:xfrm>
            <a:off x="5419016" y="948215"/>
            <a:ext cx="3570021" cy="1563297"/>
          </a:xfrm>
          <a:prstGeom prst="rect">
            <a:avLst/>
          </a:prstGeom>
        </p:spPr>
      </p:pic>
    </p:spTree>
    <p:extLst>
      <p:ext uri="{BB962C8B-B14F-4D97-AF65-F5344CB8AC3E}">
        <p14:creationId xmlns:p14="http://schemas.microsoft.com/office/powerpoint/2010/main" val="89230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3183" y="-11192"/>
            <a:ext cx="9116291" cy="6692689"/>
          </a:xfrm>
          <a:prstGeom prst="rect">
            <a:avLst/>
          </a:prstGeom>
        </p:spPr>
      </p:pic>
      <p:sp>
        <p:nvSpPr>
          <p:cNvPr id="2" name="スライド番号プレースホルダー 1"/>
          <p:cNvSpPr>
            <a:spLocks noGrp="1"/>
          </p:cNvSpPr>
          <p:nvPr>
            <p:ph type="sldNum" sz="quarter" idx="12"/>
          </p:nvPr>
        </p:nvSpPr>
        <p:spPr>
          <a:xfrm>
            <a:off x="7520459" y="6342498"/>
            <a:ext cx="2228850" cy="365125"/>
          </a:xfrm>
        </p:spPr>
        <p:txBody>
          <a:bodyPr/>
          <a:lstStyle/>
          <a:p>
            <a:fld id="{04E50CC2-EE92-4137-96F0-0D7BF3F692BF}" type="slidenum">
              <a:rPr kumimoji="1" lang="ja-JP" altLang="en-US" smtClean="0"/>
              <a:t>5</a:t>
            </a:fld>
            <a:endParaRPr kumimoji="1" lang="ja-JP" altLang="en-US" dirty="0"/>
          </a:p>
        </p:txBody>
      </p:sp>
      <p:sp>
        <p:nvSpPr>
          <p:cNvPr id="4" name="テキスト ボックス 3"/>
          <p:cNvSpPr txBox="1"/>
          <p:nvPr/>
        </p:nvSpPr>
        <p:spPr>
          <a:xfrm>
            <a:off x="0" y="0"/>
            <a:ext cx="9906000" cy="400110"/>
          </a:xfrm>
          <a:prstGeom prst="rect">
            <a:avLst/>
          </a:prstGeom>
          <a:solidFill>
            <a:srgbClr val="0070C0"/>
          </a:solidFill>
        </p:spPr>
        <p:txBody>
          <a:bodyPr wrap="square" rtlCol="0">
            <a:spAutoFit/>
          </a:bodyPr>
          <a:lstStyle/>
          <a:p>
            <a:pPr algn="ctr"/>
            <a:r>
              <a:rPr lang="ja-JP" altLang="en-US" sz="2000" b="1" dirty="0">
                <a:solidFill>
                  <a:schemeClr val="bg1"/>
                </a:solidFill>
              </a:rPr>
              <a:t>国内の交通結節機能の事例</a:t>
            </a:r>
            <a:endParaRPr lang="ja-JP" altLang="en-US" sz="2000" b="1" kern="100" dirty="0">
              <a:solidFill>
                <a:schemeClr val="bg1"/>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653149" y="6563603"/>
            <a:ext cx="6719455" cy="276999"/>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rPr>
              <a:t>出典：</a:t>
            </a:r>
            <a:r>
              <a:rPr lang="zh-TW" altLang="en-US" sz="1200" dirty="0">
                <a:latin typeface="Meiryo UI" panose="020B0604030504040204" pitchFamily="50" charset="-128"/>
                <a:ea typeface="Meiryo UI" panose="020B0604030504040204" pitchFamily="50" charset="-128"/>
              </a:rPr>
              <a:t>社会資本整備審議会道路分科会</a:t>
            </a:r>
            <a:r>
              <a:rPr lang="ja-JP" altLang="en-US" sz="1200" dirty="0">
                <a:latin typeface="Meiryo UI" panose="020B0604030504040204" pitchFamily="50" charset="-128"/>
                <a:ea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rPr>
              <a:t>67</a:t>
            </a:r>
            <a:r>
              <a:rPr lang="ja-JP" altLang="en-US" sz="1200" dirty="0">
                <a:latin typeface="Meiryo UI" panose="020B0604030504040204" pitchFamily="50" charset="-128"/>
                <a:ea typeface="Meiryo UI" panose="020B0604030504040204" pitchFamily="50" charset="-128"/>
              </a:rPr>
              <a:t>回基本政策部会</a:t>
            </a:r>
            <a:r>
              <a:rPr lang="ja-JP" altLang="en-US" sz="1200" dirty="0" smtClean="0">
                <a:latin typeface="Meiryo UI" panose="020B0604030504040204" pitchFamily="50" charset="-128"/>
                <a:ea typeface="Meiryo UI" panose="020B0604030504040204" pitchFamily="50" charset="-128"/>
              </a:rPr>
              <a:t>（国土</a:t>
            </a:r>
            <a:r>
              <a:rPr lang="ja-JP" altLang="en-US" sz="1200" dirty="0">
                <a:latin typeface="Meiryo UI" panose="020B0604030504040204" pitchFamily="50" charset="-128"/>
                <a:ea typeface="Meiryo UI" panose="020B0604030504040204" pitchFamily="50" charset="-128"/>
              </a:rPr>
              <a:t>交通</a:t>
            </a:r>
            <a:r>
              <a:rPr lang="ja-JP" altLang="en-US" sz="1200" dirty="0" smtClean="0">
                <a:latin typeface="Meiryo UI" panose="020B0604030504040204" pitchFamily="50" charset="-128"/>
                <a:ea typeface="Meiryo UI" panose="020B0604030504040204" pitchFamily="50" charset="-128"/>
              </a:rPr>
              <a:t>省 </a:t>
            </a:r>
            <a:r>
              <a:rPr lang="en-US" altLang="ja-JP" sz="1200" dirty="0" smtClean="0">
                <a:latin typeface="Meiryo UI" panose="020B0604030504040204" pitchFamily="50" charset="-128"/>
                <a:ea typeface="Meiryo UI" panose="020B0604030504040204" pitchFamily="50" charset="-128"/>
              </a:rPr>
              <a:t>R1.6.18</a:t>
            </a:r>
            <a:r>
              <a:rPr lang="ja-JP" altLang="en-US" sz="12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2299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1000" y="1"/>
            <a:ext cx="9144000" cy="304800"/>
          </a:xfrm>
          <a:prstGeom prst="rect">
            <a:avLst/>
          </a:prstGeom>
          <a:solidFill>
            <a:schemeClr val="accent1"/>
          </a:solidFill>
        </p:spPr>
        <p:txBody>
          <a:bodyPr wrap="square" rtlCol="0">
            <a:spAutoFit/>
          </a:bodyPr>
          <a:lstStyle/>
          <a:p>
            <a:r>
              <a:rPr lang="ja-JP" altLang="en-US" sz="1400" dirty="0">
                <a:solidFill>
                  <a:schemeClr val="bg1"/>
                </a:solidFill>
                <a:latin typeface="HGPｺﾞｼｯｸM" panose="020B0600000000000000" pitchFamily="50" charset="-128"/>
                <a:ea typeface="HGPｺﾞｼｯｸM" panose="020B0600000000000000" pitchFamily="50" charset="-128"/>
              </a:rPr>
              <a:t>地域における主な検討箇所</a:t>
            </a:r>
          </a:p>
        </p:txBody>
      </p:sp>
      <p:sp>
        <p:nvSpPr>
          <p:cNvPr id="5" name="テキスト ボックス 4"/>
          <p:cNvSpPr txBox="1"/>
          <p:nvPr/>
        </p:nvSpPr>
        <p:spPr>
          <a:xfrm>
            <a:off x="2570019" y="6563603"/>
            <a:ext cx="6719455" cy="276999"/>
          </a:xfrm>
          <a:prstGeom prst="rect">
            <a:avLst/>
          </a:prstGeom>
          <a:noFill/>
        </p:spPr>
        <p:txBody>
          <a:bodyPr wrap="square" rtlCol="0">
            <a:spAutoFit/>
          </a:bodyPr>
          <a:lstStyle/>
          <a:p>
            <a:pPr algn="r"/>
            <a:r>
              <a:rPr lang="ja-JP" altLang="en-US" sz="1200" dirty="0" smtClean="0">
                <a:latin typeface="Meiryo UI" panose="020B0604030504040204" pitchFamily="50" charset="-128"/>
                <a:ea typeface="Meiryo UI" panose="020B0604030504040204" pitchFamily="50" charset="-128"/>
              </a:rPr>
              <a:t>出典：</a:t>
            </a:r>
            <a:r>
              <a:rPr lang="zh-TW" altLang="en-US" sz="1200" dirty="0">
                <a:latin typeface="Meiryo UI" panose="020B0604030504040204" pitchFamily="50" charset="-128"/>
                <a:ea typeface="Meiryo UI" panose="020B0604030504040204" pitchFamily="50" charset="-128"/>
              </a:rPr>
              <a:t>社会資本整備審議会道路分科会</a:t>
            </a:r>
            <a:r>
              <a:rPr lang="ja-JP" altLang="en-US" sz="1200" dirty="0">
                <a:latin typeface="Meiryo UI" panose="020B0604030504040204" pitchFamily="50" charset="-128"/>
                <a:ea typeface="Meiryo UI" panose="020B0604030504040204" pitchFamily="50" charset="-128"/>
              </a:rPr>
              <a:t> 第</a:t>
            </a:r>
            <a:r>
              <a:rPr lang="en-US" altLang="ja-JP" sz="1200" dirty="0">
                <a:latin typeface="Meiryo UI" panose="020B0604030504040204" pitchFamily="50" charset="-128"/>
                <a:ea typeface="Meiryo UI" panose="020B0604030504040204" pitchFamily="50" charset="-128"/>
              </a:rPr>
              <a:t>67</a:t>
            </a:r>
            <a:r>
              <a:rPr lang="ja-JP" altLang="en-US" sz="1200" dirty="0">
                <a:latin typeface="Meiryo UI" panose="020B0604030504040204" pitchFamily="50" charset="-128"/>
                <a:ea typeface="Meiryo UI" panose="020B0604030504040204" pitchFamily="50" charset="-128"/>
              </a:rPr>
              <a:t>回基本政策部会</a:t>
            </a:r>
            <a:r>
              <a:rPr lang="ja-JP" altLang="en-US" sz="1200" dirty="0" smtClean="0">
                <a:latin typeface="Meiryo UI" panose="020B0604030504040204" pitchFamily="50" charset="-128"/>
                <a:ea typeface="Meiryo UI" panose="020B0604030504040204" pitchFamily="50" charset="-128"/>
              </a:rPr>
              <a:t>（国土</a:t>
            </a:r>
            <a:r>
              <a:rPr lang="ja-JP" altLang="en-US" sz="1200" dirty="0">
                <a:latin typeface="Meiryo UI" panose="020B0604030504040204" pitchFamily="50" charset="-128"/>
                <a:ea typeface="Meiryo UI" panose="020B0604030504040204" pitchFamily="50" charset="-128"/>
              </a:rPr>
              <a:t>交通</a:t>
            </a:r>
            <a:r>
              <a:rPr lang="ja-JP" altLang="en-US" sz="1200" dirty="0" smtClean="0">
                <a:latin typeface="Meiryo UI" panose="020B0604030504040204" pitchFamily="50" charset="-128"/>
                <a:ea typeface="Meiryo UI" panose="020B0604030504040204" pitchFamily="50" charset="-128"/>
              </a:rPr>
              <a:t>省 </a:t>
            </a:r>
            <a:r>
              <a:rPr lang="en-US" altLang="ja-JP" sz="1200" dirty="0">
                <a:latin typeface="Meiryo UI" panose="020B0604030504040204" pitchFamily="50" charset="-128"/>
                <a:ea typeface="Meiryo UI" panose="020B0604030504040204" pitchFamily="50" charset="-128"/>
              </a:rPr>
              <a:t>R1.6.18</a:t>
            </a:r>
            <a:r>
              <a:rPr lang="ja-JP" altLang="en-US" sz="1200" dirty="0">
                <a:latin typeface="Meiryo UI" panose="020B0604030504040204" pitchFamily="50" charset="-128"/>
                <a:ea typeface="Meiryo UI" panose="020B0604030504040204" pitchFamily="50" charset="-128"/>
              </a:rPr>
              <a:t>）</a:t>
            </a:r>
          </a:p>
        </p:txBody>
      </p:sp>
      <p:sp>
        <p:nvSpPr>
          <p:cNvPr id="4" name="スライド番号プレースホルダー 3"/>
          <p:cNvSpPr>
            <a:spLocks noGrp="1"/>
          </p:cNvSpPr>
          <p:nvPr>
            <p:ph type="sldNum" sz="quarter" idx="12"/>
          </p:nvPr>
        </p:nvSpPr>
        <p:spPr>
          <a:xfrm>
            <a:off x="7472795" y="6327349"/>
            <a:ext cx="2228850" cy="365125"/>
          </a:xfrm>
        </p:spPr>
        <p:txBody>
          <a:bodyPr/>
          <a:lstStyle/>
          <a:p>
            <a:fld id="{9512D106-5FD2-40A7-B0BE-149557FADEBC}" type="slidenum">
              <a:rPr kumimoji="1" lang="ja-JP" altLang="en-US" smtClean="0"/>
              <a:t>6</a:t>
            </a:fld>
            <a:endParaRPr kumimoji="1" lang="ja-JP" altLang="en-US"/>
          </a:p>
        </p:txBody>
      </p:sp>
      <p:sp>
        <p:nvSpPr>
          <p:cNvPr id="6" name="テキスト ボックス 5"/>
          <p:cNvSpPr txBox="1"/>
          <p:nvPr/>
        </p:nvSpPr>
        <p:spPr>
          <a:xfrm>
            <a:off x="0" y="0"/>
            <a:ext cx="9906000" cy="400110"/>
          </a:xfrm>
          <a:prstGeom prst="rect">
            <a:avLst/>
          </a:prstGeom>
          <a:solidFill>
            <a:srgbClr val="0070C0"/>
          </a:solidFill>
        </p:spPr>
        <p:txBody>
          <a:bodyPr wrap="square" rtlCol="0">
            <a:spAutoFit/>
          </a:bodyPr>
          <a:lstStyle/>
          <a:p>
            <a:pPr algn="ctr"/>
            <a:r>
              <a:rPr lang="ja-JP" altLang="en-US" sz="2000" b="1" dirty="0">
                <a:solidFill>
                  <a:schemeClr val="bg1"/>
                </a:solidFill>
              </a:rPr>
              <a:t>国内の交通結節機能の事例</a:t>
            </a:r>
            <a:endParaRPr lang="ja-JP" altLang="en-US" sz="2000" b="1" kern="100" dirty="0">
              <a:solidFill>
                <a:schemeClr val="bg1"/>
              </a:solidFill>
              <a:latin typeface="HGPｺﾞｼｯｸM" panose="020B0600000000000000" pitchFamily="50" charset="-128"/>
              <a:ea typeface="HGPｺﾞｼｯｸM" panose="020B0600000000000000" pitchFamily="50" charset="-128"/>
            </a:endParaRPr>
          </a:p>
        </p:txBody>
      </p:sp>
      <p:pic>
        <p:nvPicPr>
          <p:cNvPr id="8" name="図 7">
            <a:extLst>
              <a:ext uri="{FF2B5EF4-FFF2-40B4-BE49-F238E27FC236}">
                <a16:creationId xmlns:a16="http://schemas.microsoft.com/office/drawing/2014/main" id="{AB873163-0AE0-4D66-A6ED-8B2D226822EA}"/>
              </a:ext>
            </a:extLst>
          </p:cNvPr>
          <p:cNvPicPr>
            <a:picLocks noChangeAspect="1"/>
          </p:cNvPicPr>
          <p:nvPr/>
        </p:nvPicPr>
        <p:blipFill>
          <a:blip r:embed="rId2"/>
          <a:stretch>
            <a:fillRect/>
          </a:stretch>
        </p:blipFill>
        <p:spPr>
          <a:xfrm>
            <a:off x="485847" y="487065"/>
            <a:ext cx="8934307" cy="6120000"/>
          </a:xfrm>
          <a:prstGeom prst="rect">
            <a:avLst/>
          </a:prstGeom>
        </p:spPr>
      </p:pic>
    </p:spTree>
    <p:extLst>
      <p:ext uri="{BB962C8B-B14F-4D97-AF65-F5344CB8AC3E}">
        <p14:creationId xmlns:p14="http://schemas.microsoft.com/office/powerpoint/2010/main" val="2977968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79964" y="448443"/>
            <a:ext cx="9605481" cy="1585711"/>
          </a:xfrm>
          <a:prstGeom prst="roundRect">
            <a:avLst>
              <a:gd name="adj" fmla="val 855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400" b="1" dirty="0">
                <a:solidFill>
                  <a:srgbClr val="000000"/>
                </a:solidFill>
                <a:latin typeface="Meiryo UI" panose="020B0604030504040204" pitchFamily="50" charset="-128"/>
                <a:ea typeface="Meiryo UI" panose="020B0604030504040204" pitchFamily="50" charset="-128"/>
              </a:rPr>
              <a:t>≪（新宿）バスタに</a:t>
            </a:r>
            <a:r>
              <a:rPr lang="ja-JP" altLang="en-US" sz="1400" b="1" dirty="0" smtClean="0">
                <a:solidFill>
                  <a:srgbClr val="000000"/>
                </a:solidFill>
                <a:latin typeface="Meiryo UI" panose="020B0604030504040204" pitchFamily="50" charset="-128"/>
                <a:ea typeface="Meiryo UI" panose="020B0604030504040204" pitchFamily="50" charset="-128"/>
              </a:rPr>
              <a:t>おける課題（事業スキーム）≫</a:t>
            </a:r>
            <a:endParaRPr lang="ja-JP" altLang="en-US" sz="1400" b="1" dirty="0">
              <a:solidFill>
                <a:srgbClr val="000000"/>
              </a:solidFill>
              <a:latin typeface="Meiryo UI" panose="020B0604030504040204" pitchFamily="50" charset="-128"/>
              <a:ea typeface="Meiryo UI" panose="020B0604030504040204" pitchFamily="50" charset="-128"/>
            </a:endParaRPr>
          </a:p>
          <a:p>
            <a:pPr lvl="0"/>
            <a:r>
              <a:rPr lang="ja-JP" altLang="en-US" sz="1400" dirty="0">
                <a:solidFill>
                  <a:srgbClr val="000000"/>
                </a:solidFill>
                <a:latin typeface="Meiryo UI" panose="020B0604030504040204" pitchFamily="50" charset="-128"/>
                <a:ea typeface="Meiryo UI" panose="020B0604030504040204" pitchFamily="50" charset="-128"/>
              </a:rPr>
              <a:t>① 道路附属物の一般交通の用に供する自動車駐車場として整備されており、バスやタクシー専用のターミナルとしての法的な位置付</a:t>
            </a:r>
          </a:p>
          <a:p>
            <a:pPr lvl="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err="1">
                <a:solidFill>
                  <a:srgbClr val="000000"/>
                </a:solidFill>
                <a:latin typeface="Meiryo UI" panose="020B0604030504040204" pitchFamily="50" charset="-128"/>
                <a:ea typeface="Meiryo UI" panose="020B0604030504040204" pitchFamily="50" charset="-128"/>
              </a:rPr>
              <a:t>けには</a:t>
            </a:r>
            <a:r>
              <a:rPr lang="ja-JP" altLang="en-US" sz="1400" dirty="0">
                <a:solidFill>
                  <a:srgbClr val="000000"/>
                </a:solidFill>
                <a:latin typeface="Meiryo UI" panose="020B0604030504040204" pitchFamily="50" charset="-128"/>
                <a:ea typeface="Meiryo UI" panose="020B0604030504040204" pitchFamily="50" charset="-128"/>
              </a:rPr>
              <a:t>ない。（一般車両は、道路管理者からの要請に基づき利用を控えて頂いている）</a:t>
            </a:r>
          </a:p>
          <a:p>
            <a:pPr lvl="0"/>
            <a:r>
              <a:rPr lang="ja-JP" altLang="en-US" sz="1400" dirty="0">
                <a:solidFill>
                  <a:srgbClr val="000000"/>
                </a:solidFill>
                <a:latin typeface="Meiryo UI" panose="020B0604030504040204" pitchFamily="50" charset="-128"/>
                <a:ea typeface="Meiryo UI" panose="020B0604030504040204" pitchFamily="50" charset="-128"/>
              </a:rPr>
              <a:t>② 道路管理者とターミナル会社は兼用工作物として協定を締結しているが、より一層の選定過程の透明化や民間のノウハウを生か</a:t>
            </a:r>
          </a:p>
          <a:p>
            <a:pPr lvl="0"/>
            <a:r>
              <a:rPr lang="ja-JP" altLang="en-US" sz="1400" dirty="0">
                <a:solidFill>
                  <a:srgbClr val="000000"/>
                </a:solidFill>
                <a:latin typeface="Meiryo UI" panose="020B0604030504040204" pitchFamily="50" charset="-128"/>
                <a:ea typeface="Meiryo UI" panose="020B0604030504040204" pitchFamily="50" charset="-128"/>
              </a:rPr>
              <a:t>　　せる仕組みが</a:t>
            </a:r>
            <a:r>
              <a:rPr lang="ja-JP" altLang="en-US" sz="1400" dirty="0" smtClean="0">
                <a:solidFill>
                  <a:srgbClr val="000000"/>
                </a:solidFill>
                <a:latin typeface="Meiryo UI" panose="020B0604030504040204" pitchFamily="50" charset="-128"/>
                <a:ea typeface="Meiryo UI" panose="020B0604030504040204" pitchFamily="50" charset="-128"/>
              </a:rPr>
              <a:t>必要。</a:t>
            </a:r>
            <a:endParaRPr lang="ja-JP" altLang="en-US" sz="1400" dirty="0">
              <a:solidFill>
                <a:srgbClr val="000000"/>
              </a:solidFill>
              <a:latin typeface="Meiryo UI" panose="020B0604030504040204" pitchFamily="50" charset="-128"/>
              <a:ea typeface="Meiryo UI" panose="020B0604030504040204" pitchFamily="50" charset="-128"/>
            </a:endParaRPr>
          </a:p>
          <a:p>
            <a:pPr lvl="0"/>
            <a:r>
              <a:rPr lang="ja-JP" altLang="en-US" sz="1400" dirty="0">
                <a:solidFill>
                  <a:srgbClr val="000000"/>
                </a:solidFill>
                <a:latin typeface="Meiryo UI" panose="020B0604030504040204" pitchFamily="50" charset="-128"/>
                <a:ea typeface="Meiryo UI" panose="020B0604030504040204" pitchFamily="50" charset="-128"/>
              </a:rPr>
              <a:t>③ 道路区域内の待合所における商業施設等の設置の柔軟化や、商業施設等から得られる収益をバスタの維持管理に充てる仕組み</a:t>
            </a:r>
          </a:p>
          <a:p>
            <a:pPr lvl="0"/>
            <a:r>
              <a:rPr lang="ja-JP" altLang="en-US" sz="1400" dirty="0">
                <a:solidFill>
                  <a:srgbClr val="000000"/>
                </a:solidFill>
                <a:latin typeface="Meiryo UI" panose="020B0604030504040204" pitchFamily="50" charset="-128"/>
                <a:ea typeface="Meiryo UI" panose="020B0604030504040204" pitchFamily="50" charset="-128"/>
              </a:rPr>
              <a:t>　　が</a:t>
            </a:r>
            <a:r>
              <a:rPr lang="ja-JP" altLang="en-US" sz="1400" dirty="0" smtClean="0">
                <a:solidFill>
                  <a:srgbClr val="000000"/>
                </a:solidFill>
                <a:latin typeface="Meiryo UI" panose="020B0604030504040204" pitchFamily="50" charset="-128"/>
                <a:ea typeface="Meiryo UI" panose="020B0604030504040204" pitchFamily="50" charset="-128"/>
              </a:rPr>
              <a:t>必要。</a:t>
            </a:r>
            <a:endParaRPr lang="ja-JP" altLang="en-US" sz="1400" dirty="0">
              <a:solidFill>
                <a:srgbClr val="000000"/>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04E50CC2-EE92-4137-96F0-0D7BF3F692BF}" type="slidenum">
              <a:rPr kumimoji="1" lang="ja-JP" altLang="en-US" smtClean="0"/>
              <a:t>7</a:t>
            </a:fld>
            <a:endParaRPr kumimoji="1" lang="ja-JP" altLang="en-US"/>
          </a:p>
        </p:txBody>
      </p:sp>
      <p:sp>
        <p:nvSpPr>
          <p:cNvPr id="6" name="テキスト ボックス 5"/>
          <p:cNvSpPr txBox="1"/>
          <p:nvPr/>
        </p:nvSpPr>
        <p:spPr>
          <a:xfrm>
            <a:off x="0" y="0"/>
            <a:ext cx="9906000" cy="400110"/>
          </a:xfrm>
          <a:prstGeom prst="rect">
            <a:avLst/>
          </a:prstGeom>
          <a:solidFill>
            <a:srgbClr val="0070C0"/>
          </a:solidFill>
        </p:spPr>
        <p:txBody>
          <a:bodyPr wrap="square" rtlCol="0">
            <a:spAutoFit/>
          </a:bodyPr>
          <a:lstStyle/>
          <a:p>
            <a:pPr algn="ctr"/>
            <a:r>
              <a:rPr lang="ja-JP" altLang="en-US" sz="2000" b="1" dirty="0" smtClean="0">
                <a:solidFill>
                  <a:schemeClr val="bg1"/>
                </a:solidFill>
                <a:latin typeface="+mj-ea"/>
                <a:ea typeface="+mj-ea"/>
              </a:rPr>
              <a:t>交通結節機能に関する国の動き</a:t>
            </a:r>
            <a:endParaRPr lang="en-US" altLang="ja-JP" sz="2000" b="1" dirty="0" smtClean="0">
              <a:solidFill>
                <a:schemeClr val="bg1"/>
              </a:solidFill>
              <a:latin typeface="+mj-ea"/>
              <a:ea typeface="+mj-ea"/>
            </a:endParaRPr>
          </a:p>
        </p:txBody>
      </p:sp>
      <p:sp>
        <p:nvSpPr>
          <p:cNvPr id="8" name="テキスト ボックス 7"/>
          <p:cNvSpPr txBox="1"/>
          <p:nvPr/>
        </p:nvSpPr>
        <p:spPr>
          <a:xfrm>
            <a:off x="2168339" y="6615213"/>
            <a:ext cx="586263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出典</a:t>
            </a:r>
            <a:r>
              <a:rPr lang="ja-JP" altLang="en-US" sz="1100" dirty="0">
                <a:latin typeface="Meiryo UI" panose="020B0604030504040204" pitchFamily="50" charset="-128"/>
                <a:ea typeface="Meiryo UI" panose="020B0604030504040204" pitchFamily="50" charset="-128"/>
              </a:rPr>
              <a:t>：</a:t>
            </a:r>
            <a:r>
              <a:rPr lang="zh-TW" altLang="en-US" sz="1100" dirty="0">
                <a:latin typeface="Meiryo UI" panose="020B0604030504040204" pitchFamily="50" charset="-128"/>
                <a:ea typeface="Meiryo UI" panose="020B0604030504040204" pitchFamily="50" charset="-128"/>
              </a:rPr>
              <a:t>社会資本整備審議会道路分科会</a:t>
            </a:r>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第７３回</a:t>
            </a:r>
            <a:r>
              <a:rPr lang="ja-JP" altLang="en-US" sz="1100" dirty="0">
                <a:latin typeface="Meiryo UI" panose="020B0604030504040204" pitchFamily="50" charset="-128"/>
                <a:ea typeface="Meiryo UI" panose="020B0604030504040204" pitchFamily="50" charset="-128"/>
              </a:rPr>
              <a:t>基本政策</a:t>
            </a:r>
            <a:r>
              <a:rPr lang="ja-JP" altLang="en-US" sz="1100" dirty="0" smtClean="0">
                <a:latin typeface="Meiryo UI" panose="020B0604030504040204" pitchFamily="50" charset="-128"/>
                <a:ea typeface="Meiryo UI" panose="020B0604030504040204" pitchFamily="50" charset="-128"/>
              </a:rPr>
              <a:t>部会　配付資料（国土交通省）</a:t>
            </a:r>
            <a:endParaRPr lang="ja-JP" altLang="en-US" sz="1100"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a:off x="1822942" y="2437957"/>
            <a:ext cx="6020458" cy="4229717"/>
          </a:xfrm>
          <a:prstGeom prst="rect">
            <a:avLst/>
          </a:prstGeom>
        </p:spPr>
      </p:pic>
      <p:sp>
        <p:nvSpPr>
          <p:cNvPr id="9" name="テキスト ボックス 8"/>
          <p:cNvSpPr txBox="1"/>
          <p:nvPr/>
        </p:nvSpPr>
        <p:spPr>
          <a:xfrm>
            <a:off x="179964" y="2228808"/>
            <a:ext cx="5106411" cy="307777"/>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rPr>
              <a:t>R2.</a:t>
            </a:r>
            <a:r>
              <a:rPr lang="ja-JP" altLang="en-US" sz="1400" dirty="0" smtClean="0">
                <a:latin typeface="Meiryo UI" panose="020B0604030504040204" pitchFamily="50" charset="-128"/>
                <a:ea typeface="Meiryo UI" panose="020B0604030504040204" pitchFamily="50" charset="-128"/>
              </a:rPr>
              <a:t>道路法改正（</a:t>
            </a:r>
            <a:r>
              <a:rPr lang="ja-JP" altLang="en-US" sz="1400" dirty="0" smtClean="0">
                <a:solidFill>
                  <a:srgbClr val="000000"/>
                </a:solidFill>
                <a:latin typeface="Meiryo UI" panose="020B0604030504040204" pitchFamily="50" charset="-128"/>
                <a:ea typeface="Meiryo UI" panose="020B0604030504040204" pitchFamily="50" charset="-128"/>
              </a:rPr>
              <a:t>道路</a:t>
            </a:r>
            <a:r>
              <a:rPr lang="ja-JP" altLang="en-US" sz="1400" dirty="0">
                <a:solidFill>
                  <a:srgbClr val="000000"/>
                </a:solidFill>
                <a:latin typeface="Meiryo UI" panose="020B0604030504040204" pitchFamily="50" charset="-128"/>
                <a:ea typeface="Meiryo UI" panose="020B0604030504040204" pitchFamily="50" charset="-128"/>
              </a:rPr>
              <a:t>区域の位置づけ、</a:t>
            </a:r>
            <a:r>
              <a:rPr lang="ja-JP" altLang="en-US" sz="1400" dirty="0" smtClean="0">
                <a:solidFill>
                  <a:srgbClr val="000000"/>
                </a:solidFill>
                <a:latin typeface="Meiryo UI" panose="020B0604030504040204" pitchFamily="50" charset="-128"/>
                <a:ea typeface="Meiryo UI" panose="020B0604030504040204" pitchFamily="50" charset="-128"/>
              </a:rPr>
              <a:t>コンセッションの活用）</a:t>
            </a:r>
            <a:endParaRPr lang="ja-JP" altLang="en-US" sz="1400" dirty="0">
              <a:solidFill>
                <a:srgbClr val="000000"/>
              </a:solidFill>
              <a:latin typeface="Meiryo UI" panose="020B0604030504040204" pitchFamily="50" charset="-128"/>
              <a:ea typeface="Meiryo UI" panose="020B0604030504040204" pitchFamily="50" charset="-128"/>
            </a:endParaRPr>
          </a:p>
        </p:txBody>
      </p:sp>
      <p:sp>
        <p:nvSpPr>
          <p:cNvPr id="3" name="下矢印 2"/>
          <p:cNvSpPr/>
          <p:nvPr/>
        </p:nvSpPr>
        <p:spPr>
          <a:xfrm>
            <a:off x="4414838" y="2082488"/>
            <a:ext cx="871537" cy="153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000750" y="1796711"/>
            <a:ext cx="3714749"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第</a:t>
            </a:r>
            <a:r>
              <a:rPr lang="en-US" altLang="ja-JP" sz="1100" dirty="0" smtClean="0">
                <a:latin typeface="Meiryo UI" panose="020B0604030504040204" pitchFamily="50" charset="-128"/>
                <a:ea typeface="Meiryo UI" panose="020B0604030504040204" pitchFamily="50" charset="-128"/>
              </a:rPr>
              <a:t>67</a:t>
            </a:r>
            <a:r>
              <a:rPr lang="ja-JP" altLang="en-US" sz="1100" dirty="0" smtClean="0">
                <a:latin typeface="Meiryo UI" panose="020B0604030504040204" pitchFamily="50" charset="-128"/>
                <a:ea typeface="Meiryo UI" panose="020B0604030504040204" pitchFamily="50" charset="-128"/>
              </a:rPr>
              <a:t>回</a:t>
            </a:r>
            <a:r>
              <a:rPr lang="ja-JP" altLang="en-US" sz="1100" dirty="0">
                <a:latin typeface="Meiryo UI" panose="020B0604030504040204" pitchFamily="50" charset="-128"/>
                <a:ea typeface="Meiryo UI" panose="020B0604030504040204" pitchFamily="50" charset="-128"/>
              </a:rPr>
              <a:t>基本政策</a:t>
            </a:r>
            <a:r>
              <a:rPr lang="ja-JP" altLang="en-US" sz="1100" dirty="0" smtClean="0">
                <a:latin typeface="Meiryo UI" panose="020B0604030504040204" pitchFamily="50" charset="-128"/>
                <a:ea typeface="Meiryo UI" panose="020B0604030504040204" pitchFamily="50" charset="-128"/>
              </a:rPr>
              <a:t>部会（国土交通省）　配付資料より抜粋</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22729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 name="図 208"/>
          <p:cNvPicPr>
            <a:picLocks noChangeAspect="1"/>
          </p:cNvPicPr>
          <p:nvPr/>
        </p:nvPicPr>
        <p:blipFill rotWithShape="1">
          <a:blip r:embed="rId2"/>
          <a:srcRect l="1425" t="6824" r="10128" b="4488"/>
          <a:stretch/>
        </p:blipFill>
        <p:spPr>
          <a:xfrm>
            <a:off x="788104" y="1346196"/>
            <a:ext cx="8278643" cy="5384800"/>
          </a:xfrm>
          <a:prstGeom prst="rect">
            <a:avLst/>
          </a:prstGeom>
          <a:ln>
            <a:solidFill>
              <a:schemeClr val="tx1"/>
            </a:solidFill>
          </a:ln>
        </p:spPr>
      </p:pic>
      <p:sp>
        <p:nvSpPr>
          <p:cNvPr id="194" name="フリーフォーム 193"/>
          <p:cNvSpPr/>
          <p:nvPr/>
        </p:nvSpPr>
        <p:spPr>
          <a:xfrm>
            <a:off x="4266066" y="3452960"/>
            <a:ext cx="2855779" cy="2791842"/>
          </a:xfrm>
          <a:custGeom>
            <a:avLst/>
            <a:gdLst>
              <a:gd name="connsiteX0" fmla="*/ 1029834 w 2855779"/>
              <a:gd name="connsiteY0" fmla="*/ 395140 h 2791842"/>
              <a:gd name="connsiteX1" fmla="*/ 831714 w 2855779"/>
              <a:gd name="connsiteY1" fmla="*/ 524680 h 2791842"/>
              <a:gd name="connsiteX2" fmla="*/ 123054 w 2855779"/>
              <a:gd name="connsiteY2" fmla="*/ 1202860 h 2791842"/>
              <a:gd name="connsiteX3" fmla="*/ 23994 w 2855779"/>
              <a:gd name="connsiteY3" fmla="*/ 1370500 h 2791842"/>
              <a:gd name="connsiteX4" fmla="*/ 8754 w 2855779"/>
              <a:gd name="connsiteY4" fmla="*/ 1545760 h 2791842"/>
              <a:gd name="connsiteX5" fmla="*/ 138294 w 2855779"/>
              <a:gd name="connsiteY5" fmla="*/ 1827700 h 2791842"/>
              <a:gd name="connsiteX6" fmla="*/ 321174 w 2855779"/>
              <a:gd name="connsiteY6" fmla="*/ 1835320 h 2791842"/>
              <a:gd name="connsiteX7" fmla="*/ 427854 w 2855779"/>
              <a:gd name="connsiteY7" fmla="*/ 1789600 h 2791842"/>
              <a:gd name="connsiteX8" fmla="*/ 603114 w 2855779"/>
              <a:gd name="connsiteY8" fmla="*/ 1827700 h 2791842"/>
              <a:gd name="connsiteX9" fmla="*/ 755514 w 2855779"/>
              <a:gd name="connsiteY9" fmla="*/ 1896280 h 2791842"/>
              <a:gd name="connsiteX10" fmla="*/ 961254 w 2855779"/>
              <a:gd name="connsiteY10" fmla="*/ 1980100 h 2791842"/>
              <a:gd name="connsiteX11" fmla="*/ 1098414 w 2855779"/>
              <a:gd name="connsiteY11" fmla="*/ 2277280 h 2791842"/>
              <a:gd name="connsiteX12" fmla="*/ 1273674 w 2855779"/>
              <a:gd name="connsiteY12" fmla="*/ 2483020 h 2791842"/>
              <a:gd name="connsiteX13" fmla="*/ 1525134 w 2855779"/>
              <a:gd name="connsiteY13" fmla="*/ 2627800 h 2791842"/>
              <a:gd name="connsiteX14" fmla="*/ 1936614 w 2855779"/>
              <a:gd name="connsiteY14" fmla="*/ 2726860 h 2791842"/>
              <a:gd name="connsiteX15" fmla="*/ 2218554 w 2855779"/>
              <a:gd name="connsiteY15" fmla="*/ 2787820 h 2791842"/>
              <a:gd name="connsiteX16" fmla="*/ 2462394 w 2855779"/>
              <a:gd name="connsiteY16" fmla="*/ 2612560 h 2791842"/>
              <a:gd name="connsiteX17" fmla="*/ 2614794 w 2855779"/>
              <a:gd name="connsiteY17" fmla="*/ 2018200 h 2791842"/>
              <a:gd name="connsiteX18" fmla="*/ 2805294 w 2855779"/>
              <a:gd name="connsiteY18" fmla="*/ 1317160 h 2791842"/>
              <a:gd name="connsiteX19" fmla="*/ 2805294 w 2855779"/>
              <a:gd name="connsiteY19" fmla="*/ 1218100 h 2791842"/>
              <a:gd name="connsiteX20" fmla="*/ 2797674 w 2855779"/>
              <a:gd name="connsiteY20" fmla="*/ 1141900 h 2791842"/>
              <a:gd name="connsiteX21" fmla="*/ 2797674 w 2855779"/>
              <a:gd name="connsiteY21" fmla="*/ 966640 h 2791842"/>
              <a:gd name="connsiteX22" fmla="*/ 2835774 w 2855779"/>
              <a:gd name="connsiteY22" fmla="*/ 783760 h 2791842"/>
              <a:gd name="connsiteX23" fmla="*/ 2851014 w 2855779"/>
              <a:gd name="connsiteY23" fmla="*/ 646600 h 2791842"/>
              <a:gd name="connsiteX24" fmla="*/ 2751954 w 2855779"/>
              <a:gd name="connsiteY24" fmla="*/ 326560 h 2791842"/>
              <a:gd name="connsiteX25" fmla="*/ 2424294 w 2855779"/>
              <a:gd name="connsiteY25" fmla="*/ 105580 h 2791842"/>
              <a:gd name="connsiteX26" fmla="*/ 2317614 w 2855779"/>
              <a:gd name="connsiteY26" fmla="*/ 59860 h 2791842"/>
              <a:gd name="connsiteX27" fmla="*/ 2226174 w 2855779"/>
              <a:gd name="connsiteY27" fmla="*/ 113200 h 2791842"/>
              <a:gd name="connsiteX28" fmla="*/ 2157594 w 2855779"/>
              <a:gd name="connsiteY28" fmla="*/ 143680 h 2791842"/>
              <a:gd name="connsiteX29" fmla="*/ 2104254 w 2855779"/>
              <a:gd name="connsiteY29" fmla="*/ 143680 h 2791842"/>
              <a:gd name="connsiteX30" fmla="*/ 2028054 w 2855779"/>
              <a:gd name="connsiteY30" fmla="*/ 136060 h 2791842"/>
              <a:gd name="connsiteX31" fmla="*/ 1913754 w 2855779"/>
              <a:gd name="connsiteY31" fmla="*/ 52240 h 2791842"/>
              <a:gd name="connsiteX32" fmla="*/ 1860414 w 2855779"/>
              <a:gd name="connsiteY32" fmla="*/ 14140 h 2791842"/>
              <a:gd name="connsiteX33" fmla="*/ 1662294 w 2855779"/>
              <a:gd name="connsiteY33" fmla="*/ 6520 h 2791842"/>
              <a:gd name="connsiteX34" fmla="*/ 1471794 w 2855779"/>
              <a:gd name="connsiteY34" fmla="*/ 105580 h 2791842"/>
              <a:gd name="connsiteX35" fmla="*/ 1029834 w 2855779"/>
              <a:gd name="connsiteY35" fmla="*/ 395140 h 2791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55779" h="2791842">
                <a:moveTo>
                  <a:pt x="1029834" y="395140"/>
                </a:moveTo>
                <a:cubicBezTo>
                  <a:pt x="923154" y="464990"/>
                  <a:pt x="982844" y="390060"/>
                  <a:pt x="831714" y="524680"/>
                </a:cubicBezTo>
                <a:cubicBezTo>
                  <a:pt x="680584" y="659300"/>
                  <a:pt x="257674" y="1061890"/>
                  <a:pt x="123054" y="1202860"/>
                </a:cubicBezTo>
                <a:cubicBezTo>
                  <a:pt x="-11566" y="1343830"/>
                  <a:pt x="43044" y="1313350"/>
                  <a:pt x="23994" y="1370500"/>
                </a:cubicBezTo>
                <a:cubicBezTo>
                  <a:pt x="4944" y="1427650"/>
                  <a:pt x="-10296" y="1469560"/>
                  <a:pt x="8754" y="1545760"/>
                </a:cubicBezTo>
                <a:cubicBezTo>
                  <a:pt x="27804" y="1621960"/>
                  <a:pt x="86224" y="1779440"/>
                  <a:pt x="138294" y="1827700"/>
                </a:cubicBezTo>
                <a:cubicBezTo>
                  <a:pt x="190364" y="1875960"/>
                  <a:pt x="272914" y="1841670"/>
                  <a:pt x="321174" y="1835320"/>
                </a:cubicBezTo>
                <a:cubicBezTo>
                  <a:pt x="369434" y="1828970"/>
                  <a:pt x="380864" y="1790870"/>
                  <a:pt x="427854" y="1789600"/>
                </a:cubicBezTo>
                <a:cubicBezTo>
                  <a:pt x="474844" y="1788330"/>
                  <a:pt x="548504" y="1809920"/>
                  <a:pt x="603114" y="1827700"/>
                </a:cubicBezTo>
                <a:cubicBezTo>
                  <a:pt x="657724" y="1845480"/>
                  <a:pt x="695824" y="1870880"/>
                  <a:pt x="755514" y="1896280"/>
                </a:cubicBezTo>
                <a:cubicBezTo>
                  <a:pt x="815204" y="1921680"/>
                  <a:pt x="904104" y="1916600"/>
                  <a:pt x="961254" y="1980100"/>
                </a:cubicBezTo>
                <a:cubicBezTo>
                  <a:pt x="1018404" y="2043600"/>
                  <a:pt x="1046344" y="2193460"/>
                  <a:pt x="1098414" y="2277280"/>
                </a:cubicBezTo>
                <a:cubicBezTo>
                  <a:pt x="1150484" y="2361100"/>
                  <a:pt x="1202554" y="2424600"/>
                  <a:pt x="1273674" y="2483020"/>
                </a:cubicBezTo>
                <a:cubicBezTo>
                  <a:pt x="1344794" y="2541440"/>
                  <a:pt x="1414644" y="2587160"/>
                  <a:pt x="1525134" y="2627800"/>
                </a:cubicBezTo>
                <a:cubicBezTo>
                  <a:pt x="1635624" y="2668440"/>
                  <a:pt x="1821044" y="2700190"/>
                  <a:pt x="1936614" y="2726860"/>
                </a:cubicBezTo>
                <a:cubicBezTo>
                  <a:pt x="2052184" y="2753530"/>
                  <a:pt x="2130924" y="2806870"/>
                  <a:pt x="2218554" y="2787820"/>
                </a:cubicBezTo>
                <a:cubicBezTo>
                  <a:pt x="2306184" y="2768770"/>
                  <a:pt x="2396354" y="2740830"/>
                  <a:pt x="2462394" y="2612560"/>
                </a:cubicBezTo>
                <a:cubicBezTo>
                  <a:pt x="2528434" y="2484290"/>
                  <a:pt x="2557644" y="2234100"/>
                  <a:pt x="2614794" y="2018200"/>
                </a:cubicBezTo>
                <a:cubicBezTo>
                  <a:pt x="2671944" y="1802300"/>
                  <a:pt x="2773544" y="1450510"/>
                  <a:pt x="2805294" y="1317160"/>
                </a:cubicBezTo>
                <a:cubicBezTo>
                  <a:pt x="2837044" y="1183810"/>
                  <a:pt x="2806564" y="1247310"/>
                  <a:pt x="2805294" y="1218100"/>
                </a:cubicBezTo>
                <a:cubicBezTo>
                  <a:pt x="2804024" y="1188890"/>
                  <a:pt x="2798944" y="1183810"/>
                  <a:pt x="2797674" y="1141900"/>
                </a:cubicBezTo>
                <a:cubicBezTo>
                  <a:pt x="2796404" y="1099990"/>
                  <a:pt x="2791324" y="1026330"/>
                  <a:pt x="2797674" y="966640"/>
                </a:cubicBezTo>
                <a:cubicBezTo>
                  <a:pt x="2804024" y="906950"/>
                  <a:pt x="2826884" y="837100"/>
                  <a:pt x="2835774" y="783760"/>
                </a:cubicBezTo>
                <a:cubicBezTo>
                  <a:pt x="2844664" y="730420"/>
                  <a:pt x="2864984" y="722800"/>
                  <a:pt x="2851014" y="646600"/>
                </a:cubicBezTo>
                <a:cubicBezTo>
                  <a:pt x="2837044" y="570400"/>
                  <a:pt x="2823074" y="416730"/>
                  <a:pt x="2751954" y="326560"/>
                </a:cubicBezTo>
                <a:cubicBezTo>
                  <a:pt x="2680834" y="236390"/>
                  <a:pt x="2496684" y="150030"/>
                  <a:pt x="2424294" y="105580"/>
                </a:cubicBezTo>
                <a:cubicBezTo>
                  <a:pt x="2351904" y="61130"/>
                  <a:pt x="2350634" y="58590"/>
                  <a:pt x="2317614" y="59860"/>
                </a:cubicBezTo>
                <a:cubicBezTo>
                  <a:pt x="2284594" y="61130"/>
                  <a:pt x="2252844" y="99230"/>
                  <a:pt x="2226174" y="113200"/>
                </a:cubicBezTo>
                <a:cubicBezTo>
                  <a:pt x="2199504" y="127170"/>
                  <a:pt x="2177914" y="138600"/>
                  <a:pt x="2157594" y="143680"/>
                </a:cubicBezTo>
                <a:cubicBezTo>
                  <a:pt x="2137274" y="148760"/>
                  <a:pt x="2125844" y="144950"/>
                  <a:pt x="2104254" y="143680"/>
                </a:cubicBezTo>
                <a:cubicBezTo>
                  <a:pt x="2082664" y="142410"/>
                  <a:pt x="2059804" y="151300"/>
                  <a:pt x="2028054" y="136060"/>
                </a:cubicBezTo>
                <a:cubicBezTo>
                  <a:pt x="1996304" y="120820"/>
                  <a:pt x="1941694" y="72560"/>
                  <a:pt x="1913754" y="52240"/>
                </a:cubicBezTo>
                <a:cubicBezTo>
                  <a:pt x="1885814" y="31920"/>
                  <a:pt x="1902324" y="21760"/>
                  <a:pt x="1860414" y="14140"/>
                </a:cubicBezTo>
                <a:cubicBezTo>
                  <a:pt x="1818504" y="6520"/>
                  <a:pt x="1727064" y="-8720"/>
                  <a:pt x="1662294" y="6520"/>
                </a:cubicBezTo>
                <a:cubicBezTo>
                  <a:pt x="1597524" y="21760"/>
                  <a:pt x="1581014" y="42080"/>
                  <a:pt x="1471794" y="105580"/>
                </a:cubicBezTo>
                <a:cubicBezTo>
                  <a:pt x="1362574" y="169080"/>
                  <a:pt x="1136514" y="325290"/>
                  <a:pt x="1029834" y="395140"/>
                </a:cubicBezTo>
                <a:close/>
              </a:path>
            </a:pathLst>
          </a:custGeom>
          <a:noFill/>
          <a:ln w="38100">
            <a:solidFill>
              <a:schemeClr val="bg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5" name="フリーフォーム 194"/>
          <p:cNvSpPr/>
          <p:nvPr/>
        </p:nvSpPr>
        <p:spPr>
          <a:xfrm>
            <a:off x="3191352" y="4623435"/>
            <a:ext cx="1241584" cy="874871"/>
          </a:xfrm>
          <a:custGeom>
            <a:avLst/>
            <a:gdLst>
              <a:gd name="connsiteX0" fmla="*/ 1196340 w 1196340"/>
              <a:gd name="connsiteY0" fmla="*/ 53382 h 868722"/>
              <a:gd name="connsiteX1" fmla="*/ 998220 w 1196340"/>
              <a:gd name="connsiteY1" fmla="*/ 42 h 868722"/>
              <a:gd name="connsiteX2" fmla="*/ 876300 w 1196340"/>
              <a:gd name="connsiteY2" fmla="*/ 61002 h 868722"/>
              <a:gd name="connsiteX3" fmla="*/ 601980 w 1196340"/>
              <a:gd name="connsiteY3" fmla="*/ 213402 h 868722"/>
              <a:gd name="connsiteX4" fmla="*/ 320040 w 1196340"/>
              <a:gd name="connsiteY4" fmla="*/ 548682 h 868722"/>
              <a:gd name="connsiteX5" fmla="*/ 213360 w 1196340"/>
              <a:gd name="connsiteY5" fmla="*/ 708702 h 868722"/>
              <a:gd name="connsiteX6" fmla="*/ 152400 w 1196340"/>
              <a:gd name="connsiteY6" fmla="*/ 784902 h 868722"/>
              <a:gd name="connsiteX7" fmla="*/ 0 w 1196340"/>
              <a:gd name="connsiteY7" fmla="*/ 868722 h 868722"/>
              <a:gd name="connsiteX0" fmla="*/ 1136809 w 1136809"/>
              <a:gd name="connsiteY0" fmla="*/ 53382 h 842528"/>
              <a:gd name="connsiteX1" fmla="*/ 938689 w 1136809"/>
              <a:gd name="connsiteY1" fmla="*/ 42 h 842528"/>
              <a:gd name="connsiteX2" fmla="*/ 816769 w 1136809"/>
              <a:gd name="connsiteY2" fmla="*/ 61002 h 842528"/>
              <a:gd name="connsiteX3" fmla="*/ 542449 w 1136809"/>
              <a:gd name="connsiteY3" fmla="*/ 213402 h 842528"/>
              <a:gd name="connsiteX4" fmla="*/ 260509 w 1136809"/>
              <a:gd name="connsiteY4" fmla="*/ 548682 h 842528"/>
              <a:gd name="connsiteX5" fmla="*/ 153829 w 1136809"/>
              <a:gd name="connsiteY5" fmla="*/ 708702 h 842528"/>
              <a:gd name="connsiteX6" fmla="*/ 92869 w 1136809"/>
              <a:gd name="connsiteY6" fmla="*/ 784902 h 842528"/>
              <a:gd name="connsiteX7" fmla="*/ 0 w 1136809"/>
              <a:gd name="connsiteY7" fmla="*/ 842528 h 842528"/>
              <a:gd name="connsiteX0" fmla="*/ 1136809 w 1136809"/>
              <a:gd name="connsiteY0" fmla="*/ 53382 h 842528"/>
              <a:gd name="connsiteX1" fmla="*/ 938689 w 1136809"/>
              <a:gd name="connsiteY1" fmla="*/ 42 h 842528"/>
              <a:gd name="connsiteX2" fmla="*/ 816769 w 1136809"/>
              <a:gd name="connsiteY2" fmla="*/ 61002 h 842528"/>
              <a:gd name="connsiteX3" fmla="*/ 542449 w 1136809"/>
              <a:gd name="connsiteY3" fmla="*/ 213402 h 842528"/>
              <a:gd name="connsiteX4" fmla="*/ 260509 w 1136809"/>
              <a:gd name="connsiteY4" fmla="*/ 548682 h 842528"/>
              <a:gd name="connsiteX5" fmla="*/ 153829 w 1136809"/>
              <a:gd name="connsiteY5" fmla="*/ 708702 h 842528"/>
              <a:gd name="connsiteX6" fmla="*/ 92869 w 1136809"/>
              <a:gd name="connsiteY6" fmla="*/ 784902 h 842528"/>
              <a:gd name="connsiteX7" fmla="*/ 0 w 1136809"/>
              <a:gd name="connsiteY7" fmla="*/ 842528 h 842528"/>
              <a:gd name="connsiteX0" fmla="*/ 1241584 w 1241584"/>
              <a:gd name="connsiteY0" fmla="*/ 8721 h 883592"/>
              <a:gd name="connsiteX1" fmla="*/ 938689 w 1241584"/>
              <a:gd name="connsiteY1" fmla="*/ 41106 h 883592"/>
              <a:gd name="connsiteX2" fmla="*/ 816769 w 1241584"/>
              <a:gd name="connsiteY2" fmla="*/ 102066 h 883592"/>
              <a:gd name="connsiteX3" fmla="*/ 542449 w 1241584"/>
              <a:gd name="connsiteY3" fmla="*/ 254466 h 883592"/>
              <a:gd name="connsiteX4" fmla="*/ 260509 w 1241584"/>
              <a:gd name="connsiteY4" fmla="*/ 589746 h 883592"/>
              <a:gd name="connsiteX5" fmla="*/ 153829 w 1241584"/>
              <a:gd name="connsiteY5" fmla="*/ 749766 h 883592"/>
              <a:gd name="connsiteX6" fmla="*/ 92869 w 1241584"/>
              <a:gd name="connsiteY6" fmla="*/ 825966 h 883592"/>
              <a:gd name="connsiteX7" fmla="*/ 0 w 1241584"/>
              <a:gd name="connsiteY7" fmla="*/ 883592 h 883592"/>
              <a:gd name="connsiteX0" fmla="*/ 1241584 w 1241584"/>
              <a:gd name="connsiteY0" fmla="*/ 0 h 874871"/>
              <a:gd name="connsiteX1" fmla="*/ 938689 w 1241584"/>
              <a:gd name="connsiteY1" fmla="*/ 32385 h 874871"/>
              <a:gd name="connsiteX2" fmla="*/ 816769 w 1241584"/>
              <a:gd name="connsiteY2" fmla="*/ 93345 h 874871"/>
              <a:gd name="connsiteX3" fmla="*/ 542449 w 1241584"/>
              <a:gd name="connsiteY3" fmla="*/ 245745 h 874871"/>
              <a:gd name="connsiteX4" fmla="*/ 260509 w 1241584"/>
              <a:gd name="connsiteY4" fmla="*/ 581025 h 874871"/>
              <a:gd name="connsiteX5" fmla="*/ 153829 w 1241584"/>
              <a:gd name="connsiteY5" fmla="*/ 741045 h 874871"/>
              <a:gd name="connsiteX6" fmla="*/ 92869 w 1241584"/>
              <a:gd name="connsiteY6" fmla="*/ 817245 h 874871"/>
              <a:gd name="connsiteX7" fmla="*/ 0 w 1241584"/>
              <a:gd name="connsiteY7" fmla="*/ 874871 h 8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584" h="874871">
                <a:moveTo>
                  <a:pt x="1241584" y="0"/>
                </a:moveTo>
                <a:cubicBezTo>
                  <a:pt x="1100137" y="141763"/>
                  <a:pt x="1009491" y="16828"/>
                  <a:pt x="938689" y="32385"/>
                </a:cubicBezTo>
                <a:cubicBezTo>
                  <a:pt x="867887" y="47942"/>
                  <a:pt x="882809" y="57785"/>
                  <a:pt x="816769" y="93345"/>
                </a:cubicBezTo>
                <a:cubicBezTo>
                  <a:pt x="750729" y="128905"/>
                  <a:pt x="635159" y="164465"/>
                  <a:pt x="542449" y="245745"/>
                </a:cubicBezTo>
                <a:cubicBezTo>
                  <a:pt x="449739" y="327025"/>
                  <a:pt x="325279" y="498475"/>
                  <a:pt x="260509" y="581025"/>
                </a:cubicBezTo>
                <a:cubicBezTo>
                  <a:pt x="195739" y="663575"/>
                  <a:pt x="181769" y="701675"/>
                  <a:pt x="153829" y="741045"/>
                </a:cubicBezTo>
                <a:cubicBezTo>
                  <a:pt x="125889" y="780415"/>
                  <a:pt x="118507" y="794941"/>
                  <a:pt x="92869" y="817245"/>
                </a:cubicBezTo>
                <a:cubicBezTo>
                  <a:pt x="67231" y="839549"/>
                  <a:pt x="58420" y="846296"/>
                  <a:pt x="0" y="874871"/>
                </a:cubicBezTo>
              </a:path>
            </a:pathLst>
          </a:custGeom>
          <a:noFill/>
          <a:ln w="38100">
            <a:solidFill>
              <a:schemeClr val="bg2">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6" name="テキスト ボックス 195"/>
          <p:cNvSpPr txBox="1"/>
          <p:nvPr/>
        </p:nvSpPr>
        <p:spPr>
          <a:xfrm rot="20011718">
            <a:off x="3740743" y="4795446"/>
            <a:ext cx="389297" cy="184666"/>
          </a:xfrm>
          <a:prstGeom prst="rect">
            <a:avLst/>
          </a:prstGeom>
          <a:noFill/>
        </p:spPr>
        <p:txBody>
          <a:bodyPr vert="horz" wrap="square" lIns="0" tIns="0" rIns="0" rtlCol="0">
            <a:spAutoFit/>
          </a:bodyPr>
          <a:lstStyle/>
          <a:p>
            <a:r>
              <a:rPr lang="ja-JP" altLang="en-US" sz="900" b="1" dirty="0">
                <a:solidFill>
                  <a:schemeClr val="tx1">
                    <a:lumMod val="50000"/>
                    <a:lumOff val="50000"/>
                  </a:schemeClr>
                </a:solidFill>
                <a:effectLst>
                  <a:glow rad="76200">
                    <a:schemeClr val="bg1"/>
                  </a:glow>
                </a:effectLst>
              </a:rPr>
              <a:t>桜島</a:t>
            </a:r>
            <a:r>
              <a:rPr lang="ja-JP" altLang="en-US" sz="900" b="1" dirty="0" smtClean="0">
                <a:solidFill>
                  <a:schemeClr val="tx1">
                    <a:lumMod val="50000"/>
                    <a:lumOff val="50000"/>
                  </a:schemeClr>
                </a:solidFill>
                <a:effectLst>
                  <a:glow rad="76200">
                    <a:schemeClr val="bg1"/>
                  </a:glow>
                </a:effectLst>
              </a:rPr>
              <a:t>線</a:t>
            </a:r>
            <a:endParaRPr lang="en-US" altLang="ja-JP" sz="900" b="1" dirty="0">
              <a:solidFill>
                <a:schemeClr val="tx1">
                  <a:lumMod val="50000"/>
                  <a:lumOff val="50000"/>
                </a:schemeClr>
              </a:solidFill>
              <a:effectLst>
                <a:glow rad="76200">
                  <a:schemeClr val="bg1"/>
                </a:glow>
              </a:effectLst>
            </a:endParaRPr>
          </a:p>
        </p:txBody>
      </p:sp>
      <p:sp>
        <p:nvSpPr>
          <p:cNvPr id="203" name="円/楕円 202"/>
          <p:cNvSpPr/>
          <p:nvPr/>
        </p:nvSpPr>
        <p:spPr>
          <a:xfrm>
            <a:off x="7006227" y="4641536"/>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4" name="テキスト ボックス 203"/>
          <p:cNvSpPr txBox="1"/>
          <p:nvPr/>
        </p:nvSpPr>
        <p:spPr>
          <a:xfrm>
            <a:off x="7105219" y="4756831"/>
            <a:ext cx="430585" cy="161583"/>
          </a:xfrm>
          <a:prstGeom prst="rect">
            <a:avLst/>
          </a:prstGeom>
          <a:noFill/>
        </p:spPr>
        <p:txBody>
          <a:bodyPr wrap="square" lIns="0" tIns="0" rIns="0" bIns="0"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森ノ宮</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205" name="円/楕円 204"/>
          <p:cNvSpPr/>
          <p:nvPr/>
        </p:nvSpPr>
        <p:spPr>
          <a:xfrm>
            <a:off x="6972564" y="3768550"/>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6" name="テキスト ボックス 205"/>
          <p:cNvSpPr txBox="1"/>
          <p:nvPr/>
        </p:nvSpPr>
        <p:spPr>
          <a:xfrm>
            <a:off x="6667508" y="3753646"/>
            <a:ext cx="348003" cy="161583"/>
          </a:xfrm>
          <a:prstGeom prst="rect">
            <a:avLst/>
          </a:prstGeom>
          <a:noFill/>
        </p:spPr>
        <p:txBody>
          <a:bodyPr wrap="square" lIns="0" tIns="0" rIns="0" bIns="0" rtlCol="0">
            <a:spAutoFit/>
          </a:bodyPr>
          <a:lstStyle/>
          <a:p>
            <a:r>
              <a:rPr lang="ja-JP" altLang="en-US" sz="1050" b="1" dirty="0">
                <a:solidFill>
                  <a:schemeClr val="tx1">
                    <a:lumMod val="65000"/>
                    <a:lumOff val="35000"/>
                  </a:schemeClr>
                </a:solidFill>
                <a:effectLst>
                  <a:glow rad="241300">
                    <a:schemeClr val="bg1">
                      <a:alpha val="91000"/>
                    </a:schemeClr>
                  </a:glow>
                </a:effectLst>
              </a:rPr>
              <a:t>京橋</a:t>
            </a:r>
            <a:endParaRPr kumimoji="1" lang="ja-JP" altLang="en-US" sz="1050" b="1" dirty="0" smtClean="0">
              <a:solidFill>
                <a:schemeClr val="tx1">
                  <a:lumMod val="65000"/>
                  <a:lumOff val="35000"/>
                </a:schemeClr>
              </a:solidFill>
              <a:effectLst>
                <a:glow rad="241300">
                  <a:schemeClr val="bg1">
                    <a:alpha val="91000"/>
                  </a:schemeClr>
                </a:glow>
              </a:effectLst>
            </a:endParaRPr>
          </a:p>
        </p:txBody>
      </p:sp>
      <p:sp>
        <p:nvSpPr>
          <p:cNvPr id="207" name="円/楕円 206"/>
          <p:cNvSpPr/>
          <p:nvPr/>
        </p:nvSpPr>
        <p:spPr>
          <a:xfrm>
            <a:off x="4311558" y="5120487"/>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8" name="テキスト ボックス 207"/>
          <p:cNvSpPr txBox="1"/>
          <p:nvPr/>
        </p:nvSpPr>
        <p:spPr>
          <a:xfrm>
            <a:off x="4430651" y="5046670"/>
            <a:ext cx="430585" cy="161583"/>
          </a:xfrm>
          <a:prstGeom prst="rect">
            <a:avLst/>
          </a:prstGeom>
          <a:noFill/>
        </p:spPr>
        <p:txBody>
          <a:bodyPr wrap="square" lIns="0" tIns="0" rIns="0" bIns="0" rtlCol="0">
            <a:spAutoFit/>
          </a:bodyPr>
          <a:lstStyle/>
          <a:p>
            <a:r>
              <a:rPr lang="ja-JP" altLang="en-US" sz="1050" b="1" dirty="0">
                <a:solidFill>
                  <a:schemeClr val="tx1">
                    <a:lumMod val="65000"/>
                    <a:lumOff val="35000"/>
                  </a:schemeClr>
                </a:solidFill>
                <a:effectLst>
                  <a:glow rad="241300">
                    <a:schemeClr val="bg1">
                      <a:alpha val="91000"/>
                    </a:schemeClr>
                  </a:glow>
                </a:effectLst>
              </a:rPr>
              <a:t>弁天町</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5" name="フリーフォーム 14"/>
          <p:cNvSpPr/>
          <p:nvPr/>
        </p:nvSpPr>
        <p:spPr>
          <a:xfrm>
            <a:off x="5123164" y="1320795"/>
            <a:ext cx="1934064" cy="2130425"/>
          </a:xfrm>
          <a:custGeom>
            <a:avLst/>
            <a:gdLst>
              <a:gd name="connsiteX0" fmla="*/ 623515 w 1449226"/>
              <a:gd name="connsiteY0" fmla="*/ 2133600 h 2133600"/>
              <a:gd name="connsiteX1" fmla="*/ 537790 w 1449226"/>
              <a:gd name="connsiteY1" fmla="*/ 2047875 h 2133600"/>
              <a:gd name="connsiteX2" fmla="*/ 404440 w 1449226"/>
              <a:gd name="connsiteY2" fmla="*/ 2000250 h 2133600"/>
              <a:gd name="connsiteX3" fmla="*/ 280615 w 1449226"/>
              <a:gd name="connsiteY3" fmla="*/ 1943100 h 2133600"/>
              <a:gd name="connsiteX4" fmla="*/ 80590 w 1449226"/>
              <a:gd name="connsiteY4" fmla="*/ 1619250 h 2133600"/>
              <a:gd name="connsiteX5" fmla="*/ 13915 w 1449226"/>
              <a:gd name="connsiteY5" fmla="*/ 1485900 h 2133600"/>
              <a:gd name="connsiteX6" fmla="*/ 23440 w 1449226"/>
              <a:gd name="connsiteY6" fmla="*/ 1371600 h 2133600"/>
              <a:gd name="connsiteX7" fmla="*/ 252040 w 1449226"/>
              <a:gd name="connsiteY7" fmla="*/ 1238250 h 2133600"/>
              <a:gd name="connsiteX8" fmla="*/ 528265 w 1449226"/>
              <a:gd name="connsiteY8" fmla="*/ 1238250 h 2133600"/>
              <a:gd name="connsiteX9" fmla="*/ 794965 w 1449226"/>
              <a:gd name="connsiteY9" fmla="*/ 1266825 h 2133600"/>
              <a:gd name="connsiteX10" fmla="*/ 985465 w 1449226"/>
              <a:gd name="connsiteY10" fmla="*/ 1114425 h 2133600"/>
              <a:gd name="connsiteX11" fmla="*/ 1271215 w 1449226"/>
              <a:gd name="connsiteY11" fmla="*/ 704850 h 2133600"/>
              <a:gd name="connsiteX12" fmla="*/ 1385515 w 1449226"/>
              <a:gd name="connsiteY12" fmla="*/ 495300 h 2133600"/>
              <a:gd name="connsiteX13" fmla="*/ 1442665 w 1449226"/>
              <a:gd name="connsiteY13" fmla="*/ 352425 h 2133600"/>
              <a:gd name="connsiteX14" fmla="*/ 1442665 w 1449226"/>
              <a:gd name="connsiteY14" fmla="*/ 257175 h 2133600"/>
              <a:gd name="connsiteX15" fmla="*/ 1395040 w 1449226"/>
              <a:gd name="connsiteY15" fmla="*/ 142875 h 2133600"/>
              <a:gd name="connsiteX16" fmla="*/ 1375990 w 1449226"/>
              <a:gd name="connsiteY16" fmla="*/ 0 h 2133600"/>
              <a:gd name="connsiteX0" fmla="*/ 623515 w 1937990"/>
              <a:gd name="connsiteY0" fmla="*/ 2120900 h 2120900"/>
              <a:gd name="connsiteX1" fmla="*/ 537790 w 1937990"/>
              <a:gd name="connsiteY1" fmla="*/ 2035175 h 2120900"/>
              <a:gd name="connsiteX2" fmla="*/ 404440 w 1937990"/>
              <a:gd name="connsiteY2" fmla="*/ 1987550 h 2120900"/>
              <a:gd name="connsiteX3" fmla="*/ 280615 w 1937990"/>
              <a:gd name="connsiteY3" fmla="*/ 1930400 h 2120900"/>
              <a:gd name="connsiteX4" fmla="*/ 80590 w 1937990"/>
              <a:gd name="connsiteY4" fmla="*/ 1606550 h 2120900"/>
              <a:gd name="connsiteX5" fmla="*/ 13915 w 1937990"/>
              <a:gd name="connsiteY5" fmla="*/ 1473200 h 2120900"/>
              <a:gd name="connsiteX6" fmla="*/ 23440 w 1937990"/>
              <a:gd name="connsiteY6" fmla="*/ 1358900 h 2120900"/>
              <a:gd name="connsiteX7" fmla="*/ 252040 w 1937990"/>
              <a:gd name="connsiteY7" fmla="*/ 1225550 h 2120900"/>
              <a:gd name="connsiteX8" fmla="*/ 528265 w 1937990"/>
              <a:gd name="connsiteY8" fmla="*/ 1225550 h 2120900"/>
              <a:gd name="connsiteX9" fmla="*/ 794965 w 1937990"/>
              <a:gd name="connsiteY9" fmla="*/ 1254125 h 2120900"/>
              <a:gd name="connsiteX10" fmla="*/ 985465 w 1937990"/>
              <a:gd name="connsiteY10" fmla="*/ 1101725 h 2120900"/>
              <a:gd name="connsiteX11" fmla="*/ 1271215 w 1937990"/>
              <a:gd name="connsiteY11" fmla="*/ 692150 h 2120900"/>
              <a:gd name="connsiteX12" fmla="*/ 1385515 w 1937990"/>
              <a:gd name="connsiteY12" fmla="*/ 482600 h 2120900"/>
              <a:gd name="connsiteX13" fmla="*/ 1442665 w 1937990"/>
              <a:gd name="connsiteY13" fmla="*/ 339725 h 2120900"/>
              <a:gd name="connsiteX14" fmla="*/ 1442665 w 1937990"/>
              <a:gd name="connsiteY14" fmla="*/ 244475 h 2120900"/>
              <a:gd name="connsiteX15" fmla="*/ 1395040 w 1937990"/>
              <a:gd name="connsiteY15" fmla="*/ 130175 h 2120900"/>
              <a:gd name="connsiteX16" fmla="*/ 1937965 w 1937990"/>
              <a:gd name="connsiteY16" fmla="*/ 0 h 2120900"/>
              <a:gd name="connsiteX0" fmla="*/ 623515 w 1966613"/>
              <a:gd name="connsiteY0" fmla="*/ 2120900 h 2120900"/>
              <a:gd name="connsiteX1" fmla="*/ 537790 w 1966613"/>
              <a:gd name="connsiteY1" fmla="*/ 2035175 h 2120900"/>
              <a:gd name="connsiteX2" fmla="*/ 404440 w 1966613"/>
              <a:gd name="connsiteY2" fmla="*/ 1987550 h 2120900"/>
              <a:gd name="connsiteX3" fmla="*/ 280615 w 1966613"/>
              <a:gd name="connsiteY3" fmla="*/ 1930400 h 2120900"/>
              <a:gd name="connsiteX4" fmla="*/ 80590 w 1966613"/>
              <a:gd name="connsiteY4" fmla="*/ 1606550 h 2120900"/>
              <a:gd name="connsiteX5" fmla="*/ 13915 w 1966613"/>
              <a:gd name="connsiteY5" fmla="*/ 1473200 h 2120900"/>
              <a:gd name="connsiteX6" fmla="*/ 23440 w 1966613"/>
              <a:gd name="connsiteY6" fmla="*/ 1358900 h 2120900"/>
              <a:gd name="connsiteX7" fmla="*/ 252040 w 1966613"/>
              <a:gd name="connsiteY7" fmla="*/ 1225550 h 2120900"/>
              <a:gd name="connsiteX8" fmla="*/ 528265 w 1966613"/>
              <a:gd name="connsiteY8" fmla="*/ 1225550 h 2120900"/>
              <a:gd name="connsiteX9" fmla="*/ 794965 w 1966613"/>
              <a:gd name="connsiteY9" fmla="*/ 1254125 h 2120900"/>
              <a:gd name="connsiteX10" fmla="*/ 985465 w 1966613"/>
              <a:gd name="connsiteY10" fmla="*/ 1101725 h 2120900"/>
              <a:gd name="connsiteX11" fmla="*/ 1271215 w 1966613"/>
              <a:gd name="connsiteY11" fmla="*/ 692150 h 2120900"/>
              <a:gd name="connsiteX12" fmla="*/ 1385515 w 1966613"/>
              <a:gd name="connsiteY12" fmla="*/ 482600 h 2120900"/>
              <a:gd name="connsiteX13" fmla="*/ 1442665 w 1966613"/>
              <a:gd name="connsiteY13" fmla="*/ 339725 h 2120900"/>
              <a:gd name="connsiteX14" fmla="*/ 1442665 w 1966613"/>
              <a:gd name="connsiteY14" fmla="*/ 244475 h 2120900"/>
              <a:gd name="connsiteX15" fmla="*/ 1925265 w 1966613"/>
              <a:gd name="connsiteY15" fmla="*/ 282575 h 2120900"/>
              <a:gd name="connsiteX16" fmla="*/ 1937965 w 1966613"/>
              <a:gd name="connsiteY16" fmla="*/ 0 h 2120900"/>
              <a:gd name="connsiteX0" fmla="*/ 623515 w 1966613"/>
              <a:gd name="connsiteY0" fmla="*/ 2120900 h 2120900"/>
              <a:gd name="connsiteX1" fmla="*/ 537790 w 1966613"/>
              <a:gd name="connsiteY1" fmla="*/ 2035175 h 2120900"/>
              <a:gd name="connsiteX2" fmla="*/ 404440 w 1966613"/>
              <a:gd name="connsiteY2" fmla="*/ 1987550 h 2120900"/>
              <a:gd name="connsiteX3" fmla="*/ 280615 w 1966613"/>
              <a:gd name="connsiteY3" fmla="*/ 1930400 h 2120900"/>
              <a:gd name="connsiteX4" fmla="*/ 80590 w 1966613"/>
              <a:gd name="connsiteY4" fmla="*/ 1606550 h 2120900"/>
              <a:gd name="connsiteX5" fmla="*/ 13915 w 1966613"/>
              <a:gd name="connsiteY5" fmla="*/ 1473200 h 2120900"/>
              <a:gd name="connsiteX6" fmla="*/ 23440 w 1966613"/>
              <a:gd name="connsiteY6" fmla="*/ 1358900 h 2120900"/>
              <a:gd name="connsiteX7" fmla="*/ 252040 w 1966613"/>
              <a:gd name="connsiteY7" fmla="*/ 1225550 h 2120900"/>
              <a:gd name="connsiteX8" fmla="*/ 528265 w 1966613"/>
              <a:gd name="connsiteY8" fmla="*/ 1225550 h 2120900"/>
              <a:gd name="connsiteX9" fmla="*/ 794965 w 1966613"/>
              <a:gd name="connsiteY9" fmla="*/ 1254125 h 2120900"/>
              <a:gd name="connsiteX10" fmla="*/ 985465 w 1966613"/>
              <a:gd name="connsiteY10" fmla="*/ 1101725 h 2120900"/>
              <a:gd name="connsiteX11" fmla="*/ 1271215 w 1966613"/>
              <a:gd name="connsiteY11" fmla="*/ 692150 h 2120900"/>
              <a:gd name="connsiteX12" fmla="*/ 1385515 w 1966613"/>
              <a:gd name="connsiteY12" fmla="*/ 482600 h 2120900"/>
              <a:gd name="connsiteX13" fmla="*/ 1442665 w 1966613"/>
              <a:gd name="connsiteY13" fmla="*/ 339725 h 2120900"/>
              <a:gd name="connsiteX14" fmla="*/ 1925265 w 1966613"/>
              <a:gd name="connsiteY14" fmla="*/ 282575 h 2120900"/>
              <a:gd name="connsiteX15" fmla="*/ 1937965 w 1966613"/>
              <a:gd name="connsiteY15" fmla="*/ 0 h 2120900"/>
              <a:gd name="connsiteX0" fmla="*/ 623515 w 1939975"/>
              <a:gd name="connsiteY0" fmla="*/ 2120900 h 2120900"/>
              <a:gd name="connsiteX1" fmla="*/ 537790 w 1939975"/>
              <a:gd name="connsiteY1" fmla="*/ 2035175 h 2120900"/>
              <a:gd name="connsiteX2" fmla="*/ 404440 w 1939975"/>
              <a:gd name="connsiteY2" fmla="*/ 1987550 h 2120900"/>
              <a:gd name="connsiteX3" fmla="*/ 280615 w 1939975"/>
              <a:gd name="connsiteY3" fmla="*/ 1930400 h 2120900"/>
              <a:gd name="connsiteX4" fmla="*/ 80590 w 1939975"/>
              <a:gd name="connsiteY4" fmla="*/ 1606550 h 2120900"/>
              <a:gd name="connsiteX5" fmla="*/ 13915 w 1939975"/>
              <a:gd name="connsiteY5" fmla="*/ 1473200 h 2120900"/>
              <a:gd name="connsiteX6" fmla="*/ 23440 w 1939975"/>
              <a:gd name="connsiteY6" fmla="*/ 1358900 h 2120900"/>
              <a:gd name="connsiteX7" fmla="*/ 252040 w 1939975"/>
              <a:gd name="connsiteY7" fmla="*/ 1225550 h 2120900"/>
              <a:gd name="connsiteX8" fmla="*/ 528265 w 1939975"/>
              <a:gd name="connsiteY8" fmla="*/ 1225550 h 2120900"/>
              <a:gd name="connsiteX9" fmla="*/ 794965 w 1939975"/>
              <a:gd name="connsiteY9" fmla="*/ 1254125 h 2120900"/>
              <a:gd name="connsiteX10" fmla="*/ 985465 w 1939975"/>
              <a:gd name="connsiteY10" fmla="*/ 1101725 h 2120900"/>
              <a:gd name="connsiteX11" fmla="*/ 1271215 w 1939975"/>
              <a:gd name="connsiteY11" fmla="*/ 692150 h 2120900"/>
              <a:gd name="connsiteX12" fmla="*/ 1385515 w 1939975"/>
              <a:gd name="connsiteY12" fmla="*/ 482600 h 2120900"/>
              <a:gd name="connsiteX13" fmla="*/ 1842715 w 1939975"/>
              <a:gd name="connsiteY13" fmla="*/ 387350 h 2120900"/>
              <a:gd name="connsiteX14" fmla="*/ 1925265 w 1939975"/>
              <a:gd name="connsiteY14" fmla="*/ 282575 h 2120900"/>
              <a:gd name="connsiteX15" fmla="*/ 1937965 w 1939975"/>
              <a:gd name="connsiteY15" fmla="*/ 0 h 2120900"/>
              <a:gd name="connsiteX0" fmla="*/ 623515 w 1939975"/>
              <a:gd name="connsiteY0" fmla="*/ 2120900 h 2120900"/>
              <a:gd name="connsiteX1" fmla="*/ 537790 w 1939975"/>
              <a:gd name="connsiteY1" fmla="*/ 2035175 h 2120900"/>
              <a:gd name="connsiteX2" fmla="*/ 404440 w 1939975"/>
              <a:gd name="connsiteY2" fmla="*/ 1987550 h 2120900"/>
              <a:gd name="connsiteX3" fmla="*/ 280615 w 1939975"/>
              <a:gd name="connsiteY3" fmla="*/ 1930400 h 2120900"/>
              <a:gd name="connsiteX4" fmla="*/ 80590 w 1939975"/>
              <a:gd name="connsiteY4" fmla="*/ 1606550 h 2120900"/>
              <a:gd name="connsiteX5" fmla="*/ 13915 w 1939975"/>
              <a:gd name="connsiteY5" fmla="*/ 1473200 h 2120900"/>
              <a:gd name="connsiteX6" fmla="*/ 23440 w 1939975"/>
              <a:gd name="connsiteY6" fmla="*/ 1358900 h 2120900"/>
              <a:gd name="connsiteX7" fmla="*/ 252040 w 1939975"/>
              <a:gd name="connsiteY7" fmla="*/ 1225550 h 2120900"/>
              <a:gd name="connsiteX8" fmla="*/ 528265 w 1939975"/>
              <a:gd name="connsiteY8" fmla="*/ 1225550 h 2120900"/>
              <a:gd name="connsiteX9" fmla="*/ 794965 w 1939975"/>
              <a:gd name="connsiteY9" fmla="*/ 1254125 h 2120900"/>
              <a:gd name="connsiteX10" fmla="*/ 985465 w 1939975"/>
              <a:gd name="connsiteY10" fmla="*/ 1101725 h 2120900"/>
              <a:gd name="connsiteX11" fmla="*/ 1271215 w 1939975"/>
              <a:gd name="connsiteY11" fmla="*/ 692150 h 2120900"/>
              <a:gd name="connsiteX12" fmla="*/ 1452190 w 1939975"/>
              <a:gd name="connsiteY12" fmla="*/ 498475 h 2120900"/>
              <a:gd name="connsiteX13" fmla="*/ 1842715 w 1939975"/>
              <a:gd name="connsiteY13" fmla="*/ 387350 h 2120900"/>
              <a:gd name="connsiteX14" fmla="*/ 1925265 w 1939975"/>
              <a:gd name="connsiteY14" fmla="*/ 282575 h 2120900"/>
              <a:gd name="connsiteX15" fmla="*/ 1937965 w 1939975"/>
              <a:gd name="connsiteY15" fmla="*/ 0 h 2120900"/>
              <a:gd name="connsiteX0" fmla="*/ 623515 w 1937965"/>
              <a:gd name="connsiteY0" fmla="*/ 2120900 h 2120900"/>
              <a:gd name="connsiteX1" fmla="*/ 537790 w 1937965"/>
              <a:gd name="connsiteY1" fmla="*/ 2035175 h 2120900"/>
              <a:gd name="connsiteX2" fmla="*/ 404440 w 1937965"/>
              <a:gd name="connsiteY2" fmla="*/ 1987550 h 2120900"/>
              <a:gd name="connsiteX3" fmla="*/ 280615 w 1937965"/>
              <a:gd name="connsiteY3" fmla="*/ 1930400 h 2120900"/>
              <a:gd name="connsiteX4" fmla="*/ 80590 w 1937965"/>
              <a:gd name="connsiteY4" fmla="*/ 1606550 h 2120900"/>
              <a:gd name="connsiteX5" fmla="*/ 13915 w 1937965"/>
              <a:gd name="connsiteY5" fmla="*/ 1473200 h 2120900"/>
              <a:gd name="connsiteX6" fmla="*/ 23440 w 1937965"/>
              <a:gd name="connsiteY6" fmla="*/ 1358900 h 2120900"/>
              <a:gd name="connsiteX7" fmla="*/ 252040 w 1937965"/>
              <a:gd name="connsiteY7" fmla="*/ 1225550 h 2120900"/>
              <a:gd name="connsiteX8" fmla="*/ 528265 w 1937965"/>
              <a:gd name="connsiteY8" fmla="*/ 1225550 h 2120900"/>
              <a:gd name="connsiteX9" fmla="*/ 794965 w 1937965"/>
              <a:gd name="connsiteY9" fmla="*/ 1254125 h 2120900"/>
              <a:gd name="connsiteX10" fmla="*/ 985465 w 1937965"/>
              <a:gd name="connsiteY10" fmla="*/ 1101725 h 2120900"/>
              <a:gd name="connsiteX11" fmla="*/ 1271215 w 1937965"/>
              <a:gd name="connsiteY11" fmla="*/ 692150 h 2120900"/>
              <a:gd name="connsiteX12" fmla="*/ 1452190 w 1937965"/>
              <a:gd name="connsiteY12" fmla="*/ 498475 h 2120900"/>
              <a:gd name="connsiteX13" fmla="*/ 1842715 w 1937965"/>
              <a:gd name="connsiteY13" fmla="*/ 387350 h 2120900"/>
              <a:gd name="connsiteX14" fmla="*/ 1937965 w 1937965"/>
              <a:gd name="connsiteY14" fmla="*/ 0 h 2120900"/>
              <a:gd name="connsiteX0" fmla="*/ 623515 w 1938856"/>
              <a:gd name="connsiteY0" fmla="*/ 2120900 h 2120900"/>
              <a:gd name="connsiteX1" fmla="*/ 537790 w 1938856"/>
              <a:gd name="connsiteY1" fmla="*/ 2035175 h 2120900"/>
              <a:gd name="connsiteX2" fmla="*/ 404440 w 1938856"/>
              <a:gd name="connsiteY2" fmla="*/ 1987550 h 2120900"/>
              <a:gd name="connsiteX3" fmla="*/ 280615 w 1938856"/>
              <a:gd name="connsiteY3" fmla="*/ 1930400 h 2120900"/>
              <a:gd name="connsiteX4" fmla="*/ 80590 w 1938856"/>
              <a:gd name="connsiteY4" fmla="*/ 1606550 h 2120900"/>
              <a:gd name="connsiteX5" fmla="*/ 13915 w 1938856"/>
              <a:gd name="connsiteY5" fmla="*/ 1473200 h 2120900"/>
              <a:gd name="connsiteX6" fmla="*/ 23440 w 1938856"/>
              <a:gd name="connsiteY6" fmla="*/ 1358900 h 2120900"/>
              <a:gd name="connsiteX7" fmla="*/ 252040 w 1938856"/>
              <a:gd name="connsiteY7" fmla="*/ 1225550 h 2120900"/>
              <a:gd name="connsiteX8" fmla="*/ 528265 w 1938856"/>
              <a:gd name="connsiteY8" fmla="*/ 1225550 h 2120900"/>
              <a:gd name="connsiteX9" fmla="*/ 794965 w 1938856"/>
              <a:gd name="connsiteY9" fmla="*/ 1254125 h 2120900"/>
              <a:gd name="connsiteX10" fmla="*/ 985465 w 1938856"/>
              <a:gd name="connsiteY10" fmla="*/ 1101725 h 2120900"/>
              <a:gd name="connsiteX11" fmla="*/ 1271215 w 1938856"/>
              <a:gd name="connsiteY11" fmla="*/ 692150 h 2120900"/>
              <a:gd name="connsiteX12" fmla="*/ 1452190 w 1938856"/>
              <a:gd name="connsiteY12" fmla="*/ 498475 h 2120900"/>
              <a:gd name="connsiteX13" fmla="*/ 1893515 w 1938856"/>
              <a:gd name="connsiteY13" fmla="*/ 336550 h 2120900"/>
              <a:gd name="connsiteX14" fmla="*/ 1937965 w 1938856"/>
              <a:gd name="connsiteY14" fmla="*/ 0 h 2120900"/>
              <a:gd name="connsiteX0" fmla="*/ 623515 w 1938856"/>
              <a:gd name="connsiteY0" fmla="*/ 2120900 h 2120900"/>
              <a:gd name="connsiteX1" fmla="*/ 537790 w 1938856"/>
              <a:gd name="connsiteY1" fmla="*/ 2035175 h 2120900"/>
              <a:gd name="connsiteX2" fmla="*/ 404440 w 1938856"/>
              <a:gd name="connsiteY2" fmla="*/ 1987550 h 2120900"/>
              <a:gd name="connsiteX3" fmla="*/ 280615 w 1938856"/>
              <a:gd name="connsiteY3" fmla="*/ 1930400 h 2120900"/>
              <a:gd name="connsiteX4" fmla="*/ 80590 w 1938856"/>
              <a:gd name="connsiteY4" fmla="*/ 1606550 h 2120900"/>
              <a:gd name="connsiteX5" fmla="*/ 13915 w 1938856"/>
              <a:gd name="connsiteY5" fmla="*/ 1473200 h 2120900"/>
              <a:gd name="connsiteX6" fmla="*/ 23440 w 1938856"/>
              <a:gd name="connsiteY6" fmla="*/ 1358900 h 2120900"/>
              <a:gd name="connsiteX7" fmla="*/ 252040 w 1938856"/>
              <a:gd name="connsiteY7" fmla="*/ 1225550 h 2120900"/>
              <a:gd name="connsiteX8" fmla="*/ 528265 w 1938856"/>
              <a:gd name="connsiteY8" fmla="*/ 1225550 h 2120900"/>
              <a:gd name="connsiteX9" fmla="*/ 794965 w 1938856"/>
              <a:gd name="connsiteY9" fmla="*/ 1254125 h 2120900"/>
              <a:gd name="connsiteX10" fmla="*/ 985465 w 1938856"/>
              <a:gd name="connsiteY10" fmla="*/ 1101725 h 2120900"/>
              <a:gd name="connsiteX11" fmla="*/ 1271215 w 1938856"/>
              <a:gd name="connsiteY11" fmla="*/ 692150 h 2120900"/>
              <a:gd name="connsiteX12" fmla="*/ 1452190 w 1938856"/>
              <a:gd name="connsiteY12" fmla="*/ 498475 h 2120900"/>
              <a:gd name="connsiteX13" fmla="*/ 1893515 w 1938856"/>
              <a:gd name="connsiteY13" fmla="*/ 336550 h 2120900"/>
              <a:gd name="connsiteX14" fmla="*/ 1937965 w 1938856"/>
              <a:gd name="connsiteY14" fmla="*/ 0 h 2120900"/>
              <a:gd name="connsiteX0" fmla="*/ 623515 w 1937965"/>
              <a:gd name="connsiteY0" fmla="*/ 2120900 h 2120900"/>
              <a:gd name="connsiteX1" fmla="*/ 537790 w 1937965"/>
              <a:gd name="connsiteY1" fmla="*/ 2035175 h 2120900"/>
              <a:gd name="connsiteX2" fmla="*/ 404440 w 1937965"/>
              <a:gd name="connsiteY2" fmla="*/ 1987550 h 2120900"/>
              <a:gd name="connsiteX3" fmla="*/ 280615 w 1937965"/>
              <a:gd name="connsiteY3" fmla="*/ 1930400 h 2120900"/>
              <a:gd name="connsiteX4" fmla="*/ 80590 w 1937965"/>
              <a:gd name="connsiteY4" fmla="*/ 1606550 h 2120900"/>
              <a:gd name="connsiteX5" fmla="*/ 13915 w 1937965"/>
              <a:gd name="connsiteY5" fmla="*/ 1473200 h 2120900"/>
              <a:gd name="connsiteX6" fmla="*/ 23440 w 1937965"/>
              <a:gd name="connsiteY6" fmla="*/ 1358900 h 2120900"/>
              <a:gd name="connsiteX7" fmla="*/ 252040 w 1937965"/>
              <a:gd name="connsiteY7" fmla="*/ 1225550 h 2120900"/>
              <a:gd name="connsiteX8" fmla="*/ 528265 w 1937965"/>
              <a:gd name="connsiteY8" fmla="*/ 1225550 h 2120900"/>
              <a:gd name="connsiteX9" fmla="*/ 794965 w 1937965"/>
              <a:gd name="connsiteY9" fmla="*/ 1254125 h 2120900"/>
              <a:gd name="connsiteX10" fmla="*/ 985465 w 1937965"/>
              <a:gd name="connsiteY10" fmla="*/ 1101725 h 2120900"/>
              <a:gd name="connsiteX11" fmla="*/ 1271215 w 1937965"/>
              <a:gd name="connsiteY11" fmla="*/ 692150 h 2120900"/>
              <a:gd name="connsiteX12" fmla="*/ 1452190 w 1937965"/>
              <a:gd name="connsiteY12" fmla="*/ 498475 h 2120900"/>
              <a:gd name="connsiteX13" fmla="*/ 1893515 w 1937965"/>
              <a:gd name="connsiteY13" fmla="*/ 336550 h 2120900"/>
              <a:gd name="connsiteX14" fmla="*/ 1937965 w 1937965"/>
              <a:gd name="connsiteY14" fmla="*/ 0 h 2120900"/>
              <a:gd name="connsiteX0" fmla="*/ 623515 w 1947490"/>
              <a:gd name="connsiteY0" fmla="*/ 2130425 h 2130425"/>
              <a:gd name="connsiteX1" fmla="*/ 537790 w 1947490"/>
              <a:gd name="connsiteY1" fmla="*/ 2044700 h 2130425"/>
              <a:gd name="connsiteX2" fmla="*/ 404440 w 1947490"/>
              <a:gd name="connsiteY2" fmla="*/ 1997075 h 2130425"/>
              <a:gd name="connsiteX3" fmla="*/ 280615 w 1947490"/>
              <a:gd name="connsiteY3" fmla="*/ 1939925 h 2130425"/>
              <a:gd name="connsiteX4" fmla="*/ 80590 w 1947490"/>
              <a:gd name="connsiteY4" fmla="*/ 1616075 h 2130425"/>
              <a:gd name="connsiteX5" fmla="*/ 13915 w 1947490"/>
              <a:gd name="connsiteY5" fmla="*/ 1482725 h 2130425"/>
              <a:gd name="connsiteX6" fmla="*/ 23440 w 1947490"/>
              <a:gd name="connsiteY6" fmla="*/ 1368425 h 2130425"/>
              <a:gd name="connsiteX7" fmla="*/ 252040 w 1947490"/>
              <a:gd name="connsiteY7" fmla="*/ 1235075 h 2130425"/>
              <a:gd name="connsiteX8" fmla="*/ 528265 w 1947490"/>
              <a:gd name="connsiteY8" fmla="*/ 1235075 h 2130425"/>
              <a:gd name="connsiteX9" fmla="*/ 794965 w 1947490"/>
              <a:gd name="connsiteY9" fmla="*/ 1263650 h 2130425"/>
              <a:gd name="connsiteX10" fmla="*/ 985465 w 1947490"/>
              <a:gd name="connsiteY10" fmla="*/ 1111250 h 2130425"/>
              <a:gd name="connsiteX11" fmla="*/ 1271215 w 1947490"/>
              <a:gd name="connsiteY11" fmla="*/ 701675 h 2130425"/>
              <a:gd name="connsiteX12" fmla="*/ 1452190 w 1947490"/>
              <a:gd name="connsiteY12" fmla="*/ 508000 h 2130425"/>
              <a:gd name="connsiteX13" fmla="*/ 1893515 w 1947490"/>
              <a:gd name="connsiteY13" fmla="*/ 346075 h 2130425"/>
              <a:gd name="connsiteX14" fmla="*/ 1947490 w 1947490"/>
              <a:gd name="connsiteY14" fmla="*/ 0 h 2130425"/>
              <a:gd name="connsiteX0" fmla="*/ 623515 w 1947490"/>
              <a:gd name="connsiteY0" fmla="*/ 2130425 h 2130425"/>
              <a:gd name="connsiteX1" fmla="*/ 537790 w 1947490"/>
              <a:gd name="connsiteY1" fmla="*/ 2044700 h 2130425"/>
              <a:gd name="connsiteX2" fmla="*/ 404440 w 1947490"/>
              <a:gd name="connsiteY2" fmla="*/ 1997075 h 2130425"/>
              <a:gd name="connsiteX3" fmla="*/ 280615 w 1947490"/>
              <a:gd name="connsiteY3" fmla="*/ 1939925 h 2130425"/>
              <a:gd name="connsiteX4" fmla="*/ 80590 w 1947490"/>
              <a:gd name="connsiteY4" fmla="*/ 1616075 h 2130425"/>
              <a:gd name="connsiteX5" fmla="*/ 13915 w 1947490"/>
              <a:gd name="connsiteY5" fmla="*/ 1482725 h 2130425"/>
              <a:gd name="connsiteX6" fmla="*/ 23440 w 1947490"/>
              <a:gd name="connsiteY6" fmla="*/ 1368425 h 2130425"/>
              <a:gd name="connsiteX7" fmla="*/ 252040 w 1947490"/>
              <a:gd name="connsiteY7" fmla="*/ 1235075 h 2130425"/>
              <a:gd name="connsiteX8" fmla="*/ 528265 w 1947490"/>
              <a:gd name="connsiteY8" fmla="*/ 1235075 h 2130425"/>
              <a:gd name="connsiteX9" fmla="*/ 791790 w 1947490"/>
              <a:gd name="connsiteY9" fmla="*/ 1250950 h 2130425"/>
              <a:gd name="connsiteX10" fmla="*/ 985465 w 1947490"/>
              <a:gd name="connsiteY10" fmla="*/ 1111250 h 2130425"/>
              <a:gd name="connsiteX11" fmla="*/ 1271215 w 1947490"/>
              <a:gd name="connsiteY11" fmla="*/ 701675 h 2130425"/>
              <a:gd name="connsiteX12" fmla="*/ 1452190 w 1947490"/>
              <a:gd name="connsiteY12" fmla="*/ 508000 h 2130425"/>
              <a:gd name="connsiteX13" fmla="*/ 1893515 w 1947490"/>
              <a:gd name="connsiteY13" fmla="*/ 346075 h 2130425"/>
              <a:gd name="connsiteX14" fmla="*/ 1947490 w 1947490"/>
              <a:gd name="connsiteY14" fmla="*/ 0 h 2130425"/>
              <a:gd name="connsiteX0" fmla="*/ 623192 w 1947167"/>
              <a:gd name="connsiteY0" fmla="*/ 2130425 h 2130425"/>
              <a:gd name="connsiteX1" fmla="*/ 537467 w 1947167"/>
              <a:gd name="connsiteY1" fmla="*/ 2044700 h 2130425"/>
              <a:gd name="connsiteX2" fmla="*/ 404117 w 1947167"/>
              <a:gd name="connsiteY2" fmla="*/ 1997075 h 2130425"/>
              <a:gd name="connsiteX3" fmla="*/ 280292 w 1947167"/>
              <a:gd name="connsiteY3" fmla="*/ 1939925 h 2130425"/>
              <a:gd name="connsiteX4" fmla="*/ 80267 w 1947167"/>
              <a:gd name="connsiteY4" fmla="*/ 1616075 h 2130425"/>
              <a:gd name="connsiteX5" fmla="*/ 13592 w 1947167"/>
              <a:gd name="connsiteY5" fmla="*/ 1482725 h 2130425"/>
              <a:gd name="connsiteX6" fmla="*/ 23117 w 1947167"/>
              <a:gd name="connsiteY6" fmla="*/ 1368425 h 2130425"/>
              <a:gd name="connsiteX7" fmla="*/ 246955 w 1947167"/>
              <a:gd name="connsiteY7" fmla="*/ 1258888 h 2130425"/>
              <a:gd name="connsiteX8" fmla="*/ 527942 w 1947167"/>
              <a:gd name="connsiteY8" fmla="*/ 1235075 h 2130425"/>
              <a:gd name="connsiteX9" fmla="*/ 791467 w 1947167"/>
              <a:gd name="connsiteY9" fmla="*/ 1250950 h 2130425"/>
              <a:gd name="connsiteX10" fmla="*/ 985142 w 1947167"/>
              <a:gd name="connsiteY10" fmla="*/ 1111250 h 2130425"/>
              <a:gd name="connsiteX11" fmla="*/ 1270892 w 1947167"/>
              <a:gd name="connsiteY11" fmla="*/ 701675 h 2130425"/>
              <a:gd name="connsiteX12" fmla="*/ 1451867 w 1947167"/>
              <a:gd name="connsiteY12" fmla="*/ 508000 h 2130425"/>
              <a:gd name="connsiteX13" fmla="*/ 1893192 w 1947167"/>
              <a:gd name="connsiteY13" fmla="*/ 346075 h 2130425"/>
              <a:gd name="connsiteX14" fmla="*/ 1947167 w 1947167"/>
              <a:gd name="connsiteY14" fmla="*/ 0 h 2130425"/>
              <a:gd name="connsiteX0" fmla="*/ 623192 w 1947167"/>
              <a:gd name="connsiteY0" fmla="*/ 2130425 h 2130425"/>
              <a:gd name="connsiteX1" fmla="*/ 537467 w 1947167"/>
              <a:gd name="connsiteY1" fmla="*/ 2044700 h 2130425"/>
              <a:gd name="connsiteX2" fmla="*/ 404117 w 1947167"/>
              <a:gd name="connsiteY2" fmla="*/ 1997075 h 2130425"/>
              <a:gd name="connsiteX3" fmla="*/ 280292 w 1947167"/>
              <a:gd name="connsiteY3" fmla="*/ 1939925 h 2130425"/>
              <a:gd name="connsiteX4" fmla="*/ 80267 w 1947167"/>
              <a:gd name="connsiteY4" fmla="*/ 1616075 h 2130425"/>
              <a:gd name="connsiteX5" fmla="*/ 13592 w 1947167"/>
              <a:gd name="connsiteY5" fmla="*/ 1482725 h 2130425"/>
              <a:gd name="connsiteX6" fmla="*/ 23117 w 1947167"/>
              <a:gd name="connsiteY6" fmla="*/ 1368425 h 2130425"/>
              <a:gd name="connsiteX7" fmla="*/ 246955 w 1947167"/>
              <a:gd name="connsiteY7" fmla="*/ 1258888 h 2130425"/>
              <a:gd name="connsiteX8" fmla="*/ 527942 w 1947167"/>
              <a:gd name="connsiteY8" fmla="*/ 1249362 h 2130425"/>
              <a:gd name="connsiteX9" fmla="*/ 791467 w 1947167"/>
              <a:gd name="connsiteY9" fmla="*/ 1250950 h 2130425"/>
              <a:gd name="connsiteX10" fmla="*/ 985142 w 1947167"/>
              <a:gd name="connsiteY10" fmla="*/ 1111250 h 2130425"/>
              <a:gd name="connsiteX11" fmla="*/ 1270892 w 1947167"/>
              <a:gd name="connsiteY11" fmla="*/ 701675 h 2130425"/>
              <a:gd name="connsiteX12" fmla="*/ 1451867 w 1947167"/>
              <a:gd name="connsiteY12" fmla="*/ 508000 h 2130425"/>
              <a:gd name="connsiteX13" fmla="*/ 1893192 w 1947167"/>
              <a:gd name="connsiteY13" fmla="*/ 346075 h 2130425"/>
              <a:gd name="connsiteX14" fmla="*/ 1947167 w 1947167"/>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72039 w 1934064"/>
              <a:gd name="connsiteY10" fmla="*/ 1111250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72039 w 1934064"/>
              <a:gd name="connsiteY10" fmla="*/ 1111250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72039 w 1934064"/>
              <a:gd name="connsiteY10" fmla="*/ 1111250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72039 w 1934064"/>
              <a:gd name="connsiteY10" fmla="*/ 1111250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72039 w 1934064"/>
              <a:gd name="connsiteY10" fmla="*/ 1111250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91089 w 1934064"/>
              <a:gd name="connsiteY10" fmla="*/ 1101725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91089 w 1934064"/>
              <a:gd name="connsiteY10" fmla="*/ 1101725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91089 w 1934064"/>
              <a:gd name="connsiteY10" fmla="*/ 1101725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 name="connsiteX0" fmla="*/ 610089 w 1934064"/>
              <a:gd name="connsiteY0" fmla="*/ 2130425 h 2130425"/>
              <a:gd name="connsiteX1" fmla="*/ 524364 w 1934064"/>
              <a:gd name="connsiteY1" fmla="*/ 2044700 h 2130425"/>
              <a:gd name="connsiteX2" fmla="*/ 391014 w 1934064"/>
              <a:gd name="connsiteY2" fmla="*/ 1997075 h 2130425"/>
              <a:gd name="connsiteX3" fmla="*/ 267189 w 1934064"/>
              <a:gd name="connsiteY3" fmla="*/ 1939925 h 2130425"/>
              <a:gd name="connsiteX4" fmla="*/ 67164 w 1934064"/>
              <a:gd name="connsiteY4" fmla="*/ 1616075 h 2130425"/>
              <a:gd name="connsiteX5" fmla="*/ 489 w 1934064"/>
              <a:gd name="connsiteY5" fmla="*/ 1482725 h 2130425"/>
              <a:gd name="connsiteX6" fmla="*/ 48114 w 1934064"/>
              <a:gd name="connsiteY6" fmla="*/ 1373187 h 2130425"/>
              <a:gd name="connsiteX7" fmla="*/ 233852 w 1934064"/>
              <a:gd name="connsiteY7" fmla="*/ 1258888 h 2130425"/>
              <a:gd name="connsiteX8" fmla="*/ 514839 w 1934064"/>
              <a:gd name="connsiteY8" fmla="*/ 1249362 h 2130425"/>
              <a:gd name="connsiteX9" fmla="*/ 778364 w 1934064"/>
              <a:gd name="connsiteY9" fmla="*/ 1250950 h 2130425"/>
              <a:gd name="connsiteX10" fmla="*/ 991089 w 1934064"/>
              <a:gd name="connsiteY10" fmla="*/ 1101725 h 2130425"/>
              <a:gd name="connsiteX11" fmla="*/ 1257789 w 1934064"/>
              <a:gd name="connsiteY11" fmla="*/ 701675 h 2130425"/>
              <a:gd name="connsiteX12" fmla="*/ 1438764 w 1934064"/>
              <a:gd name="connsiteY12" fmla="*/ 508000 h 2130425"/>
              <a:gd name="connsiteX13" fmla="*/ 1880089 w 1934064"/>
              <a:gd name="connsiteY13" fmla="*/ 346075 h 2130425"/>
              <a:gd name="connsiteX14" fmla="*/ 1934064 w 1934064"/>
              <a:gd name="connsiteY14" fmla="*/ 0 h 213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34064" h="2130425">
                <a:moveTo>
                  <a:pt x="610089" y="2130425"/>
                </a:moveTo>
                <a:cubicBezTo>
                  <a:pt x="585482" y="2098675"/>
                  <a:pt x="560876" y="2066925"/>
                  <a:pt x="524364" y="2044700"/>
                </a:cubicBezTo>
                <a:cubicBezTo>
                  <a:pt x="487852" y="2022475"/>
                  <a:pt x="433876" y="2014537"/>
                  <a:pt x="391014" y="1997075"/>
                </a:cubicBezTo>
                <a:cubicBezTo>
                  <a:pt x="348152" y="1979613"/>
                  <a:pt x="321164" y="2003425"/>
                  <a:pt x="267189" y="1939925"/>
                </a:cubicBezTo>
                <a:cubicBezTo>
                  <a:pt x="213214" y="1876425"/>
                  <a:pt x="111614" y="1692275"/>
                  <a:pt x="67164" y="1616075"/>
                </a:cubicBezTo>
                <a:cubicBezTo>
                  <a:pt x="22714" y="1539875"/>
                  <a:pt x="3664" y="1523206"/>
                  <a:pt x="489" y="1482725"/>
                </a:cubicBezTo>
                <a:cubicBezTo>
                  <a:pt x="-2686" y="1442244"/>
                  <a:pt x="9220" y="1410493"/>
                  <a:pt x="48114" y="1373187"/>
                </a:cubicBezTo>
                <a:cubicBezTo>
                  <a:pt x="87008" y="1335881"/>
                  <a:pt x="156065" y="1279526"/>
                  <a:pt x="233852" y="1258888"/>
                </a:cubicBezTo>
                <a:cubicBezTo>
                  <a:pt x="311640" y="1238251"/>
                  <a:pt x="424087" y="1250685"/>
                  <a:pt x="514839" y="1249362"/>
                </a:cubicBezTo>
                <a:cubicBezTo>
                  <a:pt x="605591" y="1248039"/>
                  <a:pt x="695019" y="1273969"/>
                  <a:pt x="778364" y="1250950"/>
                </a:cubicBezTo>
                <a:cubicBezTo>
                  <a:pt x="861708" y="1192212"/>
                  <a:pt x="908803" y="1186127"/>
                  <a:pt x="991089" y="1101725"/>
                </a:cubicBezTo>
                <a:cubicBezTo>
                  <a:pt x="1073375" y="998273"/>
                  <a:pt x="1183177" y="800629"/>
                  <a:pt x="1257789" y="701675"/>
                </a:cubicBezTo>
                <a:cubicBezTo>
                  <a:pt x="1332401" y="602721"/>
                  <a:pt x="1335047" y="567267"/>
                  <a:pt x="1438764" y="508000"/>
                </a:cubicBezTo>
                <a:cubicBezTo>
                  <a:pt x="1542481" y="448733"/>
                  <a:pt x="1799127" y="429154"/>
                  <a:pt x="1880089" y="346075"/>
                </a:cubicBezTo>
                <a:cubicBezTo>
                  <a:pt x="1945176" y="237596"/>
                  <a:pt x="1914220" y="80698"/>
                  <a:pt x="1934064" y="0"/>
                </a:cubicBezTo>
              </a:path>
            </a:pathLst>
          </a:custGeom>
          <a:noFill/>
          <a:ln w="38100">
            <a:solidFill>
              <a:schemeClr val="bg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リーフォーム 24"/>
          <p:cNvSpPr/>
          <p:nvPr/>
        </p:nvSpPr>
        <p:spPr>
          <a:xfrm>
            <a:off x="6171548" y="1330956"/>
            <a:ext cx="375367" cy="1924050"/>
          </a:xfrm>
          <a:custGeom>
            <a:avLst/>
            <a:gdLst>
              <a:gd name="connsiteX0" fmla="*/ 47478 w 375367"/>
              <a:gd name="connsiteY0" fmla="*/ 1790700 h 1790700"/>
              <a:gd name="connsiteX1" fmla="*/ 93198 w 375367"/>
              <a:gd name="connsiteY1" fmla="*/ 1661160 h 1790700"/>
              <a:gd name="connsiteX2" fmla="*/ 32238 w 375367"/>
              <a:gd name="connsiteY2" fmla="*/ 1508760 h 1790700"/>
              <a:gd name="connsiteX3" fmla="*/ 9378 w 375367"/>
              <a:gd name="connsiteY3" fmla="*/ 1348740 h 1790700"/>
              <a:gd name="connsiteX4" fmla="*/ 9378 w 375367"/>
              <a:gd name="connsiteY4" fmla="*/ 1188720 h 1790700"/>
              <a:gd name="connsiteX5" fmla="*/ 123678 w 375367"/>
              <a:gd name="connsiteY5" fmla="*/ 1028700 h 1790700"/>
              <a:gd name="connsiteX6" fmla="*/ 230358 w 375367"/>
              <a:gd name="connsiteY6" fmla="*/ 853440 h 1790700"/>
              <a:gd name="connsiteX7" fmla="*/ 230358 w 375367"/>
              <a:gd name="connsiteY7" fmla="*/ 784860 h 1790700"/>
              <a:gd name="connsiteX8" fmla="*/ 222738 w 375367"/>
              <a:gd name="connsiteY8" fmla="*/ 693420 h 1790700"/>
              <a:gd name="connsiteX9" fmla="*/ 329418 w 375367"/>
              <a:gd name="connsiteY9" fmla="*/ 449580 h 1790700"/>
              <a:gd name="connsiteX10" fmla="*/ 375138 w 375367"/>
              <a:gd name="connsiteY10" fmla="*/ 304800 h 1790700"/>
              <a:gd name="connsiteX11" fmla="*/ 344658 w 375367"/>
              <a:gd name="connsiteY11" fmla="*/ 198120 h 1790700"/>
              <a:gd name="connsiteX12" fmla="*/ 291318 w 375367"/>
              <a:gd name="connsiteY12" fmla="*/ 0 h 1790700"/>
              <a:gd name="connsiteX0" fmla="*/ 33190 w 375367"/>
              <a:gd name="connsiteY0" fmla="*/ 1900238 h 1900238"/>
              <a:gd name="connsiteX1" fmla="*/ 93198 w 375367"/>
              <a:gd name="connsiteY1" fmla="*/ 1661160 h 1900238"/>
              <a:gd name="connsiteX2" fmla="*/ 32238 w 375367"/>
              <a:gd name="connsiteY2" fmla="*/ 1508760 h 1900238"/>
              <a:gd name="connsiteX3" fmla="*/ 9378 w 375367"/>
              <a:gd name="connsiteY3" fmla="*/ 1348740 h 1900238"/>
              <a:gd name="connsiteX4" fmla="*/ 9378 w 375367"/>
              <a:gd name="connsiteY4" fmla="*/ 1188720 h 1900238"/>
              <a:gd name="connsiteX5" fmla="*/ 123678 w 375367"/>
              <a:gd name="connsiteY5" fmla="*/ 1028700 h 1900238"/>
              <a:gd name="connsiteX6" fmla="*/ 230358 w 375367"/>
              <a:gd name="connsiteY6" fmla="*/ 853440 h 1900238"/>
              <a:gd name="connsiteX7" fmla="*/ 230358 w 375367"/>
              <a:gd name="connsiteY7" fmla="*/ 784860 h 1900238"/>
              <a:gd name="connsiteX8" fmla="*/ 222738 w 375367"/>
              <a:gd name="connsiteY8" fmla="*/ 693420 h 1900238"/>
              <a:gd name="connsiteX9" fmla="*/ 329418 w 375367"/>
              <a:gd name="connsiteY9" fmla="*/ 449580 h 1900238"/>
              <a:gd name="connsiteX10" fmla="*/ 375138 w 375367"/>
              <a:gd name="connsiteY10" fmla="*/ 304800 h 1900238"/>
              <a:gd name="connsiteX11" fmla="*/ 344658 w 375367"/>
              <a:gd name="connsiteY11" fmla="*/ 198120 h 1900238"/>
              <a:gd name="connsiteX12" fmla="*/ 291318 w 375367"/>
              <a:gd name="connsiteY12" fmla="*/ 0 h 1900238"/>
              <a:gd name="connsiteX0" fmla="*/ 14140 w 375367"/>
              <a:gd name="connsiteY0" fmla="*/ 1924050 h 1924050"/>
              <a:gd name="connsiteX1" fmla="*/ 93198 w 375367"/>
              <a:gd name="connsiteY1" fmla="*/ 1661160 h 1924050"/>
              <a:gd name="connsiteX2" fmla="*/ 32238 w 375367"/>
              <a:gd name="connsiteY2" fmla="*/ 1508760 h 1924050"/>
              <a:gd name="connsiteX3" fmla="*/ 9378 w 375367"/>
              <a:gd name="connsiteY3" fmla="*/ 1348740 h 1924050"/>
              <a:gd name="connsiteX4" fmla="*/ 9378 w 375367"/>
              <a:gd name="connsiteY4" fmla="*/ 1188720 h 1924050"/>
              <a:gd name="connsiteX5" fmla="*/ 123678 w 375367"/>
              <a:gd name="connsiteY5" fmla="*/ 1028700 h 1924050"/>
              <a:gd name="connsiteX6" fmla="*/ 230358 w 375367"/>
              <a:gd name="connsiteY6" fmla="*/ 853440 h 1924050"/>
              <a:gd name="connsiteX7" fmla="*/ 230358 w 375367"/>
              <a:gd name="connsiteY7" fmla="*/ 784860 h 1924050"/>
              <a:gd name="connsiteX8" fmla="*/ 222738 w 375367"/>
              <a:gd name="connsiteY8" fmla="*/ 693420 h 1924050"/>
              <a:gd name="connsiteX9" fmla="*/ 329418 w 375367"/>
              <a:gd name="connsiteY9" fmla="*/ 449580 h 1924050"/>
              <a:gd name="connsiteX10" fmla="*/ 375138 w 375367"/>
              <a:gd name="connsiteY10" fmla="*/ 304800 h 1924050"/>
              <a:gd name="connsiteX11" fmla="*/ 344658 w 375367"/>
              <a:gd name="connsiteY11" fmla="*/ 198120 h 1924050"/>
              <a:gd name="connsiteX12" fmla="*/ 291318 w 375367"/>
              <a:gd name="connsiteY12" fmla="*/ 0 h 192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367" h="1924050">
                <a:moveTo>
                  <a:pt x="14140" y="1924050"/>
                </a:moveTo>
                <a:cubicBezTo>
                  <a:pt x="38270" y="1882775"/>
                  <a:pt x="90182" y="1730375"/>
                  <a:pt x="93198" y="1661160"/>
                </a:cubicBezTo>
                <a:cubicBezTo>
                  <a:pt x="96214" y="1591945"/>
                  <a:pt x="46208" y="1560830"/>
                  <a:pt x="32238" y="1508760"/>
                </a:cubicBezTo>
                <a:cubicBezTo>
                  <a:pt x="18268" y="1456690"/>
                  <a:pt x="13188" y="1402080"/>
                  <a:pt x="9378" y="1348740"/>
                </a:cubicBezTo>
                <a:cubicBezTo>
                  <a:pt x="5568" y="1295400"/>
                  <a:pt x="-9672" y="1242060"/>
                  <a:pt x="9378" y="1188720"/>
                </a:cubicBezTo>
                <a:cubicBezTo>
                  <a:pt x="28428" y="1135380"/>
                  <a:pt x="86848" y="1084580"/>
                  <a:pt x="123678" y="1028700"/>
                </a:cubicBezTo>
                <a:cubicBezTo>
                  <a:pt x="160508" y="972820"/>
                  <a:pt x="212578" y="894080"/>
                  <a:pt x="230358" y="853440"/>
                </a:cubicBezTo>
                <a:cubicBezTo>
                  <a:pt x="248138" y="812800"/>
                  <a:pt x="231628" y="811530"/>
                  <a:pt x="230358" y="784860"/>
                </a:cubicBezTo>
                <a:cubicBezTo>
                  <a:pt x="229088" y="758190"/>
                  <a:pt x="206228" y="749300"/>
                  <a:pt x="222738" y="693420"/>
                </a:cubicBezTo>
                <a:cubicBezTo>
                  <a:pt x="239248" y="637540"/>
                  <a:pt x="304018" y="514350"/>
                  <a:pt x="329418" y="449580"/>
                </a:cubicBezTo>
                <a:cubicBezTo>
                  <a:pt x="354818" y="384810"/>
                  <a:pt x="372598" y="346710"/>
                  <a:pt x="375138" y="304800"/>
                </a:cubicBezTo>
                <a:cubicBezTo>
                  <a:pt x="377678" y="262890"/>
                  <a:pt x="358628" y="248920"/>
                  <a:pt x="344658" y="198120"/>
                </a:cubicBezTo>
                <a:cubicBezTo>
                  <a:pt x="330688" y="147320"/>
                  <a:pt x="311003" y="73660"/>
                  <a:pt x="291318" y="0"/>
                </a:cubicBezTo>
              </a:path>
            </a:pathLst>
          </a:custGeom>
          <a:noFill/>
          <a:ln w="38100">
            <a:solidFill>
              <a:schemeClr val="bg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リーフォーム 30"/>
          <p:cNvSpPr/>
          <p:nvPr/>
        </p:nvSpPr>
        <p:spPr>
          <a:xfrm>
            <a:off x="3825076" y="1327147"/>
            <a:ext cx="1263650" cy="1454150"/>
          </a:xfrm>
          <a:custGeom>
            <a:avLst/>
            <a:gdLst>
              <a:gd name="connsiteX0" fmla="*/ 1117600 w 1117600"/>
              <a:gd name="connsiteY0" fmla="*/ 1473370 h 1473370"/>
              <a:gd name="connsiteX1" fmla="*/ 1003300 w 1117600"/>
              <a:gd name="connsiteY1" fmla="*/ 1282870 h 1473370"/>
              <a:gd name="connsiteX2" fmla="*/ 742950 w 1117600"/>
              <a:gd name="connsiteY2" fmla="*/ 978070 h 1473370"/>
              <a:gd name="connsiteX3" fmla="*/ 615950 w 1117600"/>
              <a:gd name="connsiteY3" fmla="*/ 755820 h 1473370"/>
              <a:gd name="connsiteX4" fmla="*/ 215900 w 1117600"/>
              <a:gd name="connsiteY4" fmla="*/ 89070 h 1473370"/>
              <a:gd name="connsiteX5" fmla="*/ 0 w 1117600"/>
              <a:gd name="connsiteY5" fmla="*/ 25570 h 1473370"/>
              <a:gd name="connsiteX0" fmla="*/ 1117600 w 1117600"/>
              <a:gd name="connsiteY0" fmla="*/ 1473370 h 1473370"/>
              <a:gd name="connsiteX1" fmla="*/ 1003300 w 1117600"/>
              <a:gd name="connsiteY1" fmla="*/ 1282870 h 1473370"/>
              <a:gd name="connsiteX2" fmla="*/ 615950 w 1117600"/>
              <a:gd name="connsiteY2" fmla="*/ 755820 h 1473370"/>
              <a:gd name="connsiteX3" fmla="*/ 215900 w 1117600"/>
              <a:gd name="connsiteY3" fmla="*/ 89070 h 1473370"/>
              <a:gd name="connsiteX4" fmla="*/ 0 w 1117600"/>
              <a:gd name="connsiteY4" fmla="*/ 25570 h 1473370"/>
              <a:gd name="connsiteX0" fmla="*/ 1117600 w 1117600"/>
              <a:gd name="connsiteY0" fmla="*/ 1459623 h 1459623"/>
              <a:gd name="connsiteX1" fmla="*/ 1003300 w 1117600"/>
              <a:gd name="connsiteY1" fmla="*/ 1269123 h 1459623"/>
              <a:gd name="connsiteX2" fmla="*/ 450850 w 1117600"/>
              <a:gd name="connsiteY2" fmla="*/ 411873 h 1459623"/>
              <a:gd name="connsiteX3" fmla="*/ 215900 w 1117600"/>
              <a:gd name="connsiteY3" fmla="*/ 75323 h 1459623"/>
              <a:gd name="connsiteX4" fmla="*/ 0 w 1117600"/>
              <a:gd name="connsiteY4" fmla="*/ 11823 h 1459623"/>
              <a:gd name="connsiteX0" fmla="*/ 1079500 w 1079500"/>
              <a:gd name="connsiteY0" fmla="*/ 1459623 h 1459623"/>
              <a:gd name="connsiteX1" fmla="*/ 1003300 w 1079500"/>
              <a:gd name="connsiteY1" fmla="*/ 1269123 h 1459623"/>
              <a:gd name="connsiteX2" fmla="*/ 450850 w 1079500"/>
              <a:gd name="connsiteY2" fmla="*/ 411873 h 1459623"/>
              <a:gd name="connsiteX3" fmla="*/ 215900 w 1079500"/>
              <a:gd name="connsiteY3" fmla="*/ 75323 h 1459623"/>
              <a:gd name="connsiteX4" fmla="*/ 0 w 1079500"/>
              <a:gd name="connsiteY4" fmla="*/ 11823 h 1459623"/>
              <a:gd name="connsiteX0" fmla="*/ 1079500 w 1079500"/>
              <a:gd name="connsiteY0" fmla="*/ 1459623 h 1459623"/>
              <a:gd name="connsiteX1" fmla="*/ 450850 w 1079500"/>
              <a:gd name="connsiteY1" fmla="*/ 411873 h 1459623"/>
              <a:gd name="connsiteX2" fmla="*/ 215900 w 1079500"/>
              <a:gd name="connsiteY2" fmla="*/ 75323 h 1459623"/>
              <a:gd name="connsiteX3" fmla="*/ 0 w 1079500"/>
              <a:gd name="connsiteY3" fmla="*/ 11823 h 1459623"/>
              <a:gd name="connsiteX0" fmla="*/ 1263650 w 1263650"/>
              <a:gd name="connsiteY0" fmla="*/ 1465041 h 1465041"/>
              <a:gd name="connsiteX1" fmla="*/ 635000 w 1263650"/>
              <a:gd name="connsiteY1" fmla="*/ 417291 h 1465041"/>
              <a:gd name="connsiteX2" fmla="*/ 400050 w 1263650"/>
              <a:gd name="connsiteY2" fmla="*/ 80741 h 1465041"/>
              <a:gd name="connsiteX3" fmla="*/ 0 w 1263650"/>
              <a:gd name="connsiteY3" fmla="*/ 10891 h 1465041"/>
              <a:gd name="connsiteX0" fmla="*/ 1263650 w 1263650"/>
              <a:gd name="connsiteY0" fmla="*/ 1454150 h 1454150"/>
              <a:gd name="connsiteX1" fmla="*/ 635000 w 1263650"/>
              <a:gd name="connsiteY1" fmla="*/ 406400 h 1454150"/>
              <a:gd name="connsiteX2" fmla="*/ 0 w 1263650"/>
              <a:gd name="connsiteY2" fmla="*/ 0 h 1454150"/>
              <a:gd name="connsiteX0" fmla="*/ 1263650 w 1263650"/>
              <a:gd name="connsiteY0" fmla="*/ 1454150 h 1454150"/>
              <a:gd name="connsiteX1" fmla="*/ 539750 w 1263650"/>
              <a:gd name="connsiteY1" fmla="*/ 241300 h 1454150"/>
              <a:gd name="connsiteX2" fmla="*/ 0 w 1263650"/>
              <a:gd name="connsiteY2" fmla="*/ 0 h 1454150"/>
              <a:gd name="connsiteX0" fmla="*/ 1263650 w 1263650"/>
              <a:gd name="connsiteY0" fmla="*/ 1454150 h 1454150"/>
              <a:gd name="connsiteX1" fmla="*/ 539750 w 1263650"/>
              <a:gd name="connsiteY1" fmla="*/ 241300 h 1454150"/>
              <a:gd name="connsiteX2" fmla="*/ 0 w 1263650"/>
              <a:gd name="connsiteY2" fmla="*/ 0 h 1454150"/>
              <a:gd name="connsiteX0" fmla="*/ 1263650 w 1263650"/>
              <a:gd name="connsiteY0" fmla="*/ 1454150 h 1454150"/>
              <a:gd name="connsiteX1" fmla="*/ 514350 w 1263650"/>
              <a:gd name="connsiteY1" fmla="*/ 241300 h 1454150"/>
              <a:gd name="connsiteX2" fmla="*/ 0 w 1263650"/>
              <a:gd name="connsiteY2" fmla="*/ 0 h 1454150"/>
            </a:gdLst>
            <a:ahLst/>
            <a:cxnLst>
              <a:cxn ang="0">
                <a:pos x="connsiteX0" y="connsiteY0"/>
              </a:cxn>
              <a:cxn ang="0">
                <a:pos x="connsiteX1" y="connsiteY1"/>
              </a:cxn>
              <a:cxn ang="0">
                <a:pos x="connsiteX2" y="connsiteY2"/>
              </a:cxn>
            </a:cxnLst>
            <a:rect l="l" t="t" r="r" b="b"/>
            <a:pathLst>
              <a:path w="1263650" h="1454150">
                <a:moveTo>
                  <a:pt x="1263650" y="1454150"/>
                </a:moveTo>
                <a:cubicBezTo>
                  <a:pt x="1132681" y="1235869"/>
                  <a:pt x="658283" y="472017"/>
                  <a:pt x="514350" y="241300"/>
                </a:cubicBezTo>
                <a:cubicBezTo>
                  <a:pt x="303742" y="-1058"/>
                  <a:pt x="348192" y="91017"/>
                  <a:pt x="0" y="0"/>
                </a:cubicBezTo>
              </a:path>
            </a:pathLst>
          </a:custGeom>
          <a:noFill/>
          <a:ln w="38100">
            <a:solidFill>
              <a:schemeClr val="bg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フリーフォーム 52"/>
          <p:cNvSpPr/>
          <p:nvPr/>
        </p:nvSpPr>
        <p:spPr>
          <a:xfrm>
            <a:off x="791046" y="1328731"/>
            <a:ext cx="5442267" cy="2511286"/>
          </a:xfrm>
          <a:custGeom>
            <a:avLst/>
            <a:gdLst>
              <a:gd name="connsiteX0" fmla="*/ 0 w 5245100"/>
              <a:gd name="connsiteY0" fmla="*/ 0 h 1092200"/>
              <a:gd name="connsiteX1" fmla="*/ 5245100 w 5245100"/>
              <a:gd name="connsiteY1" fmla="*/ 1092200 h 1092200"/>
              <a:gd name="connsiteX0" fmla="*/ 0 w 5245100"/>
              <a:gd name="connsiteY0" fmla="*/ 0 h 1752600"/>
              <a:gd name="connsiteX1" fmla="*/ 4978400 w 5245100"/>
              <a:gd name="connsiteY1" fmla="*/ 1752600 h 1752600"/>
              <a:gd name="connsiteX2" fmla="*/ 5245100 w 5245100"/>
              <a:gd name="connsiteY2" fmla="*/ 1092200 h 1752600"/>
              <a:gd name="connsiteX0" fmla="*/ 0 w 5245100"/>
              <a:gd name="connsiteY0" fmla="*/ 0 h 1772324"/>
              <a:gd name="connsiteX1" fmla="*/ 4978400 w 5245100"/>
              <a:gd name="connsiteY1" fmla="*/ 1752600 h 1772324"/>
              <a:gd name="connsiteX2" fmla="*/ 5245100 w 5245100"/>
              <a:gd name="connsiteY2" fmla="*/ 1092200 h 1772324"/>
              <a:gd name="connsiteX0" fmla="*/ 0 w 5245100"/>
              <a:gd name="connsiteY0" fmla="*/ 0 h 1760234"/>
              <a:gd name="connsiteX1" fmla="*/ 4978400 w 5245100"/>
              <a:gd name="connsiteY1" fmla="*/ 1752600 h 1760234"/>
              <a:gd name="connsiteX2" fmla="*/ 5245100 w 5245100"/>
              <a:gd name="connsiteY2" fmla="*/ 1092200 h 1760234"/>
              <a:gd name="connsiteX0" fmla="*/ 0 w 5245100"/>
              <a:gd name="connsiteY0" fmla="*/ 0 h 2020318"/>
              <a:gd name="connsiteX1" fmla="*/ 4643120 w 5245100"/>
              <a:gd name="connsiteY1" fmla="*/ 1897380 h 2020318"/>
              <a:gd name="connsiteX2" fmla="*/ 4978400 w 5245100"/>
              <a:gd name="connsiteY2" fmla="*/ 1752600 h 2020318"/>
              <a:gd name="connsiteX3" fmla="*/ 5245100 w 5245100"/>
              <a:gd name="connsiteY3" fmla="*/ 1092200 h 2020318"/>
              <a:gd name="connsiteX0" fmla="*/ 0 w 5245100"/>
              <a:gd name="connsiteY0" fmla="*/ 0 h 1972114"/>
              <a:gd name="connsiteX1" fmla="*/ 4536440 w 5245100"/>
              <a:gd name="connsiteY1" fmla="*/ 1836420 h 1972114"/>
              <a:gd name="connsiteX2" fmla="*/ 4978400 w 5245100"/>
              <a:gd name="connsiteY2" fmla="*/ 1752600 h 1972114"/>
              <a:gd name="connsiteX3" fmla="*/ 5245100 w 5245100"/>
              <a:gd name="connsiteY3" fmla="*/ 1092200 h 1972114"/>
              <a:gd name="connsiteX0" fmla="*/ 0 w 5245100"/>
              <a:gd name="connsiteY0" fmla="*/ 0 h 1887505"/>
              <a:gd name="connsiteX1" fmla="*/ 4536440 w 5245100"/>
              <a:gd name="connsiteY1" fmla="*/ 1836420 h 1887505"/>
              <a:gd name="connsiteX2" fmla="*/ 4978400 w 5245100"/>
              <a:gd name="connsiteY2" fmla="*/ 1752600 h 1887505"/>
              <a:gd name="connsiteX3" fmla="*/ 5245100 w 5245100"/>
              <a:gd name="connsiteY3" fmla="*/ 1092200 h 1887505"/>
              <a:gd name="connsiteX0" fmla="*/ 0 w 5245100"/>
              <a:gd name="connsiteY0" fmla="*/ 0 h 1887505"/>
              <a:gd name="connsiteX1" fmla="*/ 4536440 w 5245100"/>
              <a:gd name="connsiteY1" fmla="*/ 1836420 h 1887505"/>
              <a:gd name="connsiteX2" fmla="*/ 4978400 w 5245100"/>
              <a:gd name="connsiteY2" fmla="*/ 1752600 h 1887505"/>
              <a:gd name="connsiteX3" fmla="*/ 5245100 w 5245100"/>
              <a:gd name="connsiteY3" fmla="*/ 1092200 h 1887505"/>
              <a:gd name="connsiteX0" fmla="*/ 0 w 5245100"/>
              <a:gd name="connsiteY0" fmla="*/ 0 h 1877366"/>
              <a:gd name="connsiteX1" fmla="*/ 4536440 w 5245100"/>
              <a:gd name="connsiteY1" fmla="*/ 1836420 h 1877366"/>
              <a:gd name="connsiteX2" fmla="*/ 4978400 w 5245100"/>
              <a:gd name="connsiteY2" fmla="*/ 1752600 h 1877366"/>
              <a:gd name="connsiteX3" fmla="*/ 5245100 w 5245100"/>
              <a:gd name="connsiteY3" fmla="*/ 1092200 h 1877366"/>
              <a:gd name="connsiteX0" fmla="*/ 0 w 5245100"/>
              <a:gd name="connsiteY0" fmla="*/ 121605 h 2093155"/>
              <a:gd name="connsiteX1" fmla="*/ 1168400 w 5245100"/>
              <a:gd name="connsiteY1" fmla="*/ 129226 h 2093155"/>
              <a:gd name="connsiteX2" fmla="*/ 4536440 w 5245100"/>
              <a:gd name="connsiteY2" fmla="*/ 1958025 h 2093155"/>
              <a:gd name="connsiteX3" fmla="*/ 4978400 w 5245100"/>
              <a:gd name="connsiteY3" fmla="*/ 1874205 h 2093155"/>
              <a:gd name="connsiteX4" fmla="*/ 5245100 w 5245100"/>
              <a:gd name="connsiteY4" fmla="*/ 1213805 h 2093155"/>
              <a:gd name="connsiteX0" fmla="*/ 0 w 5245100"/>
              <a:gd name="connsiteY0" fmla="*/ 121605 h 2093155"/>
              <a:gd name="connsiteX1" fmla="*/ 1168400 w 5245100"/>
              <a:gd name="connsiteY1" fmla="*/ 129226 h 2093155"/>
              <a:gd name="connsiteX2" fmla="*/ 4536440 w 5245100"/>
              <a:gd name="connsiteY2" fmla="*/ 1958025 h 2093155"/>
              <a:gd name="connsiteX3" fmla="*/ 4978400 w 5245100"/>
              <a:gd name="connsiteY3" fmla="*/ 1874205 h 2093155"/>
              <a:gd name="connsiteX4" fmla="*/ 5245100 w 5245100"/>
              <a:gd name="connsiteY4" fmla="*/ 1213805 h 2093155"/>
              <a:gd name="connsiteX0" fmla="*/ 0 w 5245100"/>
              <a:gd name="connsiteY0" fmla="*/ 44038 h 2015588"/>
              <a:gd name="connsiteX1" fmla="*/ 1168400 w 5245100"/>
              <a:gd name="connsiteY1" fmla="*/ 51659 h 2015588"/>
              <a:gd name="connsiteX2" fmla="*/ 4536440 w 5245100"/>
              <a:gd name="connsiteY2" fmla="*/ 1880458 h 2015588"/>
              <a:gd name="connsiteX3" fmla="*/ 4978400 w 5245100"/>
              <a:gd name="connsiteY3" fmla="*/ 1796638 h 2015588"/>
              <a:gd name="connsiteX4" fmla="*/ 5245100 w 5245100"/>
              <a:gd name="connsiteY4" fmla="*/ 1136238 h 2015588"/>
              <a:gd name="connsiteX0" fmla="*/ 0 w 5245100"/>
              <a:gd name="connsiteY0" fmla="*/ 24009 h 1995559"/>
              <a:gd name="connsiteX1" fmla="*/ 1168400 w 5245100"/>
              <a:gd name="connsiteY1" fmla="*/ 31630 h 1995559"/>
              <a:gd name="connsiteX2" fmla="*/ 4536440 w 5245100"/>
              <a:gd name="connsiteY2" fmla="*/ 1860429 h 1995559"/>
              <a:gd name="connsiteX3" fmla="*/ 4978400 w 5245100"/>
              <a:gd name="connsiteY3" fmla="*/ 1776609 h 1995559"/>
              <a:gd name="connsiteX4" fmla="*/ 5245100 w 5245100"/>
              <a:gd name="connsiteY4" fmla="*/ 1116209 h 1995559"/>
              <a:gd name="connsiteX0" fmla="*/ 0 w 5245100"/>
              <a:gd name="connsiteY0" fmla="*/ 25113 h 1958295"/>
              <a:gd name="connsiteX1" fmla="*/ 1168400 w 5245100"/>
              <a:gd name="connsiteY1" fmla="*/ 32734 h 1958295"/>
              <a:gd name="connsiteX2" fmla="*/ 3362960 w 5245100"/>
              <a:gd name="connsiteY2" fmla="*/ 550894 h 1958295"/>
              <a:gd name="connsiteX3" fmla="*/ 4536440 w 5245100"/>
              <a:gd name="connsiteY3" fmla="*/ 1861533 h 1958295"/>
              <a:gd name="connsiteX4" fmla="*/ 4978400 w 5245100"/>
              <a:gd name="connsiteY4" fmla="*/ 1777713 h 1958295"/>
              <a:gd name="connsiteX5" fmla="*/ 5245100 w 5245100"/>
              <a:gd name="connsiteY5" fmla="*/ 1117313 h 1958295"/>
              <a:gd name="connsiteX0" fmla="*/ 0 w 5245100"/>
              <a:gd name="connsiteY0" fmla="*/ 25113 h 1958295"/>
              <a:gd name="connsiteX1" fmla="*/ 1168400 w 5245100"/>
              <a:gd name="connsiteY1" fmla="*/ 32734 h 1958295"/>
              <a:gd name="connsiteX2" fmla="*/ 3362960 w 5245100"/>
              <a:gd name="connsiteY2" fmla="*/ 550894 h 1958295"/>
              <a:gd name="connsiteX3" fmla="*/ 4536440 w 5245100"/>
              <a:gd name="connsiteY3" fmla="*/ 1861533 h 1958295"/>
              <a:gd name="connsiteX4" fmla="*/ 4978400 w 5245100"/>
              <a:gd name="connsiteY4" fmla="*/ 1777713 h 1958295"/>
              <a:gd name="connsiteX5" fmla="*/ 5245100 w 5245100"/>
              <a:gd name="connsiteY5" fmla="*/ 1117313 h 1958295"/>
              <a:gd name="connsiteX0" fmla="*/ 0 w 5245100"/>
              <a:gd name="connsiteY0" fmla="*/ 25113 h 1958295"/>
              <a:gd name="connsiteX1" fmla="*/ 1168400 w 5245100"/>
              <a:gd name="connsiteY1" fmla="*/ 32734 h 1958295"/>
              <a:gd name="connsiteX2" fmla="*/ 3362960 w 5245100"/>
              <a:gd name="connsiteY2" fmla="*/ 550894 h 1958295"/>
              <a:gd name="connsiteX3" fmla="*/ 4536440 w 5245100"/>
              <a:gd name="connsiteY3" fmla="*/ 1861533 h 1958295"/>
              <a:gd name="connsiteX4" fmla="*/ 4978400 w 5245100"/>
              <a:gd name="connsiteY4" fmla="*/ 1777713 h 1958295"/>
              <a:gd name="connsiteX5" fmla="*/ 5245100 w 5245100"/>
              <a:gd name="connsiteY5" fmla="*/ 1117313 h 1958295"/>
              <a:gd name="connsiteX0" fmla="*/ 0 w 5245100"/>
              <a:gd name="connsiteY0" fmla="*/ 25113 h 1958295"/>
              <a:gd name="connsiteX1" fmla="*/ 1168400 w 5245100"/>
              <a:gd name="connsiteY1" fmla="*/ 32734 h 1958295"/>
              <a:gd name="connsiteX2" fmla="*/ 3362960 w 5245100"/>
              <a:gd name="connsiteY2" fmla="*/ 550894 h 1958295"/>
              <a:gd name="connsiteX3" fmla="*/ 4536440 w 5245100"/>
              <a:gd name="connsiteY3" fmla="*/ 1861533 h 1958295"/>
              <a:gd name="connsiteX4" fmla="*/ 4978400 w 5245100"/>
              <a:gd name="connsiteY4" fmla="*/ 1777713 h 1958295"/>
              <a:gd name="connsiteX5" fmla="*/ 5245100 w 5245100"/>
              <a:gd name="connsiteY5" fmla="*/ 1117313 h 1958295"/>
              <a:gd name="connsiteX0" fmla="*/ 0 w 5245100"/>
              <a:gd name="connsiteY0" fmla="*/ 25113 h 1876088"/>
              <a:gd name="connsiteX1" fmla="*/ 1168400 w 5245100"/>
              <a:gd name="connsiteY1" fmla="*/ 32734 h 1876088"/>
              <a:gd name="connsiteX2" fmla="*/ 3362960 w 5245100"/>
              <a:gd name="connsiteY2" fmla="*/ 550894 h 1876088"/>
              <a:gd name="connsiteX3" fmla="*/ 4269740 w 5245100"/>
              <a:gd name="connsiteY3" fmla="*/ 1663414 h 1876088"/>
              <a:gd name="connsiteX4" fmla="*/ 4536440 w 5245100"/>
              <a:gd name="connsiteY4" fmla="*/ 1861533 h 1876088"/>
              <a:gd name="connsiteX5" fmla="*/ 4978400 w 5245100"/>
              <a:gd name="connsiteY5" fmla="*/ 1777713 h 1876088"/>
              <a:gd name="connsiteX6" fmla="*/ 5245100 w 5245100"/>
              <a:gd name="connsiteY6" fmla="*/ 1117313 h 1876088"/>
              <a:gd name="connsiteX0" fmla="*/ 0 w 5245100"/>
              <a:gd name="connsiteY0" fmla="*/ 25113 h 1876088"/>
              <a:gd name="connsiteX1" fmla="*/ 1168400 w 5245100"/>
              <a:gd name="connsiteY1" fmla="*/ 32734 h 1876088"/>
              <a:gd name="connsiteX2" fmla="*/ 3362960 w 5245100"/>
              <a:gd name="connsiteY2" fmla="*/ 550894 h 1876088"/>
              <a:gd name="connsiteX3" fmla="*/ 4269740 w 5245100"/>
              <a:gd name="connsiteY3" fmla="*/ 1663414 h 1876088"/>
              <a:gd name="connsiteX4" fmla="*/ 4536440 w 5245100"/>
              <a:gd name="connsiteY4" fmla="*/ 1861533 h 1876088"/>
              <a:gd name="connsiteX5" fmla="*/ 4978400 w 5245100"/>
              <a:gd name="connsiteY5" fmla="*/ 1777713 h 1876088"/>
              <a:gd name="connsiteX6" fmla="*/ 5245100 w 5245100"/>
              <a:gd name="connsiteY6" fmla="*/ 1117313 h 1876088"/>
              <a:gd name="connsiteX0" fmla="*/ 0 w 5245100"/>
              <a:gd name="connsiteY0" fmla="*/ 0 h 1850975"/>
              <a:gd name="connsiteX1" fmla="*/ 1419860 w 5245100"/>
              <a:gd name="connsiteY1" fmla="*/ 68581 h 1850975"/>
              <a:gd name="connsiteX2" fmla="*/ 3362960 w 5245100"/>
              <a:gd name="connsiteY2" fmla="*/ 525781 h 1850975"/>
              <a:gd name="connsiteX3" fmla="*/ 4269740 w 5245100"/>
              <a:gd name="connsiteY3" fmla="*/ 1638301 h 1850975"/>
              <a:gd name="connsiteX4" fmla="*/ 4536440 w 5245100"/>
              <a:gd name="connsiteY4" fmla="*/ 1836420 h 1850975"/>
              <a:gd name="connsiteX5" fmla="*/ 4978400 w 5245100"/>
              <a:gd name="connsiteY5" fmla="*/ 1752600 h 1850975"/>
              <a:gd name="connsiteX6" fmla="*/ 5245100 w 5245100"/>
              <a:gd name="connsiteY6" fmla="*/ 1092200 h 1850975"/>
              <a:gd name="connsiteX0" fmla="*/ 0 w 5245100"/>
              <a:gd name="connsiteY0" fmla="*/ 0 h 1850975"/>
              <a:gd name="connsiteX1" fmla="*/ 1419860 w 5245100"/>
              <a:gd name="connsiteY1" fmla="*/ 68581 h 1850975"/>
              <a:gd name="connsiteX2" fmla="*/ 3362960 w 5245100"/>
              <a:gd name="connsiteY2" fmla="*/ 525781 h 1850975"/>
              <a:gd name="connsiteX3" fmla="*/ 4269740 w 5245100"/>
              <a:gd name="connsiteY3" fmla="*/ 1638301 h 1850975"/>
              <a:gd name="connsiteX4" fmla="*/ 4536440 w 5245100"/>
              <a:gd name="connsiteY4" fmla="*/ 1836420 h 1850975"/>
              <a:gd name="connsiteX5" fmla="*/ 4978400 w 5245100"/>
              <a:gd name="connsiteY5" fmla="*/ 1752600 h 1850975"/>
              <a:gd name="connsiteX6" fmla="*/ 5245100 w 5245100"/>
              <a:gd name="connsiteY6" fmla="*/ 1092200 h 1850975"/>
              <a:gd name="connsiteX0" fmla="*/ 0 w 5245100"/>
              <a:gd name="connsiteY0" fmla="*/ 0 h 1850975"/>
              <a:gd name="connsiteX1" fmla="*/ 1419860 w 5245100"/>
              <a:gd name="connsiteY1" fmla="*/ 68581 h 1850975"/>
              <a:gd name="connsiteX2" fmla="*/ 3614420 w 5245100"/>
              <a:gd name="connsiteY2" fmla="*/ 723901 h 1850975"/>
              <a:gd name="connsiteX3" fmla="*/ 4269740 w 5245100"/>
              <a:gd name="connsiteY3" fmla="*/ 1638301 h 1850975"/>
              <a:gd name="connsiteX4" fmla="*/ 4536440 w 5245100"/>
              <a:gd name="connsiteY4" fmla="*/ 1836420 h 1850975"/>
              <a:gd name="connsiteX5" fmla="*/ 4978400 w 5245100"/>
              <a:gd name="connsiteY5" fmla="*/ 1752600 h 1850975"/>
              <a:gd name="connsiteX6" fmla="*/ 5245100 w 5245100"/>
              <a:gd name="connsiteY6" fmla="*/ 1092200 h 1850975"/>
              <a:gd name="connsiteX0" fmla="*/ 0 w 5245100"/>
              <a:gd name="connsiteY0" fmla="*/ 0 h 1850975"/>
              <a:gd name="connsiteX1" fmla="*/ 1419860 w 5245100"/>
              <a:gd name="connsiteY1" fmla="*/ 68581 h 1850975"/>
              <a:gd name="connsiteX2" fmla="*/ 3614420 w 5245100"/>
              <a:gd name="connsiteY2" fmla="*/ 723901 h 1850975"/>
              <a:gd name="connsiteX3" fmla="*/ 4269740 w 5245100"/>
              <a:gd name="connsiteY3" fmla="*/ 1638301 h 1850975"/>
              <a:gd name="connsiteX4" fmla="*/ 4536440 w 5245100"/>
              <a:gd name="connsiteY4" fmla="*/ 1836420 h 1850975"/>
              <a:gd name="connsiteX5" fmla="*/ 4978400 w 5245100"/>
              <a:gd name="connsiteY5" fmla="*/ 1752600 h 1850975"/>
              <a:gd name="connsiteX6" fmla="*/ 5245100 w 5245100"/>
              <a:gd name="connsiteY6" fmla="*/ 1092200 h 1850975"/>
              <a:gd name="connsiteX0" fmla="*/ 0 w 5245100"/>
              <a:gd name="connsiteY0" fmla="*/ 0 h 1850975"/>
              <a:gd name="connsiteX1" fmla="*/ 1419860 w 5245100"/>
              <a:gd name="connsiteY1" fmla="*/ 68581 h 1850975"/>
              <a:gd name="connsiteX2" fmla="*/ 3622040 w 5245100"/>
              <a:gd name="connsiteY2" fmla="*/ 701041 h 1850975"/>
              <a:gd name="connsiteX3" fmla="*/ 4269740 w 5245100"/>
              <a:gd name="connsiteY3" fmla="*/ 1638301 h 1850975"/>
              <a:gd name="connsiteX4" fmla="*/ 4536440 w 5245100"/>
              <a:gd name="connsiteY4" fmla="*/ 1836420 h 1850975"/>
              <a:gd name="connsiteX5" fmla="*/ 4978400 w 5245100"/>
              <a:gd name="connsiteY5" fmla="*/ 1752600 h 1850975"/>
              <a:gd name="connsiteX6" fmla="*/ 5245100 w 5245100"/>
              <a:gd name="connsiteY6" fmla="*/ 1092200 h 1850975"/>
              <a:gd name="connsiteX0" fmla="*/ 0 w 5245100"/>
              <a:gd name="connsiteY0" fmla="*/ 0 h 1850975"/>
              <a:gd name="connsiteX1" fmla="*/ 1419860 w 5245100"/>
              <a:gd name="connsiteY1" fmla="*/ 68581 h 1850975"/>
              <a:gd name="connsiteX2" fmla="*/ 3599180 w 5245100"/>
              <a:gd name="connsiteY2" fmla="*/ 731521 h 1850975"/>
              <a:gd name="connsiteX3" fmla="*/ 4269740 w 5245100"/>
              <a:gd name="connsiteY3" fmla="*/ 1638301 h 1850975"/>
              <a:gd name="connsiteX4" fmla="*/ 4536440 w 5245100"/>
              <a:gd name="connsiteY4" fmla="*/ 1836420 h 1850975"/>
              <a:gd name="connsiteX5" fmla="*/ 4978400 w 5245100"/>
              <a:gd name="connsiteY5" fmla="*/ 1752600 h 1850975"/>
              <a:gd name="connsiteX6" fmla="*/ 5245100 w 5245100"/>
              <a:gd name="connsiteY6" fmla="*/ 1092200 h 1850975"/>
              <a:gd name="connsiteX0" fmla="*/ 0 w 5245100"/>
              <a:gd name="connsiteY0" fmla="*/ 0 h 1850975"/>
              <a:gd name="connsiteX1" fmla="*/ 1419860 w 5245100"/>
              <a:gd name="connsiteY1" fmla="*/ 68581 h 1850975"/>
              <a:gd name="connsiteX2" fmla="*/ 3385820 w 5245100"/>
              <a:gd name="connsiteY2" fmla="*/ 541021 h 1850975"/>
              <a:gd name="connsiteX3" fmla="*/ 3599180 w 5245100"/>
              <a:gd name="connsiteY3" fmla="*/ 731521 h 1850975"/>
              <a:gd name="connsiteX4" fmla="*/ 4269740 w 5245100"/>
              <a:gd name="connsiteY4" fmla="*/ 1638301 h 1850975"/>
              <a:gd name="connsiteX5" fmla="*/ 4536440 w 5245100"/>
              <a:gd name="connsiteY5" fmla="*/ 1836420 h 1850975"/>
              <a:gd name="connsiteX6" fmla="*/ 4978400 w 5245100"/>
              <a:gd name="connsiteY6" fmla="*/ 1752600 h 1850975"/>
              <a:gd name="connsiteX7" fmla="*/ 5245100 w 5245100"/>
              <a:gd name="connsiteY7" fmla="*/ 1092200 h 1850975"/>
              <a:gd name="connsiteX0" fmla="*/ 0 w 5245100"/>
              <a:gd name="connsiteY0" fmla="*/ 3752 h 1854727"/>
              <a:gd name="connsiteX1" fmla="*/ 1076960 w 5245100"/>
              <a:gd name="connsiteY1" fmla="*/ 3753 h 1854727"/>
              <a:gd name="connsiteX2" fmla="*/ 1419860 w 5245100"/>
              <a:gd name="connsiteY2" fmla="*/ 72333 h 1854727"/>
              <a:gd name="connsiteX3" fmla="*/ 3385820 w 5245100"/>
              <a:gd name="connsiteY3" fmla="*/ 544773 h 1854727"/>
              <a:gd name="connsiteX4" fmla="*/ 3599180 w 5245100"/>
              <a:gd name="connsiteY4" fmla="*/ 735273 h 1854727"/>
              <a:gd name="connsiteX5" fmla="*/ 4269740 w 5245100"/>
              <a:gd name="connsiteY5" fmla="*/ 1642053 h 1854727"/>
              <a:gd name="connsiteX6" fmla="*/ 4536440 w 5245100"/>
              <a:gd name="connsiteY6" fmla="*/ 1840172 h 1854727"/>
              <a:gd name="connsiteX7" fmla="*/ 4978400 w 5245100"/>
              <a:gd name="connsiteY7" fmla="*/ 1756352 h 1854727"/>
              <a:gd name="connsiteX8" fmla="*/ 5245100 w 5245100"/>
              <a:gd name="connsiteY8" fmla="*/ 1095952 h 1854727"/>
              <a:gd name="connsiteX0" fmla="*/ 0 w 5245100"/>
              <a:gd name="connsiteY0" fmla="*/ 3752 h 1854727"/>
              <a:gd name="connsiteX1" fmla="*/ 1076960 w 5245100"/>
              <a:gd name="connsiteY1" fmla="*/ 3753 h 1854727"/>
              <a:gd name="connsiteX2" fmla="*/ 1419860 w 5245100"/>
              <a:gd name="connsiteY2" fmla="*/ 72333 h 1854727"/>
              <a:gd name="connsiteX3" fmla="*/ 3385820 w 5245100"/>
              <a:gd name="connsiteY3" fmla="*/ 544773 h 1854727"/>
              <a:gd name="connsiteX4" fmla="*/ 3599180 w 5245100"/>
              <a:gd name="connsiteY4" fmla="*/ 735273 h 1854727"/>
              <a:gd name="connsiteX5" fmla="*/ 4269740 w 5245100"/>
              <a:gd name="connsiteY5" fmla="*/ 1642053 h 1854727"/>
              <a:gd name="connsiteX6" fmla="*/ 4536440 w 5245100"/>
              <a:gd name="connsiteY6" fmla="*/ 1840172 h 1854727"/>
              <a:gd name="connsiteX7" fmla="*/ 4978400 w 5245100"/>
              <a:gd name="connsiteY7" fmla="*/ 1756352 h 1854727"/>
              <a:gd name="connsiteX8" fmla="*/ 5245100 w 5245100"/>
              <a:gd name="connsiteY8" fmla="*/ 1095952 h 1854727"/>
              <a:gd name="connsiteX0" fmla="*/ 0 w 5245100"/>
              <a:gd name="connsiteY0" fmla="*/ 3752 h 1854727"/>
              <a:gd name="connsiteX1" fmla="*/ 1076960 w 5245100"/>
              <a:gd name="connsiteY1" fmla="*/ 3753 h 1854727"/>
              <a:gd name="connsiteX2" fmla="*/ 1419860 w 5245100"/>
              <a:gd name="connsiteY2" fmla="*/ 72333 h 1854727"/>
              <a:gd name="connsiteX3" fmla="*/ 3281045 w 5245100"/>
              <a:gd name="connsiteY3" fmla="*/ 506673 h 1854727"/>
              <a:gd name="connsiteX4" fmla="*/ 3599180 w 5245100"/>
              <a:gd name="connsiteY4" fmla="*/ 735273 h 1854727"/>
              <a:gd name="connsiteX5" fmla="*/ 4269740 w 5245100"/>
              <a:gd name="connsiteY5" fmla="*/ 1642053 h 1854727"/>
              <a:gd name="connsiteX6" fmla="*/ 4536440 w 5245100"/>
              <a:gd name="connsiteY6" fmla="*/ 1840172 h 1854727"/>
              <a:gd name="connsiteX7" fmla="*/ 4978400 w 5245100"/>
              <a:gd name="connsiteY7" fmla="*/ 1756352 h 1854727"/>
              <a:gd name="connsiteX8" fmla="*/ 5245100 w 5245100"/>
              <a:gd name="connsiteY8" fmla="*/ 1095952 h 1854727"/>
              <a:gd name="connsiteX0" fmla="*/ 0 w 5245100"/>
              <a:gd name="connsiteY0" fmla="*/ 3752 h 1854727"/>
              <a:gd name="connsiteX1" fmla="*/ 1076960 w 5245100"/>
              <a:gd name="connsiteY1" fmla="*/ 3753 h 1854727"/>
              <a:gd name="connsiteX2" fmla="*/ 1419860 w 5245100"/>
              <a:gd name="connsiteY2" fmla="*/ 72333 h 1854727"/>
              <a:gd name="connsiteX3" fmla="*/ 3281045 w 5245100"/>
              <a:gd name="connsiteY3" fmla="*/ 506673 h 1854727"/>
              <a:gd name="connsiteX4" fmla="*/ 3599180 w 5245100"/>
              <a:gd name="connsiteY4" fmla="*/ 735273 h 1854727"/>
              <a:gd name="connsiteX5" fmla="*/ 4269740 w 5245100"/>
              <a:gd name="connsiteY5" fmla="*/ 1642053 h 1854727"/>
              <a:gd name="connsiteX6" fmla="*/ 4536440 w 5245100"/>
              <a:gd name="connsiteY6" fmla="*/ 1840172 h 1854727"/>
              <a:gd name="connsiteX7" fmla="*/ 4978400 w 5245100"/>
              <a:gd name="connsiteY7" fmla="*/ 1756352 h 1854727"/>
              <a:gd name="connsiteX8" fmla="*/ 5245100 w 5245100"/>
              <a:gd name="connsiteY8" fmla="*/ 1095952 h 1854727"/>
              <a:gd name="connsiteX0" fmla="*/ 0 w 5245100"/>
              <a:gd name="connsiteY0" fmla="*/ 3752 h 1894125"/>
              <a:gd name="connsiteX1" fmla="*/ 1076960 w 5245100"/>
              <a:gd name="connsiteY1" fmla="*/ 3753 h 1894125"/>
              <a:gd name="connsiteX2" fmla="*/ 1419860 w 5245100"/>
              <a:gd name="connsiteY2" fmla="*/ 72333 h 1894125"/>
              <a:gd name="connsiteX3" fmla="*/ 3281045 w 5245100"/>
              <a:gd name="connsiteY3" fmla="*/ 506673 h 1894125"/>
              <a:gd name="connsiteX4" fmla="*/ 3599180 w 5245100"/>
              <a:gd name="connsiteY4" fmla="*/ 735273 h 1894125"/>
              <a:gd name="connsiteX5" fmla="*/ 4269740 w 5245100"/>
              <a:gd name="connsiteY5" fmla="*/ 1642053 h 1894125"/>
              <a:gd name="connsiteX6" fmla="*/ 4624546 w 5245100"/>
              <a:gd name="connsiteY6" fmla="*/ 1887797 h 1894125"/>
              <a:gd name="connsiteX7" fmla="*/ 4978400 w 5245100"/>
              <a:gd name="connsiteY7" fmla="*/ 1756352 h 1894125"/>
              <a:gd name="connsiteX8" fmla="*/ 5245100 w 5245100"/>
              <a:gd name="connsiteY8" fmla="*/ 1095952 h 1894125"/>
              <a:gd name="connsiteX0" fmla="*/ 0 w 5245100"/>
              <a:gd name="connsiteY0" fmla="*/ 3752 h 1890536"/>
              <a:gd name="connsiteX1" fmla="*/ 1076960 w 5245100"/>
              <a:gd name="connsiteY1" fmla="*/ 3753 h 1890536"/>
              <a:gd name="connsiteX2" fmla="*/ 1419860 w 5245100"/>
              <a:gd name="connsiteY2" fmla="*/ 72333 h 1890536"/>
              <a:gd name="connsiteX3" fmla="*/ 3281045 w 5245100"/>
              <a:gd name="connsiteY3" fmla="*/ 506673 h 1890536"/>
              <a:gd name="connsiteX4" fmla="*/ 3599180 w 5245100"/>
              <a:gd name="connsiteY4" fmla="*/ 735273 h 1890536"/>
              <a:gd name="connsiteX5" fmla="*/ 4269740 w 5245100"/>
              <a:gd name="connsiteY5" fmla="*/ 1642053 h 1890536"/>
              <a:gd name="connsiteX6" fmla="*/ 4624546 w 5245100"/>
              <a:gd name="connsiteY6" fmla="*/ 1887797 h 1890536"/>
              <a:gd name="connsiteX7" fmla="*/ 4978400 w 5245100"/>
              <a:gd name="connsiteY7" fmla="*/ 1756352 h 1890536"/>
              <a:gd name="connsiteX8" fmla="*/ 5245100 w 5245100"/>
              <a:gd name="connsiteY8" fmla="*/ 1095952 h 1890536"/>
              <a:gd name="connsiteX0" fmla="*/ 0 w 5245100"/>
              <a:gd name="connsiteY0" fmla="*/ 3752 h 1888261"/>
              <a:gd name="connsiteX1" fmla="*/ 1076960 w 5245100"/>
              <a:gd name="connsiteY1" fmla="*/ 3753 h 1888261"/>
              <a:gd name="connsiteX2" fmla="*/ 1419860 w 5245100"/>
              <a:gd name="connsiteY2" fmla="*/ 72333 h 1888261"/>
              <a:gd name="connsiteX3" fmla="*/ 3281045 w 5245100"/>
              <a:gd name="connsiteY3" fmla="*/ 506673 h 1888261"/>
              <a:gd name="connsiteX4" fmla="*/ 3599180 w 5245100"/>
              <a:gd name="connsiteY4" fmla="*/ 735273 h 1888261"/>
              <a:gd name="connsiteX5" fmla="*/ 4269740 w 5245100"/>
              <a:gd name="connsiteY5" fmla="*/ 1642053 h 1888261"/>
              <a:gd name="connsiteX6" fmla="*/ 4624546 w 5245100"/>
              <a:gd name="connsiteY6" fmla="*/ 1887797 h 1888261"/>
              <a:gd name="connsiteX7" fmla="*/ 4978400 w 5245100"/>
              <a:gd name="connsiteY7" fmla="*/ 1756352 h 1888261"/>
              <a:gd name="connsiteX8" fmla="*/ 5245100 w 5245100"/>
              <a:gd name="connsiteY8" fmla="*/ 1095952 h 1888261"/>
              <a:gd name="connsiteX0" fmla="*/ 0 w 5245100"/>
              <a:gd name="connsiteY0" fmla="*/ 3752 h 1891096"/>
              <a:gd name="connsiteX1" fmla="*/ 1076960 w 5245100"/>
              <a:gd name="connsiteY1" fmla="*/ 3753 h 1891096"/>
              <a:gd name="connsiteX2" fmla="*/ 1419860 w 5245100"/>
              <a:gd name="connsiteY2" fmla="*/ 72333 h 1891096"/>
              <a:gd name="connsiteX3" fmla="*/ 3281045 w 5245100"/>
              <a:gd name="connsiteY3" fmla="*/ 506673 h 1891096"/>
              <a:gd name="connsiteX4" fmla="*/ 3599180 w 5245100"/>
              <a:gd name="connsiteY4" fmla="*/ 735273 h 1891096"/>
              <a:gd name="connsiteX5" fmla="*/ 4269740 w 5245100"/>
              <a:gd name="connsiteY5" fmla="*/ 1642053 h 1891096"/>
              <a:gd name="connsiteX6" fmla="*/ 4624546 w 5245100"/>
              <a:gd name="connsiteY6" fmla="*/ 1887797 h 1891096"/>
              <a:gd name="connsiteX7" fmla="*/ 5176044 w 5245100"/>
              <a:gd name="connsiteY7" fmla="*/ 1539658 h 1891096"/>
              <a:gd name="connsiteX8" fmla="*/ 5245100 w 5245100"/>
              <a:gd name="connsiteY8" fmla="*/ 1095952 h 1891096"/>
              <a:gd name="connsiteX0" fmla="*/ 0 w 5245100"/>
              <a:gd name="connsiteY0" fmla="*/ 3752 h 1891096"/>
              <a:gd name="connsiteX1" fmla="*/ 1076960 w 5245100"/>
              <a:gd name="connsiteY1" fmla="*/ 3753 h 1891096"/>
              <a:gd name="connsiteX2" fmla="*/ 1419860 w 5245100"/>
              <a:gd name="connsiteY2" fmla="*/ 72333 h 1891096"/>
              <a:gd name="connsiteX3" fmla="*/ 3281045 w 5245100"/>
              <a:gd name="connsiteY3" fmla="*/ 506673 h 1891096"/>
              <a:gd name="connsiteX4" fmla="*/ 3599180 w 5245100"/>
              <a:gd name="connsiteY4" fmla="*/ 735273 h 1891096"/>
              <a:gd name="connsiteX5" fmla="*/ 4269740 w 5245100"/>
              <a:gd name="connsiteY5" fmla="*/ 1642053 h 1891096"/>
              <a:gd name="connsiteX6" fmla="*/ 4624546 w 5245100"/>
              <a:gd name="connsiteY6" fmla="*/ 1887797 h 1891096"/>
              <a:gd name="connsiteX7" fmla="*/ 5176044 w 5245100"/>
              <a:gd name="connsiteY7" fmla="*/ 1539658 h 1891096"/>
              <a:gd name="connsiteX8" fmla="*/ 5245100 w 5245100"/>
              <a:gd name="connsiteY8" fmla="*/ 1095952 h 1891096"/>
              <a:gd name="connsiteX0" fmla="*/ 0 w 5245100"/>
              <a:gd name="connsiteY0" fmla="*/ 3752 h 1891096"/>
              <a:gd name="connsiteX1" fmla="*/ 1076960 w 5245100"/>
              <a:gd name="connsiteY1" fmla="*/ 3753 h 1891096"/>
              <a:gd name="connsiteX2" fmla="*/ 1419860 w 5245100"/>
              <a:gd name="connsiteY2" fmla="*/ 72333 h 1891096"/>
              <a:gd name="connsiteX3" fmla="*/ 3281045 w 5245100"/>
              <a:gd name="connsiteY3" fmla="*/ 506673 h 1891096"/>
              <a:gd name="connsiteX4" fmla="*/ 3599180 w 5245100"/>
              <a:gd name="connsiteY4" fmla="*/ 735273 h 1891096"/>
              <a:gd name="connsiteX5" fmla="*/ 4269740 w 5245100"/>
              <a:gd name="connsiteY5" fmla="*/ 1642053 h 1891096"/>
              <a:gd name="connsiteX6" fmla="*/ 4624546 w 5245100"/>
              <a:gd name="connsiteY6" fmla="*/ 1887797 h 1891096"/>
              <a:gd name="connsiteX7" fmla="*/ 5176044 w 5245100"/>
              <a:gd name="connsiteY7" fmla="*/ 1539658 h 1891096"/>
              <a:gd name="connsiteX8" fmla="*/ 5245100 w 5245100"/>
              <a:gd name="connsiteY8" fmla="*/ 1095952 h 1891096"/>
              <a:gd name="connsiteX0" fmla="*/ 0 w 5268913"/>
              <a:gd name="connsiteY0" fmla="*/ 3752 h 1891096"/>
              <a:gd name="connsiteX1" fmla="*/ 1076960 w 5268913"/>
              <a:gd name="connsiteY1" fmla="*/ 3753 h 1891096"/>
              <a:gd name="connsiteX2" fmla="*/ 1419860 w 5268913"/>
              <a:gd name="connsiteY2" fmla="*/ 72333 h 1891096"/>
              <a:gd name="connsiteX3" fmla="*/ 3281045 w 5268913"/>
              <a:gd name="connsiteY3" fmla="*/ 506673 h 1891096"/>
              <a:gd name="connsiteX4" fmla="*/ 3599180 w 5268913"/>
              <a:gd name="connsiteY4" fmla="*/ 735273 h 1891096"/>
              <a:gd name="connsiteX5" fmla="*/ 4269740 w 5268913"/>
              <a:gd name="connsiteY5" fmla="*/ 1642053 h 1891096"/>
              <a:gd name="connsiteX6" fmla="*/ 4624546 w 5268913"/>
              <a:gd name="connsiteY6" fmla="*/ 1887797 h 1891096"/>
              <a:gd name="connsiteX7" fmla="*/ 5176044 w 5268913"/>
              <a:gd name="connsiteY7" fmla="*/ 1539658 h 1891096"/>
              <a:gd name="connsiteX8" fmla="*/ 5268913 w 5268913"/>
              <a:gd name="connsiteY8" fmla="*/ 1000702 h 1891096"/>
              <a:gd name="connsiteX0" fmla="*/ 0 w 5268913"/>
              <a:gd name="connsiteY0" fmla="*/ 3752 h 1891096"/>
              <a:gd name="connsiteX1" fmla="*/ 1076960 w 5268913"/>
              <a:gd name="connsiteY1" fmla="*/ 3753 h 1891096"/>
              <a:gd name="connsiteX2" fmla="*/ 1419860 w 5268913"/>
              <a:gd name="connsiteY2" fmla="*/ 72333 h 1891096"/>
              <a:gd name="connsiteX3" fmla="*/ 3281045 w 5268913"/>
              <a:gd name="connsiteY3" fmla="*/ 506673 h 1891096"/>
              <a:gd name="connsiteX4" fmla="*/ 3599180 w 5268913"/>
              <a:gd name="connsiteY4" fmla="*/ 735273 h 1891096"/>
              <a:gd name="connsiteX5" fmla="*/ 4269740 w 5268913"/>
              <a:gd name="connsiteY5" fmla="*/ 1642053 h 1891096"/>
              <a:gd name="connsiteX6" fmla="*/ 4624546 w 5268913"/>
              <a:gd name="connsiteY6" fmla="*/ 1887797 h 1891096"/>
              <a:gd name="connsiteX7" fmla="*/ 5176044 w 5268913"/>
              <a:gd name="connsiteY7" fmla="*/ 1539658 h 1891096"/>
              <a:gd name="connsiteX8" fmla="*/ 5268913 w 5268913"/>
              <a:gd name="connsiteY8" fmla="*/ 1000702 h 1891096"/>
              <a:gd name="connsiteX0" fmla="*/ 0 w 5268913"/>
              <a:gd name="connsiteY0" fmla="*/ 3752 h 1891096"/>
              <a:gd name="connsiteX1" fmla="*/ 1076960 w 5268913"/>
              <a:gd name="connsiteY1" fmla="*/ 3753 h 1891096"/>
              <a:gd name="connsiteX2" fmla="*/ 1419860 w 5268913"/>
              <a:gd name="connsiteY2" fmla="*/ 72333 h 1891096"/>
              <a:gd name="connsiteX3" fmla="*/ 3281045 w 5268913"/>
              <a:gd name="connsiteY3" fmla="*/ 506673 h 1891096"/>
              <a:gd name="connsiteX4" fmla="*/ 3599180 w 5268913"/>
              <a:gd name="connsiteY4" fmla="*/ 735273 h 1891096"/>
              <a:gd name="connsiteX5" fmla="*/ 4269740 w 5268913"/>
              <a:gd name="connsiteY5" fmla="*/ 1642053 h 1891096"/>
              <a:gd name="connsiteX6" fmla="*/ 4624546 w 5268913"/>
              <a:gd name="connsiteY6" fmla="*/ 1887797 h 1891096"/>
              <a:gd name="connsiteX7" fmla="*/ 5176044 w 5268913"/>
              <a:gd name="connsiteY7" fmla="*/ 1539658 h 1891096"/>
              <a:gd name="connsiteX8" fmla="*/ 5268913 w 5268913"/>
              <a:gd name="connsiteY8" fmla="*/ 1000702 h 1891096"/>
              <a:gd name="connsiteX0" fmla="*/ 0 w 5268913"/>
              <a:gd name="connsiteY0" fmla="*/ 3752 h 1888298"/>
              <a:gd name="connsiteX1" fmla="*/ 1076960 w 5268913"/>
              <a:gd name="connsiteY1" fmla="*/ 3753 h 1888298"/>
              <a:gd name="connsiteX2" fmla="*/ 1419860 w 5268913"/>
              <a:gd name="connsiteY2" fmla="*/ 72333 h 1888298"/>
              <a:gd name="connsiteX3" fmla="*/ 3281045 w 5268913"/>
              <a:gd name="connsiteY3" fmla="*/ 506673 h 1888298"/>
              <a:gd name="connsiteX4" fmla="*/ 3599180 w 5268913"/>
              <a:gd name="connsiteY4" fmla="*/ 735273 h 1888298"/>
              <a:gd name="connsiteX5" fmla="*/ 4269740 w 5268913"/>
              <a:gd name="connsiteY5" fmla="*/ 1642053 h 1888298"/>
              <a:gd name="connsiteX6" fmla="*/ 4624546 w 5268913"/>
              <a:gd name="connsiteY6" fmla="*/ 1887797 h 1888298"/>
              <a:gd name="connsiteX7" fmla="*/ 5176044 w 5268913"/>
              <a:gd name="connsiteY7" fmla="*/ 1539658 h 1888298"/>
              <a:gd name="connsiteX8" fmla="*/ 5268913 w 5268913"/>
              <a:gd name="connsiteY8" fmla="*/ 1000702 h 1888298"/>
              <a:gd name="connsiteX0" fmla="*/ 0 w 5268913"/>
              <a:gd name="connsiteY0" fmla="*/ 3752 h 1888298"/>
              <a:gd name="connsiteX1" fmla="*/ 1076960 w 5268913"/>
              <a:gd name="connsiteY1" fmla="*/ 3753 h 1888298"/>
              <a:gd name="connsiteX2" fmla="*/ 1419860 w 5268913"/>
              <a:gd name="connsiteY2" fmla="*/ 72333 h 1888298"/>
              <a:gd name="connsiteX3" fmla="*/ 3281045 w 5268913"/>
              <a:gd name="connsiteY3" fmla="*/ 506673 h 1888298"/>
              <a:gd name="connsiteX4" fmla="*/ 3599180 w 5268913"/>
              <a:gd name="connsiteY4" fmla="*/ 735273 h 1888298"/>
              <a:gd name="connsiteX5" fmla="*/ 4269740 w 5268913"/>
              <a:gd name="connsiteY5" fmla="*/ 1642053 h 1888298"/>
              <a:gd name="connsiteX6" fmla="*/ 4624546 w 5268913"/>
              <a:gd name="connsiteY6" fmla="*/ 1887797 h 1888298"/>
              <a:gd name="connsiteX7" fmla="*/ 5176044 w 5268913"/>
              <a:gd name="connsiteY7" fmla="*/ 1539658 h 1888298"/>
              <a:gd name="connsiteX8" fmla="*/ 5268913 w 5268913"/>
              <a:gd name="connsiteY8" fmla="*/ 1000702 h 1888298"/>
              <a:gd name="connsiteX0" fmla="*/ 0 w 5268913"/>
              <a:gd name="connsiteY0" fmla="*/ 3752 h 1889112"/>
              <a:gd name="connsiteX1" fmla="*/ 1076960 w 5268913"/>
              <a:gd name="connsiteY1" fmla="*/ 3753 h 1889112"/>
              <a:gd name="connsiteX2" fmla="*/ 1419860 w 5268913"/>
              <a:gd name="connsiteY2" fmla="*/ 72333 h 1889112"/>
              <a:gd name="connsiteX3" fmla="*/ 3281045 w 5268913"/>
              <a:gd name="connsiteY3" fmla="*/ 506673 h 1889112"/>
              <a:gd name="connsiteX4" fmla="*/ 3599180 w 5268913"/>
              <a:gd name="connsiteY4" fmla="*/ 735273 h 1889112"/>
              <a:gd name="connsiteX5" fmla="*/ 4267359 w 5268913"/>
              <a:gd name="connsiteY5" fmla="*/ 1649197 h 1889112"/>
              <a:gd name="connsiteX6" fmla="*/ 4624546 w 5268913"/>
              <a:gd name="connsiteY6" fmla="*/ 1887797 h 1889112"/>
              <a:gd name="connsiteX7" fmla="*/ 5176044 w 5268913"/>
              <a:gd name="connsiteY7" fmla="*/ 1539658 h 1889112"/>
              <a:gd name="connsiteX8" fmla="*/ 5268913 w 5268913"/>
              <a:gd name="connsiteY8" fmla="*/ 1000702 h 1889112"/>
              <a:gd name="connsiteX0" fmla="*/ 0 w 5268913"/>
              <a:gd name="connsiteY0" fmla="*/ 3752 h 1889112"/>
              <a:gd name="connsiteX1" fmla="*/ 1076960 w 5268913"/>
              <a:gd name="connsiteY1" fmla="*/ 3753 h 1889112"/>
              <a:gd name="connsiteX2" fmla="*/ 1419860 w 5268913"/>
              <a:gd name="connsiteY2" fmla="*/ 72333 h 1889112"/>
              <a:gd name="connsiteX3" fmla="*/ 3281045 w 5268913"/>
              <a:gd name="connsiteY3" fmla="*/ 506673 h 1889112"/>
              <a:gd name="connsiteX4" fmla="*/ 3599180 w 5268913"/>
              <a:gd name="connsiteY4" fmla="*/ 735273 h 1889112"/>
              <a:gd name="connsiteX5" fmla="*/ 4267359 w 5268913"/>
              <a:gd name="connsiteY5" fmla="*/ 1649197 h 1889112"/>
              <a:gd name="connsiteX6" fmla="*/ 4643596 w 5268913"/>
              <a:gd name="connsiteY6" fmla="*/ 1887797 h 1889112"/>
              <a:gd name="connsiteX7" fmla="*/ 5176044 w 5268913"/>
              <a:gd name="connsiteY7" fmla="*/ 1539658 h 1889112"/>
              <a:gd name="connsiteX8" fmla="*/ 5268913 w 5268913"/>
              <a:gd name="connsiteY8" fmla="*/ 1000702 h 1889112"/>
              <a:gd name="connsiteX0" fmla="*/ 0 w 5268913"/>
              <a:gd name="connsiteY0" fmla="*/ 3752 h 1889111"/>
              <a:gd name="connsiteX1" fmla="*/ 1076960 w 5268913"/>
              <a:gd name="connsiteY1" fmla="*/ 3753 h 1889111"/>
              <a:gd name="connsiteX2" fmla="*/ 1419860 w 5268913"/>
              <a:gd name="connsiteY2" fmla="*/ 72333 h 1889111"/>
              <a:gd name="connsiteX3" fmla="*/ 3281045 w 5268913"/>
              <a:gd name="connsiteY3" fmla="*/ 506673 h 1889111"/>
              <a:gd name="connsiteX4" fmla="*/ 3599180 w 5268913"/>
              <a:gd name="connsiteY4" fmla="*/ 735273 h 1889111"/>
              <a:gd name="connsiteX5" fmla="*/ 4267359 w 5268913"/>
              <a:gd name="connsiteY5" fmla="*/ 1649197 h 1889111"/>
              <a:gd name="connsiteX6" fmla="*/ 4643596 w 5268913"/>
              <a:gd name="connsiteY6" fmla="*/ 1887797 h 1889111"/>
              <a:gd name="connsiteX7" fmla="*/ 5176044 w 5268913"/>
              <a:gd name="connsiteY7" fmla="*/ 1539658 h 1889111"/>
              <a:gd name="connsiteX8" fmla="*/ 5268913 w 5268913"/>
              <a:gd name="connsiteY8" fmla="*/ 1000702 h 1889111"/>
              <a:gd name="connsiteX0" fmla="*/ 0 w 5268913"/>
              <a:gd name="connsiteY0" fmla="*/ 3752 h 1889111"/>
              <a:gd name="connsiteX1" fmla="*/ 1076960 w 5268913"/>
              <a:gd name="connsiteY1" fmla="*/ 3753 h 1889111"/>
              <a:gd name="connsiteX2" fmla="*/ 1419860 w 5268913"/>
              <a:gd name="connsiteY2" fmla="*/ 72333 h 1889111"/>
              <a:gd name="connsiteX3" fmla="*/ 3281045 w 5268913"/>
              <a:gd name="connsiteY3" fmla="*/ 506673 h 1889111"/>
              <a:gd name="connsiteX4" fmla="*/ 3599180 w 5268913"/>
              <a:gd name="connsiteY4" fmla="*/ 735273 h 1889111"/>
              <a:gd name="connsiteX5" fmla="*/ 4267359 w 5268913"/>
              <a:gd name="connsiteY5" fmla="*/ 1649197 h 1889111"/>
              <a:gd name="connsiteX6" fmla="*/ 4643596 w 5268913"/>
              <a:gd name="connsiteY6" fmla="*/ 1887797 h 1889111"/>
              <a:gd name="connsiteX7" fmla="*/ 5176044 w 5268913"/>
              <a:gd name="connsiteY7" fmla="*/ 1539658 h 1889111"/>
              <a:gd name="connsiteX8" fmla="*/ 5268913 w 5268913"/>
              <a:gd name="connsiteY8" fmla="*/ 1000702 h 1889111"/>
              <a:gd name="connsiteX0" fmla="*/ 0 w 5268913"/>
              <a:gd name="connsiteY0" fmla="*/ 3752 h 1889111"/>
              <a:gd name="connsiteX1" fmla="*/ 1076960 w 5268913"/>
              <a:gd name="connsiteY1" fmla="*/ 3753 h 1889111"/>
              <a:gd name="connsiteX2" fmla="*/ 1419860 w 5268913"/>
              <a:gd name="connsiteY2" fmla="*/ 72333 h 1889111"/>
              <a:gd name="connsiteX3" fmla="*/ 3281045 w 5268913"/>
              <a:gd name="connsiteY3" fmla="*/ 506673 h 1889111"/>
              <a:gd name="connsiteX4" fmla="*/ 3599180 w 5268913"/>
              <a:gd name="connsiteY4" fmla="*/ 735273 h 1889111"/>
              <a:gd name="connsiteX5" fmla="*/ 4267359 w 5268913"/>
              <a:gd name="connsiteY5" fmla="*/ 1649197 h 1889111"/>
              <a:gd name="connsiteX6" fmla="*/ 4643596 w 5268913"/>
              <a:gd name="connsiteY6" fmla="*/ 1887797 h 1889111"/>
              <a:gd name="connsiteX7" fmla="*/ 5176044 w 5268913"/>
              <a:gd name="connsiteY7" fmla="*/ 1539658 h 1889111"/>
              <a:gd name="connsiteX8" fmla="*/ 5268913 w 5268913"/>
              <a:gd name="connsiteY8" fmla="*/ 1000702 h 1889111"/>
              <a:gd name="connsiteX0" fmla="*/ 0 w 5268913"/>
              <a:gd name="connsiteY0" fmla="*/ 3752 h 1887975"/>
              <a:gd name="connsiteX1" fmla="*/ 1076960 w 5268913"/>
              <a:gd name="connsiteY1" fmla="*/ 3753 h 1887975"/>
              <a:gd name="connsiteX2" fmla="*/ 1419860 w 5268913"/>
              <a:gd name="connsiteY2" fmla="*/ 72333 h 1887975"/>
              <a:gd name="connsiteX3" fmla="*/ 3281045 w 5268913"/>
              <a:gd name="connsiteY3" fmla="*/ 506673 h 1887975"/>
              <a:gd name="connsiteX4" fmla="*/ 3599180 w 5268913"/>
              <a:gd name="connsiteY4" fmla="*/ 735273 h 1887975"/>
              <a:gd name="connsiteX5" fmla="*/ 4267359 w 5268913"/>
              <a:gd name="connsiteY5" fmla="*/ 1649197 h 1887975"/>
              <a:gd name="connsiteX6" fmla="*/ 4643596 w 5268913"/>
              <a:gd name="connsiteY6" fmla="*/ 1887797 h 1887975"/>
              <a:gd name="connsiteX7" fmla="*/ 5176044 w 5268913"/>
              <a:gd name="connsiteY7" fmla="*/ 1539658 h 1887975"/>
              <a:gd name="connsiteX8" fmla="*/ 5268913 w 5268913"/>
              <a:gd name="connsiteY8" fmla="*/ 1000702 h 1887975"/>
              <a:gd name="connsiteX0" fmla="*/ 0 w 5268913"/>
              <a:gd name="connsiteY0" fmla="*/ 3752 h 1887975"/>
              <a:gd name="connsiteX1" fmla="*/ 1076960 w 5268913"/>
              <a:gd name="connsiteY1" fmla="*/ 3753 h 1887975"/>
              <a:gd name="connsiteX2" fmla="*/ 1419860 w 5268913"/>
              <a:gd name="connsiteY2" fmla="*/ 72333 h 1887975"/>
              <a:gd name="connsiteX3" fmla="*/ 3281045 w 5268913"/>
              <a:gd name="connsiteY3" fmla="*/ 506673 h 1887975"/>
              <a:gd name="connsiteX4" fmla="*/ 3599180 w 5268913"/>
              <a:gd name="connsiteY4" fmla="*/ 735273 h 1887975"/>
              <a:gd name="connsiteX5" fmla="*/ 4267359 w 5268913"/>
              <a:gd name="connsiteY5" fmla="*/ 1649197 h 1887975"/>
              <a:gd name="connsiteX6" fmla="*/ 4643596 w 5268913"/>
              <a:gd name="connsiteY6" fmla="*/ 1887797 h 1887975"/>
              <a:gd name="connsiteX7" fmla="*/ 5176044 w 5268913"/>
              <a:gd name="connsiteY7" fmla="*/ 1539658 h 1887975"/>
              <a:gd name="connsiteX8" fmla="*/ 5268913 w 5268913"/>
              <a:gd name="connsiteY8" fmla="*/ 1000702 h 1887975"/>
              <a:gd name="connsiteX0" fmla="*/ 0 w 5268913"/>
              <a:gd name="connsiteY0" fmla="*/ 3752 h 1887975"/>
              <a:gd name="connsiteX1" fmla="*/ 1076960 w 5268913"/>
              <a:gd name="connsiteY1" fmla="*/ 3753 h 1887975"/>
              <a:gd name="connsiteX2" fmla="*/ 1419860 w 5268913"/>
              <a:gd name="connsiteY2" fmla="*/ 72333 h 1887975"/>
              <a:gd name="connsiteX3" fmla="*/ 3281045 w 5268913"/>
              <a:gd name="connsiteY3" fmla="*/ 506673 h 1887975"/>
              <a:gd name="connsiteX4" fmla="*/ 3599180 w 5268913"/>
              <a:gd name="connsiteY4" fmla="*/ 735273 h 1887975"/>
              <a:gd name="connsiteX5" fmla="*/ 4267359 w 5268913"/>
              <a:gd name="connsiteY5" fmla="*/ 1649197 h 1887975"/>
              <a:gd name="connsiteX6" fmla="*/ 4643596 w 5268913"/>
              <a:gd name="connsiteY6" fmla="*/ 1887797 h 1887975"/>
              <a:gd name="connsiteX7" fmla="*/ 5176044 w 5268913"/>
              <a:gd name="connsiteY7" fmla="*/ 1539658 h 1887975"/>
              <a:gd name="connsiteX8" fmla="*/ 5268913 w 5268913"/>
              <a:gd name="connsiteY8" fmla="*/ 1000702 h 1887975"/>
              <a:gd name="connsiteX0" fmla="*/ 0 w 5268913"/>
              <a:gd name="connsiteY0" fmla="*/ 3752 h 1887975"/>
              <a:gd name="connsiteX1" fmla="*/ 1076960 w 5268913"/>
              <a:gd name="connsiteY1" fmla="*/ 3753 h 1887975"/>
              <a:gd name="connsiteX2" fmla="*/ 1419860 w 5268913"/>
              <a:gd name="connsiteY2" fmla="*/ 72333 h 1887975"/>
              <a:gd name="connsiteX3" fmla="*/ 3281045 w 5268913"/>
              <a:gd name="connsiteY3" fmla="*/ 506673 h 1887975"/>
              <a:gd name="connsiteX4" fmla="*/ 3599180 w 5268913"/>
              <a:gd name="connsiteY4" fmla="*/ 735273 h 1887975"/>
              <a:gd name="connsiteX5" fmla="*/ 4267359 w 5268913"/>
              <a:gd name="connsiteY5" fmla="*/ 1649197 h 1887975"/>
              <a:gd name="connsiteX6" fmla="*/ 4643596 w 5268913"/>
              <a:gd name="connsiteY6" fmla="*/ 1887797 h 1887975"/>
              <a:gd name="connsiteX7" fmla="*/ 5176044 w 5268913"/>
              <a:gd name="connsiteY7" fmla="*/ 1539658 h 1887975"/>
              <a:gd name="connsiteX8" fmla="*/ 5268913 w 5268913"/>
              <a:gd name="connsiteY8" fmla="*/ 1000702 h 1887975"/>
              <a:gd name="connsiteX0" fmla="*/ 0 w 5108893"/>
              <a:gd name="connsiteY0" fmla="*/ 3752 h 1887975"/>
              <a:gd name="connsiteX1" fmla="*/ 916940 w 5108893"/>
              <a:gd name="connsiteY1" fmla="*/ 3753 h 1887975"/>
              <a:gd name="connsiteX2" fmla="*/ 1259840 w 5108893"/>
              <a:gd name="connsiteY2" fmla="*/ 72333 h 1887975"/>
              <a:gd name="connsiteX3" fmla="*/ 3121025 w 5108893"/>
              <a:gd name="connsiteY3" fmla="*/ 506673 h 1887975"/>
              <a:gd name="connsiteX4" fmla="*/ 3439160 w 5108893"/>
              <a:gd name="connsiteY4" fmla="*/ 735273 h 1887975"/>
              <a:gd name="connsiteX5" fmla="*/ 4107339 w 5108893"/>
              <a:gd name="connsiteY5" fmla="*/ 1649197 h 1887975"/>
              <a:gd name="connsiteX6" fmla="*/ 4483576 w 5108893"/>
              <a:gd name="connsiteY6" fmla="*/ 1887797 h 1887975"/>
              <a:gd name="connsiteX7" fmla="*/ 5016024 w 5108893"/>
              <a:gd name="connsiteY7" fmla="*/ 1539658 h 1887975"/>
              <a:gd name="connsiteX8" fmla="*/ 5108893 w 5108893"/>
              <a:gd name="connsiteY8" fmla="*/ 1000702 h 1887975"/>
              <a:gd name="connsiteX0" fmla="*/ 0 w 5057468"/>
              <a:gd name="connsiteY0" fmla="*/ 3752 h 1887975"/>
              <a:gd name="connsiteX1" fmla="*/ 916940 w 5057468"/>
              <a:gd name="connsiteY1" fmla="*/ 3753 h 1887975"/>
              <a:gd name="connsiteX2" fmla="*/ 1259840 w 5057468"/>
              <a:gd name="connsiteY2" fmla="*/ 72333 h 1887975"/>
              <a:gd name="connsiteX3" fmla="*/ 3121025 w 5057468"/>
              <a:gd name="connsiteY3" fmla="*/ 506673 h 1887975"/>
              <a:gd name="connsiteX4" fmla="*/ 3439160 w 5057468"/>
              <a:gd name="connsiteY4" fmla="*/ 735273 h 1887975"/>
              <a:gd name="connsiteX5" fmla="*/ 4107339 w 5057468"/>
              <a:gd name="connsiteY5" fmla="*/ 1649197 h 1887975"/>
              <a:gd name="connsiteX6" fmla="*/ 4483576 w 5057468"/>
              <a:gd name="connsiteY6" fmla="*/ 1887797 h 1887975"/>
              <a:gd name="connsiteX7" fmla="*/ 5016024 w 5057468"/>
              <a:gd name="connsiteY7" fmla="*/ 1539658 h 1887975"/>
              <a:gd name="connsiteX8" fmla="*/ 5046980 w 5057468"/>
              <a:gd name="connsiteY8" fmla="*/ 429202 h 1887975"/>
              <a:gd name="connsiteX0" fmla="*/ 0 w 5108067"/>
              <a:gd name="connsiteY0" fmla="*/ 3752 h 1887975"/>
              <a:gd name="connsiteX1" fmla="*/ 916940 w 5108067"/>
              <a:gd name="connsiteY1" fmla="*/ 3753 h 1887975"/>
              <a:gd name="connsiteX2" fmla="*/ 1259840 w 5108067"/>
              <a:gd name="connsiteY2" fmla="*/ 72333 h 1887975"/>
              <a:gd name="connsiteX3" fmla="*/ 3121025 w 5108067"/>
              <a:gd name="connsiteY3" fmla="*/ 506673 h 1887975"/>
              <a:gd name="connsiteX4" fmla="*/ 3439160 w 5108067"/>
              <a:gd name="connsiteY4" fmla="*/ 735273 h 1887975"/>
              <a:gd name="connsiteX5" fmla="*/ 4107339 w 5108067"/>
              <a:gd name="connsiteY5" fmla="*/ 1649197 h 1887975"/>
              <a:gd name="connsiteX6" fmla="*/ 4483576 w 5108067"/>
              <a:gd name="connsiteY6" fmla="*/ 1887797 h 1887975"/>
              <a:gd name="connsiteX7" fmla="*/ 5016024 w 5108067"/>
              <a:gd name="connsiteY7" fmla="*/ 1539658 h 1887975"/>
              <a:gd name="connsiteX8" fmla="*/ 5046980 w 5108067"/>
              <a:gd name="connsiteY8" fmla="*/ 429202 h 1887975"/>
              <a:gd name="connsiteX0" fmla="*/ 0 w 5108067"/>
              <a:gd name="connsiteY0" fmla="*/ 3752 h 1887975"/>
              <a:gd name="connsiteX1" fmla="*/ 916940 w 5108067"/>
              <a:gd name="connsiteY1" fmla="*/ 3753 h 1887975"/>
              <a:gd name="connsiteX2" fmla="*/ 1259840 w 5108067"/>
              <a:gd name="connsiteY2" fmla="*/ 72333 h 1887975"/>
              <a:gd name="connsiteX3" fmla="*/ 3121025 w 5108067"/>
              <a:gd name="connsiteY3" fmla="*/ 506673 h 1887975"/>
              <a:gd name="connsiteX4" fmla="*/ 3429635 w 5108067"/>
              <a:gd name="connsiteY4" fmla="*/ 735273 h 1887975"/>
              <a:gd name="connsiteX5" fmla="*/ 4107339 w 5108067"/>
              <a:gd name="connsiteY5" fmla="*/ 1649197 h 1887975"/>
              <a:gd name="connsiteX6" fmla="*/ 4483576 w 5108067"/>
              <a:gd name="connsiteY6" fmla="*/ 1887797 h 1887975"/>
              <a:gd name="connsiteX7" fmla="*/ 5016024 w 5108067"/>
              <a:gd name="connsiteY7" fmla="*/ 1539658 h 1887975"/>
              <a:gd name="connsiteX8" fmla="*/ 5046980 w 5108067"/>
              <a:gd name="connsiteY8" fmla="*/ 429202 h 1887975"/>
              <a:gd name="connsiteX0" fmla="*/ 0 w 5114632"/>
              <a:gd name="connsiteY0" fmla="*/ 3752 h 1887975"/>
              <a:gd name="connsiteX1" fmla="*/ 916940 w 5114632"/>
              <a:gd name="connsiteY1" fmla="*/ 3753 h 1887975"/>
              <a:gd name="connsiteX2" fmla="*/ 1259840 w 5114632"/>
              <a:gd name="connsiteY2" fmla="*/ 72333 h 1887975"/>
              <a:gd name="connsiteX3" fmla="*/ 3121025 w 5114632"/>
              <a:gd name="connsiteY3" fmla="*/ 506673 h 1887975"/>
              <a:gd name="connsiteX4" fmla="*/ 3429635 w 5114632"/>
              <a:gd name="connsiteY4" fmla="*/ 735273 h 1887975"/>
              <a:gd name="connsiteX5" fmla="*/ 4107339 w 5114632"/>
              <a:gd name="connsiteY5" fmla="*/ 1649197 h 1887975"/>
              <a:gd name="connsiteX6" fmla="*/ 4483576 w 5114632"/>
              <a:gd name="connsiteY6" fmla="*/ 1887797 h 1887975"/>
              <a:gd name="connsiteX7" fmla="*/ 5016024 w 5114632"/>
              <a:gd name="connsiteY7" fmla="*/ 1539658 h 1887975"/>
              <a:gd name="connsiteX8" fmla="*/ 5056505 w 5114632"/>
              <a:gd name="connsiteY8" fmla="*/ 405389 h 1887975"/>
              <a:gd name="connsiteX0" fmla="*/ 0 w 5091555"/>
              <a:gd name="connsiteY0" fmla="*/ 3752 h 1887975"/>
              <a:gd name="connsiteX1" fmla="*/ 916940 w 5091555"/>
              <a:gd name="connsiteY1" fmla="*/ 3753 h 1887975"/>
              <a:gd name="connsiteX2" fmla="*/ 1259840 w 5091555"/>
              <a:gd name="connsiteY2" fmla="*/ 72333 h 1887975"/>
              <a:gd name="connsiteX3" fmla="*/ 3121025 w 5091555"/>
              <a:gd name="connsiteY3" fmla="*/ 506673 h 1887975"/>
              <a:gd name="connsiteX4" fmla="*/ 3429635 w 5091555"/>
              <a:gd name="connsiteY4" fmla="*/ 735273 h 1887975"/>
              <a:gd name="connsiteX5" fmla="*/ 4107339 w 5091555"/>
              <a:gd name="connsiteY5" fmla="*/ 1649197 h 1887975"/>
              <a:gd name="connsiteX6" fmla="*/ 4483576 w 5091555"/>
              <a:gd name="connsiteY6" fmla="*/ 1887797 h 1887975"/>
              <a:gd name="connsiteX7" fmla="*/ 5016024 w 5091555"/>
              <a:gd name="connsiteY7" fmla="*/ 1539658 h 1887975"/>
              <a:gd name="connsiteX8" fmla="*/ 5056505 w 5091555"/>
              <a:gd name="connsiteY8" fmla="*/ 405389 h 1887975"/>
              <a:gd name="connsiteX0" fmla="*/ 0 w 5481755"/>
              <a:gd name="connsiteY0" fmla="*/ 627063 h 2511286"/>
              <a:gd name="connsiteX1" fmla="*/ 916940 w 5481755"/>
              <a:gd name="connsiteY1" fmla="*/ 627064 h 2511286"/>
              <a:gd name="connsiteX2" fmla="*/ 1259840 w 5481755"/>
              <a:gd name="connsiteY2" fmla="*/ 695644 h 2511286"/>
              <a:gd name="connsiteX3" fmla="*/ 3121025 w 5481755"/>
              <a:gd name="connsiteY3" fmla="*/ 1129984 h 2511286"/>
              <a:gd name="connsiteX4" fmla="*/ 3429635 w 5481755"/>
              <a:gd name="connsiteY4" fmla="*/ 1358584 h 2511286"/>
              <a:gd name="connsiteX5" fmla="*/ 4107339 w 5481755"/>
              <a:gd name="connsiteY5" fmla="*/ 2272508 h 2511286"/>
              <a:gd name="connsiteX6" fmla="*/ 4483576 w 5481755"/>
              <a:gd name="connsiteY6" fmla="*/ 2511108 h 2511286"/>
              <a:gd name="connsiteX7" fmla="*/ 5016024 w 5481755"/>
              <a:gd name="connsiteY7" fmla="*/ 2162969 h 2511286"/>
              <a:gd name="connsiteX8" fmla="*/ 5475605 w 5481755"/>
              <a:gd name="connsiteY8" fmla="*/ 0 h 2511286"/>
              <a:gd name="connsiteX0" fmla="*/ 0 w 5475605"/>
              <a:gd name="connsiteY0" fmla="*/ 627063 h 2511286"/>
              <a:gd name="connsiteX1" fmla="*/ 916940 w 5475605"/>
              <a:gd name="connsiteY1" fmla="*/ 627064 h 2511286"/>
              <a:gd name="connsiteX2" fmla="*/ 1259840 w 5475605"/>
              <a:gd name="connsiteY2" fmla="*/ 695644 h 2511286"/>
              <a:gd name="connsiteX3" fmla="*/ 3121025 w 5475605"/>
              <a:gd name="connsiteY3" fmla="*/ 1129984 h 2511286"/>
              <a:gd name="connsiteX4" fmla="*/ 3429635 w 5475605"/>
              <a:gd name="connsiteY4" fmla="*/ 1358584 h 2511286"/>
              <a:gd name="connsiteX5" fmla="*/ 4107339 w 5475605"/>
              <a:gd name="connsiteY5" fmla="*/ 2272508 h 2511286"/>
              <a:gd name="connsiteX6" fmla="*/ 4483576 w 5475605"/>
              <a:gd name="connsiteY6" fmla="*/ 2511108 h 2511286"/>
              <a:gd name="connsiteX7" fmla="*/ 5016024 w 5475605"/>
              <a:gd name="connsiteY7" fmla="*/ 2162969 h 2511286"/>
              <a:gd name="connsiteX8" fmla="*/ 5066030 w 5475605"/>
              <a:gd name="connsiteY8" fmla="*/ 836615 h 2511286"/>
              <a:gd name="connsiteX9" fmla="*/ 5475605 w 5475605"/>
              <a:gd name="connsiteY9" fmla="*/ 0 h 2511286"/>
              <a:gd name="connsiteX0" fmla="*/ 0 w 5475605"/>
              <a:gd name="connsiteY0" fmla="*/ 627063 h 2511286"/>
              <a:gd name="connsiteX1" fmla="*/ 916940 w 5475605"/>
              <a:gd name="connsiteY1" fmla="*/ 627064 h 2511286"/>
              <a:gd name="connsiteX2" fmla="*/ 1259840 w 5475605"/>
              <a:gd name="connsiteY2" fmla="*/ 695644 h 2511286"/>
              <a:gd name="connsiteX3" fmla="*/ 3121025 w 5475605"/>
              <a:gd name="connsiteY3" fmla="*/ 1129984 h 2511286"/>
              <a:gd name="connsiteX4" fmla="*/ 3429635 w 5475605"/>
              <a:gd name="connsiteY4" fmla="*/ 1358584 h 2511286"/>
              <a:gd name="connsiteX5" fmla="*/ 4107339 w 5475605"/>
              <a:gd name="connsiteY5" fmla="*/ 2272508 h 2511286"/>
              <a:gd name="connsiteX6" fmla="*/ 4483576 w 5475605"/>
              <a:gd name="connsiteY6" fmla="*/ 2511108 h 2511286"/>
              <a:gd name="connsiteX7" fmla="*/ 5016024 w 5475605"/>
              <a:gd name="connsiteY7" fmla="*/ 2162969 h 2511286"/>
              <a:gd name="connsiteX8" fmla="*/ 5066030 w 5475605"/>
              <a:gd name="connsiteY8" fmla="*/ 836615 h 2511286"/>
              <a:gd name="connsiteX9" fmla="*/ 5475605 w 5475605"/>
              <a:gd name="connsiteY9" fmla="*/ 0 h 2511286"/>
              <a:gd name="connsiteX0" fmla="*/ 0 w 5442267"/>
              <a:gd name="connsiteY0" fmla="*/ 627063 h 2511286"/>
              <a:gd name="connsiteX1" fmla="*/ 916940 w 5442267"/>
              <a:gd name="connsiteY1" fmla="*/ 627064 h 2511286"/>
              <a:gd name="connsiteX2" fmla="*/ 1259840 w 5442267"/>
              <a:gd name="connsiteY2" fmla="*/ 695644 h 2511286"/>
              <a:gd name="connsiteX3" fmla="*/ 3121025 w 5442267"/>
              <a:gd name="connsiteY3" fmla="*/ 1129984 h 2511286"/>
              <a:gd name="connsiteX4" fmla="*/ 3429635 w 5442267"/>
              <a:gd name="connsiteY4" fmla="*/ 1358584 h 2511286"/>
              <a:gd name="connsiteX5" fmla="*/ 4107339 w 5442267"/>
              <a:gd name="connsiteY5" fmla="*/ 2272508 h 2511286"/>
              <a:gd name="connsiteX6" fmla="*/ 4483576 w 5442267"/>
              <a:gd name="connsiteY6" fmla="*/ 2511108 h 2511286"/>
              <a:gd name="connsiteX7" fmla="*/ 5016024 w 5442267"/>
              <a:gd name="connsiteY7" fmla="*/ 2162969 h 2511286"/>
              <a:gd name="connsiteX8" fmla="*/ 5066030 w 5442267"/>
              <a:gd name="connsiteY8" fmla="*/ 836615 h 2511286"/>
              <a:gd name="connsiteX9" fmla="*/ 5442267 w 5442267"/>
              <a:gd name="connsiteY9" fmla="*/ 0 h 2511286"/>
              <a:gd name="connsiteX0" fmla="*/ 0 w 5442267"/>
              <a:gd name="connsiteY0" fmla="*/ 627063 h 2511286"/>
              <a:gd name="connsiteX1" fmla="*/ 916940 w 5442267"/>
              <a:gd name="connsiteY1" fmla="*/ 627064 h 2511286"/>
              <a:gd name="connsiteX2" fmla="*/ 1259840 w 5442267"/>
              <a:gd name="connsiteY2" fmla="*/ 695644 h 2511286"/>
              <a:gd name="connsiteX3" fmla="*/ 3121025 w 5442267"/>
              <a:gd name="connsiteY3" fmla="*/ 1129984 h 2511286"/>
              <a:gd name="connsiteX4" fmla="*/ 3429635 w 5442267"/>
              <a:gd name="connsiteY4" fmla="*/ 1358584 h 2511286"/>
              <a:gd name="connsiteX5" fmla="*/ 4107339 w 5442267"/>
              <a:gd name="connsiteY5" fmla="*/ 2272508 h 2511286"/>
              <a:gd name="connsiteX6" fmla="*/ 4483576 w 5442267"/>
              <a:gd name="connsiteY6" fmla="*/ 2511108 h 2511286"/>
              <a:gd name="connsiteX7" fmla="*/ 5016024 w 5442267"/>
              <a:gd name="connsiteY7" fmla="*/ 2162969 h 2511286"/>
              <a:gd name="connsiteX8" fmla="*/ 5066030 w 5442267"/>
              <a:gd name="connsiteY8" fmla="*/ 836615 h 2511286"/>
              <a:gd name="connsiteX9" fmla="*/ 5442267 w 5442267"/>
              <a:gd name="connsiteY9" fmla="*/ 0 h 2511286"/>
              <a:gd name="connsiteX0" fmla="*/ 0 w 5442267"/>
              <a:gd name="connsiteY0" fmla="*/ 627063 h 2511286"/>
              <a:gd name="connsiteX1" fmla="*/ 916940 w 5442267"/>
              <a:gd name="connsiteY1" fmla="*/ 627064 h 2511286"/>
              <a:gd name="connsiteX2" fmla="*/ 1259840 w 5442267"/>
              <a:gd name="connsiteY2" fmla="*/ 695644 h 2511286"/>
              <a:gd name="connsiteX3" fmla="*/ 3121025 w 5442267"/>
              <a:gd name="connsiteY3" fmla="*/ 1129984 h 2511286"/>
              <a:gd name="connsiteX4" fmla="*/ 3429635 w 5442267"/>
              <a:gd name="connsiteY4" fmla="*/ 1358584 h 2511286"/>
              <a:gd name="connsiteX5" fmla="*/ 4107339 w 5442267"/>
              <a:gd name="connsiteY5" fmla="*/ 2272508 h 2511286"/>
              <a:gd name="connsiteX6" fmla="*/ 4483576 w 5442267"/>
              <a:gd name="connsiteY6" fmla="*/ 2511108 h 2511286"/>
              <a:gd name="connsiteX7" fmla="*/ 5016024 w 5442267"/>
              <a:gd name="connsiteY7" fmla="*/ 2162969 h 2511286"/>
              <a:gd name="connsiteX8" fmla="*/ 5066030 w 5442267"/>
              <a:gd name="connsiteY8" fmla="*/ 836615 h 2511286"/>
              <a:gd name="connsiteX9" fmla="*/ 5442267 w 5442267"/>
              <a:gd name="connsiteY9" fmla="*/ 0 h 2511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42267" h="2511286">
                <a:moveTo>
                  <a:pt x="0" y="627063"/>
                </a:moveTo>
                <a:cubicBezTo>
                  <a:pt x="174413" y="634683"/>
                  <a:pt x="730779" y="603727"/>
                  <a:pt x="916940" y="627064"/>
                </a:cubicBezTo>
                <a:cubicBezTo>
                  <a:pt x="1103101" y="650401"/>
                  <a:pt x="999650" y="635636"/>
                  <a:pt x="1259840" y="695644"/>
                </a:cubicBezTo>
                <a:cubicBezTo>
                  <a:pt x="1520030" y="755652"/>
                  <a:pt x="2757805" y="1019494"/>
                  <a:pt x="3121025" y="1129984"/>
                </a:cubicBezTo>
                <a:cubicBezTo>
                  <a:pt x="3271520" y="1180149"/>
                  <a:pt x="3265249" y="1168163"/>
                  <a:pt x="3429635" y="1358584"/>
                </a:cubicBezTo>
                <a:cubicBezTo>
                  <a:pt x="3594021" y="1549005"/>
                  <a:pt x="3911759" y="2054068"/>
                  <a:pt x="4107339" y="2272508"/>
                </a:cubicBezTo>
                <a:cubicBezTo>
                  <a:pt x="4164807" y="2352835"/>
                  <a:pt x="4379753" y="2517458"/>
                  <a:pt x="4483576" y="2511108"/>
                </a:cubicBezTo>
                <a:cubicBezTo>
                  <a:pt x="4608830" y="2478565"/>
                  <a:pt x="4895136" y="2296531"/>
                  <a:pt x="5016024" y="2162969"/>
                </a:cubicBezTo>
                <a:cubicBezTo>
                  <a:pt x="5163900" y="1874362"/>
                  <a:pt x="5065633" y="1182823"/>
                  <a:pt x="5066030" y="836615"/>
                </a:cubicBezTo>
                <a:cubicBezTo>
                  <a:pt x="5142627" y="476120"/>
                  <a:pt x="5424805" y="129911"/>
                  <a:pt x="5442267" y="0"/>
                </a:cubicBezTo>
              </a:path>
            </a:pathLst>
          </a:custGeom>
          <a:noFill/>
          <a:ln w="38100">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フリーフォーム 8"/>
          <p:cNvSpPr/>
          <p:nvPr/>
        </p:nvSpPr>
        <p:spPr>
          <a:xfrm>
            <a:off x="2784329" y="3935503"/>
            <a:ext cx="1633702" cy="2781209"/>
          </a:xfrm>
          <a:custGeom>
            <a:avLst/>
            <a:gdLst>
              <a:gd name="connsiteX0" fmla="*/ 0 w 3200400"/>
              <a:gd name="connsiteY0" fmla="*/ 1130300 h 1130300"/>
              <a:gd name="connsiteX1" fmla="*/ 1828800 w 3200400"/>
              <a:gd name="connsiteY1" fmla="*/ 1016000 h 1130300"/>
              <a:gd name="connsiteX2" fmla="*/ 3200400 w 3200400"/>
              <a:gd name="connsiteY2" fmla="*/ 0 h 1130300"/>
              <a:gd name="connsiteX0" fmla="*/ 0 w 3200400"/>
              <a:gd name="connsiteY0" fmla="*/ 1130300 h 1130300"/>
              <a:gd name="connsiteX1" fmla="*/ 1828800 w 3200400"/>
              <a:gd name="connsiteY1" fmla="*/ 1016000 h 1130300"/>
              <a:gd name="connsiteX2" fmla="*/ 3200400 w 3200400"/>
              <a:gd name="connsiteY2" fmla="*/ 0 h 1130300"/>
              <a:gd name="connsiteX0" fmla="*/ 0 w 3340100"/>
              <a:gd name="connsiteY0" fmla="*/ 292100 h 292100"/>
              <a:gd name="connsiteX1" fmla="*/ 1828800 w 3340100"/>
              <a:gd name="connsiteY1" fmla="*/ 177800 h 292100"/>
              <a:gd name="connsiteX2" fmla="*/ 3340100 w 3340100"/>
              <a:gd name="connsiteY2" fmla="*/ 0 h 292100"/>
              <a:gd name="connsiteX0" fmla="*/ 0 w 3340100"/>
              <a:gd name="connsiteY0" fmla="*/ 292100 h 292100"/>
              <a:gd name="connsiteX1" fmla="*/ 1828800 w 3340100"/>
              <a:gd name="connsiteY1" fmla="*/ 177800 h 292100"/>
              <a:gd name="connsiteX2" fmla="*/ 3340100 w 3340100"/>
              <a:gd name="connsiteY2" fmla="*/ 0 h 292100"/>
              <a:gd name="connsiteX0" fmla="*/ 0 w 2254250"/>
              <a:gd name="connsiteY0" fmla="*/ 1123950 h 1123950"/>
              <a:gd name="connsiteX1" fmla="*/ 742950 w 2254250"/>
              <a:gd name="connsiteY1" fmla="*/ 177800 h 1123950"/>
              <a:gd name="connsiteX2" fmla="*/ 2254250 w 2254250"/>
              <a:gd name="connsiteY2" fmla="*/ 0 h 1123950"/>
              <a:gd name="connsiteX0" fmla="*/ 0 w 2254250"/>
              <a:gd name="connsiteY0" fmla="*/ 1123950 h 1187756"/>
              <a:gd name="connsiteX1" fmla="*/ 742950 w 2254250"/>
              <a:gd name="connsiteY1" fmla="*/ 177800 h 1187756"/>
              <a:gd name="connsiteX2" fmla="*/ 2254250 w 2254250"/>
              <a:gd name="connsiteY2" fmla="*/ 0 h 1187756"/>
              <a:gd name="connsiteX0" fmla="*/ 0 w 2254250"/>
              <a:gd name="connsiteY0" fmla="*/ 1123950 h 1184740"/>
              <a:gd name="connsiteX1" fmla="*/ 742950 w 2254250"/>
              <a:gd name="connsiteY1" fmla="*/ 177800 h 1184740"/>
              <a:gd name="connsiteX2" fmla="*/ 2254250 w 2254250"/>
              <a:gd name="connsiteY2" fmla="*/ 0 h 1184740"/>
              <a:gd name="connsiteX0" fmla="*/ 0 w 2254250"/>
              <a:gd name="connsiteY0" fmla="*/ 1123950 h 1123950"/>
              <a:gd name="connsiteX1" fmla="*/ 506582 w 2254250"/>
              <a:gd name="connsiteY1" fmla="*/ 373538 h 1123950"/>
              <a:gd name="connsiteX2" fmla="*/ 742950 w 2254250"/>
              <a:gd name="connsiteY2" fmla="*/ 177800 h 1123950"/>
              <a:gd name="connsiteX3" fmla="*/ 2254250 w 2254250"/>
              <a:gd name="connsiteY3" fmla="*/ 0 h 1123950"/>
              <a:gd name="connsiteX0" fmla="*/ 0 w 2254250"/>
              <a:gd name="connsiteY0" fmla="*/ 1123950 h 1123950"/>
              <a:gd name="connsiteX1" fmla="*/ 379582 w 2254250"/>
              <a:gd name="connsiteY1" fmla="*/ 887888 h 1123950"/>
              <a:gd name="connsiteX2" fmla="*/ 506582 w 2254250"/>
              <a:gd name="connsiteY2" fmla="*/ 373538 h 1123950"/>
              <a:gd name="connsiteX3" fmla="*/ 742950 w 2254250"/>
              <a:gd name="connsiteY3" fmla="*/ 177800 h 1123950"/>
              <a:gd name="connsiteX4" fmla="*/ 2254250 w 2254250"/>
              <a:gd name="connsiteY4" fmla="*/ 0 h 1123950"/>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1111250 w 2241550"/>
              <a:gd name="connsiteY3" fmla="*/ 571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1111250 w 2241550"/>
              <a:gd name="connsiteY3" fmla="*/ 57150 h 1962543"/>
              <a:gd name="connsiteX4" fmla="*/ 2241550 w 2241550"/>
              <a:gd name="connsiteY4" fmla="*/ 0 h 1962543"/>
              <a:gd name="connsiteX0" fmla="*/ 0 w 2241550"/>
              <a:gd name="connsiteY0" fmla="*/ 1905000 h 1962543"/>
              <a:gd name="connsiteX1" fmla="*/ 379582 w 2241550"/>
              <a:gd name="connsiteY1" fmla="*/ 1668938 h 1962543"/>
              <a:gd name="connsiteX2" fmla="*/ 49382 w 2241550"/>
              <a:gd name="connsiteY2" fmla="*/ 760888 h 1962543"/>
              <a:gd name="connsiteX3" fmla="*/ 1111250 w 2241550"/>
              <a:gd name="connsiteY3" fmla="*/ 57150 h 1962543"/>
              <a:gd name="connsiteX4" fmla="*/ 2241550 w 2241550"/>
              <a:gd name="connsiteY4" fmla="*/ 0 h 1962543"/>
              <a:gd name="connsiteX0" fmla="*/ 330337 w 2192305"/>
              <a:gd name="connsiteY0" fmla="*/ 1668938 h 1668938"/>
              <a:gd name="connsiteX1" fmla="*/ 137 w 2192305"/>
              <a:gd name="connsiteY1" fmla="*/ 760888 h 1668938"/>
              <a:gd name="connsiteX2" fmla="*/ 1062005 w 2192305"/>
              <a:gd name="connsiteY2" fmla="*/ 57150 h 1668938"/>
              <a:gd name="connsiteX3" fmla="*/ 2192305 w 2192305"/>
              <a:gd name="connsiteY3" fmla="*/ 0 h 1668938"/>
              <a:gd name="connsiteX0" fmla="*/ 470037 w 2192305"/>
              <a:gd name="connsiteY0" fmla="*/ 1783238 h 1783238"/>
              <a:gd name="connsiteX1" fmla="*/ 137 w 2192305"/>
              <a:gd name="connsiteY1" fmla="*/ 760888 h 1783238"/>
              <a:gd name="connsiteX2" fmla="*/ 1062005 w 2192305"/>
              <a:gd name="connsiteY2" fmla="*/ 57150 h 1783238"/>
              <a:gd name="connsiteX3" fmla="*/ 2192305 w 2192305"/>
              <a:gd name="connsiteY3" fmla="*/ 0 h 1783238"/>
              <a:gd name="connsiteX0" fmla="*/ 470037 w 2192305"/>
              <a:gd name="connsiteY0" fmla="*/ 1783238 h 1783238"/>
              <a:gd name="connsiteX1" fmla="*/ 137 w 2192305"/>
              <a:gd name="connsiteY1" fmla="*/ 760888 h 1783238"/>
              <a:gd name="connsiteX2" fmla="*/ 1062005 w 2192305"/>
              <a:gd name="connsiteY2" fmla="*/ 57150 h 1783238"/>
              <a:gd name="connsiteX3" fmla="*/ 2192305 w 2192305"/>
              <a:gd name="connsiteY3" fmla="*/ 0 h 1783238"/>
              <a:gd name="connsiteX0" fmla="*/ 470037 w 2192305"/>
              <a:gd name="connsiteY0" fmla="*/ 1783238 h 1783238"/>
              <a:gd name="connsiteX1" fmla="*/ 137 w 2192305"/>
              <a:gd name="connsiteY1" fmla="*/ 760888 h 1783238"/>
              <a:gd name="connsiteX2" fmla="*/ 1062005 w 2192305"/>
              <a:gd name="connsiteY2" fmla="*/ 57150 h 1783238"/>
              <a:gd name="connsiteX3" fmla="*/ 2192305 w 2192305"/>
              <a:gd name="connsiteY3" fmla="*/ 0 h 1783238"/>
              <a:gd name="connsiteX0" fmla="*/ 517435 w 2239703"/>
              <a:gd name="connsiteY0" fmla="*/ 1783238 h 1783238"/>
              <a:gd name="connsiteX1" fmla="*/ 279193 w 2239703"/>
              <a:gd name="connsiteY1" fmla="*/ 1023410 h 1783238"/>
              <a:gd name="connsiteX2" fmla="*/ 47535 w 2239703"/>
              <a:gd name="connsiteY2" fmla="*/ 760888 h 1783238"/>
              <a:gd name="connsiteX3" fmla="*/ 1109403 w 2239703"/>
              <a:gd name="connsiteY3" fmla="*/ 57150 h 1783238"/>
              <a:gd name="connsiteX4" fmla="*/ 2239703 w 2239703"/>
              <a:gd name="connsiteY4" fmla="*/ 0 h 1783238"/>
              <a:gd name="connsiteX0" fmla="*/ 470037 w 2192305"/>
              <a:gd name="connsiteY0" fmla="*/ 1783238 h 1783238"/>
              <a:gd name="connsiteX1" fmla="*/ 231795 w 2192305"/>
              <a:gd name="connsiteY1" fmla="*/ 1023410 h 1783238"/>
              <a:gd name="connsiteX2" fmla="*/ 137 w 2192305"/>
              <a:gd name="connsiteY2" fmla="*/ 760888 h 1783238"/>
              <a:gd name="connsiteX3" fmla="*/ 1062005 w 2192305"/>
              <a:gd name="connsiteY3" fmla="*/ 57150 h 1783238"/>
              <a:gd name="connsiteX4" fmla="*/ 2192305 w 2192305"/>
              <a:gd name="connsiteY4" fmla="*/ 0 h 1783238"/>
              <a:gd name="connsiteX0" fmla="*/ 158887 w 2192305"/>
              <a:gd name="connsiteY0" fmla="*/ 1440338 h 1440338"/>
              <a:gd name="connsiteX1" fmla="*/ 231795 w 2192305"/>
              <a:gd name="connsiteY1" fmla="*/ 1023410 h 1440338"/>
              <a:gd name="connsiteX2" fmla="*/ 137 w 2192305"/>
              <a:gd name="connsiteY2" fmla="*/ 760888 h 1440338"/>
              <a:gd name="connsiteX3" fmla="*/ 1062005 w 2192305"/>
              <a:gd name="connsiteY3" fmla="*/ 57150 h 1440338"/>
              <a:gd name="connsiteX4" fmla="*/ 2192305 w 2192305"/>
              <a:gd name="connsiteY4" fmla="*/ 0 h 1440338"/>
              <a:gd name="connsiteX0" fmla="*/ 158887 w 2192305"/>
              <a:gd name="connsiteY0" fmla="*/ 1440338 h 1440338"/>
              <a:gd name="connsiteX1" fmla="*/ 231795 w 2192305"/>
              <a:gd name="connsiteY1" fmla="*/ 1023410 h 1440338"/>
              <a:gd name="connsiteX2" fmla="*/ 137 w 2192305"/>
              <a:gd name="connsiteY2" fmla="*/ 760888 h 1440338"/>
              <a:gd name="connsiteX3" fmla="*/ 1062005 w 2192305"/>
              <a:gd name="connsiteY3" fmla="*/ 57150 h 1440338"/>
              <a:gd name="connsiteX4" fmla="*/ 2192305 w 2192305"/>
              <a:gd name="connsiteY4" fmla="*/ 0 h 1440338"/>
              <a:gd name="connsiteX0" fmla="*/ 158887 w 2192305"/>
              <a:gd name="connsiteY0" fmla="*/ 1402238 h 1402238"/>
              <a:gd name="connsiteX1" fmla="*/ 231795 w 2192305"/>
              <a:gd name="connsiteY1" fmla="*/ 1023410 h 1402238"/>
              <a:gd name="connsiteX2" fmla="*/ 137 w 2192305"/>
              <a:gd name="connsiteY2" fmla="*/ 760888 h 1402238"/>
              <a:gd name="connsiteX3" fmla="*/ 1062005 w 2192305"/>
              <a:gd name="connsiteY3" fmla="*/ 57150 h 1402238"/>
              <a:gd name="connsiteX4" fmla="*/ 2192305 w 2192305"/>
              <a:gd name="connsiteY4" fmla="*/ 0 h 1402238"/>
              <a:gd name="connsiteX0" fmla="*/ 158887 w 2283850"/>
              <a:gd name="connsiteY0" fmla="*/ 1366334 h 1366334"/>
              <a:gd name="connsiteX1" fmla="*/ 231795 w 2283850"/>
              <a:gd name="connsiteY1" fmla="*/ 987506 h 1366334"/>
              <a:gd name="connsiteX2" fmla="*/ 137 w 2283850"/>
              <a:gd name="connsiteY2" fmla="*/ 724984 h 1366334"/>
              <a:gd name="connsiteX3" fmla="*/ 1062005 w 2283850"/>
              <a:gd name="connsiteY3" fmla="*/ 21246 h 1366334"/>
              <a:gd name="connsiteX4" fmla="*/ 2283850 w 2283850"/>
              <a:gd name="connsiteY4" fmla="*/ 9869 h 1366334"/>
              <a:gd name="connsiteX0" fmla="*/ 167721 w 2292684"/>
              <a:gd name="connsiteY0" fmla="*/ 1366334 h 1366334"/>
              <a:gd name="connsiteX1" fmla="*/ 240629 w 2292684"/>
              <a:gd name="connsiteY1" fmla="*/ 987506 h 1366334"/>
              <a:gd name="connsiteX2" fmla="*/ 8971 w 2292684"/>
              <a:gd name="connsiteY2" fmla="*/ 724984 h 1366334"/>
              <a:gd name="connsiteX3" fmla="*/ 567176 w 2292684"/>
              <a:gd name="connsiteY3" fmla="*/ 330979 h 1366334"/>
              <a:gd name="connsiteX4" fmla="*/ 1070839 w 2292684"/>
              <a:gd name="connsiteY4" fmla="*/ 21246 h 1366334"/>
              <a:gd name="connsiteX5" fmla="*/ 2292684 w 2292684"/>
              <a:gd name="connsiteY5" fmla="*/ 9869 h 1366334"/>
              <a:gd name="connsiteX0" fmla="*/ 167721 w 2292684"/>
              <a:gd name="connsiteY0" fmla="*/ 1366334 h 1366334"/>
              <a:gd name="connsiteX1" fmla="*/ 240629 w 2292684"/>
              <a:gd name="connsiteY1" fmla="*/ 987506 h 1366334"/>
              <a:gd name="connsiteX2" fmla="*/ 8971 w 2292684"/>
              <a:gd name="connsiteY2" fmla="*/ 724984 h 1366334"/>
              <a:gd name="connsiteX3" fmla="*/ 567176 w 2292684"/>
              <a:gd name="connsiteY3" fmla="*/ 467818 h 1366334"/>
              <a:gd name="connsiteX4" fmla="*/ 567176 w 2292684"/>
              <a:gd name="connsiteY4" fmla="*/ 330979 h 1366334"/>
              <a:gd name="connsiteX5" fmla="*/ 1070839 w 2292684"/>
              <a:gd name="connsiteY5" fmla="*/ 21246 h 1366334"/>
              <a:gd name="connsiteX6" fmla="*/ 2292684 w 2292684"/>
              <a:gd name="connsiteY6" fmla="*/ 9869 h 1366334"/>
              <a:gd name="connsiteX0" fmla="*/ 167721 w 2292684"/>
              <a:gd name="connsiteY0" fmla="*/ 1366334 h 1366334"/>
              <a:gd name="connsiteX1" fmla="*/ 240629 w 2292684"/>
              <a:gd name="connsiteY1" fmla="*/ 987506 h 1366334"/>
              <a:gd name="connsiteX2" fmla="*/ 8971 w 2292684"/>
              <a:gd name="connsiteY2" fmla="*/ 724984 h 1366334"/>
              <a:gd name="connsiteX3" fmla="*/ 567176 w 2292684"/>
              <a:gd name="connsiteY3" fmla="*/ 467818 h 1366334"/>
              <a:gd name="connsiteX4" fmla="*/ 628974 w 2292684"/>
              <a:gd name="connsiteY4" fmla="*/ 300080 h 1366334"/>
              <a:gd name="connsiteX5" fmla="*/ 1070839 w 2292684"/>
              <a:gd name="connsiteY5" fmla="*/ 21246 h 1366334"/>
              <a:gd name="connsiteX6" fmla="*/ 2292684 w 2292684"/>
              <a:gd name="connsiteY6" fmla="*/ 9869 h 1366334"/>
              <a:gd name="connsiteX0" fmla="*/ 167721 w 2292684"/>
              <a:gd name="connsiteY0" fmla="*/ 1366334 h 1366334"/>
              <a:gd name="connsiteX1" fmla="*/ 240629 w 2292684"/>
              <a:gd name="connsiteY1" fmla="*/ 987506 h 1366334"/>
              <a:gd name="connsiteX2" fmla="*/ 8971 w 2292684"/>
              <a:gd name="connsiteY2" fmla="*/ 724984 h 1366334"/>
              <a:gd name="connsiteX3" fmla="*/ 567176 w 2292684"/>
              <a:gd name="connsiteY3" fmla="*/ 467818 h 1366334"/>
              <a:gd name="connsiteX4" fmla="*/ 628974 w 2292684"/>
              <a:gd name="connsiteY4" fmla="*/ 300080 h 1366334"/>
              <a:gd name="connsiteX5" fmla="*/ 1070839 w 2292684"/>
              <a:gd name="connsiteY5" fmla="*/ 21246 h 1366334"/>
              <a:gd name="connsiteX6" fmla="*/ 2292684 w 2292684"/>
              <a:gd name="connsiteY6" fmla="*/ 9869 h 1366334"/>
              <a:gd name="connsiteX0" fmla="*/ 167721 w 2292684"/>
              <a:gd name="connsiteY0" fmla="*/ 1372702 h 1372702"/>
              <a:gd name="connsiteX1" fmla="*/ 240629 w 2292684"/>
              <a:gd name="connsiteY1" fmla="*/ 993874 h 1372702"/>
              <a:gd name="connsiteX2" fmla="*/ 8971 w 2292684"/>
              <a:gd name="connsiteY2" fmla="*/ 731352 h 1372702"/>
              <a:gd name="connsiteX3" fmla="*/ 567176 w 2292684"/>
              <a:gd name="connsiteY3" fmla="*/ 474186 h 1372702"/>
              <a:gd name="connsiteX4" fmla="*/ 628974 w 2292684"/>
              <a:gd name="connsiteY4" fmla="*/ 306448 h 1372702"/>
              <a:gd name="connsiteX5" fmla="*/ 1070839 w 2292684"/>
              <a:gd name="connsiteY5" fmla="*/ 20993 h 1372702"/>
              <a:gd name="connsiteX6" fmla="*/ 2292684 w 2292684"/>
              <a:gd name="connsiteY6" fmla="*/ 16237 h 1372702"/>
              <a:gd name="connsiteX0" fmla="*/ 167721 w 2292684"/>
              <a:gd name="connsiteY0" fmla="*/ 1369184 h 1369184"/>
              <a:gd name="connsiteX1" fmla="*/ 240629 w 2292684"/>
              <a:gd name="connsiteY1" fmla="*/ 990356 h 1369184"/>
              <a:gd name="connsiteX2" fmla="*/ 8971 w 2292684"/>
              <a:gd name="connsiteY2" fmla="*/ 727834 h 1369184"/>
              <a:gd name="connsiteX3" fmla="*/ 567176 w 2292684"/>
              <a:gd name="connsiteY3" fmla="*/ 470668 h 1369184"/>
              <a:gd name="connsiteX4" fmla="*/ 628974 w 2292684"/>
              <a:gd name="connsiteY4" fmla="*/ 302930 h 1369184"/>
              <a:gd name="connsiteX5" fmla="*/ 1070839 w 2292684"/>
              <a:gd name="connsiteY5" fmla="*/ 17475 h 1369184"/>
              <a:gd name="connsiteX6" fmla="*/ 2292684 w 2292684"/>
              <a:gd name="connsiteY6" fmla="*/ 12719 h 1369184"/>
              <a:gd name="connsiteX0" fmla="*/ 167721 w 2292684"/>
              <a:gd name="connsiteY0" fmla="*/ 1366277 h 1366277"/>
              <a:gd name="connsiteX1" fmla="*/ 240629 w 2292684"/>
              <a:gd name="connsiteY1" fmla="*/ 987449 h 1366277"/>
              <a:gd name="connsiteX2" fmla="*/ 8971 w 2292684"/>
              <a:gd name="connsiteY2" fmla="*/ 724927 h 1366277"/>
              <a:gd name="connsiteX3" fmla="*/ 567176 w 2292684"/>
              <a:gd name="connsiteY3" fmla="*/ 467761 h 1366277"/>
              <a:gd name="connsiteX4" fmla="*/ 628974 w 2292684"/>
              <a:gd name="connsiteY4" fmla="*/ 300023 h 1366277"/>
              <a:gd name="connsiteX5" fmla="*/ 1070839 w 2292684"/>
              <a:gd name="connsiteY5" fmla="*/ 14568 h 1366277"/>
              <a:gd name="connsiteX6" fmla="*/ 1333425 w 2292684"/>
              <a:gd name="connsiteY6" fmla="*/ 38419 h 1366277"/>
              <a:gd name="connsiteX7" fmla="*/ 2292684 w 2292684"/>
              <a:gd name="connsiteY7" fmla="*/ 9812 h 1366277"/>
              <a:gd name="connsiteX0" fmla="*/ 167721 w 2292684"/>
              <a:gd name="connsiteY0" fmla="*/ 1366277 h 1366277"/>
              <a:gd name="connsiteX1" fmla="*/ 240629 w 2292684"/>
              <a:gd name="connsiteY1" fmla="*/ 987449 h 1366277"/>
              <a:gd name="connsiteX2" fmla="*/ 8971 w 2292684"/>
              <a:gd name="connsiteY2" fmla="*/ 724927 h 1366277"/>
              <a:gd name="connsiteX3" fmla="*/ 567176 w 2292684"/>
              <a:gd name="connsiteY3" fmla="*/ 467761 h 1366277"/>
              <a:gd name="connsiteX4" fmla="*/ 628974 w 2292684"/>
              <a:gd name="connsiteY4" fmla="*/ 300023 h 1366277"/>
              <a:gd name="connsiteX5" fmla="*/ 1070839 w 2292684"/>
              <a:gd name="connsiteY5" fmla="*/ 14568 h 1366277"/>
              <a:gd name="connsiteX6" fmla="*/ 1333425 w 2292684"/>
              <a:gd name="connsiteY6" fmla="*/ 38419 h 1366277"/>
              <a:gd name="connsiteX7" fmla="*/ 2292684 w 2292684"/>
              <a:gd name="connsiteY7" fmla="*/ 9812 h 1366277"/>
              <a:gd name="connsiteX0" fmla="*/ 167721 w 2292684"/>
              <a:gd name="connsiteY0" fmla="*/ 1389145 h 1389145"/>
              <a:gd name="connsiteX1" fmla="*/ 240629 w 2292684"/>
              <a:gd name="connsiteY1" fmla="*/ 1010317 h 1389145"/>
              <a:gd name="connsiteX2" fmla="*/ 8971 w 2292684"/>
              <a:gd name="connsiteY2" fmla="*/ 747795 h 1389145"/>
              <a:gd name="connsiteX3" fmla="*/ 567176 w 2292684"/>
              <a:gd name="connsiteY3" fmla="*/ 490629 h 1389145"/>
              <a:gd name="connsiteX4" fmla="*/ 628974 w 2292684"/>
              <a:gd name="connsiteY4" fmla="*/ 322891 h 1389145"/>
              <a:gd name="connsiteX5" fmla="*/ 1070839 w 2292684"/>
              <a:gd name="connsiteY5" fmla="*/ 37436 h 1389145"/>
              <a:gd name="connsiteX6" fmla="*/ 1333425 w 2292684"/>
              <a:gd name="connsiteY6" fmla="*/ 61287 h 1389145"/>
              <a:gd name="connsiteX7" fmla="*/ 2292684 w 2292684"/>
              <a:gd name="connsiteY7" fmla="*/ 32680 h 1389145"/>
              <a:gd name="connsiteX0" fmla="*/ 167721 w 2292684"/>
              <a:gd name="connsiteY0" fmla="*/ 1386611 h 1386611"/>
              <a:gd name="connsiteX1" fmla="*/ 240629 w 2292684"/>
              <a:gd name="connsiteY1" fmla="*/ 1007783 h 1386611"/>
              <a:gd name="connsiteX2" fmla="*/ 8971 w 2292684"/>
              <a:gd name="connsiteY2" fmla="*/ 745261 h 1386611"/>
              <a:gd name="connsiteX3" fmla="*/ 567176 w 2292684"/>
              <a:gd name="connsiteY3" fmla="*/ 488095 h 1386611"/>
              <a:gd name="connsiteX4" fmla="*/ 628974 w 2292684"/>
              <a:gd name="connsiteY4" fmla="*/ 320357 h 1386611"/>
              <a:gd name="connsiteX5" fmla="*/ 1070839 w 2292684"/>
              <a:gd name="connsiteY5" fmla="*/ 34902 h 1386611"/>
              <a:gd name="connsiteX6" fmla="*/ 1398858 w 2292684"/>
              <a:gd name="connsiteY6" fmla="*/ 63427 h 1386611"/>
              <a:gd name="connsiteX7" fmla="*/ 2292684 w 2292684"/>
              <a:gd name="connsiteY7" fmla="*/ 30146 h 1386611"/>
              <a:gd name="connsiteX0" fmla="*/ 167721 w 2292684"/>
              <a:gd name="connsiteY0" fmla="*/ 1369025 h 1369025"/>
              <a:gd name="connsiteX1" fmla="*/ 240629 w 2292684"/>
              <a:gd name="connsiteY1" fmla="*/ 990197 h 1369025"/>
              <a:gd name="connsiteX2" fmla="*/ 8971 w 2292684"/>
              <a:gd name="connsiteY2" fmla="*/ 727675 h 1369025"/>
              <a:gd name="connsiteX3" fmla="*/ 567176 w 2292684"/>
              <a:gd name="connsiteY3" fmla="*/ 470509 h 1369025"/>
              <a:gd name="connsiteX4" fmla="*/ 628974 w 2292684"/>
              <a:gd name="connsiteY4" fmla="*/ 302771 h 1369025"/>
              <a:gd name="connsiteX5" fmla="*/ 1070839 w 2292684"/>
              <a:gd name="connsiteY5" fmla="*/ 17316 h 1369025"/>
              <a:gd name="connsiteX6" fmla="*/ 1398858 w 2292684"/>
              <a:gd name="connsiteY6" fmla="*/ 45841 h 1369025"/>
              <a:gd name="connsiteX7" fmla="*/ 1959718 w 2292684"/>
              <a:gd name="connsiteY7" fmla="*/ 162687 h 1369025"/>
              <a:gd name="connsiteX8" fmla="*/ 2292684 w 2292684"/>
              <a:gd name="connsiteY8" fmla="*/ 12560 h 1369025"/>
              <a:gd name="connsiteX0" fmla="*/ 167721 w 2292684"/>
              <a:gd name="connsiteY0" fmla="*/ 1371848 h 1371848"/>
              <a:gd name="connsiteX1" fmla="*/ 240629 w 2292684"/>
              <a:gd name="connsiteY1" fmla="*/ 993020 h 1371848"/>
              <a:gd name="connsiteX2" fmla="*/ 8971 w 2292684"/>
              <a:gd name="connsiteY2" fmla="*/ 730498 h 1371848"/>
              <a:gd name="connsiteX3" fmla="*/ 567176 w 2292684"/>
              <a:gd name="connsiteY3" fmla="*/ 473332 h 1371848"/>
              <a:gd name="connsiteX4" fmla="*/ 628974 w 2292684"/>
              <a:gd name="connsiteY4" fmla="*/ 305594 h 1371848"/>
              <a:gd name="connsiteX5" fmla="*/ 1070839 w 2292684"/>
              <a:gd name="connsiteY5" fmla="*/ 20139 h 1371848"/>
              <a:gd name="connsiteX6" fmla="*/ 1417554 w 2292684"/>
              <a:gd name="connsiteY6" fmla="*/ 39316 h 1371848"/>
              <a:gd name="connsiteX7" fmla="*/ 1959718 w 2292684"/>
              <a:gd name="connsiteY7" fmla="*/ 165510 h 1371848"/>
              <a:gd name="connsiteX8" fmla="*/ 2292684 w 2292684"/>
              <a:gd name="connsiteY8" fmla="*/ 15383 h 1371848"/>
              <a:gd name="connsiteX0" fmla="*/ 167721 w 2292684"/>
              <a:gd name="connsiteY0" fmla="*/ 1388885 h 1388885"/>
              <a:gd name="connsiteX1" fmla="*/ 240629 w 2292684"/>
              <a:gd name="connsiteY1" fmla="*/ 1010057 h 1388885"/>
              <a:gd name="connsiteX2" fmla="*/ 8971 w 2292684"/>
              <a:gd name="connsiteY2" fmla="*/ 747535 h 1388885"/>
              <a:gd name="connsiteX3" fmla="*/ 567176 w 2292684"/>
              <a:gd name="connsiteY3" fmla="*/ 490369 h 1388885"/>
              <a:gd name="connsiteX4" fmla="*/ 628974 w 2292684"/>
              <a:gd name="connsiteY4" fmla="*/ 322631 h 1388885"/>
              <a:gd name="connsiteX5" fmla="*/ 1070839 w 2292684"/>
              <a:gd name="connsiteY5" fmla="*/ 37176 h 1388885"/>
              <a:gd name="connsiteX6" fmla="*/ 1417554 w 2292684"/>
              <a:gd name="connsiteY6" fmla="*/ 56353 h 1388885"/>
              <a:gd name="connsiteX7" fmla="*/ 1959718 w 2292684"/>
              <a:gd name="connsiteY7" fmla="*/ 182547 h 1388885"/>
              <a:gd name="connsiteX8" fmla="*/ 2292684 w 2292684"/>
              <a:gd name="connsiteY8" fmla="*/ 32420 h 1388885"/>
              <a:gd name="connsiteX0" fmla="*/ 158903 w 2283866"/>
              <a:gd name="connsiteY0" fmla="*/ 1388885 h 1388885"/>
              <a:gd name="connsiteX1" fmla="*/ 231811 w 2283866"/>
              <a:gd name="connsiteY1" fmla="*/ 1010057 h 1388885"/>
              <a:gd name="connsiteX2" fmla="*/ 153 w 2283866"/>
              <a:gd name="connsiteY2" fmla="*/ 747535 h 1388885"/>
              <a:gd name="connsiteX3" fmla="*/ 266393 w 2283866"/>
              <a:gd name="connsiteY3" fmla="*/ 616693 h 1388885"/>
              <a:gd name="connsiteX4" fmla="*/ 558358 w 2283866"/>
              <a:gd name="connsiteY4" fmla="*/ 490369 h 1388885"/>
              <a:gd name="connsiteX5" fmla="*/ 620156 w 2283866"/>
              <a:gd name="connsiteY5" fmla="*/ 322631 h 1388885"/>
              <a:gd name="connsiteX6" fmla="*/ 1062021 w 2283866"/>
              <a:gd name="connsiteY6" fmla="*/ 37176 h 1388885"/>
              <a:gd name="connsiteX7" fmla="*/ 1408736 w 2283866"/>
              <a:gd name="connsiteY7" fmla="*/ 56353 h 1388885"/>
              <a:gd name="connsiteX8" fmla="*/ 1950900 w 2283866"/>
              <a:gd name="connsiteY8" fmla="*/ 182547 h 1388885"/>
              <a:gd name="connsiteX9" fmla="*/ 2283866 w 2283866"/>
              <a:gd name="connsiteY9" fmla="*/ 32420 h 1388885"/>
              <a:gd name="connsiteX0" fmla="*/ 138697 w 2263660"/>
              <a:gd name="connsiteY0" fmla="*/ 1388885 h 1388885"/>
              <a:gd name="connsiteX1" fmla="*/ 211605 w 2263660"/>
              <a:gd name="connsiteY1" fmla="*/ 1010057 h 1388885"/>
              <a:gd name="connsiteX2" fmla="*/ 126 w 2263660"/>
              <a:gd name="connsiteY2" fmla="*/ 818162 h 1388885"/>
              <a:gd name="connsiteX3" fmla="*/ 246187 w 2263660"/>
              <a:gd name="connsiteY3" fmla="*/ 616693 h 1388885"/>
              <a:gd name="connsiteX4" fmla="*/ 538152 w 2263660"/>
              <a:gd name="connsiteY4" fmla="*/ 490369 h 1388885"/>
              <a:gd name="connsiteX5" fmla="*/ 599950 w 2263660"/>
              <a:gd name="connsiteY5" fmla="*/ 322631 h 1388885"/>
              <a:gd name="connsiteX6" fmla="*/ 1041815 w 2263660"/>
              <a:gd name="connsiteY6" fmla="*/ 37176 h 1388885"/>
              <a:gd name="connsiteX7" fmla="*/ 1388530 w 2263660"/>
              <a:gd name="connsiteY7" fmla="*/ 56353 h 1388885"/>
              <a:gd name="connsiteX8" fmla="*/ 1930694 w 2263660"/>
              <a:gd name="connsiteY8" fmla="*/ 182547 h 1388885"/>
              <a:gd name="connsiteX9" fmla="*/ 2263660 w 2263660"/>
              <a:gd name="connsiteY9" fmla="*/ 32420 h 1388885"/>
              <a:gd name="connsiteX0" fmla="*/ 138664 w 2263627"/>
              <a:gd name="connsiteY0" fmla="*/ 1388885 h 1388885"/>
              <a:gd name="connsiteX1" fmla="*/ 211572 w 2263627"/>
              <a:gd name="connsiteY1" fmla="*/ 1010057 h 1388885"/>
              <a:gd name="connsiteX2" fmla="*/ 93 w 2263627"/>
              <a:gd name="connsiteY2" fmla="*/ 818162 h 1388885"/>
              <a:gd name="connsiteX3" fmla="*/ 241108 w 2263627"/>
              <a:gd name="connsiteY3" fmla="*/ 682276 h 1388885"/>
              <a:gd name="connsiteX4" fmla="*/ 246154 w 2263627"/>
              <a:gd name="connsiteY4" fmla="*/ 616693 h 1388885"/>
              <a:gd name="connsiteX5" fmla="*/ 538119 w 2263627"/>
              <a:gd name="connsiteY5" fmla="*/ 490369 h 1388885"/>
              <a:gd name="connsiteX6" fmla="*/ 599917 w 2263627"/>
              <a:gd name="connsiteY6" fmla="*/ 322631 h 1388885"/>
              <a:gd name="connsiteX7" fmla="*/ 1041782 w 2263627"/>
              <a:gd name="connsiteY7" fmla="*/ 37176 h 1388885"/>
              <a:gd name="connsiteX8" fmla="*/ 1388497 w 2263627"/>
              <a:gd name="connsiteY8" fmla="*/ 56353 h 1388885"/>
              <a:gd name="connsiteX9" fmla="*/ 1930661 w 2263627"/>
              <a:gd name="connsiteY9" fmla="*/ 182547 h 1388885"/>
              <a:gd name="connsiteX10" fmla="*/ 2263627 w 2263627"/>
              <a:gd name="connsiteY10" fmla="*/ 32420 h 1388885"/>
              <a:gd name="connsiteX0" fmla="*/ 138575 w 2263538"/>
              <a:gd name="connsiteY0" fmla="*/ 1388885 h 1388885"/>
              <a:gd name="connsiteX1" fmla="*/ 246796 w 2263538"/>
              <a:gd name="connsiteY1" fmla="*/ 1040325 h 1388885"/>
              <a:gd name="connsiteX2" fmla="*/ 4 w 2263538"/>
              <a:gd name="connsiteY2" fmla="*/ 818162 h 1388885"/>
              <a:gd name="connsiteX3" fmla="*/ 241019 w 2263538"/>
              <a:gd name="connsiteY3" fmla="*/ 682276 h 1388885"/>
              <a:gd name="connsiteX4" fmla="*/ 246065 w 2263538"/>
              <a:gd name="connsiteY4" fmla="*/ 616693 h 1388885"/>
              <a:gd name="connsiteX5" fmla="*/ 538030 w 2263538"/>
              <a:gd name="connsiteY5" fmla="*/ 490369 h 1388885"/>
              <a:gd name="connsiteX6" fmla="*/ 599828 w 2263538"/>
              <a:gd name="connsiteY6" fmla="*/ 322631 h 1388885"/>
              <a:gd name="connsiteX7" fmla="*/ 1041693 w 2263538"/>
              <a:gd name="connsiteY7" fmla="*/ 37176 h 1388885"/>
              <a:gd name="connsiteX8" fmla="*/ 1388408 w 2263538"/>
              <a:gd name="connsiteY8" fmla="*/ 56353 h 1388885"/>
              <a:gd name="connsiteX9" fmla="*/ 1930572 w 2263538"/>
              <a:gd name="connsiteY9" fmla="*/ 182547 h 1388885"/>
              <a:gd name="connsiteX10" fmla="*/ 2263538 w 2263538"/>
              <a:gd name="connsiteY10" fmla="*/ 32420 h 1388885"/>
              <a:gd name="connsiteX0" fmla="*/ 138575 w 1930572"/>
              <a:gd name="connsiteY0" fmla="*/ 1388885 h 1388885"/>
              <a:gd name="connsiteX1" fmla="*/ 246796 w 1930572"/>
              <a:gd name="connsiteY1" fmla="*/ 1040325 h 1388885"/>
              <a:gd name="connsiteX2" fmla="*/ 4 w 1930572"/>
              <a:gd name="connsiteY2" fmla="*/ 818162 h 1388885"/>
              <a:gd name="connsiteX3" fmla="*/ 241019 w 1930572"/>
              <a:gd name="connsiteY3" fmla="*/ 682276 h 1388885"/>
              <a:gd name="connsiteX4" fmla="*/ 246065 w 1930572"/>
              <a:gd name="connsiteY4" fmla="*/ 616693 h 1388885"/>
              <a:gd name="connsiteX5" fmla="*/ 538030 w 1930572"/>
              <a:gd name="connsiteY5" fmla="*/ 490369 h 1388885"/>
              <a:gd name="connsiteX6" fmla="*/ 599828 w 1930572"/>
              <a:gd name="connsiteY6" fmla="*/ 322631 h 1388885"/>
              <a:gd name="connsiteX7" fmla="*/ 1041693 w 1930572"/>
              <a:gd name="connsiteY7" fmla="*/ 37176 h 1388885"/>
              <a:gd name="connsiteX8" fmla="*/ 1388408 w 1930572"/>
              <a:gd name="connsiteY8" fmla="*/ 56353 h 1388885"/>
              <a:gd name="connsiteX9" fmla="*/ 1930572 w 1930572"/>
              <a:gd name="connsiteY9" fmla="*/ 182547 h 1388885"/>
              <a:gd name="connsiteX0" fmla="*/ 138575 w 1388408"/>
              <a:gd name="connsiteY0" fmla="*/ 1388885 h 1388885"/>
              <a:gd name="connsiteX1" fmla="*/ 246796 w 1388408"/>
              <a:gd name="connsiteY1" fmla="*/ 1040325 h 1388885"/>
              <a:gd name="connsiteX2" fmla="*/ 4 w 1388408"/>
              <a:gd name="connsiteY2" fmla="*/ 818162 h 1388885"/>
              <a:gd name="connsiteX3" fmla="*/ 241019 w 1388408"/>
              <a:gd name="connsiteY3" fmla="*/ 682276 h 1388885"/>
              <a:gd name="connsiteX4" fmla="*/ 246065 w 1388408"/>
              <a:gd name="connsiteY4" fmla="*/ 616693 h 1388885"/>
              <a:gd name="connsiteX5" fmla="*/ 538030 w 1388408"/>
              <a:gd name="connsiteY5" fmla="*/ 490369 h 1388885"/>
              <a:gd name="connsiteX6" fmla="*/ 599828 w 1388408"/>
              <a:gd name="connsiteY6" fmla="*/ 322631 h 1388885"/>
              <a:gd name="connsiteX7" fmla="*/ 1041693 w 1388408"/>
              <a:gd name="connsiteY7" fmla="*/ 37176 h 1388885"/>
              <a:gd name="connsiteX8" fmla="*/ 1388408 w 1388408"/>
              <a:gd name="connsiteY8" fmla="*/ 56353 h 1388885"/>
              <a:gd name="connsiteX0" fmla="*/ 138575 w 1041693"/>
              <a:gd name="connsiteY0" fmla="*/ 1351709 h 1351709"/>
              <a:gd name="connsiteX1" fmla="*/ 246796 w 1041693"/>
              <a:gd name="connsiteY1" fmla="*/ 1003149 h 1351709"/>
              <a:gd name="connsiteX2" fmla="*/ 4 w 1041693"/>
              <a:gd name="connsiteY2" fmla="*/ 780986 h 1351709"/>
              <a:gd name="connsiteX3" fmla="*/ 241019 w 1041693"/>
              <a:gd name="connsiteY3" fmla="*/ 645100 h 1351709"/>
              <a:gd name="connsiteX4" fmla="*/ 246065 w 1041693"/>
              <a:gd name="connsiteY4" fmla="*/ 579517 h 1351709"/>
              <a:gd name="connsiteX5" fmla="*/ 538030 w 1041693"/>
              <a:gd name="connsiteY5" fmla="*/ 453193 h 1351709"/>
              <a:gd name="connsiteX6" fmla="*/ 599828 w 1041693"/>
              <a:gd name="connsiteY6" fmla="*/ 285455 h 1351709"/>
              <a:gd name="connsiteX7" fmla="*/ 1041693 w 1041693"/>
              <a:gd name="connsiteY7" fmla="*/ 0 h 1351709"/>
              <a:gd name="connsiteX0" fmla="*/ 138575 w 599828"/>
              <a:gd name="connsiteY0" fmla="*/ 1066254 h 1066254"/>
              <a:gd name="connsiteX1" fmla="*/ 246796 w 599828"/>
              <a:gd name="connsiteY1" fmla="*/ 717694 h 1066254"/>
              <a:gd name="connsiteX2" fmla="*/ 4 w 599828"/>
              <a:gd name="connsiteY2" fmla="*/ 495531 h 1066254"/>
              <a:gd name="connsiteX3" fmla="*/ 241019 w 599828"/>
              <a:gd name="connsiteY3" fmla="*/ 359645 h 1066254"/>
              <a:gd name="connsiteX4" fmla="*/ 246065 w 599828"/>
              <a:gd name="connsiteY4" fmla="*/ 294062 h 1066254"/>
              <a:gd name="connsiteX5" fmla="*/ 538030 w 599828"/>
              <a:gd name="connsiteY5" fmla="*/ 167738 h 1066254"/>
              <a:gd name="connsiteX6" fmla="*/ 599828 w 599828"/>
              <a:gd name="connsiteY6" fmla="*/ 0 h 1066254"/>
              <a:gd name="connsiteX0" fmla="*/ 138575 w 564515"/>
              <a:gd name="connsiteY0" fmla="*/ 1046390 h 1046390"/>
              <a:gd name="connsiteX1" fmla="*/ 246796 w 564515"/>
              <a:gd name="connsiteY1" fmla="*/ 697830 h 1046390"/>
              <a:gd name="connsiteX2" fmla="*/ 4 w 564515"/>
              <a:gd name="connsiteY2" fmla="*/ 475667 h 1046390"/>
              <a:gd name="connsiteX3" fmla="*/ 241019 w 564515"/>
              <a:gd name="connsiteY3" fmla="*/ 339781 h 1046390"/>
              <a:gd name="connsiteX4" fmla="*/ 246065 w 564515"/>
              <a:gd name="connsiteY4" fmla="*/ 274198 h 1046390"/>
              <a:gd name="connsiteX5" fmla="*/ 538030 w 564515"/>
              <a:gd name="connsiteY5" fmla="*/ 147874 h 1046390"/>
              <a:gd name="connsiteX6" fmla="*/ 564515 w 564515"/>
              <a:gd name="connsiteY6" fmla="*/ 0 h 1046390"/>
              <a:gd name="connsiteX0" fmla="*/ 138575 w 568497"/>
              <a:gd name="connsiteY0" fmla="*/ 1046390 h 1046390"/>
              <a:gd name="connsiteX1" fmla="*/ 246796 w 568497"/>
              <a:gd name="connsiteY1" fmla="*/ 697830 h 1046390"/>
              <a:gd name="connsiteX2" fmla="*/ 4 w 568497"/>
              <a:gd name="connsiteY2" fmla="*/ 475667 h 1046390"/>
              <a:gd name="connsiteX3" fmla="*/ 241019 w 568497"/>
              <a:gd name="connsiteY3" fmla="*/ 339781 h 1046390"/>
              <a:gd name="connsiteX4" fmla="*/ 246065 w 568497"/>
              <a:gd name="connsiteY4" fmla="*/ 274198 h 1046390"/>
              <a:gd name="connsiteX5" fmla="*/ 538030 w 568497"/>
              <a:gd name="connsiteY5" fmla="*/ 147874 h 1046390"/>
              <a:gd name="connsiteX6" fmla="*/ 564515 w 568497"/>
              <a:gd name="connsiteY6" fmla="*/ 0 h 1046390"/>
              <a:gd name="connsiteX0" fmla="*/ 138575 w 565351"/>
              <a:gd name="connsiteY0" fmla="*/ 1033147 h 1033147"/>
              <a:gd name="connsiteX1" fmla="*/ 246796 w 565351"/>
              <a:gd name="connsiteY1" fmla="*/ 684587 h 1033147"/>
              <a:gd name="connsiteX2" fmla="*/ 4 w 565351"/>
              <a:gd name="connsiteY2" fmla="*/ 462424 h 1033147"/>
              <a:gd name="connsiteX3" fmla="*/ 241019 w 565351"/>
              <a:gd name="connsiteY3" fmla="*/ 326538 h 1033147"/>
              <a:gd name="connsiteX4" fmla="*/ 246065 w 565351"/>
              <a:gd name="connsiteY4" fmla="*/ 260955 h 1033147"/>
              <a:gd name="connsiteX5" fmla="*/ 538030 w 565351"/>
              <a:gd name="connsiteY5" fmla="*/ 134631 h 1033147"/>
              <a:gd name="connsiteX6" fmla="*/ 557894 w 565351"/>
              <a:gd name="connsiteY6" fmla="*/ 0 h 1033147"/>
              <a:gd name="connsiteX0" fmla="*/ 138575 w 565351"/>
              <a:gd name="connsiteY0" fmla="*/ 1033147 h 1033147"/>
              <a:gd name="connsiteX1" fmla="*/ 246796 w 565351"/>
              <a:gd name="connsiteY1" fmla="*/ 684587 h 1033147"/>
              <a:gd name="connsiteX2" fmla="*/ 4 w 565351"/>
              <a:gd name="connsiteY2" fmla="*/ 462424 h 1033147"/>
              <a:gd name="connsiteX3" fmla="*/ 241019 w 565351"/>
              <a:gd name="connsiteY3" fmla="*/ 326538 h 1033147"/>
              <a:gd name="connsiteX4" fmla="*/ 246065 w 565351"/>
              <a:gd name="connsiteY4" fmla="*/ 260955 h 1033147"/>
              <a:gd name="connsiteX5" fmla="*/ 538030 w 565351"/>
              <a:gd name="connsiteY5" fmla="*/ 134631 h 1033147"/>
              <a:gd name="connsiteX6" fmla="*/ 557894 w 565351"/>
              <a:gd name="connsiteY6" fmla="*/ 0 h 1033147"/>
              <a:gd name="connsiteX0" fmla="*/ 138575 w 565351"/>
              <a:gd name="connsiteY0" fmla="*/ 1033147 h 1033147"/>
              <a:gd name="connsiteX1" fmla="*/ 246796 w 565351"/>
              <a:gd name="connsiteY1" fmla="*/ 684587 h 1033147"/>
              <a:gd name="connsiteX2" fmla="*/ 4 w 565351"/>
              <a:gd name="connsiteY2" fmla="*/ 462424 h 1033147"/>
              <a:gd name="connsiteX3" fmla="*/ 241019 w 565351"/>
              <a:gd name="connsiteY3" fmla="*/ 326538 h 1033147"/>
              <a:gd name="connsiteX4" fmla="*/ 246065 w 565351"/>
              <a:gd name="connsiteY4" fmla="*/ 260955 h 1033147"/>
              <a:gd name="connsiteX5" fmla="*/ 538030 w 565351"/>
              <a:gd name="connsiteY5" fmla="*/ 134631 h 1033147"/>
              <a:gd name="connsiteX6" fmla="*/ 557894 w 565351"/>
              <a:gd name="connsiteY6" fmla="*/ 0 h 1033147"/>
              <a:gd name="connsiteX0" fmla="*/ 138575 w 565351"/>
              <a:gd name="connsiteY0" fmla="*/ 1033147 h 1033147"/>
              <a:gd name="connsiteX1" fmla="*/ 246796 w 565351"/>
              <a:gd name="connsiteY1" fmla="*/ 684587 h 1033147"/>
              <a:gd name="connsiteX2" fmla="*/ 4 w 565351"/>
              <a:gd name="connsiteY2" fmla="*/ 462424 h 1033147"/>
              <a:gd name="connsiteX3" fmla="*/ 241019 w 565351"/>
              <a:gd name="connsiteY3" fmla="*/ 326538 h 1033147"/>
              <a:gd name="connsiteX4" fmla="*/ 246065 w 565351"/>
              <a:gd name="connsiteY4" fmla="*/ 260955 h 1033147"/>
              <a:gd name="connsiteX5" fmla="*/ 423262 w 565351"/>
              <a:gd name="connsiteY5" fmla="*/ 150602 h 1033147"/>
              <a:gd name="connsiteX6" fmla="*/ 538030 w 565351"/>
              <a:gd name="connsiteY6" fmla="*/ 134631 h 1033147"/>
              <a:gd name="connsiteX7" fmla="*/ 557894 w 565351"/>
              <a:gd name="connsiteY7" fmla="*/ 0 h 1033147"/>
              <a:gd name="connsiteX0" fmla="*/ 138575 w 565351"/>
              <a:gd name="connsiteY0" fmla="*/ 1033147 h 1033147"/>
              <a:gd name="connsiteX1" fmla="*/ 246796 w 565351"/>
              <a:gd name="connsiteY1" fmla="*/ 684587 h 1033147"/>
              <a:gd name="connsiteX2" fmla="*/ 4 w 565351"/>
              <a:gd name="connsiteY2" fmla="*/ 462424 h 1033147"/>
              <a:gd name="connsiteX3" fmla="*/ 241019 w 565351"/>
              <a:gd name="connsiteY3" fmla="*/ 326538 h 1033147"/>
              <a:gd name="connsiteX4" fmla="*/ 246065 w 565351"/>
              <a:gd name="connsiteY4" fmla="*/ 260955 h 1033147"/>
              <a:gd name="connsiteX5" fmla="*/ 423262 w 565351"/>
              <a:gd name="connsiteY5" fmla="*/ 150602 h 1033147"/>
              <a:gd name="connsiteX6" fmla="*/ 538030 w 565351"/>
              <a:gd name="connsiteY6" fmla="*/ 134631 h 1033147"/>
              <a:gd name="connsiteX7" fmla="*/ 557894 w 565351"/>
              <a:gd name="connsiteY7" fmla="*/ 0 h 1033147"/>
              <a:gd name="connsiteX0" fmla="*/ 138575 w 565351"/>
              <a:gd name="connsiteY0" fmla="*/ 1033147 h 1033147"/>
              <a:gd name="connsiteX1" fmla="*/ 246796 w 565351"/>
              <a:gd name="connsiteY1" fmla="*/ 684587 h 1033147"/>
              <a:gd name="connsiteX2" fmla="*/ 4 w 565351"/>
              <a:gd name="connsiteY2" fmla="*/ 462424 h 1033147"/>
              <a:gd name="connsiteX3" fmla="*/ 241019 w 565351"/>
              <a:gd name="connsiteY3" fmla="*/ 326538 h 1033147"/>
              <a:gd name="connsiteX4" fmla="*/ 248272 w 565351"/>
              <a:gd name="connsiteY4" fmla="*/ 243298 h 1033147"/>
              <a:gd name="connsiteX5" fmla="*/ 423262 w 565351"/>
              <a:gd name="connsiteY5" fmla="*/ 150602 h 1033147"/>
              <a:gd name="connsiteX6" fmla="*/ 538030 w 565351"/>
              <a:gd name="connsiteY6" fmla="*/ 134631 h 1033147"/>
              <a:gd name="connsiteX7" fmla="*/ 557894 w 565351"/>
              <a:gd name="connsiteY7" fmla="*/ 0 h 1033147"/>
              <a:gd name="connsiteX0" fmla="*/ 147528 w 565351"/>
              <a:gd name="connsiteY0" fmla="*/ 1064481 h 1064481"/>
              <a:gd name="connsiteX1" fmla="*/ 246796 w 565351"/>
              <a:gd name="connsiteY1" fmla="*/ 684587 h 1064481"/>
              <a:gd name="connsiteX2" fmla="*/ 4 w 565351"/>
              <a:gd name="connsiteY2" fmla="*/ 462424 h 1064481"/>
              <a:gd name="connsiteX3" fmla="*/ 241019 w 565351"/>
              <a:gd name="connsiteY3" fmla="*/ 326538 h 1064481"/>
              <a:gd name="connsiteX4" fmla="*/ 248272 w 565351"/>
              <a:gd name="connsiteY4" fmla="*/ 243298 h 1064481"/>
              <a:gd name="connsiteX5" fmla="*/ 423262 w 565351"/>
              <a:gd name="connsiteY5" fmla="*/ 150602 h 1064481"/>
              <a:gd name="connsiteX6" fmla="*/ 538030 w 565351"/>
              <a:gd name="connsiteY6" fmla="*/ 134631 h 1064481"/>
              <a:gd name="connsiteX7" fmla="*/ 557894 w 565351"/>
              <a:gd name="connsiteY7" fmla="*/ 0 h 1064481"/>
              <a:gd name="connsiteX0" fmla="*/ 147622 w 565445"/>
              <a:gd name="connsiteY0" fmla="*/ 1064481 h 1064481"/>
              <a:gd name="connsiteX1" fmla="*/ 272548 w 565445"/>
              <a:gd name="connsiteY1" fmla="*/ 693691 h 1064481"/>
              <a:gd name="connsiteX2" fmla="*/ 98 w 565445"/>
              <a:gd name="connsiteY2" fmla="*/ 462424 h 1064481"/>
              <a:gd name="connsiteX3" fmla="*/ 241113 w 565445"/>
              <a:gd name="connsiteY3" fmla="*/ 326538 h 1064481"/>
              <a:gd name="connsiteX4" fmla="*/ 248366 w 565445"/>
              <a:gd name="connsiteY4" fmla="*/ 243298 h 1064481"/>
              <a:gd name="connsiteX5" fmla="*/ 423356 w 565445"/>
              <a:gd name="connsiteY5" fmla="*/ 150602 h 1064481"/>
              <a:gd name="connsiteX6" fmla="*/ 538124 w 565445"/>
              <a:gd name="connsiteY6" fmla="*/ 134631 h 1064481"/>
              <a:gd name="connsiteX7" fmla="*/ 557988 w 565445"/>
              <a:gd name="connsiteY7" fmla="*/ 0 h 1064481"/>
              <a:gd name="connsiteX0" fmla="*/ 147622 w 565445"/>
              <a:gd name="connsiteY0" fmla="*/ 1064481 h 1064481"/>
              <a:gd name="connsiteX1" fmla="*/ 272548 w 565445"/>
              <a:gd name="connsiteY1" fmla="*/ 693691 h 1064481"/>
              <a:gd name="connsiteX2" fmla="*/ 98 w 565445"/>
              <a:gd name="connsiteY2" fmla="*/ 462424 h 1064481"/>
              <a:gd name="connsiteX3" fmla="*/ 241113 w 565445"/>
              <a:gd name="connsiteY3" fmla="*/ 326538 h 1064481"/>
              <a:gd name="connsiteX4" fmla="*/ 248366 w 565445"/>
              <a:gd name="connsiteY4" fmla="*/ 243298 h 1064481"/>
              <a:gd name="connsiteX5" fmla="*/ 423356 w 565445"/>
              <a:gd name="connsiteY5" fmla="*/ 150602 h 1064481"/>
              <a:gd name="connsiteX6" fmla="*/ 538124 w 565445"/>
              <a:gd name="connsiteY6" fmla="*/ 134631 h 1064481"/>
              <a:gd name="connsiteX7" fmla="*/ 557988 w 565445"/>
              <a:gd name="connsiteY7" fmla="*/ 0 h 1064481"/>
              <a:gd name="connsiteX0" fmla="*/ 147622 w 565445"/>
              <a:gd name="connsiteY0" fmla="*/ 1064481 h 1064481"/>
              <a:gd name="connsiteX1" fmla="*/ 272548 w 565445"/>
              <a:gd name="connsiteY1" fmla="*/ 693691 h 1064481"/>
              <a:gd name="connsiteX2" fmla="*/ 98 w 565445"/>
              <a:gd name="connsiteY2" fmla="*/ 462424 h 1064481"/>
              <a:gd name="connsiteX3" fmla="*/ 241113 w 565445"/>
              <a:gd name="connsiteY3" fmla="*/ 326538 h 1064481"/>
              <a:gd name="connsiteX4" fmla="*/ 248366 w 565445"/>
              <a:gd name="connsiteY4" fmla="*/ 243298 h 1064481"/>
              <a:gd name="connsiteX5" fmla="*/ 423356 w 565445"/>
              <a:gd name="connsiteY5" fmla="*/ 150602 h 1064481"/>
              <a:gd name="connsiteX6" fmla="*/ 538124 w 565445"/>
              <a:gd name="connsiteY6" fmla="*/ 134631 h 1064481"/>
              <a:gd name="connsiteX7" fmla="*/ 557988 w 565445"/>
              <a:gd name="connsiteY7" fmla="*/ 0 h 1064481"/>
              <a:gd name="connsiteX0" fmla="*/ 152522 w 570345"/>
              <a:gd name="connsiteY0" fmla="*/ 1064481 h 1064481"/>
              <a:gd name="connsiteX1" fmla="*/ 277448 w 570345"/>
              <a:gd name="connsiteY1" fmla="*/ 693691 h 1064481"/>
              <a:gd name="connsiteX2" fmla="*/ 98020 w 570345"/>
              <a:gd name="connsiteY2" fmla="*/ 528566 h 1064481"/>
              <a:gd name="connsiteX3" fmla="*/ 4998 w 570345"/>
              <a:gd name="connsiteY3" fmla="*/ 462424 h 1064481"/>
              <a:gd name="connsiteX4" fmla="*/ 246013 w 570345"/>
              <a:gd name="connsiteY4" fmla="*/ 326538 h 1064481"/>
              <a:gd name="connsiteX5" fmla="*/ 253266 w 570345"/>
              <a:gd name="connsiteY5" fmla="*/ 243298 h 1064481"/>
              <a:gd name="connsiteX6" fmla="*/ 428256 w 570345"/>
              <a:gd name="connsiteY6" fmla="*/ 150602 h 1064481"/>
              <a:gd name="connsiteX7" fmla="*/ 543024 w 570345"/>
              <a:gd name="connsiteY7" fmla="*/ 134631 h 1064481"/>
              <a:gd name="connsiteX8" fmla="*/ 562888 w 570345"/>
              <a:gd name="connsiteY8" fmla="*/ 0 h 1064481"/>
              <a:gd name="connsiteX0" fmla="*/ 152789 w 570612"/>
              <a:gd name="connsiteY0" fmla="*/ 1064481 h 1064481"/>
              <a:gd name="connsiteX1" fmla="*/ 277715 w 570612"/>
              <a:gd name="connsiteY1" fmla="*/ 693691 h 1064481"/>
              <a:gd name="connsiteX2" fmla="*/ 95804 w 570612"/>
              <a:gd name="connsiteY2" fmla="*/ 529394 h 1064481"/>
              <a:gd name="connsiteX3" fmla="*/ 5265 w 570612"/>
              <a:gd name="connsiteY3" fmla="*/ 462424 h 1064481"/>
              <a:gd name="connsiteX4" fmla="*/ 246280 w 570612"/>
              <a:gd name="connsiteY4" fmla="*/ 326538 h 1064481"/>
              <a:gd name="connsiteX5" fmla="*/ 253533 w 570612"/>
              <a:gd name="connsiteY5" fmla="*/ 243298 h 1064481"/>
              <a:gd name="connsiteX6" fmla="*/ 428523 w 570612"/>
              <a:gd name="connsiteY6" fmla="*/ 150602 h 1064481"/>
              <a:gd name="connsiteX7" fmla="*/ 543291 w 570612"/>
              <a:gd name="connsiteY7" fmla="*/ 134631 h 1064481"/>
              <a:gd name="connsiteX8" fmla="*/ 563155 w 570612"/>
              <a:gd name="connsiteY8" fmla="*/ 0 h 1064481"/>
              <a:gd name="connsiteX0" fmla="*/ 152789 w 570612"/>
              <a:gd name="connsiteY0" fmla="*/ 1064481 h 1064481"/>
              <a:gd name="connsiteX1" fmla="*/ 277715 w 570612"/>
              <a:gd name="connsiteY1" fmla="*/ 693691 h 1064481"/>
              <a:gd name="connsiteX2" fmla="*/ 95804 w 570612"/>
              <a:gd name="connsiteY2" fmla="*/ 529394 h 1064481"/>
              <a:gd name="connsiteX3" fmla="*/ 5265 w 570612"/>
              <a:gd name="connsiteY3" fmla="*/ 462424 h 1064481"/>
              <a:gd name="connsiteX4" fmla="*/ 246280 w 570612"/>
              <a:gd name="connsiteY4" fmla="*/ 326538 h 1064481"/>
              <a:gd name="connsiteX5" fmla="*/ 253533 w 570612"/>
              <a:gd name="connsiteY5" fmla="*/ 243298 h 1064481"/>
              <a:gd name="connsiteX6" fmla="*/ 428523 w 570612"/>
              <a:gd name="connsiteY6" fmla="*/ 150602 h 1064481"/>
              <a:gd name="connsiteX7" fmla="*/ 543291 w 570612"/>
              <a:gd name="connsiteY7" fmla="*/ 134631 h 1064481"/>
              <a:gd name="connsiteX8" fmla="*/ 563155 w 570612"/>
              <a:gd name="connsiteY8" fmla="*/ 0 h 1064481"/>
              <a:gd name="connsiteX0" fmla="*/ 152174 w 569997"/>
              <a:gd name="connsiteY0" fmla="*/ 1064481 h 1064481"/>
              <a:gd name="connsiteX1" fmla="*/ 277100 w 569997"/>
              <a:gd name="connsiteY1" fmla="*/ 693691 h 1064481"/>
              <a:gd name="connsiteX2" fmla="*/ 196164 w 569997"/>
              <a:gd name="connsiteY2" fmla="*/ 630368 h 1064481"/>
              <a:gd name="connsiteX3" fmla="*/ 95189 w 569997"/>
              <a:gd name="connsiteY3" fmla="*/ 529394 h 1064481"/>
              <a:gd name="connsiteX4" fmla="*/ 4650 w 569997"/>
              <a:gd name="connsiteY4" fmla="*/ 462424 h 1064481"/>
              <a:gd name="connsiteX5" fmla="*/ 245665 w 569997"/>
              <a:gd name="connsiteY5" fmla="*/ 326538 h 1064481"/>
              <a:gd name="connsiteX6" fmla="*/ 252918 w 569997"/>
              <a:gd name="connsiteY6" fmla="*/ 243298 h 1064481"/>
              <a:gd name="connsiteX7" fmla="*/ 427908 w 569997"/>
              <a:gd name="connsiteY7" fmla="*/ 150602 h 1064481"/>
              <a:gd name="connsiteX8" fmla="*/ 542676 w 569997"/>
              <a:gd name="connsiteY8" fmla="*/ 134631 h 1064481"/>
              <a:gd name="connsiteX9" fmla="*/ 562540 w 569997"/>
              <a:gd name="connsiteY9" fmla="*/ 0 h 1064481"/>
              <a:gd name="connsiteX0" fmla="*/ 152174 w 569997"/>
              <a:gd name="connsiteY0" fmla="*/ 1064481 h 1064481"/>
              <a:gd name="connsiteX1" fmla="*/ 277100 w 569997"/>
              <a:gd name="connsiteY1" fmla="*/ 693691 h 1064481"/>
              <a:gd name="connsiteX2" fmla="*/ 196164 w 569997"/>
              <a:gd name="connsiteY2" fmla="*/ 630368 h 1064481"/>
              <a:gd name="connsiteX3" fmla="*/ 95189 w 569997"/>
              <a:gd name="connsiteY3" fmla="*/ 529394 h 1064481"/>
              <a:gd name="connsiteX4" fmla="*/ 4650 w 569997"/>
              <a:gd name="connsiteY4" fmla="*/ 462424 h 1064481"/>
              <a:gd name="connsiteX5" fmla="*/ 245665 w 569997"/>
              <a:gd name="connsiteY5" fmla="*/ 326538 h 1064481"/>
              <a:gd name="connsiteX6" fmla="*/ 252918 w 569997"/>
              <a:gd name="connsiteY6" fmla="*/ 243298 h 1064481"/>
              <a:gd name="connsiteX7" fmla="*/ 427908 w 569997"/>
              <a:gd name="connsiteY7" fmla="*/ 150602 h 1064481"/>
              <a:gd name="connsiteX8" fmla="*/ 542676 w 569997"/>
              <a:gd name="connsiteY8" fmla="*/ 134631 h 1064481"/>
              <a:gd name="connsiteX9" fmla="*/ 562540 w 569997"/>
              <a:gd name="connsiteY9" fmla="*/ 0 h 1064481"/>
              <a:gd name="connsiteX0" fmla="*/ 152174 w 569997"/>
              <a:gd name="connsiteY0" fmla="*/ 1064481 h 1064481"/>
              <a:gd name="connsiteX1" fmla="*/ 277100 w 569997"/>
              <a:gd name="connsiteY1" fmla="*/ 693691 h 1064481"/>
              <a:gd name="connsiteX2" fmla="*/ 196164 w 569997"/>
              <a:gd name="connsiteY2" fmla="*/ 630368 h 1064481"/>
              <a:gd name="connsiteX3" fmla="*/ 95189 w 569997"/>
              <a:gd name="connsiteY3" fmla="*/ 529394 h 1064481"/>
              <a:gd name="connsiteX4" fmla="*/ 4650 w 569997"/>
              <a:gd name="connsiteY4" fmla="*/ 462424 h 1064481"/>
              <a:gd name="connsiteX5" fmla="*/ 245665 w 569997"/>
              <a:gd name="connsiteY5" fmla="*/ 326538 h 1064481"/>
              <a:gd name="connsiteX6" fmla="*/ 252918 w 569997"/>
              <a:gd name="connsiteY6" fmla="*/ 243298 h 1064481"/>
              <a:gd name="connsiteX7" fmla="*/ 427908 w 569997"/>
              <a:gd name="connsiteY7" fmla="*/ 150602 h 1064481"/>
              <a:gd name="connsiteX8" fmla="*/ 542676 w 569997"/>
              <a:gd name="connsiteY8" fmla="*/ 134631 h 1064481"/>
              <a:gd name="connsiteX9" fmla="*/ 562540 w 569997"/>
              <a:gd name="connsiteY9" fmla="*/ 0 h 1064481"/>
              <a:gd name="connsiteX0" fmla="*/ 152174 w 569997"/>
              <a:gd name="connsiteY0" fmla="*/ 1064481 h 1064481"/>
              <a:gd name="connsiteX1" fmla="*/ 277100 w 569997"/>
              <a:gd name="connsiteY1" fmla="*/ 693691 h 1064481"/>
              <a:gd name="connsiteX2" fmla="*/ 196164 w 569997"/>
              <a:gd name="connsiteY2" fmla="*/ 629541 h 1064481"/>
              <a:gd name="connsiteX3" fmla="*/ 95189 w 569997"/>
              <a:gd name="connsiteY3" fmla="*/ 529394 h 1064481"/>
              <a:gd name="connsiteX4" fmla="*/ 4650 w 569997"/>
              <a:gd name="connsiteY4" fmla="*/ 462424 h 1064481"/>
              <a:gd name="connsiteX5" fmla="*/ 245665 w 569997"/>
              <a:gd name="connsiteY5" fmla="*/ 326538 h 1064481"/>
              <a:gd name="connsiteX6" fmla="*/ 252918 w 569997"/>
              <a:gd name="connsiteY6" fmla="*/ 243298 h 1064481"/>
              <a:gd name="connsiteX7" fmla="*/ 427908 w 569997"/>
              <a:gd name="connsiteY7" fmla="*/ 150602 h 1064481"/>
              <a:gd name="connsiteX8" fmla="*/ 542676 w 569997"/>
              <a:gd name="connsiteY8" fmla="*/ 134631 h 1064481"/>
              <a:gd name="connsiteX9" fmla="*/ 562540 w 569997"/>
              <a:gd name="connsiteY9" fmla="*/ 0 h 1064481"/>
              <a:gd name="connsiteX0" fmla="*/ 152174 w 569997"/>
              <a:gd name="connsiteY0" fmla="*/ 1064481 h 1064481"/>
              <a:gd name="connsiteX1" fmla="*/ 277100 w 569997"/>
              <a:gd name="connsiteY1" fmla="*/ 693691 h 1064481"/>
              <a:gd name="connsiteX2" fmla="*/ 196164 w 569997"/>
              <a:gd name="connsiteY2" fmla="*/ 629541 h 1064481"/>
              <a:gd name="connsiteX3" fmla="*/ 95189 w 569997"/>
              <a:gd name="connsiteY3" fmla="*/ 529394 h 1064481"/>
              <a:gd name="connsiteX4" fmla="*/ 4650 w 569997"/>
              <a:gd name="connsiteY4" fmla="*/ 462424 h 1064481"/>
              <a:gd name="connsiteX5" fmla="*/ 245665 w 569997"/>
              <a:gd name="connsiteY5" fmla="*/ 326538 h 1064481"/>
              <a:gd name="connsiteX6" fmla="*/ 252918 w 569997"/>
              <a:gd name="connsiteY6" fmla="*/ 243298 h 1064481"/>
              <a:gd name="connsiteX7" fmla="*/ 427908 w 569997"/>
              <a:gd name="connsiteY7" fmla="*/ 150602 h 1064481"/>
              <a:gd name="connsiteX8" fmla="*/ 542676 w 569997"/>
              <a:gd name="connsiteY8" fmla="*/ 134631 h 1064481"/>
              <a:gd name="connsiteX9" fmla="*/ 562540 w 569997"/>
              <a:gd name="connsiteY9" fmla="*/ 0 h 1064481"/>
              <a:gd name="connsiteX0" fmla="*/ 152174 w 569997"/>
              <a:gd name="connsiteY0" fmla="*/ 1064481 h 1064481"/>
              <a:gd name="connsiteX1" fmla="*/ 277100 w 569997"/>
              <a:gd name="connsiteY1" fmla="*/ 693691 h 1064481"/>
              <a:gd name="connsiteX2" fmla="*/ 196164 w 569997"/>
              <a:gd name="connsiteY2" fmla="*/ 629541 h 1064481"/>
              <a:gd name="connsiteX3" fmla="*/ 95189 w 569997"/>
              <a:gd name="connsiteY3" fmla="*/ 529394 h 1064481"/>
              <a:gd name="connsiteX4" fmla="*/ 4650 w 569997"/>
              <a:gd name="connsiteY4" fmla="*/ 462424 h 1064481"/>
              <a:gd name="connsiteX5" fmla="*/ 245665 w 569997"/>
              <a:gd name="connsiteY5" fmla="*/ 326538 h 1064481"/>
              <a:gd name="connsiteX6" fmla="*/ 252918 w 569997"/>
              <a:gd name="connsiteY6" fmla="*/ 243298 h 1064481"/>
              <a:gd name="connsiteX7" fmla="*/ 427908 w 569997"/>
              <a:gd name="connsiteY7" fmla="*/ 150602 h 1064481"/>
              <a:gd name="connsiteX8" fmla="*/ 542676 w 569997"/>
              <a:gd name="connsiteY8" fmla="*/ 134631 h 1064481"/>
              <a:gd name="connsiteX9" fmla="*/ 562540 w 569997"/>
              <a:gd name="connsiteY9" fmla="*/ 0 h 1064481"/>
              <a:gd name="connsiteX0" fmla="*/ 147524 w 565347"/>
              <a:gd name="connsiteY0" fmla="*/ 1064481 h 1064481"/>
              <a:gd name="connsiteX1" fmla="*/ 272450 w 565347"/>
              <a:gd name="connsiteY1" fmla="*/ 693691 h 1064481"/>
              <a:gd name="connsiteX2" fmla="*/ 191514 w 565347"/>
              <a:gd name="connsiteY2" fmla="*/ 629541 h 1064481"/>
              <a:gd name="connsiteX3" fmla="*/ 90539 w 565347"/>
              <a:gd name="connsiteY3" fmla="*/ 529394 h 1064481"/>
              <a:gd name="connsiteX4" fmla="*/ 0 w 565347"/>
              <a:gd name="connsiteY4" fmla="*/ 462424 h 1064481"/>
              <a:gd name="connsiteX5" fmla="*/ 241015 w 565347"/>
              <a:gd name="connsiteY5" fmla="*/ 326538 h 1064481"/>
              <a:gd name="connsiteX6" fmla="*/ 248268 w 565347"/>
              <a:gd name="connsiteY6" fmla="*/ 243298 h 1064481"/>
              <a:gd name="connsiteX7" fmla="*/ 423258 w 565347"/>
              <a:gd name="connsiteY7" fmla="*/ 150602 h 1064481"/>
              <a:gd name="connsiteX8" fmla="*/ 538026 w 565347"/>
              <a:gd name="connsiteY8" fmla="*/ 134631 h 1064481"/>
              <a:gd name="connsiteX9" fmla="*/ 557890 w 565347"/>
              <a:gd name="connsiteY9" fmla="*/ 0 h 1064481"/>
              <a:gd name="connsiteX0" fmla="*/ 150007 w 567830"/>
              <a:gd name="connsiteY0" fmla="*/ 1064481 h 1064481"/>
              <a:gd name="connsiteX1" fmla="*/ 274933 w 567830"/>
              <a:gd name="connsiteY1" fmla="*/ 693691 h 1064481"/>
              <a:gd name="connsiteX2" fmla="*/ 193997 w 567830"/>
              <a:gd name="connsiteY2" fmla="*/ 629541 h 1064481"/>
              <a:gd name="connsiteX3" fmla="*/ 93022 w 567830"/>
              <a:gd name="connsiteY3" fmla="*/ 529394 h 1064481"/>
              <a:gd name="connsiteX4" fmla="*/ 0 w 567830"/>
              <a:gd name="connsiteY4" fmla="*/ 459113 h 1064481"/>
              <a:gd name="connsiteX5" fmla="*/ 243498 w 567830"/>
              <a:gd name="connsiteY5" fmla="*/ 326538 h 1064481"/>
              <a:gd name="connsiteX6" fmla="*/ 250751 w 567830"/>
              <a:gd name="connsiteY6" fmla="*/ 243298 h 1064481"/>
              <a:gd name="connsiteX7" fmla="*/ 425741 w 567830"/>
              <a:gd name="connsiteY7" fmla="*/ 150602 h 1064481"/>
              <a:gd name="connsiteX8" fmla="*/ 540509 w 567830"/>
              <a:gd name="connsiteY8" fmla="*/ 134631 h 1064481"/>
              <a:gd name="connsiteX9" fmla="*/ 560373 w 567830"/>
              <a:gd name="connsiteY9" fmla="*/ 0 h 1064481"/>
              <a:gd name="connsiteX0" fmla="*/ 150007 w 567830"/>
              <a:gd name="connsiteY0" fmla="*/ 1064481 h 1064481"/>
              <a:gd name="connsiteX1" fmla="*/ 165856 w 567830"/>
              <a:gd name="connsiteY1" fmla="*/ 922532 h 1064481"/>
              <a:gd name="connsiteX2" fmla="*/ 274933 w 567830"/>
              <a:gd name="connsiteY2" fmla="*/ 693691 h 1064481"/>
              <a:gd name="connsiteX3" fmla="*/ 193997 w 567830"/>
              <a:gd name="connsiteY3" fmla="*/ 629541 h 1064481"/>
              <a:gd name="connsiteX4" fmla="*/ 93022 w 567830"/>
              <a:gd name="connsiteY4" fmla="*/ 529394 h 1064481"/>
              <a:gd name="connsiteX5" fmla="*/ 0 w 567830"/>
              <a:gd name="connsiteY5" fmla="*/ 459113 h 1064481"/>
              <a:gd name="connsiteX6" fmla="*/ 243498 w 567830"/>
              <a:gd name="connsiteY6" fmla="*/ 326538 h 1064481"/>
              <a:gd name="connsiteX7" fmla="*/ 250751 w 567830"/>
              <a:gd name="connsiteY7" fmla="*/ 243298 h 1064481"/>
              <a:gd name="connsiteX8" fmla="*/ 425741 w 567830"/>
              <a:gd name="connsiteY8" fmla="*/ 150602 h 1064481"/>
              <a:gd name="connsiteX9" fmla="*/ 540509 w 567830"/>
              <a:gd name="connsiteY9" fmla="*/ 134631 h 1064481"/>
              <a:gd name="connsiteX10" fmla="*/ 560373 w 567830"/>
              <a:gd name="connsiteY10" fmla="*/ 0 h 1064481"/>
              <a:gd name="connsiteX0" fmla="*/ 147524 w 567830"/>
              <a:gd name="connsiteY0" fmla="*/ 1074413 h 1074413"/>
              <a:gd name="connsiteX1" fmla="*/ 165856 w 567830"/>
              <a:gd name="connsiteY1" fmla="*/ 922532 h 1074413"/>
              <a:gd name="connsiteX2" fmla="*/ 274933 w 567830"/>
              <a:gd name="connsiteY2" fmla="*/ 693691 h 1074413"/>
              <a:gd name="connsiteX3" fmla="*/ 193997 w 567830"/>
              <a:gd name="connsiteY3" fmla="*/ 629541 h 1074413"/>
              <a:gd name="connsiteX4" fmla="*/ 93022 w 567830"/>
              <a:gd name="connsiteY4" fmla="*/ 529394 h 1074413"/>
              <a:gd name="connsiteX5" fmla="*/ 0 w 567830"/>
              <a:gd name="connsiteY5" fmla="*/ 459113 h 1074413"/>
              <a:gd name="connsiteX6" fmla="*/ 243498 w 567830"/>
              <a:gd name="connsiteY6" fmla="*/ 326538 h 1074413"/>
              <a:gd name="connsiteX7" fmla="*/ 250751 w 567830"/>
              <a:gd name="connsiteY7" fmla="*/ 243298 h 1074413"/>
              <a:gd name="connsiteX8" fmla="*/ 425741 w 567830"/>
              <a:gd name="connsiteY8" fmla="*/ 150602 h 1074413"/>
              <a:gd name="connsiteX9" fmla="*/ 540509 w 567830"/>
              <a:gd name="connsiteY9" fmla="*/ 134631 h 1074413"/>
              <a:gd name="connsiteX10" fmla="*/ 560373 w 567830"/>
              <a:gd name="connsiteY10" fmla="*/ 0 h 1074413"/>
              <a:gd name="connsiteX0" fmla="*/ 147524 w 567830"/>
              <a:gd name="connsiteY0" fmla="*/ 1074413 h 1074413"/>
              <a:gd name="connsiteX1" fmla="*/ 160890 w 567830"/>
              <a:gd name="connsiteY1" fmla="*/ 977985 h 1074413"/>
              <a:gd name="connsiteX2" fmla="*/ 165856 w 567830"/>
              <a:gd name="connsiteY2" fmla="*/ 922532 h 1074413"/>
              <a:gd name="connsiteX3" fmla="*/ 274933 w 567830"/>
              <a:gd name="connsiteY3" fmla="*/ 693691 h 1074413"/>
              <a:gd name="connsiteX4" fmla="*/ 193997 w 567830"/>
              <a:gd name="connsiteY4" fmla="*/ 629541 h 1074413"/>
              <a:gd name="connsiteX5" fmla="*/ 93022 w 567830"/>
              <a:gd name="connsiteY5" fmla="*/ 529394 h 1074413"/>
              <a:gd name="connsiteX6" fmla="*/ 0 w 567830"/>
              <a:gd name="connsiteY6" fmla="*/ 459113 h 1074413"/>
              <a:gd name="connsiteX7" fmla="*/ 243498 w 567830"/>
              <a:gd name="connsiteY7" fmla="*/ 326538 h 1074413"/>
              <a:gd name="connsiteX8" fmla="*/ 250751 w 567830"/>
              <a:gd name="connsiteY8" fmla="*/ 243298 h 1074413"/>
              <a:gd name="connsiteX9" fmla="*/ 425741 w 567830"/>
              <a:gd name="connsiteY9" fmla="*/ 150602 h 1074413"/>
              <a:gd name="connsiteX10" fmla="*/ 540509 w 567830"/>
              <a:gd name="connsiteY10" fmla="*/ 134631 h 1074413"/>
              <a:gd name="connsiteX11" fmla="*/ 560373 w 567830"/>
              <a:gd name="connsiteY11" fmla="*/ 0 h 1074413"/>
              <a:gd name="connsiteX0" fmla="*/ 147524 w 567830"/>
              <a:gd name="connsiteY0" fmla="*/ 1074413 h 1074413"/>
              <a:gd name="connsiteX1" fmla="*/ 167512 w 567830"/>
              <a:gd name="connsiteY1" fmla="*/ 1035921 h 1074413"/>
              <a:gd name="connsiteX2" fmla="*/ 160890 w 567830"/>
              <a:gd name="connsiteY2" fmla="*/ 977985 h 1074413"/>
              <a:gd name="connsiteX3" fmla="*/ 165856 w 567830"/>
              <a:gd name="connsiteY3" fmla="*/ 922532 h 1074413"/>
              <a:gd name="connsiteX4" fmla="*/ 274933 w 567830"/>
              <a:gd name="connsiteY4" fmla="*/ 693691 h 1074413"/>
              <a:gd name="connsiteX5" fmla="*/ 193997 w 567830"/>
              <a:gd name="connsiteY5" fmla="*/ 629541 h 1074413"/>
              <a:gd name="connsiteX6" fmla="*/ 93022 w 567830"/>
              <a:gd name="connsiteY6" fmla="*/ 529394 h 1074413"/>
              <a:gd name="connsiteX7" fmla="*/ 0 w 567830"/>
              <a:gd name="connsiteY7" fmla="*/ 459113 h 1074413"/>
              <a:gd name="connsiteX8" fmla="*/ 243498 w 567830"/>
              <a:gd name="connsiteY8" fmla="*/ 326538 h 1074413"/>
              <a:gd name="connsiteX9" fmla="*/ 250751 w 567830"/>
              <a:gd name="connsiteY9" fmla="*/ 243298 h 1074413"/>
              <a:gd name="connsiteX10" fmla="*/ 425741 w 567830"/>
              <a:gd name="connsiteY10" fmla="*/ 150602 h 1074413"/>
              <a:gd name="connsiteX11" fmla="*/ 540509 w 567830"/>
              <a:gd name="connsiteY11" fmla="*/ 134631 h 1074413"/>
              <a:gd name="connsiteX12" fmla="*/ 560373 w 567830"/>
              <a:gd name="connsiteY12" fmla="*/ 0 h 1074413"/>
              <a:gd name="connsiteX0" fmla="*/ 147524 w 567830"/>
              <a:gd name="connsiteY0" fmla="*/ 1074413 h 1074413"/>
              <a:gd name="connsiteX1" fmla="*/ 179099 w 567830"/>
              <a:gd name="connsiteY1" fmla="*/ 1040887 h 1074413"/>
              <a:gd name="connsiteX2" fmla="*/ 160890 w 567830"/>
              <a:gd name="connsiteY2" fmla="*/ 977985 h 1074413"/>
              <a:gd name="connsiteX3" fmla="*/ 165856 w 567830"/>
              <a:gd name="connsiteY3" fmla="*/ 922532 h 1074413"/>
              <a:gd name="connsiteX4" fmla="*/ 274933 w 567830"/>
              <a:gd name="connsiteY4" fmla="*/ 693691 h 1074413"/>
              <a:gd name="connsiteX5" fmla="*/ 193997 w 567830"/>
              <a:gd name="connsiteY5" fmla="*/ 629541 h 1074413"/>
              <a:gd name="connsiteX6" fmla="*/ 93022 w 567830"/>
              <a:gd name="connsiteY6" fmla="*/ 529394 h 1074413"/>
              <a:gd name="connsiteX7" fmla="*/ 0 w 567830"/>
              <a:gd name="connsiteY7" fmla="*/ 459113 h 1074413"/>
              <a:gd name="connsiteX8" fmla="*/ 243498 w 567830"/>
              <a:gd name="connsiteY8" fmla="*/ 326538 h 1074413"/>
              <a:gd name="connsiteX9" fmla="*/ 250751 w 567830"/>
              <a:gd name="connsiteY9" fmla="*/ 243298 h 1074413"/>
              <a:gd name="connsiteX10" fmla="*/ 425741 w 567830"/>
              <a:gd name="connsiteY10" fmla="*/ 150602 h 1074413"/>
              <a:gd name="connsiteX11" fmla="*/ 540509 w 567830"/>
              <a:gd name="connsiteY11" fmla="*/ 134631 h 1074413"/>
              <a:gd name="connsiteX12" fmla="*/ 560373 w 567830"/>
              <a:gd name="connsiteY12" fmla="*/ 0 h 1074413"/>
              <a:gd name="connsiteX0" fmla="*/ 145869 w 567830"/>
              <a:gd name="connsiteY0" fmla="*/ 1083517 h 1083517"/>
              <a:gd name="connsiteX1" fmla="*/ 179099 w 567830"/>
              <a:gd name="connsiteY1" fmla="*/ 1040887 h 1083517"/>
              <a:gd name="connsiteX2" fmla="*/ 160890 w 567830"/>
              <a:gd name="connsiteY2" fmla="*/ 977985 h 1083517"/>
              <a:gd name="connsiteX3" fmla="*/ 165856 w 567830"/>
              <a:gd name="connsiteY3" fmla="*/ 922532 h 1083517"/>
              <a:gd name="connsiteX4" fmla="*/ 274933 w 567830"/>
              <a:gd name="connsiteY4" fmla="*/ 693691 h 1083517"/>
              <a:gd name="connsiteX5" fmla="*/ 193997 w 567830"/>
              <a:gd name="connsiteY5" fmla="*/ 629541 h 1083517"/>
              <a:gd name="connsiteX6" fmla="*/ 93022 w 567830"/>
              <a:gd name="connsiteY6" fmla="*/ 529394 h 1083517"/>
              <a:gd name="connsiteX7" fmla="*/ 0 w 567830"/>
              <a:gd name="connsiteY7" fmla="*/ 459113 h 1083517"/>
              <a:gd name="connsiteX8" fmla="*/ 243498 w 567830"/>
              <a:gd name="connsiteY8" fmla="*/ 326538 h 1083517"/>
              <a:gd name="connsiteX9" fmla="*/ 250751 w 567830"/>
              <a:gd name="connsiteY9" fmla="*/ 243298 h 1083517"/>
              <a:gd name="connsiteX10" fmla="*/ 425741 w 567830"/>
              <a:gd name="connsiteY10" fmla="*/ 150602 h 1083517"/>
              <a:gd name="connsiteX11" fmla="*/ 540509 w 567830"/>
              <a:gd name="connsiteY11" fmla="*/ 134631 h 1083517"/>
              <a:gd name="connsiteX12" fmla="*/ 560373 w 567830"/>
              <a:gd name="connsiteY12" fmla="*/ 0 h 1083517"/>
              <a:gd name="connsiteX0" fmla="*/ 145869 w 567830"/>
              <a:gd name="connsiteY0" fmla="*/ 1083517 h 1083517"/>
              <a:gd name="connsiteX1" fmla="*/ 179099 w 567830"/>
              <a:gd name="connsiteY1" fmla="*/ 1040887 h 1083517"/>
              <a:gd name="connsiteX2" fmla="*/ 165856 w 567830"/>
              <a:gd name="connsiteY2" fmla="*/ 922532 h 1083517"/>
              <a:gd name="connsiteX3" fmla="*/ 274933 w 567830"/>
              <a:gd name="connsiteY3" fmla="*/ 693691 h 1083517"/>
              <a:gd name="connsiteX4" fmla="*/ 193997 w 567830"/>
              <a:gd name="connsiteY4" fmla="*/ 629541 h 1083517"/>
              <a:gd name="connsiteX5" fmla="*/ 93022 w 567830"/>
              <a:gd name="connsiteY5" fmla="*/ 529394 h 1083517"/>
              <a:gd name="connsiteX6" fmla="*/ 0 w 567830"/>
              <a:gd name="connsiteY6" fmla="*/ 459113 h 1083517"/>
              <a:gd name="connsiteX7" fmla="*/ 243498 w 567830"/>
              <a:gd name="connsiteY7" fmla="*/ 326538 h 1083517"/>
              <a:gd name="connsiteX8" fmla="*/ 250751 w 567830"/>
              <a:gd name="connsiteY8" fmla="*/ 243298 h 1083517"/>
              <a:gd name="connsiteX9" fmla="*/ 425741 w 567830"/>
              <a:gd name="connsiteY9" fmla="*/ 150602 h 1083517"/>
              <a:gd name="connsiteX10" fmla="*/ 540509 w 567830"/>
              <a:gd name="connsiteY10" fmla="*/ 134631 h 1083517"/>
              <a:gd name="connsiteX11" fmla="*/ 560373 w 567830"/>
              <a:gd name="connsiteY11" fmla="*/ 0 h 1083517"/>
              <a:gd name="connsiteX0" fmla="*/ 179099 w 567830"/>
              <a:gd name="connsiteY0" fmla="*/ 1040887 h 1040887"/>
              <a:gd name="connsiteX1" fmla="*/ 165856 w 567830"/>
              <a:gd name="connsiteY1" fmla="*/ 922532 h 1040887"/>
              <a:gd name="connsiteX2" fmla="*/ 274933 w 567830"/>
              <a:gd name="connsiteY2" fmla="*/ 693691 h 1040887"/>
              <a:gd name="connsiteX3" fmla="*/ 193997 w 567830"/>
              <a:gd name="connsiteY3" fmla="*/ 629541 h 1040887"/>
              <a:gd name="connsiteX4" fmla="*/ 93022 w 567830"/>
              <a:gd name="connsiteY4" fmla="*/ 529394 h 1040887"/>
              <a:gd name="connsiteX5" fmla="*/ 0 w 567830"/>
              <a:gd name="connsiteY5" fmla="*/ 459113 h 1040887"/>
              <a:gd name="connsiteX6" fmla="*/ 243498 w 567830"/>
              <a:gd name="connsiteY6" fmla="*/ 326538 h 1040887"/>
              <a:gd name="connsiteX7" fmla="*/ 250751 w 567830"/>
              <a:gd name="connsiteY7" fmla="*/ 243298 h 1040887"/>
              <a:gd name="connsiteX8" fmla="*/ 425741 w 567830"/>
              <a:gd name="connsiteY8" fmla="*/ 150602 h 1040887"/>
              <a:gd name="connsiteX9" fmla="*/ 540509 w 567830"/>
              <a:gd name="connsiteY9" fmla="*/ 134631 h 1040887"/>
              <a:gd name="connsiteX10" fmla="*/ 560373 w 567830"/>
              <a:gd name="connsiteY10" fmla="*/ 0 h 1040887"/>
              <a:gd name="connsiteX0" fmla="*/ 165856 w 567830"/>
              <a:gd name="connsiteY0" fmla="*/ 922532 h 922532"/>
              <a:gd name="connsiteX1" fmla="*/ 274933 w 567830"/>
              <a:gd name="connsiteY1" fmla="*/ 693691 h 922532"/>
              <a:gd name="connsiteX2" fmla="*/ 193997 w 567830"/>
              <a:gd name="connsiteY2" fmla="*/ 629541 h 922532"/>
              <a:gd name="connsiteX3" fmla="*/ 93022 w 567830"/>
              <a:gd name="connsiteY3" fmla="*/ 529394 h 922532"/>
              <a:gd name="connsiteX4" fmla="*/ 0 w 567830"/>
              <a:gd name="connsiteY4" fmla="*/ 459113 h 922532"/>
              <a:gd name="connsiteX5" fmla="*/ 243498 w 567830"/>
              <a:gd name="connsiteY5" fmla="*/ 326538 h 922532"/>
              <a:gd name="connsiteX6" fmla="*/ 250751 w 567830"/>
              <a:gd name="connsiteY6" fmla="*/ 243298 h 922532"/>
              <a:gd name="connsiteX7" fmla="*/ 425741 w 567830"/>
              <a:gd name="connsiteY7" fmla="*/ 150602 h 922532"/>
              <a:gd name="connsiteX8" fmla="*/ 540509 w 567830"/>
              <a:gd name="connsiteY8" fmla="*/ 134631 h 922532"/>
              <a:gd name="connsiteX9" fmla="*/ 560373 w 567830"/>
              <a:gd name="connsiteY9" fmla="*/ 0 h 922532"/>
              <a:gd name="connsiteX0" fmla="*/ 165856 w 567830"/>
              <a:gd name="connsiteY0" fmla="*/ 966674 h 966674"/>
              <a:gd name="connsiteX1" fmla="*/ 274933 w 567830"/>
              <a:gd name="connsiteY1" fmla="*/ 693691 h 966674"/>
              <a:gd name="connsiteX2" fmla="*/ 193997 w 567830"/>
              <a:gd name="connsiteY2" fmla="*/ 629541 h 966674"/>
              <a:gd name="connsiteX3" fmla="*/ 93022 w 567830"/>
              <a:gd name="connsiteY3" fmla="*/ 529394 h 966674"/>
              <a:gd name="connsiteX4" fmla="*/ 0 w 567830"/>
              <a:gd name="connsiteY4" fmla="*/ 459113 h 966674"/>
              <a:gd name="connsiteX5" fmla="*/ 243498 w 567830"/>
              <a:gd name="connsiteY5" fmla="*/ 326538 h 966674"/>
              <a:gd name="connsiteX6" fmla="*/ 250751 w 567830"/>
              <a:gd name="connsiteY6" fmla="*/ 243298 h 966674"/>
              <a:gd name="connsiteX7" fmla="*/ 425741 w 567830"/>
              <a:gd name="connsiteY7" fmla="*/ 150602 h 966674"/>
              <a:gd name="connsiteX8" fmla="*/ 540509 w 567830"/>
              <a:gd name="connsiteY8" fmla="*/ 134631 h 966674"/>
              <a:gd name="connsiteX9" fmla="*/ 560373 w 567830"/>
              <a:gd name="connsiteY9" fmla="*/ 0 h 966674"/>
              <a:gd name="connsiteX0" fmla="*/ 165856 w 567830"/>
              <a:gd name="connsiteY0" fmla="*/ 966674 h 966674"/>
              <a:gd name="connsiteX1" fmla="*/ 274933 w 567830"/>
              <a:gd name="connsiteY1" fmla="*/ 693691 h 966674"/>
              <a:gd name="connsiteX2" fmla="*/ 193997 w 567830"/>
              <a:gd name="connsiteY2" fmla="*/ 629541 h 966674"/>
              <a:gd name="connsiteX3" fmla="*/ 93022 w 567830"/>
              <a:gd name="connsiteY3" fmla="*/ 529394 h 966674"/>
              <a:gd name="connsiteX4" fmla="*/ 0 w 567830"/>
              <a:gd name="connsiteY4" fmla="*/ 459113 h 966674"/>
              <a:gd name="connsiteX5" fmla="*/ 243498 w 567830"/>
              <a:gd name="connsiteY5" fmla="*/ 326538 h 966674"/>
              <a:gd name="connsiteX6" fmla="*/ 250751 w 567830"/>
              <a:gd name="connsiteY6" fmla="*/ 243298 h 966674"/>
              <a:gd name="connsiteX7" fmla="*/ 425741 w 567830"/>
              <a:gd name="connsiteY7" fmla="*/ 150602 h 966674"/>
              <a:gd name="connsiteX8" fmla="*/ 540509 w 567830"/>
              <a:gd name="connsiteY8" fmla="*/ 134631 h 966674"/>
              <a:gd name="connsiteX9" fmla="*/ 560373 w 567830"/>
              <a:gd name="connsiteY9" fmla="*/ 0 h 96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7830" h="966674">
                <a:moveTo>
                  <a:pt x="165856" y="966674"/>
                </a:moveTo>
                <a:cubicBezTo>
                  <a:pt x="164171" y="879564"/>
                  <a:pt x="273829" y="743488"/>
                  <a:pt x="274933" y="693691"/>
                </a:cubicBezTo>
                <a:cubicBezTo>
                  <a:pt x="258124" y="660515"/>
                  <a:pt x="227627" y="650303"/>
                  <a:pt x="193997" y="629541"/>
                </a:cubicBezTo>
                <a:cubicBezTo>
                  <a:pt x="163679" y="602158"/>
                  <a:pt x="125631" y="551867"/>
                  <a:pt x="93022" y="529394"/>
                </a:cubicBezTo>
                <a:cubicBezTo>
                  <a:pt x="60413" y="506921"/>
                  <a:pt x="11338" y="494577"/>
                  <a:pt x="0" y="459113"/>
                </a:cubicBezTo>
                <a:cubicBezTo>
                  <a:pt x="25079" y="425304"/>
                  <a:pt x="201706" y="362507"/>
                  <a:pt x="243498" y="326538"/>
                </a:cubicBezTo>
                <a:cubicBezTo>
                  <a:pt x="285290" y="290569"/>
                  <a:pt x="220377" y="272621"/>
                  <a:pt x="250751" y="243298"/>
                </a:cubicBezTo>
                <a:cubicBezTo>
                  <a:pt x="281125" y="213975"/>
                  <a:pt x="394737" y="189313"/>
                  <a:pt x="425741" y="150602"/>
                </a:cubicBezTo>
                <a:cubicBezTo>
                  <a:pt x="474402" y="129548"/>
                  <a:pt x="522852" y="164881"/>
                  <a:pt x="540509" y="134631"/>
                </a:cubicBezTo>
                <a:cubicBezTo>
                  <a:pt x="592481" y="91139"/>
                  <a:pt x="552942" y="95764"/>
                  <a:pt x="560373" y="0"/>
                </a:cubicBezTo>
              </a:path>
            </a:pathLst>
          </a:custGeom>
          <a:noFill/>
          <a:ln w="50800" cap="rnd">
            <a:solidFill>
              <a:srgbClr val="1B12FF"/>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3" name="テキスト ボックス 12"/>
          <p:cNvSpPr txBox="1"/>
          <p:nvPr/>
        </p:nvSpPr>
        <p:spPr>
          <a:xfrm rot="3876761">
            <a:off x="3604471" y="1889517"/>
            <a:ext cx="842063" cy="184666"/>
          </a:xfrm>
          <a:prstGeom prst="rect">
            <a:avLst/>
          </a:prstGeom>
          <a:noFill/>
        </p:spPr>
        <p:txBody>
          <a:bodyPr wrap="square" lIns="0" tIns="0" rIns="0" bIns="0" rtlCol="0">
            <a:spAutoFit/>
          </a:bodyPr>
          <a:lstStyle/>
          <a:p>
            <a:r>
              <a:rPr kumimoji="1" lang="ja-JP" altLang="en-US" sz="1200" b="1" dirty="0" smtClean="0">
                <a:solidFill>
                  <a:srgbClr val="009999"/>
                </a:solidFill>
                <a:effectLst>
                  <a:glow rad="76200">
                    <a:schemeClr val="bg1"/>
                  </a:glow>
                </a:effectLst>
              </a:rPr>
              <a:t>山陽新幹線</a:t>
            </a:r>
            <a:endParaRPr kumimoji="1" lang="ja-JP" altLang="en-US" sz="1200" b="1" dirty="0">
              <a:solidFill>
                <a:srgbClr val="009999"/>
              </a:solidFill>
              <a:effectLst>
                <a:glow rad="76200">
                  <a:schemeClr val="bg1"/>
                </a:glow>
              </a:effectLst>
            </a:endParaRPr>
          </a:p>
        </p:txBody>
      </p:sp>
      <p:sp>
        <p:nvSpPr>
          <p:cNvPr id="24" name="フリーフォーム 23"/>
          <p:cNvSpPr/>
          <p:nvPr/>
        </p:nvSpPr>
        <p:spPr>
          <a:xfrm>
            <a:off x="832095" y="3445459"/>
            <a:ext cx="1942683" cy="1788694"/>
          </a:xfrm>
          <a:custGeom>
            <a:avLst/>
            <a:gdLst>
              <a:gd name="connsiteX0" fmla="*/ 0 w 3200400"/>
              <a:gd name="connsiteY0" fmla="*/ 1130300 h 1130300"/>
              <a:gd name="connsiteX1" fmla="*/ 1828800 w 3200400"/>
              <a:gd name="connsiteY1" fmla="*/ 1016000 h 1130300"/>
              <a:gd name="connsiteX2" fmla="*/ 3200400 w 3200400"/>
              <a:gd name="connsiteY2" fmla="*/ 0 h 1130300"/>
              <a:gd name="connsiteX0" fmla="*/ 0 w 3200400"/>
              <a:gd name="connsiteY0" fmla="*/ 1130300 h 1130300"/>
              <a:gd name="connsiteX1" fmla="*/ 1828800 w 3200400"/>
              <a:gd name="connsiteY1" fmla="*/ 1016000 h 1130300"/>
              <a:gd name="connsiteX2" fmla="*/ 3200400 w 3200400"/>
              <a:gd name="connsiteY2" fmla="*/ 0 h 1130300"/>
              <a:gd name="connsiteX0" fmla="*/ 0 w 3340100"/>
              <a:gd name="connsiteY0" fmla="*/ 292100 h 292100"/>
              <a:gd name="connsiteX1" fmla="*/ 1828800 w 3340100"/>
              <a:gd name="connsiteY1" fmla="*/ 177800 h 292100"/>
              <a:gd name="connsiteX2" fmla="*/ 3340100 w 3340100"/>
              <a:gd name="connsiteY2" fmla="*/ 0 h 292100"/>
              <a:gd name="connsiteX0" fmla="*/ 0 w 3340100"/>
              <a:gd name="connsiteY0" fmla="*/ 292100 h 292100"/>
              <a:gd name="connsiteX1" fmla="*/ 1828800 w 3340100"/>
              <a:gd name="connsiteY1" fmla="*/ 177800 h 292100"/>
              <a:gd name="connsiteX2" fmla="*/ 3340100 w 3340100"/>
              <a:gd name="connsiteY2" fmla="*/ 0 h 292100"/>
              <a:gd name="connsiteX0" fmla="*/ 0 w 2254250"/>
              <a:gd name="connsiteY0" fmla="*/ 1123950 h 1123950"/>
              <a:gd name="connsiteX1" fmla="*/ 742950 w 2254250"/>
              <a:gd name="connsiteY1" fmla="*/ 177800 h 1123950"/>
              <a:gd name="connsiteX2" fmla="*/ 2254250 w 2254250"/>
              <a:gd name="connsiteY2" fmla="*/ 0 h 1123950"/>
              <a:gd name="connsiteX0" fmla="*/ 0 w 2254250"/>
              <a:gd name="connsiteY0" fmla="*/ 1123950 h 1187756"/>
              <a:gd name="connsiteX1" fmla="*/ 742950 w 2254250"/>
              <a:gd name="connsiteY1" fmla="*/ 177800 h 1187756"/>
              <a:gd name="connsiteX2" fmla="*/ 2254250 w 2254250"/>
              <a:gd name="connsiteY2" fmla="*/ 0 h 1187756"/>
              <a:gd name="connsiteX0" fmla="*/ 0 w 2254250"/>
              <a:gd name="connsiteY0" fmla="*/ 1123950 h 1184740"/>
              <a:gd name="connsiteX1" fmla="*/ 742950 w 2254250"/>
              <a:gd name="connsiteY1" fmla="*/ 177800 h 1184740"/>
              <a:gd name="connsiteX2" fmla="*/ 2254250 w 2254250"/>
              <a:gd name="connsiteY2" fmla="*/ 0 h 1184740"/>
              <a:gd name="connsiteX0" fmla="*/ 0 w 2254250"/>
              <a:gd name="connsiteY0" fmla="*/ 1123950 h 1123950"/>
              <a:gd name="connsiteX1" fmla="*/ 506582 w 2254250"/>
              <a:gd name="connsiteY1" fmla="*/ 373538 h 1123950"/>
              <a:gd name="connsiteX2" fmla="*/ 742950 w 2254250"/>
              <a:gd name="connsiteY2" fmla="*/ 177800 h 1123950"/>
              <a:gd name="connsiteX3" fmla="*/ 2254250 w 2254250"/>
              <a:gd name="connsiteY3" fmla="*/ 0 h 1123950"/>
              <a:gd name="connsiteX0" fmla="*/ 0 w 2254250"/>
              <a:gd name="connsiteY0" fmla="*/ 1123950 h 1123950"/>
              <a:gd name="connsiteX1" fmla="*/ 379582 w 2254250"/>
              <a:gd name="connsiteY1" fmla="*/ 887888 h 1123950"/>
              <a:gd name="connsiteX2" fmla="*/ 506582 w 2254250"/>
              <a:gd name="connsiteY2" fmla="*/ 373538 h 1123950"/>
              <a:gd name="connsiteX3" fmla="*/ 742950 w 2254250"/>
              <a:gd name="connsiteY3" fmla="*/ 177800 h 1123950"/>
              <a:gd name="connsiteX4" fmla="*/ 2254250 w 2254250"/>
              <a:gd name="connsiteY4" fmla="*/ 0 h 1123950"/>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1111250 w 2241550"/>
              <a:gd name="connsiteY3" fmla="*/ 571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1111250 w 2241550"/>
              <a:gd name="connsiteY3" fmla="*/ 57150 h 1962543"/>
              <a:gd name="connsiteX4" fmla="*/ 2241550 w 2241550"/>
              <a:gd name="connsiteY4" fmla="*/ 0 h 1962543"/>
              <a:gd name="connsiteX0" fmla="*/ 0 w 2241550"/>
              <a:gd name="connsiteY0" fmla="*/ 1905000 h 1962543"/>
              <a:gd name="connsiteX1" fmla="*/ 379582 w 2241550"/>
              <a:gd name="connsiteY1" fmla="*/ 1668938 h 1962543"/>
              <a:gd name="connsiteX2" fmla="*/ 49382 w 2241550"/>
              <a:gd name="connsiteY2" fmla="*/ 760888 h 1962543"/>
              <a:gd name="connsiteX3" fmla="*/ 1111250 w 2241550"/>
              <a:gd name="connsiteY3" fmla="*/ 57150 h 1962543"/>
              <a:gd name="connsiteX4" fmla="*/ 2241550 w 2241550"/>
              <a:gd name="connsiteY4" fmla="*/ 0 h 1962543"/>
              <a:gd name="connsiteX0" fmla="*/ 330337 w 2192305"/>
              <a:gd name="connsiteY0" fmla="*/ 1668938 h 1668938"/>
              <a:gd name="connsiteX1" fmla="*/ 137 w 2192305"/>
              <a:gd name="connsiteY1" fmla="*/ 760888 h 1668938"/>
              <a:gd name="connsiteX2" fmla="*/ 1062005 w 2192305"/>
              <a:gd name="connsiteY2" fmla="*/ 57150 h 1668938"/>
              <a:gd name="connsiteX3" fmla="*/ 2192305 w 2192305"/>
              <a:gd name="connsiteY3" fmla="*/ 0 h 1668938"/>
              <a:gd name="connsiteX0" fmla="*/ 330337 w 1062005"/>
              <a:gd name="connsiteY0" fmla="*/ 1611788 h 1611788"/>
              <a:gd name="connsiteX1" fmla="*/ 137 w 1062005"/>
              <a:gd name="connsiteY1" fmla="*/ 703738 h 1611788"/>
              <a:gd name="connsiteX2" fmla="*/ 1062005 w 1062005"/>
              <a:gd name="connsiteY2" fmla="*/ 0 h 1611788"/>
              <a:gd name="connsiteX0" fmla="*/ 330337 w 1062005"/>
              <a:gd name="connsiteY0" fmla="*/ 1573688 h 1573688"/>
              <a:gd name="connsiteX1" fmla="*/ 137 w 1062005"/>
              <a:gd name="connsiteY1" fmla="*/ 665638 h 1573688"/>
              <a:gd name="connsiteX2" fmla="*/ 1062005 w 1062005"/>
              <a:gd name="connsiteY2" fmla="*/ 0 h 1573688"/>
              <a:gd name="connsiteX0" fmla="*/ 330200 w 343999"/>
              <a:gd name="connsiteY0" fmla="*/ 908050 h 908050"/>
              <a:gd name="connsiteX1" fmla="*/ 0 w 343999"/>
              <a:gd name="connsiteY1" fmla="*/ 0 h 908050"/>
              <a:gd name="connsiteX0" fmla="*/ 88900 w 123528"/>
              <a:gd name="connsiteY0" fmla="*/ 387350 h 387350"/>
              <a:gd name="connsiteX1" fmla="*/ 0 w 123528"/>
              <a:gd name="connsiteY1" fmla="*/ 0 h 387350"/>
              <a:gd name="connsiteX0" fmla="*/ 174625 w 197369"/>
              <a:gd name="connsiteY0" fmla="*/ 382587 h 382587"/>
              <a:gd name="connsiteX1" fmla="*/ 0 w 197369"/>
              <a:gd name="connsiteY1" fmla="*/ 0 h 382587"/>
              <a:gd name="connsiteX0" fmla="*/ 174625 w 174625"/>
              <a:gd name="connsiteY0" fmla="*/ 382587 h 382587"/>
              <a:gd name="connsiteX1" fmla="*/ 0 w 174625"/>
              <a:gd name="connsiteY1" fmla="*/ 0 h 382587"/>
              <a:gd name="connsiteX0" fmla="*/ 174625 w 174625"/>
              <a:gd name="connsiteY0" fmla="*/ 382587 h 382587"/>
              <a:gd name="connsiteX1" fmla="*/ 0 w 174625"/>
              <a:gd name="connsiteY1" fmla="*/ 0 h 382587"/>
              <a:gd name="connsiteX0" fmla="*/ 212725 w 212725"/>
              <a:gd name="connsiteY0" fmla="*/ 411162 h 411162"/>
              <a:gd name="connsiteX1" fmla="*/ 0 w 212725"/>
              <a:gd name="connsiteY1" fmla="*/ 0 h 411162"/>
              <a:gd name="connsiteX0" fmla="*/ 212725 w 212725"/>
              <a:gd name="connsiteY0" fmla="*/ 411162 h 411162"/>
              <a:gd name="connsiteX1" fmla="*/ 0 w 212725"/>
              <a:gd name="connsiteY1" fmla="*/ 0 h 411162"/>
              <a:gd name="connsiteX0" fmla="*/ 212725 w 212725"/>
              <a:gd name="connsiteY0" fmla="*/ 411162 h 411162"/>
              <a:gd name="connsiteX1" fmla="*/ 0 w 212725"/>
              <a:gd name="connsiteY1" fmla="*/ 0 h 411162"/>
              <a:gd name="connsiteX0" fmla="*/ 212725 w 212725"/>
              <a:gd name="connsiteY0" fmla="*/ 411162 h 411162"/>
              <a:gd name="connsiteX1" fmla="*/ 0 w 212725"/>
              <a:gd name="connsiteY1" fmla="*/ 0 h 411162"/>
              <a:gd name="connsiteX0" fmla="*/ 733425 w 733425"/>
              <a:gd name="connsiteY0" fmla="*/ 576262 h 576262"/>
              <a:gd name="connsiteX1" fmla="*/ 0 w 733425"/>
              <a:gd name="connsiteY1" fmla="*/ 0 h 576262"/>
              <a:gd name="connsiteX0" fmla="*/ 733425 w 733425"/>
              <a:gd name="connsiteY0" fmla="*/ 576262 h 576262"/>
              <a:gd name="connsiteX1" fmla="*/ 0 w 733425"/>
              <a:gd name="connsiteY1" fmla="*/ 0 h 576262"/>
              <a:gd name="connsiteX0" fmla="*/ 778828 w 778828"/>
              <a:gd name="connsiteY0" fmla="*/ 611575 h 611575"/>
              <a:gd name="connsiteX1" fmla="*/ 0 w 778828"/>
              <a:gd name="connsiteY1" fmla="*/ 0 h 611575"/>
              <a:gd name="connsiteX0" fmla="*/ 778828 w 778828"/>
              <a:gd name="connsiteY0" fmla="*/ 611575 h 611575"/>
              <a:gd name="connsiteX1" fmla="*/ 0 w 778828"/>
              <a:gd name="connsiteY1" fmla="*/ 0 h 611575"/>
              <a:gd name="connsiteX0" fmla="*/ 741437 w 741437"/>
              <a:gd name="connsiteY0" fmla="*/ 611575 h 611575"/>
              <a:gd name="connsiteX1" fmla="*/ 0 w 741437"/>
              <a:gd name="connsiteY1" fmla="*/ 0 h 611575"/>
              <a:gd name="connsiteX0" fmla="*/ 732089 w 732089"/>
              <a:gd name="connsiteY0" fmla="*/ 625596 h 625596"/>
              <a:gd name="connsiteX1" fmla="*/ 0 w 732089"/>
              <a:gd name="connsiteY1" fmla="*/ 0 h 625596"/>
              <a:gd name="connsiteX0" fmla="*/ 732089 w 732089"/>
              <a:gd name="connsiteY0" fmla="*/ 625596 h 625596"/>
              <a:gd name="connsiteX1" fmla="*/ 0 w 732089"/>
              <a:gd name="connsiteY1" fmla="*/ 0 h 625596"/>
              <a:gd name="connsiteX0" fmla="*/ 741437 w 741437"/>
              <a:gd name="connsiteY0" fmla="*/ 634944 h 634944"/>
              <a:gd name="connsiteX1" fmla="*/ 0 w 741437"/>
              <a:gd name="connsiteY1" fmla="*/ 0 h 634944"/>
              <a:gd name="connsiteX0" fmla="*/ 675224 w 675224"/>
              <a:gd name="connsiteY0" fmla="*/ 621701 h 621701"/>
              <a:gd name="connsiteX1" fmla="*/ 0 w 675224"/>
              <a:gd name="connsiteY1" fmla="*/ 0 h 621701"/>
              <a:gd name="connsiteX0" fmla="*/ 675224 w 675224"/>
              <a:gd name="connsiteY0" fmla="*/ 621701 h 621701"/>
              <a:gd name="connsiteX1" fmla="*/ 0 w 675224"/>
              <a:gd name="connsiteY1" fmla="*/ 0 h 621701"/>
              <a:gd name="connsiteX0" fmla="*/ 675224 w 675224"/>
              <a:gd name="connsiteY0" fmla="*/ 621701 h 621701"/>
              <a:gd name="connsiteX1" fmla="*/ 0 w 675224"/>
              <a:gd name="connsiteY1" fmla="*/ 0 h 621701"/>
            </a:gdLst>
            <a:ahLst/>
            <a:cxnLst>
              <a:cxn ang="0">
                <a:pos x="connsiteX0" y="connsiteY0"/>
              </a:cxn>
              <a:cxn ang="0">
                <a:pos x="connsiteX1" y="connsiteY1"/>
              </a:cxn>
            </a:cxnLst>
            <a:rect l="l" t="t" r="r" b="b"/>
            <a:pathLst>
              <a:path w="675224" h="621701">
                <a:moveTo>
                  <a:pt x="675224" y="621701"/>
                </a:moveTo>
                <a:cubicBezTo>
                  <a:pt x="588111" y="403820"/>
                  <a:pt x="654342" y="96913"/>
                  <a:pt x="0" y="0"/>
                </a:cubicBezTo>
              </a:path>
            </a:pathLst>
          </a:custGeom>
          <a:noFill/>
          <a:ln w="50800" cap="flat">
            <a:solidFill>
              <a:srgbClr val="1B12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6" name="テキスト ボックス 25"/>
          <p:cNvSpPr txBox="1"/>
          <p:nvPr/>
        </p:nvSpPr>
        <p:spPr>
          <a:xfrm>
            <a:off x="5815022" y="4458461"/>
            <a:ext cx="564915" cy="230832"/>
          </a:xfrm>
          <a:prstGeom prst="rect">
            <a:avLst/>
          </a:prstGeom>
          <a:noFill/>
        </p:spPr>
        <p:txBody>
          <a:bodyPr wrap="square" rtlCol="0">
            <a:spAutoFit/>
          </a:bodyPr>
          <a:lstStyle/>
          <a:p>
            <a:r>
              <a:rPr kumimoji="1" lang="ja-JP" altLang="en-US" sz="900" b="1" dirty="0" smtClean="0">
                <a:solidFill>
                  <a:schemeClr val="tx1">
                    <a:lumMod val="65000"/>
                    <a:lumOff val="35000"/>
                  </a:schemeClr>
                </a:solidFill>
                <a:effectLst>
                  <a:glow rad="241300">
                    <a:schemeClr val="bg1">
                      <a:alpha val="91000"/>
                    </a:schemeClr>
                  </a:glow>
                </a:effectLst>
              </a:rPr>
              <a:t>御堂筋</a:t>
            </a:r>
            <a:endParaRPr kumimoji="1" lang="ja-JP" altLang="en-US" sz="900" b="1" dirty="0">
              <a:solidFill>
                <a:schemeClr val="tx1">
                  <a:lumMod val="65000"/>
                  <a:lumOff val="35000"/>
                </a:schemeClr>
              </a:solidFill>
              <a:effectLst>
                <a:glow rad="241300">
                  <a:schemeClr val="bg1">
                    <a:alpha val="91000"/>
                  </a:schemeClr>
                </a:glow>
              </a:effectLst>
            </a:endParaRPr>
          </a:p>
        </p:txBody>
      </p:sp>
      <p:sp>
        <p:nvSpPr>
          <p:cNvPr id="27" name="テキスト ボックス 26"/>
          <p:cNvSpPr txBox="1"/>
          <p:nvPr/>
        </p:nvSpPr>
        <p:spPr>
          <a:xfrm>
            <a:off x="5839964" y="5285401"/>
            <a:ext cx="591587" cy="253916"/>
          </a:xfrm>
          <a:prstGeom prst="rect">
            <a:avLst/>
          </a:prstGeom>
          <a:noFill/>
        </p:spPr>
        <p:txBody>
          <a:bodyPr wrap="square" rtlCol="0">
            <a:spAutoFit/>
          </a:bodyPr>
          <a:lstStyle/>
          <a:p>
            <a:r>
              <a:rPr lang="ja-JP" altLang="en-US" sz="1050" b="1" dirty="0" smtClean="0">
                <a:solidFill>
                  <a:schemeClr val="tx1">
                    <a:lumMod val="65000"/>
                    <a:lumOff val="35000"/>
                  </a:schemeClr>
                </a:solidFill>
                <a:effectLst>
                  <a:glow rad="241300">
                    <a:schemeClr val="bg1">
                      <a:alpha val="91000"/>
                    </a:schemeClr>
                  </a:glow>
                </a:effectLst>
              </a:rPr>
              <a:t>なん</a:t>
            </a:r>
            <a:r>
              <a:rPr lang="ja-JP" altLang="en-US" sz="1050" b="1" dirty="0">
                <a:solidFill>
                  <a:schemeClr val="tx1">
                    <a:lumMod val="65000"/>
                    <a:lumOff val="35000"/>
                  </a:schemeClr>
                </a:solidFill>
                <a:effectLst>
                  <a:glow rad="241300">
                    <a:schemeClr val="bg1">
                      <a:alpha val="91000"/>
                    </a:schemeClr>
                  </a:glow>
                </a:effectLst>
              </a:rPr>
              <a:t>ば</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28" name="テキスト ボックス 27"/>
          <p:cNvSpPr txBox="1"/>
          <p:nvPr/>
        </p:nvSpPr>
        <p:spPr>
          <a:xfrm>
            <a:off x="5981931" y="6260073"/>
            <a:ext cx="622404" cy="253916"/>
          </a:xfrm>
          <a:prstGeom prst="rect">
            <a:avLst/>
          </a:prstGeom>
          <a:noFill/>
        </p:spPr>
        <p:txBody>
          <a:bodyPr wrap="square" rtlCol="0">
            <a:spAutoFit/>
          </a:bodyPr>
          <a:lstStyle/>
          <a:p>
            <a:r>
              <a:rPr lang="ja-JP" altLang="en-US" sz="1050" b="1" dirty="0">
                <a:solidFill>
                  <a:schemeClr val="tx1">
                    <a:lumMod val="65000"/>
                    <a:lumOff val="35000"/>
                  </a:schemeClr>
                </a:solidFill>
                <a:effectLst>
                  <a:glow rad="241300">
                    <a:schemeClr val="bg1">
                      <a:alpha val="91000"/>
                    </a:schemeClr>
                  </a:glow>
                </a:effectLst>
              </a:rPr>
              <a:t>天王寺</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36" name="テキスト ボックス 35"/>
          <p:cNvSpPr txBox="1"/>
          <p:nvPr/>
        </p:nvSpPr>
        <p:spPr>
          <a:xfrm>
            <a:off x="2311992" y="6387031"/>
            <a:ext cx="490882" cy="230832"/>
          </a:xfrm>
          <a:prstGeom prst="rect">
            <a:avLst/>
          </a:prstGeom>
          <a:noFill/>
        </p:spPr>
        <p:txBody>
          <a:bodyPr wrap="square" rtlCol="0">
            <a:spAutoFit/>
          </a:bodyPr>
          <a:lstStyle/>
          <a:p>
            <a:r>
              <a:rPr lang="ja-JP" altLang="en-US" sz="900" b="1" dirty="0" smtClean="0">
                <a:solidFill>
                  <a:schemeClr val="tx1">
                    <a:lumMod val="65000"/>
                    <a:lumOff val="35000"/>
                  </a:schemeClr>
                </a:solidFill>
                <a:effectLst>
                  <a:glow rad="241300">
                    <a:schemeClr val="bg1">
                      <a:alpha val="91000"/>
                    </a:schemeClr>
                  </a:glow>
                </a:effectLst>
              </a:rPr>
              <a:t>咲州</a:t>
            </a:r>
            <a:endParaRPr kumimoji="1" lang="ja-JP" altLang="en-US" sz="900" b="1" dirty="0">
              <a:solidFill>
                <a:schemeClr val="tx1">
                  <a:lumMod val="65000"/>
                  <a:lumOff val="35000"/>
                </a:schemeClr>
              </a:solidFill>
              <a:effectLst>
                <a:glow rad="241300">
                  <a:schemeClr val="bg1">
                    <a:alpha val="91000"/>
                  </a:schemeClr>
                </a:glow>
              </a:effectLst>
            </a:endParaRPr>
          </a:p>
        </p:txBody>
      </p:sp>
      <p:sp>
        <p:nvSpPr>
          <p:cNvPr id="48" name="テキスト ボックス 47"/>
          <p:cNvSpPr txBox="1"/>
          <p:nvPr/>
        </p:nvSpPr>
        <p:spPr>
          <a:xfrm>
            <a:off x="2809319" y="6687143"/>
            <a:ext cx="1067085" cy="215444"/>
          </a:xfrm>
          <a:prstGeom prst="rect">
            <a:avLst/>
          </a:prstGeom>
          <a:noFill/>
        </p:spPr>
        <p:txBody>
          <a:bodyPr wrap="square"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関西国際空港</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50" name="フリーフォーム 49"/>
          <p:cNvSpPr/>
          <p:nvPr/>
        </p:nvSpPr>
        <p:spPr>
          <a:xfrm>
            <a:off x="5670871" y="1324440"/>
            <a:ext cx="103429" cy="1658335"/>
          </a:xfrm>
          <a:custGeom>
            <a:avLst/>
            <a:gdLst>
              <a:gd name="connsiteX0" fmla="*/ 0 w 3200400"/>
              <a:gd name="connsiteY0" fmla="*/ 1130300 h 1130300"/>
              <a:gd name="connsiteX1" fmla="*/ 1828800 w 3200400"/>
              <a:gd name="connsiteY1" fmla="*/ 1016000 h 1130300"/>
              <a:gd name="connsiteX2" fmla="*/ 3200400 w 3200400"/>
              <a:gd name="connsiteY2" fmla="*/ 0 h 1130300"/>
              <a:gd name="connsiteX0" fmla="*/ 0 w 3200400"/>
              <a:gd name="connsiteY0" fmla="*/ 1130300 h 1130300"/>
              <a:gd name="connsiteX1" fmla="*/ 1828800 w 3200400"/>
              <a:gd name="connsiteY1" fmla="*/ 1016000 h 1130300"/>
              <a:gd name="connsiteX2" fmla="*/ 3200400 w 3200400"/>
              <a:gd name="connsiteY2" fmla="*/ 0 h 1130300"/>
              <a:gd name="connsiteX0" fmla="*/ 0 w 3340100"/>
              <a:gd name="connsiteY0" fmla="*/ 292100 h 292100"/>
              <a:gd name="connsiteX1" fmla="*/ 1828800 w 3340100"/>
              <a:gd name="connsiteY1" fmla="*/ 177800 h 292100"/>
              <a:gd name="connsiteX2" fmla="*/ 3340100 w 3340100"/>
              <a:gd name="connsiteY2" fmla="*/ 0 h 292100"/>
              <a:gd name="connsiteX0" fmla="*/ 0 w 3340100"/>
              <a:gd name="connsiteY0" fmla="*/ 292100 h 292100"/>
              <a:gd name="connsiteX1" fmla="*/ 1828800 w 3340100"/>
              <a:gd name="connsiteY1" fmla="*/ 177800 h 292100"/>
              <a:gd name="connsiteX2" fmla="*/ 3340100 w 3340100"/>
              <a:gd name="connsiteY2" fmla="*/ 0 h 292100"/>
              <a:gd name="connsiteX0" fmla="*/ 0 w 2254250"/>
              <a:gd name="connsiteY0" fmla="*/ 1123950 h 1123950"/>
              <a:gd name="connsiteX1" fmla="*/ 742950 w 2254250"/>
              <a:gd name="connsiteY1" fmla="*/ 177800 h 1123950"/>
              <a:gd name="connsiteX2" fmla="*/ 2254250 w 2254250"/>
              <a:gd name="connsiteY2" fmla="*/ 0 h 1123950"/>
              <a:gd name="connsiteX0" fmla="*/ 0 w 2254250"/>
              <a:gd name="connsiteY0" fmla="*/ 1123950 h 1187756"/>
              <a:gd name="connsiteX1" fmla="*/ 742950 w 2254250"/>
              <a:gd name="connsiteY1" fmla="*/ 177800 h 1187756"/>
              <a:gd name="connsiteX2" fmla="*/ 2254250 w 2254250"/>
              <a:gd name="connsiteY2" fmla="*/ 0 h 1187756"/>
              <a:gd name="connsiteX0" fmla="*/ 0 w 2254250"/>
              <a:gd name="connsiteY0" fmla="*/ 1123950 h 1184740"/>
              <a:gd name="connsiteX1" fmla="*/ 742950 w 2254250"/>
              <a:gd name="connsiteY1" fmla="*/ 177800 h 1184740"/>
              <a:gd name="connsiteX2" fmla="*/ 2254250 w 2254250"/>
              <a:gd name="connsiteY2" fmla="*/ 0 h 1184740"/>
              <a:gd name="connsiteX0" fmla="*/ 0 w 2254250"/>
              <a:gd name="connsiteY0" fmla="*/ 1123950 h 1123950"/>
              <a:gd name="connsiteX1" fmla="*/ 506582 w 2254250"/>
              <a:gd name="connsiteY1" fmla="*/ 373538 h 1123950"/>
              <a:gd name="connsiteX2" fmla="*/ 742950 w 2254250"/>
              <a:gd name="connsiteY2" fmla="*/ 177800 h 1123950"/>
              <a:gd name="connsiteX3" fmla="*/ 2254250 w 2254250"/>
              <a:gd name="connsiteY3" fmla="*/ 0 h 1123950"/>
              <a:gd name="connsiteX0" fmla="*/ 0 w 2254250"/>
              <a:gd name="connsiteY0" fmla="*/ 1123950 h 1123950"/>
              <a:gd name="connsiteX1" fmla="*/ 379582 w 2254250"/>
              <a:gd name="connsiteY1" fmla="*/ 887888 h 1123950"/>
              <a:gd name="connsiteX2" fmla="*/ 506582 w 2254250"/>
              <a:gd name="connsiteY2" fmla="*/ 373538 h 1123950"/>
              <a:gd name="connsiteX3" fmla="*/ 742950 w 2254250"/>
              <a:gd name="connsiteY3" fmla="*/ 177800 h 1123950"/>
              <a:gd name="connsiteX4" fmla="*/ 2254250 w 2254250"/>
              <a:gd name="connsiteY4" fmla="*/ 0 h 1123950"/>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1111250 w 2241550"/>
              <a:gd name="connsiteY3" fmla="*/ 571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1111250 w 2241550"/>
              <a:gd name="connsiteY3" fmla="*/ 57150 h 1962543"/>
              <a:gd name="connsiteX4" fmla="*/ 2241550 w 2241550"/>
              <a:gd name="connsiteY4" fmla="*/ 0 h 1962543"/>
              <a:gd name="connsiteX0" fmla="*/ 0 w 2241550"/>
              <a:gd name="connsiteY0" fmla="*/ 1905000 h 1962543"/>
              <a:gd name="connsiteX1" fmla="*/ 379582 w 2241550"/>
              <a:gd name="connsiteY1" fmla="*/ 1668938 h 1962543"/>
              <a:gd name="connsiteX2" fmla="*/ 49382 w 2241550"/>
              <a:gd name="connsiteY2" fmla="*/ 760888 h 1962543"/>
              <a:gd name="connsiteX3" fmla="*/ 1111250 w 2241550"/>
              <a:gd name="connsiteY3" fmla="*/ 57150 h 1962543"/>
              <a:gd name="connsiteX4" fmla="*/ 2241550 w 2241550"/>
              <a:gd name="connsiteY4" fmla="*/ 0 h 1962543"/>
              <a:gd name="connsiteX0" fmla="*/ 330337 w 2192305"/>
              <a:gd name="connsiteY0" fmla="*/ 1668938 h 1668938"/>
              <a:gd name="connsiteX1" fmla="*/ 137 w 2192305"/>
              <a:gd name="connsiteY1" fmla="*/ 760888 h 1668938"/>
              <a:gd name="connsiteX2" fmla="*/ 1062005 w 2192305"/>
              <a:gd name="connsiteY2" fmla="*/ 57150 h 1668938"/>
              <a:gd name="connsiteX3" fmla="*/ 2192305 w 2192305"/>
              <a:gd name="connsiteY3" fmla="*/ 0 h 1668938"/>
              <a:gd name="connsiteX0" fmla="*/ 330337 w 1062005"/>
              <a:gd name="connsiteY0" fmla="*/ 1611788 h 1611788"/>
              <a:gd name="connsiteX1" fmla="*/ 137 w 1062005"/>
              <a:gd name="connsiteY1" fmla="*/ 703738 h 1611788"/>
              <a:gd name="connsiteX2" fmla="*/ 1062005 w 1062005"/>
              <a:gd name="connsiteY2" fmla="*/ 0 h 1611788"/>
              <a:gd name="connsiteX0" fmla="*/ 330337 w 1062005"/>
              <a:gd name="connsiteY0" fmla="*/ 1573688 h 1573688"/>
              <a:gd name="connsiteX1" fmla="*/ 137 w 1062005"/>
              <a:gd name="connsiteY1" fmla="*/ 665638 h 1573688"/>
              <a:gd name="connsiteX2" fmla="*/ 1062005 w 1062005"/>
              <a:gd name="connsiteY2" fmla="*/ 0 h 1573688"/>
              <a:gd name="connsiteX0" fmla="*/ 330200 w 343999"/>
              <a:gd name="connsiteY0" fmla="*/ 908050 h 908050"/>
              <a:gd name="connsiteX1" fmla="*/ 0 w 343999"/>
              <a:gd name="connsiteY1" fmla="*/ 0 h 908050"/>
              <a:gd name="connsiteX0" fmla="*/ 88900 w 123528"/>
              <a:gd name="connsiteY0" fmla="*/ 387350 h 387350"/>
              <a:gd name="connsiteX1" fmla="*/ 0 w 123528"/>
              <a:gd name="connsiteY1" fmla="*/ 0 h 387350"/>
              <a:gd name="connsiteX0" fmla="*/ 174625 w 197369"/>
              <a:gd name="connsiteY0" fmla="*/ 382587 h 382587"/>
              <a:gd name="connsiteX1" fmla="*/ 0 w 197369"/>
              <a:gd name="connsiteY1" fmla="*/ 0 h 382587"/>
              <a:gd name="connsiteX0" fmla="*/ 174625 w 174625"/>
              <a:gd name="connsiteY0" fmla="*/ 382587 h 382587"/>
              <a:gd name="connsiteX1" fmla="*/ 0 w 174625"/>
              <a:gd name="connsiteY1" fmla="*/ 0 h 382587"/>
              <a:gd name="connsiteX0" fmla="*/ 174625 w 174625"/>
              <a:gd name="connsiteY0" fmla="*/ 382587 h 382587"/>
              <a:gd name="connsiteX1" fmla="*/ 0 w 174625"/>
              <a:gd name="connsiteY1" fmla="*/ 0 h 382587"/>
              <a:gd name="connsiteX0" fmla="*/ 212725 w 212725"/>
              <a:gd name="connsiteY0" fmla="*/ 411162 h 411162"/>
              <a:gd name="connsiteX1" fmla="*/ 0 w 212725"/>
              <a:gd name="connsiteY1" fmla="*/ 0 h 411162"/>
              <a:gd name="connsiteX0" fmla="*/ 212725 w 212725"/>
              <a:gd name="connsiteY0" fmla="*/ 411162 h 411162"/>
              <a:gd name="connsiteX1" fmla="*/ 0 w 212725"/>
              <a:gd name="connsiteY1" fmla="*/ 0 h 411162"/>
              <a:gd name="connsiteX0" fmla="*/ 212725 w 212725"/>
              <a:gd name="connsiteY0" fmla="*/ 411162 h 411162"/>
              <a:gd name="connsiteX1" fmla="*/ 0 w 212725"/>
              <a:gd name="connsiteY1" fmla="*/ 0 h 411162"/>
              <a:gd name="connsiteX0" fmla="*/ 212725 w 212725"/>
              <a:gd name="connsiteY0" fmla="*/ 411162 h 411162"/>
              <a:gd name="connsiteX1" fmla="*/ 0 w 212725"/>
              <a:gd name="connsiteY1" fmla="*/ 0 h 411162"/>
              <a:gd name="connsiteX0" fmla="*/ 733425 w 733425"/>
              <a:gd name="connsiteY0" fmla="*/ 576262 h 576262"/>
              <a:gd name="connsiteX1" fmla="*/ 0 w 733425"/>
              <a:gd name="connsiteY1" fmla="*/ 0 h 576262"/>
              <a:gd name="connsiteX0" fmla="*/ 733425 w 733425"/>
              <a:gd name="connsiteY0" fmla="*/ 576262 h 576262"/>
              <a:gd name="connsiteX1" fmla="*/ 0 w 733425"/>
              <a:gd name="connsiteY1" fmla="*/ 0 h 576262"/>
              <a:gd name="connsiteX0" fmla="*/ 778828 w 778828"/>
              <a:gd name="connsiteY0" fmla="*/ 611575 h 611575"/>
              <a:gd name="connsiteX1" fmla="*/ 0 w 778828"/>
              <a:gd name="connsiteY1" fmla="*/ 0 h 611575"/>
              <a:gd name="connsiteX0" fmla="*/ 778828 w 778828"/>
              <a:gd name="connsiteY0" fmla="*/ 611575 h 611575"/>
              <a:gd name="connsiteX1" fmla="*/ 0 w 778828"/>
              <a:gd name="connsiteY1" fmla="*/ 0 h 611575"/>
              <a:gd name="connsiteX0" fmla="*/ 741437 w 741437"/>
              <a:gd name="connsiteY0" fmla="*/ 611575 h 611575"/>
              <a:gd name="connsiteX1" fmla="*/ 0 w 741437"/>
              <a:gd name="connsiteY1" fmla="*/ 0 h 611575"/>
              <a:gd name="connsiteX0" fmla="*/ 732089 w 732089"/>
              <a:gd name="connsiteY0" fmla="*/ 625596 h 625596"/>
              <a:gd name="connsiteX1" fmla="*/ 0 w 732089"/>
              <a:gd name="connsiteY1" fmla="*/ 0 h 625596"/>
              <a:gd name="connsiteX0" fmla="*/ 732089 w 732089"/>
              <a:gd name="connsiteY0" fmla="*/ 625596 h 625596"/>
              <a:gd name="connsiteX1" fmla="*/ 0 w 732089"/>
              <a:gd name="connsiteY1" fmla="*/ 0 h 625596"/>
              <a:gd name="connsiteX0" fmla="*/ 741437 w 741437"/>
              <a:gd name="connsiteY0" fmla="*/ 634944 h 634944"/>
              <a:gd name="connsiteX1" fmla="*/ 0 w 741437"/>
              <a:gd name="connsiteY1" fmla="*/ 0 h 634944"/>
              <a:gd name="connsiteX0" fmla="*/ 1446 w 835678"/>
              <a:gd name="connsiteY0" fmla="*/ 1158412 h 1158412"/>
              <a:gd name="connsiteX1" fmla="*/ 657485 w 835678"/>
              <a:gd name="connsiteY1" fmla="*/ 0 h 1158412"/>
              <a:gd name="connsiteX0" fmla="*/ 40362 w 289772"/>
              <a:gd name="connsiteY0" fmla="*/ 574184 h 574184"/>
              <a:gd name="connsiteX1" fmla="*/ 0 w 289772"/>
              <a:gd name="connsiteY1" fmla="*/ 0 h 574184"/>
              <a:gd name="connsiteX0" fmla="*/ 40362 w 40362"/>
              <a:gd name="connsiteY0" fmla="*/ 574184 h 574184"/>
              <a:gd name="connsiteX1" fmla="*/ 0 w 40362"/>
              <a:gd name="connsiteY1" fmla="*/ 0 h 574184"/>
              <a:gd name="connsiteX0" fmla="*/ 40362 w 40362"/>
              <a:gd name="connsiteY0" fmla="*/ 574184 h 574184"/>
              <a:gd name="connsiteX1" fmla="*/ 28303 w 40362"/>
              <a:gd name="connsiteY1" fmla="*/ 151994 h 574184"/>
              <a:gd name="connsiteX2" fmla="*/ 0 w 40362"/>
              <a:gd name="connsiteY2" fmla="*/ 0 h 574184"/>
              <a:gd name="connsiteX0" fmla="*/ 40362 w 40362"/>
              <a:gd name="connsiteY0" fmla="*/ 574184 h 574184"/>
              <a:gd name="connsiteX1" fmla="*/ 32977 w 40362"/>
              <a:gd name="connsiteY1" fmla="*/ 441772 h 574184"/>
              <a:gd name="connsiteX2" fmla="*/ 28303 w 40362"/>
              <a:gd name="connsiteY2" fmla="*/ 151994 h 574184"/>
              <a:gd name="connsiteX3" fmla="*/ 0 w 40362"/>
              <a:gd name="connsiteY3" fmla="*/ 0 h 574184"/>
              <a:gd name="connsiteX0" fmla="*/ 40362 w 40362"/>
              <a:gd name="connsiteY0" fmla="*/ 574184 h 574184"/>
              <a:gd name="connsiteX1" fmla="*/ 32977 w 40362"/>
              <a:gd name="connsiteY1" fmla="*/ 441772 h 574184"/>
              <a:gd name="connsiteX2" fmla="*/ 37651 w 40362"/>
              <a:gd name="connsiteY2" fmla="*/ 151994 h 574184"/>
              <a:gd name="connsiteX3" fmla="*/ 0 w 40362"/>
              <a:gd name="connsiteY3" fmla="*/ 0 h 574184"/>
              <a:gd name="connsiteX0" fmla="*/ 40362 w 40362"/>
              <a:gd name="connsiteY0" fmla="*/ 574184 h 574184"/>
              <a:gd name="connsiteX1" fmla="*/ 32977 w 40362"/>
              <a:gd name="connsiteY1" fmla="*/ 441772 h 574184"/>
              <a:gd name="connsiteX2" fmla="*/ 23629 w 40362"/>
              <a:gd name="connsiteY2" fmla="*/ 151994 h 574184"/>
              <a:gd name="connsiteX3" fmla="*/ 0 w 40362"/>
              <a:gd name="connsiteY3" fmla="*/ 0 h 574184"/>
              <a:gd name="connsiteX0" fmla="*/ 35948 w 35948"/>
              <a:gd name="connsiteY0" fmla="*/ 584116 h 584116"/>
              <a:gd name="connsiteX1" fmla="*/ 28563 w 35948"/>
              <a:gd name="connsiteY1" fmla="*/ 451704 h 584116"/>
              <a:gd name="connsiteX2" fmla="*/ 19215 w 35948"/>
              <a:gd name="connsiteY2" fmla="*/ 161926 h 584116"/>
              <a:gd name="connsiteX3" fmla="*/ 0 w 35948"/>
              <a:gd name="connsiteY3" fmla="*/ 0 h 584116"/>
              <a:gd name="connsiteX0" fmla="*/ 35948 w 35948"/>
              <a:gd name="connsiteY0" fmla="*/ 584116 h 584116"/>
              <a:gd name="connsiteX1" fmla="*/ 28563 w 35948"/>
              <a:gd name="connsiteY1" fmla="*/ 451704 h 584116"/>
              <a:gd name="connsiteX2" fmla="*/ 19215 w 35948"/>
              <a:gd name="connsiteY2" fmla="*/ 161926 h 584116"/>
              <a:gd name="connsiteX3" fmla="*/ 0 w 35948"/>
              <a:gd name="connsiteY3" fmla="*/ 0 h 584116"/>
              <a:gd name="connsiteX0" fmla="*/ 37052 w 37052"/>
              <a:gd name="connsiteY0" fmla="*/ 586323 h 586323"/>
              <a:gd name="connsiteX1" fmla="*/ 29667 w 37052"/>
              <a:gd name="connsiteY1" fmla="*/ 453911 h 586323"/>
              <a:gd name="connsiteX2" fmla="*/ 20319 w 37052"/>
              <a:gd name="connsiteY2" fmla="*/ 164133 h 586323"/>
              <a:gd name="connsiteX3" fmla="*/ 0 w 37052"/>
              <a:gd name="connsiteY3" fmla="*/ 0 h 586323"/>
              <a:gd name="connsiteX0" fmla="*/ 37052 w 37052"/>
              <a:gd name="connsiteY0" fmla="*/ 586323 h 586323"/>
              <a:gd name="connsiteX1" fmla="*/ 29667 w 37052"/>
              <a:gd name="connsiteY1" fmla="*/ 453911 h 586323"/>
              <a:gd name="connsiteX2" fmla="*/ 29147 w 37052"/>
              <a:gd name="connsiteY2" fmla="*/ 156408 h 586323"/>
              <a:gd name="connsiteX3" fmla="*/ 0 w 37052"/>
              <a:gd name="connsiteY3" fmla="*/ 0 h 586323"/>
              <a:gd name="connsiteX0" fmla="*/ 30431 w 30431"/>
              <a:gd name="connsiteY0" fmla="*/ 586323 h 586323"/>
              <a:gd name="connsiteX1" fmla="*/ 23046 w 30431"/>
              <a:gd name="connsiteY1" fmla="*/ 453911 h 586323"/>
              <a:gd name="connsiteX2" fmla="*/ 22526 w 30431"/>
              <a:gd name="connsiteY2" fmla="*/ 156408 h 586323"/>
              <a:gd name="connsiteX3" fmla="*/ 0 w 30431"/>
              <a:gd name="connsiteY3" fmla="*/ 0 h 586323"/>
              <a:gd name="connsiteX0" fmla="*/ 35949 w 35949"/>
              <a:gd name="connsiteY0" fmla="*/ 576391 h 576391"/>
              <a:gd name="connsiteX1" fmla="*/ 23046 w 35949"/>
              <a:gd name="connsiteY1" fmla="*/ 453911 h 576391"/>
              <a:gd name="connsiteX2" fmla="*/ 22526 w 35949"/>
              <a:gd name="connsiteY2" fmla="*/ 156408 h 576391"/>
              <a:gd name="connsiteX3" fmla="*/ 0 w 35949"/>
              <a:gd name="connsiteY3" fmla="*/ 0 h 576391"/>
            </a:gdLst>
            <a:ahLst/>
            <a:cxnLst>
              <a:cxn ang="0">
                <a:pos x="connsiteX0" y="connsiteY0"/>
              </a:cxn>
              <a:cxn ang="0">
                <a:pos x="connsiteX1" y="connsiteY1"/>
              </a:cxn>
              <a:cxn ang="0">
                <a:pos x="connsiteX2" y="connsiteY2"/>
              </a:cxn>
              <a:cxn ang="0">
                <a:pos x="connsiteX3" y="connsiteY3"/>
              </a:cxn>
            </a:cxnLst>
            <a:rect l="l" t="t" r="r" b="b"/>
            <a:pathLst>
              <a:path w="35949" h="576391">
                <a:moveTo>
                  <a:pt x="35949" y="576391"/>
                </a:moveTo>
                <a:cubicBezTo>
                  <a:pt x="33939" y="554322"/>
                  <a:pt x="25283" y="523908"/>
                  <a:pt x="23046" y="453911"/>
                </a:cubicBezTo>
                <a:cubicBezTo>
                  <a:pt x="20809" y="383914"/>
                  <a:pt x="27243" y="230037"/>
                  <a:pt x="22526" y="156408"/>
                </a:cubicBezTo>
                <a:cubicBezTo>
                  <a:pt x="14650" y="105743"/>
                  <a:pt x="151" y="57286"/>
                  <a:pt x="0" y="0"/>
                </a:cubicBezTo>
              </a:path>
            </a:pathLst>
          </a:custGeom>
          <a:noFill/>
          <a:ln w="88900" cap="flat">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57" name="正方形/長方形 56"/>
          <p:cNvSpPr/>
          <p:nvPr/>
        </p:nvSpPr>
        <p:spPr>
          <a:xfrm rot="20316550">
            <a:off x="7112023" y="1527526"/>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正方形/長方形 57"/>
          <p:cNvSpPr/>
          <p:nvPr/>
        </p:nvSpPr>
        <p:spPr>
          <a:xfrm rot="19553147">
            <a:off x="7241073" y="1456413"/>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二等辺三角形 58"/>
          <p:cNvSpPr/>
          <p:nvPr/>
        </p:nvSpPr>
        <p:spPr>
          <a:xfrm rot="2796962" flipH="1">
            <a:off x="7333475" y="1302587"/>
            <a:ext cx="211930" cy="177696"/>
          </a:xfrm>
          <a:prstGeom prst="triangl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9999"/>
              </a:solidFill>
              <a:effectLst>
                <a:glow rad="50800">
                  <a:schemeClr val="accent1">
                    <a:alpha val="80000"/>
                  </a:schemeClr>
                </a:glow>
              </a:effectLst>
            </a:endParaRPr>
          </a:p>
        </p:txBody>
      </p:sp>
      <p:sp>
        <p:nvSpPr>
          <p:cNvPr id="60" name="正方形/長方形 59"/>
          <p:cNvSpPr/>
          <p:nvPr/>
        </p:nvSpPr>
        <p:spPr>
          <a:xfrm rot="20559515">
            <a:off x="6972329" y="1577848"/>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p:cNvSpPr/>
          <p:nvPr/>
        </p:nvSpPr>
        <p:spPr>
          <a:xfrm rot="20962556">
            <a:off x="6831104" y="1612176"/>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p:nvPr/>
        </p:nvSpPr>
        <p:spPr>
          <a:xfrm rot="21022998">
            <a:off x="6683810" y="1639059"/>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p:cNvSpPr/>
          <p:nvPr/>
        </p:nvSpPr>
        <p:spPr>
          <a:xfrm rot="20962556">
            <a:off x="6533361" y="1666934"/>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p:cNvSpPr/>
          <p:nvPr/>
        </p:nvSpPr>
        <p:spPr>
          <a:xfrm rot="19237801">
            <a:off x="6280021" y="1750349"/>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p:cNvSpPr/>
          <p:nvPr/>
        </p:nvSpPr>
        <p:spPr>
          <a:xfrm rot="18789312">
            <a:off x="6178777" y="1847682"/>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7" name="正方形/長方形 66"/>
          <p:cNvSpPr/>
          <p:nvPr/>
        </p:nvSpPr>
        <p:spPr>
          <a:xfrm rot="18660971">
            <a:off x="6081712" y="1955008"/>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正方形/長方形 67"/>
          <p:cNvSpPr/>
          <p:nvPr/>
        </p:nvSpPr>
        <p:spPr>
          <a:xfrm rot="19566490">
            <a:off x="5973963" y="2050866"/>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正方形/長方形 68"/>
          <p:cNvSpPr/>
          <p:nvPr/>
        </p:nvSpPr>
        <p:spPr>
          <a:xfrm rot="20161915">
            <a:off x="5848255" y="2122040"/>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フリーフォーム 1"/>
          <p:cNvSpPr/>
          <p:nvPr/>
        </p:nvSpPr>
        <p:spPr>
          <a:xfrm>
            <a:off x="5632788" y="1318272"/>
            <a:ext cx="856110" cy="5407026"/>
          </a:xfrm>
          <a:custGeom>
            <a:avLst/>
            <a:gdLst>
              <a:gd name="connsiteX0" fmla="*/ 0 w 139700"/>
              <a:gd name="connsiteY0" fmla="*/ 0 h 2235200"/>
              <a:gd name="connsiteX1" fmla="*/ 76200 w 139700"/>
              <a:gd name="connsiteY1" fmla="*/ 1333500 h 2235200"/>
              <a:gd name="connsiteX2" fmla="*/ 139700 w 139700"/>
              <a:gd name="connsiteY2" fmla="*/ 1752600 h 2235200"/>
              <a:gd name="connsiteX3" fmla="*/ 101600 w 139700"/>
              <a:gd name="connsiteY3" fmla="*/ 2235200 h 2235200"/>
              <a:gd name="connsiteX0" fmla="*/ 0 w 139700"/>
              <a:gd name="connsiteY0" fmla="*/ 0 h 2235200"/>
              <a:gd name="connsiteX1" fmla="*/ 68580 w 139700"/>
              <a:gd name="connsiteY1" fmla="*/ 505460 h 2235200"/>
              <a:gd name="connsiteX2" fmla="*/ 76200 w 139700"/>
              <a:gd name="connsiteY2" fmla="*/ 1333500 h 2235200"/>
              <a:gd name="connsiteX3" fmla="*/ 139700 w 139700"/>
              <a:gd name="connsiteY3" fmla="*/ 1752600 h 2235200"/>
              <a:gd name="connsiteX4" fmla="*/ 101600 w 139700"/>
              <a:gd name="connsiteY4" fmla="*/ 2235200 h 2235200"/>
              <a:gd name="connsiteX0" fmla="*/ 0 w 723900"/>
              <a:gd name="connsiteY0" fmla="*/ 0 h 5600700"/>
              <a:gd name="connsiteX1" fmla="*/ 68580 w 723900"/>
              <a:gd name="connsiteY1" fmla="*/ 505460 h 5600700"/>
              <a:gd name="connsiteX2" fmla="*/ 76200 w 723900"/>
              <a:gd name="connsiteY2" fmla="*/ 1333500 h 5600700"/>
              <a:gd name="connsiteX3" fmla="*/ 139700 w 723900"/>
              <a:gd name="connsiteY3" fmla="*/ 1752600 h 5600700"/>
              <a:gd name="connsiteX4" fmla="*/ 723900 w 723900"/>
              <a:gd name="connsiteY4" fmla="*/ 5600700 h 5600700"/>
              <a:gd name="connsiteX0" fmla="*/ 0 w 723900"/>
              <a:gd name="connsiteY0" fmla="*/ 0 h 5600700"/>
              <a:gd name="connsiteX1" fmla="*/ 68580 w 723900"/>
              <a:gd name="connsiteY1" fmla="*/ 505460 h 5600700"/>
              <a:gd name="connsiteX2" fmla="*/ 76200 w 723900"/>
              <a:gd name="connsiteY2" fmla="*/ 1333500 h 5600700"/>
              <a:gd name="connsiteX3" fmla="*/ 139700 w 723900"/>
              <a:gd name="connsiteY3" fmla="*/ 1752600 h 5600700"/>
              <a:gd name="connsiteX4" fmla="*/ 114300 w 723900"/>
              <a:gd name="connsiteY4" fmla="*/ 4019550 h 5600700"/>
              <a:gd name="connsiteX5" fmla="*/ 723900 w 723900"/>
              <a:gd name="connsiteY5" fmla="*/ 5600700 h 5600700"/>
              <a:gd name="connsiteX0" fmla="*/ 15166 w 739066"/>
              <a:gd name="connsiteY0" fmla="*/ 0 h 5600700"/>
              <a:gd name="connsiteX1" fmla="*/ 83746 w 739066"/>
              <a:gd name="connsiteY1" fmla="*/ 505460 h 5600700"/>
              <a:gd name="connsiteX2" fmla="*/ 91366 w 739066"/>
              <a:gd name="connsiteY2" fmla="*/ 1333500 h 5600700"/>
              <a:gd name="connsiteX3" fmla="*/ 154866 w 739066"/>
              <a:gd name="connsiteY3" fmla="*/ 1752600 h 5600700"/>
              <a:gd name="connsiteX4" fmla="*/ 129466 w 739066"/>
              <a:gd name="connsiteY4" fmla="*/ 4019550 h 5600700"/>
              <a:gd name="connsiteX5" fmla="*/ 27866 w 739066"/>
              <a:gd name="connsiteY5" fmla="*/ 4660900 h 5600700"/>
              <a:gd name="connsiteX6" fmla="*/ 739066 w 739066"/>
              <a:gd name="connsiteY6" fmla="*/ 5600700 h 5600700"/>
              <a:gd name="connsiteX0" fmla="*/ 0 w 723900"/>
              <a:gd name="connsiteY0" fmla="*/ 0 h 5600700"/>
              <a:gd name="connsiteX1" fmla="*/ 68580 w 723900"/>
              <a:gd name="connsiteY1" fmla="*/ 505460 h 5600700"/>
              <a:gd name="connsiteX2" fmla="*/ 76200 w 723900"/>
              <a:gd name="connsiteY2" fmla="*/ 1333500 h 5600700"/>
              <a:gd name="connsiteX3" fmla="*/ 139700 w 723900"/>
              <a:gd name="connsiteY3" fmla="*/ 1752600 h 5600700"/>
              <a:gd name="connsiteX4" fmla="*/ 114300 w 723900"/>
              <a:gd name="connsiteY4" fmla="*/ 4019550 h 5600700"/>
              <a:gd name="connsiteX5" fmla="*/ 12700 w 723900"/>
              <a:gd name="connsiteY5" fmla="*/ 4660900 h 5600700"/>
              <a:gd name="connsiteX6" fmla="*/ 723900 w 723900"/>
              <a:gd name="connsiteY6" fmla="*/ 5600700 h 5600700"/>
              <a:gd name="connsiteX0" fmla="*/ 0 w 723900"/>
              <a:gd name="connsiteY0" fmla="*/ 0 h 5600700"/>
              <a:gd name="connsiteX1" fmla="*/ 68580 w 723900"/>
              <a:gd name="connsiteY1" fmla="*/ 505460 h 5600700"/>
              <a:gd name="connsiteX2" fmla="*/ 76200 w 723900"/>
              <a:gd name="connsiteY2" fmla="*/ 1333500 h 5600700"/>
              <a:gd name="connsiteX3" fmla="*/ 139700 w 723900"/>
              <a:gd name="connsiteY3" fmla="*/ 1752600 h 5600700"/>
              <a:gd name="connsiteX4" fmla="*/ 114300 w 723900"/>
              <a:gd name="connsiteY4" fmla="*/ 4019550 h 5600700"/>
              <a:gd name="connsiteX5" fmla="*/ 12700 w 723900"/>
              <a:gd name="connsiteY5" fmla="*/ 4660900 h 5600700"/>
              <a:gd name="connsiteX6" fmla="*/ 723900 w 723900"/>
              <a:gd name="connsiteY6" fmla="*/ 5600700 h 5600700"/>
              <a:gd name="connsiteX0" fmla="*/ 0 w 730250"/>
              <a:gd name="connsiteY0" fmla="*/ 0 h 5670550"/>
              <a:gd name="connsiteX1" fmla="*/ 68580 w 730250"/>
              <a:gd name="connsiteY1" fmla="*/ 505460 h 5670550"/>
              <a:gd name="connsiteX2" fmla="*/ 76200 w 730250"/>
              <a:gd name="connsiteY2" fmla="*/ 1333500 h 5670550"/>
              <a:gd name="connsiteX3" fmla="*/ 139700 w 730250"/>
              <a:gd name="connsiteY3" fmla="*/ 1752600 h 5670550"/>
              <a:gd name="connsiteX4" fmla="*/ 114300 w 730250"/>
              <a:gd name="connsiteY4" fmla="*/ 4019550 h 5670550"/>
              <a:gd name="connsiteX5" fmla="*/ 12700 w 730250"/>
              <a:gd name="connsiteY5" fmla="*/ 4660900 h 5670550"/>
              <a:gd name="connsiteX6" fmla="*/ 730250 w 730250"/>
              <a:gd name="connsiteY6" fmla="*/ 5670550 h 5670550"/>
              <a:gd name="connsiteX0" fmla="*/ 0 w 844550"/>
              <a:gd name="connsiteY0" fmla="*/ 0 h 5670550"/>
              <a:gd name="connsiteX1" fmla="*/ 68580 w 844550"/>
              <a:gd name="connsiteY1" fmla="*/ 505460 h 5670550"/>
              <a:gd name="connsiteX2" fmla="*/ 76200 w 844550"/>
              <a:gd name="connsiteY2" fmla="*/ 1333500 h 5670550"/>
              <a:gd name="connsiteX3" fmla="*/ 139700 w 844550"/>
              <a:gd name="connsiteY3" fmla="*/ 1752600 h 5670550"/>
              <a:gd name="connsiteX4" fmla="*/ 114300 w 844550"/>
              <a:gd name="connsiteY4" fmla="*/ 4019550 h 5670550"/>
              <a:gd name="connsiteX5" fmla="*/ 12700 w 844550"/>
              <a:gd name="connsiteY5" fmla="*/ 4660900 h 5670550"/>
              <a:gd name="connsiteX6" fmla="*/ 844550 w 844550"/>
              <a:gd name="connsiteY6" fmla="*/ 4914900 h 5670550"/>
              <a:gd name="connsiteX7" fmla="*/ 730250 w 844550"/>
              <a:gd name="connsiteY7" fmla="*/ 5670550 h 5670550"/>
              <a:gd name="connsiteX0" fmla="*/ 0 w 844550"/>
              <a:gd name="connsiteY0" fmla="*/ 0 h 5670550"/>
              <a:gd name="connsiteX1" fmla="*/ 68580 w 844550"/>
              <a:gd name="connsiteY1" fmla="*/ 505460 h 5670550"/>
              <a:gd name="connsiteX2" fmla="*/ 76200 w 844550"/>
              <a:gd name="connsiteY2" fmla="*/ 1333500 h 5670550"/>
              <a:gd name="connsiteX3" fmla="*/ 139700 w 844550"/>
              <a:gd name="connsiteY3" fmla="*/ 1752600 h 5670550"/>
              <a:gd name="connsiteX4" fmla="*/ 114300 w 844550"/>
              <a:gd name="connsiteY4" fmla="*/ 4019550 h 5670550"/>
              <a:gd name="connsiteX5" fmla="*/ 31750 w 844550"/>
              <a:gd name="connsiteY5" fmla="*/ 4641850 h 5670550"/>
              <a:gd name="connsiteX6" fmla="*/ 844550 w 844550"/>
              <a:gd name="connsiteY6" fmla="*/ 4914900 h 5670550"/>
              <a:gd name="connsiteX7" fmla="*/ 730250 w 844550"/>
              <a:gd name="connsiteY7" fmla="*/ 5670550 h 5670550"/>
              <a:gd name="connsiteX0" fmla="*/ 0 w 844550"/>
              <a:gd name="connsiteY0" fmla="*/ 0 h 5670550"/>
              <a:gd name="connsiteX1" fmla="*/ 68580 w 844550"/>
              <a:gd name="connsiteY1" fmla="*/ 505460 h 5670550"/>
              <a:gd name="connsiteX2" fmla="*/ 76200 w 844550"/>
              <a:gd name="connsiteY2" fmla="*/ 1333500 h 5670550"/>
              <a:gd name="connsiteX3" fmla="*/ 130175 w 844550"/>
              <a:gd name="connsiteY3" fmla="*/ 1749425 h 5670550"/>
              <a:gd name="connsiteX4" fmla="*/ 114300 w 844550"/>
              <a:gd name="connsiteY4" fmla="*/ 4019550 h 5670550"/>
              <a:gd name="connsiteX5" fmla="*/ 31750 w 844550"/>
              <a:gd name="connsiteY5" fmla="*/ 4641850 h 5670550"/>
              <a:gd name="connsiteX6" fmla="*/ 844550 w 844550"/>
              <a:gd name="connsiteY6" fmla="*/ 4914900 h 5670550"/>
              <a:gd name="connsiteX7" fmla="*/ 730250 w 844550"/>
              <a:gd name="connsiteY7" fmla="*/ 5670550 h 5670550"/>
              <a:gd name="connsiteX0" fmla="*/ 31288 w 875838"/>
              <a:gd name="connsiteY0" fmla="*/ 0 h 5670550"/>
              <a:gd name="connsiteX1" fmla="*/ 99868 w 875838"/>
              <a:gd name="connsiteY1" fmla="*/ 505460 h 5670550"/>
              <a:gd name="connsiteX2" fmla="*/ 107488 w 875838"/>
              <a:gd name="connsiteY2" fmla="*/ 1333500 h 5670550"/>
              <a:gd name="connsiteX3" fmla="*/ 161463 w 875838"/>
              <a:gd name="connsiteY3" fmla="*/ 1749425 h 5670550"/>
              <a:gd name="connsiteX4" fmla="*/ 31 w 875838"/>
              <a:gd name="connsiteY4" fmla="*/ 1977374 h 5670550"/>
              <a:gd name="connsiteX5" fmla="*/ 145588 w 875838"/>
              <a:gd name="connsiteY5" fmla="*/ 4019550 h 5670550"/>
              <a:gd name="connsiteX6" fmla="*/ 63038 w 875838"/>
              <a:gd name="connsiteY6" fmla="*/ 4641850 h 5670550"/>
              <a:gd name="connsiteX7" fmla="*/ 875838 w 875838"/>
              <a:gd name="connsiteY7" fmla="*/ 4914900 h 5670550"/>
              <a:gd name="connsiteX8" fmla="*/ 761538 w 875838"/>
              <a:gd name="connsiteY8" fmla="*/ 5670550 h 5670550"/>
              <a:gd name="connsiteX0" fmla="*/ 31288 w 875838"/>
              <a:gd name="connsiteY0" fmla="*/ 0 h 5670550"/>
              <a:gd name="connsiteX1" fmla="*/ 99868 w 875838"/>
              <a:gd name="connsiteY1" fmla="*/ 505460 h 5670550"/>
              <a:gd name="connsiteX2" fmla="*/ 107488 w 875838"/>
              <a:gd name="connsiteY2" fmla="*/ 1333500 h 5670550"/>
              <a:gd name="connsiteX3" fmla="*/ 161463 w 875838"/>
              <a:gd name="connsiteY3" fmla="*/ 1749425 h 5670550"/>
              <a:gd name="connsiteX4" fmla="*/ 31 w 875838"/>
              <a:gd name="connsiteY4" fmla="*/ 1977374 h 5670550"/>
              <a:gd name="connsiteX5" fmla="*/ 145588 w 875838"/>
              <a:gd name="connsiteY5" fmla="*/ 4019550 h 5670550"/>
              <a:gd name="connsiteX6" fmla="*/ 63038 w 875838"/>
              <a:gd name="connsiteY6" fmla="*/ 4641850 h 5670550"/>
              <a:gd name="connsiteX7" fmla="*/ 875838 w 875838"/>
              <a:gd name="connsiteY7" fmla="*/ 4914900 h 5670550"/>
              <a:gd name="connsiteX8" fmla="*/ 761538 w 875838"/>
              <a:gd name="connsiteY8" fmla="*/ 5670550 h 5670550"/>
              <a:gd name="connsiteX0" fmla="*/ 31288 w 875838"/>
              <a:gd name="connsiteY0" fmla="*/ 0 h 5670550"/>
              <a:gd name="connsiteX1" fmla="*/ 99868 w 875838"/>
              <a:gd name="connsiteY1" fmla="*/ 505460 h 5670550"/>
              <a:gd name="connsiteX2" fmla="*/ 107488 w 875838"/>
              <a:gd name="connsiteY2" fmla="*/ 1333500 h 5670550"/>
              <a:gd name="connsiteX3" fmla="*/ 148763 w 875838"/>
              <a:gd name="connsiteY3" fmla="*/ 1749425 h 5670550"/>
              <a:gd name="connsiteX4" fmla="*/ 31 w 875838"/>
              <a:gd name="connsiteY4" fmla="*/ 1977374 h 5670550"/>
              <a:gd name="connsiteX5" fmla="*/ 145588 w 875838"/>
              <a:gd name="connsiteY5" fmla="*/ 4019550 h 5670550"/>
              <a:gd name="connsiteX6" fmla="*/ 63038 w 875838"/>
              <a:gd name="connsiteY6" fmla="*/ 4641850 h 5670550"/>
              <a:gd name="connsiteX7" fmla="*/ 875838 w 875838"/>
              <a:gd name="connsiteY7" fmla="*/ 4914900 h 5670550"/>
              <a:gd name="connsiteX8" fmla="*/ 761538 w 875838"/>
              <a:gd name="connsiteY8" fmla="*/ 5670550 h 5670550"/>
              <a:gd name="connsiteX0" fmla="*/ 35183 w 879733"/>
              <a:gd name="connsiteY0" fmla="*/ 0 h 5670550"/>
              <a:gd name="connsiteX1" fmla="*/ 103763 w 879733"/>
              <a:gd name="connsiteY1" fmla="*/ 505460 h 5670550"/>
              <a:gd name="connsiteX2" fmla="*/ 111383 w 879733"/>
              <a:gd name="connsiteY2" fmla="*/ 1333500 h 5670550"/>
              <a:gd name="connsiteX3" fmla="*/ 152658 w 879733"/>
              <a:gd name="connsiteY3" fmla="*/ 1749425 h 5670550"/>
              <a:gd name="connsiteX4" fmla="*/ 3926 w 879733"/>
              <a:gd name="connsiteY4" fmla="*/ 1977374 h 5670550"/>
              <a:gd name="connsiteX5" fmla="*/ 80126 w 879733"/>
              <a:gd name="connsiteY5" fmla="*/ 2361549 h 5670550"/>
              <a:gd name="connsiteX6" fmla="*/ 149483 w 879733"/>
              <a:gd name="connsiteY6" fmla="*/ 4019550 h 5670550"/>
              <a:gd name="connsiteX7" fmla="*/ 66933 w 879733"/>
              <a:gd name="connsiteY7" fmla="*/ 4641850 h 5670550"/>
              <a:gd name="connsiteX8" fmla="*/ 879733 w 879733"/>
              <a:gd name="connsiteY8" fmla="*/ 4914900 h 5670550"/>
              <a:gd name="connsiteX9" fmla="*/ 765433 w 879733"/>
              <a:gd name="connsiteY9" fmla="*/ 5670550 h 5670550"/>
              <a:gd name="connsiteX0" fmla="*/ 35843 w 880393"/>
              <a:gd name="connsiteY0" fmla="*/ 0 h 5670550"/>
              <a:gd name="connsiteX1" fmla="*/ 104423 w 880393"/>
              <a:gd name="connsiteY1" fmla="*/ 505460 h 5670550"/>
              <a:gd name="connsiteX2" fmla="*/ 112043 w 880393"/>
              <a:gd name="connsiteY2" fmla="*/ 1333500 h 5670550"/>
              <a:gd name="connsiteX3" fmla="*/ 153318 w 880393"/>
              <a:gd name="connsiteY3" fmla="*/ 1749425 h 5670550"/>
              <a:gd name="connsiteX4" fmla="*/ 4586 w 880393"/>
              <a:gd name="connsiteY4" fmla="*/ 1977374 h 5670550"/>
              <a:gd name="connsiteX5" fmla="*/ 80786 w 880393"/>
              <a:gd name="connsiteY5" fmla="*/ 2361549 h 5670550"/>
              <a:gd name="connsiteX6" fmla="*/ 150143 w 880393"/>
              <a:gd name="connsiteY6" fmla="*/ 4019550 h 5670550"/>
              <a:gd name="connsiteX7" fmla="*/ 67593 w 880393"/>
              <a:gd name="connsiteY7" fmla="*/ 4641850 h 5670550"/>
              <a:gd name="connsiteX8" fmla="*/ 880393 w 880393"/>
              <a:gd name="connsiteY8" fmla="*/ 4914900 h 5670550"/>
              <a:gd name="connsiteX9" fmla="*/ 766093 w 880393"/>
              <a:gd name="connsiteY9" fmla="*/ 5670550 h 5670550"/>
              <a:gd name="connsiteX0" fmla="*/ 35843 w 880393"/>
              <a:gd name="connsiteY0" fmla="*/ 0 h 5670550"/>
              <a:gd name="connsiteX1" fmla="*/ 104423 w 880393"/>
              <a:gd name="connsiteY1" fmla="*/ 505460 h 5670550"/>
              <a:gd name="connsiteX2" fmla="*/ 112043 w 880393"/>
              <a:gd name="connsiteY2" fmla="*/ 1333500 h 5670550"/>
              <a:gd name="connsiteX3" fmla="*/ 153318 w 880393"/>
              <a:gd name="connsiteY3" fmla="*/ 1749425 h 5670550"/>
              <a:gd name="connsiteX4" fmla="*/ 4586 w 880393"/>
              <a:gd name="connsiteY4" fmla="*/ 1977374 h 5670550"/>
              <a:gd name="connsiteX5" fmla="*/ 80786 w 880393"/>
              <a:gd name="connsiteY5" fmla="*/ 2361549 h 5670550"/>
              <a:gd name="connsiteX6" fmla="*/ 191912 w 880393"/>
              <a:gd name="connsiteY6" fmla="*/ 2618724 h 5670550"/>
              <a:gd name="connsiteX7" fmla="*/ 150143 w 880393"/>
              <a:gd name="connsiteY7" fmla="*/ 4019550 h 5670550"/>
              <a:gd name="connsiteX8" fmla="*/ 67593 w 880393"/>
              <a:gd name="connsiteY8" fmla="*/ 4641850 h 5670550"/>
              <a:gd name="connsiteX9" fmla="*/ 880393 w 880393"/>
              <a:gd name="connsiteY9" fmla="*/ 4914900 h 5670550"/>
              <a:gd name="connsiteX10" fmla="*/ 766093 w 880393"/>
              <a:gd name="connsiteY10" fmla="*/ 5670550 h 5670550"/>
              <a:gd name="connsiteX0" fmla="*/ 35843 w 880393"/>
              <a:gd name="connsiteY0" fmla="*/ 0 h 5670550"/>
              <a:gd name="connsiteX1" fmla="*/ 104423 w 880393"/>
              <a:gd name="connsiteY1" fmla="*/ 505460 h 5670550"/>
              <a:gd name="connsiteX2" fmla="*/ 112043 w 880393"/>
              <a:gd name="connsiteY2" fmla="*/ 1333500 h 5670550"/>
              <a:gd name="connsiteX3" fmla="*/ 153318 w 880393"/>
              <a:gd name="connsiteY3" fmla="*/ 1749425 h 5670550"/>
              <a:gd name="connsiteX4" fmla="*/ 4586 w 880393"/>
              <a:gd name="connsiteY4" fmla="*/ 1977374 h 5670550"/>
              <a:gd name="connsiteX5" fmla="*/ 80786 w 880393"/>
              <a:gd name="connsiteY5" fmla="*/ 2361549 h 5670550"/>
              <a:gd name="connsiteX6" fmla="*/ 191912 w 880393"/>
              <a:gd name="connsiteY6" fmla="*/ 2618724 h 5670550"/>
              <a:gd name="connsiteX7" fmla="*/ 150143 w 880393"/>
              <a:gd name="connsiteY7" fmla="*/ 4019550 h 5670550"/>
              <a:gd name="connsiteX8" fmla="*/ 67593 w 880393"/>
              <a:gd name="connsiteY8" fmla="*/ 4641850 h 5670550"/>
              <a:gd name="connsiteX9" fmla="*/ 880393 w 880393"/>
              <a:gd name="connsiteY9" fmla="*/ 4914900 h 5670550"/>
              <a:gd name="connsiteX10" fmla="*/ 766093 w 880393"/>
              <a:gd name="connsiteY10" fmla="*/ 5670550 h 5670550"/>
              <a:gd name="connsiteX0" fmla="*/ 36468 w 881018"/>
              <a:gd name="connsiteY0" fmla="*/ 0 h 5670550"/>
              <a:gd name="connsiteX1" fmla="*/ 105048 w 881018"/>
              <a:gd name="connsiteY1" fmla="*/ 505460 h 5670550"/>
              <a:gd name="connsiteX2" fmla="*/ 112668 w 881018"/>
              <a:gd name="connsiteY2" fmla="*/ 1333500 h 5670550"/>
              <a:gd name="connsiteX3" fmla="*/ 153943 w 881018"/>
              <a:gd name="connsiteY3" fmla="*/ 1749425 h 5670550"/>
              <a:gd name="connsiteX4" fmla="*/ 5211 w 881018"/>
              <a:gd name="connsiteY4" fmla="*/ 1977374 h 5670550"/>
              <a:gd name="connsiteX5" fmla="*/ 71886 w 881018"/>
              <a:gd name="connsiteY5" fmla="*/ 2342499 h 5670550"/>
              <a:gd name="connsiteX6" fmla="*/ 192537 w 881018"/>
              <a:gd name="connsiteY6" fmla="*/ 2618724 h 5670550"/>
              <a:gd name="connsiteX7" fmla="*/ 150768 w 881018"/>
              <a:gd name="connsiteY7" fmla="*/ 4019550 h 5670550"/>
              <a:gd name="connsiteX8" fmla="*/ 68218 w 881018"/>
              <a:gd name="connsiteY8" fmla="*/ 4641850 h 5670550"/>
              <a:gd name="connsiteX9" fmla="*/ 881018 w 881018"/>
              <a:gd name="connsiteY9" fmla="*/ 4914900 h 5670550"/>
              <a:gd name="connsiteX10" fmla="*/ 766718 w 881018"/>
              <a:gd name="connsiteY10" fmla="*/ 5670550 h 5670550"/>
              <a:gd name="connsiteX0" fmla="*/ 36468 w 881018"/>
              <a:gd name="connsiteY0" fmla="*/ 0 h 5670550"/>
              <a:gd name="connsiteX1" fmla="*/ 105048 w 881018"/>
              <a:gd name="connsiteY1" fmla="*/ 505460 h 5670550"/>
              <a:gd name="connsiteX2" fmla="*/ 112668 w 881018"/>
              <a:gd name="connsiteY2" fmla="*/ 1333500 h 5670550"/>
              <a:gd name="connsiteX3" fmla="*/ 153943 w 881018"/>
              <a:gd name="connsiteY3" fmla="*/ 1749425 h 5670550"/>
              <a:gd name="connsiteX4" fmla="*/ 5211 w 881018"/>
              <a:gd name="connsiteY4" fmla="*/ 1977374 h 5670550"/>
              <a:gd name="connsiteX5" fmla="*/ 71886 w 881018"/>
              <a:gd name="connsiteY5" fmla="*/ 2342499 h 5670550"/>
              <a:gd name="connsiteX6" fmla="*/ 192537 w 881018"/>
              <a:gd name="connsiteY6" fmla="*/ 2618724 h 5670550"/>
              <a:gd name="connsiteX7" fmla="*/ 150768 w 881018"/>
              <a:gd name="connsiteY7" fmla="*/ 4019550 h 5670550"/>
              <a:gd name="connsiteX8" fmla="*/ 68218 w 881018"/>
              <a:gd name="connsiteY8" fmla="*/ 4641850 h 5670550"/>
              <a:gd name="connsiteX9" fmla="*/ 881018 w 881018"/>
              <a:gd name="connsiteY9" fmla="*/ 4914900 h 5670550"/>
              <a:gd name="connsiteX10" fmla="*/ 766718 w 881018"/>
              <a:gd name="connsiteY10" fmla="*/ 5670550 h 5670550"/>
              <a:gd name="connsiteX0" fmla="*/ 36468 w 881018"/>
              <a:gd name="connsiteY0" fmla="*/ 0 h 5670550"/>
              <a:gd name="connsiteX1" fmla="*/ 105048 w 881018"/>
              <a:gd name="connsiteY1" fmla="*/ 505460 h 5670550"/>
              <a:gd name="connsiteX2" fmla="*/ 112668 w 881018"/>
              <a:gd name="connsiteY2" fmla="*/ 1333500 h 5670550"/>
              <a:gd name="connsiteX3" fmla="*/ 153943 w 881018"/>
              <a:gd name="connsiteY3" fmla="*/ 1749425 h 5670550"/>
              <a:gd name="connsiteX4" fmla="*/ 5211 w 881018"/>
              <a:gd name="connsiteY4" fmla="*/ 1977374 h 5670550"/>
              <a:gd name="connsiteX5" fmla="*/ 71886 w 881018"/>
              <a:gd name="connsiteY5" fmla="*/ 2342499 h 5670550"/>
              <a:gd name="connsiteX6" fmla="*/ 192537 w 881018"/>
              <a:gd name="connsiteY6" fmla="*/ 2618724 h 5670550"/>
              <a:gd name="connsiteX7" fmla="*/ 150768 w 881018"/>
              <a:gd name="connsiteY7" fmla="*/ 4019550 h 5670550"/>
              <a:gd name="connsiteX8" fmla="*/ 68218 w 881018"/>
              <a:gd name="connsiteY8" fmla="*/ 4641850 h 5670550"/>
              <a:gd name="connsiteX9" fmla="*/ 881018 w 881018"/>
              <a:gd name="connsiteY9" fmla="*/ 4914900 h 5670550"/>
              <a:gd name="connsiteX10" fmla="*/ 766718 w 881018"/>
              <a:gd name="connsiteY10" fmla="*/ 5670550 h 5670550"/>
              <a:gd name="connsiteX0" fmla="*/ 36468 w 881018"/>
              <a:gd name="connsiteY0" fmla="*/ 0 h 5670550"/>
              <a:gd name="connsiteX1" fmla="*/ 105048 w 881018"/>
              <a:gd name="connsiteY1" fmla="*/ 505460 h 5670550"/>
              <a:gd name="connsiteX2" fmla="*/ 112668 w 881018"/>
              <a:gd name="connsiteY2" fmla="*/ 1333500 h 5670550"/>
              <a:gd name="connsiteX3" fmla="*/ 153943 w 881018"/>
              <a:gd name="connsiteY3" fmla="*/ 1749425 h 5670550"/>
              <a:gd name="connsiteX4" fmla="*/ 5211 w 881018"/>
              <a:gd name="connsiteY4" fmla="*/ 1977374 h 5670550"/>
              <a:gd name="connsiteX5" fmla="*/ 71886 w 881018"/>
              <a:gd name="connsiteY5" fmla="*/ 2342499 h 5670550"/>
              <a:gd name="connsiteX6" fmla="*/ 192537 w 881018"/>
              <a:gd name="connsiteY6" fmla="*/ 2618724 h 5670550"/>
              <a:gd name="connsiteX7" fmla="*/ 150768 w 881018"/>
              <a:gd name="connsiteY7" fmla="*/ 4019550 h 5670550"/>
              <a:gd name="connsiteX8" fmla="*/ 68218 w 881018"/>
              <a:gd name="connsiteY8" fmla="*/ 4641850 h 5670550"/>
              <a:gd name="connsiteX9" fmla="*/ 881018 w 881018"/>
              <a:gd name="connsiteY9" fmla="*/ 4914900 h 5670550"/>
              <a:gd name="connsiteX10" fmla="*/ 766718 w 881018"/>
              <a:gd name="connsiteY10" fmla="*/ 5670550 h 5670550"/>
              <a:gd name="connsiteX0" fmla="*/ 36468 w 881018"/>
              <a:gd name="connsiteY0" fmla="*/ 0 h 5670550"/>
              <a:gd name="connsiteX1" fmla="*/ 105048 w 881018"/>
              <a:gd name="connsiteY1" fmla="*/ 505460 h 5670550"/>
              <a:gd name="connsiteX2" fmla="*/ 112668 w 881018"/>
              <a:gd name="connsiteY2" fmla="*/ 1333500 h 5670550"/>
              <a:gd name="connsiteX3" fmla="*/ 153943 w 881018"/>
              <a:gd name="connsiteY3" fmla="*/ 1749425 h 5670550"/>
              <a:gd name="connsiteX4" fmla="*/ 5211 w 881018"/>
              <a:gd name="connsiteY4" fmla="*/ 1977374 h 5670550"/>
              <a:gd name="connsiteX5" fmla="*/ 71886 w 881018"/>
              <a:gd name="connsiteY5" fmla="*/ 2342499 h 5670550"/>
              <a:gd name="connsiteX6" fmla="*/ 192537 w 881018"/>
              <a:gd name="connsiteY6" fmla="*/ 2618724 h 5670550"/>
              <a:gd name="connsiteX7" fmla="*/ 150768 w 881018"/>
              <a:gd name="connsiteY7" fmla="*/ 4019550 h 5670550"/>
              <a:gd name="connsiteX8" fmla="*/ 55518 w 881018"/>
              <a:gd name="connsiteY8" fmla="*/ 4603750 h 5670550"/>
              <a:gd name="connsiteX9" fmla="*/ 881018 w 881018"/>
              <a:gd name="connsiteY9" fmla="*/ 4914900 h 5670550"/>
              <a:gd name="connsiteX10" fmla="*/ 766718 w 881018"/>
              <a:gd name="connsiteY10" fmla="*/ 5670550 h 5670550"/>
              <a:gd name="connsiteX0" fmla="*/ 36468 w 881018"/>
              <a:gd name="connsiteY0" fmla="*/ 0 h 5670550"/>
              <a:gd name="connsiteX1" fmla="*/ 105048 w 881018"/>
              <a:gd name="connsiteY1" fmla="*/ 505460 h 5670550"/>
              <a:gd name="connsiteX2" fmla="*/ 112668 w 881018"/>
              <a:gd name="connsiteY2" fmla="*/ 1333500 h 5670550"/>
              <a:gd name="connsiteX3" fmla="*/ 153943 w 881018"/>
              <a:gd name="connsiteY3" fmla="*/ 1749425 h 5670550"/>
              <a:gd name="connsiteX4" fmla="*/ 5211 w 881018"/>
              <a:gd name="connsiteY4" fmla="*/ 1977374 h 5670550"/>
              <a:gd name="connsiteX5" fmla="*/ 71886 w 881018"/>
              <a:gd name="connsiteY5" fmla="*/ 2342499 h 5670550"/>
              <a:gd name="connsiteX6" fmla="*/ 192537 w 881018"/>
              <a:gd name="connsiteY6" fmla="*/ 2618724 h 5670550"/>
              <a:gd name="connsiteX7" fmla="*/ 150768 w 881018"/>
              <a:gd name="connsiteY7" fmla="*/ 4019550 h 5670550"/>
              <a:gd name="connsiteX8" fmla="*/ 55518 w 881018"/>
              <a:gd name="connsiteY8" fmla="*/ 4603750 h 5670550"/>
              <a:gd name="connsiteX9" fmla="*/ 881018 w 881018"/>
              <a:gd name="connsiteY9" fmla="*/ 4914900 h 5670550"/>
              <a:gd name="connsiteX10" fmla="*/ 766718 w 881018"/>
              <a:gd name="connsiteY10" fmla="*/ 5670550 h 5670550"/>
              <a:gd name="connsiteX0" fmla="*/ 36468 w 881018"/>
              <a:gd name="connsiteY0" fmla="*/ 0 h 5702300"/>
              <a:gd name="connsiteX1" fmla="*/ 105048 w 881018"/>
              <a:gd name="connsiteY1" fmla="*/ 505460 h 5702300"/>
              <a:gd name="connsiteX2" fmla="*/ 112668 w 881018"/>
              <a:gd name="connsiteY2" fmla="*/ 1333500 h 5702300"/>
              <a:gd name="connsiteX3" fmla="*/ 153943 w 881018"/>
              <a:gd name="connsiteY3" fmla="*/ 1749425 h 5702300"/>
              <a:gd name="connsiteX4" fmla="*/ 5211 w 881018"/>
              <a:gd name="connsiteY4" fmla="*/ 1977374 h 5702300"/>
              <a:gd name="connsiteX5" fmla="*/ 71886 w 881018"/>
              <a:gd name="connsiteY5" fmla="*/ 2342499 h 5702300"/>
              <a:gd name="connsiteX6" fmla="*/ 192537 w 881018"/>
              <a:gd name="connsiteY6" fmla="*/ 2618724 h 5702300"/>
              <a:gd name="connsiteX7" fmla="*/ 150768 w 881018"/>
              <a:gd name="connsiteY7" fmla="*/ 4019550 h 5702300"/>
              <a:gd name="connsiteX8" fmla="*/ 55518 w 881018"/>
              <a:gd name="connsiteY8" fmla="*/ 4603750 h 5702300"/>
              <a:gd name="connsiteX9" fmla="*/ 881018 w 881018"/>
              <a:gd name="connsiteY9" fmla="*/ 4914900 h 5702300"/>
              <a:gd name="connsiteX10" fmla="*/ 744493 w 881018"/>
              <a:gd name="connsiteY10" fmla="*/ 5702300 h 5702300"/>
              <a:gd name="connsiteX0" fmla="*/ 36468 w 871493"/>
              <a:gd name="connsiteY0" fmla="*/ 0 h 5702300"/>
              <a:gd name="connsiteX1" fmla="*/ 105048 w 871493"/>
              <a:gd name="connsiteY1" fmla="*/ 505460 h 5702300"/>
              <a:gd name="connsiteX2" fmla="*/ 112668 w 871493"/>
              <a:gd name="connsiteY2" fmla="*/ 1333500 h 5702300"/>
              <a:gd name="connsiteX3" fmla="*/ 153943 w 871493"/>
              <a:gd name="connsiteY3" fmla="*/ 1749425 h 5702300"/>
              <a:gd name="connsiteX4" fmla="*/ 5211 w 871493"/>
              <a:gd name="connsiteY4" fmla="*/ 1977374 h 5702300"/>
              <a:gd name="connsiteX5" fmla="*/ 71886 w 871493"/>
              <a:gd name="connsiteY5" fmla="*/ 2342499 h 5702300"/>
              <a:gd name="connsiteX6" fmla="*/ 192537 w 871493"/>
              <a:gd name="connsiteY6" fmla="*/ 2618724 h 5702300"/>
              <a:gd name="connsiteX7" fmla="*/ 150768 w 871493"/>
              <a:gd name="connsiteY7" fmla="*/ 4019550 h 5702300"/>
              <a:gd name="connsiteX8" fmla="*/ 55518 w 871493"/>
              <a:gd name="connsiteY8" fmla="*/ 4603750 h 5702300"/>
              <a:gd name="connsiteX9" fmla="*/ 871493 w 871493"/>
              <a:gd name="connsiteY9" fmla="*/ 4946650 h 5702300"/>
              <a:gd name="connsiteX10" fmla="*/ 744493 w 871493"/>
              <a:gd name="connsiteY10" fmla="*/ 5702300 h 5702300"/>
              <a:gd name="connsiteX0" fmla="*/ 36468 w 865143"/>
              <a:gd name="connsiteY0" fmla="*/ 0 h 5702300"/>
              <a:gd name="connsiteX1" fmla="*/ 105048 w 865143"/>
              <a:gd name="connsiteY1" fmla="*/ 505460 h 5702300"/>
              <a:gd name="connsiteX2" fmla="*/ 112668 w 865143"/>
              <a:gd name="connsiteY2" fmla="*/ 1333500 h 5702300"/>
              <a:gd name="connsiteX3" fmla="*/ 153943 w 865143"/>
              <a:gd name="connsiteY3" fmla="*/ 1749425 h 5702300"/>
              <a:gd name="connsiteX4" fmla="*/ 5211 w 865143"/>
              <a:gd name="connsiteY4" fmla="*/ 1977374 h 5702300"/>
              <a:gd name="connsiteX5" fmla="*/ 71886 w 865143"/>
              <a:gd name="connsiteY5" fmla="*/ 2342499 h 5702300"/>
              <a:gd name="connsiteX6" fmla="*/ 192537 w 865143"/>
              <a:gd name="connsiteY6" fmla="*/ 2618724 h 5702300"/>
              <a:gd name="connsiteX7" fmla="*/ 150768 w 865143"/>
              <a:gd name="connsiteY7" fmla="*/ 4019550 h 5702300"/>
              <a:gd name="connsiteX8" fmla="*/ 55518 w 865143"/>
              <a:gd name="connsiteY8" fmla="*/ 4603750 h 5702300"/>
              <a:gd name="connsiteX9" fmla="*/ 865143 w 865143"/>
              <a:gd name="connsiteY9" fmla="*/ 4949825 h 5702300"/>
              <a:gd name="connsiteX10" fmla="*/ 744493 w 865143"/>
              <a:gd name="connsiteY10" fmla="*/ 5702300 h 5702300"/>
              <a:gd name="connsiteX0" fmla="*/ 36468 w 852443"/>
              <a:gd name="connsiteY0" fmla="*/ 0 h 5702300"/>
              <a:gd name="connsiteX1" fmla="*/ 105048 w 852443"/>
              <a:gd name="connsiteY1" fmla="*/ 505460 h 5702300"/>
              <a:gd name="connsiteX2" fmla="*/ 112668 w 852443"/>
              <a:gd name="connsiteY2" fmla="*/ 1333500 h 5702300"/>
              <a:gd name="connsiteX3" fmla="*/ 153943 w 852443"/>
              <a:gd name="connsiteY3" fmla="*/ 1749425 h 5702300"/>
              <a:gd name="connsiteX4" fmla="*/ 5211 w 852443"/>
              <a:gd name="connsiteY4" fmla="*/ 1977374 h 5702300"/>
              <a:gd name="connsiteX5" fmla="*/ 71886 w 852443"/>
              <a:gd name="connsiteY5" fmla="*/ 2342499 h 5702300"/>
              <a:gd name="connsiteX6" fmla="*/ 192537 w 852443"/>
              <a:gd name="connsiteY6" fmla="*/ 2618724 h 5702300"/>
              <a:gd name="connsiteX7" fmla="*/ 150768 w 852443"/>
              <a:gd name="connsiteY7" fmla="*/ 4019550 h 5702300"/>
              <a:gd name="connsiteX8" fmla="*/ 55518 w 852443"/>
              <a:gd name="connsiteY8" fmla="*/ 4603750 h 5702300"/>
              <a:gd name="connsiteX9" fmla="*/ 852443 w 852443"/>
              <a:gd name="connsiteY9" fmla="*/ 5029200 h 5702300"/>
              <a:gd name="connsiteX10" fmla="*/ 744493 w 852443"/>
              <a:gd name="connsiteY10" fmla="*/ 5702300 h 5702300"/>
              <a:gd name="connsiteX0" fmla="*/ 36468 w 854738"/>
              <a:gd name="connsiteY0" fmla="*/ 0 h 5702300"/>
              <a:gd name="connsiteX1" fmla="*/ 105048 w 854738"/>
              <a:gd name="connsiteY1" fmla="*/ 505460 h 5702300"/>
              <a:gd name="connsiteX2" fmla="*/ 112668 w 854738"/>
              <a:gd name="connsiteY2" fmla="*/ 1333500 h 5702300"/>
              <a:gd name="connsiteX3" fmla="*/ 153943 w 854738"/>
              <a:gd name="connsiteY3" fmla="*/ 1749425 h 5702300"/>
              <a:gd name="connsiteX4" fmla="*/ 5211 w 854738"/>
              <a:gd name="connsiteY4" fmla="*/ 1977374 h 5702300"/>
              <a:gd name="connsiteX5" fmla="*/ 71886 w 854738"/>
              <a:gd name="connsiteY5" fmla="*/ 2342499 h 5702300"/>
              <a:gd name="connsiteX6" fmla="*/ 192537 w 854738"/>
              <a:gd name="connsiteY6" fmla="*/ 2618724 h 5702300"/>
              <a:gd name="connsiteX7" fmla="*/ 150768 w 854738"/>
              <a:gd name="connsiteY7" fmla="*/ 4019550 h 5702300"/>
              <a:gd name="connsiteX8" fmla="*/ 55518 w 854738"/>
              <a:gd name="connsiteY8" fmla="*/ 4603750 h 5702300"/>
              <a:gd name="connsiteX9" fmla="*/ 754513 w 854738"/>
              <a:gd name="connsiteY9" fmla="*/ 4923774 h 5702300"/>
              <a:gd name="connsiteX10" fmla="*/ 852443 w 854738"/>
              <a:gd name="connsiteY10" fmla="*/ 5029200 h 5702300"/>
              <a:gd name="connsiteX11" fmla="*/ 744493 w 854738"/>
              <a:gd name="connsiteY11" fmla="*/ 5702300 h 5702300"/>
              <a:gd name="connsiteX0" fmla="*/ 36468 w 852443"/>
              <a:gd name="connsiteY0" fmla="*/ 0 h 5702300"/>
              <a:gd name="connsiteX1" fmla="*/ 105048 w 852443"/>
              <a:gd name="connsiteY1" fmla="*/ 505460 h 5702300"/>
              <a:gd name="connsiteX2" fmla="*/ 112668 w 852443"/>
              <a:gd name="connsiteY2" fmla="*/ 1333500 h 5702300"/>
              <a:gd name="connsiteX3" fmla="*/ 153943 w 852443"/>
              <a:gd name="connsiteY3" fmla="*/ 1749425 h 5702300"/>
              <a:gd name="connsiteX4" fmla="*/ 5211 w 852443"/>
              <a:gd name="connsiteY4" fmla="*/ 1977374 h 5702300"/>
              <a:gd name="connsiteX5" fmla="*/ 71886 w 852443"/>
              <a:gd name="connsiteY5" fmla="*/ 2342499 h 5702300"/>
              <a:gd name="connsiteX6" fmla="*/ 192537 w 852443"/>
              <a:gd name="connsiteY6" fmla="*/ 2618724 h 5702300"/>
              <a:gd name="connsiteX7" fmla="*/ 150768 w 852443"/>
              <a:gd name="connsiteY7" fmla="*/ 4019550 h 5702300"/>
              <a:gd name="connsiteX8" fmla="*/ 55518 w 852443"/>
              <a:gd name="connsiteY8" fmla="*/ 4603750 h 5702300"/>
              <a:gd name="connsiteX9" fmla="*/ 754513 w 852443"/>
              <a:gd name="connsiteY9" fmla="*/ 4923774 h 5702300"/>
              <a:gd name="connsiteX10" fmla="*/ 852443 w 852443"/>
              <a:gd name="connsiteY10" fmla="*/ 5029200 h 5702300"/>
              <a:gd name="connsiteX11" fmla="*/ 744493 w 852443"/>
              <a:gd name="connsiteY11" fmla="*/ 5702300 h 5702300"/>
              <a:gd name="connsiteX0" fmla="*/ 36468 w 858179"/>
              <a:gd name="connsiteY0" fmla="*/ 0 h 5702300"/>
              <a:gd name="connsiteX1" fmla="*/ 105048 w 858179"/>
              <a:gd name="connsiteY1" fmla="*/ 505460 h 5702300"/>
              <a:gd name="connsiteX2" fmla="*/ 112668 w 858179"/>
              <a:gd name="connsiteY2" fmla="*/ 1333500 h 5702300"/>
              <a:gd name="connsiteX3" fmla="*/ 153943 w 858179"/>
              <a:gd name="connsiteY3" fmla="*/ 1749425 h 5702300"/>
              <a:gd name="connsiteX4" fmla="*/ 5211 w 858179"/>
              <a:gd name="connsiteY4" fmla="*/ 1977374 h 5702300"/>
              <a:gd name="connsiteX5" fmla="*/ 71886 w 858179"/>
              <a:gd name="connsiteY5" fmla="*/ 2342499 h 5702300"/>
              <a:gd name="connsiteX6" fmla="*/ 192537 w 858179"/>
              <a:gd name="connsiteY6" fmla="*/ 2618724 h 5702300"/>
              <a:gd name="connsiteX7" fmla="*/ 150768 w 858179"/>
              <a:gd name="connsiteY7" fmla="*/ 4019550 h 5702300"/>
              <a:gd name="connsiteX8" fmla="*/ 55518 w 858179"/>
              <a:gd name="connsiteY8" fmla="*/ 4603750 h 5702300"/>
              <a:gd name="connsiteX9" fmla="*/ 754513 w 858179"/>
              <a:gd name="connsiteY9" fmla="*/ 4923774 h 5702300"/>
              <a:gd name="connsiteX10" fmla="*/ 852443 w 858179"/>
              <a:gd name="connsiteY10" fmla="*/ 5029200 h 5702300"/>
              <a:gd name="connsiteX11" fmla="*/ 744493 w 858179"/>
              <a:gd name="connsiteY11" fmla="*/ 5702300 h 5702300"/>
              <a:gd name="connsiteX0" fmla="*/ 36468 w 858179"/>
              <a:gd name="connsiteY0" fmla="*/ 0 h 5702300"/>
              <a:gd name="connsiteX1" fmla="*/ 105048 w 858179"/>
              <a:gd name="connsiteY1" fmla="*/ 505460 h 5702300"/>
              <a:gd name="connsiteX2" fmla="*/ 112668 w 858179"/>
              <a:gd name="connsiteY2" fmla="*/ 1333500 h 5702300"/>
              <a:gd name="connsiteX3" fmla="*/ 153943 w 858179"/>
              <a:gd name="connsiteY3" fmla="*/ 1749425 h 5702300"/>
              <a:gd name="connsiteX4" fmla="*/ 5211 w 858179"/>
              <a:gd name="connsiteY4" fmla="*/ 1977374 h 5702300"/>
              <a:gd name="connsiteX5" fmla="*/ 71886 w 858179"/>
              <a:gd name="connsiteY5" fmla="*/ 2342499 h 5702300"/>
              <a:gd name="connsiteX6" fmla="*/ 192537 w 858179"/>
              <a:gd name="connsiteY6" fmla="*/ 2618724 h 5702300"/>
              <a:gd name="connsiteX7" fmla="*/ 150768 w 858179"/>
              <a:gd name="connsiteY7" fmla="*/ 4019550 h 5702300"/>
              <a:gd name="connsiteX8" fmla="*/ 55518 w 858179"/>
              <a:gd name="connsiteY8" fmla="*/ 4603750 h 5702300"/>
              <a:gd name="connsiteX9" fmla="*/ 754513 w 858179"/>
              <a:gd name="connsiteY9" fmla="*/ 4923774 h 5702300"/>
              <a:gd name="connsiteX10" fmla="*/ 852443 w 858179"/>
              <a:gd name="connsiteY10" fmla="*/ 5029200 h 5702300"/>
              <a:gd name="connsiteX11" fmla="*/ 744493 w 858179"/>
              <a:gd name="connsiteY11" fmla="*/ 5702300 h 5702300"/>
              <a:gd name="connsiteX0" fmla="*/ 36468 w 856040"/>
              <a:gd name="connsiteY0" fmla="*/ 0 h 5702300"/>
              <a:gd name="connsiteX1" fmla="*/ 105048 w 856040"/>
              <a:gd name="connsiteY1" fmla="*/ 505460 h 5702300"/>
              <a:gd name="connsiteX2" fmla="*/ 112668 w 856040"/>
              <a:gd name="connsiteY2" fmla="*/ 1333500 h 5702300"/>
              <a:gd name="connsiteX3" fmla="*/ 153943 w 856040"/>
              <a:gd name="connsiteY3" fmla="*/ 1749425 h 5702300"/>
              <a:gd name="connsiteX4" fmla="*/ 5211 w 856040"/>
              <a:gd name="connsiteY4" fmla="*/ 1977374 h 5702300"/>
              <a:gd name="connsiteX5" fmla="*/ 71886 w 856040"/>
              <a:gd name="connsiteY5" fmla="*/ 2342499 h 5702300"/>
              <a:gd name="connsiteX6" fmla="*/ 192537 w 856040"/>
              <a:gd name="connsiteY6" fmla="*/ 2618724 h 5702300"/>
              <a:gd name="connsiteX7" fmla="*/ 150768 w 856040"/>
              <a:gd name="connsiteY7" fmla="*/ 4019550 h 5702300"/>
              <a:gd name="connsiteX8" fmla="*/ 55518 w 856040"/>
              <a:gd name="connsiteY8" fmla="*/ 4603750 h 5702300"/>
              <a:gd name="connsiteX9" fmla="*/ 694188 w 856040"/>
              <a:gd name="connsiteY9" fmla="*/ 4898374 h 5702300"/>
              <a:gd name="connsiteX10" fmla="*/ 852443 w 856040"/>
              <a:gd name="connsiteY10" fmla="*/ 5029200 h 5702300"/>
              <a:gd name="connsiteX11" fmla="*/ 744493 w 856040"/>
              <a:gd name="connsiteY11" fmla="*/ 5702300 h 5702300"/>
              <a:gd name="connsiteX0" fmla="*/ 36468 w 856110"/>
              <a:gd name="connsiteY0" fmla="*/ 0 h 5702300"/>
              <a:gd name="connsiteX1" fmla="*/ 105048 w 856110"/>
              <a:gd name="connsiteY1" fmla="*/ 505460 h 5702300"/>
              <a:gd name="connsiteX2" fmla="*/ 112668 w 856110"/>
              <a:gd name="connsiteY2" fmla="*/ 1333500 h 5702300"/>
              <a:gd name="connsiteX3" fmla="*/ 153943 w 856110"/>
              <a:gd name="connsiteY3" fmla="*/ 1749425 h 5702300"/>
              <a:gd name="connsiteX4" fmla="*/ 5211 w 856110"/>
              <a:gd name="connsiteY4" fmla="*/ 1977374 h 5702300"/>
              <a:gd name="connsiteX5" fmla="*/ 71886 w 856110"/>
              <a:gd name="connsiteY5" fmla="*/ 2342499 h 5702300"/>
              <a:gd name="connsiteX6" fmla="*/ 192537 w 856110"/>
              <a:gd name="connsiteY6" fmla="*/ 2618724 h 5702300"/>
              <a:gd name="connsiteX7" fmla="*/ 150768 w 856110"/>
              <a:gd name="connsiteY7" fmla="*/ 4019550 h 5702300"/>
              <a:gd name="connsiteX8" fmla="*/ 55518 w 856110"/>
              <a:gd name="connsiteY8" fmla="*/ 4603750 h 5702300"/>
              <a:gd name="connsiteX9" fmla="*/ 694188 w 856110"/>
              <a:gd name="connsiteY9" fmla="*/ 4898374 h 5702300"/>
              <a:gd name="connsiteX10" fmla="*/ 852443 w 856110"/>
              <a:gd name="connsiteY10" fmla="*/ 5029200 h 5702300"/>
              <a:gd name="connsiteX11" fmla="*/ 744493 w 856110"/>
              <a:gd name="connsiteY11" fmla="*/ 5702300 h 5702300"/>
              <a:gd name="connsiteX0" fmla="*/ 36468 w 856110"/>
              <a:gd name="connsiteY0" fmla="*/ 0 h 5383213"/>
              <a:gd name="connsiteX1" fmla="*/ 105048 w 856110"/>
              <a:gd name="connsiteY1" fmla="*/ 505460 h 5383213"/>
              <a:gd name="connsiteX2" fmla="*/ 112668 w 856110"/>
              <a:gd name="connsiteY2" fmla="*/ 1333500 h 5383213"/>
              <a:gd name="connsiteX3" fmla="*/ 153943 w 856110"/>
              <a:gd name="connsiteY3" fmla="*/ 1749425 h 5383213"/>
              <a:gd name="connsiteX4" fmla="*/ 5211 w 856110"/>
              <a:gd name="connsiteY4" fmla="*/ 1977374 h 5383213"/>
              <a:gd name="connsiteX5" fmla="*/ 71886 w 856110"/>
              <a:gd name="connsiteY5" fmla="*/ 2342499 h 5383213"/>
              <a:gd name="connsiteX6" fmla="*/ 192537 w 856110"/>
              <a:gd name="connsiteY6" fmla="*/ 2618724 h 5383213"/>
              <a:gd name="connsiteX7" fmla="*/ 150768 w 856110"/>
              <a:gd name="connsiteY7" fmla="*/ 4019550 h 5383213"/>
              <a:gd name="connsiteX8" fmla="*/ 55518 w 856110"/>
              <a:gd name="connsiteY8" fmla="*/ 4603750 h 5383213"/>
              <a:gd name="connsiteX9" fmla="*/ 694188 w 856110"/>
              <a:gd name="connsiteY9" fmla="*/ 4898374 h 5383213"/>
              <a:gd name="connsiteX10" fmla="*/ 852443 w 856110"/>
              <a:gd name="connsiteY10" fmla="*/ 5029200 h 5383213"/>
              <a:gd name="connsiteX11" fmla="*/ 792118 w 856110"/>
              <a:gd name="connsiteY11" fmla="*/ 5383213 h 5383213"/>
              <a:gd name="connsiteX0" fmla="*/ 36468 w 856110"/>
              <a:gd name="connsiteY0" fmla="*/ 0 h 5407026"/>
              <a:gd name="connsiteX1" fmla="*/ 105048 w 856110"/>
              <a:gd name="connsiteY1" fmla="*/ 505460 h 5407026"/>
              <a:gd name="connsiteX2" fmla="*/ 112668 w 856110"/>
              <a:gd name="connsiteY2" fmla="*/ 1333500 h 5407026"/>
              <a:gd name="connsiteX3" fmla="*/ 153943 w 856110"/>
              <a:gd name="connsiteY3" fmla="*/ 1749425 h 5407026"/>
              <a:gd name="connsiteX4" fmla="*/ 5211 w 856110"/>
              <a:gd name="connsiteY4" fmla="*/ 1977374 h 5407026"/>
              <a:gd name="connsiteX5" fmla="*/ 71886 w 856110"/>
              <a:gd name="connsiteY5" fmla="*/ 2342499 h 5407026"/>
              <a:gd name="connsiteX6" fmla="*/ 192537 w 856110"/>
              <a:gd name="connsiteY6" fmla="*/ 2618724 h 5407026"/>
              <a:gd name="connsiteX7" fmla="*/ 150768 w 856110"/>
              <a:gd name="connsiteY7" fmla="*/ 4019550 h 5407026"/>
              <a:gd name="connsiteX8" fmla="*/ 55518 w 856110"/>
              <a:gd name="connsiteY8" fmla="*/ 4603750 h 5407026"/>
              <a:gd name="connsiteX9" fmla="*/ 694188 w 856110"/>
              <a:gd name="connsiteY9" fmla="*/ 4898374 h 5407026"/>
              <a:gd name="connsiteX10" fmla="*/ 852443 w 856110"/>
              <a:gd name="connsiteY10" fmla="*/ 5029200 h 5407026"/>
              <a:gd name="connsiteX11" fmla="*/ 787356 w 856110"/>
              <a:gd name="connsiteY11" fmla="*/ 5407026 h 540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6110" h="5407026">
                <a:moveTo>
                  <a:pt x="36468" y="0"/>
                </a:moveTo>
                <a:cubicBezTo>
                  <a:pt x="41548" y="171027"/>
                  <a:pt x="99968" y="334433"/>
                  <a:pt x="105048" y="505460"/>
                </a:cubicBezTo>
                <a:lnTo>
                  <a:pt x="112668" y="1333500"/>
                </a:lnTo>
                <a:cubicBezTo>
                  <a:pt x="133835" y="1473200"/>
                  <a:pt x="132776" y="1609725"/>
                  <a:pt x="153943" y="1749425"/>
                </a:cubicBezTo>
                <a:lnTo>
                  <a:pt x="5211" y="1977374"/>
                </a:lnTo>
                <a:cubicBezTo>
                  <a:pt x="-16403" y="2092624"/>
                  <a:pt x="33786" y="2150411"/>
                  <a:pt x="71886" y="2342499"/>
                </a:cubicBezTo>
                <a:cubicBezTo>
                  <a:pt x="100990" y="2386949"/>
                  <a:pt x="171453" y="2443991"/>
                  <a:pt x="192537" y="2618724"/>
                </a:cubicBezTo>
                <a:cubicBezTo>
                  <a:pt x="204096" y="2895057"/>
                  <a:pt x="153496" y="3654846"/>
                  <a:pt x="150768" y="4019550"/>
                </a:cubicBezTo>
                <a:cubicBezTo>
                  <a:pt x="71393" y="4182533"/>
                  <a:pt x="36468" y="4269317"/>
                  <a:pt x="55518" y="4603750"/>
                </a:cubicBezTo>
                <a:cubicBezTo>
                  <a:pt x="36021" y="4729583"/>
                  <a:pt x="561367" y="4827466"/>
                  <a:pt x="694188" y="4898374"/>
                </a:cubicBezTo>
                <a:cubicBezTo>
                  <a:pt x="744459" y="4912132"/>
                  <a:pt x="880042" y="4957125"/>
                  <a:pt x="852443" y="5029200"/>
                </a:cubicBezTo>
                <a:cubicBezTo>
                  <a:pt x="816460" y="5253567"/>
                  <a:pt x="823339" y="5182659"/>
                  <a:pt x="787356" y="5407026"/>
                </a:cubicBezTo>
              </a:path>
            </a:pathLst>
          </a:custGeom>
          <a:noFill/>
          <a:ln w="38100">
            <a:solidFill>
              <a:schemeClr val="bg2">
                <a:lumMod val="50000"/>
              </a:schemeClr>
            </a:solidFill>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rot="20254730">
            <a:off x="5446111" y="2276597"/>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正方形/長方形 70"/>
          <p:cNvSpPr/>
          <p:nvPr/>
        </p:nvSpPr>
        <p:spPr>
          <a:xfrm rot="20276385">
            <a:off x="5308545" y="2332302"/>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二等辺三角形 71"/>
          <p:cNvSpPr/>
          <p:nvPr/>
        </p:nvSpPr>
        <p:spPr>
          <a:xfrm rot="20232474" flipH="1">
            <a:off x="3493585" y="1317728"/>
            <a:ext cx="211930" cy="177696"/>
          </a:xfrm>
          <a:prstGeom prst="triangl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p:cNvSpPr/>
          <p:nvPr/>
        </p:nvSpPr>
        <p:spPr>
          <a:xfrm rot="20254730">
            <a:off x="5167194" y="2391919"/>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p:cNvSpPr/>
          <p:nvPr/>
        </p:nvSpPr>
        <p:spPr>
          <a:xfrm rot="20276385">
            <a:off x="5029628" y="2447624"/>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5" name="正方形/長方形 74"/>
          <p:cNvSpPr/>
          <p:nvPr/>
        </p:nvSpPr>
        <p:spPr>
          <a:xfrm rot="20254730">
            <a:off x="4893991" y="2501242"/>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正方形/長方形 75"/>
          <p:cNvSpPr/>
          <p:nvPr/>
        </p:nvSpPr>
        <p:spPr>
          <a:xfrm rot="20276385">
            <a:off x="4756425" y="2556947"/>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正方形/長方形 76"/>
          <p:cNvSpPr/>
          <p:nvPr/>
        </p:nvSpPr>
        <p:spPr>
          <a:xfrm rot="20254730">
            <a:off x="4620124" y="2612529"/>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p:cNvSpPr/>
          <p:nvPr/>
        </p:nvSpPr>
        <p:spPr>
          <a:xfrm rot="20641062">
            <a:off x="4484558" y="2660578"/>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0" name="正方形/長方形 79"/>
          <p:cNvSpPr/>
          <p:nvPr/>
        </p:nvSpPr>
        <p:spPr>
          <a:xfrm rot="1629000">
            <a:off x="4217292" y="2645601"/>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正方形/長方形 78"/>
          <p:cNvSpPr/>
          <p:nvPr/>
        </p:nvSpPr>
        <p:spPr>
          <a:xfrm>
            <a:off x="4342735" y="2678657"/>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1" name="正方形/長方形 80"/>
          <p:cNvSpPr/>
          <p:nvPr/>
        </p:nvSpPr>
        <p:spPr>
          <a:xfrm rot="2563724">
            <a:off x="4100002" y="2562125"/>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2" name="正方形/長方形 81"/>
          <p:cNvSpPr/>
          <p:nvPr/>
        </p:nvSpPr>
        <p:spPr>
          <a:xfrm rot="3810979">
            <a:off x="4022684" y="2449715"/>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p:cNvSpPr/>
          <p:nvPr/>
        </p:nvSpPr>
        <p:spPr>
          <a:xfrm rot="3909987">
            <a:off x="3956925" y="2311389"/>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正方形/長方形 83"/>
          <p:cNvSpPr/>
          <p:nvPr/>
        </p:nvSpPr>
        <p:spPr>
          <a:xfrm rot="3980447">
            <a:off x="3896485" y="2174760"/>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p:cNvSpPr/>
          <p:nvPr/>
        </p:nvSpPr>
        <p:spPr>
          <a:xfrm rot="3909987">
            <a:off x="3838116" y="2043647"/>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p:cNvSpPr/>
          <p:nvPr/>
        </p:nvSpPr>
        <p:spPr>
          <a:xfrm rot="3980447">
            <a:off x="3777676" y="1907018"/>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7" name="正方形/長方形 86"/>
          <p:cNvSpPr/>
          <p:nvPr/>
        </p:nvSpPr>
        <p:spPr>
          <a:xfrm rot="3909987">
            <a:off x="3715808" y="1775513"/>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8" name="正方形/長方形 87"/>
          <p:cNvSpPr/>
          <p:nvPr/>
        </p:nvSpPr>
        <p:spPr>
          <a:xfrm rot="3980447">
            <a:off x="3655368" y="1638884"/>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正方形/長方形 88"/>
          <p:cNvSpPr/>
          <p:nvPr/>
        </p:nvSpPr>
        <p:spPr>
          <a:xfrm rot="3909987">
            <a:off x="3596039" y="1510945"/>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テキスト ボックス 46"/>
          <p:cNvSpPr txBox="1"/>
          <p:nvPr/>
        </p:nvSpPr>
        <p:spPr>
          <a:xfrm>
            <a:off x="6637502" y="1709386"/>
            <a:ext cx="1044718" cy="184666"/>
          </a:xfrm>
          <a:prstGeom prst="rect">
            <a:avLst/>
          </a:prstGeom>
          <a:noFill/>
        </p:spPr>
        <p:txBody>
          <a:bodyPr wrap="square" lIns="0" tIns="0" rIns="0" bIns="0" rtlCol="0">
            <a:spAutoFit/>
          </a:bodyPr>
          <a:lstStyle/>
          <a:p>
            <a:r>
              <a:rPr lang="ja-JP" altLang="en-US" sz="1200" b="1" dirty="0" smtClean="0">
                <a:solidFill>
                  <a:srgbClr val="009999"/>
                </a:solidFill>
                <a:effectLst>
                  <a:glow rad="76200">
                    <a:schemeClr val="bg1"/>
                  </a:glow>
                </a:effectLst>
              </a:rPr>
              <a:t>東海道新幹線</a:t>
            </a:r>
            <a:endParaRPr kumimoji="1" lang="ja-JP" altLang="en-US" sz="1200" b="1" dirty="0">
              <a:solidFill>
                <a:srgbClr val="009999"/>
              </a:solidFill>
              <a:effectLst>
                <a:glow rad="76200">
                  <a:schemeClr val="bg1"/>
                </a:glow>
              </a:effectLst>
            </a:endParaRPr>
          </a:p>
        </p:txBody>
      </p:sp>
      <p:sp>
        <p:nvSpPr>
          <p:cNvPr id="95" name="テキスト ボックス 94"/>
          <p:cNvSpPr txBox="1"/>
          <p:nvPr/>
        </p:nvSpPr>
        <p:spPr>
          <a:xfrm>
            <a:off x="7990376" y="4367397"/>
            <a:ext cx="452678" cy="253916"/>
          </a:xfrm>
          <a:prstGeom prst="rect">
            <a:avLst/>
          </a:prstGeom>
          <a:noFill/>
        </p:spPr>
        <p:txBody>
          <a:bodyPr wrap="square"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放出</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00" name="円/楕円 99"/>
          <p:cNvSpPr/>
          <p:nvPr/>
        </p:nvSpPr>
        <p:spPr>
          <a:xfrm>
            <a:off x="5660956" y="3359913"/>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07" name="フリーフォーム 106"/>
          <p:cNvSpPr/>
          <p:nvPr/>
        </p:nvSpPr>
        <p:spPr>
          <a:xfrm>
            <a:off x="4802405" y="1301746"/>
            <a:ext cx="399013" cy="1400175"/>
          </a:xfrm>
          <a:custGeom>
            <a:avLst/>
            <a:gdLst>
              <a:gd name="connsiteX0" fmla="*/ 321537 w 396129"/>
              <a:gd name="connsiteY0" fmla="*/ 1368425 h 1368425"/>
              <a:gd name="connsiteX1" fmla="*/ 394562 w 396129"/>
              <a:gd name="connsiteY1" fmla="*/ 1012825 h 1368425"/>
              <a:gd name="connsiteX2" fmla="*/ 369162 w 396129"/>
              <a:gd name="connsiteY2" fmla="*/ 803275 h 1368425"/>
              <a:gd name="connsiteX3" fmla="*/ 340587 w 396129"/>
              <a:gd name="connsiteY3" fmla="*/ 673100 h 1368425"/>
              <a:gd name="connsiteX4" fmla="*/ 248512 w 396129"/>
              <a:gd name="connsiteY4" fmla="*/ 523875 h 1368425"/>
              <a:gd name="connsiteX5" fmla="*/ 194537 w 396129"/>
              <a:gd name="connsiteY5" fmla="*/ 450850 h 1368425"/>
              <a:gd name="connsiteX6" fmla="*/ 29437 w 396129"/>
              <a:gd name="connsiteY6" fmla="*/ 269875 h 1368425"/>
              <a:gd name="connsiteX7" fmla="*/ 862 w 396129"/>
              <a:gd name="connsiteY7" fmla="*/ 0 h 1368425"/>
              <a:gd name="connsiteX0" fmla="*/ 324421 w 399013"/>
              <a:gd name="connsiteY0" fmla="*/ 1400175 h 1400175"/>
              <a:gd name="connsiteX1" fmla="*/ 397446 w 399013"/>
              <a:gd name="connsiteY1" fmla="*/ 1044575 h 1400175"/>
              <a:gd name="connsiteX2" fmla="*/ 372046 w 399013"/>
              <a:gd name="connsiteY2" fmla="*/ 835025 h 1400175"/>
              <a:gd name="connsiteX3" fmla="*/ 343471 w 399013"/>
              <a:gd name="connsiteY3" fmla="*/ 704850 h 1400175"/>
              <a:gd name="connsiteX4" fmla="*/ 251396 w 399013"/>
              <a:gd name="connsiteY4" fmla="*/ 555625 h 1400175"/>
              <a:gd name="connsiteX5" fmla="*/ 197421 w 399013"/>
              <a:gd name="connsiteY5" fmla="*/ 482600 h 1400175"/>
              <a:gd name="connsiteX6" fmla="*/ 32321 w 399013"/>
              <a:gd name="connsiteY6" fmla="*/ 301625 h 1400175"/>
              <a:gd name="connsiteX7" fmla="*/ 571 w 399013"/>
              <a:gd name="connsiteY7"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9013" h="1400175">
                <a:moveTo>
                  <a:pt x="324421" y="1400175"/>
                </a:moveTo>
                <a:cubicBezTo>
                  <a:pt x="356965" y="1269471"/>
                  <a:pt x="389509" y="1138767"/>
                  <a:pt x="397446" y="1044575"/>
                </a:cubicBezTo>
                <a:cubicBezTo>
                  <a:pt x="405383" y="950383"/>
                  <a:pt x="381042" y="891646"/>
                  <a:pt x="372046" y="835025"/>
                </a:cubicBezTo>
                <a:cubicBezTo>
                  <a:pt x="363050" y="778404"/>
                  <a:pt x="363579" y="751417"/>
                  <a:pt x="343471" y="704850"/>
                </a:cubicBezTo>
                <a:cubicBezTo>
                  <a:pt x="323363" y="658283"/>
                  <a:pt x="275738" y="592667"/>
                  <a:pt x="251396" y="555625"/>
                </a:cubicBezTo>
                <a:cubicBezTo>
                  <a:pt x="227054" y="518583"/>
                  <a:pt x="233933" y="524933"/>
                  <a:pt x="197421" y="482600"/>
                </a:cubicBezTo>
                <a:cubicBezTo>
                  <a:pt x="160908" y="440267"/>
                  <a:pt x="65129" y="382058"/>
                  <a:pt x="32321" y="301625"/>
                </a:cubicBezTo>
                <a:cubicBezTo>
                  <a:pt x="-487" y="221192"/>
                  <a:pt x="-1281" y="97366"/>
                  <a:pt x="571" y="0"/>
                </a:cubicBezTo>
              </a:path>
            </a:pathLst>
          </a:custGeom>
          <a:noFill/>
          <a:ln w="38100">
            <a:solidFill>
              <a:schemeClr val="bg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テキスト ボックス 110"/>
          <p:cNvSpPr txBox="1"/>
          <p:nvPr/>
        </p:nvSpPr>
        <p:spPr>
          <a:xfrm>
            <a:off x="4998256" y="5264409"/>
            <a:ext cx="524305" cy="161583"/>
          </a:xfrm>
          <a:prstGeom prst="rect">
            <a:avLst/>
          </a:prstGeom>
          <a:noFill/>
        </p:spPr>
        <p:txBody>
          <a:bodyPr wrap="square" lIns="0" tIns="0" rIns="0" bIns="0" rtlCol="0">
            <a:spAutoFit/>
          </a:bodyPr>
          <a:lstStyle/>
          <a:p>
            <a:r>
              <a:rPr lang="ja-JP" altLang="en-US" sz="1050" b="1" dirty="0">
                <a:solidFill>
                  <a:schemeClr val="tx1">
                    <a:lumMod val="65000"/>
                    <a:lumOff val="35000"/>
                  </a:schemeClr>
                </a:solidFill>
                <a:effectLst>
                  <a:glow rad="241300">
                    <a:schemeClr val="bg1">
                      <a:alpha val="91000"/>
                    </a:schemeClr>
                  </a:glow>
                </a:effectLst>
              </a:rPr>
              <a:t>ＪＲ</a:t>
            </a:r>
            <a:r>
              <a:rPr lang="ja-JP" altLang="en-US" sz="1050" b="1" dirty="0" smtClean="0">
                <a:solidFill>
                  <a:schemeClr val="tx1">
                    <a:lumMod val="65000"/>
                    <a:lumOff val="35000"/>
                  </a:schemeClr>
                </a:solidFill>
                <a:effectLst>
                  <a:glow rad="241300">
                    <a:schemeClr val="bg1">
                      <a:alpha val="91000"/>
                    </a:schemeClr>
                  </a:glow>
                </a:effectLst>
              </a:rPr>
              <a:t>難波</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23" name="円/楕円 22"/>
          <p:cNvSpPr/>
          <p:nvPr/>
        </p:nvSpPr>
        <p:spPr>
          <a:xfrm>
            <a:off x="5605318" y="2110260"/>
            <a:ext cx="252000" cy="252000"/>
          </a:xfrm>
          <a:prstGeom prst="ellipse">
            <a:avLst/>
          </a:prstGeom>
          <a:solidFill>
            <a:srgbClr val="FF0000"/>
          </a:solidFill>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1" name="フリーフォーム 40"/>
          <p:cNvSpPr/>
          <p:nvPr/>
        </p:nvSpPr>
        <p:spPr>
          <a:xfrm>
            <a:off x="5483598" y="5396838"/>
            <a:ext cx="1202665" cy="1325950"/>
          </a:xfrm>
          <a:custGeom>
            <a:avLst/>
            <a:gdLst>
              <a:gd name="connsiteX0" fmla="*/ 0 w 3200400"/>
              <a:gd name="connsiteY0" fmla="*/ 1130300 h 1130300"/>
              <a:gd name="connsiteX1" fmla="*/ 1828800 w 3200400"/>
              <a:gd name="connsiteY1" fmla="*/ 1016000 h 1130300"/>
              <a:gd name="connsiteX2" fmla="*/ 3200400 w 3200400"/>
              <a:gd name="connsiteY2" fmla="*/ 0 h 1130300"/>
              <a:gd name="connsiteX0" fmla="*/ 0 w 3200400"/>
              <a:gd name="connsiteY0" fmla="*/ 1130300 h 1130300"/>
              <a:gd name="connsiteX1" fmla="*/ 1828800 w 3200400"/>
              <a:gd name="connsiteY1" fmla="*/ 1016000 h 1130300"/>
              <a:gd name="connsiteX2" fmla="*/ 3200400 w 3200400"/>
              <a:gd name="connsiteY2" fmla="*/ 0 h 1130300"/>
              <a:gd name="connsiteX0" fmla="*/ 0 w 3340100"/>
              <a:gd name="connsiteY0" fmla="*/ 292100 h 292100"/>
              <a:gd name="connsiteX1" fmla="*/ 1828800 w 3340100"/>
              <a:gd name="connsiteY1" fmla="*/ 177800 h 292100"/>
              <a:gd name="connsiteX2" fmla="*/ 3340100 w 3340100"/>
              <a:gd name="connsiteY2" fmla="*/ 0 h 292100"/>
              <a:gd name="connsiteX0" fmla="*/ 0 w 3340100"/>
              <a:gd name="connsiteY0" fmla="*/ 292100 h 292100"/>
              <a:gd name="connsiteX1" fmla="*/ 1828800 w 3340100"/>
              <a:gd name="connsiteY1" fmla="*/ 177800 h 292100"/>
              <a:gd name="connsiteX2" fmla="*/ 3340100 w 3340100"/>
              <a:gd name="connsiteY2" fmla="*/ 0 h 292100"/>
              <a:gd name="connsiteX0" fmla="*/ 0 w 2254250"/>
              <a:gd name="connsiteY0" fmla="*/ 1123950 h 1123950"/>
              <a:gd name="connsiteX1" fmla="*/ 742950 w 2254250"/>
              <a:gd name="connsiteY1" fmla="*/ 177800 h 1123950"/>
              <a:gd name="connsiteX2" fmla="*/ 2254250 w 2254250"/>
              <a:gd name="connsiteY2" fmla="*/ 0 h 1123950"/>
              <a:gd name="connsiteX0" fmla="*/ 0 w 2254250"/>
              <a:gd name="connsiteY0" fmla="*/ 1123950 h 1187756"/>
              <a:gd name="connsiteX1" fmla="*/ 742950 w 2254250"/>
              <a:gd name="connsiteY1" fmla="*/ 177800 h 1187756"/>
              <a:gd name="connsiteX2" fmla="*/ 2254250 w 2254250"/>
              <a:gd name="connsiteY2" fmla="*/ 0 h 1187756"/>
              <a:gd name="connsiteX0" fmla="*/ 0 w 2254250"/>
              <a:gd name="connsiteY0" fmla="*/ 1123950 h 1184740"/>
              <a:gd name="connsiteX1" fmla="*/ 742950 w 2254250"/>
              <a:gd name="connsiteY1" fmla="*/ 177800 h 1184740"/>
              <a:gd name="connsiteX2" fmla="*/ 2254250 w 2254250"/>
              <a:gd name="connsiteY2" fmla="*/ 0 h 1184740"/>
              <a:gd name="connsiteX0" fmla="*/ 0 w 2254250"/>
              <a:gd name="connsiteY0" fmla="*/ 1123950 h 1123950"/>
              <a:gd name="connsiteX1" fmla="*/ 506582 w 2254250"/>
              <a:gd name="connsiteY1" fmla="*/ 373538 h 1123950"/>
              <a:gd name="connsiteX2" fmla="*/ 742950 w 2254250"/>
              <a:gd name="connsiteY2" fmla="*/ 177800 h 1123950"/>
              <a:gd name="connsiteX3" fmla="*/ 2254250 w 2254250"/>
              <a:gd name="connsiteY3" fmla="*/ 0 h 1123950"/>
              <a:gd name="connsiteX0" fmla="*/ 0 w 2254250"/>
              <a:gd name="connsiteY0" fmla="*/ 1123950 h 1123950"/>
              <a:gd name="connsiteX1" fmla="*/ 379582 w 2254250"/>
              <a:gd name="connsiteY1" fmla="*/ 887888 h 1123950"/>
              <a:gd name="connsiteX2" fmla="*/ 506582 w 2254250"/>
              <a:gd name="connsiteY2" fmla="*/ 373538 h 1123950"/>
              <a:gd name="connsiteX3" fmla="*/ 742950 w 2254250"/>
              <a:gd name="connsiteY3" fmla="*/ 177800 h 1123950"/>
              <a:gd name="connsiteX4" fmla="*/ 2254250 w 2254250"/>
              <a:gd name="connsiteY4" fmla="*/ 0 h 1123950"/>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1861968"/>
              <a:gd name="connsiteY0" fmla="*/ 1668938 h 1668938"/>
              <a:gd name="connsiteX1" fmla="*/ 127000 w 1861968"/>
              <a:gd name="connsiteY1" fmla="*/ 1154588 h 1668938"/>
              <a:gd name="connsiteX2" fmla="*/ 363368 w 1861968"/>
              <a:gd name="connsiteY2" fmla="*/ 958850 h 1668938"/>
              <a:gd name="connsiteX3" fmla="*/ 1861968 w 1861968"/>
              <a:gd name="connsiteY3" fmla="*/ 0 h 1668938"/>
              <a:gd name="connsiteX0" fmla="*/ 615373 w 1761943"/>
              <a:gd name="connsiteY0" fmla="*/ 2192711 h 2192711"/>
              <a:gd name="connsiteX1" fmla="*/ 26975 w 1761943"/>
              <a:gd name="connsiteY1" fmla="*/ 1154588 h 2192711"/>
              <a:gd name="connsiteX2" fmla="*/ 263343 w 1761943"/>
              <a:gd name="connsiteY2" fmla="*/ 958850 h 2192711"/>
              <a:gd name="connsiteX3" fmla="*/ 1761943 w 1761943"/>
              <a:gd name="connsiteY3" fmla="*/ 0 h 2192711"/>
              <a:gd name="connsiteX0" fmla="*/ 615373 w 1761943"/>
              <a:gd name="connsiteY0" fmla="*/ 2192711 h 2192711"/>
              <a:gd name="connsiteX1" fmla="*/ 26975 w 1761943"/>
              <a:gd name="connsiteY1" fmla="*/ 1154588 h 2192711"/>
              <a:gd name="connsiteX2" fmla="*/ 263343 w 1761943"/>
              <a:gd name="connsiteY2" fmla="*/ 958850 h 2192711"/>
              <a:gd name="connsiteX3" fmla="*/ 1761943 w 1761943"/>
              <a:gd name="connsiteY3" fmla="*/ 0 h 2192711"/>
              <a:gd name="connsiteX0" fmla="*/ 549124 w 1695694"/>
              <a:gd name="connsiteY0" fmla="*/ 2192711 h 2192711"/>
              <a:gd name="connsiteX1" fmla="*/ 24601 w 1695694"/>
              <a:gd name="connsiteY1" fmla="*/ 1154588 h 2192711"/>
              <a:gd name="connsiteX2" fmla="*/ 197094 w 1695694"/>
              <a:gd name="connsiteY2" fmla="*/ 958850 h 2192711"/>
              <a:gd name="connsiteX3" fmla="*/ 1695694 w 1695694"/>
              <a:gd name="connsiteY3" fmla="*/ 0 h 2192711"/>
              <a:gd name="connsiteX0" fmla="*/ 587933 w 2386026"/>
              <a:gd name="connsiteY0" fmla="*/ 1707263 h 1707263"/>
              <a:gd name="connsiteX1" fmla="*/ 63410 w 2386026"/>
              <a:gd name="connsiteY1" fmla="*/ 669140 h 1707263"/>
              <a:gd name="connsiteX2" fmla="*/ 235903 w 2386026"/>
              <a:gd name="connsiteY2" fmla="*/ 473402 h 1707263"/>
              <a:gd name="connsiteX3" fmla="*/ 2386026 w 2386026"/>
              <a:gd name="connsiteY3" fmla="*/ 0 h 1707263"/>
              <a:gd name="connsiteX0" fmla="*/ 587933 w 2386026"/>
              <a:gd name="connsiteY0" fmla="*/ 1707263 h 1707263"/>
              <a:gd name="connsiteX1" fmla="*/ 63410 w 2386026"/>
              <a:gd name="connsiteY1" fmla="*/ 669140 h 1707263"/>
              <a:gd name="connsiteX2" fmla="*/ 235903 w 2386026"/>
              <a:gd name="connsiteY2" fmla="*/ 473402 h 1707263"/>
              <a:gd name="connsiteX3" fmla="*/ 2386026 w 2386026"/>
              <a:gd name="connsiteY3" fmla="*/ 0 h 1707263"/>
              <a:gd name="connsiteX0" fmla="*/ 527120 w 2325213"/>
              <a:gd name="connsiteY0" fmla="*/ 1748814 h 1748814"/>
              <a:gd name="connsiteX1" fmla="*/ 2597 w 2325213"/>
              <a:gd name="connsiteY1" fmla="*/ 710691 h 1748814"/>
              <a:gd name="connsiteX2" fmla="*/ 175090 w 2325213"/>
              <a:gd name="connsiteY2" fmla="*/ 514953 h 1748814"/>
              <a:gd name="connsiteX3" fmla="*/ 981321 w 2325213"/>
              <a:gd name="connsiteY3" fmla="*/ 23787 h 1748814"/>
              <a:gd name="connsiteX4" fmla="*/ 2325213 w 2325213"/>
              <a:gd name="connsiteY4" fmla="*/ 41551 h 1748814"/>
              <a:gd name="connsiteX0" fmla="*/ 527120 w 2325213"/>
              <a:gd name="connsiteY0" fmla="*/ 1741811 h 1741811"/>
              <a:gd name="connsiteX1" fmla="*/ 2597 w 2325213"/>
              <a:gd name="connsiteY1" fmla="*/ 703688 h 1741811"/>
              <a:gd name="connsiteX2" fmla="*/ 175090 w 2325213"/>
              <a:gd name="connsiteY2" fmla="*/ 507950 h 1741811"/>
              <a:gd name="connsiteX3" fmla="*/ 981321 w 2325213"/>
              <a:gd name="connsiteY3" fmla="*/ 16784 h 1741811"/>
              <a:gd name="connsiteX4" fmla="*/ 1594519 w 2325213"/>
              <a:gd name="connsiteY4" fmla="*/ 170083 h 1741811"/>
              <a:gd name="connsiteX5" fmla="*/ 2325213 w 2325213"/>
              <a:gd name="connsiteY5" fmla="*/ 34548 h 1741811"/>
              <a:gd name="connsiteX0" fmla="*/ 527120 w 1594519"/>
              <a:gd name="connsiteY0" fmla="*/ 1741811 h 1741811"/>
              <a:gd name="connsiteX1" fmla="*/ 2597 w 1594519"/>
              <a:gd name="connsiteY1" fmla="*/ 703688 h 1741811"/>
              <a:gd name="connsiteX2" fmla="*/ 175090 w 1594519"/>
              <a:gd name="connsiteY2" fmla="*/ 507950 h 1741811"/>
              <a:gd name="connsiteX3" fmla="*/ 981321 w 1594519"/>
              <a:gd name="connsiteY3" fmla="*/ 16784 h 1741811"/>
              <a:gd name="connsiteX4" fmla="*/ 1594519 w 1594519"/>
              <a:gd name="connsiteY4" fmla="*/ 170083 h 1741811"/>
              <a:gd name="connsiteX0" fmla="*/ 527120 w 981321"/>
              <a:gd name="connsiteY0" fmla="*/ 1725027 h 1725027"/>
              <a:gd name="connsiteX1" fmla="*/ 2597 w 981321"/>
              <a:gd name="connsiteY1" fmla="*/ 686904 h 1725027"/>
              <a:gd name="connsiteX2" fmla="*/ 175090 w 981321"/>
              <a:gd name="connsiteY2" fmla="*/ 491166 h 1725027"/>
              <a:gd name="connsiteX3" fmla="*/ 981321 w 981321"/>
              <a:gd name="connsiteY3" fmla="*/ 0 h 1725027"/>
              <a:gd name="connsiteX0" fmla="*/ 527120 w 527120"/>
              <a:gd name="connsiteY0" fmla="*/ 1233861 h 1233861"/>
              <a:gd name="connsiteX1" fmla="*/ 2597 w 527120"/>
              <a:gd name="connsiteY1" fmla="*/ 195738 h 1233861"/>
              <a:gd name="connsiteX2" fmla="*/ 175090 w 527120"/>
              <a:gd name="connsiteY2" fmla="*/ 0 h 1233861"/>
              <a:gd name="connsiteX0" fmla="*/ 524523 w 524523"/>
              <a:gd name="connsiteY0" fmla="*/ 1038123 h 1038123"/>
              <a:gd name="connsiteX1" fmla="*/ 0 w 524523"/>
              <a:gd name="connsiteY1" fmla="*/ 0 h 1038123"/>
              <a:gd name="connsiteX0" fmla="*/ 230699 w 230699"/>
              <a:gd name="connsiteY0" fmla="*/ 373825 h 373825"/>
              <a:gd name="connsiteX1" fmla="*/ 0 w 230699"/>
              <a:gd name="connsiteY1" fmla="*/ 0 h 373825"/>
              <a:gd name="connsiteX0" fmla="*/ 230699 w 230699"/>
              <a:gd name="connsiteY0" fmla="*/ 373825 h 373825"/>
              <a:gd name="connsiteX1" fmla="*/ 0 w 230699"/>
              <a:gd name="connsiteY1" fmla="*/ 0 h 373825"/>
              <a:gd name="connsiteX0" fmla="*/ 217924 w 217924"/>
              <a:gd name="connsiteY0" fmla="*/ 450475 h 450475"/>
              <a:gd name="connsiteX1" fmla="*/ 0 w 217924"/>
              <a:gd name="connsiteY1" fmla="*/ 0 h 450475"/>
              <a:gd name="connsiteX0" fmla="*/ 217924 w 217924"/>
              <a:gd name="connsiteY0" fmla="*/ 450475 h 450475"/>
              <a:gd name="connsiteX1" fmla="*/ 0 w 217924"/>
              <a:gd name="connsiteY1" fmla="*/ 0 h 450475"/>
              <a:gd name="connsiteX0" fmla="*/ 192374 w 192374"/>
              <a:gd name="connsiteY0" fmla="*/ 348275 h 348275"/>
              <a:gd name="connsiteX1" fmla="*/ 0 w 192374"/>
              <a:gd name="connsiteY1" fmla="*/ 0 h 348275"/>
              <a:gd name="connsiteX0" fmla="*/ 192374 w 192374"/>
              <a:gd name="connsiteY0" fmla="*/ 348275 h 348275"/>
              <a:gd name="connsiteX1" fmla="*/ 0 w 192374"/>
              <a:gd name="connsiteY1" fmla="*/ 0 h 348275"/>
              <a:gd name="connsiteX0" fmla="*/ 12459 w 135392"/>
              <a:gd name="connsiteY0" fmla="*/ 1199088 h 1199088"/>
              <a:gd name="connsiteX1" fmla="*/ 57700 w 135392"/>
              <a:gd name="connsiteY1" fmla="*/ 0 h 1199088"/>
              <a:gd name="connsiteX0" fmla="*/ 33820 w 79061"/>
              <a:gd name="connsiteY0" fmla="*/ 1199088 h 1199088"/>
              <a:gd name="connsiteX1" fmla="*/ 79061 w 79061"/>
              <a:gd name="connsiteY1" fmla="*/ 0 h 1199088"/>
              <a:gd name="connsiteX0" fmla="*/ 0 w 45241"/>
              <a:gd name="connsiteY0" fmla="*/ 1199088 h 1199088"/>
              <a:gd name="connsiteX1" fmla="*/ 45241 w 45241"/>
              <a:gd name="connsiteY1" fmla="*/ 0 h 1199088"/>
              <a:gd name="connsiteX0" fmla="*/ 250354 w 250617"/>
              <a:gd name="connsiteY0" fmla="*/ 2943892 h 2943892"/>
              <a:gd name="connsiteX1" fmla="*/ 3734 w 250617"/>
              <a:gd name="connsiteY1" fmla="*/ 0 h 2943892"/>
              <a:gd name="connsiteX0" fmla="*/ 56528 w 57302"/>
              <a:gd name="connsiteY0" fmla="*/ 2661551 h 2661551"/>
              <a:gd name="connsiteX1" fmla="*/ 9769 w 57302"/>
              <a:gd name="connsiteY1" fmla="*/ 0 h 2661551"/>
              <a:gd name="connsiteX0" fmla="*/ 240949 w 241221"/>
              <a:gd name="connsiteY0" fmla="*/ 2928030 h 2928030"/>
              <a:gd name="connsiteX1" fmla="*/ 3846 w 241221"/>
              <a:gd name="connsiteY1" fmla="*/ 0 h 2928030"/>
              <a:gd name="connsiteX0" fmla="*/ 237974 w 238268"/>
              <a:gd name="connsiteY0" fmla="*/ 2928030 h 2928030"/>
              <a:gd name="connsiteX1" fmla="*/ 871 w 238268"/>
              <a:gd name="connsiteY1" fmla="*/ 0 h 2928030"/>
              <a:gd name="connsiteX0" fmla="*/ 269608 w 269871"/>
              <a:gd name="connsiteY0" fmla="*/ 2585414 h 2585414"/>
              <a:gd name="connsiteX1" fmla="*/ 781 w 269871"/>
              <a:gd name="connsiteY1" fmla="*/ 0 h 2585414"/>
              <a:gd name="connsiteX0" fmla="*/ 234812 w 235109"/>
              <a:gd name="connsiteY0" fmla="*/ 2902651 h 2902651"/>
              <a:gd name="connsiteX1" fmla="*/ 881 w 235109"/>
              <a:gd name="connsiteY1" fmla="*/ 0 h 2902651"/>
              <a:gd name="connsiteX0" fmla="*/ 234561 w 234561"/>
              <a:gd name="connsiteY0" fmla="*/ 2902651 h 2902651"/>
              <a:gd name="connsiteX1" fmla="*/ 143850 w 234561"/>
              <a:gd name="connsiteY1" fmla="*/ 630617 h 2902651"/>
              <a:gd name="connsiteX2" fmla="*/ 630 w 234561"/>
              <a:gd name="connsiteY2" fmla="*/ 0 h 2902651"/>
              <a:gd name="connsiteX0" fmla="*/ 233931 w 233931"/>
              <a:gd name="connsiteY0" fmla="*/ 2902651 h 2902651"/>
              <a:gd name="connsiteX1" fmla="*/ 0 w 233931"/>
              <a:gd name="connsiteY1" fmla="*/ 0 h 2902651"/>
              <a:gd name="connsiteX0" fmla="*/ 233931 w 233931"/>
              <a:gd name="connsiteY0" fmla="*/ 2902651 h 2902651"/>
              <a:gd name="connsiteX1" fmla="*/ 22669 w 233931"/>
              <a:gd name="connsiteY1" fmla="*/ 541790 h 2902651"/>
              <a:gd name="connsiteX2" fmla="*/ 0 w 233931"/>
              <a:gd name="connsiteY2" fmla="*/ 0 h 2902651"/>
              <a:gd name="connsiteX0" fmla="*/ 262338 w 262338"/>
              <a:gd name="connsiteY0" fmla="*/ 2902651 h 2902651"/>
              <a:gd name="connsiteX1" fmla="*/ 8566 w 262338"/>
              <a:gd name="connsiteY1" fmla="*/ 814614 h 2902651"/>
              <a:gd name="connsiteX2" fmla="*/ 51076 w 262338"/>
              <a:gd name="connsiteY2" fmla="*/ 541790 h 2902651"/>
              <a:gd name="connsiteX3" fmla="*/ 28407 w 262338"/>
              <a:gd name="connsiteY3" fmla="*/ 0 h 2902651"/>
              <a:gd name="connsiteX0" fmla="*/ 261119 w 261119"/>
              <a:gd name="connsiteY0" fmla="*/ 2902651 h 2902651"/>
              <a:gd name="connsiteX1" fmla="*/ 7347 w 261119"/>
              <a:gd name="connsiteY1" fmla="*/ 814614 h 2902651"/>
              <a:gd name="connsiteX2" fmla="*/ 49857 w 261119"/>
              <a:gd name="connsiteY2" fmla="*/ 541790 h 2902651"/>
              <a:gd name="connsiteX3" fmla="*/ 27188 w 261119"/>
              <a:gd name="connsiteY3" fmla="*/ 0 h 2902651"/>
              <a:gd name="connsiteX0" fmla="*/ 253772 w 253772"/>
              <a:gd name="connsiteY0" fmla="*/ 2902651 h 2902651"/>
              <a:gd name="connsiteX1" fmla="*/ 0 w 253772"/>
              <a:gd name="connsiteY1" fmla="*/ 814614 h 2902651"/>
              <a:gd name="connsiteX2" fmla="*/ 42510 w 253772"/>
              <a:gd name="connsiteY2" fmla="*/ 541790 h 2902651"/>
              <a:gd name="connsiteX3" fmla="*/ 19841 w 253772"/>
              <a:gd name="connsiteY3" fmla="*/ 0 h 2902651"/>
              <a:gd name="connsiteX0" fmla="*/ 267969 w 267969"/>
              <a:gd name="connsiteY0" fmla="*/ 2902651 h 2902651"/>
              <a:gd name="connsiteX1" fmla="*/ 14197 w 267969"/>
              <a:gd name="connsiteY1" fmla="*/ 814614 h 2902651"/>
              <a:gd name="connsiteX2" fmla="*/ 56707 w 267969"/>
              <a:gd name="connsiteY2" fmla="*/ 541790 h 2902651"/>
              <a:gd name="connsiteX3" fmla="*/ 34038 w 267969"/>
              <a:gd name="connsiteY3" fmla="*/ 0 h 2902651"/>
              <a:gd name="connsiteX0" fmla="*/ 266876 w 373461"/>
              <a:gd name="connsiteY0" fmla="*/ 2902651 h 2902651"/>
              <a:gd name="connsiteX1" fmla="*/ 367143 w 373461"/>
              <a:gd name="connsiteY1" fmla="*/ 1103934 h 2902651"/>
              <a:gd name="connsiteX2" fmla="*/ 13104 w 373461"/>
              <a:gd name="connsiteY2" fmla="*/ 814614 h 2902651"/>
              <a:gd name="connsiteX3" fmla="*/ 55614 w 373461"/>
              <a:gd name="connsiteY3" fmla="*/ 541790 h 2902651"/>
              <a:gd name="connsiteX4" fmla="*/ 32945 w 373461"/>
              <a:gd name="connsiteY4" fmla="*/ 0 h 2902651"/>
              <a:gd name="connsiteX0" fmla="*/ 255606 w 255606"/>
              <a:gd name="connsiteY0" fmla="*/ 2902651 h 2902651"/>
              <a:gd name="connsiteX1" fmla="*/ 135075 w 255606"/>
              <a:gd name="connsiteY1" fmla="*/ 1812007 h 2902651"/>
              <a:gd name="connsiteX2" fmla="*/ 1834 w 255606"/>
              <a:gd name="connsiteY2" fmla="*/ 814614 h 2902651"/>
              <a:gd name="connsiteX3" fmla="*/ 44344 w 255606"/>
              <a:gd name="connsiteY3" fmla="*/ 541790 h 2902651"/>
              <a:gd name="connsiteX4" fmla="*/ 21675 w 255606"/>
              <a:gd name="connsiteY4" fmla="*/ 0 h 2902651"/>
              <a:gd name="connsiteX0" fmla="*/ 311970 w 311970"/>
              <a:gd name="connsiteY0" fmla="*/ 2902651 h 2902651"/>
              <a:gd name="connsiteX1" fmla="*/ 191439 w 311970"/>
              <a:gd name="connsiteY1" fmla="*/ 1812007 h 2902651"/>
              <a:gd name="connsiteX2" fmla="*/ 4901 w 311970"/>
              <a:gd name="connsiteY2" fmla="*/ 1686381 h 2902651"/>
              <a:gd name="connsiteX3" fmla="*/ 58198 w 311970"/>
              <a:gd name="connsiteY3" fmla="*/ 814614 h 2902651"/>
              <a:gd name="connsiteX4" fmla="*/ 100708 w 311970"/>
              <a:gd name="connsiteY4" fmla="*/ 541790 h 2902651"/>
              <a:gd name="connsiteX5" fmla="*/ 78039 w 311970"/>
              <a:gd name="connsiteY5" fmla="*/ 0 h 2902651"/>
              <a:gd name="connsiteX0" fmla="*/ 313128 w 313128"/>
              <a:gd name="connsiteY0" fmla="*/ 2902651 h 2902651"/>
              <a:gd name="connsiteX1" fmla="*/ 192597 w 313128"/>
              <a:gd name="connsiteY1" fmla="*/ 1812007 h 2902651"/>
              <a:gd name="connsiteX2" fmla="*/ 6059 w 313128"/>
              <a:gd name="connsiteY2" fmla="*/ 1686381 h 2902651"/>
              <a:gd name="connsiteX3" fmla="*/ 74584 w 313128"/>
              <a:gd name="connsiteY3" fmla="*/ 1385641 h 2902651"/>
              <a:gd name="connsiteX4" fmla="*/ 59356 w 313128"/>
              <a:gd name="connsiteY4" fmla="*/ 814614 h 2902651"/>
              <a:gd name="connsiteX5" fmla="*/ 101866 w 313128"/>
              <a:gd name="connsiteY5" fmla="*/ 541790 h 2902651"/>
              <a:gd name="connsiteX6" fmla="*/ 79197 w 313128"/>
              <a:gd name="connsiteY6" fmla="*/ 0 h 2902651"/>
              <a:gd name="connsiteX0" fmla="*/ 313128 w 347175"/>
              <a:gd name="connsiteY0" fmla="*/ 2902651 h 2902651"/>
              <a:gd name="connsiteX1" fmla="*/ 337258 w 347175"/>
              <a:gd name="connsiteY1" fmla="*/ 2101327 h 2902651"/>
              <a:gd name="connsiteX2" fmla="*/ 6059 w 347175"/>
              <a:gd name="connsiteY2" fmla="*/ 1686381 h 2902651"/>
              <a:gd name="connsiteX3" fmla="*/ 74584 w 347175"/>
              <a:gd name="connsiteY3" fmla="*/ 1385641 h 2902651"/>
              <a:gd name="connsiteX4" fmla="*/ 59356 w 347175"/>
              <a:gd name="connsiteY4" fmla="*/ 814614 h 2902651"/>
              <a:gd name="connsiteX5" fmla="*/ 101866 w 347175"/>
              <a:gd name="connsiteY5" fmla="*/ 541790 h 2902651"/>
              <a:gd name="connsiteX6" fmla="*/ 79197 w 347175"/>
              <a:gd name="connsiteY6" fmla="*/ 0 h 2902651"/>
              <a:gd name="connsiteX0" fmla="*/ 313128 w 356155"/>
              <a:gd name="connsiteY0" fmla="*/ 2902651 h 2902651"/>
              <a:gd name="connsiteX1" fmla="*/ 337258 w 356155"/>
              <a:gd name="connsiteY1" fmla="*/ 2101327 h 2902651"/>
              <a:gd name="connsiteX2" fmla="*/ 333451 w 356155"/>
              <a:gd name="connsiteY2" fmla="*/ 1857689 h 2902651"/>
              <a:gd name="connsiteX3" fmla="*/ 6059 w 356155"/>
              <a:gd name="connsiteY3" fmla="*/ 1686381 h 2902651"/>
              <a:gd name="connsiteX4" fmla="*/ 74584 w 356155"/>
              <a:gd name="connsiteY4" fmla="*/ 1385641 h 2902651"/>
              <a:gd name="connsiteX5" fmla="*/ 59356 w 356155"/>
              <a:gd name="connsiteY5" fmla="*/ 814614 h 2902651"/>
              <a:gd name="connsiteX6" fmla="*/ 101866 w 356155"/>
              <a:gd name="connsiteY6" fmla="*/ 541790 h 2902651"/>
              <a:gd name="connsiteX7" fmla="*/ 79197 w 356155"/>
              <a:gd name="connsiteY7" fmla="*/ 0 h 2902651"/>
              <a:gd name="connsiteX0" fmla="*/ 313128 w 356155"/>
              <a:gd name="connsiteY0" fmla="*/ 2902651 h 2902651"/>
              <a:gd name="connsiteX1" fmla="*/ 299188 w 356155"/>
              <a:gd name="connsiteY1" fmla="*/ 2436330 h 2902651"/>
              <a:gd name="connsiteX2" fmla="*/ 337258 w 356155"/>
              <a:gd name="connsiteY2" fmla="*/ 2101327 h 2902651"/>
              <a:gd name="connsiteX3" fmla="*/ 333451 w 356155"/>
              <a:gd name="connsiteY3" fmla="*/ 1857689 h 2902651"/>
              <a:gd name="connsiteX4" fmla="*/ 6059 w 356155"/>
              <a:gd name="connsiteY4" fmla="*/ 1686381 h 2902651"/>
              <a:gd name="connsiteX5" fmla="*/ 74584 w 356155"/>
              <a:gd name="connsiteY5" fmla="*/ 1385641 h 2902651"/>
              <a:gd name="connsiteX6" fmla="*/ 59356 w 356155"/>
              <a:gd name="connsiteY6" fmla="*/ 814614 h 2902651"/>
              <a:gd name="connsiteX7" fmla="*/ 101866 w 356155"/>
              <a:gd name="connsiteY7" fmla="*/ 541790 h 2902651"/>
              <a:gd name="connsiteX8" fmla="*/ 79197 w 356155"/>
              <a:gd name="connsiteY8" fmla="*/ 0 h 2902651"/>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101866 w 356155"/>
              <a:gd name="connsiteY7" fmla="*/ 541790 h 2818900"/>
              <a:gd name="connsiteX8" fmla="*/ 79197 w 356155"/>
              <a:gd name="connsiteY8" fmla="*/ 0 h 2818900"/>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101866 w 356155"/>
              <a:gd name="connsiteY7" fmla="*/ 541790 h 2818900"/>
              <a:gd name="connsiteX8" fmla="*/ 79197 w 356155"/>
              <a:gd name="connsiteY8" fmla="*/ 0 h 2818900"/>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98059 w 356155"/>
              <a:gd name="connsiteY7" fmla="*/ 260083 h 2818900"/>
              <a:gd name="connsiteX8" fmla="*/ 79197 w 35615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407 w 396241"/>
              <a:gd name="connsiteY0" fmla="*/ 2818900 h 2818900"/>
              <a:gd name="connsiteX1" fmla="*/ 339274 w 396241"/>
              <a:gd name="connsiteY1" fmla="*/ 2436330 h 2818900"/>
              <a:gd name="connsiteX2" fmla="*/ 377344 w 396241"/>
              <a:gd name="connsiteY2" fmla="*/ 2101327 h 2818900"/>
              <a:gd name="connsiteX3" fmla="*/ 373537 w 396241"/>
              <a:gd name="connsiteY3" fmla="*/ 1857689 h 2818900"/>
              <a:gd name="connsiteX4" fmla="*/ 46145 w 396241"/>
              <a:gd name="connsiteY4" fmla="*/ 1686381 h 2818900"/>
              <a:gd name="connsiteX5" fmla="*/ 114670 w 396241"/>
              <a:gd name="connsiteY5" fmla="*/ 1385641 h 2818900"/>
              <a:gd name="connsiteX6" fmla="*/ 464 w 396241"/>
              <a:gd name="connsiteY6" fmla="*/ 449157 h 2818900"/>
              <a:gd name="connsiteX7" fmla="*/ 96270 w 396241"/>
              <a:gd name="connsiteY7" fmla="*/ 260083 h 2818900"/>
              <a:gd name="connsiteX8" fmla="*/ 119283 w 396241"/>
              <a:gd name="connsiteY8" fmla="*/ 0 h 2818900"/>
              <a:gd name="connsiteX0" fmla="*/ 379464 w 426298"/>
              <a:gd name="connsiteY0" fmla="*/ 2818900 h 2818900"/>
              <a:gd name="connsiteX1" fmla="*/ 369331 w 426298"/>
              <a:gd name="connsiteY1" fmla="*/ 2436330 h 2818900"/>
              <a:gd name="connsiteX2" fmla="*/ 407401 w 426298"/>
              <a:gd name="connsiteY2" fmla="*/ 2101327 h 2818900"/>
              <a:gd name="connsiteX3" fmla="*/ 403594 w 426298"/>
              <a:gd name="connsiteY3" fmla="*/ 1857689 h 2818900"/>
              <a:gd name="connsiteX4" fmla="*/ 76202 w 426298"/>
              <a:gd name="connsiteY4" fmla="*/ 1686381 h 2818900"/>
              <a:gd name="connsiteX5" fmla="*/ 144727 w 426298"/>
              <a:gd name="connsiteY5" fmla="*/ 1385641 h 2818900"/>
              <a:gd name="connsiteX6" fmla="*/ 66 w 426298"/>
              <a:gd name="connsiteY6" fmla="*/ 479612 h 2818900"/>
              <a:gd name="connsiteX7" fmla="*/ 126327 w 426298"/>
              <a:gd name="connsiteY7" fmla="*/ 260083 h 2818900"/>
              <a:gd name="connsiteX8" fmla="*/ 149340 w 426298"/>
              <a:gd name="connsiteY8" fmla="*/ 0 h 2818900"/>
              <a:gd name="connsiteX0" fmla="*/ 382223 w 429057"/>
              <a:gd name="connsiteY0" fmla="*/ 2818900 h 2818900"/>
              <a:gd name="connsiteX1" fmla="*/ 372090 w 429057"/>
              <a:gd name="connsiteY1" fmla="*/ 2436330 h 2818900"/>
              <a:gd name="connsiteX2" fmla="*/ 410160 w 429057"/>
              <a:gd name="connsiteY2" fmla="*/ 2101327 h 2818900"/>
              <a:gd name="connsiteX3" fmla="*/ 406353 w 429057"/>
              <a:gd name="connsiteY3" fmla="*/ 1857689 h 2818900"/>
              <a:gd name="connsiteX4" fmla="*/ 78961 w 429057"/>
              <a:gd name="connsiteY4" fmla="*/ 1686381 h 2818900"/>
              <a:gd name="connsiteX5" fmla="*/ 147486 w 429057"/>
              <a:gd name="connsiteY5" fmla="*/ 1385641 h 2818900"/>
              <a:gd name="connsiteX6" fmla="*/ 2825 w 429057"/>
              <a:gd name="connsiteY6" fmla="*/ 479612 h 2818900"/>
              <a:gd name="connsiteX7" fmla="*/ 129086 w 429057"/>
              <a:gd name="connsiteY7" fmla="*/ 260083 h 2818900"/>
              <a:gd name="connsiteX8" fmla="*/ 152099 w 429057"/>
              <a:gd name="connsiteY8" fmla="*/ 0 h 2818900"/>
              <a:gd name="connsiteX0" fmla="*/ 425566 w 472400"/>
              <a:gd name="connsiteY0" fmla="*/ 2818900 h 2818900"/>
              <a:gd name="connsiteX1" fmla="*/ 415433 w 472400"/>
              <a:gd name="connsiteY1" fmla="*/ 2436330 h 2818900"/>
              <a:gd name="connsiteX2" fmla="*/ 453503 w 472400"/>
              <a:gd name="connsiteY2" fmla="*/ 2101327 h 2818900"/>
              <a:gd name="connsiteX3" fmla="*/ 449696 w 472400"/>
              <a:gd name="connsiteY3" fmla="*/ 1857689 h 2818900"/>
              <a:gd name="connsiteX4" fmla="*/ 122304 w 472400"/>
              <a:gd name="connsiteY4" fmla="*/ 1686381 h 2818900"/>
              <a:gd name="connsiteX5" fmla="*/ 190829 w 472400"/>
              <a:gd name="connsiteY5" fmla="*/ 1385641 h 2818900"/>
              <a:gd name="connsiteX6" fmla="*/ 8099 w 472400"/>
              <a:gd name="connsiteY6" fmla="*/ 639499 h 2818900"/>
              <a:gd name="connsiteX7" fmla="*/ 46168 w 472400"/>
              <a:gd name="connsiteY7" fmla="*/ 479612 h 2818900"/>
              <a:gd name="connsiteX8" fmla="*/ 172429 w 472400"/>
              <a:gd name="connsiteY8" fmla="*/ 260083 h 2818900"/>
              <a:gd name="connsiteX9" fmla="*/ 195442 w 472400"/>
              <a:gd name="connsiteY9" fmla="*/ 0 h 2818900"/>
              <a:gd name="connsiteX0" fmla="*/ 417559 w 464393"/>
              <a:gd name="connsiteY0" fmla="*/ 2818900 h 2818900"/>
              <a:gd name="connsiteX1" fmla="*/ 407426 w 464393"/>
              <a:gd name="connsiteY1" fmla="*/ 2436330 h 2818900"/>
              <a:gd name="connsiteX2" fmla="*/ 445496 w 464393"/>
              <a:gd name="connsiteY2" fmla="*/ 2101327 h 2818900"/>
              <a:gd name="connsiteX3" fmla="*/ 441689 w 464393"/>
              <a:gd name="connsiteY3" fmla="*/ 1857689 h 2818900"/>
              <a:gd name="connsiteX4" fmla="*/ 114297 w 464393"/>
              <a:gd name="connsiteY4" fmla="*/ 1686381 h 2818900"/>
              <a:gd name="connsiteX5" fmla="*/ 182822 w 464393"/>
              <a:gd name="connsiteY5" fmla="*/ 1385641 h 2818900"/>
              <a:gd name="connsiteX6" fmla="*/ 53389 w 464393"/>
              <a:gd name="connsiteY6" fmla="*/ 730864 h 2818900"/>
              <a:gd name="connsiteX7" fmla="*/ 92 w 464393"/>
              <a:gd name="connsiteY7" fmla="*/ 639499 h 2818900"/>
              <a:gd name="connsiteX8" fmla="*/ 38161 w 464393"/>
              <a:gd name="connsiteY8" fmla="*/ 479612 h 2818900"/>
              <a:gd name="connsiteX9" fmla="*/ 164422 w 464393"/>
              <a:gd name="connsiteY9" fmla="*/ 260083 h 2818900"/>
              <a:gd name="connsiteX10" fmla="*/ 187435 w 464393"/>
              <a:gd name="connsiteY10"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64771 w 475775"/>
              <a:gd name="connsiteY6" fmla="*/ 730864 h 2818900"/>
              <a:gd name="connsiteX7" fmla="*/ 53 w 475775"/>
              <a:gd name="connsiteY7" fmla="*/ 559555 h 2818900"/>
              <a:gd name="connsiteX8" fmla="*/ 49543 w 475775"/>
              <a:gd name="connsiteY8" fmla="*/ 479612 h 2818900"/>
              <a:gd name="connsiteX9" fmla="*/ 175804 w 475775"/>
              <a:gd name="connsiteY9" fmla="*/ 260083 h 2818900"/>
              <a:gd name="connsiteX10" fmla="*/ 198817 w 475775"/>
              <a:gd name="connsiteY10"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87612 w 475775"/>
              <a:gd name="connsiteY6" fmla="*/ 970695 h 2818900"/>
              <a:gd name="connsiteX7" fmla="*/ 64771 w 475775"/>
              <a:gd name="connsiteY7" fmla="*/ 730864 h 2818900"/>
              <a:gd name="connsiteX8" fmla="*/ 53 w 475775"/>
              <a:gd name="connsiteY8" fmla="*/ 559555 h 2818900"/>
              <a:gd name="connsiteX9" fmla="*/ 49543 w 475775"/>
              <a:gd name="connsiteY9" fmla="*/ 479612 h 2818900"/>
              <a:gd name="connsiteX10" fmla="*/ 175804 w 475775"/>
              <a:gd name="connsiteY10" fmla="*/ 260083 h 2818900"/>
              <a:gd name="connsiteX11" fmla="*/ 198817 w 475775"/>
              <a:gd name="connsiteY11"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182784 w 475775"/>
              <a:gd name="connsiteY6" fmla="*/ 1107741 h 2818900"/>
              <a:gd name="connsiteX7" fmla="*/ 87612 w 475775"/>
              <a:gd name="connsiteY7" fmla="*/ 970695 h 2818900"/>
              <a:gd name="connsiteX8" fmla="*/ 64771 w 475775"/>
              <a:gd name="connsiteY8" fmla="*/ 730864 h 2818900"/>
              <a:gd name="connsiteX9" fmla="*/ 53 w 475775"/>
              <a:gd name="connsiteY9" fmla="*/ 559555 h 2818900"/>
              <a:gd name="connsiteX10" fmla="*/ 49543 w 475775"/>
              <a:gd name="connsiteY10" fmla="*/ 479612 h 2818900"/>
              <a:gd name="connsiteX11" fmla="*/ 175804 w 475775"/>
              <a:gd name="connsiteY11" fmla="*/ 260083 h 2818900"/>
              <a:gd name="connsiteX12" fmla="*/ 198817 w 475775"/>
              <a:gd name="connsiteY12" fmla="*/ 0 h 2818900"/>
              <a:gd name="connsiteX0" fmla="*/ 418808 w 475775"/>
              <a:gd name="connsiteY0" fmla="*/ 2436330 h 2436330"/>
              <a:gd name="connsiteX1" fmla="*/ 456878 w 475775"/>
              <a:gd name="connsiteY1" fmla="*/ 2101327 h 2436330"/>
              <a:gd name="connsiteX2" fmla="*/ 453071 w 475775"/>
              <a:gd name="connsiteY2" fmla="*/ 1857689 h 2436330"/>
              <a:gd name="connsiteX3" fmla="*/ 125679 w 475775"/>
              <a:gd name="connsiteY3" fmla="*/ 1686381 h 2436330"/>
              <a:gd name="connsiteX4" fmla="*/ 194204 w 475775"/>
              <a:gd name="connsiteY4" fmla="*/ 1385641 h 2436330"/>
              <a:gd name="connsiteX5" fmla="*/ 182784 w 475775"/>
              <a:gd name="connsiteY5" fmla="*/ 1107741 h 2436330"/>
              <a:gd name="connsiteX6" fmla="*/ 87612 w 475775"/>
              <a:gd name="connsiteY6" fmla="*/ 970695 h 2436330"/>
              <a:gd name="connsiteX7" fmla="*/ 64771 w 475775"/>
              <a:gd name="connsiteY7" fmla="*/ 730864 h 2436330"/>
              <a:gd name="connsiteX8" fmla="*/ 53 w 475775"/>
              <a:gd name="connsiteY8" fmla="*/ 559555 h 2436330"/>
              <a:gd name="connsiteX9" fmla="*/ 49543 w 475775"/>
              <a:gd name="connsiteY9" fmla="*/ 479612 h 2436330"/>
              <a:gd name="connsiteX10" fmla="*/ 175804 w 475775"/>
              <a:gd name="connsiteY10" fmla="*/ 260083 h 2436330"/>
              <a:gd name="connsiteX11" fmla="*/ 198817 w 475775"/>
              <a:gd name="connsiteY11" fmla="*/ 0 h 2436330"/>
              <a:gd name="connsiteX0" fmla="*/ 456878 w 475775"/>
              <a:gd name="connsiteY0" fmla="*/ 2101327 h 2101327"/>
              <a:gd name="connsiteX1" fmla="*/ 453071 w 475775"/>
              <a:gd name="connsiteY1" fmla="*/ 1857689 h 2101327"/>
              <a:gd name="connsiteX2" fmla="*/ 125679 w 475775"/>
              <a:gd name="connsiteY2" fmla="*/ 1686381 h 2101327"/>
              <a:gd name="connsiteX3" fmla="*/ 194204 w 475775"/>
              <a:gd name="connsiteY3" fmla="*/ 1385641 h 2101327"/>
              <a:gd name="connsiteX4" fmla="*/ 182784 w 475775"/>
              <a:gd name="connsiteY4" fmla="*/ 1107741 h 2101327"/>
              <a:gd name="connsiteX5" fmla="*/ 87612 w 475775"/>
              <a:gd name="connsiteY5" fmla="*/ 970695 h 2101327"/>
              <a:gd name="connsiteX6" fmla="*/ 64771 w 475775"/>
              <a:gd name="connsiteY6" fmla="*/ 730864 h 2101327"/>
              <a:gd name="connsiteX7" fmla="*/ 53 w 475775"/>
              <a:gd name="connsiteY7" fmla="*/ 559555 h 2101327"/>
              <a:gd name="connsiteX8" fmla="*/ 49543 w 475775"/>
              <a:gd name="connsiteY8" fmla="*/ 479612 h 2101327"/>
              <a:gd name="connsiteX9" fmla="*/ 175804 w 475775"/>
              <a:gd name="connsiteY9" fmla="*/ 260083 h 2101327"/>
              <a:gd name="connsiteX10" fmla="*/ 198817 w 475775"/>
              <a:gd name="connsiteY10" fmla="*/ 0 h 2101327"/>
              <a:gd name="connsiteX0" fmla="*/ 453071 w 453071"/>
              <a:gd name="connsiteY0" fmla="*/ 1857689 h 1857689"/>
              <a:gd name="connsiteX1" fmla="*/ 125679 w 453071"/>
              <a:gd name="connsiteY1" fmla="*/ 1686381 h 1857689"/>
              <a:gd name="connsiteX2" fmla="*/ 194204 w 453071"/>
              <a:gd name="connsiteY2" fmla="*/ 1385641 h 1857689"/>
              <a:gd name="connsiteX3" fmla="*/ 182784 w 453071"/>
              <a:gd name="connsiteY3" fmla="*/ 1107741 h 1857689"/>
              <a:gd name="connsiteX4" fmla="*/ 87612 w 453071"/>
              <a:gd name="connsiteY4" fmla="*/ 970695 h 1857689"/>
              <a:gd name="connsiteX5" fmla="*/ 64771 w 453071"/>
              <a:gd name="connsiteY5" fmla="*/ 730864 h 1857689"/>
              <a:gd name="connsiteX6" fmla="*/ 53 w 453071"/>
              <a:gd name="connsiteY6" fmla="*/ 559555 h 1857689"/>
              <a:gd name="connsiteX7" fmla="*/ 49543 w 453071"/>
              <a:gd name="connsiteY7" fmla="*/ 479612 h 1857689"/>
              <a:gd name="connsiteX8" fmla="*/ 175804 w 453071"/>
              <a:gd name="connsiteY8" fmla="*/ 260083 h 1857689"/>
              <a:gd name="connsiteX9" fmla="*/ 198817 w 453071"/>
              <a:gd name="connsiteY9" fmla="*/ 0 h 1857689"/>
              <a:gd name="connsiteX0" fmla="*/ 60964 w 201378"/>
              <a:gd name="connsiteY0" fmla="*/ 2287862 h 2287862"/>
              <a:gd name="connsiteX1" fmla="*/ 125679 w 201378"/>
              <a:gd name="connsiteY1" fmla="*/ 1686381 h 2287862"/>
              <a:gd name="connsiteX2" fmla="*/ 194204 w 201378"/>
              <a:gd name="connsiteY2" fmla="*/ 1385641 h 2287862"/>
              <a:gd name="connsiteX3" fmla="*/ 182784 w 201378"/>
              <a:gd name="connsiteY3" fmla="*/ 1107741 h 2287862"/>
              <a:gd name="connsiteX4" fmla="*/ 87612 w 201378"/>
              <a:gd name="connsiteY4" fmla="*/ 970695 h 2287862"/>
              <a:gd name="connsiteX5" fmla="*/ 64771 w 201378"/>
              <a:gd name="connsiteY5" fmla="*/ 730864 h 2287862"/>
              <a:gd name="connsiteX6" fmla="*/ 53 w 201378"/>
              <a:gd name="connsiteY6" fmla="*/ 559555 h 2287862"/>
              <a:gd name="connsiteX7" fmla="*/ 49543 w 201378"/>
              <a:gd name="connsiteY7" fmla="*/ 479612 h 2287862"/>
              <a:gd name="connsiteX8" fmla="*/ 175804 w 201378"/>
              <a:gd name="connsiteY8" fmla="*/ 260083 h 2287862"/>
              <a:gd name="connsiteX9" fmla="*/ 198817 w 201378"/>
              <a:gd name="connsiteY9" fmla="*/ 0 h 2287862"/>
              <a:gd name="connsiteX0" fmla="*/ 60964 w 201378"/>
              <a:gd name="connsiteY0" fmla="*/ 2287862 h 2287862"/>
              <a:gd name="connsiteX1" fmla="*/ 125679 w 201378"/>
              <a:gd name="connsiteY1" fmla="*/ 1686381 h 2287862"/>
              <a:gd name="connsiteX2" fmla="*/ 194204 w 201378"/>
              <a:gd name="connsiteY2" fmla="*/ 1385641 h 2287862"/>
              <a:gd name="connsiteX3" fmla="*/ 182784 w 201378"/>
              <a:gd name="connsiteY3" fmla="*/ 1107741 h 2287862"/>
              <a:gd name="connsiteX4" fmla="*/ 87612 w 201378"/>
              <a:gd name="connsiteY4" fmla="*/ 970695 h 2287862"/>
              <a:gd name="connsiteX5" fmla="*/ 64771 w 201378"/>
              <a:gd name="connsiteY5" fmla="*/ 730864 h 2287862"/>
              <a:gd name="connsiteX6" fmla="*/ 53 w 201378"/>
              <a:gd name="connsiteY6" fmla="*/ 559555 h 2287862"/>
              <a:gd name="connsiteX7" fmla="*/ 49543 w 201378"/>
              <a:gd name="connsiteY7" fmla="*/ 479612 h 2287862"/>
              <a:gd name="connsiteX8" fmla="*/ 175804 w 201378"/>
              <a:gd name="connsiteY8" fmla="*/ 260083 h 2287862"/>
              <a:gd name="connsiteX9" fmla="*/ 198817 w 201378"/>
              <a:gd name="connsiteY9" fmla="*/ 0 h 2287862"/>
              <a:gd name="connsiteX0" fmla="*/ 0 w 604851"/>
              <a:gd name="connsiteY0" fmla="*/ 2059451 h 2059451"/>
              <a:gd name="connsiteX1" fmla="*/ 529152 w 604851"/>
              <a:gd name="connsiteY1" fmla="*/ 1686381 h 2059451"/>
              <a:gd name="connsiteX2" fmla="*/ 597677 w 604851"/>
              <a:gd name="connsiteY2" fmla="*/ 1385641 h 2059451"/>
              <a:gd name="connsiteX3" fmla="*/ 586257 w 604851"/>
              <a:gd name="connsiteY3" fmla="*/ 1107741 h 2059451"/>
              <a:gd name="connsiteX4" fmla="*/ 491085 w 604851"/>
              <a:gd name="connsiteY4" fmla="*/ 970695 h 2059451"/>
              <a:gd name="connsiteX5" fmla="*/ 468244 w 604851"/>
              <a:gd name="connsiteY5" fmla="*/ 730864 h 2059451"/>
              <a:gd name="connsiteX6" fmla="*/ 403526 w 604851"/>
              <a:gd name="connsiteY6" fmla="*/ 559555 h 2059451"/>
              <a:gd name="connsiteX7" fmla="*/ 453016 w 604851"/>
              <a:gd name="connsiteY7" fmla="*/ 479612 h 2059451"/>
              <a:gd name="connsiteX8" fmla="*/ 579277 w 604851"/>
              <a:gd name="connsiteY8" fmla="*/ 260083 h 2059451"/>
              <a:gd name="connsiteX9" fmla="*/ 602290 w 604851"/>
              <a:gd name="connsiteY9" fmla="*/ 0 h 2059451"/>
              <a:gd name="connsiteX0" fmla="*/ 0 w 604851"/>
              <a:gd name="connsiteY0" fmla="*/ 2059451 h 2059451"/>
              <a:gd name="connsiteX1" fmla="*/ 327388 w 604851"/>
              <a:gd name="connsiteY1" fmla="*/ 1655926 h 2059451"/>
              <a:gd name="connsiteX2" fmla="*/ 597677 w 604851"/>
              <a:gd name="connsiteY2" fmla="*/ 1385641 h 2059451"/>
              <a:gd name="connsiteX3" fmla="*/ 586257 w 604851"/>
              <a:gd name="connsiteY3" fmla="*/ 1107741 h 2059451"/>
              <a:gd name="connsiteX4" fmla="*/ 491085 w 604851"/>
              <a:gd name="connsiteY4" fmla="*/ 970695 h 2059451"/>
              <a:gd name="connsiteX5" fmla="*/ 468244 w 604851"/>
              <a:gd name="connsiteY5" fmla="*/ 730864 h 2059451"/>
              <a:gd name="connsiteX6" fmla="*/ 403526 w 604851"/>
              <a:gd name="connsiteY6" fmla="*/ 559555 h 2059451"/>
              <a:gd name="connsiteX7" fmla="*/ 453016 w 604851"/>
              <a:gd name="connsiteY7" fmla="*/ 479612 h 2059451"/>
              <a:gd name="connsiteX8" fmla="*/ 579277 w 604851"/>
              <a:gd name="connsiteY8" fmla="*/ 260083 h 2059451"/>
              <a:gd name="connsiteX9" fmla="*/ 602290 w 604851"/>
              <a:gd name="connsiteY9" fmla="*/ 0 h 2059451"/>
              <a:gd name="connsiteX0" fmla="*/ 55441 w 279606"/>
              <a:gd name="connsiteY0" fmla="*/ 2238373 h 2238373"/>
              <a:gd name="connsiteX1" fmla="*/ 2143 w 279606"/>
              <a:gd name="connsiteY1" fmla="*/ 1655926 h 2238373"/>
              <a:gd name="connsiteX2" fmla="*/ 272432 w 279606"/>
              <a:gd name="connsiteY2" fmla="*/ 1385641 h 2238373"/>
              <a:gd name="connsiteX3" fmla="*/ 261012 w 279606"/>
              <a:gd name="connsiteY3" fmla="*/ 1107741 h 2238373"/>
              <a:gd name="connsiteX4" fmla="*/ 165840 w 279606"/>
              <a:gd name="connsiteY4" fmla="*/ 970695 h 2238373"/>
              <a:gd name="connsiteX5" fmla="*/ 142999 w 279606"/>
              <a:gd name="connsiteY5" fmla="*/ 730864 h 2238373"/>
              <a:gd name="connsiteX6" fmla="*/ 78281 w 279606"/>
              <a:gd name="connsiteY6" fmla="*/ 559555 h 2238373"/>
              <a:gd name="connsiteX7" fmla="*/ 127771 w 279606"/>
              <a:gd name="connsiteY7" fmla="*/ 479612 h 2238373"/>
              <a:gd name="connsiteX8" fmla="*/ 254032 w 279606"/>
              <a:gd name="connsiteY8" fmla="*/ 260083 h 2238373"/>
              <a:gd name="connsiteX9" fmla="*/ 277045 w 279606"/>
              <a:gd name="connsiteY9" fmla="*/ 0 h 2238373"/>
              <a:gd name="connsiteX0" fmla="*/ 55441 w 279606"/>
              <a:gd name="connsiteY0" fmla="*/ 2238373 h 2238373"/>
              <a:gd name="connsiteX1" fmla="*/ 2143 w 279606"/>
              <a:gd name="connsiteY1" fmla="*/ 1655926 h 2238373"/>
              <a:gd name="connsiteX2" fmla="*/ 272432 w 279606"/>
              <a:gd name="connsiteY2" fmla="*/ 1385641 h 2238373"/>
              <a:gd name="connsiteX3" fmla="*/ 261012 w 279606"/>
              <a:gd name="connsiteY3" fmla="*/ 1107741 h 2238373"/>
              <a:gd name="connsiteX4" fmla="*/ 165840 w 279606"/>
              <a:gd name="connsiteY4" fmla="*/ 970695 h 2238373"/>
              <a:gd name="connsiteX5" fmla="*/ 142999 w 279606"/>
              <a:gd name="connsiteY5" fmla="*/ 730864 h 2238373"/>
              <a:gd name="connsiteX6" fmla="*/ 78281 w 279606"/>
              <a:gd name="connsiteY6" fmla="*/ 559555 h 2238373"/>
              <a:gd name="connsiteX7" fmla="*/ 127771 w 279606"/>
              <a:gd name="connsiteY7" fmla="*/ 479612 h 2238373"/>
              <a:gd name="connsiteX8" fmla="*/ 254032 w 279606"/>
              <a:gd name="connsiteY8" fmla="*/ 260083 h 2238373"/>
              <a:gd name="connsiteX9" fmla="*/ 277045 w 279606"/>
              <a:gd name="connsiteY9" fmla="*/ 0 h 2238373"/>
              <a:gd name="connsiteX0" fmla="*/ 0 w 444963"/>
              <a:gd name="connsiteY0" fmla="*/ 2150816 h 2150816"/>
              <a:gd name="connsiteX1" fmla="*/ 167500 w 444963"/>
              <a:gd name="connsiteY1" fmla="*/ 1655926 h 2150816"/>
              <a:gd name="connsiteX2" fmla="*/ 437789 w 444963"/>
              <a:gd name="connsiteY2" fmla="*/ 1385641 h 2150816"/>
              <a:gd name="connsiteX3" fmla="*/ 426369 w 444963"/>
              <a:gd name="connsiteY3" fmla="*/ 1107741 h 2150816"/>
              <a:gd name="connsiteX4" fmla="*/ 331197 w 444963"/>
              <a:gd name="connsiteY4" fmla="*/ 970695 h 2150816"/>
              <a:gd name="connsiteX5" fmla="*/ 308356 w 444963"/>
              <a:gd name="connsiteY5" fmla="*/ 730864 h 2150816"/>
              <a:gd name="connsiteX6" fmla="*/ 243638 w 444963"/>
              <a:gd name="connsiteY6" fmla="*/ 559555 h 2150816"/>
              <a:gd name="connsiteX7" fmla="*/ 293128 w 444963"/>
              <a:gd name="connsiteY7" fmla="*/ 479612 h 2150816"/>
              <a:gd name="connsiteX8" fmla="*/ 419389 w 444963"/>
              <a:gd name="connsiteY8" fmla="*/ 260083 h 2150816"/>
              <a:gd name="connsiteX9" fmla="*/ 442402 w 444963"/>
              <a:gd name="connsiteY9" fmla="*/ 0 h 2150816"/>
              <a:gd name="connsiteX0" fmla="*/ 0 w 444963"/>
              <a:gd name="connsiteY0" fmla="*/ 2150816 h 2150816"/>
              <a:gd name="connsiteX1" fmla="*/ 167500 w 444963"/>
              <a:gd name="connsiteY1" fmla="*/ 1655926 h 2150816"/>
              <a:gd name="connsiteX2" fmla="*/ 167502 w 444963"/>
              <a:gd name="connsiteY2" fmla="*/ 1419902 h 2150816"/>
              <a:gd name="connsiteX3" fmla="*/ 426369 w 444963"/>
              <a:gd name="connsiteY3" fmla="*/ 1107741 h 2150816"/>
              <a:gd name="connsiteX4" fmla="*/ 331197 w 444963"/>
              <a:gd name="connsiteY4" fmla="*/ 970695 h 2150816"/>
              <a:gd name="connsiteX5" fmla="*/ 308356 w 444963"/>
              <a:gd name="connsiteY5" fmla="*/ 730864 h 2150816"/>
              <a:gd name="connsiteX6" fmla="*/ 243638 w 444963"/>
              <a:gd name="connsiteY6" fmla="*/ 559555 h 2150816"/>
              <a:gd name="connsiteX7" fmla="*/ 293128 w 444963"/>
              <a:gd name="connsiteY7" fmla="*/ 479612 h 2150816"/>
              <a:gd name="connsiteX8" fmla="*/ 419389 w 444963"/>
              <a:gd name="connsiteY8" fmla="*/ 260083 h 2150816"/>
              <a:gd name="connsiteX9" fmla="*/ 442402 w 444963"/>
              <a:gd name="connsiteY9" fmla="*/ 0 h 2150816"/>
              <a:gd name="connsiteX0" fmla="*/ 26878 w 292919"/>
              <a:gd name="connsiteY0" fmla="*/ 2211726 h 2211726"/>
              <a:gd name="connsiteX1" fmla="*/ 15456 w 292919"/>
              <a:gd name="connsiteY1" fmla="*/ 1655926 h 2211726"/>
              <a:gd name="connsiteX2" fmla="*/ 15458 w 292919"/>
              <a:gd name="connsiteY2" fmla="*/ 1419902 h 2211726"/>
              <a:gd name="connsiteX3" fmla="*/ 274325 w 292919"/>
              <a:gd name="connsiteY3" fmla="*/ 1107741 h 2211726"/>
              <a:gd name="connsiteX4" fmla="*/ 179153 w 292919"/>
              <a:gd name="connsiteY4" fmla="*/ 970695 h 2211726"/>
              <a:gd name="connsiteX5" fmla="*/ 156312 w 292919"/>
              <a:gd name="connsiteY5" fmla="*/ 730864 h 2211726"/>
              <a:gd name="connsiteX6" fmla="*/ 91594 w 292919"/>
              <a:gd name="connsiteY6" fmla="*/ 559555 h 2211726"/>
              <a:gd name="connsiteX7" fmla="*/ 141084 w 292919"/>
              <a:gd name="connsiteY7" fmla="*/ 479612 h 2211726"/>
              <a:gd name="connsiteX8" fmla="*/ 267345 w 292919"/>
              <a:gd name="connsiteY8" fmla="*/ 260083 h 2211726"/>
              <a:gd name="connsiteX9" fmla="*/ 290358 w 292919"/>
              <a:gd name="connsiteY9" fmla="*/ 0 h 2211726"/>
              <a:gd name="connsiteX0" fmla="*/ 27609 w 293650"/>
              <a:gd name="connsiteY0" fmla="*/ 2211726 h 2211726"/>
              <a:gd name="connsiteX1" fmla="*/ 16189 w 293650"/>
              <a:gd name="connsiteY1" fmla="*/ 1419902 h 2211726"/>
              <a:gd name="connsiteX2" fmla="*/ 275056 w 293650"/>
              <a:gd name="connsiteY2" fmla="*/ 1107741 h 2211726"/>
              <a:gd name="connsiteX3" fmla="*/ 179884 w 293650"/>
              <a:gd name="connsiteY3" fmla="*/ 970695 h 2211726"/>
              <a:gd name="connsiteX4" fmla="*/ 157043 w 293650"/>
              <a:gd name="connsiteY4" fmla="*/ 730864 h 2211726"/>
              <a:gd name="connsiteX5" fmla="*/ 92325 w 293650"/>
              <a:gd name="connsiteY5" fmla="*/ 559555 h 2211726"/>
              <a:gd name="connsiteX6" fmla="*/ 141815 w 293650"/>
              <a:gd name="connsiteY6" fmla="*/ 479612 h 2211726"/>
              <a:gd name="connsiteX7" fmla="*/ 268076 w 293650"/>
              <a:gd name="connsiteY7" fmla="*/ 260083 h 2211726"/>
              <a:gd name="connsiteX8" fmla="*/ 291089 w 293650"/>
              <a:gd name="connsiteY8" fmla="*/ 0 h 2211726"/>
              <a:gd name="connsiteX0" fmla="*/ 31 w 266072"/>
              <a:gd name="connsiteY0" fmla="*/ 2211726 h 2211726"/>
              <a:gd name="connsiteX1" fmla="*/ 175147 w 266072"/>
              <a:gd name="connsiteY1" fmla="*/ 1633085 h 2211726"/>
              <a:gd name="connsiteX2" fmla="*/ 247478 w 266072"/>
              <a:gd name="connsiteY2" fmla="*/ 1107741 h 2211726"/>
              <a:gd name="connsiteX3" fmla="*/ 152306 w 266072"/>
              <a:gd name="connsiteY3" fmla="*/ 970695 h 2211726"/>
              <a:gd name="connsiteX4" fmla="*/ 129465 w 266072"/>
              <a:gd name="connsiteY4" fmla="*/ 730864 h 2211726"/>
              <a:gd name="connsiteX5" fmla="*/ 64747 w 266072"/>
              <a:gd name="connsiteY5" fmla="*/ 559555 h 2211726"/>
              <a:gd name="connsiteX6" fmla="*/ 114237 w 266072"/>
              <a:gd name="connsiteY6" fmla="*/ 479612 h 2211726"/>
              <a:gd name="connsiteX7" fmla="*/ 240498 w 266072"/>
              <a:gd name="connsiteY7" fmla="*/ 260083 h 2211726"/>
              <a:gd name="connsiteX8" fmla="*/ 263511 w 266072"/>
              <a:gd name="connsiteY8"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52275 w 266041"/>
              <a:gd name="connsiteY3" fmla="*/ 970695 h 2211726"/>
              <a:gd name="connsiteX4" fmla="*/ 129434 w 266041"/>
              <a:gd name="connsiteY4" fmla="*/ 730864 h 2211726"/>
              <a:gd name="connsiteX5" fmla="*/ 64716 w 266041"/>
              <a:gd name="connsiteY5" fmla="*/ 559555 h 2211726"/>
              <a:gd name="connsiteX6" fmla="*/ 114206 w 266041"/>
              <a:gd name="connsiteY6" fmla="*/ 479612 h 2211726"/>
              <a:gd name="connsiteX7" fmla="*/ 240467 w 266041"/>
              <a:gd name="connsiteY7" fmla="*/ 260083 h 2211726"/>
              <a:gd name="connsiteX8" fmla="*/ 263480 w 266041"/>
              <a:gd name="connsiteY8"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50074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720379"/>
              <a:gd name="connsiteY0" fmla="*/ 1954443 h 1954443"/>
              <a:gd name="connsiteX1" fmla="*/ 175116 w 720379"/>
              <a:gd name="connsiteY1" fmla="*/ 1375802 h 1954443"/>
              <a:gd name="connsiteX2" fmla="*/ 247447 w 720379"/>
              <a:gd name="connsiteY2" fmla="*/ 850458 h 1954443"/>
              <a:gd name="connsiteX3" fmla="*/ 195103 w 720379"/>
              <a:gd name="connsiteY3" fmla="*/ 753384 h 1954443"/>
              <a:gd name="connsiteX4" fmla="*/ 152275 w 720379"/>
              <a:gd name="connsiteY4" fmla="*/ 692791 h 1954443"/>
              <a:gd name="connsiteX5" fmla="*/ 129434 w 720379"/>
              <a:gd name="connsiteY5" fmla="*/ 473581 h 1954443"/>
              <a:gd name="connsiteX6" fmla="*/ 64716 w 720379"/>
              <a:gd name="connsiteY6" fmla="*/ 302272 h 1954443"/>
              <a:gd name="connsiteX7" fmla="*/ 114206 w 720379"/>
              <a:gd name="connsiteY7" fmla="*/ 222329 h 1954443"/>
              <a:gd name="connsiteX8" fmla="*/ 240467 w 720379"/>
              <a:gd name="connsiteY8" fmla="*/ 2800 h 1954443"/>
              <a:gd name="connsiteX9" fmla="*/ 720303 w 720379"/>
              <a:gd name="connsiteY9" fmla="*/ 393687 h 1954443"/>
              <a:gd name="connsiteX0" fmla="*/ 0 w 727969"/>
              <a:gd name="connsiteY0" fmla="*/ 1750418 h 1750418"/>
              <a:gd name="connsiteX1" fmla="*/ 175116 w 727969"/>
              <a:gd name="connsiteY1" fmla="*/ 1171777 h 1750418"/>
              <a:gd name="connsiteX2" fmla="*/ 247447 w 727969"/>
              <a:gd name="connsiteY2" fmla="*/ 646433 h 1750418"/>
              <a:gd name="connsiteX3" fmla="*/ 195103 w 727969"/>
              <a:gd name="connsiteY3" fmla="*/ 549359 h 1750418"/>
              <a:gd name="connsiteX4" fmla="*/ 152275 w 727969"/>
              <a:gd name="connsiteY4" fmla="*/ 488766 h 1750418"/>
              <a:gd name="connsiteX5" fmla="*/ 129434 w 727969"/>
              <a:gd name="connsiteY5" fmla="*/ 269556 h 1750418"/>
              <a:gd name="connsiteX6" fmla="*/ 64716 w 727969"/>
              <a:gd name="connsiteY6" fmla="*/ 98247 h 1750418"/>
              <a:gd name="connsiteX7" fmla="*/ 114206 w 727969"/>
              <a:gd name="connsiteY7" fmla="*/ 18304 h 1750418"/>
              <a:gd name="connsiteX8" fmla="*/ 651608 w 727969"/>
              <a:gd name="connsiteY8" fmla="*/ 415484 h 1750418"/>
              <a:gd name="connsiteX9" fmla="*/ 720303 w 727969"/>
              <a:gd name="connsiteY9" fmla="*/ 189662 h 1750418"/>
              <a:gd name="connsiteX0" fmla="*/ 0 w 727969"/>
              <a:gd name="connsiteY0" fmla="*/ 1750418 h 1750418"/>
              <a:gd name="connsiteX1" fmla="*/ 175116 w 727969"/>
              <a:gd name="connsiteY1" fmla="*/ 1171777 h 1750418"/>
              <a:gd name="connsiteX2" fmla="*/ 247447 w 727969"/>
              <a:gd name="connsiteY2" fmla="*/ 646433 h 1750418"/>
              <a:gd name="connsiteX3" fmla="*/ 195103 w 727969"/>
              <a:gd name="connsiteY3" fmla="*/ 549359 h 1750418"/>
              <a:gd name="connsiteX4" fmla="*/ 152275 w 727969"/>
              <a:gd name="connsiteY4" fmla="*/ 488766 h 1750418"/>
              <a:gd name="connsiteX5" fmla="*/ 129434 w 727969"/>
              <a:gd name="connsiteY5" fmla="*/ 269556 h 1750418"/>
              <a:gd name="connsiteX6" fmla="*/ 64716 w 727969"/>
              <a:gd name="connsiteY6" fmla="*/ 98247 h 1750418"/>
              <a:gd name="connsiteX7" fmla="*/ 114206 w 727969"/>
              <a:gd name="connsiteY7" fmla="*/ 18304 h 1750418"/>
              <a:gd name="connsiteX8" fmla="*/ 651608 w 727969"/>
              <a:gd name="connsiteY8" fmla="*/ 415484 h 1750418"/>
              <a:gd name="connsiteX9" fmla="*/ 720303 w 727969"/>
              <a:gd name="connsiteY9" fmla="*/ 189662 h 1750418"/>
              <a:gd name="connsiteX0" fmla="*/ 0 w 727969"/>
              <a:gd name="connsiteY0" fmla="*/ 1750418 h 1750418"/>
              <a:gd name="connsiteX1" fmla="*/ 175116 w 727969"/>
              <a:gd name="connsiteY1" fmla="*/ 1171777 h 1750418"/>
              <a:gd name="connsiteX2" fmla="*/ 247447 w 727969"/>
              <a:gd name="connsiteY2" fmla="*/ 646433 h 1750418"/>
              <a:gd name="connsiteX3" fmla="*/ 195103 w 727969"/>
              <a:gd name="connsiteY3" fmla="*/ 549359 h 1750418"/>
              <a:gd name="connsiteX4" fmla="*/ 152275 w 727969"/>
              <a:gd name="connsiteY4" fmla="*/ 488766 h 1750418"/>
              <a:gd name="connsiteX5" fmla="*/ 129434 w 727969"/>
              <a:gd name="connsiteY5" fmla="*/ 269556 h 1750418"/>
              <a:gd name="connsiteX6" fmla="*/ 64716 w 727969"/>
              <a:gd name="connsiteY6" fmla="*/ 98247 h 1750418"/>
              <a:gd name="connsiteX7" fmla="*/ 114206 w 727969"/>
              <a:gd name="connsiteY7" fmla="*/ 18304 h 1750418"/>
              <a:gd name="connsiteX8" fmla="*/ 651608 w 727969"/>
              <a:gd name="connsiteY8" fmla="*/ 415484 h 1750418"/>
              <a:gd name="connsiteX9" fmla="*/ 720303 w 727969"/>
              <a:gd name="connsiteY9" fmla="*/ 189662 h 1750418"/>
              <a:gd name="connsiteX0" fmla="*/ 0 w 727969"/>
              <a:gd name="connsiteY0" fmla="*/ 1750418 h 1750418"/>
              <a:gd name="connsiteX1" fmla="*/ 175116 w 727969"/>
              <a:gd name="connsiteY1" fmla="*/ 1171777 h 1750418"/>
              <a:gd name="connsiteX2" fmla="*/ 247447 w 727969"/>
              <a:gd name="connsiteY2" fmla="*/ 646433 h 1750418"/>
              <a:gd name="connsiteX3" fmla="*/ 195103 w 727969"/>
              <a:gd name="connsiteY3" fmla="*/ 549359 h 1750418"/>
              <a:gd name="connsiteX4" fmla="*/ 152275 w 727969"/>
              <a:gd name="connsiteY4" fmla="*/ 488766 h 1750418"/>
              <a:gd name="connsiteX5" fmla="*/ 129434 w 727969"/>
              <a:gd name="connsiteY5" fmla="*/ 269556 h 1750418"/>
              <a:gd name="connsiteX6" fmla="*/ 64716 w 727969"/>
              <a:gd name="connsiteY6" fmla="*/ 98247 h 1750418"/>
              <a:gd name="connsiteX7" fmla="*/ 114206 w 727969"/>
              <a:gd name="connsiteY7" fmla="*/ 18304 h 1750418"/>
              <a:gd name="connsiteX8" fmla="*/ 651608 w 727969"/>
              <a:gd name="connsiteY8" fmla="*/ 415484 h 1750418"/>
              <a:gd name="connsiteX9" fmla="*/ 720303 w 727969"/>
              <a:gd name="connsiteY9" fmla="*/ 189662 h 1750418"/>
              <a:gd name="connsiteX0" fmla="*/ 0 w 728544"/>
              <a:gd name="connsiteY0" fmla="*/ 1750418 h 1750418"/>
              <a:gd name="connsiteX1" fmla="*/ 175116 w 728544"/>
              <a:gd name="connsiteY1" fmla="*/ 1171777 h 1750418"/>
              <a:gd name="connsiteX2" fmla="*/ 247447 w 728544"/>
              <a:gd name="connsiteY2" fmla="*/ 646433 h 1750418"/>
              <a:gd name="connsiteX3" fmla="*/ 195103 w 728544"/>
              <a:gd name="connsiteY3" fmla="*/ 549359 h 1750418"/>
              <a:gd name="connsiteX4" fmla="*/ 152275 w 728544"/>
              <a:gd name="connsiteY4" fmla="*/ 488766 h 1750418"/>
              <a:gd name="connsiteX5" fmla="*/ 129434 w 728544"/>
              <a:gd name="connsiteY5" fmla="*/ 269556 h 1750418"/>
              <a:gd name="connsiteX6" fmla="*/ 64716 w 728544"/>
              <a:gd name="connsiteY6" fmla="*/ 98247 h 1750418"/>
              <a:gd name="connsiteX7" fmla="*/ 114206 w 728544"/>
              <a:gd name="connsiteY7" fmla="*/ 18304 h 1750418"/>
              <a:gd name="connsiteX8" fmla="*/ 651608 w 728544"/>
              <a:gd name="connsiteY8" fmla="*/ 415484 h 1750418"/>
              <a:gd name="connsiteX9" fmla="*/ 720303 w 728544"/>
              <a:gd name="connsiteY9" fmla="*/ 189662 h 1750418"/>
              <a:gd name="connsiteX0" fmla="*/ 0 w 728544"/>
              <a:gd name="connsiteY0" fmla="*/ 1750418 h 1750418"/>
              <a:gd name="connsiteX1" fmla="*/ 175116 w 728544"/>
              <a:gd name="connsiteY1" fmla="*/ 1171777 h 1750418"/>
              <a:gd name="connsiteX2" fmla="*/ 247447 w 728544"/>
              <a:gd name="connsiteY2" fmla="*/ 646433 h 1750418"/>
              <a:gd name="connsiteX3" fmla="*/ 195103 w 728544"/>
              <a:gd name="connsiteY3" fmla="*/ 549359 h 1750418"/>
              <a:gd name="connsiteX4" fmla="*/ 152275 w 728544"/>
              <a:gd name="connsiteY4" fmla="*/ 488766 h 1750418"/>
              <a:gd name="connsiteX5" fmla="*/ 129434 w 728544"/>
              <a:gd name="connsiteY5" fmla="*/ 269556 h 1750418"/>
              <a:gd name="connsiteX6" fmla="*/ 64716 w 728544"/>
              <a:gd name="connsiteY6" fmla="*/ 98247 h 1750418"/>
              <a:gd name="connsiteX7" fmla="*/ 114206 w 728544"/>
              <a:gd name="connsiteY7" fmla="*/ 18304 h 1750418"/>
              <a:gd name="connsiteX8" fmla="*/ 651608 w 728544"/>
              <a:gd name="connsiteY8" fmla="*/ 415484 h 1750418"/>
              <a:gd name="connsiteX9" fmla="*/ 720303 w 728544"/>
              <a:gd name="connsiteY9" fmla="*/ 189662 h 1750418"/>
              <a:gd name="connsiteX0" fmla="*/ 0 w 728544"/>
              <a:gd name="connsiteY0" fmla="*/ 1750418 h 1750418"/>
              <a:gd name="connsiteX1" fmla="*/ 175116 w 728544"/>
              <a:gd name="connsiteY1" fmla="*/ 1171777 h 1750418"/>
              <a:gd name="connsiteX2" fmla="*/ 247447 w 728544"/>
              <a:gd name="connsiteY2" fmla="*/ 646433 h 1750418"/>
              <a:gd name="connsiteX3" fmla="*/ 195103 w 728544"/>
              <a:gd name="connsiteY3" fmla="*/ 549359 h 1750418"/>
              <a:gd name="connsiteX4" fmla="*/ 152275 w 728544"/>
              <a:gd name="connsiteY4" fmla="*/ 488766 h 1750418"/>
              <a:gd name="connsiteX5" fmla="*/ 129434 w 728544"/>
              <a:gd name="connsiteY5" fmla="*/ 269556 h 1750418"/>
              <a:gd name="connsiteX6" fmla="*/ 64716 w 728544"/>
              <a:gd name="connsiteY6" fmla="*/ 98247 h 1750418"/>
              <a:gd name="connsiteX7" fmla="*/ 114206 w 728544"/>
              <a:gd name="connsiteY7" fmla="*/ 18304 h 1750418"/>
              <a:gd name="connsiteX8" fmla="*/ 651608 w 728544"/>
              <a:gd name="connsiteY8" fmla="*/ 415484 h 1750418"/>
              <a:gd name="connsiteX9" fmla="*/ 720303 w 728544"/>
              <a:gd name="connsiteY9" fmla="*/ 189662 h 1750418"/>
              <a:gd name="connsiteX0" fmla="*/ 0 w 720724"/>
              <a:gd name="connsiteY0" fmla="*/ 1657327 h 1657327"/>
              <a:gd name="connsiteX1" fmla="*/ 175116 w 720724"/>
              <a:gd name="connsiteY1" fmla="*/ 1078686 h 1657327"/>
              <a:gd name="connsiteX2" fmla="*/ 247447 w 720724"/>
              <a:gd name="connsiteY2" fmla="*/ 553342 h 1657327"/>
              <a:gd name="connsiteX3" fmla="*/ 195103 w 720724"/>
              <a:gd name="connsiteY3" fmla="*/ 456268 h 1657327"/>
              <a:gd name="connsiteX4" fmla="*/ 152275 w 720724"/>
              <a:gd name="connsiteY4" fmla="*/ 395675 h 1657327"/>
              <a:gd name="connsiteX5" fmla="*/ 129434 w 720724"/>
              <a:gd name="connsiteY5" fmla="*/ 176465 h 1657327"/>
              <a:gd name="connsiteX6" fmla="*/ 64716 w 720724"/>
              <a:gd name="connsiteY6" fmla="*/ 5156 h 1657327"/>
              <a:gd name="connsiteX7" fmla="*/ 666200 w 720724"/>
              <a:gd name="connsiteY7" fmla="*/ 484819 h 1657327"/>
              <a:gd name="connsiteX8" fmla="*/ 651608 w 720724"/>
              <a:gd name="connsiteY8" fmla="*/ 322393 h 1657327"/>
              <a:gd name="connsiteX9" fmla="*/ 720303 w 720724"/>
              <a:gd name="connsiteY9" fmla="*/ 96571 h 1657327"/>
              <a:gd name="connsiteX0" fmla="*/ 0 w 798680"/>
              <a:gd name="connsiteY0" fmla="*/ 1653885 h 1653885"/>
              <a:gd name="connsiteX1" fmla="*/ 175116 w 798680"/>
              <a:gd name="connsiteY1" fmla="*/ 1075244 h 1653885"/>
              <a:gd name="connsiteX2" fmla="*/ 247447 w 798680"/>
              <a:gd name="connsiteY2" fmla="*/ 549900 h 1653885"/>
              <a:gd name="connsiteX3" fmla="*/ 195103 w 798680"/>
              <a:gd name="connsiteY3" fmla="*/ 452826 h 1653885"/>
              <a:gd name="connsiteX4" fmla="*/ 152275 w 798680"/>
              <a:gd name="connsiteY4" fmla="*/ 392233 h 1653885"/>
              <a:gd name="connsiteX5" fmla="*/ 129434 w 798680"/>
              <a:gd name="connsiteY5" fmla="*/ 173023 h 1653885"/>
              <a:gd name="connsiteX6" fmla="*/ 64716 w 798680"/>
              <a:gd name="connsiteY6" fmla="*/ 1714 h 1653885"/>
              <a:gd name="connsiteX7" fmla="*/ 772792 w 798680"/>
              <a:gd name="connsiteY7" fmla="*/ 1543487 h 1653885"/>
              <a:gd name="connsiteX8" fmla="*/ 651608 w 798680"/>
              <a:gd name="connsiteY8" fmla="*/ 318951 h 1653885"/>
              <a:gd name="connsiteX9" fmla="*/ 720303 w 798680"/>
              <a:gd name="connsiteY9" fmla="*/ 93129 h 1653885"/>
              <a:gd name="connsiteX0" fmla="*/ 0 w 798680"/>
              <a:gd name="connsiteY0" fmla="*/ 1560756 h 1560756"/>
              <a:gd name="connsiteX1" fmla="*/ 175116 w 798680"/>
              <a:gd name="connsiteY1" fmla="*/ 982115 h 1560756"/>
              <a:gd name="connsiteX2" fmla="*/ 247447 w 798680"/>
              <a:gd name="connsiteY2" fmla="*/ 456771 h 1560756"/>
              <a:gd name="connsiteX3" fmla="*/ 195103 w 798680"/>
              <a:gd name="connsiteY3" fmla="*/ 359697 h 1560756"/>
              <a:gd name="connsiteX4" fmla="*/ 152275 w 798680"/>
              <a:gd name="connsiteY4" fmla="*/ 299104 h 1560756"/>
              <a:gd name="connsiteX5" fmla="*/ 129434 w 798680"/>
              <a:gd name="connsiteY5" fmla="*/ 79894 h 1560756"/>
              <a:gd name="connsiteX6" fmla="*/ 772792 w 798680"/>
              <a:gd name="connsiteY6" fmla="*/ 1450358 h 1560756"/>
              <a:gd name="connsiteX7" fmla="*/ 651608 w 798680"/>
              <a:gd name="connsiteY7" fmla="*/ 225822 h 1560756"/>
              <a:gd name="connsiteX8" fmla="*/ 720303 w 798680"/>
              <a:gd name="connsiteY8" fmla="*/ 0 h 1560756"/>
              <a:gd name="connsiteX0" fmla="*/ 0 w 798680"/>
              <a:gd name="connsiteY0" fmla="*/ 1560756 h 1560756"/>
              <a:gd name="connsiteX1" fmla="*/ 175116 w 798680"/>
              <a:gd name="connsiteY1" fmla="*/ 982115 h 1560756"/>
              <a:gd name="connsiteX2" fmla="*/ 247447 w 798680"/>
              <a:gd name="connsiteY2" fmla="*/ 456771 h 1560756"/>
              <a:gd name="connsiteX3" fmla="*/ 195103 w 798680"/>
              <a:gd name="connsiteY3" fmla="*/ 359697 h 1560756"/>
              <a:gd name="connsiteX4" fmla="*/ 152275 w 798680"/>
              <a:gd name="connsiteY4" fmla="*/ 299104 h 1560756"/>
              <a:gd name="connsiteX5" fmla="*/ 772792 w 798680"/>
              <a:gd name="connsiteY5" fmla="*/ 1450358 h 1560756"/>
              <a:gd name="connsiteX6" fmla="*/ 651608 w 798680"/>
              <a:gd name="connsiteY6" fmla="*/ 225822 h 1560756"/>
              <a:gd name="connsiteX7" fmla="*/ 720303 w 798680"/>
              <a:gd name="connsiteY7" fmla="*/ 0 h 1560756"/>
              <a:gd name="connsiteX0" fmla="*/ 0 w 798680"/>
              <a:gd name="connsiteY0" fmla="*/ 1560756 h 1560756"/>
              <a:gd name="connsiteX1" fmla="*/ 175116 w 798680"/>
              <a:gd name="connsiteY1" fmla="*/ 982115 h 1560756"/>
              <a:gd name="connsiteX2" fmla="*/ 247447 w 798680"/>
              <a:gd name="connsiteY2" fmla="*/ 456771 h 1560756"/>
              <a:gd name="connsiteX3" fmla="*/ 195103 w 798680"/>
              <a:gd name="connsiteY3" fmla="*/ 359697 h 1560756"/>
              <a:gd name="connsiteX4" fmla="*/ 772792 w 798680"/>
              <a:gd name="connsiteY4" fmla="*/ 1450358 h 1560756"/>
              <a:gd name="connsiteX5" fmla="*/ 651608 w 798680"/>
              <a:gd name="connsiteY5" fmla="*/ 225822 h 1560756"/>
              <a:gd name="connsiteX6" fmla="*/ 720303 w 798680"/>
              <a:gd name="connsiteY6" fmla="*/ 0 h 1560756"/>
              <a:gd name="connsiteX0" fmla="*/ 0 w 798680"/>
              <a:gd name="connsiteY0" fmla="*/ 1560756 h 1560756"/>
              <a:gd name="connsiteX1" fmla="*/ 175116 w 798680"/>
              <a:gd name="connsiteY1" fmla="*/ 982115 h 1560756"/>
              <a:gd name="connsiteX2" fmla="*/ 247447 w 798680"/>
              <a:gd name="connsiteY2" fmla="*/ 456771 h 1560756"/>
              <a:gd name="connsiteX3" fmla="*/ 772792 w 798680"/>
              <a:gd name="connsiteY3" fmla="*/ 1450358 h 1560756"/>
              <a:gd name="connsiteX4" fmla="*/ 651608 w 798680"/>
              <a:gd name="connsiteY4" fmla="*/ 225822 h 1560756"/>
              <a:gd name="connsiteX5" fmla="*/ 720303 w 798680"/>
              <a:gd name="connsiteY5" fmla="*/ 0 h 1560756"/>
              <a:gd name="connsiteX0" fmla="*/ 0 w 798680"/>
              <a:gd name="connsiteY0" fmla="*/ 1560756 h 1560756"/>
              <a:gd name="connsiteX1" fmla="*/ 175116 w 798680"/>
              <a:gd name="connsiteY1" fmla="*/ 982115 h 1560756"/>
              <a:gd name="connsiteX2" fmla="*/ 772792 w 798680"/>
              <a:gd name="connsiteY2" fmla="*/ 1450358 h 1560756"/>
              <a:gd name="connsiteX3" fmla="*/ 651608 w 798680"/>
              <a:gd name="connsiteY3" fmla="*/ 225822 h 1560756"/>
              <a:gd name="connsiteX4" fmla="*/ 720303 w 798680"/>
              <a:gd name="connsiteY4" fmla="*/ 0 h 1560756"/>
              <a:gd name="connsiteX0" fmla="*/ 0 w 798680"/>
              <a:gd name="connsiteY0" fmla="*/ 1560756 h 1580638"/>
              <a:gd name="connsiteX1" fmla="*/ 772792 w 798680"/>
              <a:gd name="connsiteY1" fmla="*/ 1450358 h 1580638"/>
              <a:gd name="connsiteX2" fmla="*/ 651608 w 798680"/>
              <a:gd name="connsiteY2" fmla="*/ 225822 h 1580638"/>
              <a:gd name="connsiteX3" fmla="*/ 720303 w 798680"/>
              <a:gd name="connsiteY3" fmla="*/ 0 h 1580638"/>
              <a:gd name="connsiteX0" fmla="*/ 121826 w 147714"/>
              <a:gd name="connsiteY0" fmla="*/ 1450358 h 1452311"/>
              <a:gd name="connsiteX1" fmla="*/ 642 w 147714"/>
              <a:gd name="connsiteY1" fmla="*/ 225822 h 1452311"/>
              <a:gd name="connsiteX2" fmla="*/ 69337 w 147714"/>
              <a:gd name="connsiteY2" fmla="*/ 0 h 1452311"/>
              <a:gd name="connsiteX0" fmla="*/ 52489 w 346523"/>
              <a:gd name="connsiteY0" fmla="*/ 1450358 h 1453612"/>
              <a:gd name="connsiteX1" fmla="*/ 346252 w 346523"/>
              <a:gd name="connsiteY1" fmla="*/ 655995 h 1453612"/>
              <a:gd name="connsiteX2" fmla="*/ 0 w 346523"/>
              <a:gd name="connsiteY2" fmla="*/ 0 h 1453612"/>
              <a:gd name="connsiteX0" fmla="*/ 52489 w 351670"/>
              <a:gd name="connsiteY0" fmla="*/ 1450358 h 1453574"/>
              <a:gd name="connsiteX1" fmla="*/ 346252 w 351670"/>
              <a:gd name="connsiteY1" fmla="*/ 655995 h 1453574"/>
              <a:gd name="connsiteX2" fmla="*/ 0 w 351670"/>
              <a:gd name="connsiteY2" fmla="*/ 0 h 1453574"/>
              <a:gd name="connsiteX0" fmla="*/ 113745 w 408416"/>
              <a:gd name="connsiteY0" fmla="*/ 1450358 h 1453408"/>
              <a:gd name="connsiteX1" fmla="*/ 407508 w 408416"/>
              <a:gd name="connsiteY1" fmla="*/ 655995 h 1453408"/>
              <a:gd name="connsiteX2" fmla="*/ 14766 w 408416"/>
              <a:gd name="connsiteY2" fmla="*/ 262622 h 1453408"/>
              <a:gd name="connsiteX3" fmla="*/ 61256 w 408416"/>
              <a:gd name="connsiteY3" fmla="*/ 0 h 1453408"/>
              <a:gd name="connsiteX0" fmla="*/ 113745 w 427108"/>
              <a:gd name="connsiteY0" fmla="*/ 1450358 h 1453335"/>
              <a:gd name="connsiteX1" fmla="*/ 407508 w 427108"/>
              <a:gd name="connsiteY1" fmla="*/ 655995 h 1453335"/>
              <a:gd name="connsiteX2" fmla="*/ 357384 w 427108"/>
              <a:gd name="connsiteY2" fmla="*/ 365407 h 1453335"/>
              <a:gd name="connsiteX3" fmla="*/ 14766 w 427108"/>
              <a:gd name="connsiteY3" fmla="*/ 262622 h 1453335"/>
              <a:gd name="connsiteX4" fmla="*/ 61256 w 427108"/>
              <a:gd name="connsiteY4" fmla="*/ 0 h 1453335"/>
              <a:gd name="connsiteX0" fmla="*/ 113745 w 422597"/>
              <a:gd name="connsiteY0" fmla="*/ 1450358 h 1450358"/>
              <a:gd name="connsiteX1" fmla="*/ 174655 w 422597"/>
              <a:gd name="connsiteY1" fmla="*/ 1138196 h 1450358"/>
              <a:gd name="connsiteX2" fmla="*/ 407508 w 422597"/>
              <a:gd name="connsiteY2" fmla="*/ 655995 h 1450358"/>
              <a:gd name="connsiteX3" fmla="*/ 357384 w 422597"/>
              <a:gd name="connsiteY3" fmla="*/ 365407 h 1450358"/>
              <a:gd name="connsiteX4" fmla="*/ 14766 w 422597"/>
              <a:gd name="connsiteY4" fmla="*/ 262622 h 1450358"/>
              <a:gd name="connsiteX5" fmla="*/ 61256 w 422597"/>
              <a:gd name="connsiteY5" fmla="*/ 0 h 1450358"/>
              <a:gd name="connsiteX0" fmla="*/ 113745 w 422597"/>
              <a:gd name="connsiteY0" fmla="*/ 1450358 h 1450358"/>
              <a:gd name="connsiteX1" fmla="*/ 174655 w 422597"/>
              <a:gd name="connsiteY1" fmla="*/ 1138196 h 1450358"/>
              <a:gd name="connsiteX2" fmla="*/ 407508 w 422597"/>
              <a:gd name="connsiteY2" fmla="*/ 655995 h 1450358"/>
              <a:gd name="connsiteX3" fmla="*/ 357384 w 422597"/>
              <a:gd name="connsiteY3" fmla="*/ 365407 h 1450358"/>
              <a:gd name="connsiteX4" fmla="*/ 14766 w 422597"/>
              <a:gd name="connsiteY4" fmla="*/ 262622 h 1450358"/>
              <a:gd name="connsiteX5" fmla="*/ 61256 w 422597"/>
              <a:gd name="connsiteY5" fmla="*/ 0 h 1450358"/>
              <a:gd name="connsiteX0" fmla="*/ 174655 w 422597"/>
              <a:gd name="connsiteY0" fmla="*/ 1138196 h 1138196"/>
              <a:gd name="connsiteX1" fmla="*/ 407508 w 422597"/>
              <a:gd name="connsiteY1" fmla="*/ 655995 h 1138196"/>
              <a:gd name="connsiteX2" fmla="*/ 357384 w 422597"/>
              <a:gd name="connsiteY2" fmla="*/ 365407 h 1138196"/>
              <a:gd name="connsiteX3" fmla="*/ 14766 w 422597"/>
              <a:gd name="connsiteY3" fmla="*/ 262622 h 1138196"/>
              <a:gd name="connsiteX4" fmla="*/ 61256 w 422597"/>
              <a:gd name="connsiteY4" fmla="*/ 0 h 1138196"/>
              <a:gd name="connsiteX0" fmla="*/ 407508 w 422597"/>
              <a:gd name="connsiteY0" fmla="*/ 655995 h 655995"/>
              <a:gd name="connsiteX1" fmla="*/ 357384 w 422597"/>
              <a:gd name="connsiteY1" fmla="*/ 365407 h 655995"/>
              <a:gd name="connsiteX2" fmla="*/ 14766 w 422597"/>
              <a:gd name="connsiteY2" fmla="*/ 262622 h 655995"/>
              <a:gd name="connsiteX3" fmla="*/ 61256 w 422597"/>
              <a:gd name="connsiteY3" fmla="*/ 0 h 655995"/>
              <a:gd name="connsiteX0" fmla="*/ 407508 w 423178"/>
              <a:gd name="connsiteY0" fmla="*/ 655995 h 655995"/>
              <a:gd name="connsiteX1" fmla="*/ 359620 w 423178"/>
              <a:gd name="connsiteY1" fmla="*/ 394472 h 655995"/>
              <a:gd name="connsiteX2" fmla="*/ 14766 w 423178"/>
              <a:gd name="connsiteY2" fmla="*/ 262622 h 655995"/>
              <a:gd name="connsiteX3" fmla="*/ 61256 w 423178"/>
              <a:gd name="connsiteY3" fmla="*/ 0 h 655995"/>
              <a:gd name="connsiteX0" fmla="*/ 407748 w 423418"/>
              <a:gd name="connsiteY0" fmla="*/ 647946 h 647946"/>
              <a:gd name="connsiteX1" fmla="*/ 359860 w 423418"/>
              <a:gd name="connsiteY1" fmla="*/ 386423 h 647946"/>
              <a:gd name="connsiteX2" fmla="*/ 15006 w 423418"/>
              <a:gd name="connsiteY2" fmla="*/ 254573 h 647946"/>
              <a:gd name="connsiteX3" fmla="*/ 58813 w 423418"/>
              <a:gd name="connsiteY3" fmla="*/ 0 h 647946"/>
              <a:gd name="connsiteX0" fmla="*/ 410677 w 426347"/>
              <a:gd name="connsiteY0" fmla="*/ 674775 h 674775"/>
              <a:gd name="connsiteX1" fmla="*/ 362789 w 426347"/>
              <a:gd name="connsiteY1" fmla="*/ 413252 h 674775"/>
              <a:gd name="connsiteX2" fmla="*/ 17935 w 426347"/>
              <a:gd name="connsiteY2" fmla="*/ 281402 h 674775"/>
              <a:gd name="connsiteX3" fmla="*/ 34913 w 426347"/>
              <a:gd name="connsiteY3" fmla="*/ 0 h 674775"/>
              <a:gd name="connsiteX0" fmla="*/ 412414 w 428084"/>
              <a:gd name="connsiteY0" fmla="*/ 674775 h 674775"/>
              <a:gd name="connsiteX1" fmla="*/ 364526 w 428084"/>
              <a:gd name="connsiteY1" fmla="*/ 413252 h 674775"/>
              <a:gd name="connsiteX2" fmla="*/ 19672 w 428084"/>
              <a:gd name="connsiteY2" fmla="*/ 281402 h 674775"/>
              <a:gd name="connsiteX3" fmla="*/ 36650 w 428084"/>
              <a:gd name="connsiteY3" fmla="*/ 0 h 674775"/>
              <a:gd name="connsiteX0" fmla="*/ 414122 w 429792"/>
              <a:gd name="connsiteY0" fmla="*/ 574166 h 574166"/>
              <a:gd name="connsiteX1" fmla="*/ 366234 w 429792"/>
              <a:gd name="connsiteY1" fmla="*/ 312643 h 574166"/>
              <a:gd name="connsiteX2" fmla="*/ 21380 w 429792"/>
              <a:gd name="connsiteY2" fmla="*/ 180793 h 574166"/>
              <a:gd name="connsiteX3" fmla="*/ 28297 w 429792"/>
              <a:gd name="connsiteY3" fmla="*/ 0 h 574166"/>
              <a:gd name="connsiteX0" fmla="*/ 416201 w 431871"/>
              <a:gd name="connsiteY0" fmla="*/ 574166 h 574166"/>
              <a:gd name="connsiteX1" fmla="*/ 368313 w 431871"/>
              <a:gd name="connsiteY1" fmla="*/ 312643 h 574166"/>
              <a:gd name="connsiteX2" fmla="*/ 23459 w 431871"/>
              <a:gd name="connsiteY2" fmla="*/ 180793 h 574166"/>
              <a:gd name="connsiteX3" fmla="*/ 30376 w 431871"/>
              <a:gd name="connsiteY3" fmla="*/ 0 h 574166"/>
              <a:gd name="connsiteX0" fmla="*/ 414897 w 430504"/>
              <a:gd name="connsiteY0" fmla="*/ 574166 h 574166"/>
              <a:gd name="connsiteX1" fmla="*/ 367009 w 430504"/>
              <a:gd name="connsiteY1" fmla="*/ 312643 h 574166"/>
              <a:gd name="connsiteX2" fmla="*/ 23832 w 430504"/>
              <a:gd name="connsiteY2" fmla="*/ 184146 h 574166"/>
              <a:gd name="connsiteX3" fmla="*/ 29072 w 430504"/>
              <a:gd name="connsiteY3" fmla="*/ 0 h 574166"/>
              <a:gd name="connsiteX0" fmla="*/ 423281 w 437142"/>
              <a:gd name="connsiteY0" fmla="*/ 461819 h 461819"/>
              <a:gd name="connsiteX1" fmla="*/ 367009 w 437142"/>
              <a:gd name="connsiteY1" fmla="*/ 312643 h 461819"/>
              <a:gd name="connsiteX2" fmla="*/ 23832 w 437142"/>
              <a:gd name="connsiteY2" fmla="*/ 184146 h 461819"/>
              <a:gd name="connsiteX3" fmla="*/ 29072 w 437142"/>
              <a:gd name="connsiteY3" fmla="*/ 0 h 461819"/>
              <a:gd name="connsiteX0" fmla="*/ 418251 w 433121"/>
              <a:gd name="connsiteY0" fmla="*/ 466850 h 466850"/>
              <a:gd name="connsiteX1" fmla="*/ 367009 w 433121"/>
              <a:gd name="connsiteY1" fmla="*/ 312643 h 466850"/>
              <a:gd name="connsiteX2" fmla="*/ 23832 w 433121"/>
              <a:gd name="connsiteY2" fmla="*/ 184146 h 466850"/>
              <a:gd name="connsiteX3" fmla="*/ 29072 w 433121"/>
              <a:gd name="connsiteY3" fmla="*/ 0 h 466850"/>
              <a:gd name="connsiteX0" fmla="*/ 418251 w 423443"/>
              <a:gd name="connsiteY0" fmla="*/ 466850 h 466850"/>
              <a:gd name="connsiteX1" fmla="*/ 367009 w 423443"/>
              <a:gd name="connsiteY1" fmla="*/ 312643 h 466850"/>
              <a:gd name="connsiteX2" fmla="*/ 23832 w 423443"/>
              <a:gd name="connsiteY2" fmla="*/ 184146 h 466850"/>
              <a:gd name="connsiteX3" fmla="*/ 29072 w 423443"/>
              <a:gd name="connsiteY3" fmla="*/ 0 h 466850"/>
              <a:gd name="connsiteX0" fmla="*/ 418251 w 423443"/>
              <a:gd name="connsiteY0" fmla="*/ 466850 h 466850"/>
              <a:gd name="connsiteX1" fmla="*/ 367009 w 423443"/>
              <a:gd name="connsiteY1" fmla="*/ 312643 h 466850"/>
              <a:gd name="connsiteX2" fmla="*/ 23832 w 423443"/>
              <a:gd name="connsiteY2" fmla="*/ 184146 h 466850"/>
              <a:gd name="connsiteX3" fmla="*/ 29072 w 423443"/>
              <a:gd name="connsiteY3" fmla="*/ 0 h 466850"/>
            </a:gdLst>
            <a:ahLst/>
            <a:cxnLst>
              <a:cxn ang="0">
                <a:pos x="connsiteX0" y="connsiteY0"/>
              </a:cxn>
              <a:cxn ang="0">
                <a:pos x="connsiteX1" y="connsiteY1"/>
              </a:cxn>
              <a:cxn ang="0">
                <a:pos x="connsiteX2" y="connsiteY2"/>
              </a:cxn>
              <a:cxn ang="0">
                <a:pos x="connsiteX3" y="connsiteY3"/>
              </a:cxn>
            </a:cxnLst>
            <a:rect l="l" t="t" r="r" b="b"/>
            <a:pathLst>
              <a:path w="423443" h="466850">
                <a:moveTo>
                  <a:pt x="418251" y="466850"/>
                </a:moveTo>
                <a:cubicBezTo>
                  <a:pt x="426907" y="415185"/>
                  <a:pt x="432745" y="359760"/>
                  <a:pt x="367009" y="312643"/>
                </a:cubicBezTo>
                <a:cubicBezTo>
                  <a:pt x="301273" y="265526"/>
                  <a:pt x="49711" y="254564"/>
                  <a:pt x="23832" y="184146"/>
                </a:cubicBezTo>
                <a:cubicBezTo>
                  <a:pt x="-33877" y="74813"/>
                  <a:pt x="31702" y="22634"/>
                  <a:pt x="29072" y="0"/>
                </a:cubicBezTo>
              </a:path>
            </a:pathLst>
          </a:custGeom>
          <a:noFill/>
          <a:ln w="38100" cap="sq">
            <a:solidFill>
              <a:schemeClr val="bg2">
                <a:lumMod val="50000"/>
              </a:schemeClr>
            </a:solidFill>
            <a:prstDash val="solid"/>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97" name="円/楕円 96"/>
          <p:cNvSpPr/>
          <p:nvPr/>
        </p:nvSpPr>
        <p:spPr>
          <a:xfrm>
            <a:off x="5532041" y="3615413"/>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3" name="フリーフォーム 2"/>
          <p:cNvSpPr/>
          <p:nvPr/>
        </p:nvSpPr>
        <p:spPr>
          <a:xfrm>
            <a:off x="5626889" y="5438770"/>
            <a:ext cx="249754" cy="1296987"/>
          </a:xfrm>
          <a:custGeom>
            <a:avLst/>
            <a:gdLst>
              <a:gd name="connsiteX0" fmla="*/ 234950 w 264989"/>
              <a:gd name="connsiteY0" fmla="*/ 12068 h 1205868"/>
              <a:gd name="connsiteX1" fmla="*/ 257175 w 264989"/>
              <a:gd name="connsiteY1" fmla="*/ 94618 h 1205868"/>
              <a:gd name="connsiteX2" fmla="*/ 117475 w 264989"/>
              <a:gd name="connsiteY2" fmla="*/ 710568 h 1205868"/>
              <a:gd name="connsiteX3" fmla="*/ 0 w 264989"/>
              <a:gd name="connsiteY3" fmla="*/ 1205868 h 1205868"/>
              <a:gd name="connsiteX0" fmla="*/ 314325 w 344364"/>
              <a:gd name="connsiteY0" fmla="*/ 12068 h 1542418"/>
              <a:gd name="connsiteX1" fmla="*/ 336550 w 344364"/>
              <a:gd name="connsiteY1" fmla="*/ 94618 h 1542418"/>
              <a:gd name="connsiteX2" fmla="*/ 196850 w 344364"/>
              <a:gd name="connsiteY2" fmla="*/ 710568 h 1542418"/>
              <a:gd name="connsiteX3" fmla="*/ 0 w 344364"/>
              <a:gd name="connsiteY3" fmla="*/ 1542418 h 1542418"/>
              <a:gd name="connsiteX0" fmla="*/ 314325 w 346253"/>
              <a:gd name="connsiteY0" fmla="*/ 0 h 1530350"/>
              <a:gd name="connsiteX1" fmla="*/ 336550 w 346253"/>
              <a:gd name="connsiteY1" fmla="*/ 82550 h 1530350"/>
              <a:gd name="connsiteX2" fmla="*/ 196850 w 346253"/>
              <a:gd name="connsiteY2" fmla="*/ 698500 h 1530350"/>
              <a:gd name="connsiteX3" fmla="*/ 0 w 346253"/>
              <a:gd name="connsiteY3" fmla="*/ 1530350 h 1530350"/>
              <a:gd name="connsiteX0" fmla="*/ 314325 w 314325"/>
              <a:gd name="connsiteY0" fmla="*/ 0 h 1530350"/>
              <a:gd name="connsiteX1" fmla="*/ 196850 w 314325"/>
              <a:gd name="connsiteY1" fmla="*/ 698500 h 1530350"/>
              <a:gd name="connsiteX2" fmla="*/ 0 w 314325"/>
              <a:gd name="connsiteY2" fmla="*/ 1530350 h 1530350"/>
              <a:gd name="connsiteX0" fmla="*/ 298450 w 298450"/>
              <a:gd name="connsiteY0" fmla="*/ 0 h 1577975"/>
              <a:gd name="connsiteX1" fmla="*/ 196850 w 298450"/>
              <a:gd name="connsiteY1" fmla="*/ 746125 h 1577975"/>
              <a:gd name="connsiteX2" fmla="*/ 0 w 298450"/>
              <a:gd name="connsiteY2" fmla="*/ 1577975 h 1577975"/>
              <a:gd name="connsiteX0" fmla="*/ 298450 w 321191"/>
              <a:gd name="connsiteY0" fmla="*/ 0 h 1577975"/>
              <a:gd name="connsiteX1" fmla="*/ 196850 w 321191"/>
              <a:gd name="connsiteY1" fmla="*/ 746125 h 1577975"/>
              <a:gd name="connsiteX2" fmla="*/ 0 w 321191"/>
              <a:gd name="connsiteY2" fmla="*/ 1577975 h 1577975"/>
              <a:gd name="connsiteX0" fmla="*/ 227013 w 249754"/>
              <a:gd name="connsiteY0" fmla="*/ 0 h 1296987"/>
              <a:gd name="connsiteX1" fmla="*/ 125413 w 249754"/>
              <a:gd name="connsiteY1" fmla="*/ 746125 h 1296987"/>
              <a:gd name="connsiteX2" fmla="*/ 0 w 249754"/>
              <a:gd name="connsiteY2" fmla="*/ 1296987 h 1296987"/>
            </a:gdLst>
            <a:ahLst/>
            <a:cxnLst>
              <a:cxn ang="0">
                <a:pos x="connsiteX0" y="connsiteY0"/>
              </a:cxn>
              <a:cxn ang="0">
                <a:pos x="connsiteX1" y="connsiteY1"/>
              </a:cxn>
              <a:cxn ang="0">
                <a:pos x="connsiteX2" y="connsiteY2"/>
              </a:cxn>
            </a:cxnLst>
            <a:rect l="l" t="t" r="r" b="b"/>
            <a:pathLst>
              <a:path w="249754" h="1296987">
                <a:moveTo>
                  <a:pt x="227013" y="0"/>
                </a:moveTo>
                <a:cubicBezTo>
                  <a:pt x="300964" y="126471"/>
                  <a:pt x="175155" y="483129"/>
                  <a:pt x="125413" y="746125"/>
                </a:cubicBezTo>
                <a:cubicBezTo>
                  <a:pt x="75671" y="1009121"/>
                  <a:pt x="37306" y="1141941"/>
                  <a:pt x="0" y="1296987"/>
                </a:cubicBezTo>
              </a:path>
            </a:pathLst>
          </a:custGeom>
          <a:noFill/>
          <a:ln w="38100">
            <a:solidFill>
              <a:schemeClr val="bg2">
                <a:lumMod val="50000"/>
              </a:schemeClr>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5430771" y="3489778"/>
            <a:ext cx="144000" cy="144000"/>
          </a:xfrm>
          <a:prstGeom prst="ellipse">
            <a:avLst/>
          </a:prstGeom>
          <a:solidFill>
            <a:srgbClr val="FFC000"/>
          </a:solidFill>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5780166" y="1438366"/>
            <a:ext cx="138499" cy="619771"/>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御堂筋線</a:t>
            </a:r>
            <a:endParaRPr lang="en-US" altLang="ja-JP" sz="900" b="1" dirty="0">
              <a:solidFill>
                <a:schemeClr val="tx1">
                  <a:lumMod val="50000"/>
                  <a:lumOff val="50000"/>
                </a:schemeClr>
              </a:solidFill>
              <a:effectLst>
                <a:glow rad="76200">
                  <a:schemeClr val="bg1"/>
                </a:glow>
              </a:effectLst>
            </a:endParaRPr>
          </a:p>
        </p:txBody>
      </p:sp>
      <p:sp>
        <p:nvSpPr>
          <p:cNvPr id="115" name="テキスト ボックス 114"/>
          <p:cNvSpPr txBox="1"/>
          <p:nvPr/>
        </p:nvSpPr>
        <p:spPr>
          <a:xfrm rot="20134787">
            <a:off x="4996304" y="1360258"/>
            <a:ext cx="138499" cy="635301"/>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阪急宝塚線</a:t>
            </a:r>
            <a:endParaRPr lang="en-US" altLang="ja-JP" sz="900" b="1" dirty="0">
              <a:solidFill>
                <a:schemeClr val="tx1">
                  <a:lumMod val="50000"/>
                  <a:lumOff val="50000"/>
                </a:schemeClr>
              </a:solidFill>
              <a:effectLst>
                <a:glow rad="76200">
                  <a:schemeClr val="bg1"/>
                </a:glow>
              </a:effectLst>
            </a:endParaRPr>
          </a:p>
        </p:txBody>
      </p:sp>
      <p:sp>
        <p:nvSpPr>
          <p:cNvPr id="116" name="テキスト ボックス 115"/>
          <p:cNvSpPr txBox="1"/>
          <p:nvPr/>
        </p:nvSpPr>
        <p:spPr>
          <a:xfrm rot="19718348">
            <a:off x="4618549" y="1560136"/>
            <a:ext cx="138499" cy="715979"/>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阪急神戸線</a:t>
            </a:r>
            <a:endParaRPr lang="en-US" altLang="ja-JP" sz="900" b="1" dirty="0">
              <a:solidFill>
                <a:schemeClr val="tx1">
                  <a:lumMod val="50000"/>
                  <a:lumOff val="50000"/>
                </a:schemeClr>
              </a:solidFill>
              <a:effectLst>
                <a:glow rad="76200">
                  <a:schemeClr val="bg1"/>
                </a:glow>
              </a:effectLst>
            </a:endParaRPr>
          </a:p>
        </p:txBody>
      </p:sp>
      <p:sp>
        <p:nvSpPr>
          <p:cNvPr id="117" name="テキスト ボックス 116"/>
          <p:cNvSpPr txBox="1"/>
          <p:nvPr/>
        </p:nvSpPr>
        <p:spPr>
          <a:xfrm rot="2027511">
            <a:off x="6102982" y="1875837"/>
            <a:ext cx="138499" cy="616695"/>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阪急京都線</a:t>
            </a:r>
            <a:endParaRPr lang="en-US" altLang="ja-JP" sz="900" b="1" dirty="0">
              <a:solidFill>
                <a:schemeClr val="tx1">
                  <a:lumMod val="50000"/>
                  <a:lumOff val="50000"/>
                </a:schemeClr>
              </a:solidFill>
              <a:effectLst>
                <a:glow rad="76200">
                  <a:schemeClr val="bg1"/>
                </a:glow>
              </a:effectLst>
            </a:endParaRPr>
          </a:p>
        </p:txBody>
      </p:sp>
      <p:sp>
        <p:nvSpPr>
          <p:cNvPr id="17" name="テキスト ボックス 16"/>
          <p:cNvSpPr txBox="1"/>
          <p:nvPr/>
        </p:nvSpPr>
        <p:spPr>
          <a:xfrm>
            <a:off x="4531203" y="2646015"/>
            <a:ext cx="568900" cy="307778"/>
          </a:xfrm>
          <a:prstGeom prst="rect">
            <a:avLst/>
          </a:prstGeom>
          <a:noFill/>
        </p:spPr>
        <p:txBody>
          <a:bodyPr wrap="square" rtlCol="0">
            <a:spAutoFit/>
          </a:bodyPr>
          <a:lstStyle/>
          <a:p>
            <a:r>
              <a:rPr kumimoji="1" lang="ja-JP" altLang="en-US" sz="1400" b="1" dirty="0" smtClean="0">
                <a:effectLst>
                  <a:glow rad="241300">
                    <a:schemeClr val="bg1">
                      <a:alpha val="91000"/>
                    </a:schemeClr>
                  </a:glow>
                </a:effectLst>
              </a:rPr>
              <a:t>十三</a:t>
            </a:r>
            <a:endParaRPr kumimoji="1" lang="ja-JP" altLang="en-US" sz="1400" b="1" dirty="0">
              <a:effectLst>
                <a:glow rad="241300">
                  <a:schemeClr val="bg1">
                    <a:alpha val="91000"/>
                  </a:schemeClr>
                </a:glow>
              </a:effectLst>
            </a:endParaRPr>
          </a:p>
        </p:txBody>
      </p:sp>
      <p:sp>
        <p:nvSpPr>
          <p:cNvPr id="119" name="円/楕円 118"/>
          <p:cNvSpPr/>
          <p:nvPr/>
        </p:nvSpPr>
        <p:spPr>
          <a:xfrm>
            <a:off x="6207001" y="6113697"/>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20" name="テキスト ボックス 119"/>
          <p:cNvSpPr txBox="1"/>
          <p:nvPr/>
        </p:nvSpPr>
        <p:spPr>
          <a:xfrm>
            <a:off x="5023189" y="6736333"/>
            <a:ext cx="779678" cy="123111"/>
          </a:xfrm>
          <a:prstGeom prst="rect">
            <a:avLst/>
          </a:prstGeom>
          <a:noFill/>
        </p:spPr>
        <p:txBody>
          <a:bodyPr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関西国際空港</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21" name="テキスト ボックス 120"/>
          <p:cNvSpPr txBox="1"/>
          <p:nvPr/>
        </p:nvSpPr>
        <p:spPr>
          <a:xfrm>
            <a:off x="6556313" y="6728547"/>
            <a:ext cx="727573" cy="123111"/>
          </a:xfrm>
          <a:prstGeom prst="rect">
            <a:avLst/>
          </a:prstGeom>
          <a:noFill/>
        </p:spPr>
        <p:txBody>
          <a:bodyPr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関西国際空港</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24" name="テキスト ボックス 123"/>
          <p:cNvSpPr txBox="1"/>
          <p:nvPr/>
        </p:nvSpPr>
        <p:spPr>
          <a:xfrm>
            <a:off x="3093721" y="1130176"/>
            <a:ext cx="760481" cy="215444"/>
          </a:xfrm>
          <a:prstGeom prst="rect">
            <a:avLst/>
          </a:prstGeom>
          <a:noFill/>
        </p:spPr>
        <p:txBody>
          <a:bodyPr vert="horz" wrap="square" rtlCol="0">
            <a:spAutoFit/>
          </a:bodyPr>
          <a:lstStyle/>
          <a:p>
            <a:r>
              <a:rPr lang="en-US" altLang="ja-JP" sz="800" b="1" dirty="0">
                <a:effectLst>
                  <a:glow rad="50800">
                    <a:schemeClr val="bg1">
                      <a:alpha val="90000"/>
                    </a:schemeClr>
                  </a:glow>
                </a:effectLst>
              </a:rPr>
              <a:t>《</a:t>
            </a:r>
            <a:r>
              <a:rPr lang="ja-JP" altLang="en-US" sz="800" b="1" dirty="0" smtClean="0">
                <a:effectLst>
                  <a:glow rad="50800">
                    <a:schemeClr val="bg1">
                      <a:alpha val="90000"/>
                    </a:schemeClr>
                  </a:glow>
                </a:effectLst>
              </a:rPr>
              <a:t>中国・九州</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25" name="テキスト ボックス 124"/>
          <p:cNvSpPr txBox="1"/>
          <p:nvPr/>
        </p:nvSpPr>
        <p:spPr>
          <a:xfrm>
            <a:off x="3786026" y="1175790"/>
            <a:ext cx="340916" cy="123111"/>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神戸</a:t>
            </a:r>
            <a:r>
              <a:rPr lang="en-US" altLang="ja-JP" sz="800" b="1" dirty="0" smtClean="0">
                <a:effectLst>
                  <a:glow rad="50800">
                    <a:schemeClr val="bg1">
                      <a:alpha val="90000"/>
                    </a:schemeClr>
                  </a:glow>
                </a:effectLst>
              </a:rPr>
              <a:t>》</a:t>
            </a:r>
            <a:r>
              <a:rPr kumimoji="1" lang="ja-JP" altLang="en-US" sz="800" b="1" dirty="0" smtClean="0">
                <a:effectLst>
                  <a:glow rad="50800">
                    <a:schemeClr val="bg1">
                      <a:alpha val="90000"/>
                    </a:schemeClr>
                  </a:glow>
                </a:effectLst>
              </a:rPr>
              <a:t>　</a:t>
            </a:r>
            <a:endParaRPr kumimoji="1" lang="ja-JP" altLang="en-US" sz="800" b="1" dirty="0">
              <a:effectLst>
                <a:glow rad="50800">
                  <a:schemeClr val="bg1">
                    <a:alpha val="90000"/>
                  </a:schemeClr>
                </a:glow>
              </a:effectLst>
            </a:endParaRPr>
          </a:p>
        </p:txBody>
      </p:sp>
      <p:sp>
        <p:nvSpPr>
          <p:cNvPr id="126" name="テキスト ボックス 125"/>
          <p:cNvSpPr txBox="1"/>
          <p:nvPr/>
        </p:nvSpPr>
        <p:spPr>
          <a:xfrm>
            <a:off x="4591267" y="1175790"/>
            <a:ext cx="348859" cy="126617"/>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宝塚</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27" name="テキスト ボックス 126"/>
          <p:cNvSpPr txBox="1"/>
          <p:nvPr/>
        </p:nvSpPr>
        <p:spPr>
          <a:xfrm>
            <a:off x="5448701" y="1177891"/>
            <a:ext cx="436261" cy="123111"/>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北大阪</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28" name="テキスト ボックス 127"/>
          <p:cNvSpPr txBox="1"/>
          <p:nvPr/>
        </p:nvSpPr>
        <p:spPr>
          <a:xfrm>
            <a:off x="6063896" y="6731381"/>
            <a:ext cx="504310" cy="123111"/>
          </a:xfrm>
          <a:prstGeom prst="rect">
            <a:avLst/>
          </a:prstGeom>
          <a:noFill/>
        </p:spPr>
        <p:txBody>
          <a:bodyPr wrap="square" lIns="0" tIns="0" rIns="0" bIns="0" rtlCol="0">
            <a:spAutoFit/>
          </a:bodyPr>
          <a:lstStyle/>
          <a:p>
            <a:r>
              <a:rPr lang="en-US" altLang="ja-JP" sz="800" b="1" dirty="0" smtClean="0">
                <a:effectLst>
                  <a:glow rad="50800">
                    <a:schemeClr val="bg1">
                      <a:alpha val="90000"/>
                    </a:schemeClr>
                  </a:glow>
                </a:effectLst>
              </a:rPr>
              <a:t>《</a:t>
            </a:r>
            <a:r>
              <a:rPr lang="ja-JP" altLang="en-US" sz="800" b="1" dirty="0" err="1" smtClean="0">
                <a:effectLst>
                  <a:glow rad="50800">
                    <a:schemeClr val="bg1">
                      <a:alpha val="90000"/>
                    </a:schemeClr>
                  </a:glow>
                </a:effectLst>
              </a:rPr>
              <a:t>なかも</a:t>
            </a:r>
            <a:r>
              <a:rPr lang="ja-JP" altLang="en-US" sz="800" b="1" dirty="0" err="1">
                <a:effectLst>
                  <a:glow rad="50800">
                    <a:schemeClr val="bg1">
                      <a:alpha val="90000"/>
                    </a:schemeClr>
                  </a:glow>
                </a:effectLst>
              </a:rPr>
              <a:t>ず</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31" name="テキスト ボックス 130"/>
          <p:cNvSpPr txBox="1"/>
          <p:nvPr/>
        </p:nvSpPr>
        <p:spPr>
          <a:xfrm>
            <a:off x="7426972" y="1176100"/>
            <a:ext cx="359357" cy="122801"/>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東京</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32" name="テキスト ボックス 131"/>
          <p:cNvSpPr txBox="1"/>
          <p:nvPr/>
        </p:nvSpPr>
        <p:spPr>
          <a:xfrm>
            <a:off x="6058453" y="1176835"/>
            <a:ext cx="349601" cy="123111"/>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京都</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33" name="テキスト ボックス 132"/>
          <p:cNvSpPr txBox="1"/>
          <p:nvPr/>
        </p:nvSpPr>
        <p:spPr>
          <a:xfrm>
            <a:off x="6400378" y="1179060"/>
            <a:ext cx="407914" cy="123111"/>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北千里</a:t>
            </a:r>
            <a:r>
              <a:rPr lang="en-US" altLang="ja-JP" sz="800" b="1" dirty="0" smtClean="0">
                <a:effectLst>
                  <a:glow rad="50800">
                    <a:schemeClr val="bg1">
                      <a:alpha val="90000"/>
                    </a:schemeClr>
                  </a:glow>
                </a:effectLst>
              </a:rPr>
              <a:t>》</a:t>
            </a:r>
            <a:r>
              <a:rPr kumimoji="1" lang="ja-JP" altLang="en-US" sz="800" b="1" dirty="0" smtClean="0">
                <a:effectLst>
                  <a:glow rad="50800">
                    <a:schemeClr val="bg1">
                      <a:alpha val="90000"/>
                    </a:schemeClr>
                  </a:glow>
                </a:effectLst>
              </a:rPr>
              <a:t>　</a:t>
            </a:r>
            <a:endParaRPr kumimoji="1" lang="ja-JP" altLang="en-US" sz="800" b="1" dirty="0">
              <a:effectLst>
                <a:glow rad="50800">
                  <a:schemeClr val="bg1">
                    <a:alpha val="90000"/>
                  </a:schemeClr>
                </a:glow>
              </a:effectLst>
            </a:endParaRPr>
          </a:p>
        </p:txBody>
      </p:sp>
      <p:sp>
        <p:nvSpPr>
          <p:cNvPr id="134" name="テキスト ボックス 133"/>
          <p:cNvSpPr txBox="1"/>
          <p:nvPr/>
        </p:nvSpPr>
        <p:spPr>
          <a:xfrm>
            <a:off x="6901535" y="1176836"/>
            <a:ext cx="331737" cy="123111"/>
          </a:xfrm>
          <a:prstGeom prst="rect">
            <a:avLst/>
          </a:prstGeom>
          <a:noFill/>
        </p:spPr>
        <p:txBody>
          <a:bodyPr vert="horz"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京都</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50" name="テキスト ボックス 149"/>
          <p:cNvSpPr txBox="1"/>
          <p:nvPr/>
        </p:nvSpPr>
        <p:spPr>
          <a:xfrm rot="739992">
            <a:off x="5534531" y="6096017"/>
            <a:ext cx="138499" cy="512974"/>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南海本線</a:t>
            </a:r>
            <a:endParaRPr lang="en-US" altLang="ja-JP" sz="900" b="1" dirty="0">
              <a:solidFill>
                <a:schemeClr val="tx1">
                  <a:lumMod val="50000"/>
                  <a:lumOff val="50000"/>
                </a:schemeClr>
              </a:solidFill>
              <a:effectLst>
                <a:glow rad="76200">
                  <a:schemeClr val="bg1"/>
                </a:glow>
              </a:effectLst>
            </a:endParaRPr>
          </a:p>
        </p:txBody>
      </p:sp>
      <p:sp>
        <p:nvSpPr>
          <p:cNvPr id="151" name="テキスト ボックス 150"/>
          <p:cNvSpPr txBox="1"/>
          <p:nvPr/>
        </p:nvSpPr>
        <p:spPr>
          <a:xfrm rot="739992">
            <a:off x="5311224" y="5432398"/>
            <a:ext cx="138499" cy="689414"/>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ＪＲ関西本線</a:t>
            </a:r>
            <a:endParaRPr lang="en-US" altLang="ja-JP" sz="900" b="1" dirty="0">
              <a:solidFill>
                <a:schemeClr val="tx1">
                  <a:lumMod val="50000"/>
                  <a:lumOff val="50000"/>
                </a:schemeClr>
              </a:solidFill>
              <a:effectLst>
                <a:glow rad="76200">
                  <a:schemeClr val="bg1"/>
                </a:glow>
              </a:effectLst>
            </a:endParaRPr>
          </a:p>
        </p:txBody>
      </p:sp>
      <p:sp>
        <p:nvSpPr>
          <p:cNvPr id="158" name="テキスト ボックス 157"/>
          <p:cNvSpPr txBox="1"/>
          <p:nvPr/>
        </p:nvSpPr>
        <p:spPr>
          <a:xfrm rot="199070">
            <a:off x="5649658" y="4288381"/>
            <a:ext cx="138499" cy="512337"/>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御堂筋線</a:t>
            </a:r>
            <a:endParaRPr lang="en-US" altLang="ja-JP" sz="900" b="1" dirty="0">
              <a:solidFill>
                <a:schemeClr val="tx1">
                  <a:lumMod val="50000"/>
                  <a:lumOff val="50000"/>
                </a:schemeClr>
              </a:solidFill>
              <a:effectLst>
                <a:glow rad="76200">
                  <a:schemeClr val="bg1"/>
                </a:glow>
              </a:effectLst>
            </a:endParaRPr>
          </a:p>
        </p:txBody>
      </p:sp>
      <p:sp>
        <p:nvSpPr>
          <p:cNvPr id="159" name="テキスト ボックス 158"/>
          <p:cNvSpPr txBox="1"/>
          <p:nvPr/>
        </p:nvSpPr>
        <p:spPr>
          <a:xfrm>
            <a:off x="6701665" y="6356342"/>
            <a:ext cx="546861" cy="184666"/>
          </a:xfrm>
          <a:prstGeom prst="rect">
            <a:avLst/>
          </a:prstGeom>
          <a:noFill/>
        </p:spPr>
        <p:txBody>
          <a:bodyPr vert="horz" wrap="square" lIns="0" tIns="0" rIns="0" rtlCol="0">
            <a:spAutoFit/>
          </a:bodyPr>
          <a:lstStyle/>
          <a:p>
            <a:r>
              <a:rPr lang="ja-JP" altLang="en-US" sz="900" b="1" dirty="0" smtClean="0">
                <a:solidFill>
                  <a:schemeClr val="tx1">
                    <a:lumMod val="50000"/>
                    <a:lumOff val="50000"/>
                  </a:schemeClr>
                </a:solidFill>
                <a:effectLst>
                  <a:glow rad="76200">
                    <a:schemeClr val="bg1"/>
                  </a:glow>
                </a:effectLst>
              </a:rPr>
              <a:t>ＪＲ阪和線</a:t>
            </a:r>
            <a:endParaRPr lang="en-US" altLang="ja-JP" sz="900" b="1" dirty="0">
              <a:solidFill>
                <a:schemeClr val="tx1">
                  <a:lumMod val="50000"/>
                  <a:lumOff val="50000"/>
                </a:schemeClr>
              </a:solidFill>
              <a:effectLst>
                <a:glow rad="76200">
                  <a:schemeClr val="bg1"/>
                </a:glow>
              </a:effectLst>
            </a:endParaRPr>
          </a:p>
        </p:txBody>
      </p:sp>
      <p:sp>
        <p:nvSpPr>
          <p:cNvPr id="6" name="フリーフォーム 5"/>
          <p:cNvSpPr/>
          <p:nvPr/>
        </p:nvSpPr>
        <p:spPr>
          <a:xfrm>
            <a:off x="8248649" y="4328173"/>
            <a:ext cx="317833" cy="2414942"/>
          </a:xfrm>
          <a:custGeom>
            <a:avLst/>
            <a:gdLst>
              <a:gd name="connsiteX0" fmla="*/ 0 w 289258"/>
              <a:gd name="connsiteY0" fmla="*/ 1058 h 1772708"/>
              <a:gd name="connsiteX1" fmla="*/ 171450 w 289258"/>
              <a:gd name="connsiteY1" fmla="*/ 10583 h 1772708"/>
              <a:gd name="connsiteX2" fmla="*/ 285750 w 289258"/>
              <a:gd name="connsiteY2" fmla="*/ 77258 h 1772708"/>
              <a:gd name="connsiteX3" fmla="*/ 257175 w 289258"/>
              <a:gd name="connsiteY3" fmla="*/ 277283 h 1772708"/>
              <a:gd name="connsiteX4" fmla="*/ 228600 w 289258"/>
              <a:gd name="connsiteY4" fmla="*/ 467783 h 1772708"/>
              <a:gd name="connsiteX5" fmla="*/ 228600 w 289258"/>
              <a:gd name="connsiteY5" fmla="*/ 1220258 h 1772708"/>
              <a:gd name="connsiteX6" fmla="*/ 219075 w 289258"/>
              <a:gd name="connsiteY6" fmla="*/ 1429808 h 1772708"/>
              <a:gd name="connsiteX7" fmla="*/ 171450 w 289258"/>
              <a:gd name="connsiteY7" fmla="*/ 1629833 h 1772708"/>
              <a:gd name="connsiteX8" fmla="*/ 133350 w 289258"/>
              <a:gd name="connsiteY8" fmla="*/ 1772708 h 1772708"/>
              <a:gd name="connsiteX0" fmla="*/ 8317 w 297575"/>
              <a:gd name="connsiteY0" fmla="*/ 1058 h 2416652"/>
              <a:gd name="connsiteX1" fmla="*/ 179767 w 297575"/>
              <a:gd name="connsiteY1" fmla="*/ 10583 h 2416652"/>
              <a:gd name="connsiteX2" fmla="*/ 294067 w 297575"/>
              <a:gd name="connsiteY2" fmla="*/ 77258 h 2416652"/>
              <a:gd name="connsiteX3" fmla="*/ 265492 w 297575"/>
              <a:gd name="connsiteY3" fmla="*/ 277283 h 2416652"/>
              <a:gd name="connsiteX4" fmla="*/ 236917 w 297575"/>
              <a:gd name="connsiteY4" fmla="*/ 467783 h 2416652"/>
              <a:gd name="connsiteX5" fmla="*/ 236917 w 297575"/>
              <a:gd name="connsiteY5" fmla="*/ 1220258 h 2416652"/>
              <a:gd name="connsiteX6" fmla="*/ 227392 w 297575"/>
              <a:gd name="connsiteY6" fmla="*/ 1429808 h 2416652"/>
              <a:gd name="connsiteX7" fmla="*/ 179767 w 297575"/>
              <a:gd name="connsiteY7" fmla="*/ 1629833 h 2416652"/>
              <a:gd name="connsiteX8" fmla="*/ 0 w 297575"/>
              <a:gd name="connsiteY8" fmla="*/ 2416652 h 2416652"/>
              <a:gd name="connsiteX0" fmla="*/ 0 w 317833"/>
              <a:gd name="connsiteY0" fmla="*/ 1729 h 2414942"/>
              <a:gd name="connsiteX1" fmla="*/ 200025 w 317833"/>
              <a:gd name="connsiteY1" fmla="*/ 8873 h 2414942"/>
              <a:gd name="connsiteX2" fmla="*/ 314325 w 317833"/>
              <a:gd name="connsiteY2" fmla="*/ 75548 h 2414942"/>
              <a:gd name="connsiteX3" fmla="*/ 285750 w 317833"/>
              <a:gd name="connsiteY3" fmla="*/ 275573 h 2414942"/>
              <a:gd name="connsiteX4" fmla="*/ 257175 w 317833"/>
              <a:gd name="connsiteY4" fmla="*/ 466073 h 2414942"/>
              <a:gd name="connsiteX5" fmla="*/ 257175 w 317833"/>
              <a:gd name="connsiteY5" fmla="*/ 1218548 h 2414942"/>
              <a:gd name="connsiteX6" fmla="*/ 247650 w 317833"/>
              <a:gd name="connsiteY6" fmla="*/ 1428098 h 2414942"/>
              <a:gd name="connsiteX7" fmla="*/ 200025 w 317833"/>
              <a:gd name="connsiteY7" fmla="*/ 1628123 h 2414942"/>
              <a:gd name="connsiteX8" fmla="*/ 20258 w 317833"/>
              <a:gd name="connsiteY8" fmla="*/ 2414942 h 241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833" h="2414942">
                <a:moveTo>
                  <a:pt x="0" y="1729"/>
                </a:moveTo>
                <a:cubicBezTo>
                  <a:pt x="61912" y="141"/>
                  <a:pt x="147638" y="-3430"/>
                  <a:pt x="200025" y="8873"/>
                </a:cubicBezTo>
                <a:cubicBezTo>
                  <a:pt x="252412" y="21176"/>
                  <a:pt x="300038" y="31098"/>
                  <a:pt x="314325" y="75548"/>
                </a:cubicBezTo>
                <a:cubicBezTo>
                  <a:pt x="328612" y="119998"/>
                  <a:pt x="295275" y="210486"/>
                  <a:pt x="285750" y="275573"/>
                </a:cubicBezTo>
                <a:cubicBezTo>
                  <a:pt x="276225" y="340660"/>
                  <a:pt x="261937" y="308911"/>
                  <a:pt x="257175" y="466073"/>
                </a:cubicBezTo>
                <a:cubicBezTo>
                  <a:pt x="252413" y="623235"/>
                  <a:pt x="258762" y="1058211"/>
                  <a:pt x="257175" y="1218548"/>
                </a:cubicBezTo>
                <a:cubicBezTo>
                  <a:pt x="255588" y="1378885"/>
                  <a:pt x="257175" y="1359836"/>
                  <a:pt x="247650" y="1428098"/>
                </a:cubicBezTo>
                <a:cubicBezTo>
                  <a:pt x="238125" y="1496360"/>
                  <a:pt x="237924" y="1463649"/>
                  <a:pt x="200025" y="1628123"/>
                </a:cubicBezTo>
                <a:cubicBezTo>
                  <a:pt x="162126" y="1792597"/>
                  <a:pt x="32164" y="2372079"/>
                  <a:pt x="20258" y="2414942"/>
                </a:cubicBezTo>
              </a:path>
            </a:pathLst>
          </a:custGeom>
          <a:noFill/>
          <a:ln w="38100">
            <a:solidFill>
              <a:schemeClr val="bg2">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7634189" y="4952565"/>
            <a:ext cx="2094800" cy="1588443"/>
          </a:xfrm>
          <a:prstGeom prst="rect">
            <a:avLst/>
          </a:prstGeom>
          <a:solidFill>
            <a:schemeClr val="bg1"/>
          </a:solidFill>
          <a:ln>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8407565" y="4991914"/>
            <a:ext cx="1258205" cy="923330"/>
          </a:xfrm>
          <a:prstGeom prst="rect">
            <a:avLst/>
          </a:prstGeom>
          <a:noFill/>
        </p:spPr>
        <p:txBody>
          <a:bodyPr wrap="square" lIns="0" tIns="0" rIns="0" bIns="0" rtlCol="0">
            <a:spAutoFit/>
          </a:bodyPr>
          <a:lstStyle/>
          <a:p>
            <a:pPr>
              <a:lnSpc>
                <a:spcPts val="1800"/>
              </a:lnSpc>
            </a:pPr>
            <a:r>
              <a:rPr kumimoji="1" lang="ja-JP" altLang="en-US" sz="1050" dirty="0" smtClean="0"/>
              <a:t>新幹線（現状）</a:t>
            </a:r>
            <a:endParaRPr kumimoji="1" lang="en-US" altLang="ja-JP" sz="1050" dirty="0" smtClean="0"/>
          </a:p>
          <a:p>
            <a:pPr>
              <a:lnSpc>
                <a:spcPts val="1800"/>
              </a:lnSpc>
            </a:pPr>
            <a:r>
              <a:rPr lang="ja-JP" altLang="en-US" sz="1050" dirty="0" smtClean="0"/>
              <a:t>新幹線（</a:t>
            </a:r>
            <a:r>
              <a:rPr lang="ja-JP" altLang="en-US" sz="1050" dirty="0"/>
              <a:t>整備</a:t>
            </a:r>
            <a:r>
              <a:rPr lang="ja-JP" altLang="en-US" sz="1050" dirty="0" smtClean="0"/>
              <a:t>）</a:t>
            </a:r>
            <a:endParaRPr kumimoji="1" lang="en-US" altLang="ja-JP" sz="1050" dirty="0" smtClean="0"/>
          </a:p>
          <a:p>
            <a:pPr>
              <a:lnSpc>
                <a:spcPts val="1800"/>
              </a:lnSpc>
            </a:pPr>
            <a:r>
              <a:rPr kumimoji="1" lang="ja-JP" altLang="en-US" sz="1050" dirty="0" smtClean="0"/>
              <a:t>鉄道（現状）</a:t>
            </a:r>
            <a:endParaRPr kumimoji="1" lang="en-US" altLang="ja-JP" sz="1050" dirty="0" smtClean="0"/>
          </a:p>
          <a:p>
            <a:pPr>
              <a:lnSpc>
                <a:spcPts val="1800"/>
              </a:lnSpc>
            </a:pPr>
            <a:r>
              <a:rPr lang="ja-JP" altLang="en-US" sz="1050" dirty="0" smtClean="0"/>
              <a:t>鉄道（整備）</a:t>
            </a:r>
            <a:endParaRPr lang="en-US" altLang="ja-JP" sz="1050" dirty="0" smtClean="0"/>
          </a:p>
        </p:txBody>
      </p:sp>
      <p:cxnSp>
        <p:nvCxnSpPr>
          <p:cNvPr id="96" name="直線矢印コネクタ 95"/>
          <p:cNvCxnSpPr/>
          <p:nvPr/>
        </p:nvCxnSpPr>
        <p:spPr>
          <a:xfrm flipH="1">
            <a:off x="7747025" y="5589787"/>
            <a:ext cx="612000" cy="0"/>
          </a:xfrm>
          <a:prstGeom prst="straightConnector1">
            <a:avLst/>
          </a:prstGeom>
          <a:ln w="50800">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flipH="1">
            <a:off x="7751466" y="6155986"/>
            <a:ext cx="612000" cy="0"/>
          </a:xfrm>
          <a:prstGeom prst="straightConnector1">
            <a:avLst/>
          </a:prstGeom>
          <a:ln w="50800" cap="rnd">
            <a:solidFill>
              <a:srgbClr val="1B12FF"/>
            </a:solidFill>
            <a:prstDash val="solid"/>
            <a:roun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99" name="グループ化 98"/>
          <p:cNvGrpSpPr/>
          <p:nvPr/>
        </p:nvGrpSpPr>
        <p:grpSpPr>
          <a:xfrm>
            <a:off x="7756230" y="5041368"/>
            <a:ext cx="569017" cy="162511"/>
            <a:chOff x="7575785" y="5238488"/>
            <a:chExt cx="569017" cy="162511"/>
          </a:xfrm>
        </p:grpSpPr>
        <p:sp>
          <p:nvSpPr>
            <p:cNvPr id="142" name="正方形/長方形 141"/>
            <p:cNvSpPr/>
            <p:nvPr/>
          </p:nvSpPr>
          <p:spPr>
            <a:xfrm>
              <a:off x="7717831" y="5285360"/>
              <a:ext cx="144000" cy="72000"/>
            </a:xfrm>
            <a:prstGeom prst="rect">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3" name="正方形/長方形 142"/>
            <p:cNvSpPr/>
            <p:nvPr/>
          </p:nvSpPr>
          <p:spPr>
            <a:xfrm>
              <a:off x="7861887" y="5285360"/>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4" name="二等辺三角形 143"/>
            <p:cNvSpPr/>
            <p:nvPr/>
          </p:nvSpPr>
          <p:spPr>
            <a:xfrm rot="5400000" flipH="1">
              <a:off x="7996009" y="5252207"/>
              <a:ext cx="162511" cy="135074"/>
            </a:xfrm>
            <a:prstGeom prst="triangl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9999"/>
                </a:solidFill>
              </a:endParaRPr>
            </a:p>
          </p:txBody>
        </p:sp>
        <p:sp>
          <p:nvSpPr>
            <p:cNvPr id="146" name="二等辺三角形 145"/>
            <p:cNvSpPr/>
            <p:nvPr/>
          </p:nvSpPr>
          <p:spPr>
            <a:xfrm rot="16200000">
              <a:off x="7562066" y="5252207"/>
              <a:ext cx="162511" cy="135074"/>
            </a:xfrm>
            <a:prstGeom prst="triangle">
              <a:avLst/>
            </a:prstGeom>
            <a:solidFill>
              <a:srgbClr val="009999"/>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9999"/>
                </a:solidFill>
              </a:endParaRPr>
            </a:p>
          </p:txBody>
        </p:sp>
      </p:grpSp>
      <p:grpSp>
        <p:nvGrpSpPr>
          <p:cNvPr id="154" name="グループ化 153"/>
          <p:cNvGrpSpPr/>
          <p:nvPr/>
        </p:nvGrpSpPr>
        <p:grpSpPr>
          <a:xfrm>
            <a:off x="7699331" y="4742724"/>
            <a:ext cx="1984746" cy="108000"/>
            <a:chOff x="7725886" y="4924748"/>
            <a:chExt cx="1984746" cy="108000"/>
          </a:xfrm>
        </p:grpSpPr>
        <p:sp>
          <p:nvSpPr>
            <p:cNvPr id="152" name="正方形/長方形 151"/>
            <p:cNvSpPr/>
            <p:nvPr/>
          </p:nvSpPr>
          <p:spPr>
            <a:xfrm>
              <a:off x="7725886" y="4924748"/>
              <a:ext cx="993600" cy="108000"/>
            </a:xfrm>
            <a:prstGeom prst="rect">
              <a:avLst/>
            </a:prstGeom>
            <a:solidFill>
              <a:schemeClr val="tx1"/>
            </a:solidFill>
            <a:ln w="2857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正方形/長方形 152"/>
            <p:cNvSpPr/>
            <p:nvPr/>
          </p:nvSpPr>
          <p:spPr>
            <a:xfrm>
              <a:off x="8717032" y="4924748"/>
              <a:ext cx="993600" cy="108000"/>
            </a:xfrm>
            <a:prstGeom prst="rect">
              <a:avLst/>
            </a:prstGeom>
            <a:solidFill>
              <a:schemeClr val="bg1"/>
            </a:solidFill>
            <a:ln w="28575">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5" name="テキスト ボックス 154"/>
          <p:cNvSpPr txBox="1"/>
          <p:nvPr/>
        </p:nvSpPr>
        <p:spPr>
          <a:xfrm>
            <a:off x="7569549" y="4571939"/>
            <a:ext cx="259563" cy="153888"/>
          </a:xfrm>
          <a:prstGeom prst="rect">
            <a:avLst/>
          </a:prstGeom>
          <a:noFill/>
        </p:spPr>
        <p:txBody>
          <a:bodyPr wrap="square" lIns="0" tIns="0" rIns="0" bIns="0" rtlCol="0">
            <a:spAutoFit/>
          </a:bodyPr>
          <a:lstStyle/>
          <a:p>
            <a:pPr algn="ctr"/>
            <a:r>
              <a:rPr kumimoji="1" lang="en-US" altLang="ja-JP" sz="1000" dirty="0" smtClean="0">
                <a:effectLst>
                  <a:glow rad="50800">
                    <a:schemeClr val="bg1"/>
                  </a:glow>
                </a:effectLst>
              </a:rPr>
              <a:t>0km</a:t>
            </a:r>
            <a:endParaRPr kumimoji="1" lang="ja-JP" altLang="en-US" sz="1000" dirty="0">
              <a:effectLst>
                <a:glow rad="50800">
                  <a:schemeClr val="bg1"/>
                </a:glow>
              </a:effectLst>
            </a:endParaRPr>
          </a:p>
        </p:txBody>
      </p:sp>
      <p:sp>
        <p:nvSpPr>
          <p:cNvPr id="156" name="テキスト ボックス 155"/>
          <p:cNvSpPr txBox="1"/>
          <p:nvPr/>
        </p:nvSpPr>
        <p:spPr>
          <a:xfrm>
            <a:off x="8524458" y="4571788"/>
            <a:ext cx="345395" cy="153888"/>
          </a:xfrm>
          <a:prstGeom prst="rect">
            <a:avLst/>
          </a:prstGeom>
          <a:noFill/>
        </p:spPr>
        <p:txBody>
          <a:bodyPr wrap="square" lIns="0" tIns="0" rIns="0" bIns="0" rtlCol="0">
            <a:spAutoFit/>
          </a:bodyPr>
          <a:lstStyle/>
          <a:p>
            <a:pPr algn="ctr"/>
            <a:r>
              <a:rPr kumimoji="1" lang="en-US" altLang="ja-JP" sz="1000" dirty="0" smtClean="0">
                <a:effectLst>
                  <a:glow rad="50800">
                    <a:schemeClr val="bg1"/>
                  </a:glow>
                </a:effectLst>
              </a:rPr>
              <a:t>2.5km</a:t>
            </a:r>
            <a:endParaRPr kumimoji="1" lang="ja-JP" altLang="en-US" sz="1000" dirty="0">
              <a:effectLst>
                <a:glow rad="50800">
                  <a:schemeClr val="bg1"/>
                </a:glow>
              </a:effectLst>
            </a:endParaRPr>
          </a:p>
        </p:txBody>
      </p:sp>
      <p:sp>
        <p:nvSpPr>
          <p:cNvPr id="157" name="テキスト ボックス 156"/>
          <p:cNvSpPr txBox="1"/>
          <p:nvPr/>
        </p:nvSpPr>
        <p:spPr>
          <a:xfrm>
            <a:off x="9548093" y="4571788"/>
            <a:ext cx="288551" cy="153888"/>
          </a:xfrm>
          <a:prstGeom prst="rect">
            <a:avLst/>
          </a:prstGeom>
          <a:noFill/>
        </p:spPr>
        <p:txBody>
          <a:bodyPr wrap="square" lIns="0" tIns="0" rIns="0" bIns="0" rtlCol="0">
            <a:spAutoFit/>
          </a:bodyPr>
          <a:lstStyle/>
          <a:p>
            <a:pPr algn="ctr"/>
            <a:r>
              <a:rPr lang="en-US" altLang="ja-JP" sz="1000" dirty="0" smtClean="0">
                <a:effectLst>
                  <a:glow rad="50800">
                    <a:schemeClr val="bg1"/>
                  </a:glow>
                </a:effectLst>
              </a:rPr>
              <a:t>5</a:t>
            </a:r>
            <a:r>
              <a:rPr kumimoji="1" lang="en-US" altLang="ja-JP" sz="1000" dirty="0" smtClean="0">
                <a:effectLst>
                  <a:glow rad="50800">
                    <a:schemeClr val="bg1"/>
                  </a:glow>
                </a:effectLst>
              </a:rPr>
              <a:t>km</a:t>
            </a:r>
            <a:endParaRPr kumimoji="1" lang="ja-JP" altLang="en-US" sz="1000" dirty="0">
              <a:effectLst>
                <a:glow rad="50800">
                  <a:schemeClr val="bg1"/>
                </a:glow>
              </a:effectLst>
            </a:endParaRPr>
          </a:p>
        </p:txBody>
      </p:sp>
      <p:sp>
        <p:nvSpPr>
          <p:cNvPr id="161" name="テキスト ボックス 160"/>
          <p:cNvSpPr txBox="1"/>
          <p:nvPr/>
        </p:nvSpPr>
        <p:spPr>
          <a:xfrm>
            <a:off x="8107075" y="6732126"/>
            <a:ext cx="337912" cy="123111"/>
          </a:xfrm>
          <a:prstGeom prst="rect">
            <a:avLst/>
          </a:prstGeom>
          <a:noFill/>
        </p:spPr>
        <p:txBody>
          <a:bodyPr wrap="square" lIns="0" tIns="0" rIns="0" bIns="0" rtlCol="0">
            <a:spAutoFit/>
          </a:bodyPr>
          <a:lstStyle/>
          <a:p>
            <a:r>
              <a:rPr lang="en-US" altLang="ja-JP" sz="800" b="1" dirty="0" smtClean="0">
                <a:effectLst>
                  <a:glow rad="50800">
                    <a:schemeClr val="bg1">
                      <a:alpha val="90000"/>
                    </a:schemeClr>
                  </a:glow>
                </a:effectLst>
              </a:rPr>
              <a:t>《</a:t>
            </a:r>
            <a:r>
              <a:rPr lang="ja-JP" altLang="en-US" sz="800" b="1" dirty="0" smtClean="0">
                <a:effectLst>
                  <a:glow rad="50800">
                    <a:schemeClr val="bg1">
                      <a:alpha val="90000"/>
                    </a:schemeClr>
                  </a:glow>
                </a:effectLst>
              </a:rPr>
              <a:t>奈良</a:t>
            </a:r>
            <a:r>
              <a:rPr lang="en-US" altLang="ja-JP" sz="800" b="1" dirty="0" smtClean="0">
                <a:effectLst>
                  <a:glow rad="50800">
                    <a:schemeClr val="bg1">
                      <a:alpha val="90000"/>
                    </a:schemeClr>
                  </a:glow>
                </a:effectLst>
              </a:rPr>
              <a:t>》</a:t>
            </a:r>
            <a:endParaRPr kumimoji="1" lang="ja-JP" altLang="en-US" sz="800" b="1" dirty="0">
              <a:effectLst>
                <a:glow rad="50800">
                  <a:schemeClr val="bg1">
                    <a:alpha val="90000"/>
                  </a:schemeClr>
                </a:glow>
              </a:effectLst>
            </a:endParaRPr>
          </a:p>
        </p:txBody>
      </p:sp>
      <p:sp>
        <p:nvSpPr>
          <p:cNvPr id="130" name="テキスト ボックス 129"/>
          <p:cNvSpPr txBox="1"/>
          <p:nvPr/>
        </p:nvSpPr>
        <p:spPr>
          <a:xfrm>
            <a:off x="0" y="0"/>
            <a:ext cx="9906000" cy="400110"/>
          </a:xfrm>
          <a:prstGeom prst="rect">
            <a:avLst/>
          </a:prstGeom>
          <a:solidFill>
            <a:srgbClr val="0070C0"/>
          </a:solidFill>
        </p:spPr>
        <p:txBody>
          <a:bodyPr wrap="square" rtlCol="0">
            <a:spAutoFit/>
          </a:bodyPr>
          <a:lstStyle/>
          <a:p>
            <a:pPr marL="216000" indent="1080000"/>
            <a:r>
              <a:rPr lang="ja-JP" altLang="en-US" sz="2000" b="1" dirty="0" smtClean="0">
                <a:solidFill>
                  <a:schemeClr val="bg1"/>
                </a:solidFill>
                <a:latin typeface="+mn-ea"/>
              </a:rPr>
              <a:t>新大阪関連の交通基盤整備と大阪市内</a:t>
            </a:r>
            <a:r>
              <a:rPr lang="ja-JP" altLang="en-US" sz="2000" b="1" dirty="0">
                <a:solidFill>
                  <a:schemeClr val="bg1"/>
                </a:solidFill>
                <a:latin typeface="+mn-ea"/>
              </a:rPr>
              <a:t>都市</a:t>
            </a:r>
            <a:r>
              <a:rPr lang="ja-JP" altLang="en-US" sz="2000" b="1" dirty="0" smtClean="0">
                <a:solidFill>
                  <a:schemeClr val="bg1"/>
                </a:solidFill>
                <a:latin typeface="+mn-ea"/>
              </a:rPr>
              <a:t>拠点ネットワーク（想定）</a:t>
            </a:r>
          </a:p>
        </p:txBody>
      </p:sp>
      <p:sp>
        <p:nvSpPr>
          <p:cNvPr id="135" name="テキスト ボックス 134"/>
          <p:cNvSpPr txBox="1"/>
          <p:nvPr/>
        </p:nvSpPr>
        <p:spPr>
          <a:xfrm>
            <a:off x="175968" y="76060"/>
            <a:ext cx="1005912" cy="276999"/>
          </a:xfrm>
          <a:prstGeom prst="rect">
            <a:avLst/>
          </a:prstGeom>
          <a:solidFill>
            <a:schemeClr val="accent4">
              <a:lumMod val="40000"/>
              <a:lumOff val="60000"/>
            </a:schemeClr>
          </a:solidFill>
        </p:spPr>
        <p:txBody>
          <a:bodyPr wrap="square" lIns="0" tIns="0" rIns="0" bIns="0" rtlCol="0">
            <a:spAutoFit/>
          </a:bodyPr>
          <a:lstStyle/>
          <a:p>
            <a:pPr algn="ctr"/>
            <a:r>
              <a:rPr lang="en-US" altLang="ja-JP" dirty="0" smtClean="0">
                <a:latin typeface="HGPｺﾞｼｯｸM" panose="020B0600000000000000" pitchFamily="50" charset="-128"/>
                <a:ea typeface="HGPｺﾞｼｯｸM" panose="020B0600000000000000" pitchFamily="50" charset="-128"/>
              </a:rPr>
              <a:t>2030</a:t>
            </a:r>
            <a:r>
              <a:rPr lang="ja-JP" altLang="en-US" dirty="0" smtClean="0">
                <a:latin typeface="HGPｺﾞｼｯｸM" panose="020B0600000000000000" pitchFamily="50" charset="-128"/>
                <a:ea typeface="HGPｺﾞｼｯｸM" panose="020B0600000000000000" pitchFamily="50" charset="-128"/>
              </a:rPr>
              <a:t>年代</a:t>
            </a:r>
            <a:endParaRPr kumimoji="1" lang="ja-JP" altLang="en-US" dirty="0">
              <a:latin typeface="HGPｺﾞｼｯｸM" panose="020B0600000000000000" pitchFamily="50" charset="-128"/>
              <a:ea typeface="HGPｺﾞｼｯｸM" panose="020B0600000000000000" pitchFamily="50" charset="-128"/>
            </a:endParaRPr>
          </a:p>
        </p:txBody>
      </p:sp>
      <p:sp>
        <p:nvSpPr>
          <p:cNvPr id="137" name="フリーフォーム 136"/>
          <p:cNvSpPr/>
          <p:nvPr/>
        </p:nvSpPr>
        <p:spPr>
          <a:xfrm>
            <a:off x="4400167" y="2974731"/>
            <a:ext cx="1401156" cy="954153"/>
          </a:xfrm>
          <a:custGeom>
            <a:avLst/>
            <a:gdLst>
              <a:gd name="connsiteX0" fmla="*/ 0 w 4657725"/>
              <a:gd name="connsiteY0" fmla="*/ 965612 h 965612"/>
              <a:gd name="connsiteX1" fmla="*/ 1276350 w 4657725"/>
              <a:gd name="connsiteY1" fmla="*/ 127412 h 965612"/>
              <a:gd name="connsiteX2" fmla="*/ 1428750 w 4657725"/>
              <a:gd name="connsiteY2" fmla="*/ 108362 h 965612"/>
              <a:gd name="connsiteX3" fmla="*/ 1600200 w 4657725"/>
              <a:gd name="connsiteY3" fmla="*/ 108362 h 965612"/>
              <a:gd name="connsiteX4" fmla="*/ 1866900 w 4657725"/>
              <a:gd name="connsiteY4" fmla="*/ 22637 h 965612"/>
              <a:gd name="connsiteX5" fmla="*/ 1981200 w 4657725"/>
              <a:gd name="connsiteY5" fmla="*/ 22637 h 965612"/>
              <a:gd name="connsiteX6" fmla="*/ 2505075 w 4657725"/>
              <a:gd name="connsiteY6" fmla="*/ 279812 h 965612"/>
              <a:gd name="connsiteX7" fmla="*/ 3114675 w 4657725"/>
              <a:gd name="connsiteY7" fmla="*/ 556037 h 965612"/>
              <a:gd name="connsiteX8" fmla="*/ 3990975 w 4657725"/>
              <a:gd name="connsiteY8" fmla="*/ 556037 h 965612"/>
              <a:gd name="connsiteX9" fmla="*/ 4657725 w 4657725"/>
              <a:gd name="connsiteY9" fmla="*/ 241712 h 965612"/>
              <a:gd name="connsiteX0" fmla="*/ 0 w 4657725"/>
              <a:gd name="connsiteY0" fmla="*/ 997362 h 997362"/>
              <a:gd name="connsiteX1" fmla="*/ 1276350 w 4657725"/>
              <a:gd name="connsiteY1" fmla="*/ 127412 h 997362"/>
              <a:gd name="connsiteX2" fmla="*/ 1428750 w 4657725"/>
              <a:gd name="connsiteY2" fmla="*/ 108362 h 997362"/>
              <a:gd name="connsiteX3" fmla="*/ 16002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4657725"/>
              <a:gd name="connsiteY0" fmla="*/ 997362 h 997362"/>
              <a:gd name="connsiteX1" fmla="*/ 1276350 w 4657725"/>
              <a:gd name="connsiteY1" fmla="*/ 127412 h 997362"/>
              <a:gd name="connsiteX2" fmla="*/ 1428750 w 4657725"/>
              <a:gd name="connsiteY2" fmla="*/ 108362 h 997362"/>
              <a:gd name="connsiteX3" fmla="*/ 16002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4657725"/>
              <a:gd name="connsiteY0" fmla="*/ 997362 h 997362"/>
              <a:gd name="connsiteX1" fmla="*/ 1276350 w 4657725"/>
              <a:gd name="connsiteY1" fmla="*/ 127412 h 997362"/>
              <a:gd name="connsiteX2" fmla="*/ 1428750 w 4657725"/>
              <a:gd name="connsiteY2" fmla="*/ 108362 h 997362"/>
              <a:gd name="connsiteX3" fmla="*/ 16383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4657725"/>
              <a:gd name="connsiteY0" fmla="*/ 997362 h 997362"/>
              <a:gd name="connsiteX1" fmla="*/ 1276350 w 4657725"/>
              <a:gd name="connsiteY1" fmla="*/ 127412 h 997362"/>
              <a:gd name="connsiteX2" fmla="*/ 1428750 w 4657725"/>
              <a:gd name="connsiteY2" fmla="*/ 108362 h 997362"/>
              <a:gd name="connsiteX3" fmla="*/ 16383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3990975"/>
              <a:gd name="connsiteY0" fmla="*/ 997362 h 997362"/>
              <a:gd name="connsiteX1" fmla="*/ 1276350 w 3990975"/>
              <a:gd name="connsiteY1" fmla="*/ 127412 h 997362"/>
              <a:gd name="connsiteX2" fmla="*/ 1428750 w 3990975"/>
              <a:gd name="connsiteY2" fmla="*/ 108362 h 997362"/>
              <a:gd name="connsiteX3" fmla="*/ 1638300 w 3990975"/>
              <a:gd name="connsiteY3" fmla="*/ 108362 h 997362"/>
              <a:gd name="connsiteX4" fmla="*/ 1866900 w 3990975"/>
              <a:gd name="connsiteY4" fmla="*/ 22637 h 997362"/>
              <a:gd name="connsiteX5" fmla="*/ 1981200 w 3990975"/>
              <a:gd name="connsiteY5" fmla="*/ 22637 h 997362"/>
              <a:gd name="connsiteX6" fmla="*/ 2505075 w 3990975"/>
              <a:gd name="connsiteY6" fmla="*/ 279812 h 997362"/>
              <a:gd name="connsiteX7" fmla="*/ 3114675 w 3990975"/>
              <a:gd name="connsiteY7" fmla="*/ 556037 h 997362"/>
              <a:gd name="connsiteX8" fmla="*/ 3990975 w 3990975"/>
              <a:gd name="connsiteY8" fmla="*/ 556037 h 997362"/>
              <a:gd name="connsiteX0" fmla="*/ 0 w 3114675"/>
              <a:gd name="connsiteY0" fmla="*/ 997362 h 997362"/>
              <a:gd name="connsiteX1" fmla="*/ 1276350 w 3114675"/>
              <a:gd name="connsiteY1" fmla="*/ 127412 h 997362"/>
              <a:gd name="connsiteX2" fmla="*/ 1428750 w 3114675"/>
              <a:gd name="connsiteY2" fmla="*/ 108362 h 997362"/>
              <a:gd name="connsiteX3" fmla="*/ 1638300 w 3114675"/>
              <a:gd name="connsiteY3" fmla="*/ 108362 h 997362"/>
              <a:gd name="connsiteX4" fmla="*/ 1866900 w 3114675"/>
              <a:gd name="connsiteY4" fmla="*/ 22637 h 997362"/>
              <a:gd name="connsiteX5" fmla="*/ 1981200 w 3114675"/>
              <a:gd name="connsiteY5" fmla="*/ 22637 h 997362"/>
              <a:gd name="connsiteX6" fmla="*/ 2505075 w 3114675"/>
              <a:gd name="connsiteY6" fmla="*/ 279812 h 997362"/>
              <a:gd name="connsiteX7" fmla="*/ 3114675 w 3114675"/>
              <a:gd name="connsiteY7" fmla="*/ 556037 h 997362"/>
              <a:gd name="connsiteX0" fmla="*/ 0 w 2505075"/>
              <a:gd name="connsiteY0" fmla="*/ 997362 h 997362"/>
              <a:gd name="connsiteX1" fmla="*/ 1276350 w 2505075"/>
              <a:gd name="connsiteY1" fmla="*/ 127412 h 997362"/>
              <a:gd name="connsiteX2" fmla="*/ 1428750 w 2505075"/>
              <a:gd name="connsiteY2" fmla="*/ 108362 h 997362"/>
              <a:gd name="connsiteX3" fmla="*/ 1638300 w 2505075"/>
              <a:gd name="connsiteY3" fmla="*/ 108362 h 997362"/>
              <a:gd name="connsiteX4" fmla="*/ 1866900 w 2505075"/>
              <a:gd name="connsiteY4" fmla="*/ 22637 h 997362"/>
              <a:gd name="connsiteX5" fmla="*/ 1981200 w 2505075"/>
              <a:gd name="connsiteY5" fmla="*/ 22637 h 997362"/>
              <a:gd name="connsiteX6" fmla="*/ 2505075 w 2505075"/>
              <a:gd name="connsiteY6" fmla="*/ 279812 h 997362"/>
              <a:gd name="connsiteX0" fmla="*/ 0 w 1981200"/>
              <a:gd name="connsiteY0" fmla="*/ 997362 h 997362"/>
              <a:gd name="connsiteX1" fmla="*/ 1276350 w 1981200"/>
              <a:gd name="connsiteY1" fmla="*/ 127412 h 997362"/>
              <a:gd name="connsiteX2" fmla="*/ 1428750 w 1981200"/>
              <a:gd name="connsiteY2" fmla="*/ 108362 h 997362"/>
              <a:gd name="connsiteX3" fmla="*/ 1638300 w 1981200"/>
              <a:gd name="connsiteY3" fmla="*/ 108362 h 997362"/>
              <a:gd name="connsiteX4" fmla="*/ 1866900 w 1981200"/>
              <a:gd name="connsiteY4" fmla="*/ 22637 h 997362"/>
              <a:gd name="connsiteX5" fmla="*/ 1981200 w 1981200"/>
              <a:gd name="connsiteY5" fmla="*/ 22637 h 997362"/>
              <a:gd name="connsiteX0" fmla="*/ 0 w 1866900"/>
              <a:gd name="connsiteY0" fmla="*/ 974725 h 974725"/>
              <a:gd name="connsiteX1" fmla="*/ 1276350 w 1866900"/>
              <a:gd name="connsiteY1" fmla="*/ 104775 h 974725"/>
              <a:gd name="connsiteX2" fmla="*/ 1428750 w 1866900"/>
              <a:gd name="connsiteY2" fmla="*/ 85725 h 974725"/>
              <a:gd name="connsiteX3" fmla="*/ 1638300 w 1866900"/>
              <a:gd name="connsiteY3" fmla="*/ 85725 h 974725"/>
              <a:gd name="connsiteX4" fmla="*/ 1866900 w 1866900"/>
              <a:gd name="connsiteY4" fmla="*/ 0 h 974725"/>
              <a:gd name="connsiteX0" fmla="*/ 0 w 1638300"/>
              <a:gd name="connsiteY0" fmla="*/ 900686 h 900686"/>
              <a:gd name="connsiteX1" fmla="*/ 1276350 w 1638300"/>
              <a:gd name="connsiteY1" fmla="*/ 30736 h 900686"/>
              <a:gd name="connsiteX2" fmla="*/ 1428750 w 1638300"/>
              <a:gd name="connsiteY2" fmla="*/ 11686 h 900686"/>
              <a:gd name="connsiteX3" fmla="*/ 1638300 w 1638300"/>
              <a:gd name="connsiteY3" fmla="*/ 11686 h 900686"/>
              <a:gd name="connsiteX0" fmla="*/ 0 w 1428750"/>
              <a:gd name="connsiteY0" fmla="*/ 900686 h 900686"/>
              <a:gd name="connsiteX1" fmla="*/ 1276350 w 1428750"/>
              <a:gd name="connsiteY1" fmla="*/ 30736 h 900686"/>
              <a:gd name="connsiteX2" fmla="*/ 1428750 w 1428750"/>
              <a:gd name="connsiteY2" fmla="*/ 11686 h 900686"/>
              <a:gd name="connsiteX0" fmla="*/ 0 w 1360016"/>
              <a:gd name="connsiteY0" fmla="*/ 864480 h 864480"/>
              <a:gd name="connsiteX1" fmla="*/ 1207616 w 1360016"/>
              <a:gd name="connsiteY1" fmla="*/ 30736 h 864480"/>
              <a:gd name="connsiteX2" fmla="*/ 1360016 w 1360016"/>
              <a:gd name="connsiteY2" fmla="*/ 11686 h 864480"/>
              <a:gd name="connsiteX0" fmla="*/ 0 w 1366265"/>
              <a:gd name="connsiteY0" fmla="*/ 888617 h 888617"/>
              <a:gd name="connsiteX1" fmla="*/ 1213865 w 1366265"/>
              <a:gd name="connsiteY1" fmla="*/ 30736 h 888617"/>
              <a:gd name="connsiteX2" fmla="*/ 1366265 w 1366265"/>
              <a:gd name="connsiteY2" fmla="*/ 11686 h 888617"/>
              <a:gd name="connsiteX0" fmla="*/ 0 w 1378762"/>
              <a:gd name="connsiteY0" fmla="*/ 906720 h 906720"/>
              <a:gd name="connsiteX1" fmla="*/ 1226362 w 1378762"/>
              <a:gd name="connsiteY1" fmla="*/ 30736 h 906720"/>
              <a:gd name="connsiteX2" fmla="*/ 1378762 w 1378762"/>
              <a:gd name="connsiteY2" fmla="*/ 11686 h 906720"/>
            </a:gdLst>
            <a:ahLst/>
            <a:cxnLst>
              <a:cxn ang="0">
                <a:pos x="connsiteX0" y="connsiteY0"/>
              </a:cxn>
              <a:cxn ang="0">
                <a:pos x="connsiteX1" y="connsiteY1"/>
              </a:cxn>
              <a:cxn ang="0">
                <a:pos x="connsiteX2" y="connsiteY2"/>
              </a:cxn>
            </a:cxnLst>
            <a:rect l="l" t="t" r="r" b="b"/>
            <a:pathLst>
              <a:path w="1378762" h="906720">
                <a:moveTo>
                  <a:pt x="0" y="906720"/>
                </a:moveTo>
                <a:cubicBezTo>
                  <a:pt x="519112" y="559057"/>
                  <a:pt x="1116824" y="88415"/>
                  <a:pt x="1226362" y="30736"/>
                </a:cubicBezTo>
                <a:cubicBezTo>
                  <a:pt x="1335900" y="-26943"/>
                  <a:pt x="1318437" y="14861"/>
                  <a:pt x="1378762" y="11686"/>
                </a:cubicBezTo>
              </a:path>
            </a:pathLst>
          </a:custGeom>
          <a:noFill/>
          <a:ln w="50800">
            <a:solidFill>
              <a:srgbClr val="FF9900"/>
            </a:solidFill>
            <a:prstDash val="solid"/>
            <a:headEnd type="none" w="med" len="med"/>
            <a:tailEnd type="triangle" w="med" len="med"/>
          </a:ln>
          <a:effectLst>
            <a:glow rad="63500">
              <a:schemeClr val="accent6">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5859140" y="1545705"/>
            <a:ext cx="2336955" cy="2799345"/>
          </a:xfrm>
          <a:custGeom>
            <a:avLst/>
            <a:gdLst>
              <a:gd name="connsiteX0" fmla="*/ 0 w 1015503"/>
              <a:gd name="connsiteY0" fmla="*/ 280027 h 1473827"/>
              <a:gd name="connsiteX1" fmla="*/ 95250 w 1015503"/>
              <a:gd name="connsiteY1" fmla="*/ 70477 h 1473827"/>
              <a:gd name="connsiteX2" fmla="*/ 146050 w 1015503"/>
              <a:gd name="connsiteY2" fmla="*/ 627 h 1473827"/>
              <a:gd name="connsiteX3" fmla="*/ 212725 w 1015503"/>
              <a:gd name="connsiteY3" fmla="*/ 102227 h 1473827"/>
              <a:gd name="connsiteX4" fmla="*/ 323850 w 1015503"/>
              <a:gd name="connsiteY4" fmla="*/ 270502 h 1473827"/>
              <a:gd name="connsiteX5" fmla="*/ 441325 w 1015503"/>
              <a:gd name="connsiteY5" fmla="*/ 530852 h 1473827"/>
              <a:gd name="connsiteX6" fmla="*/ 546100 w 1015503"/>
              <a:gd name="connsiteY6" fmla="*/ 676902 h 1473827"/>
              <a:gd name="connsiteX7" fmla="*/ 549275 w 1015503"/>
              <a:gd name="connsiteY7" fmla="*/ 861052 h 1473827"/>
              <a:gd name="connsiteX8" fmla="*/ 600075 w 1015503"/>
              <a:gd name="connsiteY8" fmla="*/ 1010277 h 1473827"/>
              <a:gd name="connsiteX9" fmla="*/ 984250 w 1015503"/>
              <a:gd name="connsiteY9" fmla="*/ 1064252 h 1473827"/>
              <a:gd name="connsiteX10" fmla="*/ 965200 w 1015503"/>
              <a:gd name="connsiteY10" fmla="*/ 1473827 h 1473827"/>
              <a:gd name="connsiteX0" fmla="*/ 0 w 971738"/>
              <a:gd name="connsiteY0" fmla="*/ 280027 h 1473827"/>
              <a:gd name="connsiteX1" fmla="*/ 95250 w 971738"/>
              <a:gd name="connsiteY1" fmla="*/ 70477 h 1473827"/>
              <a:gd name="connsiteX2" fmla="*/ 146050 w 971738"/>
              <a:gd name="connsiteY2" fmla="*/ 627 h 1473827"/>
              <a:gd name="connsiteX3" fmla="*/ 212725 w 971738"/>
              <a:gd name="connsiteY3" fmla="*/ 102227 h 1473827"/>
              <a:gd name="connsiteX4" fmla="*/ 323850 w 971738"/>
              <a:gd name="connsiteY4" fmla="*/ 270502 h 1473827"/>
              <a:gd name="connsiteX5" fmla="*/ 441325 w 971738"/>
              <a:gd name="connsiteY5" fmla="*/ 530852 h 1473827"/>
              <a:gd name="connsiteX6" fmla="*/ 546100 w 971738"/>
              <a:gd name="connsiteY6" fmla="*/ 676902 h 1473827"/>
              <a:gd name="connsiteX7" fmla="*/ 549275 w 971738"/>
              <a:gd name="connsiteY7" fmla="*/ 861052 h 1473827"/>
              <a:gd name="connsiteX8" fmla="*/ 600075 w 971738"/>
              <a:gd name="connsiteY8" fmla="*/ 1010277 h 1473827"/>
              <a:gd name="connsiteX9" fmla="*/ 790575 w 971738"/>
              <a:gd name="connsiteY9" fmla="*/ 1051552 h 1473827"/>
              <a:gd name="connsiteX10" fmla="*/ 965200 w 971738"/>
              <a:gd name="connsiteY10" fmla="*/ 1473827 h 1473827"/>
              <a:gd name="connsiteX0" fmla="*/ 0 w 790575"/>
              <a:gd name="connsiteY0" fmla="*/ 280027 h 1051552"/>
              <a:gd name="connsiteX1" fmla="*/ 95250 w 790575"/>
              <a:gd name="connsiteY1" fmla="*/ 70477 h 1051552"/>
              <a:gd name="connsiteX2" fmla="*/ 146050 w 790575"/>
              <a:gd name="connsiteY2" fmla="*/ 627 h 1051552"/>
              <a:gd name="connsiteX3" fmla="*/ 212725 w 790575"/>
              <a:gd name="connsiteY3" fmla="*/ 102227 h 1051552"/>
              <a:gd name="connsiteX4" fmla="*/ 323850 w 790575"/>
              <a:gd name="connsiteY4" fmla="*/ 270502 h 1051552"/>
              <a:gd name="connsiteX5" fmla="*/ 441325 w 790575"/>
              <a:gd name="connsiteY5" fmla="*/ 530852 h 1051552"/>
              <a:gd name="connsiteX6" fmla="*/ 546100 w 790575"/>
              <a:gd name="connsiteY6" fmla="*/ 676902 h 1051552"/>
              <a:gd name="connsiteX7" fmla="*/ 549275 w 790575"/>
              <a:gd name="connsiteY7" fmla="*/ 861052 h 1051552"/>
              <a:gd name="connsiteX8" fmla="*/ 600075 w 790575"/>
              <a:gd name="connsiteY8" fmla="*/ 1010277 h 1051552"/>
              <a:gd name="connsiteX9" fmla="*/ 790575 w 790575"/>
              <a:gd name="connsiteY9" fmla="*/ 1051552 h 1051552"/>
              <a:gd name="connsiteX0" fmla="*/ 0 w 790575"/>
              <a:gd name="connsiteY0" fmla="*/ 280027 h 1051552"/>
              <a:gd name="connsiteX1" fmla="*/ 95250 w 790575"/>
              <a:gd name="connsiteY1" fmla="*/ 70477 h 1051552"/>
              <a:gd name="connsiteX2" fmla="*/ 146050 w 790575"/>
              <a:gd name="connsiteY2" fmla="*/ 627 h 1051552"/>
              <a:gd name="connsiteX3" fmla="*/ 212725 w 790575"/>
              <a:gd name="connsiteY3" fmla="*/ 102227 h 1051552"/>
              <a:gd name="connsiteX4" fmla="*/ 323850 w 790575"/>
              <a:gd name="connsiteY4" fmla="*/ 270502 h 1051552"/>
              <a:gd name="connsiteX5" fmla="*/ 441325 w 790575"/>
              <a:gd name="connsiteY5" fmla="*/ 530852 h 1051552"/>
              <a:gd name="connsiteX6" fmla="*/ 546100 w 790575"/>
              <a:gd name="connsiteY6" fmla="*/ 676902 h 1051552"/>
              <a:gd name="connsiteX7" fmla="*/ 549275 w 790575"/>
              <a:gd name="connsiteY7" fmla="*/ 861052 h 1051552"/>
              <a:gd name="connsiteX8" fmla="*/ 600075 w 790575"/>
              <a:gd name="connsiteY8" fmla="*/ 1010277 h 1051552"/>
              <a:gd name="connsiteX9" fmla="*/ 790575 w 790575"/>
              <a:gd name="connsiteY9" fmla="*/ 1051552 h 1051552"/>
              <a:gd name="connsiteX0" fmla="*/ 0 w 915500"/>
              <a:gd name="connsiteY0" fmla="*/ 280027 h 2139132"/>
              <a:gd name="connsiteX1" fmla="*/ 95250 w 915500"/>
              <a:gd name="connsiteY1" fmla="*/ 70477 h 2139132"/>
              <a:gd name="connsiteX2" fmla="*/ 146050 w 915500"/>
              <a:gd name="connsiteY2" fmla="*/ 627 h 2139132"/>
              <a:gd name="connsiteX3" fmla="*/ 212725 w 915500"/>
              <a:gd name="connsiteY3" fmla="*/ 102227 h 2139132"/>
              <a:gd name="connsiteX4" fmla="*/ 323850 w 915500"/>
              <a:gd name="connsiteY4" fmla="*/ 270502 h 2139132"/>
              <a:gd name="connsiteX5" fmla="*/ 441325 w 915500"/>
              <a:gd name="connsiteY5" fmla="*/ 530852 h 2139132"/>
              <a:gd name="connsiteX6" fmla="*/ 546100 w 915500"/>
              <a:gd name="connsiteY6" fmla="*/ 676902 h 2139132"/>
              <a:gd name="connsiteX7" fmla="*/ 549275 w 915500"/>
              <a:gd name="connsiteY7" fmla="*/ 861052 h 2139132"/>
              <a:gd name="connsiteX8" fmla="*/ 600075 w 915500"/>
              <a:gd name="connsiteY8" fmla="*/ 1010277 h 2139132"/>
              <a:gd name="connsiteX9" fmla="*/ 915500 w 915500"/>
              <a:gd name="connsiteY9" fmla="*/ 2139132 h 2139132"/>
              <a:gd name="connsiteX0" fmla="*/ 0 w 1020430"/>
              <a:gd name="connsiteY0" fmla="*/ 280027 h 2139132"/>
              <a:gd name="connsiteX1" fmla="*/ 95250 w 1020430"/>
              <a:gd name="connsiteY1" fmla="*/ 70477 h 2139132"/>
              <a:gd name="connsiteX2" fmla="*/ 146050 w 1020430"/>
              <a:gd name="connsiteY2" fmla="*/ 627 h 2139132"/>
              <a:gd name="connsiteX3" fmla="*/ 212725 w 1020430"/>
              <a:gd name="connsiteY3" fmla="*/ 102227 h 2139132"/>
              <a:gd name="connsiteX4" fmla="*/ 323850 w 1020430"/>
              <a:gd name="connsiteY4" fmla="*/ 270502 h 2139132"/>
              <a:gd name="connsiteX5" fmla="*/ 441325 w 1020430"/>
              <a:gd name="connsiteY5" fmla="*/ 530852 h 2139132"/>
              <a:gd name="connsiteX6" fmla="*/ 546100 w 1020430"/>
              <a:gd name="connsiteY6" fmla="*/ 676902 h 2139132"/>
              <a:gd name="connsiteX7" fmla="*/ 549275 w 1020430"/>
              <a:gd name="connsiteY7" fmla="*/ 861052 h 2139132"/>
              <a:gd name="connsiteX8" fmla="*/ 600075 w 1020430"/>
              <a:gd name="connsiteY8" fmla="*/ 1010277 h 2139132"/>
              <a:gd name="connsiteX9" fmla="*/ 1011127 w 1020430"/>
              <a:gd name="connsiteY9" fmla="*/ 1274249 h 2139132"/>
              <a:gd name="connsiteX10" fmla="*/ 915500 w 1020430"/>
              <a:gd name="connsiteY10" fmla="*/ 2139132 h 2139132"/>
              <a:gd name="connsiteX0" fmla="*/ 0 w 1020430"/>
              <a:gd name="connsiteY0" fmla="*/ 280027 h 2139132"/>
              <a:gd name="connsiteX1" fmla="*/ 95250 w 1020430"/>
              <a:gd name="connsiteY1" fmla="*/ 70477 h 2139132"/>
              <a:gd name="connsiteX2" fmla="*/ 146050 w 1020430"/>
              <a:gd name="connsiteY2" fmla="*/ 627 h 2139132"/>
              <a:gd name="connsiteX3" fmla="*/ 212725 w 1020430"/>
              <a:gd name="connsiteY3" fmla="*/ 102227 h 2139132"/>
              <a:gd name="connsiteX4" fmla="*/ 323850 w 1020430"/>
              <a:gd name="connsiteY4" fmla="*/ 270502 h 2139132"/>
              <a:gd name="connsiteX5" fmla="*/ 441325 w 1020430"/>
              <a:gd name="connsiteY5" fmla="*/ 530852 h 2139132"/>
              <a:gd name="connsiteX6" fmla="*/ 546100 w 1020430"/>
              <a:gd name="connsiteY6" fmla="*/ 676902 h 2139132"/>
              <a:gd name="connsiteX7" fmla="*/ 549275 w 1020430"/>
              <a:gd name="connsiteY7" fmla="*/ 861052 h 2139132"/>
              <a:gd name="connsiteX8" fmla="*/ 600075 w 1020430"/>
              <a:gd name="connsiteY8" fmla="*/ 1010277 h 2139132"/>
              <a:gd name="connsiteX9" fmla="*/ 1011127 w 1020430"/>
              <a:gd name="connsiteY9" fmla="*/ 1274249 h 2139132"/>
              <a:gd name="connsiteX10" fmla="*/ 915500 w 1020430"/>
              <a:gd name="connsiteY10" fmla="*/ 2139132 h 2139132"/>
              <a:gd name="connsiteX0" fmla="*/ 0 w 1020430"/>
              <a:gd name="connsiteY0" fmla="*/ 280027 h 2139132"/>
              <a:gd name="connsiteX1" fmla="*/ 95250 w 1020430"/>
              <a:gd name="connsiteY1" fmla="*/ 70477 h 2139132"/>
              <a:gd name="connsiteX2" fmla="*/ 146050 w 1020430"/>
              <a:gd name="connsiteY2" fmla="*/ 627 h 2139132"/>
              <a:gd name="connsiteX3" fmla="*/ 212725 w 1020430"/>
              <a:gd name="connsiteY3" fmla="*/ 102227 h 2139132"/>
              <a:gd name="connsiteX4" fmla="*/ 323850 w 1020430"/>
              <a:gd name="connsiteY4" fmla="*/ 270502 h 2139132"/>
              <a:gd name="connsiteX5" fmla="*/ 441325 w 1020430"/>
              <a:gd name="connsiteY5" fmla="*/ 530852 h 2139132"/>
              <a:gd name="connsiteX6" fmla="*/ 546100 w 1020430"/>
              <a:gd name="connsiteY6" fmla="*/ 676902 h 2139132"/>
              <a:gd name="connsiteX7" fmla="*/ 549275 w 1020430"/>
              <a:gd name="connsiteY7" fmla="*/ 861052 h 2139132"/>
              <a:gd name="connsiteX8" fmla="*/ 600075 w 1020430"/>
              <a:gd name="connsiteY8" fmla="*/ 1010277 h 2139132"/>
              <a:gd name="connsiteX9" fmla="*/ 1011127 w 1020430"/>
              <a:gd name="connsiteY9" fmla="*/ 1274249 h 2139132"/>
              <a:gd name="connsiteX10" fmla="*/ 915500 w 1020430"/>
              <a:gd name="connsiteY10" fmla="*/ 2139132 h 2139132"/>
              <a:gd name="connsiteX0" fmla="*/ 0 w 1020430"/>
              <a:gd name="connsiteY0" fmla="*/ 280027 h 2139132"/>
              <a:gd name="connsiteX1" fmla="*/ 95250 w 1020430"/>
              <a:gd name="connsiteY1" fmla="*/ 70477 h 2139132"/>
              <a:gd name="connsiteX2" fmla="*/ 146050 w 1020430"/>
              <a:gd name="connsiteY2" fmla="*/ 627 h 2139132"/>
              <a:gd name="connsiteX3" fmla="*/ 212725 w 1020430"/>
              <a:gd name="connsiteY3" fmla="*/ 102227 h 2139132"/>
              <a:gd name="connsiteX4" fmla="*/ 323850 w 1020430"/>
              <a:gd name="connsiteY4" fmla="*/ 270502 h 2139132"/>
              <a:gd name="connsiteX5" fmla="*/ 441325 w 1020430"/>
              <a:gd name="connsiteY5" fmla="*/ 530852 h 2139132"/>
              <a:gd name="connsiteX6" fmla="*/ 546100 w 1020430"/>
              <a:gd name="connsiteY6" fmla="*/ 676902 h 2139132"/>
              <a:gd name="connsiteX7" fmla="*/ 549275 w 1020430"/>
              <a:gd name="connsiteY7" fmla="*/ 861052 h 2139132"/>
              <a:gd name="connsiteX8" fmla="*/ 600075 w 1020430"/>
              <a:gd name="connsiteY8" fmla="*/ 1010277 h 2139132"/>
              <a:gd name="connsiteX9" fmla="*/ 1011127 w 1020430"/>
              <a:gd name="connsiteY9" fmla="*/ 1274249 h 2139132"/>
              <a:gd name="connsiteX10" fmla="*/ 915500 w 1020430"/>
              <a:gd name="connsiteY10" fmla="*/ 2139132 h 2139132"/>
              <a:gd name="connsiteX0" fmla="*/ 0 w 1023952"/>
              <a:gd name="connsiteY0" fmla="*/ 280027 h 2139132"/>
              <a:gd name="connsiteX1" fmla="*/ 95250 w 1023952"/>
              <a:gd name="connsiteY1" fmla="*/ 70477 h 2139132"/>
              <a:gd name="connsiteX2" fmla="*/ 146050 w 1023952"/>
              <a:gd name="connsiteY2" fmla="*/ 627 h 2139132"/>
              <a:gd name="connsiteX3" fmla="*/ 212725 w 1023952"/>
              <a:gd name="connsiteY3" fmla="*/ 102227 h 2139132"/>
              <a:gd name="connsiteX4" fmla="*/ 323850 w 1023952"/>
              <a:gd name="connsiteY4" fmla="*/ 270502 h 2139132"/>
              <a:gd name="connsiteX5" fmla="*/ 441325 w 1023952"/>
              <a:gd name="connsiteY5" fmla="*/ 530852 h 2139132"/>
              <a:gd name="connsiteX6" fmla="*/ 546100 w 1023952"/>
              <a:gd name="connsiteY6" fmla="*/ 676902 h 2139132"/>
              <a:gd name="connsiteX7" fmla="*/ 549275 w 1023952"/>
              <a:gd name="connsiteY7" fmla="*/ 861052 h 2139132"/>
              <a:gd name="connsiteX8" fmla="*/ 600075 w 1023952"/>
              <a:gd name="connsiteY8" fmla="*/ 1010277 h 2139132"/>
              <a:gd name="connsiteX9" fmla="*/ 1014801 w 1023952"/>
              <a:gd name="connsiteY9" fmla="*/ 1255878 h 2139132"/>
              <a:gd name="connsiteX10" fmla="*/ 915500 w 1023952"/>
              <a:gd name="connsiteY10" fmla="*/ 2139132 h 2139132"/>
              <a:gd name="connsiteX0" fmla="*/ 0 w 1014807"/>
              <a:gd name="connsiteY0" fmla="*/ 280027 h 2139132"/>
              <a:gd name="connsiteX1" fmla="*/ 95250 w 1014807"/>
              <a:gd name="connsiteY1" fmla="*/ 70477 h 2139132"/>
              <a:gd name="connsiteX2" fmla="*/ 146050 w 1014807"/>
              <a:gd name="connsiteY2" fmla="*/ 627 h 2139132"/>
              <a:gd name="connsiteX3" fmla="*/ 212725 w 1014807"/>
              <a:gd name="connsiteY3" fmla="*/ 102227 h 2139132"/>
              <a:gd name="connsiteX4" fmla="*/ 323850 w 1014807"/>
              <a:gd name="connsiteY4" fmla="*/ 270502 h 2139132"/>
              <a:gd name="connsiteX5" fmla="*/ 441325 w 1014807"/>
              <a:gd name="connsiteY5" fmla="*/ 530852 h 2139132"/>
              <a:gd name="connsiteX6" fmla="*/ 546100 w 1014807"/>
              <a:gd name="connsiteY6" fmla="*/ 676902 h 2139132"/>
              <a:gd name="connsiteX7" fmla="*/ 549275 w 1014807"/>
              <a:gd name="connsiteY7" fmla="*/ 861052 h 2139132"/>
              <a:gd name="connsiteX8" fmla="*/ 600075 w 1014807"/>
              <a:gd name="connsiteY8" fmla="*/ 1010277 h 2139132"/>
              <a:gd name="connsiteX9" fmla="*/ 1014801 w 1014807"/>
              <a:gd name="connsiteY9" fmla="*/ 1255878 h 2139132"/>
              <a:gd name="connsiteX10" fmla="*/ 915500 w 1014807"/>
              <a:gd name="connsiteY10" fmla="*/ 2139132 h 2139132"/>
              <a:gd name="connsiteX0" fmla="*/ 0 w 1018481"/>
              <a:gd name="connsiteY0" fmla="*/ 280027 h 2139132"/>
              <a:gd name="connsiteX1" fmla="*/ 95250 w 1018481"/>
              <a:gd name="connsiteY1" fmla="*/ 70477 h 2139132"/>
              <a:gd name="connsiteX2" fmla="*/ 146050 w 1018481"/>
              <a:gd name="connsiteY2" fmla="*/ 627 h 2139132"/>
              <a:gd name="connsiteX3" fmla="*/ 212725 w 1018481"/>
              <a:gd name="connsiteY3" fmla="*/ 102227 h 2139132"/>
              <a:gd name="connsiteX4" fmla="*/ 323850 w 1018481"/>
              <a:gd name="connsiteY4" fmla="*/ 270502 h 2139132"/>
              <a:gd name="connsiteX5" fmla="*/ 441325 w 1018481"/>
              <a:gd name="connsiteY5" fmla="*/ 530852 h 2139132"/>
              <a:gd name="connsiteX6" fmla="*/ 546100 w 1018481"/>
              <a:gd name="connsiteY6" fmla="*/ 676902 h 2139132"/>
              <a:gd name="connsiteX7" fmla="*/ 549275 w 1018481"/>
              <a:gd name="connsiteY7" fmla="*/ 861052 h 2139132"/>
              <a:gd name="connsiteX8" fmla="*/ 600075 w 1018481"/>
              <a:gd name="connsiteY8" fmla="*/ 1010277 h 2139132"/>
              <a:gd name="connsiteX9" fmla="*/ 1018475 w 1018481"/>
              <a:gd name="connsiteY9" fmla="*/ 1197090 h 2139132"/>
              <a:gd name="connsiteX10" fmla="*/ 915500 w 1018481"/>
              <a:gd name="connsiteY10" fmla="*/ 2139132 h 2139132"/>
              <a:gd name="connsiteX0" fmla="*/ 0 w 1041182"/>
              <a:gd name="connsiteY0" fmla="*/ 280027 h 2139132"/>
              <a:gd name="connsiteX1" fmla="*/ 95250 w 1041182"/>
              <a:gd name="connsiteY1" fmla="*/ 70477 h 2139132"/>
              <a:gd name="connsiteX2" fmla="*/ 146050 w 1041182"/>
              <a:gd name="connsiteY2" fmla="*/ 627 h 2139132"/>
              <a:gd name="connsiteX3" fmla="*/ 212725 w 1041182"/>
              <a:gd name="connsiteY3" fmla="*/ 102227 h 2139132"/>
              <a:gd name="connsiteX4" fmla="*/ 323850 w 1041182"/>
              <a:gd name="connsiteY4" fmla="*/ 270502 h 2139132"/>
              <a:gd name="connsiteX5" fmla="*/ 441325 w 1041182"/>
              <a:gd name="connsiteY5" fmla="*/ 530852 h 2139132"/>
              <a:gd name="connsiteX6" fmla="*/ 546100 w 1041182"/>
              <a:gd name="connsiteY6" fmla="*/ 676902 h 2139132"/>
              <a:gd name="connsiteX7" fmla="*/ 549275 w 1041182"/>
              <a:gd name="connsiteY7" fmla="*/ 861052 h 2139132"/>
              <a:gd name="connsiteX8" fmla="*/ 600075 w 1041182"/>
              <a:gd name="connsiteY8" fmla="*/ 1010277 h 2139132"/>
              <a:gd name="connsiteX9" fmla="*/ 1018475 w 1041182"/>
              <a:gd name="connsiteY9" fmla="*/ 1197090 h 2139132"/>
              <a:gd name="connsiteX10" fmla="*/ 978059 w 1041182"/>
              <a:gd name="connsiteY10" fmla="*/ 1748228 h 2139132"/>
              <a:gd name="connsiteX11" fmla="*/ 915500 w 1041182"/>
              <a:gd name="connsiteY11" fmla="*/ 2139132 h 2139132"/>
              <a:gd name="connsiteX0" fmla="*/ 0 w 1038144"/>
              <a:gd name="connsiteY0" fmla="*/ 280027 h 2139132"/>
              <a:gd name="connsiteX1" fmla="*/ 95250 w 1038144"/>
              <a:gd name="connsiteY1" fmla="*/ 70477 h 2139132"/>
              <a:gd name="connsiteX2" fmla="*/ 146050 w 1038144"/>
              <a:gd name="connsiteY2" fmla="*/ 627 h 2139132"/>
              <a:gd name="connsiteX3" fmla="*/ 212725 w 1038144"/>
              <a:gd name="connsiteY3" fmla="*/ 102227 h 2139132"/>
              <a:gd name="connsiteX4" fmla="*/ 323850 w 1038144"/>
              <a:gd name="connsiteY4" fmla="*/ 270502 h 2139132"/>
              <a:gd name="connsiteX5" fmla="*/ 441325 w 1038144"/>
              <a:gd name="connsiteY5" fmla="*/ 530852 h 2139132"/>
              <a:gd name="connsiteX6" fmla="*/ 546100 w 1038144"/>
              <a:gd name="connsiteY6" fmla="*/ 676902 h 2139132"/>
              <a:gd name="connsiteX7" fmla="*/ 549275 w 1038144"/>
              <a:gd name="connsiteY7" fmla="*/ 861052 h 2139132"/>
              <a:gd name="connsiteX8" fmla="*/ 600075 w 1038144"/>
              <a:gd name="connsiteY8" fmla="*/ 1010277 h 2139132"/>
              <a:gd name="connsiteX9" fmla="*/ 1014801 w 1038144"/>
              <a:gd name="connsiteY9" fmla="*/ 1178719 h 2139132"/>
              <a:gd name="connsiteX10" fmla="*/ 978059 w 1038144"/>
              <a:gd name="connsiteY10" fmla="*/ 1748228 h 2139132"/>
              <a:gd name="connsiteX11" fmla="*/ 915500 w 1038144"/>
              <a:gd name="connsiteY11" fmla="*/ 2139132 h 2139132"/>
              <a:gd name="connsiteX0" fmla="*/ 0 w 1038144"/>
              <a:gd name="connsiteY0" fmla="*/ 300566 h 2159671"/>
              <a:gd name="connsiteX1" fmla="*/ 95250 w 1038144"/>
              <a:gd name="connsiteY1" fmla="*/ 91016 h 2159671"/>
              <a:gd name="connsiteX2" fmla="*/ 135675 w 1038144"/>
              <a:gd name="connsiteY2" fmla="*/ 417 h 2159671"/>
              <a:gd name="connsiteX3" fmla="*/ 212725 w 1038144"/>
              <a:gd name="connsiteY3" fmla="*/ 122766 h 2159671"/>
              <a:gd name="connsiteX4" fmla="*/ 323850 w 1038144"/>
              <a:gd name="connsiteY4" fmla="*/ 291041 h 2159671"/>
              <a:gd name="connsiteX5" fmla="*/ 441325 w 1038144"/>
              <a:gd name="connsiteY5" fmla="*/ 551391 h 2159671"/>
              <a:gd name="connsiteX6" fmla="*/ 546100 w 1038144"/>
              <a:gd name="connsiteY6" fmla="*/ 697441 h 2159671"/>
              <a:gd name="connsiteX7" fmla="*/ 549275 w 1038144"/>
              <a:gd name="connsiteY7" fmla="*/ 881591 h 2159671"/>
              <a:gd name="connsiteX8" fmla="*/ 600075 w 1038144"/>
              <a:gd name="connsiteY8" fmla="*/ 1030816 h 2159671"/>
              <a:gd name="connsiteX9" fmla="*/ 1014801 w 1038144"/>
              <a:gd name="connsiteY9" fmla="*/ 1199258 h 2159671"/>
              <a:gd name="connsiteX10" fmla="*/ 978059 w 1038144"/>
              <a:gd name="connsiteY10" fmla="*/ 1768767 h 2159671"/>
              <a:gd name="connsiteX11" fmla="*/ 915500 w 1038144"/>
              <a:gd name="connsiteY11" fmla="*/ 2159671 h 2159671"/>
              <a:gd name="connsiteX0" fmla="*/ 0 w 1038144"/>
              <a:gd name="connsiteY0" fmla="*/ 300755 h 2159860"/>
              <a:gd name="connsiteX1" fmla="*/ 64126 w 1038144"/>
              <a:gd name="connsiteY1" fmla="*/ 86018 h 2159860"/>
              <a:gd name="connsiteX2" fmla="*/ 135675 w 1038144"/>
              <a:gd name="connsiteY2" fmla="*/ 606 h 2159860"/>
              <a:gd name="connsiteX3" fmla="*/ 212725 w 1038144"/>
              <a:gd name="connsiteY3" fmla="*/ 122955 h 2159860"/>
              <a:gd name="connsiteX4" fmla="*/ 323850 w 1038144"/>
              <a:gd name="connsiteY4" fmla="*/ 291230 h 2159860"/>
              <a:gd name="connsiteX5" fmla="*/ 441325 w 1038144"/>
              <a:gd name="connsiteY5" fmla="*/ 551580 h 2159860"/>
              <a:gd name="connsiteX6" fmla="*/ 546100 w 1038144"/>
              <a:gd name="connsiteY6" fmla="*/ 697630 h 2159860"/>
              <a:gd name="connsiteX7" fmla="*/ 549275 w 1038144"/>
              <a:gd name="connsiteY7" fmla="*/ 881780 h 2159860"/>
              <a:gd name="connsiteX8" fmla="*/ 600075 w 1038144"/>
              <a:gd name="connsiteY8" fmla="*/ 1031005 h 2159860"/>
              <a:gd name="connsiteX9" fmla="*/ 1014801 w 1038144"/>
              <a:gd name="connsiteY9" fmla="*/ 1199447 h 2159860"/>
              <a:gd name="connsiteX10" fmla="*/ 978059 w 1038144"/>
              <a:gd name="connsiteY10" fmla="*/ 1768956 h 2159860"/>
              <a:gd name="connsiteX11" fmla="*/ 915500 w 1038144"/>
              <a:gd name="connsiteY11" fmla="*/ 2159860 h 2159860"/>
              <a:gd name="connsiteX0" fmla="*/ 0 w 1048518"/>
              <a:gd name="connsiteY0" fmla="*/ 300755 h 2159860"/>
              <a:gd name="connsiteX1" fmla="*/ 74500 w 1048518"/>
              <a:gd name="connsiteY1" fmla="*/ 86018 h 2159860"/>
              <a:gd name="connsiteX2" fmla="*/ 146049 w 1048518"/>
              <a:gd name="connsiteY2" fmla="*/ 606 h 2159860"/>
              <a:gd name="connsiteX3" fmla="*/ 223099 w 1048518"/>
              <a:gd name="connsiteY3" fmla="*/ 122955 h 2159860"/>
              <a:gd name="connsiteX4" fmla="*/ 334224 w 1048518"/>
              <a:gd name="connsiteY4" fmla="*/ 291230 h 2159860"/>
              <a:gd name="connsiteX5" fmla="*/ 451699 w 1048518"/>
              <a:gd name="connsiteY5" fmla="*/ 551580 h 2159860"/>
              <a:gd name="connsiteX6" fmla="*/ 556474 w 1048518"/>
              <a:gd name="connsiteY6" fmla="*/ 697630 h 2159860"/>
              <a:gd name="connsiteX7" fmla="*/ 559649 w 1048518"/>
              <a:gd name="connsiteY7" fmla="*/ 881780 h 2159860"/>
              <a:gd name="connsiteX8" fmla="*/ 610449 w 1048518"/>
              <a:gd name="connsiteY8" fmla="*/ 1031005 h 2159860"/>
              <a:gd name="connsiteX9" fmla="*/ 1025175 w 1048518"/>
              <a:gd name="connsiteY9" fmla="*/ 1199447 h 2159860"/>
              <a:gd name="connsiteX10" fmla="*/ 988433 w 1048518"/>
              <a:gd name="connsiteY10" fmla="*/ 1768956 h 2159860"/>
              <a:gd name="connsiteX11" fmla="*/ 925874 w 1048518"/>
              <a:gd name="connsiteY11" fmla="*/ 2159860 h 2159860"/>
              <a:gd name="connsiteX0" fmla="*/ 0 w 1048518"/>
              <a:gd name="connsiteY0" fmla="*/ 300661 h 2159766"/>
              <a:gd name="connsiteX1" fmla="*/ 111243 w 1048518"/>
              <a:gd name="connsiteY1" fmla="*/ 88374 h 2159766"/>
              <a:gd name="connsiteX2" fmla="*/ 146049 w 1048518"/>
              <a:gd name="connsiteY2" fmla="*/ 512 h 2159766"/>
              <a:gd name="connsiteX3" fmla="*/ 223099 w 1048518"/>
              <a:gd name="connsiteY3" fmla="*/ 122861 h 2159766"/>
              <a:gd name="connsiteX4" fmla="*/ 334224 w 1048518"/>
              <a:gd name="connsiteY4" fmla="*/ 291136 h 2159766"/>
              <a:gd name="connsiteX5" fmla="*/ 451699 w 1048518"/>
              <a:gd name="connsiteY5" fmla="*/ 551486 h 2159766"/>
              <a:gd name="connsiteX6" fmla="*/ 556474 w 1048518"/>
              <a:gd name="connsiteY6" fmla="*/ 697536 h 2159766"/>
              <a:gd name="connsiteX7" fmla="*/ 559649 w 1048518"/>
              <a:gd name="connsiteY7" fmla="*/ 881686 h 2159766"/>
              <a:gd name="connsiteX8" fmla="*/ 610449 w 1048518"/>
              <a:gd name="connsiteY8" fmla="*/ 1030911 h 2159766"/>
              <a:gd name="connsiteX9" fmla="*/ 1025175 w 1048518"/>
              <a:gd name="connsiteY9" fmla="*/ 1199353 h 2159766"/>
              <a:gd name="connsiteX10" fmla="*/ 988433 w 1048518"/>
              <a:gd name="connsiteY10" fmla="*/ 1768862 h 2159766"/>
              <a:gd name="connsiteX11" fmla="*/ 925874 w 1048518"/>
              <a:gd name="connsiteY11" fmla="*/ 2159766 h 2159766"/>
              <a:gd name="connsiteX0" fmla="*/ 0 w 1048518"/>
              <a:gd name="connsiteY0" fmla="*/ 237179 h 2096284"/>
              <a:gd name="connsiteX1" fmla="*/ 111243 w 1048518"/>
              <a:gd name="connsiteY1" fmla="*/ 24892 h 2096284"/>
              <a:gd name="connsiteX2" fmla="*/ 148499 w 1048518"/>
              <a:gd name="connsiteY2" fmla="*/ 8066 h 2096284"/>
              <a:gd name="connsiteX3" fmla="*/ 223099 w 1048518"/>
              <a:gd name="connsiteY3" fmla="*/ 59379 h 2096284"/>
              <a:gd name="connsiteX4" fmla="*/ 334224 w 1048518"/>
              <a:gd name="connsiteY4" fmla="*/ 227654 h 2096284"/>
              <a:gd name="connsiteX5" fmla="*/ 451699 w 1048518"/>
              <a:gd name="connsiteY5" fmla="*/ 488004 h 2096284"/>
              <a:gd name="connsiteX6" fmla="*/ 556474 w 1048518"/>
              <a:gd name="connsiteY6" fmla="*/ 634054 h 2096284"/>
              <a:gd name="connsiteX7" fmla="*/ 559649 w 1048518"/>
              <a:gd name="connsiteY7" fmla="*/ 818204 h 2096284"/>
              <a:gd name="connsiteX8" fmla="*/ 610449 w 1048518"/>
              <a:gd name="connsiteY8" fmla="*/ 967429 h 2096284"/>
              <a:gd name="connsiteX9" fmla="*/ 1025175 w 1048518"/>
              <a:gd name="connsiteY9" fmla="*/ 1135871 h 2096284"/>
              <a:gd name="connsiteX10" fmla="*/ 988433 w 1048518"/>
              <a:gd name="connsiteY10" fmla="*/ 1705380 h 2096284"/>
              <a:gd name="connsiteX11" fmla="*/ 925874 w 1048518"/>
              <a:gd name="connsiteY11" fmla="*/ 2096284 h 2096284"/>
              <a:gd name="connsiteX0" fmla="*/ 0 w 1048518"/>
              <a:gd name="connsiteY0" fmla="*/ 224321 h 2083426"/>
              <a:gd name="connsiteX1" fmla="*/ 111243 w 1048518"/>
              <a:gd name="connsiteY1" fmla="*/ 12034 h 2083426"/>
              <a:gd name="connsiteX2" fmla="*/ 223099 w 1048518"/>
              <a:gd name="connsiteY2" fmla="*/ 46521 h 2083426"/>
              <a:gd name="connsiteX3" fmla="*/ 334224 w 1048518"/>
              <a:gd name="connsiteY3" fmla="*/ 214796 h 2083426"/>
              <a:gd name="connsiteX4" fmla="*/ 451699 w 1048518"/>
              <a:gd name="connsiteY4" fmla="*/ 475146 h 2083426"/>
              <a:gd name="connsiteX5" fmla="*/ 556474 w 1048518"/>
              <a:gd name="connsiteY5" fmla="*/ 621196 h 2083426"/>
              <a:gd name="connsiteX6" fmla="*/ 559649 w 1048518"/>
              <a:gd name="connsiteY6" fmla="*/ 805346 h 2083426"/>
              <a:gd name="connsiteX7" fmla="*/ 610449 w 1048518"/>
              <a:gd name="connsiteY7" fmla="*/ 954571 h 2083426"/>
              <a:gd name="connsiteX8" fmla="*/ 1025175 w 1048518"/>
              <a:gd name="connsiteY8" fmla="*/ 1123013 h 2083426"/>
              <a:gd name="connsiteX9" fmla="*/ 988433 w 1048518"/>
              <a:gd name="connsiteY9" fmla="*/ 1692522 h 2083426"/>
              <a:gd name="connsiteX10" fmla="*/ 925874 w 1048518"/>
              <a:gd name="connsiteY10" fmla="*/ 2083426 h 2083426"/>
              <a:gd name="connsiteX0" fmla="*/ 0 w 1048518"/>
              <a:gd name="connsiteY0" fmla="*/ 226747 h 2085852"/>
              <a:gd name="connsiteX1" fmla="*/ 111243 w 1048518"/>
              <a:gd name="connsiteY1" fmla="*/ 14460 h 2085852"/>
              <a:gd name="connsiteX2" fmla="*/ 223099 w 1048518"/>
              <a:gd name="connsiteY2" fmla="*/ 48947 h 2085852"/>
              <a:gd name="connsiteX3" fmla="*/ 334224 w 1048518"/>
              <a:gd name="connsiteY3" fmla="*/ 217222 h 2085852"/>
              <a:gd name="connsiteX4" fmla="*/ 451699 w 1048518"/>
              <a:gd name="connsiteY4" fmla="*/ 477572 h 2085852"/>
              <a:gd name="connsiteX5" fmla="*/ 556474 w 1048518"/>
              <a:gd name="connsiteY5" fmla="*/ 623622 h 2085852"/>
              <a:gd name="connsiteX6" fmla="*/ 559649 w 1048518"/>
              <a:gd name="connsiteY6" fmla="*/ 807772 h 2085852"/>
              <a:gd name="connsiteX7" fmla="*/ 610449 w 1048518"/>
              <a:gd name="connsiteY7" fmla="*/ 956997 h 2085852"/>
              <a:gd name="connsiteX8" fmla="*/ 1025175 w 1048518"/>
              <a:gd name="connsiteY8" fmla="*/ 1125439 h 2085852"/>
              <a:gd name="connsiteX9" fmla="*/ 988433 w 1048518"/>
              <a:gd name="connsiteY9" fmla="*/ 1694948 h 2085852"/>
              <a:gd name="connsiteX10" fmla="*/ 925874 w 1048518"/>
              <a:gd name="connsiteY10" fmla="*/ 2085852 h 2085852"/>
              <a:gd name="connsiteX0" fmla="*/ 0 w 1048518"/>
              <a:gd name="connsiteY0" fmla="*/ 226747 h 2085852"/>
              <a:gd name="connsiteX1" fmla="*/ 111243 w 1048518"/>
              <a:gd name="connsiteY1" fmla="*/ 14460 h 2085852"/>
              <a:gd name="connsiteX2" fmla="*/ 223099 w 1048518"/>
              <a:gd name="connsiteY2" fmla="*/ 48947 h 2085852"/>
              <a:gd name="connsiteX3" fmla="*/ 334224 w 1048518"/>
              <a:gd name="connsiteY3" fmla="*/ 217222 h 2085852"/>
              <a:gd name="connsiteX4" fmla="*/ 451699 w 1048518"/>
              <a:gd name="connsiteY4" fmla="*/ 477572 h 2085852"/>
              <a:gd name="connsiteX5" fmla="*/ 556474 w 1048518"/>
              <a:gd name="connsiteY5" fmla="*/ 623622 h 2085852"/>
              <a:gd name="connsiteX6" fmla="*/ 559649 w 1048518"/>
              <a:gd name="connsiteY6" fmla="*/ 807772 h 2085852"/>
              <a:gd name="connsiteX7" fmla="*/ 610449 w 1048518"/>
              <a:gd name="connsiteY7" fmla="*/ 956997 h 2085852"/>
              <a:gd name="connsiteX8" fmla="*/ 1025175 w 1048518"/>
              <a:gd name="connsiteY8" fmla="*/ 1125439 h 2085852"/>
              <a:gd name="connsiteX9" fmla="*/ 988433 w 1048518"/>
              <a:gd name="connsiteY9" fmla="*/ 1694948 h 2085852"/>
              <a:gd name="connsiteX10" fmla="*/ 925874 w 1048518"/>
              <a:gd name="connsiteY10" fmla="*/ 2085852 h 2085852"/>
              <a:gd name="connsiteX0" fmla="*/ 0 w 1048518"/>
              <a:gd name="connsiteY0" fmla="*/ 226747 h 2085852"/>
              <a:gd name="connsiteX1" fmla="*/ 111243 w 1048518"/>
              <a:gd name="connsiteY1" fmla="*/ 14460 h 2085852"/>
              <a:gd name="connsiteX2" fmla="*/ 223099 w 1048518"/>
              <a:gd name="connsiteY2" fmla="*/ 48947 h 2085852"/>
              <a:gd name="connsiteX3" fmla="*/ 334224 w 1048518"/>
              <a:gd name="connsiteY3" fmla="*/ 217222 h 2085852"/>
              <a:gd name="connsiteX4" fmla="*/ 451699 w 1048518"/>
              <a:gd name="connsiteY4" fmla="*/ 477572 h 2085852"/>
              <a:gd name="connsiteX5" fmla="*/ 556474 w 1048518"/>
              <a:gd name="connsiteY5" fmla="*/ 623622 h 2085852"/>
              <a:gd name="connsiteX6" fmla="*/ 569447 w 1048518"/>
              <a:gd name="connsiteY6" fmla="*/ 815121 h 2085852"/>
              <a:gd name="connsiteX7" fmla="*/ 610449 w 1048518"/>
              <a:gd name="connsiteY7" fmla="*/ 956997 h 2085852"/>
              <a:gd name="connsiteX8" fmla="*/ 1025175 w 1048518"/>
              <a:gd name="connsiteY8" fmla="*/ 1125439 h 2085852"/>
              <a:gd name="connsiteX9" fmla="*/ 988433 w 1048518"/>
              <a:gd name="connsiteY9" fmla="*/ 1694948 h 2085852"/>
              <a:gd name="connsiteX10" fmla="*/ 925874 w 1048518"/>
              <a:gd name="connsiteY10" fmla="*/ 2085852 h 2085852"/>
              <a:gd name="connsiteX0" fmla="*/ 0 w 1048518"/>
              <a:gd name="connsiteY0" fmla="*/ 226747 h 2085852"/>
              <a:gd name="connsiteX1" fmla="*/ 111243 w 1048518"/>
              <a:gd name="connsiteY1" fmla="*/ 14460 h 2085852"/>
              <a:gd name="connsiteX2" fmla="*/ 223099 w 1048518"/>
              <a:gd name="connsiteY2" fmla="*/ 48947 h 2085852"/>
              <a:gd name="connsiteX3" fmla="*/ 334224 w 1048518"/>
              <a:gd name="connsiteY3" fmla="*/ 217222 h 2085852"/>
              <a:gd name="connsiteX4" fmla="*/ 451699 w 1048518"/>
              <a:gd name="connsiteY4" fmla="*/ 477572 h 2085852"/>
              <a:gd name="connsiteX5" fmla="*/ 576070 w 1048518"/>
              <a:gd name="connsiteY5" fmla="*/ 665263 h 2085852"/>
              <a:gd name="connsiteX6" fmla="*/ 569447 w 1048518"/>
              <a:gd name="connsiteY6" fmla="*/ 815121 h 2085852"/>
              <a:gd name="connsiteX7" fmla="*/ 610449 w 1048518"/>
              <a:gd name="connsiteY7" fmla="*/ 956997 h 2085852"/>
              <a:gd name="connsiteX8" fmla="*/ 1025175 w 1048518"/>
              <a:gd name="connsiteY8" fmla="*/ 1125439 h 2085852"/>
              <a:gd name="connsiteX9" fmla="*/ 988433 w 1048518"/>
              <a:gd name="connsiteY9" fmla="*/ 1694948 h 2085852"/>
              <a:gd name="connsiteX10" fmla="*/ 925874 w 1048518"/>
              <a:gd name="connsiteY10" fmla="*/ 2085852 h 2085852"/>
              <a:gd name="connsiteX0" fmla="*/ 0 w 1040878"/>
              <a:gd name="connsiteY0" fmla="*/ 226747 h 2085852"/>
              <a:gd name="connsiteX1" fmla="*/ 111243 w 1040878"/>
              <a:gd name="connsiteY1" fmla="*/ 14460 h 2085852"/>
              <a:gd name="connsiteX2" fmla="*/ 223099 w 1040878"/>
              <a:gd name="connsiteY2" fmla="*/ 48947 h 2085852"/>
              <a:gd name="connsiteX3" fmla="*/ 334224 w 1040878"/>
              <a:gd name="connsiteY3" fmla="*/ 217222 h 2085852"/>
              <a:gd name="connsiteX4" fmla="*/ 451699 w 1040878"/>
              <a:gd name="connsiteY4" fmla="*/ 477572 h 2085852"/>
              <a:gd name="connsiteX5" fmla="*/ 576070 w 1040878"/>
              <a:gd name="connsiteY5" fmla="*/ 665263 h 2085852"/>
              <a:gd name="connsiteX6" fmla="*/ 569447 w 1040878"/>
              <a:gd name="connsiteY6" fmla="*/ 815121 h 2085852"/>
              <a:gd name="connsiteX7" fmla="*/ 610449 w 1040878"/>
              <a:gd name="connsiteY7" fmla="*/ 956997 h 2085852"/>
              <a:gd name="connsiteX8" fmla="*/ 717764 w 1040878"/>
              <a:gd name="connsiteY8" fmla="*/ 1005991 h 2085852"/>
              <a:gd name="connsiteX9" fmla="*/ 1025175 w 1040878"/>
              <a:gd name="connsiteY9" fmla="*/ 1125439 h 2085852"/>
              <a:gd name="connsiteX10" fmla="*/ 988433 w 1040878"/>
              <a:gd name="connsiteY10" fmla="*/ 1694948 h 2085852"/>
              <a:gd name="connsiteX11" fmla="*/ 925874 w 1040878"/>
              <a:gd name="connsiteY11" fmla="*/ 2085852 h 2085852"/>
              <a:gd name="connsiteX0" fmla="*/ 0 w 1033469"/>
              <a:gd name="connsiteY0" fmla="*/ 226747 h 2085852"/>
              <a:gd name="connsiteX1" fmla="*/ 111243 w 1033469"/>
              <a:gd name="connsiteY1" fmla="*/ 14460 h 2085852"/>
              <a:gd name="connsiteX2" fmla="*/ 223099 w 1033469"/>
              <a:gd name="connsiteY2" fmla="*/ 48947 h 2085852"/>
              <a:gd name="connsiteX3" fmla="*/ 334224 w 1033469"/>
              <a:gd name="connsiteY3" fmla="*/ 217222 h 2085852"/>
              <a:gd name="connsiteX4" fmla="*/ 451699 w 1033469"/>
              <a:gd name="connsiteY4" fmla="*/ 477572 h 2085852"/>
              <a:gd name="connsiteX5" fmla="*/ 576070 w 1033469"/>
              <a:gd name="connsiteY5" fmla="*/ 665263 h 2085852"/>
              <a:gd name="connsiteX6" fmla="*/ 569447 w 1033469"/>
              <a:gd name="connsiteY6" fmla="*/ 815121 h 2085852"/>
              <a:gd name="connsiteX7" fmla="*/ 610449 w 1033469"/>
              <a:gd name="connsiteY7" fmla="*/ 956997 h 2085852"/>
              <a:gd name="connsiteX8" fmla="*/ 717764 w 1033469"/>
              <a:gd name="connsiteY8" fmla="*/ 1005991 h 2085852"/>
              <a:gd name="connsiteX9" fmla="*/ 825542 w 1033469"/>
              <a:gd name="connsiteY9" fmla="*/ 1052532 h 2085852"/>
              <a:gd name="connsiteX10" fmla="*/ 1025175 w 1033469"/>
              <a:gd name="connsiteY10" fmla="*/ 1125439 h 2085852"/>
              <a:gd name="connsiteX11" fmla="*/ 988433 w 1033469"/>
              <a:gd name="connsiteY11" fmla="*/ 1694948 h 2085852"/>
              <a:gd name="connsiteX12" fmla="*/ 925874 w 1033469"/>
              <a:gd name="connsiteY12" fmla="*/ 2085852 h 2085852"/>
              <a:gd name="connsiteX0" fmla="*/ 0 w 1040015"/>
              <a:gd name="connsiteY0" fmla="*/ 226747 h 2085852"/>
              <a:gd name="connsiteX1" fmla="*/ 111243 w 1040015"/>
              <a:gd name="connsiteY1" fmla="*/ 14460 h 2085852"/>
              <a:gd name="connsiteX2" fmla="*/ 223099 w 1040015"/>
              <a:gd name="connsiteY2" fmla="*/ 48947 h 2085852"/>
              <a:gd name="connsiteX3" fmla="*/ 334224 w 1040015"/>
              <a:gd name="connsiteY3" fmla="*/ 217222 h 2085852"/>
              <a:gd name="connsiteX4" fmla="*/ 451699 w 1040015"/>
              <a:gd name="connsiteY4" fmla="*/ 477572 h 2085852"/>
              <a:gd name="connsiteX5" fmla="*/ 576070 w 1040015"/>
              <a:gd name="connsiteY5" fmla="*/ 665263 h 2085852"/>
              <a:gd name="connsiteX6" fmla="*/ 569447 w 1040015"/>
              <a:gd name="connsiteY6" fmla="*/ 815121 h 2085852"/>
              <a:gd name="connsiteX7" fmla="*/ 610449 w 1040015"/>
              <a:gd name="connsiteY7" fmla="*/ 956997 h 2085852"/>
              <a:gd name="connsiteX8" fmla="*/ 717764 w 1040015"/>
              <a:gd name="connsiteY8" fmla="*/ 1005991 h 2085852"/>
              <a:gd name="connsiteX9" fmla="*/ 825542 w 1040015"/>
              <a:gd name="connsiteY9" fmla="*/ 1052532 h 2085852"/>
              <a:gd name="connsiteX10" fmla="*/ 1032524 w 1040015"/>
              <a:gd name="connsiteY10" fmla="*/ 1118090 h 2085852"/>
              <a:gd name="connsiteX11" fmla="*/ 988433 w 1040015"/>
              <a:gd name="connsiteY11" fmla="*/ 1694948 h 2085852"/>
              <a:gd name="connsiteX12" fmla="*/ 925874 w 1040015"/>
              <a:gd name="connsiteY12" fmla="*/ 2085852 h 2085852"/>
              <a:gd name="connsiteX0" fmla="*/ 0 w 1040015"/>
              <a:gd name="connsiteY0" fmla="*/ 226747 h 1694948"/>
              <a:gd name="connsiteX1" fmla="*/ 111243 w 1040015"/>
              <a:gd name="connsiteY1" fmla="*/ 14460 h 1694948"/>
              <a:gd name="connsiteX2" fmla="*/ 223099 w 1040015"/>
              <a:gd name="connsiteY2" fmla="*/ 48947 h 1694948"/>
              <a:gd name="connsiteX3" fmla="*/ 334224 w 1040015"/>
              <a:gd name="connsiteY3" fmla="*/ 217222 h 1694948"/>
              <a:gd name="connsiteX4" fmla="*/ 451699 w 1040015"/>
              <a:gd name="connsiteY4" fmla="*/ 477572 h 1694948"/>
              <a:gd name="connsiteX5" fmla="*/ 576070 w 1040015"/>
              <a:gd name="connsiteY5" fmla="*/ 665263 h 1694948"/>
              <a:gd name="connsiteX6" fmla="*/ 569447 w 1040015"/>
              <a:gd name="connsiteY6" fmla="*/ 815121 h 1694948"/>
              <a:gd name="connsiteX7" fmla="*/ 610449 w 1040015"/>
              <a:gd name="connsiteY7" fmla="*/ 956997 h 1694948"/>
              <a:gd name="connsiteX8" fmla="*/ 717764 w 1040015"/>
              <a:gd name="connsiteY8" fmla="*/ 1005991 h 1694948"/>
              <a:gd name="connsiteX9" fmla="*/ 825542 w 1040015"/>
              <a:gd name="connsiteY9" fmla="*/ 1052532 h 1694948"/>
              <a:gd name="connsiteX10" fmla="*/ 1032524 w 1040015"/>
              <a:gd name="connsiteY10" fmla="*/ 1118090 h 1694948"/>
              <a:gd name="connsiteX11" fmla="*/ 988433 w 1040015"/>
              <a:gd name="connsiteY11" fmla="*/ 1694948 h 1694948"/>
              <a:gd name="connsiteX0" fmla="*/ 0 w 1032524"/>
              <a:gd name="connsiteY0" fmla="*/ 226747 h 1118090"/>
              <a:gd name="connsiteX1" fmla="*/ 111243 w 1032524"/>
              <a:gd name="connsiteY1" fmla="*/ 14460 h 1118090"/>
              <a:gd name="connsiteX2" fmla="*/ 223099 w 1032524"/>
              <a:gd name="connsiteY2" fmla="*/ 48947 h 1118090"/>
              <a:gd name="connsiteX3" fmla="*/ 334224 w 1032524"/>
              <a:gd name="connsiteY3" fmla="*/ 217222 h 1118090"/>
              <a:gd name="connsiteX4" fmla="*/ 451699 w 1032524"/>
              <a:gd name="connsiteY4" fmla="*/ 477572 h 1118090"/>
              <a:gd name="connsiteX5" fmla="*/ 576070 w 1032524"/>
              <a:gd name="connsiteY5" fmla="*/ 665263 h 1118090"/>
              <a:gd name="connsiteX6" fmla="*/ 569447 w 1032524"/>
              <a:gd name="connsiteY6" fmla="*/ 815121 h 1118090"/>
              <a:gd name="connsiteX7" fmla="*/ 610449 w 1032524"/>
              <a:gd name="connsiteY7" fmla="*/ 956997 h 1118090"/>
              <a:gd name="connsiteX8" fmla="*/ 717764 w 1032524"/>
              <a:gd name="connsiteY8" fmla="*/ 1005991 h 1118090"/>
              <a:gd name="connsiteX9" fmla="*/ 825542 w 1032524"/>
              <a:gd name="connsiteY9" fmla="*/ 1052532 h 1118090"/>
              <a:gd name="connsiteX10" fmla="*/ 1032524 w 1032524"/>
              <a:gd name="connsiteY10" fmla="*/ 1118090 h 1118090"/>
              <a:gd name="connsiteX0" fmla="*/ 0 w 825542"/>
              <a:gd name="connsiteY0" fmla="*/ 226747 h 1052532"/>
              <a:gd name="connsiteX1" fmla="*/ 111243 w 825542"/>
              <a:gd name="connsiteY1" fmla="*/ 14460 h 1052532"/>
              <a:gd name="connsiteX2" fmla="*/ 223099 w 825542"/>
              <a:gd name="connsiteY2" fmla="*/ 48947 h 1052532"/>
              <a:gd name="connsiteX3" fmla="*/ 334224 w 825542"/>
              <a:gd name="connsiteY3" fmla="*/ 217222 h 1052532"/>
              <a:gd name="connsiteX4" fmla="*/ 451699 w 825542"/>
              <a:gd name="connsiteY4" fmla="*/ 477572 h 1052532"/>
              <a:gd name="connsiteX5" fmla="*/ 576070 w 825542"/>
              <a:gd name="connsiteY5" fmla="*/ 665263 h 1052532"/>
              <a:gd name="connsiteX6" fmla="*/ 569447 w 825542"/>
              <a:gd name="connsiteY6" fmla="*/ 815121 h 1052532"/>
              <a:gd name="connsiteX7" fmla="*/ 610449 w 825542"/>
              <a:gd name="connsiteY7" fmla="*/ 956997 h 1052532"/>
              <a:gd name="connsiteX8" fmla="*/ 717764 w 825542"/>
              <a:gd name="connsiteY8" fmla="*/ 1005991 h 1052532"/>
              <a:gd name="connsiteX9" fmla="*/ 825542 w 825542"/>
              <a:gd name="connsiteY9" fmla="*/ 1052532 h 1052532"/>
              <a:gd name="connsiteX0" fmla="*/ 0 w 916174"/>
              <a:gd name="connsiteY0" fmla="*/ 226747 h 1069679"/>
              <a:gd name="connsiteX1" fmla="*/ 111243 w 916174"/>
              <a:gd name="connsiteY1" fmla="*/ 14460 h 1069679"/>
              <a:gd name="connsiteX2" fmla="*/ 223099 w 916174"/>
              <a:gd name="connsiteY2" fmla="*/ 48947 h 1069679"/>
              <a:gd name="connsiteX3" fmla="*/ 334224 w 916174"/>
              <a:gd name="connsiteY3" fmla="*/ 217222 h 1069679"/>
              <a:gd name="connsiteX4" fmla="*/ 451699 w 916174"/>
              <a:gd name="connsiteY4" fmla="*/ 477572 h 1069679"/>
              <a:gd name="connsiteX5" fmla="*/ 576070 w 916174"/>
              <a:gd name="connsiteY5" fmla="*/ 665263 h 1069679"/>
              <a:gd name="connsiteX6" fmla="*/ 569447 w 916174"/>
              <a:gd name="connsiteY6" fmla="*/ 815121 h 1069679"/>
              <a:gd name="connsiteX7" fmla="*/ 610449 w 916174"/>
              <a:gd name="connsiteY7" fmla="*/ 956997 h 1069679"/>
              <a:gd name="connsiteX8" fmla="*/ 717764 w 916174"/>
              <a:gd name="connsiteY8" fmla="*/ 1005991 h 1069679"/>
              <a:gd name="connsiteX9" fmla="*/ 916174 w 916174"/>
              <a:gd name="connsiteY9" fmla="*/ 1069679 h 1069679"/>
              <a:gd name="connsiteX0" fmla="*/ 0 w 916174"/>
              <a:gd name="connsiteY0" fmla="*/ 226747 h 1069679"/>
              <a:gd name="connsiteX1" fmla="*/ 111243 w 916174"/>
              <a:gd name="connsiteY1" fmla="*/ 14460 h 1069679"/>
              <a:gd name="connsiteX2" fmla="*/ 223099 w 916174"/>
              <a:gd name="connsiteY2" fmla="*/ 48947 h 1069679"/>
              <a:gd name="connsiteX3" fmla="*/ 334224 w 916174"/>
              <a:gd name="connsiteY3" fmla="*/ 217222 h 1069679"/>
              <a:gd name="connsiteX4" fmla="*/ 451699 w 916174"/>
              <a:gd name="connsiteY4" fmla="*/ 477572 h 1069679"/>
              <a:gd name="connsiteX5" fmla="*/ 576070 w 916174"/>
              <a:gd name="connsiteY5" fmla="*/ 665263 h 1069679"/>
              <a:gd name="connsiteX6" fmla="*/ 569447 w 916174"/>
              <a:gd name="connsiteY6" fmla="*/ 815121 h 1069679"/>
              <a:gd name="connsiteX7" fmla="*/ 610449 w 916174"/>
              <a:gd name="connsiteY7" fmla="*/ 956997 h 1069679"/>
              <a:gd name="connsiteX8" fmla="*/ 717764 w 916174"/>
              <a:gd name="connsiteY8" fmla="*/ 1005991 h 1069679"/>
              <a:gd name="connsiteX9" fmla="*/ 916174 w 916174"/>
              <a:gd name="connsiteY9" fmla="*/ 1069679 h 1069679"/>
              <a:gd name="connsiteX0" fmla="*/ 0 w 916174"/>
              <a:gd name="connsiteY0" fmla="*/ 224321 h 1067253"/>
              <a:gd name="connsiteX1" fmla="*/ 116754 w 916174"/>
              <a:gd name="connsiteY1" fmla="*/ 12034 h 1067253"/>
              <a:gd name="connsiteX2" fmla="*/ 223099 w 916174"/>
              <a:gd name="connsiteY2" fmla="*/ 46521 h 1067253"/>
              <a:gd name="connsiteX3" fmla="*/ 334224 w 916174"/>
              <a:gd name="connsiteY3" fmla="*/ 214796 h 1067253"/>
              <a:gd name="connsiteX4" fmla="*/ 451699 w 916174"/>
              <a:gd name="connsiteY4" fmla="*/ 475146 h 1067253"/>
              <a:gd name="connsiteX5" fmla="*/ 576070 w 916174"/>
              <a:gd name="connsiteY5" fmla="*/ 662837 h 1067253"/>
              <a:gd name="connsiteX6" fmla="*/ 569447 w 916174"/>
              <a:gd name="connsiteY6" fmla="*/ 812695 h 1067253"/>
              <a:gd name="connsiteX7" fmla="*/ 610449 w 916174"/>
              <a:gd name="connsiteY7" fmla="*/ 954571 h 1067253"/>
              <a:gd name="connsiteX8" fmla="*/ 717764 w 916174"/>
              <a:gd name="connsiteY8" fmla="*/ 1003565 h 1067253"/>
              <a:gd name="connsiteX9" fmla="*/ 916174 w 916174"/>
              <a:gd name="connsiteY9" fmla="*/ 1067253 h 1067253"/>
              <a:gd name="connsiteX0" fmla="*/ 0 w 894128"/>
              <a:gd name="connsiteY0" fmla="*/ 200671 h 1065649"/>
              <a:gd name="connsiteX1" fmla="*/ 94708 w 894128"/>
              <a:gd name="connsiteY1" fmla="*/ 10430 h 1065649"/>
              <a:gd name="connsiteX2" fmla="*/ 201053 w 894128"/>
              <a:gd name="connsiteY2" fmla="*/ 44917 h 1065649"/>
              <a:gd name="connsiteX3" fmla="*/ 312178 w 894128"/>
              <a:gd name="connsiteY3" fmla="*/ 213192 h 1065649"/>
              <a:gd name="connsiteX4" fmla="*/ 429653 w 894128"/>
              <a:gd name="connsiteY4" fmla="*/ 473542 h 1065649"/>
              <a:gd name="connsiteX5" fmla="*/ 554024 w 894128"/>
              <a:gd name="connsiteY5" fmla="*/ 661233 h 1065649"/>
              <a:gd name="connsiteX6" fmla="*/ 547401 w 894128"/>
              <a:gd name="connsiteY6" fmla="*/ 811091 h 1065649"/>
              <a:gd name="connsiteX7" fmla="*/ 588403 w 894128"/>
              <a:gd name="connsiteY7" fmla="*/ 952967 h 1065649"/>
              <a:gd name="connsiteX8" fmla="*/ 695718 w 894128"/>
              <a:gd name="connsiteY8" fmla="*/ 1001961 h 1065649"/>
              <a:gd name="connsiteX9" fmla="*/ 894128 w 894128"/>
              <a:gd name="connsiteY9" fmla="*/ 1065649 h 1065649"/>
              <a:gd name="connsiteX0" fmla="*/ 0 w 850037"/>
              <a:gd name="connsiteY0" fmla="*/ 200671 h 1060138"/>
              <a:gd name="connsiteX1" fmla="*/ 94708 w 850037"/>
              <a:gd name="connsiteY1" fmla="*/ 10430 h 1060138"/>
              <a:gd name="connsiteX2" fmla="*/ 201053 w 850037"/>
              <a:gd name="connsiteY2" fmla="*/ 44917 h 1060138"/>
              <a:gd name="connsiteX3" fmla="*/ 312178 w 850037"/>
              <a:gd name="connsiteY3" fmla="*/ 213192 h 1060138"/>
              <a:gd name="connsiteX4" fmla="*/ 429653 w 850037"/>
              <a:gd name="connsiteY4" fmla="*/ 473542 h 1060138"/>
              <a:gd name="connsiteX5" fmla="*/ 554024 w 850037"/>
              <a:gd name="connsiteY5" fmla="*/ 661233 h 1060138"/>
              <a:gd name="connsiteX6" fmla="*/ 547401 w 850037"/>
              <a:gd name="connsiteY6" fmla="*/ 811091 h 1060138"/>
              <a:gd name="connsiteX7" fmla="*/ 588403 w 850037"/>
              <a:gd name="connsiteY7" fmla="*/ 952967 h 1060138"/>
              <a:gd name="connsiteX8" fmla="*/ 695718 w 850037"/>
              <a:gd name="connsiteY8" fmla="*/ 1001961 h 1060138"/>
              <a:gd name="connsiteX9" fmla="*/ 850037 w 850037"/>
              <a:gd name="connsiteY9" fmla="*/ 1060138 h 1060138"/>
              <a:gd name="connsiteX0" fmla="*/ 0 w 868408"/>
              <a:gd name="connsiteY0" fmla="*/ 200671 h 1063812"/>
              <a:gd name="connsiteX1" fmla="*/ 94708 w 868408"/>
              <a:gd name="connsiteY1" fmla="*/ 10430 h 1063812"/>
              <a:gd name="connsiteX2" fmla="*/ 201053 w 868408"/>
              <a:gd name="connsiteY2" fmla="*/ 44917 h 1063812"/>
              <a:gd name="connsiteX3" fmla="*/ 312178 w 868408"/>
              <a:gd name="connsiteY3" fmla="*/ 213192 h 1063812"/>
              <a:gd name="connsiteX4" fmla="*/ 429653 w 868408"/>
              <a:gd name="connsiteY4" fmla="*/ 473542 h 1063812"/>
              <a:gd name="connsiteX5" fmla="*/ 554024 w 868408"/>
              <a:gd name="connsiteY5" fmla="*/ 661233 h 1063812"/>
              <a:gd name="connsiteX6" fmla="*/ 547401 w 868408"/>
              <a:gd name="connsiteY6" fmla="*/ 811091 h 1063812"/>
              <a:gd name="connsiteX7" fmla="*/ 588403 w 868408"/>
              <a:gd name="connsiteY7" fmla="*/ 952967 h 1063812"/>
              <a:gd name="connsiteX8" fmla="*/ 695718 w 868408"/>
              <a:gd name="connsiteY8" fmla="*/ 1001961 h 1063812"/>
              <a:gd name="connsiteX9" fmla="*/ 868408 w 868408"/>
              <a:gd name="connsiteY9" fmla="*/ 1063812 h 1063812"/>
              <a:gd name="connsiteX0" fmla="*/ 0 w 894128"/>
              <a:gd name="connsiteY0" fmla="*/ 212494 h 1064612"/>
              <a:gd name="connsiteX1" fmla="*/ 120428 w 894128"/>
              <a:gd name="connsiteY1" fmla="*/ 11230 h 1064612"/>
              <a:gd name="connsiteX2" fmla="*/ 226773 w 894128"/>
              <a:gd name="connsiteY2" fmla="*/ 45717 h 1064612"/>
              <a:gd name="connsiteX3" fmla="*/ 337898 w 894128"/>
              <a:gd name="connsiteY3" fmla="*/ 213992 h 1064612"/>
              <a:gd name="connsiteX4" fmla="*/ 455373 w 894128"/>
              <a:gd name="connsiteY4" fmla="*/ 474342 h 1064612"/>
              <a:gd name="connsiteX5" fmla="*/ 579744 w 894128"/>
              <a:gd name="connsiteY5" fmla="*/ 662033 h 1064612"/>
              <a:gd name="connsiteX6" fmla="*/ 573121 w 894128"/>
              <a:gd name="connsiteY6" fmla="*/ 811891 h 1064612"/>
              <a:gd name="connsiteX7" fmla="*/ 614123 w 894128"/>
              <a:gd name="connsiteY7" fmla="*/ 953767 h 1064612"/>
              <a:gd name="connsiteX8" fmla="*/ 721438 w 894128"/>
              <a:gd name="connsiteY8" fmla="*/ 1002761 h 1064612"/>
              <a:gd name="connsiteX9" fmla="*/ 894128 w 894128"/>
              <a:gd name="connsiteY9" fmla="*/ 1064612 h 1064612"/>
              <a:gd name="connsiteX0" fmla="*/ 0 w 916174"/>
              <a:gd name="connsiteY0" fmla="*/ 212494 h 1079309"/>
              <a:gd name="connsiteX1" fmla="*/ 120428 w 916174"/>
              <a:gd name="connsiteY1" fmla="*/ 11230 h 1079309"/>
              <a:gd name="connsiteX2" fmla="*/ 226773 w 916174"/>
              <a:gd name="connsiteY2" fmla="*/ 45717 h 1079309"/>
              <a:gd name="connsiteX3" fmla="*/ 337898 w 916174"/>
              <a:gd name="connsiteY3" fmla="*/ 213992 h 1079309"/>
              <a:gd name="connsiteX4" fmla="*/ 455373 w 916174"/>
              <a:gd name="connsiteY4" fmla="*/ 474342 h 1079309"/>
              <a:gd name="connsiteX5" fmla="*/ 579744 w 916174"/>
              <a:gd name="connsiteY5" fmla="*/ 662033 h 1079309"/>
              <a:gd name="connsiteX6" fmla="*/ 573121 w 916174"/>
              <a:gd name="connsiteY6" fmla="*/ 811891 h 1079309"/>
              <a:gd name="connsiteX7" fmla="*/ 614123 w 916174"/>
              <a:gd name="connsiteY7" fmla="*/ 953767 h 1079309"/>
              <a:gd name="connsiteX8" fmla="*/ 721438 w 916174"/>
              <a:gd name="connsiteY8" fmla="*/ 1002761 h 1079309"/>
              <a:gd name="connsiteX9" fmla="*/ 916174 w 916174"/>
              <a:gd name="connsiteY9" fmla="*/ 1079309 h 1079309"/>
              <a:gd name="connsiteX0" fmla="*/ 0 w 916174"/>
              <a:gd name="connsiteY0" fmla="*/ 212494 h 1079309"/>
              <a:gd name="connsiteX1" fmla="*/ 120428 w 916174"/>
              <a:gd name="connsiteY1" fmla="*/ 11230 h 1079309"/>
              <a:gd name="connsiteX2" fmla="*/ 226773 w 916174"/>
              <a:gd name="connsiteY2" fmla="*/ 45717 h 1079309"/>
              <a:gd name="connsiteX3" fmla="*/ 337898 w 916174"/>
              <a:gd name="connsiteY3" fmla="*/ 213992 h 1079309"/>
              <a:gd name="connsiteX4" fmla="*/ 455373 w 916174"/>
              <a:gd name="connsiteY4" fmla="*/ 474342 h 1079309"/>
              <a:gd name="connsiteX5" fmla="*/ 579744 w 916174"/>
              <a:gd name="connsiteY5" fmla="*/ 662033 h 1079309"/>
              <a:gd name="connsiteX6" fmla="*/ 573121 w 916174"/>
              <a:gd name="connsiteY6" fmla="*/ 811891 h 1079309"/>
              <a:gd name="connsiteX7" fmla="*/ 614123 w 916174"/>
              <a:gd name="connsiteY7" fmla="*/ 953767 h 1079309"/>
              <a:gd name="connsiteX8" fmla="*/ 721438 w 916174"/>
              <a:gd name="connsiteY8" fmla="*/ 1002761 h 1079309"/>
              <a:gd name="connsiteX9" fmla="*/ 916174 w 916174"/>
              <a:gd name="connsiteY9" fmla="*/ 1079309 h 1079309"/>
              <a:gd name="connsiteX0" fmla="*/ 0 w 916174"/>
              <a:gd name="connsiteY0" fmla="*/ 212494 h 1079309"/>
              <a:gd name="connsiteX1" fmla="*/ 120428 w 916174"/>
              <a:gd name="connsiteY1" fmla="*/ 11230 h 1079309"/>
              <a:gd name="connsiteX2" fmla="*/ 226773 w 916174"/>
              <a:gd name="connsiteY2" fmla="*/ 45717 h 1079309"/>
              <a:gd name="connsiteX3" fmla="*/ 337898 w 916174"/>
              <a:gd name="connsiteY3" fmla="*/ 213992 h 1079309"/>
              <a:gd name="connsiteX4" fmla="*/ 455373 w 916174"/>
              <a:gd name="connsiteY4" fmla="*/ 474342 h 1079309"/>
              <a:gd name="connsiteX5" fmla="*/ 579744 w 916174"/>
              <a:gd name="connsiteY5" fmla="*/ 662033 h 1079309"/>
              <a:gd name="connsiteX6" fmla="*/ 573121 w 916174"/>
              <a:gd name="connsiteY6" fmla="*/ 811891 h 1079309"/>
              <a:gd name="connsiteX7" fmla="*/ 636168 w 916174"/>
              <a:gd name="connsiteY7" fmla="*/ 970914 h 1079309"/>
              <a:gd name="connsiteX8" fmla="*/ 721438 w 916174"/>
              <a:gd name="connsiteY8" fmla="*/ 1002761 h 1079309"/>
              <a:gd name="connsiteX9" fmla="*/ 916174 w 916174"/>
              <a:gd name="connsiteY9" fmla="*/ 1079309 h 1079309"/>
              <a:gd name="connsiteX0" fmla="*/ 0 w 903314"/>
              <a:gd name="connsiteY0" fmla="*/ 220377 h 1079844"/>
              <a:gd name="connsiteX1" fmla="*/ 107568 w 903314"/>
              <a:gd name="connsiteY1" fmla="*/ 11765 h 1079844"/>
              <a:gd name="connsiteX2" fmla="*/ 213913 w 903314"/>
              <a:gd name="connsiteY2" fmla="*/ 46252 h 1079844"/>
              <a:gd name="connsiteX3" fmla="*/ 325038 w 903314"/>
              <a:gd name="connsiteY3" fmla="*/ 214527 h 1079844"/>
              <a:gd name="connsiteX4" fmla="*/ 442513 w 903314"/>
              <a:gd name="connsiteY4" fmla="*/ 474877 h 1079844"/>
              <a:gd name="connsiteX5" fmla="*/ 566884 w 903314"/>
              <a:gd name="connsiteY5" fmla="*/ 662568 h 1079844"/>
              <a:gd name="connsiteX6" fmla="*/ 560261 w 903314"/>
              <a:gd name="connsiteY6" fmla="*/ 812426 h 1079844"/>
              <a:gd name="connsiteX7" fmla="*/ 623308 w 903314"/>
              <a:gd name="connsiteY7" fmla="*/ 971449 h 1079844"/>
              <a:gd name="connsiteX8" fmla="*/ 708578 w 903314"/>
              <a:gd name="connsiteY8" fmla="*/ 1003296 h 1079844"/>
              <a:gd name="connsiteX9" fmla="*/ 903314 w 903314"/>
              <a:gd name="connsiteY9" fmla="*/ 1079844 h 1079844"/>
              <a:gd name="connsiteX0" fmla="*/ 0 w 901477"/>
              <a:gd name="connsiteY0" fmla="*/ 220377 h 1079844"/>
              <a:gd name="connsiteX1" fmla="*/ 105731 w 901477"/>
              <a:gd name="connsiteY1" fmla="*/ 11765 h 1079844"/>
              <a:gd name="connsiteX2" fmla="*/ 212076 w 901477"/>
              <a:gd name="connsiteY2" fmla="*/ 46252 h 1079844"/>
              <a:gd name="connsiteX3" fmla="*/ 323201 w 901477"/>
              <a:gd name="connsiteY3" fmla="*/ 214527 h 1079844"/>
              <a:gd name="connsiteX4" fmla="*/ 440676 w 901477"/>
              <a:gd name="connsiteY4" fmla="*/ 474877 h 1079844"/>
              <a:gd name="connsiteX5" fmla="*/ 565047 w 901477"/>
              <a:gd name="connsiteY5" fmla="*/ 662568 h 1079844"/>
              <a:gd name="connsiteX6" fmla="*/ 558424 w 901477"/>
              <a:gd name="connsiteY6" fmla="*/ 812426 h 1079844"/>
              <a:gd name="connsiteX7" fmla="*/ 621471 w 901477"/>
              <a:gd name="connsiteY7" fmla="*/ 971449 h 1079844"/>
              <a:gd name="connsiteX8" fmla="*/ 706741 w 901477"/>
              <a:gd name="connsiteY8" fmla="*/ 1003296 h 1079844"/>
              <a:gd name="connsiteX9" fmla="*/ 901477 w 901477"/>
              <a:gd name="connsiteY9" fmla="*/ 1079844 h 107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1477" h="1079844">
                <a:moveTo>
                  <a:pt x="0" y="220377"/>
                </a:moveTo>
                <a:cubicBezTo>
                  <a:pt x="35454" y="138885"/>
                  <a:pt x="70385" y="40786"/>
                  <a:pt x="105731" y="11765"/>
                </a:cubicBezTo>
                <a:cubicBezTo>
                  <a:pt x="141077" y="-17256"/>
                  <a:pt x="175831" y="12458"/>
                  <a:pt x="212076" y="46252"/>
                </a:cubicBezTo>
                <a:cubicBezTo>
                  <a:pt x="248321" y="80046"/>
                  <a:pt x="285101" y="143089"/>
                  <a:pt x="323201" y="214527"/>
                </a:cubicBezTo>
                <a:cubicBezTo>
                  <a:pt x="361301" y="285965"/>
                  <a:pt x="400368" y="400204"/>
                  <a:pt x="440676" y="474877"/>
                </a:cubicBezTo>
                <a:cubicBezTo>
                  <a:pt x="480984" y="549551"/>
                  <a:pt x="545422" y="606310"/>
                  <a:pt x="565047" y="662568"/>
                </a:cubicBezTo>
                <a:cubicBezTo>
                  <a:pt x="584672" y="718826"/>
                  <a:pt x="549020" y="760946"/>
                  <a:pt x="558424" y="812426"/>
                </a:cubicBezTo>
                <a:cubicBezTo>
                  <a:pt x="567828" y="863906"/>
                  <a:pt x="596752" y="939637"/>
                  <a:pt x="621471" y="971449"/>
                </a:cubicBezTo>
                <a:cubicBezTo>
                  <a:pt x="646191" y="1003261"/>
                  <a:pt x="672525" y="992681"/>
                  <a:pt x="706741" y="1003296"/>
                </a:cubicBezTo>
                <a:cubicBezTo>
                  <a:pt x="740957" y="1013911"/>
                  <a:pt x="823297" y="1072183"/>
                  <a:pt x="901477" y="1079844"/>
                </a:cubicBezTo>
              </a:path>
            </a:pathLst>
          </a:custGeom>
          <a:noFill/>
          <a:ln w="38100">
            <a:solidFill>
              <a:schemeClr val="bg2">
                <a:lumMod val="50000"/>
              </a:schemeClr>
            </a:solidFill>
            <a:prstDash val="solid"/>
            <a:headEnd type="triangle" w="med" len="med"/>
            <a:tailEnd type="none" w="med" len="med"/>
          </a:ln>
          <a:effectLst>
            <a:glow>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2" name="テキスト ボックス 21"/>
          <p:cNvSpPr txBox="1"/>
          <p:nvPr/>
        </p:nvSpPr>
        <p:spPr>
          <a:xfrm>
            <a:off x="5147288" y="1962304"/>
            <a:ext cx="576106" cy="215444"/>
          </a:xfrm>
          <a:prstGeom prst="rect">
            <a:avLst/>
          </a:prstGeom>
          <a:noFill/>
        </p:spPr>
        <p:txBody>
          <a:bodyPr wrap="square" lIns="0" tIns="0" rIns="0" bIns="0" rtlCol="0">
            <a:spAutoFit/>
          </a:bodyPr>
          <a:lstStyle/>
          <a:p>
            <a:r>
              <a:rPr kumimoji="1" lang="ja-JP" altLang="en-US" sz="1400" b="1" dirty="0" smtClean="0">
                <a:effectLst>
                  <a:glow rad="241300">
                    <a:schemeClr val="bg1">
                      <a:alpha val="91000"/>
                    </a:schemeClr>
                  </a:glow>
                </a:effectLst>
              </a:rPr>
              <a:t>新大阪</a:t>
            </a:r>
            <a:endParaRPr kumimoji="1" lang="ja-JP" altLang="en-US" sz="1400" b="1" dirty="0">
              <a:effectLst>
                <a:glow rad="241300">
                  <a:schemeClr val="bg1">
                    <a:alpha val="91000"/>
                  </a:schemeClr>
                </a:glow>
              </a:effectLst>
            </a:endParaRPr>
          </a:p>
        </p:txBody>
      </p:sp>
      <p:sp>
        <p:nvSpPr>
          <p:cNvPr id="19" name="円/楕円 18"/>
          <p:cNvSpPr/>
          <p:nvPr/>
        </p:nvSpPr>
        <p:spPr>
          <a:xfrm>
            <a:off x="6427013" y="1836339"/>
            <a:ext cx="180000" cy="180000"/>
          </a:xfrm>
          <a:prstGeom prst="ellipse">
            <a:avLst/>
          </a:prstGeom>
          <a:solidFill>
            <a:srgbClr val="FF0000"/>
          </a:solidFill>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 name="テキスト ボックス 19"/>
          <p:cNvSpPr txBox="1"/>
          <p:nvPr/>
        </p:nvSpPr>
        <p:spPr>
          <a:xfrm>
            <a:off x="6358314" y="1986449"/>
            <a:ext cx="583544" cy="307777"/>
          </a:xfrm>
          <a:prstGeom prst="rect">
            <a:avLst/>
          </a:prstGeom>
          <a:noFill/>
        </p:spPr>
        <p:txBody>
          <a:bodyPr wrap="square" rtlCol="0">
            <a:spAutoFit/>
          </a:bodyPr>
          <a:lstStyle/>
          <a:p>
            <a:r>
              <a:rPr kumimoji="1" lang="ja-JP" altLang="en-US" sz="1400" b="1" dirty="0" smtClean="0">
                <a:effectLst>
                  <a:glow rad="241300">
                    <a:schemeClr val="bg1">
                      <a:alpha val="91000"/>
                    </a:schemeClr>
                  </a:glow>
                </a:effectLst>
              </a:rPr>
              <a:t>淡路</a:t>
            </a:r>
            <a:endParaRPr kumimoji="1" lang="ja-JP" altLang="en-US" sz="1400" b="1" dirty="0">
              <a:effectLst>
                <a:glow rad="241300">
                  <a:schemeClr val="bg1">
                    <a:alpha val="91000"/>
                  </a:schemeClr>
                </a:glow>
              </a:effectLst>
            </a:endParaRPr>
          </a:p>
        </p:txBody>
      </p:sp>
      <p:sp>
        <p:nvSpPr>
          <p:cNvPr id="139" name="フリーフォーム 138"/>
          <p:cNvSpPr/>
          <p:nvPr/>
        </p:nvSpPr>
        <p:spPr>
          <a:xfrm>
            <a:off x="5507196" y="2334351"/>
            <a:ext cx="385615" cy="1138361"/>
          </a:xfrm>
          <a:custGeom>
            <a:avLst/>
            <a:gdLst>
              <a:gd name="connsiteX0" fmla="*/ 0 w 3200400"/>
              <a:gd name="connsiteY0" fmla="*/ 1130300 h 1130300"/>
              <a:gd name="connsiteX1" fmla="*/ 1828800 w 3200400"/>
              <a:gd name="connsiteY1" fmla="*/ 1016000 h 1130300"/>
              <a:gd name="connsiteX2" fmla="*/ 3200400 w 3200400"/>
              <a:gd name="connsiteY2" fmla="*/ 0 h 1130300"/>
              <a:gd name="connsiteX0" fmla="*/ 0 w 3200400"/>
              <a:gd name="connsiteY0" fmla="*/ 1130300 h 1130300"/>
              <a:gd name="connsiteX1" fmla="*/ 1828800 w 3200400"/>
              <a:gd name="connsiteY1" fmla="*/ 1016000 h 1130300"/>
              <a:gd name="connsiteX2" fmla="*/ 3200400 w 3200400"/>
              <a:gd name="connsiteY2" fmla="*/ 0 h 1130300"/>
              <a:gd name="connsiteX0" fmla="*/ 0 w 3340100"/>
              <a:gd name="connsiteY0" fmla="*/ 292100 h 292100"/>
              <a:gd name="connsiteX1" fmla="*/ 1828800 w 3340100"/>
              <a:gd name="connsiteY1" fmla="*/ 177800 h 292100"/>
              <a:gd name="connsiteX2" fmla="*/ 3340100 w 3340100"/>
              <a:gd name="connsiteY2" fmla="*/ 0 h 292100"/>
              <a:gd name="connsiteX0" fmla="*/ 0 w 3340100"/>
              <a:gd name="connsiteY0" fmla="*/ 292100 h 292100"/>
              <a:gd name="connsiteX1" fmla="*/ 1828800 w 3340100"/>
              <a:gd name="connsiteY1" fmla="*/ 177800 h 292100"/>
              <a:gd name="connsiteX2" fmla="*/ 3340100 w 3340100"/>
              <a:gd name="connsiteY2" fmla="*/ 0 h 292100"/>
              <a:gd name="connsiteX0" fmla="*/ 0 w 2254250"/>
              <a:gd name="connsiteY0" fmla="*/ 1123950 h 1123950"/>
              <a:gd name="connsiteX1" fmla="*/ 742950 w 2254250"/>
              <a:gd name="connsiteY1" fmla="*/ 177800 h 1123950"/>
              <a:gd name="connsiteX2" fmla="*/ 2254250 w 2254250"/>
              <a:gd name="connsiteY2" fmla="*/ 0 h 1123950"/>
              <a:gd name="connsiteX0" fmla="*/ 0 w 2254250"/>
              <a:gd name="connsiteY0" fmla="*/ 1123950 h 1187756"/>
              <a:gd name="connsiteX1" fmla="*/ 742950 w 2254250"/>
              <a:gd name="connsiteY1" fmla="*/ 177800 h 1187756"/>
              <a:gd name="connsiteX2" fmla="*/ 2254250 w 2254250"/>
              <a:gd name="connsiteY2" fmla="*/ 0 h 1187756"/>
              <a:gd name="connsiteX0" fmla="*/ 0 w 2254250"/>
              <a:gd name="connsiteY0" fmla="*/ 1123950 h 1184740"/>
              <a:gd name="connsiteX1" fmla="*/ 742950 w 2254250"/>
              <a:gd name="connsiteY1" fmla="*/ 177800 h 1184740"/>
              <a:gd name="connsiteX2" fmla="*/ 2254250 w 2254250"/>
              <a:gd name="connsiteY2" fmla="*/ 0 h 1184740"/>
              <a:gd name="connsiteX0" fmla="*/ 0 w 2254250"/>
              <a:gd name="connsiteY0" fmla="*/ 1123950 h 1123950"/>
              <a:gd name="connsiteX1" fmla="*/ 506582 w 2254250"/>
              <a:gd name="connsiteY1" fmla="*/ 373538 h 1123950"/>
              <a:gd name="connsiteX2" fmla="*/ 742950 w 2254250"/>
              <a:gd name="connsiteY2" fmla="*/ 177800 h 1123950"/>
              <a:gd name="connsiteX3" fmla="*/ 2254250 w 2254250"/>
              <a:gd name="connsiteY3" fmla="*/ 0 h 1123950"/>
              <a:gd name="connsiteX0" fmla="*/ 0 w 2254250"/>
              <a:gd name="connsiteY0" fmla="*/ 1123950 h 1123950"/>
              <a:gd name="connsiteX1" fmla="*/ 379582 w 2254250"/>
              <a:gd name="connsiteY1" fmla="*/ 887888 h 1123950"/>
              <a:gd name="connsiteX2" fmla="*/ 506582 w 2254250"/>
              <a:gd name="connsiteY2" fmla="*/ 373538 h 1123950"/>
              <a:gd name="connsiteX3" fmla="*/ 742950 w 2254250"/>
              <a:gd name="connsiteY3" fmla="*/ 177800 h 1123950"/>
              <a:gd name="connsiteX4" fmla="*/ 2254250 w 2254250"/>
              <a:gd name="connsiteY4" fmla="*/ 0 h 1123950"/>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1861968"/>
              <a:gd name="connsiteY0" fmla="*/ 1668938 h 1668938"/>
              <a:gd name="connsiteX1" fmla="*/ 127000 w 1861968"/>
              <a:gd name="connsiteY1" fmla="*/ 1154588 h 1668938"/>
              <a:gd name="connsiteX2" fmla="*/ 363368 w 1861968"/>
              <a:gd name="connsiteY2" fmla="*/ 958850 h 1668938"/>
              <a:gd name="connsiteX3" fmla="*/ 1861968 w 1861968"/>
              <a:gd name="connsiteY3" fmla="*/ 0 h 1668938"/>
              <a:gd name="connsiteX0" fmla="*/ 615373 w 1761943"/>
              <a:gd name="connsiteY0" fmla="*/ 2192711 h 2192711"/>
              <a:gd name="connsiteX1" fmla="*/ 26975 w 1761943"/>
              <a:gd name="connsiteY1" fmla="*/ 1154588 h 2192711"/>
              <a:gd name="connsiteX2" fmla="*/ 263343 w 1761943"/>
              <a:gd name="connsiteY2" fmla="*/ 958850 h 2192711"/>
              <a:gd name="connsiteX3" fmla="*/ 1761943 w 1761943"/>
              <a:gd name="connsiteY3" fmla="*/ 0 h 2192711"/>
              <a:gd name="connsiteX0" fmla="*/ 615373 w 1761943"/>
              <a:gd name="connsiteY0" fmla="*/ 2192711 h 2192711"/>
              <a:gd name="connsiteX1" fmla="*/ 26975 w 1761943"/>
              <a:gd name="connsiteY1" fmla="*/ 1154588 h 2192711"/>
              <a:gd name="connsiteX2" fmla="*/ 263343 w 1761943"/>
              <a:gd name="connsiteY2" fmla="*/ 958850 h 2192711"/>
              <a:gd name="connsiteX3" fmla="*/ 1761943 w 1761943"/>
              <a:gd name="connsiteY3" fmla="*/ 0 h 2192711"/>
              <a:gd name="connsiteX0" fmla="*/ 549124 w 1695694"/>
              <a:gd name="connsiteY0" fmla="*/ 2192711 h 2192711"/>
              <a:gd name="connsiteX1" fmla="*/ 24601 w 1695694"/>
              <a:gd name="connsiteY1" fmla="*/ 1154588 h 2192711"/>
              <a:gd name="connsiteX2" fmla="*/ 197094 w 1695694"/>
              <a:gd name="connsiteY2" fmla="*/ 958850 h 2192711"/>
              <a:gd name="connsiteX3" fmla="*/ 1695694 w 1695694"/>
              <a:gd name="connsiteY3" fmla="*/ 0 h 2192711"/>
              <a:gd name="connsiteX0" fmla="*/ 587933 w 2386026"/>
              <a:gd name="connsiteY0" fmla="*/ 1707263 h 1707263"/>
              <a:gd name="connsiteX1" fmla="*/ 63410 w 2386026"/>
              <a:gd name="connsiteY1" fmla="*/ 669140 h 1707263"/>
              <a:gd name="connsiteX2" fmla="*/ 235903 w 2386026"/>
              <a:gd name="connsiteY2" fmla="*/ 473402 h 1707263"/>
              <a:gd name="connsiteX3" fmla="*/ 2386026 w 2386026"/>
              <a:gd name="connsiteY3" fmla="*/ 0 h 1707263"/>
              <a:gd name="connsiteX0" fmla="*/ 587933 w 2386026"/>
              <a:gd name="connsiteY0" fmla="*/ 1707263 h 1707263"/>
              <a:gd name="connsiteX1" fmla="*/ 63410 w 2386026"/>
              <a:gd name="connsiteY1" fmla="*/ 669140 h 1707263"/>
              <a:gd name="connsiteX2" fmla="*/ 235903 w 2386026"/>
              <a:gd name="connsiteY2" fmla="*/ 473402 h 1707263"/>
              <a:gd name="connsiteX3" fmla="*/ 2386026 w 2386026"/>
              <a:gd name="connsiteY3" fmla="*/ 0 h 1707263"/>
              <a:gd name="connsiteX0" fmla="*/ 527120 w 2325213"/>
              <a:gd name="connsiteY0" fmla="*/ 1748814 h 1748814"/>
              <a:gd name="connsiteX1" fmla="*/ 2597 w 2325213"/>
              <a:gd name="connsiteY1" fmla="*/ 710691 h 1748814"/>
              <a:gd name="connsiteX2" fmla="*/ 175090 w 2325213"/>
              <a:gd name="connsiteY2" fmla="*/ 514953 h 1748814"/>
              <a:gd name="connsiteX3" fmla="*/ 981321 w 2325213"/>
              <a:gd name="connsiteY3" fmla="*/ 23787 h 1748814"/>
              <a:gd name="connsiteX4" fmla="*/ 2325213 w 2325213"/>
              <a:gd name="connsiteY4" fmla="*/ 41551 h 1748814"/>
              <a:gd name="connsiteX0" fmla="*/ 527120 w 2325213"/>
              <a:gd name="connsiteY0" fmla="*/ 1741811 h 1741811"/>
              <a:gd name="connsiteX1" fmla="*/ 2597 w 2325213"/>
              <a:gd name="connsiteY1" fmla="*/ 703688 h 1741811"/>
              <a:gd name="connsiteX2" fmla="*/ 175090 w 2325213"/>
              <a:gd name="connsiteY2" fmla="*/ 507950 h 1741811"/>
              <a:gd name="connsiteX3" fmla="*/ 981321 w 2325213"/>
              <a:gd name="connsiteY3" fmla="*/ 16784 h 1741811"/>
              <a:gd name="connsiteX4" fmla="*/ 1594519 w 2325213"/>
              <a:gd name="connsiteY4" fmla="*/ 170083 h 1741811"/>
              <a:gd name="connsiteX5" fmla="*/ 2325213 w 2325213"/>
              <a:gd name="connsiteY5" fmla="*/ 34548 h 1741811"/>
              <a:gd name="connsiteX0" fmla="*/ 527120 w 1594519"/>
              <a:gd name="connsiteY0" fmla="*/ 1741811 h 1741811"/>
              <a:gd name="connsiteX1" fmla="*/ 2597 w 1594519"/>
              <a:gd name="connsiteY1" fmla="*/ 703688 h 1741811"/>
              <a:gd name="connsiteX2" fmla="*/ 175090 w 1594519"/>
              <a:gd name="connsiteY2" fmla="*/ 507950 h 1741811"/>
              <a:gd name="connsiteX3" fmla="*/ 981321 w 1594519"/>
              <a:gd name="connsiteY3" fmla="*/ 16784 h 1741811"/>
              <a:gd name="connsiteX4" fmla="*/ 1594519 w 1594519"/>
              <a:gd name="connsiteY4" fmla="*/ 170083 h 1741811"/>
              <a:gd name="connsiteX0" fmla="*/ 527120 w 981321"/>
              <a:gd name="connsiteY0" fmla="*/ 1725027 h 1725027"/>
              <a:gd name="connsiteX1" fmla="*/ 2597 w 981321"/>
              <a:gd name="connsiteY1" fmla="*/ 686904 h 1725027"/>
              <a:gd name="connsiteX2" fmla="*/ 175090 w 981321"/>
              <a:gd name="connsiteY2" fmla="*/ 491166 h 1725027"/>
              <a:gd name="connsiteX3" fmla="*/ 981321 w 981321"/>
              <a:gd name="connsiteY3" fmla="*/ 0 h 1725027"/>
              <a:gd name="connsiteX0" fmla="*/ 527120 w 527120"/>
              <a:gd name="connsiteY0" fmla="*/ 1233861 h 1233861"/>
              <a:gd name="connsiteX1" fmla="*/ 2597 w 527120"/>
              <a:gd name="connsiteY1" fmla="*/ 195738 h 1233861"/>
              <a:gd name="connsiteX2" fmla="*/ 175090 w 527120"/>
              <a:gd name="connsiteY2" fmla="*/ 0 h 1233861"/>
              <a:gd name="connsiteX0" fmla="*/ 524523 w 524523"/>
              <a:gd name="connsiteY0" fmla="*/ 1038123 h 1038123"/>
              <a:gd name="connsiteX1" fmla="*/ 0 w 524523"/>
              <a:gd name="connsiteY1" fmla="*/ 0 h 1038123"/>
              <a:gd name="connsiteX0" fmla="*/ 230699 w 230699"/>
              <a:gd name="connsiteY0" fmla="*/ 373825 h 373825"/>
              <a:gd name="connsiteX1" fmla="*/ 0 w 230699"/>
              <a:gd name="connsiteY1" fmla="*/ 0 h 373825"/>
              <a:gd name="connsiteX0" fmla="*/ 230699 w 230699"/>
              <a:gd name="connsiteY0" fmla="*/ 373825 h 373825"/>
              <a:gd name="connsiteX1" fmla="*/ 0 w 230699"/>
              <a:gd name="connsiteY1" fmla="*/ 0 h 373825"/>
              <a:gd name="connsiteX0" fmla="*/ 217924 w 217924"/>
              <a:gd name="connsiteY0" fmla="*/ 450475 h 450475"/>
              <a:gd name="connsiteX1" fmla="*/ 0 w 217924"/>
              <a:gd name="connsiteY1" fmla="*/ 0 h 450475"/>
              <a:gd name="connsiteX0" fmla="*/ 217924 w 217924"/>
              <a:gd name="connsiteY0" fmla="*/ 450475 h 450475"/>
              <a:gd name="connsiteX1" fmla="*/ 0 w 217924"/>
              <a:gd name="connsiteY1" fmla="*/ 0 h 450475"/>
              <a:gd name="connsiteX0" fmla="*/ 192374 w 192374"/>
              <a:gd name="connsiteY0" fmla="*/ 348275 h 348275"/>
              <a:gd name="connsiteX1" fmla="*/ 0 w 192374"/>
              <a:gd name="connsiteY1" fmla="*/ 0 h 348275"/>
              <a:gd name="connsiteX0" fmla="*/ 192374 w 192374"/>
              <a:gd name="connsiteY0" fmla="*/ 348275 h 348275"/>
              <a:gd name="connsiteX1" fmla="*/ 0 w 192374"/>
              <a:gd name="connsiteY1" fmla="*/ 0 h 348275"/>
              <a:gd name="connsiteX0" fmla="*/ 12459 w 135392"/>
              <a:gd name="connsiteY0" fmla="*/ 1199088 h 1199088"/>
              <a:gd name="connsiteX1" fmla="*/ 57700 w 135392"/>
              <a:gd name="connsiteY1" fmla="*/ 0 h 1199088"/>
              <a:gd name="connsiteX0" fmla="*/ 33820 w 79061"/>
              <a:gd name="connsiteY0" fmla="*/ 1199088 h 1199088"/>
              <a:gd name="connsiteX1" fmla="*/ 79061 w 79061"/>
              <a:gd name="connsiteY1" fmla="*/ 0 h 1199088"/>
              <a:gd name="connsiteX0" fmla="*/ 0 w 45241"/>
              <a:gd name="connsiteY0" fmla="*/ 1199088 h 1199088"/>
              <a:gd name="connsiteX1" fmla="*/ 45241 w 45241"/>
              <a:gd name="connsiteY1" fmla="*/ 0 h 1199088"/>
              <a:gd name="connsiteX0" fmla="*/ 250354 w 250617"/>
              <a:gd name="connsiteY0" fmla="*/ 2943892 h 2943892"/>
              <a:gd name="connsiteX1" fmla="*/ 3734 w 250617"/>
              <a:gd name="connsiteY1" fmla="*/ 0 h 2943892"/>
              <a:gd name="connsiteX0" fmla="*/ 56528 w 57302"/>
              <a:gd name="connsiteY0" fmla="*/ 2661551 h 2661551"/>
              <a:gd name="connsiteX1" fmla="*/ 9769 w 57302"/>
              <a:gd name="connsiteY1" fmla="*/ 0 h 2661551"/>
              <a:gd name="connsiteX0" fmla="*/ 240949 w 241221"/>
              <a:gd name="connsiteY0" fmla="*/ 2928030 h 2928030"/>
              <a:gd name="connsiteX1" fmla="*/ 3846 w 241221"/>
              <a:gd name="connsiteY1" fmla="*/ 0 h 2928030"/>
              <a:gd name="connsiteX0" fmla="*/ 237974 w 238268"/>
              <a:gd name="connsiteY0" fmla="*/ 2928030 h 2928030"/>
              <a:gd name="connsiteX1" fmla="*/ 871 w 238268"/>
              <a:gd name="connsiteY1" fmla="*/ 0 h 2928030"/>
              <a:gd name="connsiteX0" fmla="*/ 269608 w 269871"/>
              <a:gd name="connsiteY0" fmla="*/ 2585414 h 2585414"/>
              <a:gd name="connsiteX1" fmla="*/ 781 w 269871"/>
              <a:gd name="connsiteY1" fmla="*/ 0 h 2585414"/>
              <a:gd name="connsiteX0" fmla="*/ 234812 w 235109"/>
              <a:gd name="connsiteY0" fmla="*/ 2902651 h 2902651"/>
              <a:gd name="connsiteX1" fmla="*/ 881 w 235109"/>
              <a:gd name="connsiteY1" fmla="*/ 0 h 2902651"/>
              <a:gd name="connsiteX0" fmla="*/ 234561 w 234561"/>
              <a:gd name="connsiteY0" fmla="*/ 2902651 h 2902651"/>
              <a:gd name="connsiteX1" fmla="*/ 143850 w 234561"/>
              <a:gd name="connsiteY1" fmla="*/ 630617 h 2902651"/>
              <a:gd name="connsiteX2" fmla="*/ 630 w 234561"/>
              <a:gd name="connsiteY2" fmla="*/ 0 h 2902651"/>
              <a:gd name="connsiteX0" fmla="*/ 233931 w 233931"/>
              <a:gd name="connsiteY0" fmla="*/ 2902651 h 2902651"/>
              <a:gd name="connsiteX1" fmla="*/ 0 w 233931"/>
              <a:gd name="connsiteY1" fmla="*/ 0 h 2902651"/>
              <a:gd name="connsiteX0" fmla="*/ 233931 w 233931"/>
              <a:gd name="connsiteY0" fmla="*/ 2902651 h 2902651"/>
              <a:gd name="connsiteX1" fmla="*/ 22669 w 233931"/>
              <a:gd name="connsiteY1" fmla="*/ 541790 h 2902651"/>
              <a:gd name="connsiteX2" fmla="*/ 0 w 233931"/>
              <a:gd name="connsiteY2" fmla="*/ 0 h 2902651"/>
              <a:gd name="connsiteX0" fmla="*/ 262338 w 262338"/>
              <a:gd name="connsiteY0" fmla="*/ 2902651 h 2902651"/>
              <a:gd name="connsiteX1" fmla="*/ 8566 w 262338"/>
              <a:gd name="connsiteY1" fmla="*/ 814614 h 2902651"/>
              <a:gd name="connsiteX2" fmla="*/ 51076 w 262338"/>
              <a:gd name="connsiteY2" fmla="*/ 541790 h 2902651"/>
              <a:gd name="connsiteX3" fmla="*/ 28407 w 262338"/>
              <a:gd name="connsiteY3" fmla="*/ 0 h 2902651"/>
              <a:gd name="connsiteX0" fmla="*/ 261119 w 261119"/>
              <a:gd name="connsiteY0" fmla="*/ 2902651 h 2902651"/>
              <a:gd name="connsiteX1" fmla="*/ 7347 w 261119"/>
              <a:gd name="connsiteY1" fmla="*/ 814614 h 2902651"/>
              <a:gd name="connsiteX2" fmla="*/ 49857 w 261119"/>
              <a:gd name="connsiteY2" fmla="*/ 541790 h 2902651"/>
              <a:gd name="connsiteX3" fmla="*/ 27188 w 261119"/>
              <a:gd name="connsiteY3" fmla="*/ 0 h 2902651"/>
              <a:gd name="connsiteX0" fmla="*/ 253772 w 253772"/>
              <a:gd name="connsiteY0" fmla="*/ 2902651 h 2902651"/>
              <a:gd name="connsiteX1" fmla="*/ 0 w 253772"/>
              <a:gd name="connsiteY1" fmla="*/ 814614 h 2902651"/>
              <a:gd name="connsiteX2" fmla="*/ 42510 w 253772"/>
              <a:gd name="connsiteY2" fmla="*/ 541790 h 2902651"/>
              <a:gd name="connsiteX3" fmla="*/ 19841 w 253772"/>
              <a:gd name="connsiteY3" fmla="*/ 0 h 2902651"/>
              <a:gd name="connsiteX0" fmla="*/ 267969 w 267969"/>
              <a:gd name="connsiteY0" fmla="*/ 2902651 h 2902651"/>
              <a:gd name="connsiteX1" fmla="*/ 14197 w 267969"/>
              <a:gd name="connsiteY1" fmla="*/ 814614 h 2902651"/>
              <a:gd name="connsiteX2" fmla="*/ 56707 w 267969"/>
              <a:gd name="connsiteY2" fmla="*/ 541790 h 2902651"/>
              <a:gd name="connsiteX3" fmla="*/ 34038 w 267969"/>
              <a:gd name="connsiteY3" fmla="*/ 0 h 2902651"/>
              <a:gd name="connsiteX0" fmla="*/ 266876 w 373461"/>
              <a:gd name="connsiteY0" fmla="*/ 2902651 h 2902651"/>
              <a:gd name="connsiteX1" fmla="*/ 367143 w 373461"/>
              <a:gd name="connsiteY1" fmla="*/ 1103934 h 2902651"/>
              <a:gd name="connsiteX2" fmla="*/ 13104 w 373461"/>
              <a:gd name="connsiteY2" fmla="*/ 814614 h 2902651"/>
              <a:gd name="connsiteX3" fmla="*/ 55614 w 373461"/>
              <a:gd name="connsiteY3" fmla="*/ 541790 h 2902651"/>
              <a:gd name="connsiteX4" fmla="*/ 32945 w 373461"/>
              <a:gd name="connsiteY4" fmla="*/ 0 h 2902651"/>
              <a:gd name="connsiteX0" fmla="*/ 255606 w 255606"/>
              <a:gd name="connsiteY0" fmla="*/ 2902651 h 2902651"/>
              <a:gd name="connsiteX1" fmla="*/ 135075 w 255606"/>
              <a:gd name="connsiteY1" fmla="*/ 1812007 h 2902651"/>
              <a:gd name="connsiteX2" fmla="*/ 1834 w 255606"/>
              <a:gd name="connsiteY2" fmla="*/ 814614 h 2902651"/>
              <a:gd name="connsiteX3" fmla="*/ 44344 w 255606"/>
              <a:gd name="connsiteY3" fmla="*/ 541790 h 2902651"/>
              <a:gd name="connsiteX4" fmla="*/ 21675 w 255606"/>
              <a:gd name="connsiteY4" fmla="*/ 0 h 2902651"/>
              <a:gd name="connsiteX0" fmla="*/ 311970 w 311970"/>
              <a:gd name="connsiteY0" fmla="*/ 2902651 h 2902651"/>
              <a:gd name="connsiteX1" fmla="*/ 191439 w 311970"/>
              <a:gd name="connsiteY1" fmla="*/ 1812007 h 2902651"/>
              <a:gd name="connsiteX2" fmla="*/ 4901 w 311970"/>
              <a:gd name="connsiteY2" fmla="*/ 1686381 h 2902651"/>
              <a:gd name="connsiteX3" fmla="*/ 58198 w 311970"/>
              <a:gd name="connsiteY3" fmla="*/ 814614 h 2902651"/>
              <a:gd name="connsiteX4" fmla="*/ 100708 w 311970"/>
              <a:gd name="connsiteY4" fmla="*/ 541790 h 2902651"/>
              <a:gd name="connsiteX5" fmla="*/ 78039 w 311970"/>
              <a:gd name="connsiteY5" fmla="*/ 0 h 2902651"/>
              <a:gd name="connsiteX0" fmla="*/ 313128 w 313128"/>
              <a:gd name="connsiteY0" fmla="*/ 2902651 h 2902651"/>
              <a:gd name="connsiteX1" fmla="*/ 192597 w 313128"/>
              <a:gd name="connsiteY1" fmla="*/ 1812007 h 2902651"/>
              <a:gd name="connsiteX2" fmla="*/ 6059 w 313128"/>
              <a:gd name="connsiteY2" fmla="*/ 1686381 h 2902651"/>
              <a:gd name="connsiteX3" fmla="*/ 74584 w 313128"/>
              <a:gd name="connsiteY3" fmla="*/ 1385641 h 2902651"/>
              <a:gd name="connsiteX4" fmla="*/ 59356 w 313128"/>
              <a:gd name="connsiteY4" fmla="*/ 814614 h 2902651"/>
              <a:gd name="connsiteX5" fmla="*/ 101866 w 313128"/>
              <a:gd name="connsiteY5" fmla="*/ 541790 h 2902651"/>
              <a:gd name="connsiteX6" fmla="*/ 79197 w 313128"/>
              <a:gd name="connsiteY6" fmla="*/ 0 h 2902651"/>
              <a:gd name="connsiteX0" fmla="*/ 313128 w 347175"/>
              <a:gd name="connsiteY0" fmla="*/ 2902651 h 2902651"/>
              <a:gd name="connsiteX1" fmla="*/ 337258 w 347175"/>
              <a:gd name="connsiteY1" fmla="*/ 2101327 h 2902651"/>
              <a:gd name="connsiteX2" fmla="*/ 6059 w 347175"/>
              <a:gd name="connsiteY2" fmla="*/ 1686381 h 2902651"/>
              <a:gd name="connsiteX3" fmla="*/ 74584 w 347175"/>
              <a:gd name="connsiteY3" fmla="*/ 1385641 h 2902651"/>
              <a:gd name="connsiteX4" fmla="*/ 59356 w 347175"/>
              <a:gd name="connsiteY4" fmla="*/ 814614 h 2902651"/>
              <a:gd name="connsiteX5" fmla="*/ 101866 w 347175"/>
              <a:gd name="connsiteY5" fmla="*/ 541790 h 2902651"/>
              <a:gd name="connsiteX6" fmla="*/ 79197 w 347175"/>
              <a:gd name="connsiteY6" fmla="*/ 0 h 2902651"/>
              <a:gd name="connsiteX0" fmla="*/ 313128 w 356155"/>
              <a:gd name="connsiteY0" fmla="*/ 2902651 h 2902651"/>
              <a:gd name="connsiteX1" fmla="*/ 337258 w 356155"/>
              <a:gd name="connsiteY1" fmla="*/ 2101327 h 2902651"/>
              <a:gd name="connsiteX2" fmla="*/ 333451 w 356155"/>
              <a:gd name="connsiteY2" fmla="*/ 1857689 h 2902651"/>
              <a:gd name="connsiteX3" fmla="*/ 6059 w 356155"/>
              <a:gd name="connsiteY3" fmla="*/ 1686381 h 2902651"/>
              <a:gd name="connsiteX4" fmla="*/ 74584 w 356155"/>
              <a:gd name="connsiteY4" fmla="*/ 1385641 h 2902651"/>
              <a:gd name="connsiteX5" fmla="*/ 59356 w 356155"/>
              <a:gd name="connsiteY5" fmla="*/ 814614 h 2902651"/>
              <a:gd name="connsiteX6" fmla="*/ 101866 w 356155"/>
              <a:gd name="connsiteY6" fmla="*/ 541790 h 2902651"/>
              <a:gd name="connsiteX7" fmla="*/ 79197 w 356155"/>
              <a:gd name="connsiteY7" fmla="*/ 0 h 2902651"/>
              <a:gd name="connsiteX0" fmla="*/ 313128 w 356155"/>
              <a:gd name="connsiteY0" fmla="*/ 2902651 h 2902651"/>
              <a:gd name="connsiteX1" fmla="*/ 299188 w 356155"/>
              <a:gd name="connsiteY1" fmla="*/ 2436330 h 2902651"/>
              <a:gd name="connsiteX2" fmla="*/ 337258 w 356155"/>
              <a:gd name="connsiteY2" fmla="*/ 2101327 h 2902651"/>
              <a:gd name="connsiteX3" fmla="*/ 333451 w 356155"/>
              <a:gd name="connsiteY3" fmla="*/ 1857689 h 2902651"/>
              <a:gd name="connsiteX4" fmla="*/ 6059 w 356155"/>
              <a:gd name="connsiteY4" fmla="*/ 1686381 h 2902651"/>
              <a:gd name="connsiteX5" fmla="*/ 74584 w 356155"/>
              <a:gd name="connsiteY5" fmla="*/ 1385641 h 2902651"/>
              <a:gd name="connsiteX6" fmla="*/ 59356 w 356155"/>
              <a:gd name="connsiteY6" fmla="*/ 814614 h 2902651"/>
              <a:gd name="connsiteX7" fmla="*/ 101866 w 356155"/>
              <a:gd name="connsiteY7" fmla="*/ 541790 h 2902651"/>
              <a:gd name="connsiteX8" fmla="*/ 79197 w 356155"/>
              <a:gd name="connsiteY8" fmla="*/ 0 h 2902651"/>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101866 w 356155"/>
              <a:gd name="connsiteY7" fmla="*/ 541790 h 2818900"/>
              <a:gd name="connsiteX8" fmla="*/ 79197 w 356155"/>
              <a:gd name="connsiteY8" fmla="*/ 0 h 2818900"/>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101866 w 356155"/>
              <a:gd name="connsiteY7" fmla="*/ 541790 h 2818900"/>
              <a:gd name="connsiteX8" fmla="*/ 79197 w 356155"/>
              <a:gd name="connsiteY8" fmla="*/ 0 h 2818900"/>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98059 w 356155"/>
              <a:gd name="connsiteY7" fmla="*/ 260083 h 2818900"/>
              <a:gd name="connsiteX8" fmla="*/ 79197 w 35615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407 w 396241"/>
              <a:gd name="connsiteY0" fmla="*/ 2818900 h 2818900"/>
              <a:gd name="connsiteX1" fmla="*/ 339274 w 396241"/>
              <a:gd name="connsiteY1" fmla="*/ 2436330 h 2818900"/>
              <a:gd name="connsiteX2" fmla="*/ 377344 w 396241"/>
              <a:gd name="connsiteY2" fmla="*/ 2101327 h 2818900"/>
              <a:gd name="connsiteX3" fmla="*/ 373537 w 396241"/>
              <a:gd name="connsiteY3" fmla="*/ 1857689 h 2818900"/>
              <a:gd name="connsiteX4" fmla="*/ 46145 w 396241"/>
              <a:gd name="connsiteY4" fmla="*/ 1686381 h 2818900"/>
              <a:gd name="connsiteX5" fmla="*/ 114670 w 396241"/>
              <a:gd name="connsiteY5" fmla="*/ 1385641 h 2818900"/>
              <a:gd name="connsiteX6" fmla="*/ 464 w 396241"/>
              <a:gd name="connsiteY6" fmla="*/ 449157 h 2818900"/>
              <a:gd name="connsiteX7" fmla="*/ 96270 w 396241"/>
              <a:gd name="connsiteY7" fmla="*/ 260083 h 2818900"/>
              <a:gd name="connsiteX8" fmla="*/ 119283 w 396241"/>
              <a:gd name="connsiteY8" fmla="*/ 0 h 2818900"/>
              <a:gd name="connsiteX0" fmla="*/ 379464 w 426298"/>
              <a:gd name="connsiteY0" fmla="*/ 2818900 h 2818900"/>
              <a:gd name="connsiteX1" fmla="*/ 369331 w 426298"/>
              <a:gd name="connsiteY1" fmla="*/ 2436330 h 2818900"/>
              <a:gd name="connsiteX2" fmla="*/ 407401 w 426298"/>
              <a:gd name="connsiteY2" fmla="*/ 2101327 h 2818900"/>
              <a:gd name="connsiteX3" fmla="*/ 403594 w 426298"/>
              <a:gd name="connsiteY3" fmla="*/ 1857689 h 2818900"/>
              <a:gd name="connsiteX4" fmla="*/ 76202 w 426298"/>
              <a:gd name="connsiteY4" fmla="*/ 1686381 h 2818900"/>
              <a:gd name="connsiteX5" fmla="*/ 144727 w 426298"/>
              <a:gd name="connsiteY5" fmla="*/ 1385641 h 2818900"/>
              <a:gd name="connsiteX6" fmla="*/ 66 w 426298"/>
              <a:gd name="connsiteY6" fmla="*/ 479612 h 2818900"/>
              <a:gd name="connsiteX7" fmla="*/ 126327 w 426298"/>
              <a:gd name="connsiteY7" fmla="*/ 260083 h 2818900"/>
              <a:gd name="connsiteX8" fmla="*/ 149340 w 426298"/>
              <a:gd name="connsiteY8" fmla="*/ 0 h 2818900"/>
              <a:gd name="connsiteX0" fmla="*/ 382223 w 429057"/>
              <a:gd name="connsiteY0" fmla="*/ 2818900 h 2818900"/>
              <a:gd name="connsiteX1" fmla="*/ 372090 w 429057"/>
              <a:gd name="connsiteY1" fmla="*/ 2436330 h 2818900"/>
              <a:gd name="connsiteX2" fmla="*/ 410160 w 429057"/>
              <a:gd name="connsiteY2" fmla="*/ 2101327 h 2818900"/>
              <a:gd name="connsiteX3" fmla="*/ 406353 w 429057"/>
              <a:gd name="connsiteY3" fmla="*/ 1857689 h 2818900"/>
              <a:gd name="connsiteX4" fmla="*/ 78961 w 429057"/>
              <a:gd name="connsiteY4" fmla="*/ 1686381 h 2818900"/>
              <a:gd name="connsiteX5" fmla="*/ 147486 w 429057"/>
              <a:gd name="connsiteY5" fmla="*/ 1385641 h 2818900"/>
              <a:gd name="connsiteX6" fmla="*/ 2825 w 429057"/>
              <a:gd name="connsiteY6" fmla="*/ 479612 h 2818900"/>
              <a:gd name="connsiteX7" fmla="*/ 129086 w 429057"/>
              <a:gd name="connsiteY7" fmla="*/ 260083 h 2818900"/>
              <a:gd name="connsiteX8" fmla="*/ 152099 w 429057"/>
              <a:gd name="connsiteY8" fmla="*/ 0 h 2818900"/>
              <a:gd name="connsiteX0" fmla="*/ 425566 w 472400"/>
              <a:gd name="connsiteY0" fmla="*/ 2818900 h 2818900"/>
              <a:gd name="connsiteX1" fmla="*/ 415433 w 472400"/>
              <a:gd name="connsiteY1" fmla="*/ 2436330 h 2818900"/>
              <a:gd name="connsiteX2" fmla="*/ 453503 w 472400"/>
              <a:gd name="connsiteY2" fmla="*/ 2101327 h 2818900"/>
              <a:gd name="connsiteX3" fmla="*/ 449696 w 472400"/>
              <a:gd name="connsiteY3" fmla="*/ 1857689 h 2818900"/>
              <a:gd name="connsiteX4" fmla="*/ 122304 w 472400"/>
              <a:gd name="connsiteY4" fmla="*/ 1686381 h 2818900"/>
              <a:gd name="connsiteX5" fmla="*/ 190829 w 472400"/>
              <a:gd name="connsiteY5" fmla="*/ 1385641 h 2818900"/>
              <a:gd name="connsiteX6" fmla="*/ 8099 w 472400"/>
              <a:gd name="connsiteY6" fmla="*/ 639499 h 2818900"/>
              <a:gd name="connsiteX7" fmla="*/ 46168 w 472400"/>
              <a:gd name="connsiteY7" fmla="*/ 479612 h 2818900"/>
              <a:gd name="connsiteX8" fmla="*/ 172429 w 472400"/>
              <a:gd name="connsiteY8" fmla="*/ 260083 h 2818900"/>
              <a:gd name="connsiteX9" fmla="*/ 195442 w 472400"/>
              <a:gd name="connsiteY9" fmla="*/ 0 h 2818900"/>
              <a:gd name="connsiteX0" fmla="*/ 417559 w 464393"/>
              <a:gd name="connsiteY0" fmla="*/ 2818900 h 2818900"/>
              <a:gd name="connsiteX1" fmla="*/ 407426 w 464393"/>
              <a:gd name="connsiteY1" fmla="*/ 2436330 h 2818900"/>
              <a:gd name="connsiteX2" fmla="*/ 445496 w 464393"/>
              <a:gd name="connsiteY2" fmla="*/ 2101327 h 2818900"/>
              <a:gd name="connsiteX3" fmla="*/ 441689 w 464393"/>
              <a:gd name="connsiteY3" fmla="*/ 1857689 h 2818900"/>
              <a:gd name="connsiteX4" fmla="*/ 114297 w 464393"/>
              <a:gd name="connsiteY4" fmla="*/ 1686381 h 2818900"/>
              <a:gd name="connsiteX5" fmla="*/ 182822 w 464393"/>
              <a:gd name="connsiteY5" fmla="*/ 1385641 h 2818900"/>
              <a:gd name="connsiteX6" fmla="*/ 53389 w 464393"/>
              <a:gd name="connsiteY6" fmla="*/ 730864 h 2818900"/>
              <a:gd name="connsiteX7" fmla="*/ 92 w 464393"/>
              <a:gd name="connsiteY7" fmla="*/ 639499 h 2818900"/>
              <a:gd name="connsiteX8" fmla="*/ 38161 w 464393"/>
              <a:gd name="connsiteY8" fmla="*/ 479612 h 2818900"/>
              <a:gd name="connsiteX9" fmla="*/ 164422 w 464393"/>
              <a:gd name="connsiteY9" fmla="*/ 260083 h 2818900"/>
              <a:gd name="connsiteX10" fmla="*/ 187435 w 464393"/>
              <a:gd name="connsiteY10"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64771 w 475775"/>
              <a:gd name="connsiteY6" fmla="*/ 730864 h 2818900"/>
              <a:gd name="connsiteX7" fmla="*/ 53 w 475775"/>
              <a:gd name="connsiteY7" fmla="*/ 559555 h 2818900"/>
              <a:gd name="connsiteX8" fmla="*/ 49543 w 475775"/>
              <a:gd name="connsiteY8" fmla="*/ 479612 h 2818900"/>
              <a:gd name="connsiteX9" fmla="*/ 175804 w 475775"/>
              <a:gd name="connsiteY9" fmla="*/ 260083 h 2818900"/>
              <a:gd name="connsiteX10" fmla="*/ 198817 w 475775"/>
              <a:gd name="connsiteY10"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87612 w 475775"/>
              <a:gd name="connsiteY6" fmla="*/ 970695 h 2818900"/>
              <a:gd name="connsiteX7" fmla="*/ 64771 w 475775"/>
              <a:gd name="connsiteY7" fmla="*/ 730864 h 2818900"/>
              <a:gd name="connsiteX8" fmla="*/ 53 w 475775"/>
              <a:gd name="connsiteY8" fmla="*/ 559555 h 2818900"/>
              <a:gd name="connsiteX9" fmla="*/ 49543 w 475775"/>
              <a:gd name="connsiteY9" fmla="*/ 479612 h 2818900"/>
              <a:gd name="connsiteX10" fmla="*/ 175804 w 475775"/>
              <a:gd name="connsiteY10" fmla="*/ 260083 h 2818900"/>
              <a:gd name="connsiteX11" fmla="*/ 198817 w 475775"/>
              <a:gd name="connsiteY11"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182784 w 475775"/>
              <a:gd name="connsiteY6" fmla="*/ 1107741 h 2818900"/>
              <a:gd name="connsiteX7" fmla="*/ 87612 w 475775"/>
              <a:gd name="connsiteY7" fmla="*/ 970695 h 2818900"/>
              <a:gd name="connsiteX8" fmla="*/ 64771 w 475775"/>
              <a:gd name="connsiteY8" fmla="*/ 730864 h 2818900"/>
              <a:gd name="connsiteX9" fmla="*/ 53 w 475775"/>
              <a:gd name="connsiteY9" fmla="*/ 559555 h 2818900"/>
              <a:gd name="connsiteX10" fmla="*/ 49543 w 475775"/>
              <a:gd name="connsiteY10" fmla="*/ 479612 h 2818900"/>
              <a:gd name="connsiteX11" fmla="*/ 175804 w 475775"/>
              <a:gd name="connsiteY11" fmla="*/ 260083 h 2818900"/>
              <a:gd name="connsiteX12" fmla="*/ 198817 w 475775"/>
              <a:gd name="connsiteY12" fmla="*/ 0 h 2818900"/>
              <a:gd name="connsiteX0" fmla="*/ 418808 w 475775"/>
              <a:gd name="connsiteY0" fmla="*/ 2436330 h 2436330"/>
              <a:gd name="connsiteX1" fmla="*/ 456878 w 475775"/>
              <a:gd name="connsiteY1" fmla="*/ 2101327 h 2436330"/>
              <a:gd name="connsiteX2" fmla="*/ 453071 w 475775"/>
              <a:gd name="connsiteY2" fmla="*/ 1857689 h 2436330"/>
              <a:gd name="connsiteX3" fmla="*/ 125679 w 475775"/>
              <a:gd name="connsiteY3" fmla="*/ 1686381 h 2436330"/>
              <a:gd name="connsiteX4" fmla="*/ 194204 w 475775"/>
              <a:gd name="connsiteY4" fmla="*/ 1385641 h 2436330"/>
              <a:gd name="connsiteX5" fmla="*/ 182784 w 475775"/>
              <a:gd name="connsiteY5" fmla="*/ 1107741 h 2436330"/>
              <a:gd name="connsiteX6" fmla="*/ 87612 w 475775"/>
              <a:gd name="connsiteY6" fmla="*/ 970695 h 2436330"/>
              <a:gd name="connsiteX7" fmla="*/ 64771 w 475775"/>
              <a:gd name="connsiteY7" fmla="*/ 730864 h 2436330"/>
              <a:gd name="connsiteX8" fmla="*/ 53 w 475775"/>
              <a:gd name="connsiteY8" fmla="*/ 559555 h 2436330"/>
              <a:gd name="connsiteX9" fmla="*/ 49543 w 475775"/>
              <a:gd name="connsiteY9" fmla="*/ 479612 h 2436330"/>
              <a:gd name="connsiteX10" fmla="*/ 175804 w 475775"/>
              <a:gd name="connsiteY10" fmla="*/ 260083 h 2436330"/>
              <a:gd name="connsiteX11" fmla="*/ 198817 w 475775"/>
              <a:gd name="connsiteY11" fmla="*/ 0 h 2436330"/>
              <a:gd name="connsiteX0" fmla="*/ 456878 w 475775"/>
              <a:gd name="connsiteY0" fmla="*/ 2101327 h 2101327"/>
              <a:gd name="connsiteX1" fmla="*/ 453071 w 475775"/>
              <a:gd name="connsiteY1" fmla="*/ 1857689 h 2101327"/>
              <a:gd name="connsiteX2" fmla="*/ 125679 w 475775"/>
              <a:gd name="connsiteY2" fmla="*/ 1686381 h 2101327"/>
              <a:gd name="connsiteX3" fmla="*/ 194204 w 475775"/>
              <a:gd name="connsiteY3" fmla="*/ 1385641 h 2101327"/>
              <a:gd name="connsiteX4" fmla="*/ 182784 w 475775"/>
              <a:gd name="connsiteY4" fmla="*/ 1107741 h 2101327"/>
              <a:gd name="connsiteX5" fmla="*/ 87612 w 475775"/>
              <a:gd name="connsiteY5" fmla="*/ 970695 h 2101327"/>
              <a:gd name="connsiteX6" fmla="*/ 64771 w 475775"/>
              <a:gd name="connsiteY6" fmla="*/ 730864 h 2101327"/>
              <a:gd name="connsiteX7" fmla="*/ 53 w 475775"/>
              <a:gd name="connsiteY7" fmla="*/ 559555 h 2101327"/>
              <a:gd name="connsiteX8" fmla="*/ 49543 w 475775"/>
              <a:gd name="connsiteY8" fmla="*/ 479612 h 2101327"/>
              <a:gd name="connsiteX9" fmla="*/ 175804 w 475775"/>
              <a:gd name="connsiteY9" fmla="*/ 260083 h 2101327"/>
              <a:gd name="connsiteX10" fmla="*/ 198817 w 475775"/>
              <a:gd name="connsiteY10" fmla="*/ 0 h 2101327"/>
              <a:gd name="connsiteX0" fmla="*/ 453071 w 453071"/>
              <a:gd name="connsiteY0" fmla="*/ 1857689 h 1857689"/>
              <a:gd name="connsiteX1" fmla="*/ 125679 w 453071"/>
              <a:gd name="connsiteY1" fmla="*/ 1686381 h 1857689"/>
              <a:gd name="connsiteX2" fmla="*/ 194204 w 453071"/>
              <a:gd name="connsiteY2" fmla="*/ 1385641 h 1857689"/>
              <a:gd name="connsiteX3" fmla="*/ 182784 w 453071"/>
              <a:gd name="connsiteY3" fmla="*/ 1107741 h 1857689"/>
              <a:gd name="connsiteX4" fmla="*/ 87612 w 453071"/>
              <a:gd name="connsiteY4" fmla="*/ 970695 h 1857689"/>
              <a:gd name="connsiteX5" fmla="*/ 64771 w 453071"/>
              <a:gd name="connsiteY5" fmla="*/ 730864 h 1857689"/>
              <a:gd name="connsiteX6" fmla="*/ 53 w 453071"/>
              <a:gd name="connsiteY6" fmla="*/ 559555 h 1857689"/>
              <a:gd name="connsiteX7" fmla="*/ 49543 w 453071"/>
              <a:gd name="connsiteY7" fmla="*/ 479612 h 1857689"/>
              <a:gd name="connsiteX8" fmla="*/ 175804 w 453071"/>
              <a:gd name="connsiteY8" fmla="*/ 260083 h 1857689"/>
              <a:gd name="connsiteX9" fmla="*/ 198817 w 453071"/>
              <a:gd name="connsiteY9" fmla="*/ 0 h 1857689"/>
              <a:gd name="connsiteX0" fmla="*/ 60964 w 201378"/>
              <a:gd name="connsiteY0" fmla="*/ 2287862 h 2287862"/>
              <a:gd name="connsiteX1" fmla="*/ 125679 w 201378"/>
              <a:gd name="connsiteY1" fmla="*/ 1686381 h 2287862"/>
              <a:gd name="connsiteX2" fmla="*/ 194204 w 201378"/>
              <a:gd name="connsiteY2" fmla="*/ 1385641 h 2287862"/>
              <a:gd name="connsiteX3" fmla="*/ 182784 w 201378"/>
              <a:gd name="connsiteY3" fmla="*/ 1107741 h 2287862"/>
              <a:gd name="connsiteX4" fmla="*/ 87612 w 201378"/>
              <a:gd name="connsiteY4" fmla="*/ 970695 h 2287862"/>
              <a:gd name="connsiteX5" fmla="*/ 64771 w 201378"/>
              <a:gd name="connsiteY5" fmla="*/ 730864 h 2287862"/>
              <a:gd name="connsiteX6" fmla="*/ 53 w 201378"/>
              <a:gd name="connsiteY6" fmla="*/ 559555 h 2287862"/>
              <a:gd name="connsiteX7" fmla="*/ 49543 w 201378"/>
              <a:gd name="connsiteY7" fmla="*/ 479612 h 2287862"/>
              <a:gd name="connsiteX8" fmla="*/ 175804 w 201378"/>
              <a:gd name="connsiteY8" fmla="*/ 260083 h 2287862"/>
              <a:gd name="connsiteX9" fmla="*/ 198817 w 201378"/>
              <a:gd name="connsiteY9" fmla="*/ 0 h 2287862"/>
              <a:gd name="connsiteX0" fmla="*/ 60964 w 201378"/>
              <a:gd name="connsiteY0" fmla="*/ 2287862 h 2287862"/>
              <a:gd name="connsiteX1" fmla="*/ 125679 w 201378"/>
              <a:gd name="connsiteY1" fmla="*/ 1686381 h 2287862"/>
              <a:gd name="connsiteX2" fmla="*/ 194204 w 201378"/>
              <a:gd name="connsiteY2" fmla="*/ 1385641 h 2287862"/>
              <a:gd name="connsiteX3" fmla="*/ 182784 w 201378"/>
              <a:gd name="connsiteY3" fmla="*/ 1107741 h 2287862"/>
              <a:gd name="connsiteX4" fmla="*/ 87612 w 201378"/>
              <a:gd name="connsiteY4" fmla="*/ 970695 h 2287862"/>
              <a:gd name="connsiteX5" fmla="*/ 64771 w 201378"/>
              <a:gd name="connsiteY5" fmla="*/ 730864 h 2287862"/>
              <a:gd name="connsiteX6" fmla="*/ 53 w 201378"/>
              <a:gd name="connsiteY6" fmla="*/ 559555 h 2287862"/>
              <a:gd name="connsiteX7" fmla="*/ 49543 w 201378"/>
              <a:gd name="connsiteY7" fmla="*/ 479612 h 2287862"/>
              <a:gd name="connsiteX8" fmla="*/ 175804 w 201378"/>
              <a:gd name="connsiteY8" fmla="*/ 260083 h 2287862"/>
              <a:gd name="connsiteX9" fmla="*/ 198817 w 201378"/>
              <a:gd name="connsiteY9" fmla="*/ 0 h 2287862"/>
              <a:gd name="connsiteX0" fmla="*/ 0 w 604851"/>
              <a:gd name="connsiteY0" fmla="*/ 2059451 h 2059451"/>
              <a:gd name="connsiteX1" fmla="*/ 529152 w 604851"/>
              <a:gd name="connsiteY1" fmla="*/ 1686381 h 2059451"/>
              <a:gd name="connsiteX2" fmla="*/ 597677 w 604851"/>
              <a:gd name="connsiteY2" fmla="*/ 1385641 h 2059451"/>
              <a:gd name="connsiteX3" fmla="*/ 586257 w 604851"/>
              <a:gd name="connsiteY3" fmla="*/ 1107741 h 2059451"/>
              <a:gd name="connsiteX4" fmla="*/ 491085 w 604851"/>
              <a:gd name="connsiteY4" fmla="*/ 970695 h 2059451"/>
              <a:gd name="connsiteX5" fmla="*/ 468244 w 604851"/>
              <a:gd name="connsiteY5" fmla="*/ 730864 h 2059451"/>
              <a:gd name="connsiteX6" fmla="*/ 403526 w 604851"/>
              <a:gd name="connsiteY6" fmla="*/ 559555 h 2059451"/>
              <a:gd name="connsiteX7" fmla="*/ 453016 w 604851"/>
              <a:gd name="connsiteY7" fmla="*/ 479612 h 2059451"/>
              <a:gd name="connsiteX8" fmla="*/ 579277 w 604851"/>
              <a:gd name="connsiteY8" fmla="*/ 260083 h 2059451"/>
              <a:gd name="connsiteX9" fmla="*/ 602290 w 604851"/>
              <a:gd name="connsiteY9" fmla="*/ 0 h 2059451"/>
              <a:gd name="connsiteX0" fmla="*/ 0 w 604851"/>
              <a:gd name="connsiteY0" fmla="*/ 2059451 h 2059451"/>
              <a:gd name="connsiteX1" fmla="*/ 327388 w 604851"/>
              <a:gd name="connsiteY1" fmla="*/ 1655926 h 2059451"/>
              <a:gd name="connsiteX2" fmla="*/ 597677 w 604851"/>
              <a:gd name="connsiteY2" fmla="*/ 1385641 h 2059451"/>
              <a:gd name="connsiteX3" fmla="*/ 586257 w 604851"/>
              <a:gd name="connsiteY3" fmla="*/ 1107741 h 2059451"/>
              <a:gd name="connsiteX4" fmla="*/ 491085 w 604851"/>
              <a:gd name="connsiteY4" fmla="*/ 970695 h 2059451"/>
              <a:gd name="connsiteX5" fmla="*/ 468244 w 604851"/>
              <a:gd name="connsiteY5" fmla="*/ 730864 h 2059451"/>
              <a:gd name="connsiteX6" fmla="*/ 403526 w 604851"/>
              <a:gd name="connsiteY6" fmla="*/ 559555 h 2059451"/>
              <a:gd name="connsiteX7" fmla="*/ 453016 w 604851"/>
              <a:gd name="connsiteY7" fmla="*/ 479612 h 2059451"/>
              <a:gd name="connsiteX8" fmla="*/ 579277 w 604851"/>
              <a:gd name="connsiteY8" fmla="*/ 260083 h 2059451"/>
              <a:gd name="connsiteX9" fmla="*/ 602290 w 604851"/>
              <a:gd name="connsiteY9" fmla="*/ 0 h 2059451"/>
              <a:gd name="connsiteX0" fmla="*/ 55441 w 279606"/>
              <a:gd name="connsiteY0" fmla="*/ 2238373 h 2238373"/>
              <a:gd name="connsiteX1" fmla="*/ 2143 w 279606"/>
              <a:gd name="connsiteY1" fmla="*/ 1655926 h 2238373"/>
              <a:gd name="connsiteX2" fmla="*/ 272432 w 279606"/>
              <a:gd name="connsiteY2" fmla="*/ 1385641 h 2238373"/>
              <a:gd name="connsiteX3" fmla="*/ 261012 w 279606"/>
              <a:gd name="connsiteY3" fmla="*/ 1107741 h 2238373"/>
              <a:gd name="connsiteX4" fmla="*/ 165840 w 279606"/>
              <a:gd name="connsiteY4" fmla="*/ 970695 h 2238373"/>
              <a:gd name="connsiteX5" fmla="*/ 142999 w 279606"/>
              <a:gd name="connsiteY5" fmla="*/ 730864 h 2238373"/>
              <a:gd name="connsiteX6" fmla="*/ 78281 w 279606"/>
              <a:gd name="connsiteY6" fmla="*/ 559555 h 2238373"/>
              <a:gd name="connsiteX7" fmla="*/ 127771 w 279606"/>
              <a:gd name="connsiteY7" fmla="*/ 479612 h 2238373"/>
              <a:gd name="connsiteX8" fmla="*/ 254032 w 279606"/>
              <a:gd name="connsiteY8" fmla="*/ 260083 h 2238373"/>
              <a:gd name="connsiteX9" fmla="*/ 277045 w 279606"/>
              <a:gd name="connsiteY9" fmla="*/ 0 h 2238373"/>
              <a:gd name="connsiteX0" fmla="*/ 55441 w 279606"/>
              <a:gd name="connsiteY0" fmla="*/ 2238373 h 2238373"/>
              <a:gd name="connsiteX1" fmla="*/ 2143 w 279606"/>
              <a:gd name="connsiteY1" fmla="*/ 1655926 h 2238373"/>
              <a:gd name="connsiteX2" fmla="*/ 272432 w 279606"/>
              <a:gd name="connsiteY2" fmla="*/ 1385641 h 2238373"/>
              <a:gd name="connsiteX3" fmla="*/ 261012 w 279606"/>
              <a:gd name="connsiteY3" fmla="*/ 1107741 h 2238373"/>
              <a:gd name="connsiteX4" fmla="*/ 165840 w 279606"/>
              <a:gd name="connsiteY4" fmla="*/ 970695 h 2238373"/>
              <a:gd name="connsiteX5" fmla="*/ 142999 w 279606"/>
              <a:gd name="connsiteY5" fmla="*/ 730864 h 2238373"/>
              <a:gd name="connsiteX6" fmla="*/ 78281 w 279606"/>
              <a:gd name="connsiteY6" fmla="*/ 559555 h 2238373"/>
              <a:gd name="connsiteX7" fmla="*/ 127771 w 279606"/>
              <a:gd name="connsiteY7" fmla="*/ 479612 h 2238373"/>
              <a:gd name="connsiteX8" fmla="*/ 254032 w 279606"/>
              <a:gd name="connsiteY8" fmla="*/ 260083 h 2238373"/>
              <a:gd name="connsiteX9" fmla="*/ 277045 w 279606"/>
              <a:gd name="connsiteY9" fmla="*/ 0 h 2238373"/>
              <a:gd name="connsiteX0" fmla="*/ 0 w 444963"/>
              <a:gd name="connsiteY0" fmla="*/ 2150816 h 2150816"/>
              <a:gd name="connsiteX1" fmla="*/ 167500 w 444963"/>
              <a:gd name="connsiteY1" fmla="*/ 1655926 h 2150816"/>
              <a:gd name="connsiteX2" fmla="*/ 437789 w 444963"/>
              <a:gd name="connsiteY2" fmla="*/ 1385641 h 2150816"/>
              <a:gd name="connsiteX3" fmla="*/ 426369 w 444963"/>
              <a:gd name="connsiteY3" fmla="*/ 1107741 h 2150816"/>
              <a:gd name="connsiteX4" fmla="*/ 331197 w 444963"/>
              <a:gd name="connsiteY4" fmla="*/ 970695 h 2150816"/>
              <a:gd name="connsiteX5" fmla="*/ 308356 w 444963"/>
              <a:gd name="connsiteY5" fmla="*/ 730864 h 2150816"/>
              <a:gd name="connsiteX6" fmla="*/ 243638 w 444963"/>
              <a:gd name="connsiteY6" fmla="*/ 559555 h 2150816"/>
              <a:gd name="connsiteX7" fmla="*/ 293128 w 444963"/>
              <a:gd name="connsiteY7" fmla="*/ 479612 h 2150816"/>
              <a:gd name="connsiteX8" fmla="*/ 419389 w 444963"/>
              <a:gd name="connsiteY8" fmla="*/ 260083 h 2150816"/>
              <a:gd name="connsiteX9" fmla="*/ 442402 w 444963"/>
              <a:gd name="connsiteY9" fmla="*/ 0 h 2150816"/>
              <a:gd name="connsiteX0" fmla="*/ 0 w 444963"/>
              <a:gd name="connsiteY0" fmla="*/ 2150816 h 2150816"/>
              <a:gd name="connsiteX1" fmla="*/ 167500 w 444963"/>
              <a:gd name="connsiteY1" fmla="*/ 1655926 h 2150816"/>
              <a:gd name="connsiteX2" fmla="*/ 167502 w 444963"/>
              <a:gd name="connsiteY2" fmla="*/ 1419902 h 2150816"/>
              <a:gd name="connsiteX3" fmla="*/ 426369 w 444963"/>
              <a:gd name="connsiteY3" fmla="*/ 1107741 h 2150816"/>
              <a:gd name="connsiteX4" fmla="*/ 331197 w 444963"/>
              <a:gd name="connsiteY4" fmla="*/ 970695 h 2150816"/>
              <a:gd name="connsiteX5" fmla="*/ 308356 w 444963"/>
              <a:gd name="connsiteY5" fmla="*/ 730864 h 2150816"/>
              <a:gd name="connsiteX6" fmla="*/ 243638 w 444963"/>
              <a:gd name="connsiteY6" fmla="*/ 559555 h 2150816"/>
              <a:gd name="connsiteX7" fmla="*/ 293128 w 444963"/>
              <a:gd name="connsiteY7" fmla="*/ 479612 h 2150816"/>
              <a:gd name="connsiteX8" fmla="*/ 419389 w 444963"/>
              <a:gd name="connsiteY8" fmla="*/ 260083 h 2150816"/>
              <a:gd name="connsiteX9" fmla="*/ 442402 w 444963"/>
              <a:gd name="connsiteY9" fmla="*/ 0 h 2150816"/>
              <a:gd name="connsiteX0" fmla="*/ 26878 w 292919"/>
              <a:gd name="connsiteY0" fmla="*/ 2211726 h 2211726"/>
              <a:gd name="connsiteX1" fmla="*/ 15456 w 292919"/>
              <a:gd name="connsiteY1" fmla="*/ 1655926 h 2211726"/>
              <a:gd name="connsiteX2" fmla="*/ 15458 w 292919"/>
              <a:gd name="connsiteY2" fmla="*/ 1419902 h 2211726"/>
              <a:gd name="connsiteX3" fmla="*/ 274325 w 292919"/>
              <a:gd name="connsiteY3" fmla="*/ 1107741 h 2211726"/>
              <a:gd name="connsiteX4" fmla="*/ 179153 w 292919"/>
              <a:gd name="connsiteY4" fmla="*/ 970695 h 2211726"/>
              <a:gd name="connsiteX5" fmla="*/ 156312 w 292919"/>
              <a:gd name="connsiteY5" fmla="*/ 730864 h 2211726"/>
              <a:gd name="connsiteX6" fmla="*/ 91594 w 292919"/>
              <a:gd name="connsiteY6" fmla="*/ 559555 h 2211726"/>
              <a:gd name="connsiteX7" fmla="*/ 141084 w 292919"/>
              <a:gd name="connsiteY7" fmla="*/ 479612 h 2211726"/>
              <a:gd name="connsiteX8" fmla="*/ 267345 w 292919"/>
              <a:gd name="connsiteY8" fmla="*/ 260083 h 2211726"/>
              <a:gd name="connsiteX9" fmla="*/ 290358 w 292919"/>
              <a:gd name="connsiteY9" fmla="*/ 0 h 2211726"/>
              <a:gd name="connsiteX0" fmla="*/ 27609 w 293650"/>
              <a:gd name="connsiteY0" fmla="*/ 2211726 h 2211726"/>
              <a:gd name="connsiteX1" fmla="*/ 16189 w 293650"/>
              <a:gd name="connsiteY1" fmla="*/ 1419902 h 2211726"/>
              <a:gd name="connsiteX2" fmla="*/ 275056 w 293650"/>
              <a:gd name="connsiteY2" fmla="*/ 1107741 h 2211726"/>
              <a:gd name="connsiteX3" fmla="*/ 179884 w 293650"/>
              <a:gd name="connsiteY3" fmla="*/ 970695 h 2211726"/>
              <a:gd name="connsiteX4" fmla="*/ 157043 w 293650"/>
              <a:gd name="connsiteY4" fmla="*/ 730864 h 2211726"/>
              <a:gd name="connsiteX5" fmla="*/ 92325 w 293650"/>
              <a:gd name="connsiteY5" fmla="*/ 559555 h 2211726"/>
              <a:gd name="connsiteX6" fmla="*/ 141815 w 293650"/>
              <a:gd name="connsiteY6" fmla="*/ 479612 h 2211726"/>
              <a:gd name="connsiteX7" fmla="*/ 268076 w 293650"/>
              <a:gd name="connsiteY7" fmla="*/ 260083 h 2211726"/>
              <a:gd name="connsiteX8" fmla="*/ 291089 w 293650"/>
              <a:gd name="connsiteY8" fmla="*/ 0 h 2211726"/>
              <a:gd name="connsiteX0" fmla="*/ 31 w 266072"/>
              <a:gd name="connsiteY0" fmla="*/ 2211726 h 2211726"/>
              <a:gd name="connsiteX1" fmla="*/ 175147 w 266072"/>
              <a:gd name="connsiteY1" fmla="*/ 1633085 h 2211726"/>
              <a:gd name="connsiteX2" fmla="*/ 247478 w 266072"/>
              <a:gd name="connsiteY2" fmla="*/ 1107741 h 2211726"/>
              <a:gd name="connsiteX3" fmla="*/ 152306 w 266072"/>
              <a:gd name="connsiteY3" fmla="*/ 970695 h 2211726"/>
              <a:gd name="connsiteX4" fmla="*/ 129465 w 266072"/>
              <a:gd name="connsiteY4" fmla="*/ 730864 h 2211726"/>
              <a:gd name="connsiteX5" fmla="*/ 64747 w 266072"/>
              <a:gd name="connsiteY5" fmla="*/ 559555 h 2211726"/>
              <a:gd name="connsiteX6" fmla="*/ 114237 w 266072"/>
              <a:gd name="connsiteY6" fmla="*/ 479612 h 2211726"/>
              <a:gd name="connsiteX7" fmla="*/ 240498 w 266072"/>
              <a:gd name="connsiteY7" fmla="*/ 260083 h 2211726"/>
              <a:gd name="connsiteX8" fmla="*/ 263511 w 266072"/>
              <a:gd name="connsiteY8"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52275 w 266041"/>
              <a:gd name="connsiteY3" fmla="*/ 970695 h 2211726"/>
              <a:gd name="connsiteX4" fmla="*/ 129434 w 266041"/>
              <a:gd name="connsiteY4" fmla="*/ 730864 h 2211726"/>
              <a:gd name="connsiteX5" fmla="*/ 64716 w 266041"/>
              <a:gd name="connsiteY5" fmla="*/ 559555 h 2211726"/>
              <a:gd name="connsiteX6" fmla="*/ 114206 w 266041"/>
              <a:gd name="connsiteY6" fmla="*/ 479612 h 2211726"/>
              <a:gd name="connsiteX7" fmla="*/ 240467 w 266041"/>
              <a:gd name="connsiteY7" fmla="*/ 260083 h 2211726"/>
              <a:gd name="connsiteX8" fmla="*/ 263480 w 266041"/>
              <a:gd name="connsiteY8"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50074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110454 w 201379"/>
              <a:gd name="connsiteY0" fmla="*/ 1633085 h 1633085"/>
              <a:gd name="connsiteX1" fmla="*/ 182785 w 201379"/>
              <a:gd name="connsiteY1" fmla="*/ 1107741 h 1633085"/>
              <a:gd name="connsiteX2" fmla="*/ 130441 w 201379"/>
              <a:gd name="connsiteY2" fmla="*/ 1010667 h 1633085"/>
              <a:gd name="connsiteX3" fmla="*/ 87613 w 201379"/>
              <a:gd name="connsiteY3" fmla="*/ 950074 h 1633085"/>
              <a:gd name="connsiteX4" fmla="*/ 64772 w 201379"/>
              <a:gd name="connsiteY4" fmla="*/ 730864 h 1633085"/>
              <a:gd name="connsiteX5" fmla="*/ 54 w 201379"/>
              <a:gd name="connsiteY5" fmla="*/ 559555 h 1633085"/>
              <a:gd name="connsiteX6" fmla="*/ 49544 w 201379"/>
              <a:gd name="connsiteY6" fmla="*/ 479612 h 1633085"/>
              <a:gd name="connsiteX7" fmla="*/ 175805 w 201379"/>
              <a:gd name="connsiteY7" fmla="*/ 260083 h 1633085"/>
              <a:gd name="connsiteX8" fmla="*/ 198818 w 201379"/>
              <a:gd name="connsiteY8" fmla="*/ 0 h 1633085"/>
              <a:gd name="connsiteX0" fmla="*/ 110468 w 216629"/>
              <a:gd name="connsiteY0" fmla="*/ 1633085 h 1633085"/>
              <a:gd name="connsiteX1" fmla="*/ 182799 w 216629"/>
              <a:gd name="connsiteY1" fmla="*/ 1107741 h 1633085"/>
              <a:gd name="connsiteX2" fmla="*/ 130455 w 216629"/>
              <a:gd name="connsiteY2" fmla="*/ 1010667 h 1633085"/>
              <a:gd name="connsiteX3" fmla="*/ 87627 w 216629"/>
              <a:gd name="connsiteY3" fmla="*/ 950074 h 1633085"/>
              <a:gd name="connsiteX4" fmla="*/ 64786 w 216629"/>
              <a:gd name="connsiteY4" fmla="*/ 730864 h 1633085"/>
              <a:gd name="connsiteX5" fmla="*/ 68 w 216629"/>
              <a:gd name="connsiteY5" fmla="*/ 559555 h 1633085"/>
              <a:gd name="connsiteX6" fmla="*/ 49558 w 216629"/>
              <a:gd name="connsiteY6" fmla="*/ 479612 h 1633085"/>
              <a:gd name="connsiteX7" fmla="*/ 206002 w 216629"/>
              <a:gd name="connsiteY7" fmla="*/ 273497 h 1633085"/>
              <a:gd name="connsiteX8" fmla="*/ 198832 w 216629"/>
              <a:gd name="connsiteY8" fmla="*/ 0 h 1633085"/>
              <a:gd name="connsiteX0" fmla="*/ 110436 w 216597"/>
              <a:gd name="connsiteY0" fmla="*/ 1633085 h 1633085"/>
              <a:gd name="connsiteX1" fmla="*/ 182767 w 216597"/>
              <a:gd name="connsiteY1" fmla="*/ 1107741 h 1633085"/>
              <a:gd name="connsiteX2" fmla="*/ 130423 w 216597"/>
              <a:gd name="connsiteY2" fmla="*/ 1010667 h 1633085"/>
              <a:gd name="connsiteX3" fmla="*/ 87595 w 216597"/>
              <a:gd name="connsiteY3" fmla="*/ 950074 h 1633085"/>
              <a:gd name="connsiteX4" fmla="*/ 64754 w 216597"/>
              <a:gd name="connsiteY4" fmla="*/ 730864 h 1633085"/>
              <a:gd name="connsiteX5" fmla="*/ 36 w 216597"/>
              <a:gd name="connsiteY5" fmla="*/ 559555 h 1633085"/>
              <a:gd name="connsiteX6" fmla="*/ 49526 w 216597"/>
              <a:gd name="connsiteY6" fmla="*/ 479612 h 1633085"/>
              <a:gd name="connsiteX7" fmla="*/ 103668 w 216597"/>
              <a:gd name="connsiteY7" fmla="*/ 325720 h 1633085"/>
              <a:gd name="connsiteX8" fmla="*/ 205970 w 216597"/>
              <a:gd name="connsiteY8" fmla="*/ 273497 h 1633085"/>
              <a:gd name="connsiteX9" fmla="*/ 198800 w 216597"/>
              <a:gd name="connsiteY9" fmla="*/ 0 h 1633085"/>
              <a:gd name="connsiteX0" fmla="*/ 110436 w 214085"/>
              <a:gd name="connsiteY0" fmla="*/ 1633085 h 1633085"/>
              <a:gd name="connsiteX1" fmla="*/ 182767 w 214085"/>
              <a:gd name="connsiteY1" fmla="*/ 1107741 h 1633085"/>
              <a:gd name="connsiteX2" fmla="*/ 130423 w 214085"/>
              <a:gd name="connsiteY2" fmla="*/ 1010667 h 1633085"/>
              <a:gd name="connsiteX3" fmla="*/ 87595 w 214085"/>
              <a:gd name="connsiteY3" fmla="*/ 950074 h 1633085"/>
              <a:gd name="connsiteX4" fmla="*/ 64754 w 214085"/>
              <a:gd name="connsiteY4" fmla="*/ 730864 h 1633085"/>
              <a:gd name="connsiteX5" fmla="*/ 36 w 214085"/>
              <a:gd name="connsiteY5" fmla="*/ 559555 h 1633085"/>
              <a:gd name="connsiteX6" fmla="*/ 49526 w 214085"/>
              <a:gd name="connsiteY6" fmla="*/ 479612 h 1633085"/>
              <a:gd name="connsiteX7" fmla="*/ 103668 w 214085"/>
              <a:gd name="connsiteY7" fmla="*/ 325720 h 1633085"/>
              <a:gd name="connsiteX8" fmla="*/ 202616 w 214085"/>
              <a:gd name="connsiteY8" fmla="*/ 260083 h 1633085"/>
              <a:gd name="connsiteX9" fmla="*/ 198800 w 214085"/>
              <a:gd name="connsiteY9" fmla="*/ 0 h 1633085"/>
              <a:gd name="connsiteX0" fmla="*/ 110436 w 214085"/>
              <a:gd name="connsiteY0" fmla="*/ 1633085 h 1633085"/>
              <a:gd name="connsiteX1" fmla="*/ 182767 w 214085"/>
              <a:gd name="connsiteY1" fmla="*/ 1107741 h 1633085"/>
              <a:gd name="connsiteX2" fmla="*/ 130423 w 214085"/>
              <a:gd name="connsiteY2" fmla="*/ 1010667 h 1633085"/>
              <a:gd name="connsiteX3" fmla="*/ 87595 w 214085"/>
              <a:gd name="connsiteY3" fmla="*/ 950074 h 1633085"/>
              <a:gd name="connsiteX4" fmla="*/ 64754 w 214085"/>
              <a:gd name="connsiteY4" fmla="*/ 730864 h 1633085"/>
              <a:gd name="connsiteX5" fmla="*/ 36 w 214085"/>
              <a:gd name="connsiteY5" fmla="*/ 559555 h 1633085"/>
              <a:gd name="connsiteX6" fmla="*/ 49526 w 214085"/>
              <a:gd name="connsiteY6" fmla="*/ 479612 h 1633085"/>
              <a:gd name="connsiteX7" fmla="*/ 103668 w 214085"/>
              <a:gd name="connsiteY7" fmla="*/ 325720 h 1633085"/>
              <a:gd name="connsiteX8" fmla="*/ 202616 w 214085"/>
              <a:gd name="connsiteY8" fmla="*/ 260083 h 1633085"/>
              <a:gd name="connsiteX9" fmla="*/ 198800 w 214085"/>
              <a:gd name="connsiteY9" fmla="*/ 0 h 1633085"/>
              <a:gd name="connsiteX0" fmla="*/ 182767 w 214085"/>
              <a:gd name="connsiteY0" fmla="*/ 1107741 h 1107741"/>
              <a:gd name="connsiteX1" fmla="*/ 130423 w 214085"/>
              <a:gd name="connsiteY1" fmla="*/ 1010667 h 1107741"/>
              <a:gd name="connsiteX2" fmla="*/ 87595 w 214085"/>
              <a:gd name="connsiteY2" fmla="*/ 950074 h 1107741"/>
              <a:gd name="connsiteX3" fmla="*/ 64754 w 214085"/>
              <a:gd name="connsiteY3" fmla="*/ 730864 h 1107741"/>
              <a:gd name="connsiteX4" fmla="*/ 36 w 214085"/>
              <a:gd name="connsiteY4" fmla="*/ 559555 h 1107741"/>
              <a:gd name="connsiteX5" fmla="*/ 49526 w 214085"/>
              <a:gd name="connsiteY5" fmla="*/ 479612 h 1107741"/>
              <a:gd name="connsiteX6" fmla="*/ 103668 w 214085"/>
              <a:gd name="connsiteY6" fmla="*/ 325720 h 1107741"/>
              <a:gd name="connsiteX7" fmla="*/ 202616 w 214085"/>
              <a:gd name="connsiteY7" fmla="*/ 260083 h 1107741"/>
              <a:gd name="connsiteX8" fmla="*/ 198800 w 214085"/>
              <a:gd name="connsiteY8" fmla="*/ 0 h 1107741"/>
              <a:gd name="connsiteX0" fmla="*/ 181090 w 214085"/>
              <a:gd name="connsiteY0" fmla="*/ 1090973 h 1090973"/>
              <a:gd name="connsiteX1" fmla="*/ 130423 w 214085"/>
              <a:gd name="connsiteY1" fmla="*/ 1010667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090 w 214085"/>
              <a:gd name="connsiteY0" fmla="*/ 1090973 h 1090973"/>
              <a:gd name="connsiteX1" fmla="*/ 130423 w 214085"/>
              <a:gd name="connsiteY1" fmla="*/ 1010667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090 w 214085"/>
              <a:gd name="connsiteY0" fmla="*/ 1090973 h 1090973"/>
              <a:gd name="connsiteX1" fmla="*/ 132100 w 214085"/>
              <a:gd name="connsiteY1" fmla="*/ 1017374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090 w 214085"/>
              <a:gd name="connsiteY0" fmla="*/ 1090973 h 1090973"/>
              <a:gd name="connsiteX1" fmla="*/ 132100 w 214085"/>
              <a:gd name="connsiteY1" fmla="*/ 1017374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390 w 214385"/>
              <a:gd name="connsiteY0" fmla="*/ 1090973 h 1090973"/>
              <a:gd name="connsiteX1" fmla="*/ 132400 w 214385"/>
              <a:gd name="connsiteY1" fmla="*/ 1017374 h 1090973"/>
              <a:gd name="connsiteX2" fmla="*/ 87895 w 214385"/>
              <a:gd name="connsiteY2" fmla="*/ 950074 h 1090973"/>
              <a:gd name="connsiteX3" fmla="*/ 75115 w 214385"/>
              <a:gd name="connsiteY3" fmla="*/ 722480 h 1090973"/>
              <a:gd name="connsiteX4" fmla="*/ 336 w 214385"/>
              <a:gd name="connsiteY4" fmla="*/ 559555 h 1090973"/>
              <a:gd name="connsiteX5" fmla="*/ 49826 w 214385"/>
              <a:gd name="connsiteY5" fmla="*/ 479612 h 1090973"/>
              <a:gd name="connsiteX6" fmla="*/ 103968 w 214385"/>
              <a:gd name="connsiteY6" fmla="*/ 325720 h 1090973"/>
              <a:gd name="connsiteX7" fmla="*/ 202916 w 214385"/>
              <a:gd name="connsiteY7" fmla="*/ 260083 h 1090973"/>
              <a:gd name="connsiteX8" fmla="*/ 199100 w 214385"/>
              <a:gd name="connsiteY8" fmla="*/ 0 h 1090973"/>
              <a:gd name="connsiteX0" fmla="*/ 181390 w 214385"/>
              <a:gd name="connsiteY0" fmla="*/ 1090973 h 1090973"/>
              <a:gd name="connsiteX1" fmla="*/ 132400 w 214385"/>
              <a:gd name="connsiteY1" fmla="*/ 1017374 h 1090973"/>
              <a:gd name="connsiteX2" fmla="*/ 87895 w 214385"/>
              <a:gd name="connsiteY2" fmla="*/ 950074 h 1090973"/>
              <a:gd name="connsiteX3" fmla="*/ 75115 w 214385"/>
              <a:gd name="connsiteY3" fmla="*/ 725834 h 1090973"/>
              <a:gd name="connsiteX4" fmla="*/ 336 w 214385"/>
              <a:gd name="connsiteY4" fmla="*/ 559555 h 1090973"/>
              <a:gd name="connsiteX5" fmla="*/ 49826 w 214385"/>
              <a:gd name="connsiteY5" fmla="*/ 479612 h 1090973"/>
              <a:gd name="connsiteX6" fmla="*/ 103968 w 214385"/>
              <a:gd name="connsiteY6" fmla="*/ 325720 h 1090973"/>
              <a:gd name="connsiteX7" fmla="*/ 202916 w 214385"/>
              <a:gd name="connsiteY7" fmla="*/ 260083 h 1090973"/>
              <a:gd name="connsiteX8" fmla="*/ 199100 w 214385"/>
              <a:gd name="connsiteY8" fmla="*/ 0 h 1090973"/>
              <a:gd name="connsiteX0" fmla="*/ 181390 w 214385"/>
              <a:gd name="connsiteY0" fmla="*/ 1090973 h 1090973"/>
              <a:gd name="connsiteX1" fmla="*/ 132400 w 214385"/>
              <a:gd name="connsiteY1" fmla="*/ 1017374 h 1090973"/>
              <a:gd name="connsiteX2" fmla="*/ 87895 w 214385"/>
              <a:gd name="connsiteY2" fmla="*/ 950074 h 1090973"/>
              <a:gd name="connsiteX3" fmla="*/ 75115 w 214385"/>
              <a:gd name="connsiteY3" fmla="*/ 725834 h 1090973"/>
              <a:gd name="connsiteX4" fmla="*/ 336 w 214385"/>
              <a:gd name="connsiteY4" fmla="*/ 561232 h 1090973"/>
              <a:gd name="connsiteX5" fmla="*/ 49826 w 214385"/>
              <a:gd name="connsiteY5" fmla="*/ 479612 h 1090973"/>
              <a:gd name="connsiteX6" fmla="*/ 103968 w 214385"/>
              <a:gd name="connsiteY6" fmla="*/ 325720 h 1090973"/>
              <a:gd name="connsiteX7" fmla="*/ 202916 w 214385"/>
              <a:gd name="connsiteY7" fmla="*/ 260083 h 1090973"/>
              <a:gd name="connsiteX8" fmla="*/ 199100 w 214385"/>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03634 w 214051"/>
              <a:gd name="connsiteY6" fmla="*/ 325720 h 1090973"/>
              <a:gd name="connsiteX7" fmla="*/ 202582 w 214051"/>
              <a:gd name="connsiteY7" fmla="*/ 260083 h 1090973"/>
              <a:gd name="connsiteX8" fmla="*/ 198766 w 214051"/>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03634 w 214051"/>
              <a:gd name="connsiteY6" fmla="*/ 325720 h 1090973"/>
              <a:gd name="connsiteX7" fmla="*/ 202582 w 214051"/>
              <a:gd name="connsiteY7" fmla="*/ 260083 h 1090973"/>
              <a:gd name="connsiteX8" fmla="*/ 198766 w 214051"/>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12018 w 214051"/>
              <a:gd name="connsiteY6" fmla="*/ 320690 h 1090973"/>
              <a:gd name="connsiteX7" fmla="*/ 202582 w 214051"/>
              <a:gd name="connsiteY7" fmla="*/ 260083 h 1090973"/>
              <a:gd name="connsiteX8" fmla="*/ 198766 w 214051"/>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12018 w 214051"/>
              <a:gd name="connsiteY6" fmla="*/ 320690 h 1090973"/>
              <a:gd name="connsiteX7" fmla="*/ 202582 w 214051"/>
              <a:gd name="connsiteY7" fmla="*/ 260083 h 1090973"/>
              <a:gd name="connsiteX8" fmla="*/ 198766 w 214051"/>
              <a:gd name="connsiteY8" fmla="*/ 0 h 1090973"/>
              <a:gd name="connsiteX0" fmla="*/ 181056 w 216563"/>
              <a:gd name="connsiteY0" fmla="*/ 1090973 h 1090973"/>
              <a:gd name="connsiteX1" fmla="*/ 132066 w 216563"/>
              <a:gd name="connsiteY1" fmla="*/ 1017374 h 1090973"/>
              <a:gd name="connsiteX2" fmla="*/ 87561 w 216563"/>
              <a:gd name="connsiteY2" fmla="*/ 950074 h 1090973"/>
              <a:gd name="connsiteX3" fmla="*/ 74781 w 216563"/>
              <a:gd name="connsiteY3" fmla="*/ 725834 h 1090973"/>
              <a:gd name="connsiteX4" fmla="*/ 2 w 216563"/>
              <a:gd name="connsiteY4" fmla="*/ 561232 h 1090973"/>
              <a:gd name="connsiteX5" fmla="*/ 72967 w 216563"/>
              <a:gd name="connsiteY5" fmla="*/ 472905 h 1090973"/>
              <a:gd name="connsiteX6" fmla="*/ 112018 w 216563"/>
              <a:gd name="connsiteY6" fmla="*/ 320690 h 1090973"/>
              <a:gd name="connsiteX7" fmla="*/ 205936 w 216563"/>
              <a:gd name="connsiteY7" fmla="*/ 260083 h 1090973"/>
              <a:gd name="connsiteX8" fmla="*/ 198766 w 216563"/>
              <a:gd name="connsiteY8" fmla="*/ 0 h 1090973"/>
              <a:gd name="connsiteX0" fmla="*/ 174349 w 216563"/>
              <a:gd name="connsiteY0" fmla="*/ 1079235 h 1079235"/>
              <a:gd name="connsiteX1" fmla="*/ 132066 w 216563"/>
              <a:gd name="connsiteY1" fmla="*/ 1017374 h 1079235"/>
              <a:gd name="connsiteX2" fmla="*/ 87561 w 216563"/>
              <a:gd name="connsiteY2" fmla="*/ 950074 h 1079235"/>
              <a:gd name="connsiteX3" fmla="*/ 74781 w 216563"/>
              <a:gd name="connsiteY3" fmla="*/ 725834 h 1079235"/>
              <a:gd name="connsiteX4" fmla="*/ 2 w 216563"/>
              <a:gd name="connsiteY4" fmla="*/ 561232 h 1079235"/>
              <a:gd name="connsiteX5" fmla="*/ 72967 w 216563"/>
              <a:gd name="connsiteY5" fmla="*/ 472905 h 1079235"/>
              <a:gd name="connsiteX6" fmla="*/ 112018 w 216563"/>
              <a:gd name="connsiteY6" fmla="*/ 320690 h 1079235"/>
              <a:gd name="connsiteX7" fmla="*/ 205936 w 216563"/>
              <a:gd name="connsiteY7" fmla="*/ 260083 h 1079235"/>
              <a:gd name="connsiteX8" fmla="*/ 198766 w 216563"/>
              <a:gd name="connsiteY8" fmla="*/ 0 h 1079235"/>
              <a:gd name="connsiteX0" fmla="*/ 174349 w 216563"/>
              <a:gd name="connsiteY0" fmla="*/ 1079235 h 1079235"/>
              <a:gd name="connsiteX1" fmla="*/ 106914 w 216563"/>
              <a:gd name="connsiteY1" fmla="*/ 997252 h 1079235"/>
              <a:gd name="connsiteX2" fmla="*/ 87561 w 216563"/>
              <a:gd name="connsiteY2" fmla="*/ 950074 h 1079235"/>
              <a:gd name="connsiteX3" fmla="*/ 74781 w 216563"/>
              <a:gd name="connsiteY3" fmla="*/ 725834 h 1079235"/>
              <a:gd name="connsiteX4" fmla="*/ 2 w 216563"/>
              <a:gd name="connsiteY4" fmla="*/ 561232 h 1079235"/>
              <a:gd name="connsiteX5" fmla="*/ 72967 w 216563"/>
              <a:gd name="connsiteY5" fmla="*/ 472905 h 1079235"/>
              <a:gd name="connsiteX6" fmla="*/ 112018 w 216563"/>
              <a:gd name="connsiteY6" fmla="*/ 320690 h 1079235"/>
              <a:gd name="connsiteX7" fmla="*/ 205936 w 216563"/>
              <a:gd name="connsiteY7" fmla="*/ 260083 h 1079235"/>
              <a:gd name="connsiteX8" fmla="*/ 198766 w 216563"/>
              <a:gd name="connsiteY8" fmla="*/ 0 h 1079235"/>
              <a:gd name="connsiteX0" fmla="*/ 174349 w 216563"/>
              <a:gd name="connsiteY0" fmla="*/ 1079235 h 1079235"/>
              <a:gd name="connsiteX1" fmla="*/ 95176 w 216563"/>
              <a:gd name="connsiteY1" fmla="*/ 987191 h 1079235"/>
              <a:gd name="connsiteX2" fmla="*/ 87561 w 216563"/>
              <a:gd name="connsiteY2" fmla="*/ 950074 h 1079235"/>
              <a:gd name="connsiteX3" fmla="*/ 74781 w 216563"/>
              <a:gd name="connsiteY3" fmla="*/ 725834 h 1079235"/>
              <a:gd name="connsiteX4" fmla="*/ 2 w 216563"/>
              <a:gd name="connsiteY4" fmla="*/ 561232 h 1079235"/>
              <a:gd name="connsiteX5" fmla="*/ 72967 w 216563"/>
              <a:gd name="connsiteY5" fmla="*/ 472905 h 1079235"/>
              <a:gd name="connsiteX6" fmla="*/ 112018 w 216563"/>
              <a:gd name="connsiteY6" fmla="*/ 320690 h 1079235"/>
              <a:gd name="connsiteX7" fmla="*/ 205936 w 216563"/>
              <a:gd name="connsiteY7" fmla="*/ 260083 h 1079235"/>
              <a:gd name="connsiteX8" fmla="*/ 198766 w 216563"/>
              <a:gd name="connsiteY8" fmla="*/ 0 h 1079235"/>
              <a:gd name="connsiteX0" fmla="*/ 165965 w 216563"/>
              <a:gd name="connsiteY0" fmla="*/ 1070851 h 1070851"/>
              <a:gd name="connsiteX1" fmla="*/ 95176 w 216563"/>
              <a:gd name="connsiteY1" fmla="*/ 987191 h 1070851"/>
              <a:gd name="connsiteX2" fmla="*/ 87561 w 216563"/>
              <a:gd name="connsiteY2" fmla="*/ 950074 h 1070851"/>
              <a:gd name="connsiteX3" fmla="*/ 74781 w 216563"/>
              <a:gd name="connsiteY3" fmla="*/ 725834 h 1070851"/>
              <a:gd name="connsiteX4" fmla="*/ 2 w 216563"/>
              <a:gd name="connsiteY4" fmla="*/ 561232 h 1070851"/>
              <a:gd name="connsiteX5" fmla="*/ 72967 w 216563"/>
              <a:gd name="connsiteY5" fmla="*/ 472905 h 1070851"/>
              <a:gd name="connsiteX6" fmla="*/ 112018 w 216563"/>
              <a:gd name="connsiteY6" fmla="*/ 320690 h 1070851"/>
              <a:gd name="connsiteX7" fmla="*/ 205936 w 216563"/>
              <a:gd name="connsiteY7" fmla="*/ 260083 h 1070851"/>
              <a:gd name="connsiteX8" fmla="*/ 198766 w 216563"/>
              <a:gd name="connsiteY8" fmla="*/ 0 h 1070851"/>
              <a:gd name="connsiteX0" fmla="*/ 169319 w 216563"/>
              <a:gd name="connsiteY0" fmla="*/ 1069174 h 1069174"/>
              <a:gd name="connsiteX1" fmla="*/ 95176 w 216563"/>
              <a:gd name="connsiteY1" fmla="*/ 987191 h 1069174"/>
              <a:gd name="connsiteX2" fmla="*/ 87561 w 216563"/>
              <a:gd name="connsiteY2" fmla="*/ 950074 h 1069174"/>
              <a:gd name="connsiteX3" fmla="*/ 74781 w 216563"/>
              <a:gd name="connsiteY3" fmla="*/ 725834 h 1069174"/>
              <a:gd name="connsiteX4" fmla="*/ 2 w 216563"/>
              <a:gd name="connsiteY4" fmla="*/ 561232 h 1069174"/>
              <a:gd name="connsiteX5" fmla="*/ 72967 w 216563"/>
              <a:gd name="connsiteY5" fmla="*/ 472905 h 1069174"/>
              <a:gd name="connsiteX6" fmla="*/ 112018 w 216563"/>
              <a:gd name="connsiteY6" fmla="*/ 320690 h 1069174"/>
              <a:gd name="connsiteX7" fmla="*/ 205936 w 216563"/>
              <a:gd name="connsiteY7" fmla="*/ 260083 h 1069174"/>
              <a:gd name="connsiteX8" fmla="*/ 198766 w 216563"/>
              <a:gd name="connsiteY8" fmla="*/ 0 h 1069174"/>
              <a:gd name="connsiteX0" fmla="*/ 179380 w 216563"/>
              <a:gd name="connsiteY0" fmla="*/ 1282129 h 1282129"/>
              <a:gd name="connsiteX1" fmla="*/ 95176 w 216563"/>
              <a:gd name="connsiteY1" fmla="*/ 987191 h 1282129"/>
              <a:gd name="connsiteX2" fmla="*/ 87561 w 216563"/>
              <a:gd name="connsiteY2" fmla="*/ 950074 h 1282129"/>
              <a:gd name="connsiteX3" fmla="*/ 74781 w 216563"/>
              <a:gd name="connsiteY3" fmla="*/ 725834 h 1282129"/>
              <a:gd name="connsiteX4" fmla="*/ 2 w 216563"/>
              <a:gd name="connsiteY4" fmla="*/ 561232 h 1282129"/>
              <a:gd name="connsiteX5" fmla="*/ 72967 w 216563"/>
              <a:gd name="connsiteY5" fmla="*/ 472905 h 1282129"/>
              <a:gd name="connsiteX6" fmla="*/ 112018 w 216563"/>
              <a:gd name="connsiteY6" fmla="*/ 320690 h 1282129"/>
              <a:gd name="connsiteX7" fmla="*/ 205936 w 216563"/>
              <a:gd name="connsiteY7" fmla="*/ 260083 h 1282129"/>
              <a:gd name="connsiteX8" fmla="*/ 198766 w 216563"/>
              <a:gd name="connsiteY8" fmla="*/ 0 h 1282129"/>
              <a:gd name="connsiteX0" fmla="*/ 179380 w 216563"/>
              <a:gd name="connsiteY0" fmla="*/ 1282129 h 1282129"/>
              <a:gd name="connsiteX1" fmla="*/ 160572 w 216563"/>
              <a:gd name="connsiteY1" fmla="*/ 1077739 h 1282129"/>
              <a:gd name="connsiteX2" fmla="*/ 87561 w 216563"/>
              <a:gd name="connsiteY2" fmla="*/ 950074 h 1282129"/>
              <a:gd name="connsiteX3" fmla="*/ 74781 w 216563"/>
              <a:gd name="connsiteY3" fmla="*/ 725834 h 1282129"/>
              <a:gd name="connsiteX4" fmla="*/ 2 w 216563"/>
              <a:gd name="connsiteY4" fmla="*/ 561232 h 1282129"/>
              <a:gd name="connsiteX5" fmla="*/ 72967 w 216563"/>
              <a:gd name="connsiteY5" fmla="*/ 472905 h 1282129"/>
              <a:gd name="connsiteX6" fmla="*/ 112018 w 216563"/>
              <a:gd name="connsiteY6" fmla="*/ 320690 h 1282129"/>
              <a:gd name="connsiteX7" fmla="*/ 205936 w 216563"/>
              <a:gd name="connsiteY7" fmla="*/ 260083 h 1282129"/>
              <a:gd name="connsiteX8" fmla="*/ 198766 w 216563"/>
              <a:gd name="connsiteY8" fmla="*/ 0 h 1282129"/>
              <a:gd name="connsiteX0" fmla="*/ 179380 w 216563"/>
              <a:gd name="connsiteY0" fmla="*/ 1282129 h 1282129"/>
              <a:gd name="connsiteX1" fmla="*/ 160572 w 216563"/>
              <a:gd name="connsiteY1" fmla="*/ 1077739 h 1282129"/>
              <a:gd name="connsiteX2" fmla="*/ 87561 w 216563"/>
              <a:gd name="connsiteY2" fmla="*/ 950074 h 1282129"/>
              <a:gd name="connsiteX3" fmla="*/ 74781 w 216563"/>
              <a:gd name="connsiteY3" fmla="*/ 725834 h 1282129"/>
              <a:gd name="connsiteX4" fmla="*/ 2 w 216563"/>
              <a:gd name="connsiteY4" fmla="*/ 561232 h 1282129"/>
              <a:gd name="connsiteX5" fmla="*/ 77438 w 216563"/>
              <a:gd name="connsiteY5" fmla="*/ 419247 h 1282129"/>
              <a:gd name="connsiteX6" fmla="*/ 112018 w 216563"/>
              <a:gd name="connsiteY6" fmla="*/ 320690 h 1282129"/>
              <a:gd name="connsiteX7" fmla="*/ 205936 w 216563"/>
              <a:gd name="connsiteY7" fmla="*/ 260083 h 1282129"/>
              <a:gd name="connsiteX8" fmla="*/ 198766 w 216563"/>
              <a:gd name="connsiteY8" fmla="*/ 0 h 1282129"/>
              <a:gd name="connsiteX0" fmla="*/ 106239 w 143422"/>
              <a:gd name="connsiteY0" fmla="*/ 1282129 h 1282129"/>
              <a:gd name="connsiteX1" fmla="*/ 87431 w 143422"/>
              <a:gd name="connsiteY1" fmla="*/ 1077739 h 1282129"/>
              <a:gd name="connsiteX2" fmla="*/ 14420 w 143422"/>
              <a:gd name="connsiteY2" fmla="*/ 950074 h 1282129"/>
              <a:gd name="connsiteX3" fmla="*/ 1640 w 143422"/>
              <a:gd name="connsiteY3" fmla="*/ 725834 h 1282129"/>
              <a:gd name="connsiteX4" fmla="*/ 4297 w 143422"/>
              <a:gd name="connsiteY4" fmla="*/ 419247 h 1282129"/>
              <a:gd name="connsiteX5" fmla="*/ 38877 w 143422"/>
              <a:gd name="connsiteY5" fmla="*/ 320690 h 1282129"/>
              <a:gd name="connsiteX6" fmla="*/ 132795 w 143422"/>
              <a:gd name="connsiteY6" fmla="*/ 260083 h 1282129"/>
              <a:gd name="connsiteX7" fmla="*/ 125625 w 143422"/>
              <a:gd name="connsiteY7" fmla="*/ 0 h 1282129"/>
              <a:gd name="connsiteX0" fmla="*/ 104210 w 141393"/>
              <a:gd name="connsiteY0" fmla="*/ 1282129 h 1282129"/>
              <a:gd name="connsiteX1" fmla="*/ 85402 w 141393"/>
              <a:gd name="connsiteY1" fmla="*/ 1077739 h 1282129"/>
              <a:gd name="connsiteX2" fmla="*/ 12391 w 141393"/>
              <a:gd name="connsiteY2" fmla="*/ 950074 h 1282129"/>
              <a:gd name="connsiteX3" fmla="*/ 2268 w 141393"/>
              <a:gd name="connsiteY3" fmla="*/ 419247 h 1282129"/>
              <a:gd name="connsiteX4" fmla="*/ 36848 w 141393"/>
              <a:gd name="connsiteY4" fmla="*/ 320690 h 1282129"/>
              <a:gd name="connsiteX5" fmla="*/ 130766 w 141393"/>
              <a:gd name="connsiteY5" fmla="*/ 260083 h 1282129"/>
              <a:gd name="connsiteX6" fmla="*/ 123596 w 141393"/>
              <a:gd name="connsiteY6" fmla="*/ 0 h 1282129"/>
              <a:gd name="connsiteX0" fmla="*/ 103702 w 140885"/>
              <a:gd name="connsiteY0" fmla="*/ 1282129 h 1282129"/>
              <a:gd name="connsiteX1" fmla="*/ 84894 w 140885"/>
              <a:gd name="connsiteY1" fmla="*/ 1077739 h 1282129"/>
              <a:gd name="connsiteX2" fmla="*/ 1760 w 140885"/>
              <a:gd name="connsiteY2" fmla="*/ 419247 h 1282129"/>
              <a:gd name="connsiteX3" fmla="*/ 36340 w 140885"/>
              <a:gd name="connsiteY3" fmla="*/ 320690 h 1282129"/>
              <a:gd name="connsiteX4" fmla="*/ 130258 w 140885"/>
              <a:gd name="connsiteY4" fmla="*/ 260083 h 1282129"/>
              <a:gd name="connsiteX5" fmla="*/ 123088 w 140885"/>
              <a:gd name="connsiteY5" fmla="*/ 0 h 1282129"/>
              <a:gd name="connsiteX0" fmla="*/ 104770 w 141953"/>
              <a:gd name="connsiteY0" fmla="*/ 1282129 h 1282129"/>
              <a:gd name="connsiteX1" fmla="*/ 2828 w 141953"/>
              <a:gd name="connsiteY1" fmla="*/ 419247 h 1282129"/>
              <a:gd name="connsiteX2" fmla="*/ 37408 w 141953"/>
              <a:gd name="connsiteY2" fmla="*/ 320690 h 1282129"/>
              <a:gd name="connsiteX3" fmla="*/ 131326 w 141953"/>
              <a:gd name="connsiteY3" fmla="*/ 260083 h 1282129"/>
              <a:gd name="connsiteX4" fmla="*/ 124156 w 141953"/>
              <a:gd name="connsiteY4" fmla="*/ 0 h 1282129"/>
              <a:gd name="connsiteX0" fmla="*/ 104770 w 141953"/>
              <a:gd name="connsiteY0" fmla="*/ 1282129 h 1282129"/>
              <a:gd name="connsiteX1" fmla="*/ 2828 w 141953"/>
              <a:gd name="connsiteY1" fmla="*/ 419247 h 1282129"/>
              <a:gd name="connsiteX2" fmla="*/ 37408 w 141953"/>
              <a:gd name="connsiteY2" fmla="*/ 320690 h 1282129"/>
              <a:gd name="connsiteX3" fmla="*/ 131326 w 141953"/>
              <a:gd name="connsiteY3" fmla="*/ 260083 h 1282129"/>
              <a:gd name="connsiteX4" fmla="*/ 124156 w 141953"/>
              <a:gd name="connsiteY4" fmla="*/ 0 h 1282129"/>
              <a:gd name="connsiteX0" fmla="*/ 2828 w 141953"/>
              <a:gd name="connsiteY0" fmla="*/ 419247 h 419247"/>
              <a:gd name="connsiteX1" fmla="*/ 37408 w 141953"/>
              <a:gd name="connsiteY1" fmla="*/ 320690 h 419247"/>
              <a:gd name="connsiteX2" fmla="*/ 131326 w 141953"/>
              <a:gd name="connsiteY2" fmla="*/ 260083 h 419247"/>
              <a:gd name="connsiteX3" fmla="*/ 124156 w 141953"/>
              <a:gd name="connsiteY3" fmla="*/ 0 h 419247"/>
              <a:gd name="connsiteX0" fmla="*/ 3075 w 138846"/>
              <a:gd name="connsiteY0" fmla="*/ 400802 h 400802"/>
              <a:gd name="connsiteX1" fmla="*/ 34301 w 138846"/>
              <a:gd name="connsiteY1" fmla="*/ 320690 h 400802"/>
              <a:gd name="connsiteX2" fmla="*/ 128219 w 138846"/>
              <a:gd name="connsiteY2" fmla="*/ 260083 h 400802"/>
              <a:gd name="connsiteX3" fmla="*/ 121049 w 138846"/>
              <a:gd name="connsiteY3" fmla="*/ 0 h 400802"/>
              <a:gd name="connsiteX0" fmla="*/ 0 w 135771"/>
              <a:gd name="connsiteY0" fmla="*/ 400802 h 400802"/>
              <a:gd name="connsiteX1" fmla="*/ 31226 w 135771"/>
              <a:gd name="connsiteY1" fmla="*/ 320690 h 400802"/>
              <a:gd name="connsiteX2" fmla="*/ 125144 w 135771"/>
              <a:gd name="connsiteY2" fmla="*/ 260083 h 400802"/>
              <a:gd name="connsiteX3" fmla="*/ 117974 w 135771"/>
              <a:gd name="connsiteY3" fmla="*/ 0 h 400802"/>
            </a:gdLst>
            <a:ahLst/>
            <a:cxnLst>
              <a:cxn ang="0">
                <a:pos x="connsiteX0" y="connsiteY0"/>
              </a:cxn>
              <a:cxn ang="0">
                <a:pos x="connsiteX1" y="connsiteY1"/>
              </a:cxn>
              <a:cxn ang="0">
                <a:pos x="connsiteX2" y="connsiteY2"/>
              </a:cxn>
              <a:cxn ang="0">
                <a:pos x="connsiteX3" y="connsiteY3"/>
              </a:cxn>
            </a:cxnLst>
            <a:rect l="l" t="t" r="r" b="b"/>
            <a:pathLst>
              <a:path w="135771" h="400802">
                <a:moveTo>
                  <a:pt x="0" y="400802"/>
                </a:moveTo>
                <a:cubicBezTo>
                  <a:pt x="13926" y="349555"/>
                  <a:pt x="10369" y="344143"/>
                  <a:pt x="31226" y="320690"/>
                </a:cubicBezTo>
                <a:cubicBezTo>
                  <a:pt x="52083" y="297237"/>
                  <a:pt x="90204" y="314866"/>
                  <a:pt x="125144" y="260083"/>
                </a:cubicBezTo>
                <a:cubicBezTo>
                  <a:pt x="150023" y="180148"/>
                  <a:pt x="124261" y="86694"/>
                  <a:pt x="117974" y="0"/>
                </a:cubicBezTo>
              </a:path>
            </a:pathLst>
          </a:custGeom>
          <a:noFill/>
          <a:ln w="38100" cap="sq">
            <a:solidFill>
              <a:schemeClr val="bg2">
                <a:lumMod val="50000"/>
              </a:schemeClr>
            </a:solidFill>
            <a:prstDash val="solid"/>
            <a:headEnd type="triangle" w="med" len="med"/>
            <a:tailEnd type="triangle" w="med" len="med"/>
          </a:ln>
          <a:effectLst>
            <a:glow>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cxnSp>
        <p:nvCxnSpPr>
          <p:cNvPr id="141" name="直線矢印コネクタ 140"/>
          <p:cNvCxnSpPr/>
          <p:nvPr/>
        </p:nvCxnSpPr>
        <p:spPr>
          <a:xfrm flipH="1">
            <a:off x="7742626" y="5868145"/>
            <a:ext cx="612000" cy="0"/>
          </a:xfrm>
          <a:prstGeom prst="straightConnector1">
            <a:avLst/>
          </a:prstGeom>
          <a:ln w="50800" cap="rnd">
            <a:solidFill>
              <a:srgbClr val="DE0000"/>
            </a:solidFill>
            <a:prstDash val="solid"/>
            <a:round/>
            <a:headEnd type="triangle" w="med" len="med"/>
            <a:tailEnd type="triangle" w="med" len="med"/>
          </a:ln>
          <a:effectLst>
            <a:glow rad="50800">
              <a:schemeClr val="accent1">
                <a:lumMod val="40000"/>
                <a:lumOff val="60000"/>
              </a:schemeClr>
            </a:glow>
          </a:effectLst>
        </p:spPr>
        <p:style>
          <a:lnRef idx="1">
            <a:schemeClr val="accent1"/>
          </a:lnRef>
          <a:fillRef idx="0">
            <a:schemeClr val="accent1"/>
          </a:fillRef>
          <a:effectRef idx="0">
            <a:schemeClr val="accent1"/>
          </a:effectRef>
          <a:fontRef idx="minor">
            <a:schemeClr val="tx1"/>
          </a:fontRef>
        </p:style>
      </p:cxnSp>
      <p:cxnSp>
        <p:nvCxnSpPr>
          <p:cNvPr id="145" name="直線矢印コネクタ 144"/>
          <p:cNvCxnSpPr/>
          <p:nvPr/>
        </p:nvCxnSpPr>
        <p:spPr>
          <a:xfrm flipH="1">
            <a:off x="7755328" y="6387031"/>
            <a:ext cx="612000" cy="0"/>
          </a:xfrm>
          <a:prstGeom prst="straightConnector1">
            <a:avLst/>
          </a:prstGeom>
          <a:ln w="50800" cap="rnd">
            <a:solidFill>
              <a:srgbClr val="FF9900"/>
            </a:solidFill>
            <a:prstDash val="solid"/>
            <a:round/>
            <a:headEnd type="triangle" w="med" len="med"/>
            <a:tailEnd type="triangle" w="med" len="med"/>
          </a:ln>
          <a:effectLst>
            <a:glow rad="50800">
              <a:schemeClr val="accent6">
                <a:lumMod val="40000"/>
                <a:lumOff val="60000"/>
              </a:schemeClr>
            </a:glow>
          </a:effectLst>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4943454" y="3489426"/>
            <a:ext cx="530041" cy="161583"/>
          </a:xfrm>
          <a:prstGeom prst="rect">
            <a:avLst/>
          </a:prstGeom>
          <a:noFill/>
        </p:spPr>
        <p:txBody>
          <a:bodyPr wrap="square" lIns="0" tIns="0" rIns="0" bIns="0"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うめきた</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47" name="テキスト ボックス 146"/>
          <p:cNvSpPr txBox="1"/>
          <p:nvPr/>
        </p:nvSpPr>
        <p:spPr>
          <a:xfrm>
            <a:off x="4502493" y="4648721"/>
            <a:ext cx="1028890" cy="246221"/>
          </a:xfrm>
          <a:prstGeom prst="rect">
            <a:avLst/>
          </a:prstGeom>
          <a:noFill/>
        </p:spPr>
        <p:txBody>
          <a:bodyPr wrap="square" lIns="0" tIns="0" rIns="0" bIns="0" rtlCol="0">
            <a:spAutoFit/>
          </a:bodyPr>
          <a:lstStyle/>
          <a:p>
            <a:r>
              <a:rPr lang="ja-JP" altLang="en-US" sz="16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なにわ筋</a:t>
            </a:r>
            <a:r>
              <a:rPr kumimoji="1" lang="ja-JP" altLang="en-US" sz="16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線</a:t>
            </a:r>
            <a:endParaRPr kumimoji="1" lang="ja-JP" altLang="en-US" sz="16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62" name="テキスト ボックス 161"/>
          <p:cNvSpPr txBox="1"/>
          <p:nvPr/>
        </p:nvSpPr>
        <p:spPr>
          <a:xfrm>
            <a:off x="7092576" y="2770302"/>
            <a:ext cx="792043" cy="138499"/>
          </a:xfrm>
          <a:prstGeom prst="rect">
            <a:avLst/>
          </a:prstGeom>
          <a:noFill/>
        </p:spPr>
        <p:txBody>
          <a:bodyPr wrap="square" lIns="0" tIns="0" rIns="0" bIns="0" rtlCol="0">
            <a:spAutoFit/>
          </a:bodyPr>
          <a:lstStyle/>
          <a:p>
            <a:r>
              <a:rPr lang="ja-JP" altLang="en-US" sz="900" dirty="0" smtClean="0">
                <a:solidFill>
                  <a:schemeClr val="tx1">
                    <a:lumMod val="50000"/>
                    <a:lumOff val="50000"/>
                  </a:schemeClr>
                </a:solidFill>
                <a:effectLst>
                  <a:glow rad="101600">
                    <a:schemeClr val="bg1"/>
                  </a:glow>
                </a:effectLst>
                <a:latin typeface="+mn-ea"/>
              </a:rPr>
              <a:t>おおさか東線</a:t>
            </a:r>
            <a:endParaRPr kumimoji="1" lang="ja-JP" altLang="en-US" sz="900" dirty="0">
              <a:solidFill>
                <a:schemeClr val="tx1">
                  <a:lumMod val="50000"/>
                  <a:lumOff val="50000"/>
                </a:schemeClr>
              </a:solidFill>
              <a:effectLst>
                <a:glow rad="101600">
                  <a:schemeClr val="bg1"/>
                </a:glow>
              </a:effectLst>
              <a:latin typeface="+mn-ea"/>
            </a:endParaRPr>
          </a:p>
        </p:txBody>
      </p:sp>
      <p:sp>
        <p:nvSpPr>
          <p:cNvPr id="163" name="フリーフォーム 162"/>
          <p:cNvSpPr/>
          <p:nvPr/>
        </p:nvSpPr>
        <p:spPr>
          <a:xfrm>
            <a:off x="5793626" y="2855121"/>
            <a:ext cx="3274695" cy="565133"/>
          </a:xfrm>
          <a:custGeom>
            <a:avLst/>
            <a:gdLst>
              <a:gd name="connsiteX0" fmla="*/ 0 w 4657725"/>
              <a:gd name="connsiteY0" fmla="*/ 965612 h 965612"/>
              <a:gd name="connsiteX1" fmla="*/ 1276350 w 4657725"/>
              <a:gd name="connsiteY1" fmla="*/ 127412 h 965612"/>
              <a:gd name="connsiteX2" fmla="*/ 1428750 w 4657725"/>
              <a:gd name="connsiteY2" fmla="*/ 108362 h 965612"/>
              <a:gd name="connsiteX3" fmla="*/ 1600200 w 4657725"/>
              <a:gd name="connsiteY3" fmla="*/ 108362 h 965612"/>
              <a:gd name="connsiteX4" fmla="*/ 1866900 w 4657725"/>
              <a:gd name="connsiteY4" fmla="*/ 22637 h 965612"/>
              <a:gd name="connsiteX5" fmla="*/ 1981200 w 4657725"/>
              <a:gd name="connsiteY5" fmla="*/ 22637 h 965612"/>
              <a:gd name="connsiteX6" fmla="*/ 2505075 w 4657725"/>
              <a:gd name="connsiteY6" fmla="*/ 279812 h 965612"/>
              <a:gd name="connsiteX7" fmla="*/ 3114675 w 4657725"/>
              <a:gd name="connsiteY7" fmla="*/ 556037 h 965612"/>
              <a:gd name="connsiteX8" fmla="*/ 3990975 w 4657725"/>
              <a:gd name="connsiteY8" fmla="*/ 556037 h 965612"/>
              <a:gd name="connsiteX9" fmla="*/ 4657725 w 4657725"/>
              <a:gd name="connsiteY9" fmla="*/ 241712 h 965612"/>
              <a:gd name="connsiteX0" fmla="*/ 0 w 4657725"/>
              <a:gd name="connsiteY0" fmla="*/ 997362 h 997362"/>
              <a:gd name="connsiteX1" fmla="*/ 1276350 w 4657725"/>
              <a:gd name="connsiteY1" fmla="*/ 127412 h 997362"/>
              <a:gd name="connsiteX2" fmla="*/ 1428750 w 4657725"/>
              <a:gd name="connsiteY2" fmla="*/ 108362 h 997362"/>
              <a:gd name="connsiteX3" fmla="*/ 16002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4657725"/>
              <a:gd name="connsiteY0" fmla="*/ 997362 h 997362"/>
              <a:gd name="connsiteX1" fmla="*/ 1276350 w 4657725"/>
              <a:gd name="connsiteY1" fmla="*/ 127412 h 997362"/>
              <a:gd name="connsiteX2" fmla="*/ 1428750 w 4657725"/>
              <a:gd name="connsiteY2" fmla="*/ 108362 h 997362"/>
              <a:gd name="connsiteX3" fmla="*/ 16002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4657725"/>
              <a:gd name="connsiteY0" fmla="*/ 997362 h 997362"/>
              <a:gd name="connsiteX1" fmla="*/ 1276350 w 4657725"/>
              <a:gd name="connsiteY1" fmla="*/ 127412 h 997362"/>
              <a:gd name="connsiteX2" fmla="*/ 1428750 w 4657725"/>
              <a:gd name="connsiteY2" fmla="*/ 108362 h 997362"/>
              <a:gd name="connsiteX3" fmla="*/ 16383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4657725"/>
              <a:gd name="connsiteY0" fmla="*/ 997362 h 997362"/>
              <a:gd name="connsiteX1" fmla="*/ 1276350 w 4657725"/>
              <a:gd name="connsiteY1" fmla="*/ 127412 h 997362"/>
              <a:gd name="connsiteX2" fmla="*/ 1428750 w 4657725"/>
              <a:gd name="connsiteY2" fmla="*/ 108362 h 997362"/>
              <a:gd name="connsiteX3" fmla="*/ 1638300 w 4657725"/>
              <a:gd name="connsiteY3" fmla="*/ 108362 h 997362"/>
              <a:gd name="connsiteX4" fmla="*/ 1866900 w 4657725"/>
              <a:gd name="connsiteY4" fmla="*/ 22637 h 997362"/>
              <a:gd name="connsiteX5" fmla="*/ 1981200 w 4657725"/>
              <a:gd name="connsiteY5" fmla="*/ 22637 h 997362"/>
              <a:gd name="connsiteX6" fmla="*/ 2505075 w 4657725"/>
              <a:gd name="connsiteY6" fmla="*/ 279812 h 997362"/>
              <a:gd name="connsiteX7" fmla="*/ 3114675 w 4657725"/>
              <a:gd name="connsiteY7" fmla="*/ 556037 h 997362"/>
              <a:gd name="connsiteX8" fmla="*/ 3990975 w 4657725"/>
              <a:gd name="connsiteY8" fmla="*/ 556037 h 997362"/>
              <a:gd name="connsiteX9" fmla="*/ 4657725 w 4657725"/>
              <a:gd name="connsiteY9" fmla="*/ 241712 h 997362"/>
              <a:gd name="connsiteX0" fmla="*/ 0 w 3381375"/>
              <a:gd name="connsiteY0" fmla="*/ 127412 h 592984"/>
              <a:gd name="connsiteX1" fmla="*/ 152400 w 3381375"/>
              <a:gd name="connsiteY1" fmla="*/ 108362 h 592984"/>
              <a:gd name="connsiteX2" fmla="*/ 361950 w 3381375"/>
              <a:gd name="connsiteY2" fmla="*/ 108362 h 592984"/>
              <a:gd name="connsiteX3" fmla="*/ 590550 w 3381375"/>
              <a:gd name="connsiteY3" fmla="*/ 22637 h 592984"/>
              <a:gd name="connsiteX4" fmla="*/ 704850 w 3381375"/>
              <a:gd name="connsiteY4" fmla="*/ 22637 h 592984"/>
              <a:gd name="connsiteX5" fmla="*/ 1228725 w 3381375"/>
              <a:gd name="connsiteY5" fmla="*/ 279812 h 592984"/>
              <a:gd name="connsiteX6" fmla="*/ 1838325 w 3381375"/>
              <a:gd name="connsiteY6" fmla="*/ 556037 h 592984"/>
              <a:gd name="connsiteX7" fmla="*/ 2714625 w 3381375"/>
              <a:gd name="connsiteY7" fmla="*/ 556037 h 592984"/>
              <a:gd name="connsiteX8" fmla="*/ 3381375 w 3381375"/>
              <a:gd name="connsiteY8" fmla="*/ 241712 h 592984"/>
              <a:gd name="connsiteX0" fmla="*/ 0 w 3228975"/>
              <a:gd name="connsiteY0" fmla="*/ 108362 h 592984"/>
              <a:gd name="connsiteX1" fmla="*/ 209550 w 3228975"/>
              <a:gd name="connsiteY1" fmla="*/ 108362 h 592984"/>
              <a:gd name="connsiteX2" fmla="*/ 438150 w 3228975"/>
              <a:gd name="connsiteY2" fmla="*/ 22637 h 592984"/>
              <a:gd name="connsiteX3" fmla="*/ 552450 w 3228975"/>
              <a:gd name="connsiteY3" fmla="*/ 22637 h 592984"/>
              <a:gd name="connsiteX4" fmla="*/ 1076325 w 3228975"/>
              <a:gd name="connsiteY4" fmla="*/ 279812 h 592984"/>
              <a:gd name="connsiteX5" fmla="*/ 1685925 w 3228975"/>
              <a:gd name="connsiteY5" fmla="*/ 556037 h 592984"/>
              <a:gd name="connsiteX6" fmla="*/ 2562225 w 3228975"/>
              <a:gd name="connsiteY6" fmla="*/ 556037 h 592984"/>
              <a:gd name="connsiteX7" fmla="*/ 3228975 w 3228975"/>
              <a:gd name="connsiteY7" fmla="*/ 241712 h 592984"/>
              <a:gd name="connsiteX0" fmla="*/ 0 w 3267075"/>
              <a:gd name="connsiteY0" fmla="*/ 100742 h 592984"/>
              <a:gd name="connsiteX1" fmla="*/ 247650 w 3267075"/>
              <a:gd name="connsiteY1" fmla="*/ 108362 h 592984"/>
              <a:gd name="connsiteX2" fmla="*/ 476250 w 3267075"/>
              <a:gd name="connsiteY2" fmla="*/ 22637 h 592984"/>
              <a:gd name="connsiteX3" fmla="*/ 590550 w 3267075"/>
              <a:gd name="connsiteY3" fmla="*/ 22637 h 592984"/>
              <a:gd name="connsiteX4" fmla="*/ 1114425 w 3267075"/>
              <a:gd name="connsiteY4" fmla="*/ 279812 h 592984"/>
              <a:gd name="connsiteX5" fmla="*/ 1724025 w 3267075"/>
              <a:gd name="connsiteY5" fmla="*/ 556037 h 592984"/>
              <a:gd name="connsiteX6" fmla="*/ 2600325 w 3267075"/>
              <a:gd name="connsiteY6" fmla="*/ 556037 h 592984"/>
              <a:gd name="connsiteX7" fmla="*/ 3267075 w 3267075"/>
              <a:gd name="connsiteY7" fmla="*/ 241712 h 592984"/>
              <a:gd name="connsiteX0" fmla="*/ 0 w 3019425"/>
              <a:gd name="connsiteY0" fmla="*/ 108362 h 592984"/>
              <a:gd name="connsiteX1" fmla="*/ 228600 w 3019425"/>
              <a:gd name="connsiteY1" fmla="*/ 22637 h 592984"/>
              <a:gd name="connsiteX2" fmla="*/ 342900 w 3019425"/>
              <a:gd name="connsiteY2" fmla="*/ 22637 h 592984"/>
              <a:gd name="connsiteX3" fmla="*/ 866775 w 3019425"/>
              <a:gd name="connsiteY3" fmla="*/ 279812 h 592984"/>
              <a:gd name="connsiteX4" fmla="*/ 1476375 w 3019425"/>
              <a:gd name="connsiteY4" fmla="*/ 556037 h 592984"/>
              <a:gd name="connsiteX5" fmla="*/ 2352675 w 3019425"/>
              <a:gd name="connsiteY5" fmla="*/ 556037 h 592984"/>
              <a:gd name="connsiteX6" fmla="*/ 3019425 w 3019425"/>
              <a:gd name="connsiteY6" fmla="*/ 241712 h 592984"/>
              <a:gd name="connsiteX0" fmla="*/ 0 w 3179445"/>
              <a:gd name="connsiteY0" fmla="*/ 76511 h 591613"/>
              <a:gd name="connsiteX1" fmla="*/ 388620 w 3179445"/>
              <a:gd name="connsiteY1" fmla="*/ 21266 h 591613"/>
              <a:gd name="connsiteX2" fmla="*/ 502920 w 3179445"/>
              <a:gd name="connsiteY2" fmla="*/ 21266 h 591613"/>
              <a:gd name="connsiteX3" fmla="*/ 1026795 w 3179445"/>
              <a:gd name="connsiteY3" fmla="*/ 278441 h 591613"/>
              <a:gd name="connsiteX4" fmla="*/ 1636395 w 3179445"/>
              <a:gd name="connsiteY4" fmla="*/ 554666 h 591613"/>
              <a:gd name="connsiteX5" fmla="*/ 2512695 w 3179445"/>
              <a:gd name="connsiteY5" fmla="*/ 554666 h 591613"/>
              <a:gd name="connsiteX6" fmla="*/ 3179445 w 3179445"/>
              <a:gd name="connsiteY6" fmla="*/ 240341 h 591613"/>
              <a:gd name="connsiteX0" fmla="*/ 0 w 3179445"/>
              <a:gd name="connsiteY0" fmla="*/ 73803 h 588905"/>
              <a:gd name="connsiteX1" fmla="*/ 381000 w 3179445"/>
              <a:gd name="connsiteY1" fmla="*/ 26178 h 588905"/>
              <a:gd name="connsiteX2" fmla="*/ 502920 w 3179445"/>
              <a:gd name="connsiteY2" fmla="*/ 18558 h 588905"/>
              <a:gd name="connsiteX3" fmla="*/ 1026795 w 3179445"/>
              <a:gd name="connsiteY3" fmla="*/ 275733 h 588905"/>
              <a:gd name="connsiteX4" fmla="*/ 1636395 w 3179445"/>
              <a:gd name="connsiteY4" fmla="*/ 551958 h 588905"/>
              <a:gd name="connsiteX5" fmla="*/ 2512695 w 3179445"/>
              <a:gd name="connsiteY5" fmla="*/ 551958 h 588905"/>
              <a:gd name="connsiteX6" fmla="*/ 3179445 w 3179445"/>
              <a:gd name="connsiteY6" fmla="*/ 237633 h 588905"/>
              <a:gd name="connsiteX0" fmla="*/ 0 w 3236595"/>
              <a:gd name="connsiteY0" fmla="*/ 103462 h 589989"/>
              <a:gd name="connsiteX1" fmla="*/ 438150 w 3236595"/>
              <a:gd name="connsiteY1" fmla="*/ 27262 h 589989"/>
              <a:gd name="connsiteX2" fmla="*/ 560070 w 3236595"/>
              <a:gd name="connsiteY2" fmla="*/ 19642 h 589989"/>
              <a:gd name="connsiteX3" fmla="*/ 1083945 w 3236595"/>
              <a:gd name="connsiteY3" fmla="*/ 276817 h 589989"/>
              <a:gd name="connsiteX4" fmla="*/ 1693545 w 3236595"/>
              <a:gd name="connsiteY4" fmla="*/ 553042 h 589989"/>
              <a:gd name="connsiteX5" fmla="*/ 2569845 w 3236595"/>
              <a:gd name="connsiteY5" fmla="*/ 553042 h 589989"/>
              <a:gd name="connsiteX6" fmla="*/ 3236595 w 3236595"/>
              <a:gd name="connsiteY6" fmla="*/ 238717 h 589989"/>
              <a:gd name="connsiteX0" fmla="*/ 0 w 3293745"/>
              <a:gd name="connsiteY0" fmla="*/ 103462 h 589989"/>
              <a:gd name="connsiteX1" fmla="*/ 438150 w 3293745"/>
              <a:gd name="connsiteY1" fmla="*/ 27262 h 589989"/>
              <a:gd name="connsiteX2" fmla="*/ 560070 w 3293745"/>
              <a:gd name="connsiteY2" fmla="*/ 19642 h 589989"/>
              <a:gd name="connsiteX3" fmla="*/ 1083945 w 3293745"/>
              <a:gd name="connsiteY3" fmla="*/ 276817 h 589989"/>
              <a:gd name="connsiteX4" fmla="*/ 1693545 w 3293745"/>
              <a:gd name="connsiteY4" fmla="*/ 553042 h 589989"/>
              <a:gd name="connsiteX5" fmla="*/ 2569845 w 3293745"/>
              <a:gd name="connsiteY5" fmla="*/ 553042 h 589989"/>
              <a:gd name="connsiteX6" fmla="*/ 3293745 w 3293745"/>
              <a:gd name="connsiteY6" fmla="*/ 257767 h 589989"/>
              <a:gd name="connsiteX0" fmla="*/ 0 w 3293745"/>
              <a:gd name="connsiteY0" fmla="*/ 95017 h 581544"/>
              <a:gd name="connsiteX1" fmla="*/ 438150 w 3293745"/>
              <a:gd name="connsiteY1" fmla="*/ 18817 h 581544"/>
              <a:gd name="connsiteX2" fmla="*/ 560070 w 3293745"/>
              <a:gd name="connsiteY2" fmla="*/ 11197 h 581544"/>
              <a:gd name="connsiteX3" fmla="*/ 1083945 w 3293745"/>
              <a:gd name="connsiteY3" fmla="*/ 268372 h 581544"/>
              <a:gd name="connsiteX4" fmla="*/ 1693545 w 3293745"/>
              <a:gd name="connsiteY4" fmla="*/ 544597 h 581544"/>
              <a:gd name="connsiteX5" fmla="*/ 2569845 w 3293745"/>
              <a:gd name="connsiteY5" fmla="*/ 544597 h 581544"/>
              <a:gd name="connsiteX6" fmla="*/ 3293745 w 3293745"/>
              <a:gd name="connsiteY6" fmla="*/ 249322 h 581544"/>
              <a:gd name="connsiteX0" fmla="*/ 0 w 3293745"/>
              <a:gd name="connsiteY0" fmla="*/ 95017 h 581544"/>
              <a:gd name="connsiteX1" fmla="*/ 438150 w 3293745"/>
              <a:gd name="connsiteY1" fmla="*/ 18817 h 581544"/>
              <a:gd name="connsiteX2" fmla="*/ 541020 w 3293745"/>
              <a:gd name="connsiteY2" fmla="*/ 11197 h 581544"/>
              <a:gd name="connsiteX3" fmla="*/ 1083945 w 3293745"/>
              <a:gd name="connsiteY3" fmla="*/ 268372 h 581544"/>
              <a:gd name="connsiteX4" fmla="*/ 1693545 w 3293745"/>
              <a:gd name="connsiteY4" fmla="*/ 544597 h 581544"/>
              <a:gd name="connsiteX5" fmla="*/ 2569845 w 3293745"/>
              <a:gd name="connsiteY5" fmla="*/ 544597 h 581544"/>
              <a:gd name="connsiteX6" fmla="*/ 3293745 w 3293745"/>
              <a:gd name="connsiteY6" fmla="*/ 249322 h 581544"/>
              <a:gd name="connsiteX0" fmla="*/ 0 w 3293745"/>
              <a:gd name="connsiteY0" fmla="*/ 82815 h 569342"/>
              <a:gd name="connsiteX1" fmla="*/ 438150 w 3293745"/>
              <a:gd name="connsiteY1" fmla="*/ 6615 h 569342"/>
              <a:gd name="connsiteX2" fmla="*/ 617220 w 3293745"/>
              <a:gd name="connsiteY2" fmla="*/ 24395 h 569342"/>
              <a:gd name="connsiteX3" fmla="*/ 1083945 w 3293745"/>
              <a:gd name="connsiteY3" fmla="*/ 256170 h 569342"/>
              <a:gd name="connsiteX4" fmla="*/ 1693545 w 3293745"/>
              <a:gd name="connsiteY4" fmla="*/ 532395 h 569342"/>
              <a:gd name="connsiteX5" fmla="*/ 2569845 w 3293745"/>
              <a:gd name="connsiteY5" fmla="*/ 532395 h 569342"/>
              <a:gd name="connsiteX6" fmla="*/ 3293745 w 3293745"/>
              <a:gd name="connsiteY6" fmla="*/ 237120 h 569342"/>
              <a:gd name="connsiteX0" fmla="*/ 0 w 3293745"/>
              <a:gd name="connsiteY0" fmla="*/ 78606 h 565133"/>
              <a:gd name="connsiteX1" fmla="*/ 412750 w 3293745"/>
              <a:gd name="connsiteY1" fmla="*/ 21456 h 565133"/>
              <a:gd name="connsiteX2" fmla="*/ 617220 w 3293745"/>
              <a:gd name="connsiteY2" fmla="*/ 20186 h 565133"/>
              <a:gd name="connsiteX3" fmla="*/ 1083945 w 3293745"/>
              <a:gd name="connsiteY3" fmla="*/ 251961 h 565133"/>
              <a:gd name="connsiteX4" fmla="*/ 1693545 w 3293745"/>
              <a:gd name="connsiteY4" fmla="*/ 528186 h 565133"/>
              <a:gd name="connsiteX5" fmla="*/ 2569845 w 3293745"/>
              <a:gd name="connsiteY5" fmla="*/ 528186 h 565133"/>
              <a:gd name="connsiteX6" fmla="*/ 3293745 w 3293745"/>
              <a:gd name="connsiteY6" fmla="*/ 232911 h 565133"/>
              <a:gd name="connsiteX0" fmla="*/ 0 w 3265170"/>
              <a:gd name="connsiteY0" fmla="*/ 107181 h 565133"/>
              <a:gd name="connsiteX1" fmla="*/ 384175 w 3265170"/>
              <a:gd name="connsiteY1" fmla="*/ 21456 h 565133"/>
              <a:gd name="connsiteX2" fmla="*/ 588645 w 3265170"/>
              <a:gd name="connsiteY2" fmla="*/ 20186 h 565133"/>
              <a:gd name="connsiteX3" fmla="*/ 1055370 w 3265170"/>
              <a:gd name="connsiteY3" fmla="*/ 251961 h 565133"/>
              <a:gd name="connsiteX4" fmla="*/ 1664970 w 3265170"/>
              <a:gd name="connsiteY4" fmla="*/ 528186 h 565133"/>
              <a:gd name="connsiteX5" fmla="*/ 2541270 w 3265170"/>
              <a:gd name="connsiteY5" fmla="*/ 528186 h 565133"/>
              <a:gd name="connsiteX6" fmla="*/ 3265170 w 3265170"/>
              <a:gd name="connsiteY6" fmla="*/ 232911 h 565133"/>
              <a:gd name="connsiteX0" fmla="*/ 0 w 3274695"/>
              <a:gd name="connsiteY0" fmla="*/ 107181 h 565133"/>
              <a:gd name="connsiteX1" fmla="*/ 393700 w 3274695"/>
              <a:gd name="connsiteY1" fmla="*/ 21456 h 565133"/>
              <a:gd name="connsiteX2" fmla="*/ 598170 w 3274695"/>
              <a:gd name="connsiteY2" fmla="*/ 20186 h 565133"/>
              <a:gd name="connsiteX3" fmla="*/ 1064895 w 3274695"/>
              <a:gd name="connsiteY3" fmla="*/ 251961 h 565133"/>
              <a:gd name="connsiteX4" fmla="*/ 1674495 w 3274695"/>
              <a:gd name="connsiteY4" fmla="*/ 528186 h 565133"/>
              <a:gd name="connsiteX5" fmla="*/ 2550795 w 3274695"/>
              <a:gd name="connsiteY5" fmla="*/ 528186 h 565133"/>
              <a:gd name="connsiteX6" fmla="*/ 3274695 w 3274695"/>
              <a:gd name="connsiteY6" fmla="*/ 232911 h 56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4695" h="565133">
                <a:moveTo>
                  <a:pt x="0" y="107181"/>
                </a:moveTo>
                <a:lnTo>
                  <a:pt x="393700" y="21456"/>
                </a:lnTo>
                <a:cubicBezTo>
                  <a:pt x="487045" y="7486"/>
                  <a:pt x="486304" y="-18232"/>
                  <a:pt x="598170" y="20186"/>
                </a:cubicBezTo>
                <a:cubicBezTo>
                  <a:pt x="710036" y="58604"/>
                  <a:pt x="885508" y="167294"/>
                  <a:pt x="1064895" y="251961"/>
                </a:cubicBezTo>
                <a:cubicBezTo>
                  <a:pt x="1244282" y="336628"/>
                  <a:pt x="1426845" y="482149"/>
                  <a:pt x="1674495" y="528186"/>
                </a:cubicBezTo>
                <a:cubicBezTo>
                  <a:pt x="1922145" y="574223"/>
                  <a:pt x="2293620" y="580574"/>
                  <a:pt x="2550795" y="528186"/>
                </a:cubicBezTo>
                <a:cubicBezTo>
                  <a:pt x="2807970" y="475798"/>
                  <a:pt x="3069907" y="363879"/>
                  <a:pt x="3274695" y="232911"/>
                </a:cubicBezTo>
              </a:path>
            </a:pathLst>
          </a:custGeom>
          <a:noFill/>
          <a:ln w="63500">
            <a:solidFill>
              <a:srgbClr val="FF9900"/>
            </a:solidFill>
            <a:prstDash val="solid"/>
            <a:headEnd type="triangle" w="med" len="med"/>
            <a:tailEnd type="triangle" w="med" len="med"/>
          </a:ln>
          <a:effectLst>
            <a:glow rad="63500">
              <a:schemeClr val="accent6">
                <a:lumMod val="60000"/>
                <a:lumOff val="40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円/楕円 93"/>
          <p:cNvSpPr/>
          <p:nvPr/>
        </p:nvSpPr>
        <p:spPr>
          <a:xfrm>
            <a:off x="8162715" y="4282474"/>
            <a:ext cx="108000" cy="108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4" name="テキスト ボックス 163"/>
          <p:cNvSpPr txBox="1"/>
          <p:nvPr/>
        </p:nvSpPr>
        <p:spPr>
          <a:xfrm>
            <a:off x="6861753" y="3423223"/>
            <a:ext cx="1790691" cy="246221"/>
          </a:xfrm>
          <a:prstGeom prst="rect">
            <a:avLst/>
          </a:prstGeom>
          <a:noFill/>
        </p:spPr>
        <p:txBody>
          <a:bodyPr wrap="square" lIns="0" tIns="0" rIns="0" bIns="0" rtlCol="0">
            <a:spAutoFit/>
          </a:bodyPr>
          <a:lstStyle/>
          <a:p>
            <a:r>
              <a:rPr kumimoji="1" lang="ja-JP" altLang="en-US" sz="1600" dirty="0" smtClean="0">
                <a:solidFill>
                  <a:srgbClr val="FF0000"/>
                </a:solidFill>
                <a:effectLst>
                  <a:glow rad="101600">
                    <a:schemeClr val="bg1"/>
                  </a:glow>
                </a:effectLst>
                <a:latin typeface="HGP創英角ｺﾞｼｯｸUB" panose="020B0900000000000000" pitchFamily="50" charset="-128"/>
                <a:ea typeface="HGP創英角ｺﾞｼｯｸUB" panose="020B0900000000000000" pitchFamily="50" charset="-128"/>
              </a:rPr>
              <a:t>淀川左岸線延伸部</a:t>
            </a:r>
            <a:endParaRPr kumimoji="1" lang="ja-JP" altLang="en-US" sz="1600" dirty="0">
              <a:solidFill>
                <a:srgbClr val="FF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67" name="左矢印 166"/>
          <p:cNvSpPr/>
          <p:nvPr/>
        </p:nvSpPr>
        <p:spPr>
          <a:xfrm>
            <a:off x="7546412" y="1453440"/>
            <a:ext cx="2279885" cy="1577017"/>
          </a:xfrm>
          <a:prstGeom prst="leftArrow">
            <a:avLst>
              <a:gd name="adj1" fmla="val 65730"/>
              <a:gd name="adj2" fmla="val 23697"/>
            </a:avLst>
          </a:prstGeom>
          <a:solidFill>
            <a:srgbClr val="FFC000"/>
          </a:solidFill>
          <a:ln w="57150">
            <a:solidFill>
              <a:schemeClr val="tx1"/>
            </a:solidFill>
            <a:prstDash val="solid"/>
          </a:ln>
          <a:effectLst>
            <a:glow rad="63500">
              <a:schemeClr val="accent1">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r>
              <a:rPr lang="ja-JP" altLang="en-US" sz="20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リニア中央新幹線</a:t>
            </a:r>
            <a:endParaRPr lang="en-US" altLang="ja-JP" sz="20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a:p>
            <a:pPr algn="ctr"/>
            <a:r>
              <a:rPr kumimoji="1" lang="ja-JP" altLang="en-US" sz="20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北陸新幹線</a:t>
            </a:r>
            <a:endParaRPr kumimoji="1" lang="ja-JP" altLang="en-US" sz="20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68" name="フリーフォーム 167"/>
          <p:cNvSpPr/>
          <p:nvPr/>
        </p:nvSpPr>
        <p:spPr>
          <a:xfrm>
            <a:off x="5090431" y="2207865"/>
            <a:ext cx="474977" cy="1277069"/>
          </a:xfrm>
          <a:custGeom>
            <a:avLst/>
            <a:gdLst>
              <a:gd name="connsiteX0" fmla="*/ 0 w 952500"/>
              <a:gd name="connsiteY0" fmla="*/ 838200 h 838200"/>
              <a:gd name="connsiteX1" fmla="*/ 952500 w 952500"/>
              <a:gd name="connsiteY1" fmla="*/ 0 h 838200"/>
              <a:gd name="connsiteX0" fmla="*/ 0 w 952500"/>
              <a:gd name="connsiteY0" fmla="*/ 838200 h 838200"/>
              <a:gd name="connsiteX1" fmla="*/ 190500 w 952500"/>
              <a:gd name="connsiteY1" fmla="*/ 241300 h 838200"/>
              <a:gd name="connsiteX2" fmla="*/ 952500 w 952500"/>
              <a:gd name="connsiteY2" fmla="*/ 0 h 838200"/>
              <a:gd name="connsiteX0" fmla="*/ 0 w 952500"/>
              <a:gd name="connsiteY0" fmla="*/ 838200 h 838200"/>
              <a:gd name="connsiteX1" fmla="*/ 190500 w 952500"/>
              <a:gd name="connsiteY1" fmla="*/ 241300 h 838200"/>
              <a:gd name="connsiteX2" fmla="*/ 952500 w 952500"/>
              <a:gd name="connsiteY2" fmla="*/ 0 h 838200"/>
              <a:gd name="connsiteX0" fmla="*/ 0 w 890588"/>
              <a:gd name="connsiteY0" fmla="*/ 785813 h 785813"/>
              <a:gd name="connsiteX1" fmla="*/ 128588 w 890588"/>
              <a:gd name="connsiteY1" fmla="*/ 241300 h 785813"/>
              <a:gd name="connsiteX2" fmla="*/ 890588 w 890588"/>
              <a:gd name="connsiteY2" fmla="*/ 0 h 785813"/>
              <a:gd name="connsiteX0" fmla="*/ 0 w 890588"/>
              <a:gd name="connsiteY0" fmla="*/ 785813 h 785813"/>
              <a:gd name="connsiteX1" fmla="*/ 209551 w 890588"/>
              <a:gd name="connsiteY1" fmla="*/ 231775 h 785813"/>
              <a:gd name="connsiteX2" fmla="*/ 890588 w 890588"/>
              <a:gd name="connsiteY2" fmla="*/ 0 h 785813"/>
              <a:gd name="connsiteX0" fmla="*/ 0 w 890588"/>
              <a:gd name="connsiteY0" fmla="*/ 785813 h 785813"/>
              <a:gd name="connsiteX1" fmla="*/ 209551 w 890588"/>
              <a:gd name="connsiteY1" fmla="*/ 231775 h 785813"/>
              <a:gd name="connsiteX2" fmla="*/ 890588 w 890588"/>
              <a:gd name="connsiteY2" fmla="*/ 0 h 785813"/>
              <a:gd name="connsiteX0" fmla="*/ 0 w 890588"/>
              <a:gd name="connsiteY0" fmla="*/ 785813 h 785813"/>
              <a:gd name="connsiteX1" fmla="*/ 209551 w 890588"/>
              <a:gd name="connsiteY1" fmla="*/ 231775 h 785813"/>
              <a:gd name="connsiteX2" fmla="*/ 890588 w 890588"/>
              <a:gd name="connsiteY2" fmla="*/ 0 h 785813"/>
              <a:gd name="connsiteX0" fmla="*/ 0 w 890588"/>
              <a:gd name="connsiteY0" fmla="*/ 785813 h 785813"/>
              <a:gd name="connsiteX1" fmla="*/ 214313 w 890588"/>
              <a:gd name="connsiteY1" fmla="*/ 260350 h 785813"/>
              <a:gd name="connsiteX2" fmla="*/ 890588 w 890588"/>
              <a:gd name="connsiteY2" fmla="*/ 0 h 785813"/>
              <a:gd name="connsiteX0" fmla="*/ 0 w 890588"/>
              <a:gd name="connsiteY0" fmla="*/ 785813 h 785813"/>
              <a:gd name="connsiteX1" fmla="*/ 214313 w 890588"/>
              <a:gd name="connsiteY1" fmla="*/ 260350 h 785813"/>
              <a:gd name="connsiteX2" fmla="*/ 890588 w 890588"/>
              <a:gd name="connsiteY2" fmla="*/ 0 h 785813"/>
              <a:gd name="connsiteX0" fmla="*/ 0 w 744538"/>
              <a:gd name="connsiteY0" fmla="*/ 1420813 h 1420813"/>
              <a:gd name="connsiteX1" fmla="*/ 68263 w 744538"/>
              <a:gd name="connsiteY1" fmla="*/ 260350 h 1420813"/>
              <a:gd name="connsiteX2" fmla="*/ 744538 w 744538"/>
              <a:gd name="connsiteY2" fmla="*/ 0 h 1420813"/>
              <a:gd name="connsiteX0" fmla="*/ 179204 w 923742"/>
              <a:gd name="connsiteY0" fmla="*/ 1420813 h 1420813"/>
              <a:gd name="connsiteX1" fmla="*/ 247467 w 923742"/>
              <a:gd name="connsiteY1" fmla="*/ 260350 h 1420813"/>
              <a:gd name="connsiteX2" fmla="*/ 923742 w 923742"/>
              <a:gd name="connsiteY2" fmla="*/ 0 h 1420813"/>
              <a:gd name="connsiteX0" fmla="*/ 198577 w 943115"/>
              <a:gd name="connsiteY0" fmla="*/ 1420813 h 1420813"/>
              <a:gd name="connsiteX1" fmla="*/ 203340 w 943115"/>
              <a:gd name="connsiteY1" fmla="*/ 298450 h 1420813"/>
              <a:gd name="connsiteX2" fmla="*/ 943115 w 943115"/>
              <a:gd name="connsiteY2" fmla="*/ 0 h 1420813"/>
              <a:gd name="connsiteX0" fmla="*/ 180427 w 924965"/>
              <a:gd name="connsiteY0" fmla="*/ 1420813 h 1420813"/>
              <a:gd name="connsiteX1" fmla="*/ 185190 w 924965"/>
              <a:gd name="connsiteY1" fmla="*/ 298450 h 1420813"/>
              <a:gd name="connsiteX2" fmla="*/ 924965 w 924965"/>
              <a:gd name="connsiteY2" fmla="*/ 0 h 1420813"/>
              <a:gd name="connsiteX0" fmla="*/ 857611 w 857611"/>
              <a:gd name="connsiteY0" fmla="*/ 2060249 h 2060249"/>
              <a:gd name="connsiteX1" fmla="*/ 524 w 857611"/>
              <a:gd name="connsiteY1" fmla="*/ 298450 h 2060249"/>
              <a:gd name="connsiteX2" fmla="*/ 740299 w 857611"/>
              <a:gd name="connsiteY2" fmla="*/ 0 h 2060249"/>
              <a:gd name="connsiteX0" fmla="*/ 968724 w 968724"/>
              <a:gd name="connsiteY0" fmla="*/ 2060249 h 2060249"/>
              <a:gd name="connsiteX1" fmla="*/ 432 w 968724"/>
              <a:gd name="connsiteY1" fmla="*/ 882285 h 2060249"/>
              <a:gd name="connsiteX2" fmla="*/ 851412 w 968724"/>
              <a:gd name="connsiteY2" fmla="*/ 0 h 2060249"/>
              <a:gd name="connsiteX0" fmla="*/ 968614 w 1083215"/>
              <a:gd name="connsiteY0" fmla="*/ 2118227 h 2118227"/>
              <a:gd name="connsiteX1" fmla="*/ 322 w 1083215"/>
              <a:gd name="connsiteY1" fmla="*/ 940263 h 2118227"/>
              <a:gd name="connsiteX2" fmla="*/ 1083215 w 1083215"/>
              <a:gd name="connsiteY2" fmla="*/ 0 h 2118227"/>
              <a:gd name="connsiteX0" fmla="*/ 968653 w 986623"/>
              <a:gd name="connsiteY0" fmla="*/ 2330814 h 2330814"/>
              <a:gd name="connsiteX1" fmla="*/ 361 w 986623"/>
              <a:gd name="connsiteY1" fmla="*/ 1152850 h 2330814"/>
              <a:gd name="connsiteX2" fmla="*/ 986624 w 986623"/>
              <a:gd name="connsiteY2" fmla="*/ 0 h 2330814"/>
              <a:gd name="connsiteX0" fmla="*/ 992457 w 1010427"/>
              <a:gd name="connsiteY0" fmla="*/ 2330814 h 2330814"/>
              <a:gd name="connsiteX1" fmla="*/ 24165 w 1010427"/>
              <a:gd name="connsiteY1" fmla="*/ 1152850 h 2330814"/>
              <a:gd name="connsiteX2" fmla="*/ 361741 w 1010427"/>
              <a:gd name="connsiteY2" fmla="*/ 471208 h 2330814"/>
              <a:gd name="connsiteX3" fmla="*/ 1010428 w 1010427"/>
              <a:gd name="connsiteY3" fmla="*/ 0 h 2330814"/>
              <a:gd name="connsiteX0" fmla="*/ 910605 w 1010427"/>
              <a:gd name="connsiteY0" fmla="*/ 2494518 h 2494518"/>
              <a:gd name="connsiteX1" fmla="*/ 24165 w 1010427"/>
              <a:gd name="connsiteY1" fmla="*/ 1152850 h 2494518"/>
              <a:gd name="connsiteX2" fmla="*/ 361741 w 1010427"/>
              <a:gd name="connsiteY2" fmla="*/ 471208 h 2494518"/>
              <a:gd name="connsiteX3" fmla="*/ 1010428 w 1010427"/>
              <a:gd name="connsiteY3" fmla="*/ 0 h 2494518"/>
              <a:gd name="connsiteX0" fmla="*/ 910605 w 1010427"/>
              <a:gd name="connsiteY0" fmla="*/ 2494518 h 2494518"/>
              <a:gd name="connsiteX1" fmla="*/ 24165 w 1010427"/>
              <a:gd name="connsiteY1" fmla="*/ 1152850 h 2494518"/>
              <a:gd name="connsiteX2" fmla="*/ 361741 w 1010427"/>
              <a:gd name="connsiteY2" fmla="*/ 471208 h 2494518"/>
              <a:gd name="connsiteX3" fmla="*/ 1010428 w 1010427"/>
              <a:gd name="connsiteY3" fmla="*/ 0 h 2494518"/>
              <a:gd name="connsiteX0" fmla="*/ 910605 w 984661"/>
              <a:gd name="connsiteY0" fmla="*/ 2539612 h 2539612"/>
              <a:gd name="connsiteX1" fmla="*/ 24165 w 984661"/>
              <a:gd name="connsiteY1" fmla="*/ 1197944 h 2539612"/>
              <a:gd name="connsiteX2" fmla="*/ 361741 w 984661"/>
              <a:gd name="connsiteY2" fmla="*/ 516302 h 2539612"/>
              <a:gd name="connsiteX3" fmla="*/ 984661 w 984661"/>
              <a:gd name="connsiteY3" fmla="*/ 0 h 2539612"/>
              <a:gd name="connsiteX0" fmla="*/ 910605 w 984661"/>
              <a:gd name="connsiteY0" fmla="*/ 2539612 h 2539612"/>
              <a:gd name="connsiteX1" fmla="*/ 24165 w 984661"/>
              <a:gd name="connsiteY1" fmla="*/ 1197944 h 2539612"/>
              <a:gd name="connsiteX2" fmla="*/ 361741 w 984661"/>
              <a:gd name="connsiteY2" fmla="*/ 516302 h 2539612"/>
              <a:gd name="connsiteX3" fmla="*/ 984661 w 984661"/>
              <a:gd name="connsiteY3" fmla="*/ 0 h 2539612"/>
              <a:gd name="connsiteX0" fmla="*/ 921105 w 995161"/>
              <a:gd name="connsiteY0" fmla="*/ 2539612 h 2539612"/>
              <a:gd name="connsiteX1" fmla="*/ 34665 w 995161"/>
              <a:gd name="connsiteY1" fmla="*/ 1197944 h 2539612"/>
              <a:gd name="connsiteX2" fmla="*/ 256284 w 995161"/>
              <a:gd name="connsiteY2" fmla="*/ 355252 h 2539612"/>
              <a:gd name="connsiteX3" fmla="*/ 995161 w 995161"/>
              <a:gd name="connsiteY3" fmla="*/ 0 h 2539612"/>
              <a:gd name="connsiteX0" fmla="*/ 921105 w 1027371"/>
              <a:gd name="connsiteY0" fmla="*/ 2520286 h 2520286"/>
              <a:gd name="connsiteX1" fmla="*/ 34665 w 1027371"/>
              <a:gd name="connsiteY1" fmla="*/ 1178618 h 2520286"/>
              <a:gd name="connsiteX2" fmla="*/ 256284 w 1027371"/>
              <a:gd name="connsiteY2" fmla="*/ 335926 h 2520286"/>
              <a:gd name="connsiteX3" fmla="*/ 1027371 w 1027371"/>
              <a:gd name="connsiteY3" fmla="*/ 0 h 2520286"/>
              <a:gd name="connsiteX0" fmla="*/ 921105 w 1027371"/>
              <a:gd name="connsiteY0" fmla="*/ 2520286 h 2520286"/>
              <a:gd name="connsiteX1" fmla="*/ 34665 w 1027371"/>
              <a:gd name="connsiteY1" fmla="*/ 1178618 h 2520286"/>
              <a:gd name="connsiteX2" fmla="*/ 256284 w 1027371"/>
              <a:gd name="connsiteY2" fmla="*/ 335926 h 2520286"/>
              <a:gd name="connsiteX3" fmla="*/ 1027371 w 1027371"/>
              <a:gd name="connsiteY3" fmla="*/ 0 h 2520286"/>
              <a:gd name="connsiteX0" fmla="*/ 921105 w 1027371"/>
              <a:gd name="connsiteY0" fmla="*/ 2520286 h 2520286"/>
              <a:gd name="connsiteX1" fmla="*/ 34665 w 1027371"/>
              <a:gd name="connsiteY1" fmla="*/ 1178618 h 2520286"/>
              <a:gd name="connsiteX2" fmla="*/ 256284 w 1027371"/>
              <a:gd name="connsiteY2" fmla="*/ 335926 h 2520286"/>
              <a:gd name="connsiteX3" fmla="*/ 1027371 w 1027371"/>
              <a:gd name="connsiteY3" fmla="*/ 0 h 2520286"/>
              <a:gd name="connsiteX0" fmla="*/ 911471 w 1017737"/>
              <a:gd name="connsiteY0" fmla="*/ 2520286 h 2520286"/>
              <a:gd name="connsiteX1" fmla="*/ 25031 w 1017737"/>
              <a:gd name="connsiteY1" fmla="*/ 1178618 h 2520286"/>
              <a:gd name="connsiteX2" fmla="*/ 246650 w 1017737"/>
              <a:gd name="connsiteY2" fmla="*/ 335926 h 2520286"/>
              <a:gd name="connsiteX3" fmla="*/ 1017737 w 1017737"/>
              <a:gd name="connsiteY3" fmla="*/ 0 h 2520286"/>
              <a:gd name="connsiteX0" fmla="*/ 886440 w 992706"/>
              <a:gd name="connsiteY0" fmla="*/ 2520286 h 2520286"/>
              <a:gd name="connsiteX1" fmla="*/ 0 w 992706"/>
              <a:gd name="connsiteY1" fmla="*/ 1178618 h 2520286"/>
              <a:gd name="connsiteX2" fmla="*/ 221619 w 992706"/>
              <a:gd name="connsiteY2" fmla="*/ 335926 h 2520286"/>
              <a:gd name="connsiteX3" fmla="*/ 992706 w 992706"/>
              <a:gd name="connsiteY3" fmla="*/ 0 h 2520286"/>
              <a:gd name="connsiteX0" fmla="*/ 802694 w 908960"/>
              <a:gd name="connsiteY0" fmla="*/ 2520286 h 2520286"/>
              <a:gd name="connsiteX1" fmla="*/ 0 w 908960"/>
              <a:gd name="connsiteY1" fmla="*/ 1230154 h 2520286"/>
              <a:gd name="connsiteX2" fmla="*/ 137873 w 908960"/>
              <a:gd name="connsiteY2" fmla="*/ 335926 h 2520286"/>
              <a:gd name="connsiteX3" fmla="*/ 908960 w 908960"/>
              <a:gd name="connsiteY3" fmla="*/ 0 h 2520286"/>
              <a:gd name="connsiteX0" fmla="*/ 773704 w 908960"/>
              <a:gd name="connsiteY0" fmla="*/ 2442982 h 2442982"/>
              <a:gd name="connsiteX1" fmla="*/ 0 w 908960"/>
              <a:gd name="connsiteY1" fmla="*/ 1230154 h 2442982"/>
              <a:gd name="connsiteX2" fmla="*/ 137873 w 908960"/>
              <a:gd name="connsiteY2" fmla="*/ 335926 h 2442982"/>
              <a:gd name="connsiteX3" fmla="*/ 908960 w 908960"/>
              <a:gd name="connsiteY3" fmla="*/ 0 h 2442982"/>
              <a:gd name="connsiteX0" fmla="*/ 773704 w 908960"/>
              <a:gd name="connsiteY0" fmla="*/ 2442982 h 2442982"/>
              <a:gd name="connsiteX1" fmla="*/ 0 w 908960"/>
              <a:gd name="connsiteY1" fmla="*/ 1230154 h 2442982"/>
              <a:gd name="connsiteX2" fmla="*/ 137873 w 908960"/>
              <a:gd name="connsiteY2" fmla="*/ 335926 h 2442982"/>
              <a:gd name="connsiteX3" fmla="*/ 908960 w 908960"/>
              <a:gd name="connsiteY3" fmla="*/ 0 h 2442982"/>
              <a:gd name="connsiteX0" fmla="*/ 802694 w 908960"/>
              <a:gd name="connsiteY0" fmla="*/ 2442982 h 2442982"/>
              <a:gd name="connsiteX1" fmla="*/ 0 w 908960"/>
              <a:gd name="connsiteY1" fmla="*/ 1230154 h 2442982"/>
              <a:gd name="connsiteX2" fmla="*/ 137873 w 908960"/>
              <a:gd name="connsiteY2" fmla="*/ 335926 h 2442982"/>
              <a:gd name="connsiteX3" fmla="*/ 908960 w 908960"/>
              <a:gd name="connsiteY3" fmla="*/ 0 h 2442982"/>
              <a:gd name="connsiteX0" fmla="*/ 802694 w 908960"/>
              <a:gd name="connsiteY0" fmla="*/ 2442982 h 2442982"/>
              <a:gd name="connsiteX1" fmla="*/ 0 w 908960"/>
              <a:gd name="connsiteY1" fmla="*/ 1230154 h 2442982"/>
              <a:gd name="connsiteX2" fmla="*/ 137873 w 908960"/>
              <a:gd name="connsiteY2" fmla="*/ 335926 h 2442982"/>
              <a:gd name="connsiteX3" fmla="*/ 908960 w 908960"/>
              <a:gd name="connsiteY3" fmla="*/ 0 h 2442982"/>
              <a:gd name="connsiteX0" fmla="*/ 773704 w 908960"/>
              <a:gd name="connsiteY0" fmla="*/ 2385004 h 2385004"/>
              <a:gd name="connsiteX1" fmla="*/ 0 w 908960"/>
              <a:gd name="connsiteY1" fmla="*/ 1230154 h 2385004"/>
              <a:gd name="connsiteX2" fmla="*/ 137873 w 908960"/>
              <a:gd name="connsiteY2" fmla="*/ 335926 h 2385004"/>
              <a:gd name="connsiteX3" fmla="*/ 908960 w 908960"/>
              <a:gd name="connsiteY3" fmla="*/ 0 h 2385004"/>
              <a:gd name="connsiteX0" fmla="*/ 831682 w 908960"/>
              <a:gd name="connsiteY0" fmla="*/ 2529950 h 2529950"/>
              <a:gd name="connsiteX1" fmla="*/ 0 w 908960"/>
              <a:gd name="connsiteY1" fmla="*/ 1230154 h 2529950"/>
              <a:gd name="connsiteX2" fmla="*/ 137873 w 908960"/>
              <a:gd name="connsiteY2" fmla="*/ 335926 h 2529950"/>
              <a:gd name="connsiteX3" fmla="*/ 908960 w 908960"/>
              <a:gd name="connsiteY3" fmla="*/ 0 h 2529950"/>
              <a:gd name="connsiteX0" fmla="*/ 831682 w 908960"/>
              <a:gd name="connsiteY0" fmla="*/ 2529950 h 2529950"/>
              <a:gd name="connsiteX1" fmla="*/ 0 w 908960"/>
              <a:gd name="connsiteY1" fmla="*/ 1230154 h 2529950"/>
              <a:gd name="connsiteX2" fmla="*/ 137873 w 908960"/>
              <a:gd name="connsiteY2" fmla="*/ 335926 h 2529950"/>
              <a:gd name="connsiteX3" fmla="*/ 908960 w 908960"/>
              <a:gd name="connsiteY3" fmla="*/ 0 h 2529950"/>
              <a:gd name="connsiteX0" fmla="*/ 831682 w 908960"/>
              <a:gd name="connsiteY0" fmla="*/ 2529950 h 2529950"/>
              <a:gd name="connsiteX1" fmla="*/ 0 w 908960"/>
              <a:gd name="connsiteY1" fmla="*/ 1230154 h 2529950"/>
              <a:gd name="connsiteX2" fmla="*/ 137873 w 908960"/>
              <a:gd name="connsiteY2" fmla="*/ 277948 h 2529950"/>
              <a:gd name="connsiteX3" fmla="*/ 908960 w 908960"/>
              <a:gd name="connsiteY3" fmla="*/ 0 h 2529950"/>
              <a:gd name="connsiteX0" fmla="*/ 831682 w 899298"/>
              <a:gd name="connsiteY0" fmla="*/ 2578266 h 2578266"/>
              <a:gd name="connsiteX1" fmla="*/ 0 w 899298"/>
              <a:gd name="connsiteY1" fmla="*/ 1278470 h 2578266"/>
              <a:gd name="connsiteX2" fmla="*/ 137873 w 899298"/>
              <a:gd name="connsiteY2" fmla="*/ 326264 h 2578266"/>
              <a:gd name="connsiteX3" fmla="*/ 899298 w 899298"/>
              <a:gd name="connsiteY3" fmla="*/ 0 h 2578266"/>
              <a:gd name="connsiteX0" fmla="*/ 741494 w 899298"/>
              <a:gd name="connsiteY0" fmla="*/ 2591150 h 2591150"/>
              <a:gd name="connsiteX1" fmla="*/ 0 w 899298"/>
              <a:gd name="connsiteY1" fmla="*/ 1278470 h 2591150"/>
              <a:gd name="connsiteX2" fmla="*/ 137873 w 899298"/>
              <a:gd name="connsiteY2" fmla="*/ 326264 h 2591150"/>
              <a:gd name="connsiteX3" fmla="*/ 899298 w 899298"/>
              <a:gd name="connsiteY3" fmla="*/ 0 h 2591150"/>
              <a:gd name="connsiteX0" fmla="*/ 805914 w 963718"/>
              <a:gd name="connsiteY0" fmla="*/ 2591150 h 2591150"/>
              <a:gd name="connsiteX1" fmla="*/ 0 w 963718"/>
              <a:gd name="connsiteY1" fmla="*/ 1291354 h 2591150"/>
              <a:gd name="connsiteX2" fmla="*/ 202293 w 963718"/>
              <a:gd name="connsiteY2" fmla="*/ 326264 h 2591150"/>
              <a:gd name="connsiteX3" fmla="*/ 963718 w 963718"/>
              <a:gd name="connsiteY3" fmla="*/ 0 h 2591150"/>
              <a:gd name="connsiteX0" fmla="*/ 805914 w 963718"/>
              <a:gd name="connsiteY0" fmla="*/ 2591150 h 2591150"/>
              <a:gd name="connsiteX1" fmla="*/ 0 w 963718"/>
              <a:gd name="connsiteY1" fmla="*/ 1291354 h 2591150"/>
              <a:gd name="connsiteX2" fmla="*/ 228061 w 963718"/>
              <a:gd name="connsiteY2" fmla="*/ 339148 h 2591150"/>
              <a:gd name="connsiteX3" fmla="*/ 963718 w 963718"/>
              <a:gd name="connsiteY3" fmla="*/ 0 h 2591150"/>
              <a:gd name="connsiteX0" fmla="*/ 805914 w 963718"/>
              <a:gd name="connsiteY0" fmla="*/ 2591150 h 2591150"/>
              <a:gd name="connsiteX1" fmla="*/ 0 w 963718"/>
              <a:gd name="connsiteY1" fmla="*/ 1291354 h 2591150"/>
              <a:gd name="connsiteX2" fmla="*/ 228061 w 963718"/>
              <a:gd name="connsiteY2" fmla="*/ 339148 h 2591150"/>
              <a:gd name="connsiteX3" fmla="*/ 963718 w 963718"/>
              <a:gd name="connsiteY3" fmla="*/ 0 h 2591150"/>
              <a:gd name="connsiteX0" fmla="*/ 805914 w 963718"/>
              <a:gd name="connsiteY0" fmla="*/ 2591150 h 2591150"/>
              <a:gd name="connsiteX1" fmla="*/ 0 w 963718"/>
              <a:gd name="connsiteY1" fmla="*/ 1291354 h 2591150"/>
              <a:gd name="connsiteX2" fmla="*/ 228061 w 963718"/>
              <a:gd name="connsiteY2" fmla="*/ 339148 h 2591150"/>
              <a:gd name="connsiteX3" fmla="*/ 963718 w 963718"/>
              <a:gd name="connsiteY3" fmla="*/ 0 h 2591150"/>
              <a:gd name="connsiteX0" fmla="*/ 805914 w 963718"/>
              <a:gd name="connsiteY0" fmla="*/ 2591150 h 2591150"/>
              <a:gd name="connsiteX1" fmla="*/ 0 w 963718"/>
              <a:gd name="connsiteY1" fmla="*/ 1291354 h 2591150"/>
              <a:gd name="connsiteX2" fmla="*/ 228061 w 963718"/>
              <a:gd name="connsiteY2" fmla="*/ 339148 h 2591150"/>
              <a:gd name="connsiteX3" fmla="*/ 963718 w 963718"/>
              <a:gd name="connsiteY3" fmla="*/ 0 h 2591150"/>
              <a:gd name="connsiteX0" fmla="*/ 805914 w 963718"/>
              <a:gd name="connsiteY0" fmla="*/ 2591150 h 2591150"/>
              <a:gd name="connsiteX1" fmla="*/ 550166 w 963718"/>
              <a:gd name="connsiteY1" fmla="*/ 2249021 h 2591150"/>
              <a:gd name="connsiteX2" fmla="*/ 0 w 963718"/>
              <a:gd name="connsiteY2" fmla="*/ 1291354 h 2591150"/>
              <a:gd name="connsiteX3" fmla="*/ 228061 w 963718"/>
              <a:gd name="connsiteY3" fmla="*/ 339148 h 2591150"/>
              <a:gd name="connsiteX4" fmla="*/ 963718 w 963718"/>
              <a:gd name="connsiteY4" fmla="*/ 0 h 2591150"/>
              <a:gd name="connsiteX0" fmla="*/ 805914 w 963718"/>
              <a:gd name="connsiteY0" fmla="*/ 2591150 h 2591150"/>
              <a:gd name="connsiteX1" fmla="*/ 550166 w 963718"/>
              <a:gd name="connsiteY1" fmla="*/ 2249021 h 2591150"/>
              <a:gd name="connsiteX2" fmla="*/ 0 w 963718"/>
              <a:gd name="connsiteY2" fmla="*/ 1291354 h 2591150"/>
              <a:gd name="connsiteX3" fmla="*/ 228061 w 963718"/>
              <a:gd name="connsiteY3" fmla="*/ 339148 h 2591150"/>
              <a:gd name="connsiteX4" fmla="*/ 963718 w 963718"/>
              <a:gd name="connsiteY4" fmla="*/ 0 h 2591150"/>
              <a:gd name="connsiteX0" fmla="*/ 805914 w 963718"/>
              <a:gd name="connsiteY0" fmla="*/ 2591150 h 2591150"/>
              <a:gd name="connsiteX1" fmla="*/ 550166 w 963718"/>
              <a:gd name="connsiteY1" fmla="*/ 2249021 h 2591150"/>
              <a:gd name="connsiteX2" fmla="*/ 0 w 963718"/>
              <a:gd name="connsiteY2" fmla="*/ 1291354 h 2591150"/>
              <a:gd name="connsiteX3" fmla="*/ 228061 w 963718"/>
              <a:gd name="connsiteY3" fmla="*/ 339148 h 2591150"/>
              <a:gd name="connsiteX4" fmla="*/ 963718 w 963718"/>
              <a:gd name="connsiteY4" fmla="*/ 0 h 2591150"/>
              <a:gd name="connsiteX0" fmla="*/ 805914 w 963718"/>
              <a:gd name="connsiteY0" fmla="*/ 2591150 h 2591150"/>
              <a:gd name="connsiteX1" fmla="*/ 550166 w 963718"/>
              <a:gd name="connsiteY1" fmla="*/ 2249021 h 2591150"/>
              <a:gd name="connsiteX2" fmla="*/ 0 w 963718"/>
              <a:gd name="connsiteY2" fmla="*/ 1291354 h 2591150"/>
              <a:gd name="connsiteX3" fmla="*/ 228061 w 963718"/>
              <a:gd name="connsiteY3" fmla="*/ 339148 h 2591150"/>
              <a:gd name="connsiteX4" fmla="*/ 963718 w 963718"/>
              <a:gd name="connsiteY4" fmla="*/ 0 h 2591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718" h="2591150">
                <a:moveTo>
                  <a:pt x="805914" y="2591150"/>
                </a:moveTo>
                <a:cubicBezTo>
                  <a:pt x="889983" y="2358046"/>
                  <a:pt x="632950" y="2388349"/>
                  <a:pt x="550166" y="2249021"/>
                </a:cubicBezTo>
                <a:cubicBezTo>
                  <a:pt x="415847" y="2032388"/>
                  <a:pt x="64421" y="1588193"/>
                  <a:pt x="0" y="1291354"/>
                </a:cubicBezTo>
                <a:cubicBezTo>
                  <a:pt x="97803" y="958872"/>
                  <a:pt x="173198" y="647247"/>
                  <a:pt x="228061" y="339148"/>
                </a:cubicBezTo>
                <a:cubicBezTo>
                  <a:pt x="392438" y="147006"/>
                  <a:pt x="639798" y="94640"/>
                  <a:pt x="963718" y="0"/>
                </a:cubicBezTo>
              </a:path>
            </a:pathLst>
          </a:custGeom>
          <a:noFill/>
          <a:ln w="57150" cap="sq">
            <a:solidFill>
              <a:srgbClr val="DE0000"/>
            </a:solidFill>
            <a:prstDash val="solid"/>
            <a:round/>
            <a:headEnd type="triangle" w="med" len="med"/>
            <a:tailEnd type="triangle" w="med" len="med"/>
          </a:ln>
          <a:effectLst>
            <a:glow rad="38100">
              <a:schemeClr val="accent1">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69" name="左矢印 168"/>
          <p:cNvSpPr/>
          <p:nvPr/>
        </p:nvSpPr>
        <p:spPr>
          <a:xfrm>
            <a:off x="7748943" y="5257312"/>
            <a:ext cx="549857" cy="201693"/>
          </a:xfrm>
          <a:prstGeom prst="leftArrow">
            <a:avLst>
              <a:gd name="adj1" fmla="val 53974"/>
              <a:gd name="adj2" fmla="val 53946"/>
            </a:avLst>
          </a:prstGeom>
          <a:solidFill>
            <a:srgbClr val="FFC000"/>
          </a:solidFill>
          <a:ln w="19050">
            <a:solidFill>
              <a:schemeClr val="tx1"/>
            </a:solidFill>
            <a:prstDash val="solid"/>
          </a:ln>
          <a:effectLst>
            <a:glow rad="63500">
              <a:schemeClr val="accent1">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algn="ctr"/>
            <a:endParaRPr kumimoji="1" lang="ja-JP" altLang="en-US" sz="2000" b="1" dirty="0">
              <a:solidFill>
                <a:schemeClr val="tx1"/>
              </a:solidFill>
              <a:effectLst>
                <a:glow rad="127000">
                  <a:schemeClr val="bg1"/>
                </a:glow>
              </a:effectLst>
            </a:endParaRPr>
          </a:p>
        </p:txBody>
      </p:sp>
      <p:sp>
        <p:nvSpPr>
          <p:cNvPr id="16" name="円/楕円 15"/>
          <p:cNvSpPr/>
          <p:nvPr/>
        </p:nvSpPr>
        <p:spPr>
          <a:xfrm>
            <a:off x="5013366" y="2713267"/>
            <a:ext cx="180000" cy="180000"/>
          </a:xfrm>
          <a:prstGeom prst="ellipse">
            <a:avLst/>
          </a:prstGeom>
          <a:solidFill>
            <a:srgbClr val="FF0000"/>
          </a:solidFill>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71" name="フリーフォーム 170"/>
          <p:cNvSpPr/>
          <p:nvPr/>
        </p:nvSpPr>
        <p:spPr>
          <a:xfrm>
            <a:off x="5284691" y="3645083"/>
            <a:ext cx="509496" cy="2334084"/>
          </a:xfrm>
          <a:custGeom>
            <a:avLst/>
            <a:gdLst>
              <a:gd name="connsiteX0" fmla="*/ 0 w 3200400"/>
              <a:gd name="connsiteY0" fmla="*/ 1130300 h 1130300"/>
              <a:gd name="connsiteX1" fmla="*/ 1828800 w 3200400"/>
              <a:gd name="connsiteY1" fmla="*/ 1016000 h 1130300"/>
              <a:gd name="connsiteX2" fmla="*/ 3200400 w 3200400"/>
              <a:gd name="connsiteY2" fmla="*/ 0 h 1130300"/>
              <a:gd name="connsiteX0" fmla="*/ 0 w 3200400"/>
              <a:gd name="connsiteY0" fmla="*/ 1130300 h 1130300"/>
              <a:gd name="connsiteX1" fmla="*/ 1828800 w 3200400"/>
              <a:gd name="connsiteY1" fmla="*/ 1016000 h 1130300"/>
              <a:gd name="connsiteX2" fmla="*/ 3200400 w 3200400"/>
              <a:gd name="connsiteY2" fmla="*/ 0 h 1130300"/>
              <a:gd name="connsiteX0" fmla="*/ 0 w 3340100"/>
              <a:gd name="connsiteY0" fmla="*/ 292100 h 292100"/>
              <a:gd name="connsiteX1" fmla="*/ 1828800 w 3340100"/>
              <a:gd name="connsiteY1" fmla="*/ 177800 h 292100"/>
              <a:gd name="connsiteX2" fmla="*/ 3340100 w 3340100"/>
              <a:gd name="connsiteY2" fmla="*/ 0 h 292100"/>
              <a:gd name="connsiteX0" fmla="*/ 0 w 3340100"/>
              <a:gd name="connsiteY0" fmla="*/ 292100 h 292100"/>
              <a:gd name="connsiteX1" fmla="*/ 1828800 w 3340100"/>
              <a:gd name="connsiteY1" fmla="*/ 177800 h 292100"/>
              <a:gd name="connsiteX2" fmla="*/ 3340100 w 3340100"/>
              <a:gd name="connsiteY2" fmla="*/ 0 h 292100"/>
              <a:gd name="connsiteX0" fmla="*/ 0 w 2254250"/>
              <a:gd name="connsiteY0" fmla="*/ 1123950 h 1123950"/>
              <a:gd name="connsiteX1" fmla="*/ 742950 w 2254250"/>
              <a:gd name="connsiteY1" fmla="*/ 177800 h 1123950"/>
              <a:gd name="connsiteX2" fmla="*/ 2254250 w 2254250"/>
              <a:gd name="connsiteY2" fmla="*/ 0 h 1123950"/>
              <a:gd name="connsiteX0" fmla="*/ 0 w 2254250"/>
              <a:gd name="connsiteY0" fmla="*/ 1123950 h 1187756"/>
              <a:gd name="connsiteX1" fmla="*/ 742950 w 2254250"/>
              <a:gd name="connsiteY1" fmla="*/ 177800 h 1187756"/>
              <a:gd name="connsiteX2" fmla="*/ 2254250 w 2254250"/>
              <a:gd name="connsiteY2" fmla="*/ 0 h 1187756"/>
              <a:gd name="connsiteX0" fmla="*/ 0 w 2254250"/>
              <a:gd name="connsiteY0" fmla="*/ 1123950 h 1184740"/>
              <a:gd name="connsiteX1" fmla="*/ 742950 w 2254250"/>
              <a:gd name="connsiteY1" fmla="*/ 177800 h 1184740"/>
              <a:gd name="connsiteX2" fmla="*/ 2254250 w 2254250"/>
              <a:gd name="connsiteY2" fmla="*/ 0 h 1184740"/>
              <a:gd name="connsiteX0" fmla="*/ 0 w 2254250"/>
              <a:gd name="connsiteY0" fmla="*/ 1123950 h 1123950"/>
              <a:gd name="connsiteX1" fmla="*/ 506582 w 2254250"/>
              <a:gd name="connsiteY1" fmla="*/ 373538 h 1123950"/>
              <a:gd name="connsiteX2" fmla="*/ 742950 w 2254250"/>
              <a:gd name="connsiteY2" fmla="*/ 177800 h 1123950"/>
              <a:gd name="connsiteX3" fmla="*/ 2254250 w 2254250"/>
              <a:gd name="connsiteY3" fmla="*/ 0 h 1123950"/>
              <a:gd name="connsiteX0" fmla="*/ 0 w 2254250"/>
              <a:gd name="connsiteY0" fmla="*/ 1123950 h 1123950"/>
              <a:gd name="connsiteX1" fmla="*/ 379582 w 2254250"/>
              <a:gd name="connsiteY1" fmla="*/ 887888 h 1123950"/>
              <a:gd name="connsiteX2" fmla="*/ 506582 w 2254250"/>
              <a:gd name="connsiteY2" fmla="*/ 373538 h 1123950"/>
              <a:gd name="connsiteX3" fmla="*/ 742950 w 2254250"/>
              <a:gd name="connsiteY3" fmla="*/ 177800 h 1123950"/>
              <a:gd name="connsiteX4" fmla="*/ 2254250 w 2254250"/>
              <a:gd name="connsiteY4" fmla="*/ 0 h 1123950"/>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54250"/>
              <a:gd name="connsiteY0" fmla="*/ 1123950 h 1181493"/>
              <a:gd name="connsiteX1" fmla="*/ 379582 w 2254250"/>
              <a:gd name="connsiteY1" fmla="*/ 887888 h 1181493"/>
              <a:gd name="connsiteX2" fmla="*/ 506582 w 2254250"/>
              <a:gd name="connsiteY2" fmla="*/ 373538 h 1181493"/>
              <a:gd name="connsiteX3" fmla="*/ 742950 w 2254250"/>
              <a:gd name="connsiteY3" fmla="*/ 177800 h 1181493"/>
              <a:gd name="connsiteX4" fmla="*/ 2254250 w 2254250"/>
              <a:gd name="connsiteY4" fmla="*/ 0 h 118149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2241550"/>
              <a:gd name="connsiteY0" fmla="*/ 1905000 h 1962543"/>
              <a:gd name="connsiteX1" fmla="*/ 379582 w 2241550"/>
              <a:gd name="connsiteY1" fmla="*/ 1668938 h 1962543"/>
              <a:gd name="connsiteX2" fmla="*/ 506582 w 2241550"/>
              <a:gd name="connsiteY2" fmla="*/ 1154588 h 1962543"/>
              <a:gd name="connsiteX3" fmla="*/ 742950 w 2241550"/>
              <a:gd name="connsiteY3" fmla="*/ 958850 h 1962543"/>
              <a:gd name="connsiteX4" fmla="*/ 2241550 w 2241550"/>
              <a:gd name="connsiteY4" fmla="*/ 0 h 1962543"/>
              <a:gd name="connsiteX0" fmla="*/ 0 w 1861968"/>
              <a:gd name="connsiteY0" fmla="*/ 1668938 h 1668938"/>
              <a:gd name="connsiteX1" fmla="*/ 127000 w 1861968"/>
              <a:gd name="connsiteY1" fmla="*/ 1154588 h 1668938"/>
              <a:gd name="connsiteX2" fmla="*/ 363368 w 1861968"/>
              <a:gd name="connsiteY2" fmla="*/ 958850 h 1668938"/>
              <a:gd name="connsiteX3" fmla="*/ 1861968 w 1861968"/>
              <a:gd name="connsiteY3" fmla="*/ 0 h 1668938"/>
              <a:gd name="connsiteX0" fmla="*/ 615373 w 1761943"/>
              <a:gd name="connsiteY0" fmla="*/ 2192711 h 2192711"/>
              <a:gd name="connsiteX1" fmla="*/ 26975 w 1761943"/>
              <a:gd name="connsiteY1" fmla="*/ 1154588 h 2192711"/>
              <a:gd name="connsiteX2" fmla="*/ 263343 w 1761943"/>
              <a:gd name="connsiteY2" fmla="*/ 958850 h 2192711"/>
              <a:gd name="connsiteX3" fmla="*/ 1761943 w 1761943"/>
              <a:gd name="connsiteY3" fmla="*/ 0 h 2192711"/>
              <a:gd name="connsiteX0" fmla="*/ 615373 w 1761943"/>
              <a:gd name="connsiteY0" fmla="*/ 2192711 h 2192711"/>
              <a:gd name="connsiteX1" fmla="*/ 26975 w 1761943"/>
              <a:gd name="connsiteY1" fmla="*/ 1154588 h 2192711"/>
              <a:gd name="connsiteX2" fmla="*/ 263343 w 1761943"/>
              <a:gd name="connsiteY2" fmla="*/ 958850 h 2192711"/>
              <a:gd name="connsiteX3" fmla="*/ 1761943 w 1761943"/>
              <a:gd name="connsiteY3" fmla="*/ 0 h 2192711"/>
              <a:gd name="connsiteX0" fmla="*/ 549124 w 1695694"/>
              <a:gd name="connsiteY0" fmla="*/ 2192711 h 2192711"/>
              <a:gd name="connsiteX1" fmla="*/ 24601 w 1695694"/>
              <a:gd name="connsiteY1" fmla="*/ 1154588 h 2192711"/>
              <a:gd name="connsiteX2" fmla="*/ 197094 w 1695694"/>
              <a:gd name="connsiteY2" fmla="*/ 958850 h 2192711"/>
              <a:gd name="connsiteX3" fmla="*/ 1695694 w 1695694"/>
              <a:gd name="connsiteY3" fmla="*/ 0 h 2192711"/>
              <a:gd name="connsiteX0" fmla="*/ 587933 w 2386026"/>
              <a:gd name="connsiteY0" fmla="*/ 1707263 h 1707263"/>
              <a:gd name="connsiteX1" fmla="*/ 63410 w 2386026"/>
              <a:gd name="connsiteY1" fmla="*/ 669140 h 1707263"/>
              <a:gd name="connsiteX2" fmla="*/ 235903 w 2386026"/>
              <a:gd name="connsiteY2" fmla="*/ 473402 h 1707263"/>
              <a:gd name="connsiteX3" fmla="*/ 2386026 w 2386026"/>
              <a:gd name="connsiteY3" fmla="*/ 0 h 1707263"/>
              <a:gd name="connsiteX0" fmla="*/ 587933 w 2386026"/>
              <a:gd name="connsiteY0" fmla="*/ 1707263 h 1707263"/>
              <a:gd name="connsiteX1" fmla="*/ 63410 w 2386026"/>
              <a:gd name="connsiteY1" fmla="*/ 669140 h 1707263"/>
              <a:gd name="connsiteX2" fmla="*/ 235903 w 2386026"/>
              <a:gd name="connsiteY2" fmla="*/ 473402 h 1707263"/>
              <a:gd name="connsiteX3" fmla="*/ 2386026 w 2386026"/>
              <a:gd name="connsiteY3" fmla="*/ 0 h 1707263"/>
              <a:gd name="connsiteX0" fmla="*/ 527120 w 2325213"/>
              <a:gd name="connsiteY0" fmla="*/ 1748814 h 1748814"/>
              <a:gd name="connsiteX1" fmla="*/ 2597 w 2325213"/>
              <a:gd name="connsiteY1" fmla="*/ 710691 h 1748814"/>
              <a:gd name="connsiteX2" fmla="*/ 175090 w 2325213"/>
              <a:gd name="connsiteY2" fmla="*/ 514953 h 1748814"/>
              <a:gd name="connsiteX3" fmla="*/ 981321 w 2325213"/>
              <a:gd name="connsiteY3" fmla="*/ 23787 h 1748814"/>
              <a:gd name="connsiteX4" fmla="*/ 2325213 w 2325213"/>
              <a:gd name="connsiteY4" fmla="*/ 41551 h 1748814"/>
              <a:gd name="connsiteX0" fmla="*/ 527120 w 2325213"/>
              <a:gd name="connsiteY0" fmla="*/ 1741811 h 1741811"/>
              <a:gd name="connsiteX1" fmla="*/ 2597 w 2325213"/>
              <a:gd name="connsiteY1" fmla="*/ 703688 h 1741811"/>
              <a:gd name="connsiteX2" fmla="*/ 175090 w 2325213"/>
              <a:gd name="connsiteY2" fmla="*/ 507950 h 1741811"/>
              <a:gd name="connsiteX3" fmla="*/ 981321 w 2325213"/>
              <a:gd name="connsiteY3" fmla="*/ 16784 h 1741811"/>
              <a:gd name="connsiteX4" fmla="*/ 1594519 w 2325213"/>
              <a:gd name="connsiteY4" fmla="*/ 170083 h 1741811"/>
              <a:gd name="connsiteX5" fmla="*/ 2325213 w 2325213"/>
              <a:gd name="connsiteY5" fmla="*/ 34548 h 1741811"/>
              <a:gd name="connsiteX0" fmla="*/ 527120 w 1594519"/>
              <a:gd name="connsiteY0" fmla="*/ 1741811 h 1741811"/>
              <a:gd name="connsiteX1" fmla="*/ 2597 w 1594519"/>
              <a:gd name="connsiteY1" fmla="*/ 703688 h 1741811"/>
              <a:gd name="connsiteX2" fmla="*/ 175090 w 1594519"/>
              <a:gd name="connsiteY2" fmla="*/ 507950 h 1741811"/>
              <a:gd name="connsiteX3" fmla="*/ 981321 w 1594519"/>
              <a:gd name="connsiteY3" fmla="*/ 16784 h 1741811"/>
              <a:gd name="connsiteX4" fmla="*/ 1594519 w 1594519"/>
              <a:gd name="connsiteY4" fmla="*/ 170083 h 1741811"/>
              <a:gd name="connsiteX0" fmla="*/ 527120 w 981321"/>
              <a:gd name="connsiteY0" fmla="*/ 1725027 h 1725027"/>
              <a:gd name="connsiteX1" fmla="*/ 2597 w 981321"/>
              <a:gd name="connsiteY1" fmla="*/ 686904 h 1725027"/>
              <a:gd name="connsiteX2" fmla="*/ 175090 w 981321"/>
              <a:gd name="connsiteY2" fmla="*/ 491166 h 1725027"/>
              <a:gd name="connsiteX3" fmla="*/ 981321 w 981321"/>
              <a:gd name="connsiteY3" fmla="*/ 0 h 1725027"/>
              <a:gd name="connsiteX0" fmla="*/ 527120 w 527120"/>
              <a:gd name="connsiteY0" fmla="*/ 1233861 h 1233861"/>
              <a:gd name="connsiteX1" fmla="*/ 2597 w 527120"/>
              <a:gd name="connsiteY1" fmla="*/ 195738 h 1233861"/>
              <a:gd name="connsiteX2" fmla="*/ 175090 w 527120"/>
              <a:gd name="connsiteY2" fmla="*/ 0 h 1233861"/>
              <a:gd name="connsiteX0" fmla="*/ 524523 w 524523"/>
              <a:gd name="connsiteY0" fmla="*/ 1038123 h 1038123"/>
              <a:gd name="connsiteX1" fmla="*/ 0 w 524523"/>
              <a:gd name="connsiteY1" fmla="*/ 0 h 1038123"/>
              <a:gd name="connsiteX0" fmla="*/ 230699 w 230699"/>
              <a:gd name="connsiteY0" fmla="*/ 373825 h 373825"/>
              <a:gd name="connsiteX1" fmla="*/ 0 w 230699"/>
              <a:gd name="connsiteY1" fmla="*/ 0 h 373825"/>
              <a:gd name="connsiteX0" fmla="*/ 230699 w 230699"/>
              <a:gd name="connsiteY0" fmla="*/ 373825 h 373825"/>
              <a:gd name="connsiteX1" fmla="*/ 0 w 230699"/>
              <a:gd name="connsiteY1" fmla="*/ 0 h 373825"/>
              <a:gd name="connsiteX0" fmla="*/ 217924 w 217924"/>
              <a:gd name="connsiteY0" fmla="*/ 450475 h 450475"/>
              <a:gd name="connsiteX1" fmla="*/ 0 w 217924"/>
              <a:gd name="connsiteY1" fmla="*/ 0 h 450475"/>
              <a:gd name="connsiteX0" fmla="*/ 217924 w 217924"/>
              <a:gd name="connsiteY0" fmla="*/ 450475 h 450475"/>
              <a:gd name="connsiteX1" fmla="*/ 0 w 217924"/>
              <a:gd name="connsiteY1" fmla="*/ 0 h 450475"/>
              <a:gd name="connsiteX0" fmla="*/ 192374 w 192374"/>
              <a:gd name="connsiteY0" fmla="*/ 348275 h 348275"/>
              <a:gd name="connsiteX1" fmla="*/ 0 w 192374"/>
              <a:gd name="connsiteY1" fmla="*/ 0 h 348275"/>
              <a:gd name="connsiteX0" fmla="*/ 192374 w 192374"/>
              <a:gd name="connsiteY0" fmla="*/ 348275 h 348275"/>
              <a:gd name="connsiteX1" fmla="*/ 0 w 192374"/>
              <a:gd name="connsiteY1" fmla="*/ 0 h 348275"/>
              <a:gd name="connsiteX0" fmla="*/ 12459 w 135392"/>
              <a:gd name="connsiteY0" fmla="*/ 1199088 h 1199088"/>
              <a:gd name="connsiteX1" fmla="*/ 57700 w 135392"/>
              <a:gd name="connsiteY1" fmla="*/ 0 h 1199088"/>
              <a:gd name="connsiteX0" fmla="*/ 33820 w 79061"/>
              <a:gd name="connsiteY0" fmla="*/ 1199088 h 1199088"/>
              <a:gd name="connsiteX1" fmla="*/ 79061 w 79061"/>
              <a:gd name="connsiteY1" fmla="*/ 0 h 1199088"/>
              <a:gd name="connsiteX0" fmla="*/ 0 w 45241"/>
              <a:gd name="connsiteY0" fmla="*/ 1199088 h 1199088"/>
              <a:gd name="connsiteX1" fmla="*/ 45241 w 45241"/>
              <a:gd name="connsiteY1" fmla="*/ 0 h 1199088"/>
              <a:gd name="connsiteX0" fmla="*/ 250354 w 250617"/>
              <a:gd name="connsiteY0" fmla="*/ 2943892 h 2943892"/>
              <a:gd name="connsiteX1" fmla="*/ 3734 w 250617"/>
              <a:gd name="connsiteY1" fmla="*/ 0 h 2943892"/>
              <a:gd name="connsiteX0" fmla="*/ 56528 w 57302"/>
              <a:gd name="connsiteY0" fmla="*/ 2661551 h 2661551"/>
              <a:gd name="connsiteX1" fmla="*/ 9769 w 57302"/>
              <a:gd name="connsiteY1" fmla="*/ 0 h 2661551"/>
              <a:gd name="connsiteX0" fmla="*/ 240949 w 241221"/>
              <a:gd name="connsiteY0" fmla="*/ 2928030 h 2928030"/>
              <a:gd name="connsiteX1" fmla="*/ 3846 w 241221"/>
              <a:gd name="connsiteY1" fmla="*/ 0 h 2928030"/>
              <a:gd name="connsiteX0" fmla="*/ 237974 w 238268"/>
              <a:gd name="connsiteY0" fmla="*/ 2928030 h 2928030"/>
              <a:gd name="connsiteX1" fmla="*/ 871 w 238268"/>
              <a:gd name="connsiteY1" fmla="*/ 0 h 2928030"/>
              <a:gd name="connsiteX0" fmla="*/ 269608 w 269871"/>
              <a:gd name="connsiteY0" fmla="*/ 2585414 h 2585414"/>
              <a:gd name="connsiteX1" fmla="*/ 781 w 269871"/>
              <a:gd name="connsiteY1" fmla="*/ 0 h 2585414"/>
              <a:gd name="connsiteX0" fmla="*/ 234812 w 235109"/>
              <a:gd name="connsiteY0" fmla="*/ 2902651 h 2902651"/>
              <a:gd name="connsiteX1" fmla="*/ 881 w 235109"/>
              <a:gd name="connsiteY1" fmla="*/ 0 h 2902651"/>
              <a:gd name="connsiteX0" fmla="*/ 234561 w 234561"/>
              <a:gd name="connsiteY0" fmla="*/ 2902651 h 2902651"/>
              <a:gd name="connsiteX1" fmla="*/ 143850 w 234561"/>
              <a:gd name="connsiteY1" fmla="*/ 630617 h 2902651"/>
              <a:gd name="connsiteX2" fmla="*/ 630 w 234561"/>
              <a:gd name="connsiteY2" fmla="*/ 0 h 2902651"/>
              <a:gd name="connsiteX0" fmla="*/ 233931 w 233931"/>
              <a:gd name="connsiteY0" fmla="*/ 2902651 h 2902651"/>
              <a:gd name="connsiteX1" fmla="*/ 0 w 233931"/>
              <a:gd name="connsiteY1" fmla="*/ 0 h 2902651"/>
              <a:gd name="connsiteX0" fmla="*/ 233931 w 233931"/>
              <a:gd name="connsiteY0" fmla="*/ 2902651 h 2902651"/>
              <a:gd name="connsiteX1" fmla="*/ 22669 w 233931"/>
              <a:gd name="connsiteY1" fmla="*/ 541790 h 2902651"/>
              <a:gd name="connsiteX2" fmla="*/ 0 w 233931"/>
              <a:gd name="connsiteY2" fmla="*/ 0 h 2902651"/>
              <a:gd name="connsiteX0" fmla="*/ 262338 w 262338"/>
              <a:gd name="connsiteY0" fmla="*/ 2902651 h 2902651"/>
              <a:gd name="connsiteX1" fmla="*/ 8566 w 262338"/>
              <a:gd name="connsiteY1" fmla="*/ 814614 h 2902651"/>
              <a:gd name="connsiteX2" fmla="*/ 51076 w 262338"/>
              <a:gd name="connsiteY2" fmla="*/ 541790 h 2902651"/>
              <a:gd name="connsiteX3" fmla="*/ 28407 w 262338"/>
              <a:gd name="connsiteY3" fmla="*/ 0 h 2902651"/>
              <a:gd name="connsiteX0" fmla="*/ 261119 w 261119"/>
              <a:gd name="connsiteY0" fmla="*/ 2902651 h 2902651"/>
              <a:gd name="connsiteX1" fmla="*/ 7347 w 261119"/>
              <a:gd name="connsiteY1" fmla="*/ 814614 h 2902651"/>
              <a:gd name="connsiteX2" fmla="*/ 49857 w 261119"/>
              <a:gd name="connsiteY2" fmla="*/ 541790 h 2902651"/>
              <a:gd name="connsiteX3" fmla="*/ 27188 w 261119"/>
              <a:gd name="connsiteY3" fmla="*/ 0 h 2902651"/>
              <a:gd name="connsiteX0" fmla="*/ 253772 w 253772"/>
              <a:gd name="connsiteY0" fmla="*/ 2902651 h 2902651"/>
              <a:gd name="connsiteX1" fmla="*/ 0 w 253772"/>
              <a:gd name="connsiteY1" fmla="*/ 814614 h 2902651"/>
              <a:gd name="connsiteX2" fmla="*/ 42510 w 253772"/>
              <a:gd name="connsiteY2" fmla="*/ 541790 h 2902651"/>
              <a:gd name="connsiteX3" fmla="*/ 19841 w 253772"/>
              <a:gd name="connsiteY3" fmla="*/ 0 h 2902651"/>
              <a:gd name="connsiteX0" fmla="*/ 267969 w 267969"/>
              <a:gd name="connsiteY0" fmla="*/ 2902651 h 2902651"/>
              <a:gd name="connsiteX1" fmla="*/ 14197 w 267969"/>
              <a:gd name="connsiteY1" fmla="*/ 814614 h 2902651"/>
              <a:gd name="connsiteX2" fmla="*/ 56707 w 267969"/>
              <a:gd name="connsiteY2" fmla="*/ 541790 h 2902651"/>
              <a:gd name="connsiteX3" fmla="*/ 34038 w 267969"/>
              <a:gd name="connsiteY3" fmla="*/ 0 h 2902651"/>
              <a:gd name="connsiteX0" fmla="*/ 266876 w 373461"/>
              <a:gd name="connsiteY0" fmla="*/ 2902651 h 2902651"/>
              <a:gd name="connsiteX1" fmla="*/ 367143 w 373461"/>
              <a:gd name="connsiteY1" fmla="*/ 1103934 h 2902651"/>
              <a:gd name="connsiteX2" fmla="*/ 13104 w 373461"/>
              <a:gd name="connsiteY2" fmla="*/ 814614 h 2902651"/>
              <a:gd name="connsiteX3" fmla="*/ 55614 w 373461"/>
              <a:gd name="connsiteY3" fmla="*/ 541790 h 2902651"/>
              <a:gd name="connsiteX4" fmla="*/ 32945 w 373461"/>
              <a:gd name="connsiteY4" fmla="*/ 0 h 2902651"/>
              <a:gd name="connsiteX0" fmla="*/ 255606 w 255606"/>
              <a:gd name="connsiteY0" fmla="*/ 2902651 h 2902651"/>
              <a:gd name="connsiteX1" fmla="*/ 135075 w 255606"/>
              <a:gd name="connsiteY1" fmla="*/ 1812007 h 2902651"/>
              <a:gd name="connsiteX2" fmla="*/ 1834 w 255606"/>
              <a:gd name="connsiteY2" fmla="*/ 814614 h 2902651"/>
              <a:gd name="connsiteX3" fmla="*/ 44344 w 255606"/>
              <a:gd name="connsiteY3" fmla="*/ 541790 h 2902651"/>
              <a:gd name="connsiteX4" fmla="*/ 21675 w 255606"/>
              <a:gd name="connsiteY4" fmla="*/ 0 h 2902651"/>
              <a:gd name="connsiteX0" fmla="*/ 311970 w 311970"/>
              <a:gd name="connsiteY0" fmla="*/ 2902651 h 2902651"/>
              <a:gd name="connsiteX1" fmla="*/ 191439 w 311970"/>
              <a:gd name="connsiteY1" fmla="*/ 1812007 h 2902651"/>
              <a:gd name="connsiteX2" fmla="*/ 4901 w 311970"/>
              <a:gd name="connsiteY2" fmla="*/ 1686381 h 2902651"/>
              <a:gd name="connsiteX3" fmla="*/ 58198 w 311970"/>
              <a:gd name="connsiteY3" fmla="*/ 814614 h 2902651"/>
              <a:gd name="connsiteX4" fmla="*/ 100708 w 311970"/>
              <a:gd name="connsiteY4" fmla="*/ 541790 h 2902651"/>
              <a:gd name="connsiteX5" fmla="*/ 78039 w 311970"/>
              <a:gd name="connsiteY5" fmla="*/ 0 h 2902651"/>
              <a:gd name="connsiteX0" fmla="*/ 313128 w 313128"/>
              <a:gd name="connsiteY0" fmla="*/ 2902651 h 2902651"/>
              <a:gd name="connsiteX1" fmla="*/ 192597 w 313128"/>
              <a:gd name="connsiteY1" fmla="*/ 1812007 h 2902651"/>
              <a:gd name="connsiteX2" fmla="*/ 6059 w 313128"/>
              <a:gd name="connsiteY2" fmla="*/ 1686381 h 2902651"/>
              <a:gd name="connsiteX3" fmla="*/ 74584 w 313128"/>
              <a:gd name="connsiteY3" fmla="*/ 1385641 h 2902651"/>
              <a:gd name="connsiteX4" fmla="*/ 59356 w 313128"/>
              <a:gd name="connsiteY4" fmla="*/ 814614 h 2902651"/>
              <a:gd name="connsiteX5" fmla="*/ 101866 w 313128"/>
              <a:gd name="connsiteY5" fmla="*/ 541790 h 2902651"/>
              <a:gd name="connsiteX6" fmla="*/ 79197 w 313128"/>
              <a:gd name="connsiteY6" fmla="*/ 0 h 2902651"/>
              <a:gd name="connsiteX0" fmla="*/ 313128 w 347175"/>
              <a:gd name="connsiteY0" fmla="*/ 2902651 h 2902651"/>
              <a:gd name="connsiteX1" fmla="*/ 337258 w 347175"/>
              <a:gd name="connsiteY1" fmla="*/ 2101327 h 2902651"/>
              <a:gd name="connsiteX2" fmla="*/ 6059 w 347175"/>
              <a:gd name="connsiteY2" fmla="*/ 1686381 h 2902651"/>
              <a:gd name="connsiteX3" fmla="*/ 74584 w 347175"/>
              <a:gd name="connsiteY3" fmla="*/ 1385641 h 2902651"/>
              <a:gd name="connsiteX4" fmla="*/ 59356 w 347175"/>
              <a:gd name="connsiteY4" fmla="*/ 814614 h 2902651"/>
              <a:gd name="connsiteX5" fmla="*/ 101866 w 347175"/>
              <a:gd name="connsiteY5" fmla="*/ 541790 h 2902651"/>
              <a:gd name="connsiteX6" fmla="*/ 79197 w 347175"/>
              <a:gd name="connsiteY6" fmla="*/ 0 h 2902651"/>
              <a:gd name="connsiteX0" fmla="*/ 313128 w 356155"/>
              <a:gd name="connsiteY0" fmla="*/ 2902651 h 2902651"/>
              <a:gd name="connsiteX1" fmla="*/ 337258 w 356155"/>
              <a:gd name="connsiteY1" fmla="*/ 2101327 h 2902651"/>
              <a:gd name="connsiteX2" fmla="*/ 333451 w 356155"/>
              <a:gd name="connsiteY2" fmla="*/ 1857689 h 2902651"/>
              <a:gd name="connsiteX3" fmla="*/ 6059 w 356155"/>
              <a:gd name="connsiteY3" fmla="*/ 1686381 h 2902651"/>
              <a:gd name="connsiteX4" fmla="*/ 74584 w 356155"/>
              <a:gd name="connsiteY4" fmla="*/ 1385641 h 2902651"/>
              <a:gd name="connsiteX5" fmla="*/ 59356 w 356155"/>
              <a:gd name="connsiteY5" fmla="*/ 814614 h 2902651"/>
              <a:gd name="connsiteX6" fmla="*/ 101866 w 356155"/>
              <a:gd name="connsiteY6" fmla="*/ 541790 h 2902651"/>
              <a:gd name="connsiteX7" fmla="*/ 79197 w 356155"/>
              <a:gd name="connsiteY7" fmla="*/ 0 h 2902651"/>
              <a:gd name="connsiteX0" fmla="*/ 313128 w 356155"/>
              <a:gd name="connsiteY0" fmla="*/ 2902651 h 2902651"/>
              <a:gd name="connsiteX1" fmla="*/ 299188 w 356155"/>
              <a:gd name="connsiteY1" fmla="*/ 2436330 h 2902651"/>
              <a:gd name="connsiteX2" fmla="*/ 337258 w 356155"/>
              <a:gd name="connsiteY2" fmla="*/ 2101327 h 2902651"/>
              <a:gd name="connsiteX3" fmla="*/ 333451 w 356155"/>
              <a:gd name="connsiteY3" fmla="*/ 1857689 h 2902651"/>
              <a:gd name="connsiteX4" fmla="*/ 6059 w 356155"/>
              <a:gd name="connsiteY4" fmla="*/ 1686381 h 2902651"/>
              <a:gd name="connsiteX5" fmla="*/ 74584 w 356155"/>
              <a:gd name="connsiteY5" fmla="*/ 1385641 h 2902651"/>
              <a:gd name="connsiteX6" fmla="*/ 59356 w 356155"/>
              <a:gd name="connsiteY6" fmla="*/ 814614 h 2902651"/>
              <a:gd name="connsiteX7" fmla="*/ 101866 w 356155"/>
              <a:gd name="connsiteY7" fmla="*/ 541790 h 2902651"/>
              <a:gd name="connsiteX8" fmla="*/ 79197 w 356155"/>
              <a:gd name="connsiteY8" fmla="*/ 0 h 2902651"/>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101866 w 356155"/>
              <a:gd name="connsiteY7" fmla="*/ 541790 h 2818900"/>
              <a:gd name="connsiteX8" fmla="*/ 79197 w 356155"/>
              <a:gd name="connsiteY8" fmla="*/ 0 h 2818900"/>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101866 w 356155"/>
              <a:gd name="connsiteY7" fmla="*/ 541790 h 2818900"/>
              <a:gd name="connsiteX8" fmla="*/ 79197 w 356155"/>
              <a:gd name="connsiteY8" fmla="*/ 0 h 2818900"/>
              <a:gd name="connsiteX0" fmla="*/ 309321 w 356155"/>
              <a:gd name="connsiteY0" fmla="*/ 2818900 h 2818900"/>
              <a:gd name="connsiteX1" fmla="*/ 299188 w 356155"/>
              <a:gd name="connsiteY1" fmla="*/ 2436330 h 2818900"/>
              <a:gd name="connsiteX2" fmla="*/ 337258 w 356155"/>
              <a:gd name="connsiteY2" fmla="*/ 2101327 h 2818900"/>
              <a:gd name="connsiteX3" fmla="*/ 333451 w 356155"/>
              <a:gd name="connsiteY3" fmla="*/ 1857689 h 2818900"/>
              <a:gd name="connsiteX4" fmla="*/ 6059 w 356155"/>
              <a:gd name="connsiteY4" fmla="*/ 1686381 h 2818900"/>
              <a:gd name="connsiteX5" fmla="*/ 74584 w 356155"/>
              <a:gd name="connsiteY5" fmla="*/ 1385641 h 2818900"/>
              <a:gd name="connsiteX6" fmla="*/ 59356 w 356155"/>
              <a:gd name="connsiteY6" fmla="*/ 814614 h 2818900"/>
              <a:gd name="connsiteX7" fmla="*/ 98059 w 356155"/>
              <a:gd name="connsiteY7" fmla="*/ 260083 h 2818900"/>
              <a:gd name="connsiteX8" fmla="*/ 79197 w 35615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031 w 395865"/>
              <a:gd name="connsiteY0" fmla="*/ 2818900 h 2818900"/>
              <a:gd name="connsiteX1" fmla="*/ 338898 w 395865"/>
              <a:gd name="connsiteY1" fmla="*/ 2436330 h 2818900"/>
              <a:gd name="connsiteX2" fmla="*/ 376968 w 395865"/>
              <a:gd name="connsiteY2" fmla="*/ 2101327 h 2818900"/>
              <a:gd name="connsiteX3" fmla="*/ 373161 w 395865"/>
              <a:gd name="connsiteY3" fmla="*/ 1857689 h 2818900"/>
              <a:gd name="connsiteX4" fmla="*/ 45769 w 395865"/>
              <a:gd name="connsiteY4" fmla="*/ 1686381 h 2818900"/>
              <a:gd name="connsiteX5" fmla="*/ 114294 w 395865"/>
              <a:gd name="connsiteY5" fmla="*/ 1385641 h 2818900"/>
              <a:gd name="connsiteX6" fmla="*/ 88 w 395865"/>
              <a:gd name="connsiteY6" fmla="*/ 449157 h 2818900"/>
              <a:gd name="connsiteX7" fmla="*/ 137769 w 395865"/>
              <a:gd name="connsiteY7" fmla="*/ 260083 h 2818900"/>
              <a:gd name="connsiteX8" fmla="*/ 118907 w 395865"/>
              <a:gd name="connsiteY8" fmla="*/ 0 h 2818900"/>
              <a:gd name="connsiteX0" fmla="*/ 349407 w 396241"/>
              <a:gd name="connsiteY0" fmla="*/ 2818900 h 2818900"/>
              <a:gd name="connsiteX1" fmla="*/ 339274 w 396241"/>
              <a:gd name="connsiteY1" fmla="*/ 2436330 h 2818900"/>
              <a:gd name="connsiteX2" fmla="*/ 377344 w 396241"/>
              <a:gd name="connsiteY2" fmla="*/ 2101327 h 2818900"/>
              <a:gd name="connsiteX3" fmla="*/ 373537 w 396241"/>
              <a:gd name="connsiteY3" fmla="*/ 1857689 h 2818900"/>
              <a:gd name="connsiteX4" fmla="*/ 46145 w 396241"/>
              <a:gd name="connsiteY4" fmla="*/ 1686381 h 2818900"/>
              <a:gd name="connsiteX5" fmla="*/ 114670 w 396241"/>
              <a:gd name="connsiteY5" fmla="*/ 1385641 h 2818900"/>
              <a:gd name="connsiteX6" fmla="*/ 464 w 396241"/>
              <a:gd name="connsiteY6" fmla="*/ 449157 h 2818900"/>
              <a:gd name="connsiteX7" fmla="*/ 96270 w 396241"/>
              <a:gd name="connsiteY7" fmla="*/ 260083 h 2818900"/>
              <a:gd name="connsiteX8" fmla="*/ 119283 w 396241"/>
              <a:gd name="connsiteY8" fmla="*/ 0 h 2818900"/>
              <a:gd name="connsiteX0" fmla="*/ 379464 w 426298"/>
              <a:gd name="connsiteY0" fmla="*/ 2818900 h 2818900"/>
              <a:gd name="connsiteX1" fmla="*/ 369331 w 426298"/>
              <a:gd name="connsiteY1" fmla="*/ 2436330 h 2818900"/>
              <a:gd name="connsiteX2" fmla="*/ 407401 w 426298"/>
              <a:gd name="connsiteY2" fmla="*/ 2101327 h 2818900"/>
              <a:gd name="connsiteX3" fmla="*/ 403594 w 426298"/>
              <a:gd name="connsiteY3" fmla="*/ 1857689 h 2818900"/>
              <a:gd name="connsiteX4" fmla="*/ 76202 w 426298"/>
              <a:gd name="connsiteY4" fmla="*/ 1686381 h 2818900"/>
              <a:gd name="connsiteX5" fmla="*/ 144727 w 426298"/>
              <a:gd name="connsiteY5" fmla="*/ 1385641 h 2818900"/>
              <a:gd name="connsiteX6" fmla="*/ 66 w 426298"/>
              <a:gd name="connsiteY6" fmla="*/ 479612 h 2818900"/>
              <a:gd name="connsiteX7" fmla="*/ 126327 w 426298"/>
              <a:gd name="connsiteY7" fmla="*/ 260083 h 2818900"/>
              <a:gd name="connsiteX8" fmla="*/ 149340 w 426298"/>
              <a:gd name="connsiteY8" fmla="*/ 0 h 2818900"/>
              <a:gd name="connsiteX0" fmla="*/ 382223 w 429057"/>
              <a:gd name="connsiteY0" fmla="*/ 2818900 h 2818900"/>
              <a:gd name="connsiteX1" fmla="*/ 372090 w 429057"/>
              <a:gd name="connsiteY1" fmla="*/ 2436330 h 2818900"/>
              <a:gd name="connsiteX2" fmla="*/ 410160 w 429057"/>
              <a:gd name="connsiteY2" fmla="*/ 2101327 h 2818900"/>
              <a:gd name="connsiteX3" fmla="*/ 406353 w 429057"/>
              <a:gd name="connsiteY3" fmla="*/ 1857689 h 2818900"/>
              <a:gd name="connsiteX4" fmla="*/ 78961 w 429057"/>
              <a:gd name="connsiteY4" fmla="*/ 1686381 h 2818900"/>
              <a:gd name="connsiteX5" fmla="*/ 147486 w 429057"/>
              <a:gd name="connsiteY5" fmla="*/ 1385641 h 2818900"/>
              <a:gd name="connsiteX6" fmla="*/ 2825 w 429057"/>
              <a:gd name="connsiteY6" fmla="*/ 479612 h 2818900"/>
              <a:gd name="connsiteX7" fmla="*/ 129086 w 429057"/>
              <a:gd name="connsiteY7" fmla="*/ 260083 h 2818900"/>
              <a:gd name="connsiteX8" fmla="*/ 152099 w 429057"/>
              <a:gd name="connsiteY8" fmla="*/ 0 h 2818900"/>
              <a:gd name="connsiteX0" fmla="*/ 425566 w 472400"/>
              <a:gd name="connsiteY0" fmla="*/ 2818900 h 2818900"/>
              <a:gd name="connsiteX1" fmla="*/ 415433 w 472400"/>
              <a:gd name="connsiteY1" fmla="*/ 2436330 h 2818900"/>
              <a:gd name="connsiteX2" fmla="*/ 453503 w 472400"/>
              <a:gd name="connsiteY2" fmla="*/ 2101327 h 2818900"/>
              <a:gd name="connsiteX3" fmla="*/ 449696 w 472400"/>
              <a:gd name="connsiteY3" fmla="*/ 1857689 h 2818900"/>
              <a:gd name="connsiteX4" fmla="*/ 122304 w 472400"/>
              <a:gd name="connsiteY4" fmla="*/ 1686381 h 2818900"/>
              <a:gd name="connsiteX5" fmla="*/ 190829 w 472400"/>
              <a:gd name="connsiteY5" fmla="*/ 1385641 h 2818900"/>
              <a:gd name="connsiteX6" fmla="*/ 8099 w 472400"/>
              <a:gd name="connsiteY6" fmla="*/ 639499 h 2818900"/>
              <a:gd name="connsiteX7" fmla="*/ 46168 w 472400"/>
              <a:gd name="connsiteY7" fmla="*/ 479612 h 2818900"/>
              <a:gd name="connsiteX8" fmla="*/ 172429 w 472400"/>
              <a:gd name="connsiteY8" fmla="*/ 260083 h 2818900"/>
              <a:gd name="connsiteX9" fmla="*/ 195442 w 472400"/>
              <a:gd name="connsiteY9" fmla="*/ 0 h 2818900"/>
              <a:gd name="connsiteX0" fmla="*/ 417559 w 464393"/>
              <a:gd name="connsiteY0" fmla="*/ 2818900 h 2818900"/>
              <a:gd name="connsiteX1" fmla="*/ 407426 w 464393"/>
              <a:gd name="connsiteY1" fmla="*/ 2436330 h 2818900"/>
              <a:gd name="connsiteX2" fmla="*/ 445496 w 464393"/>
              <a:gd name="connsiteY2" fmla="*/ 2101327 h 2818900"/>
              <a:gd name="connsiteX3" fmla="*/ 441689 w 464393"/>
              <a:gd name="connsiteY3" fmla="*/ 1857689 h 2818900"/>
              <a:gd name="connsiteX4" fmla="*/ 114297 w 464393"/>
              <a:gd name="connsiteY4" fmla="*/ 1686381 h 2818900"/>
              <a:gd name="connsiteX5" fmla="*/ 182822 w 464393"/>
              <a:gd name="connsiteY5" fmla="*/ 1385641 h 2818900"/>
              <a:gd name="connsiteX6" fmla="*/ 53389 w 464393"/>
              <a:gd name="connsiteY6" fmla="*/ 730864 h 2818900"/>
              <a:gd name="connsiteX7" fmla="*/ 92 w 464393"/>
              <a:gd name="connsiteY7" fmla="*/ 639499 h 2818900"/>
              <a:gd name="connsiteX8" fmla="*/ 38161 w 464393"/>
              <a:gd name="connsiteY8" fmla="*/ 479612 h 2818900"/>
              <a:gd name="connsiteX9" fmla="*/ 164422 w 464393"/>
              <a:gd name="connsiteY9" fmla="*/ 260083 h 2818900"/>
              <a:gd name="connsiteX10" fmla="*/ 187435 w 464393"/>
              <a:gd name="connsiteY10"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64771 w 475775"/>
              <a:gd name="connsiteY6" fmla="*/ 730864 h 2818900"/>
              <a:gd name="connsiteX7" fmla="*/ 53 w 475775"/>
              <a:gd name="connsiteY7" fmla="*/ 559555 h 2818900"/>
              <a:gd name="connsiteX8" fmla="*/ 49543 w 475775"/>
              <a:gd name="connsiteY8" fmla="*/ 479612 h 2818900"/>
              <a:gd name="connsiteX9" fmla="*/ 175804 w 475775"/>
              <a:gd name="connsiteY9" fmla="*/ 260083 h 2818900"/>
              <a:gd name="connsiteX10" fmla="*/ 198817 w 475775"/>
              <a:gd name="connsiteY10"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87612 w 475775"/>
              <a:gd name="connsiteY6" fmla="*/ 970695 h 2818900"/>
              <a:gd name="connsiteX7" fmla="*/ 64771 w 475775"/>
              <a:gd name="connsiteY7" fmla="*/ 730864 h 2818900"/>
              <a:gd name="connsiteX8" fmla="*/ 53 w 475775"/>
              <a:gd name="connsiteY8" fmla="*/ 559555 h 2818900"/>
              <a:gd name="connsiteX9" fmla="*/ 49543 w 475775"/>
              <a:gd name="connsiteY9" fmla="*/ 479612 h 2818900"/>
              <a:gd name="connsiteX10" fmla="*/ 175804 w 475775"/>
              <a:gd name="connsiteY10" fmla="*/ 260083 h 2818900"/>
              <a:gd name="connsiteX11" fmla="*/ 198817 w 475775"/>
              <a:gd name="connsiteY11" fmla="*/ 0 h 2818900"/>
              <a:gd name="connsiteX0" fmla="*/ 428941 w 475775"/>
              <a:gd name="connsiteY0" fmla="*/ 2818900 h 2818900"/>
              <a:gd name="connsiteX1" fmla="*/ 418808 w 475775"/>
              <a:gd name="connsiteY1" fmla="*/ 2436330 h 2818900"/>
              <a:gd name="connsiteX2" fmla="*/ 456878 w 475775"/>
              <a:gd name="connsiteY2" fmla="*/ 2101327 h 2818900"/>
              <a:gd name="connsiteX3" fmla="*/ 453071 w 475775"/>
              <a:gd name="connsiteY3" fmla="*/ 1857689 h 2818900"/>
              <a:gd name="connsiteX4" fmla="*/ 125679 w 475775"/>
              <a:gd name="connsiteY4" fmla="*/ 1686381 h 2818900"/>
              <a:gd name="connsiteX5" fmla="*/ 194204 w 475775"/>
              <a:gd name="connsiteY5" fmla="*/ 1385641 h 2818900"/>
              <a:gd name="connsiteX6" fmla="*/ 182784 w 475775"/>
              <a:gd name="connsiteY6" fmla="*/ 1107741 h 2818900"/>
              <a:gd name="connsiteX7" fmla="*/ 87612 w 475775"/>
              <a:gd name="connsiteY7" fmla="*/ 970695 h 2818900"/>
              <a:gd name="connsiteX8" fmla="*/ 64771 w 475775"/>
              <a:gd name="connsiteY8" fmla="*/ 730864 h 2818900"/>
              <a:gd name="connsiteX9" fmla="*/ 53 w 475775"/>
              <a:gd name="connsiteY9" fmla="*/ 559555 h 2818900"/>
              <a:gd name="connsiteX10" fmla="*/ 49543 w 475775"/>
              <a:gd name="connsiteY10" fmla="*/ 479612 h 2818900"/>
              <a:gd name="connsiteX11" fmla="*/ 175804 w 475775"/>
              <a:gd name="connsiteY11" fmla="*/ 260083 h 2818900"/>
              <a:gd name="connsiteX12" fmla="*/ 198817 w 475775"/>
              <a:gd name="connsiteY12" fmla="*/ 0 h 2818900"/>
              <a:gd name="connsiteX0" fmla="*/ 418808 w 475775"/>
              <a:gd name="connsiteY0" fmla="*/ 2436330 h 2436330"/>
              <a:gd name="connsiteX1" fmla="*/ 456878 w 475775"/>
              <a:gd name="connsiteY1" fmla="*/ 2101327 h 2436330"/>
              <a:gd name="connsiteX2" fmla="*/ 453071 w 475775"/>
              <a:gd name="connsiteY2" fmla="*/ 1857689 h 2436330"/>
              <a:gd name="connsiteX3" fmla="*/ 125679 w 475775"/>
              <a:gd name="connsiteY3" fmla="*/ 1686381 h 2436330"/>
              <a:gd name="connsiteX4" fmla="*/ 194204 w 475775"/>
              <a:gd name="connsiteY4" fmla="*/ 1385641 h 2436330"/>
              <a:gd name="connsiteX5" fmla="*/ 182784 w 475775"/>
              <a:gd name="connsiteY5" fmla="*/ 1107741 h 2436330"/>
              <a:gd name="connsiteX6" fmla="*/ 87612 w 475775"/>
              <a:gd name="connsiteY6" fmla="*/ 970695 h 2436330"/>
              <a:gd name="connsiteX7" fmla="*/ 64771 w 475775"/>
              <a:gd name="connsiteY7" fmla="*/ 730864 h 2436330"/>
              <a:gd name="connsiteX8" fmla="*/ 53 w 475775"/>
              <a:gd name="connsiteY8" fmla="*/ 559555 h 2436330"/>
              <a:gd name="connsiteX9" fmla="*/ 49543 w 475775"/>
              <a:gd name="connsiteY9" fmla="*/ 479612 h 2436330"/>
              <a:gd name="connsiteX10" fmla="*/ 175804 w 475775"/>
              <a:gd name="connsiteY10" fmla="*/ 260083 h 2436330"/>
              <a:gd name="connsiteX11" fmla="*/ 198817 w 475775"/>
              <a:gd name="connsiteY11" fmla="*/ 0 h 2436330"/>
              <a:gd name="connsiteX0" fmla="*/ 456878 w 475775"/>
              <a:gd name="connsiteY0" fmla="*/ 2101327 h 2101327"/>
              <a:gd name="connsiteX1" fmla="*/ 453071 w 475775"/>
              <a:gd name="connsiteY1" fmla="*/ 1857689 h 2101327"/>
              <a:gd name="connsiteX2" fmla="*/ 125679 w 475775"/>
              <a:gd name="connsiteY2" fmla="*/ 1686381 h 2101327"/>
              <a:gd name="connsiteX3" fmla="*/ 194204 w 475775"/>
              <a:gd name="connsiteY3" fmla="*/ 1385641 h 2101327"/>
              <a:gd name="connsiteX4" fmla="*/ 182784 w 475775"/>
              <a:gd name="connsiteY4" fmla="*/ 1107741 h 2101327"/>
              <a:gd name="connsiteX5" fmla="*/ 87612 w 475775"/>
              <a:gd name="connsiteY5" fmla="*/ 970695 h 2101327"/>
              <a:gd name="connsiteX6" fmla="*/ 64771 w 475775"/>
              <a:gd name="connsiteY6" fmla="*/ 730864 h 2101327"/>
              <a:gd name="connsiteX7" fmla="*/ 53 w 475775"/>
              <a:gd name="connsiteY7" fmla="*/ 559555 h 2101327"/>
              <a:gd name="connsiteX8" fmla="*/ 49543 w 475775"/>
              <a:gd name="connsiteY8" fmla="*/ 479612 h 2101327"/>
              <a:gd name="connsiteX9" fmla="*/ 175804 w 475775"/>
              <a:gd name="connsiteY9" fmla="*/ 260083 h 2101327"/>
              <a:gd name="connsiteX10" fmla="*/ 198817 w 475775"/>
              <a:gd name="connsiteY10" fmla="*/ 0 h 2101327"/>
              <a:gd name="connsiteX0" fmla="*/ 453071 w 453071"/>
              <a:gd name="connsiteY0" fmla="*/ 1857689 h 1857689"/>
              <a:gd name="connsiteX1" fmla="*/ 125679 w 453071"/>
              <a:gd name="connsiteY1" fmla="*/ 1686381 h 1857689"/>
              <a:gd name="connsiteX2" fmla="*/ 194204 w 453071"/>
              <a:gd name="connsiteY2" fmla="*/ 1385641 h 1857689"/>
              <a:gd name="connsiteX3" fmla="*/ 182784 w 453071"/>
              <a:gd name="connsiteY3" fmla="*/ 1107741 h 1857689"/>
              <a:gd name="connsiteX4" fmla="*/ 87612 w 453071"/>
              <a:gd name="connsiteY4" fmla="*/ 970695 h 1857689"/>
              <a:gd name="connsiteX5" fmla="*/ 64771 w 453071"/>
              <a:gd name="connsiteY5" fmla="*/ 730864 h 1857689"/>
              <a:gd name="connsiteX6" fmla="*/ 53 w 453071"/>
              <a:gd name="connsiteY6" fmla="*/ 559555 h 1857689"/>
              <a:gd name="connsiteX7" fmla="*/ 49543 w 453071"/>
              <a:gd name="connsiteY7" fmla="*/ 479612 h 1857689"/>
              <a:gd name="connsiteX8" fmla="*/ 175804 w 453071"/>
              <a:gd name="connsiteY8" fmla="*/ 260083 h 1857689"/>
              <a:gd name="connsiteX9" fmla="*/ 198817 w 453071"/>
              <a:gd name="connsiteY9" fmla="*/ 0 h 1857689"/>
              <a:gd name="connsiteX0" fmla="*/ 60964 w 201378"/>
              <a:gd name="connsiteY0" fmla="*/ 2287862 h 2287862"/>
              <a:gd name="connsiteX1" fmla="*/ 125679 w 201378"/>
              <a:gd name="connsiteY1" fmla="*/ 1686381 h 2287862"/>
              <a:gd name="connsiteX2" fmla="*/ 194204 w 201378"/>
              <a:gd name="connsiteY2" fmla="*/ 1385641 h 2287862"/>
              <a:gd name="connsiteX3" fmla="*/ 182784 w 201378"/>
              <a:gd name="connsiteY3" fmla="*/ 1107741 h 2287862"/>
              <a:gd name="connsiteX4" fmla="*/ 87612 w 201378"/>
              <a:gd name="connsiteY4" fmla="*/ 970695 h 2287862"/>
              <a:gd name="connsiteX5" fmla="*/ 64771 w 201378"/>
              <a:gd name="connsiteY5" fmla="*/ 730864 h 2287862"/>
              <a:gd name="connsiteX6" fmla="*/ 53 w 201378"/>
              <a:gd name="connsiteY6" fmla="*/ 559555 h 2287862"/>
              <a:gd name="connsiteX7" fmla="*/ 49543 w 201378"/>
              <a:gd name="connsiteY7" fmla="*/ 479612 h 2287862"/>
              <a:gd name="connsiteX8" fmla="*/ 175804 w 201378"/>
              <a:gd name="connsiteY8" fmla="*/ 260083 h 2287862"/>
              <a:gd name="connsiteX9" fmla="*/ 198817 w 201378"/>
              <a:gd name="connsiteY9" fmla="*/ 0 h 2287862"/>
              <a:gd name="connsiteX0" fmla="*/ 60964 w 201378"/>
              <a:gd name="connsiteY0" fmla="*/ 2287862 h 2287862"/>
              <a:gd name="connsiteX1" fmla="*/ 125679 w 201378"/>
              <a:gd name="connsiteY1" fmla="*/ 1686381 h 2287862"/>
              <a:gd name="connsiteX2" fmla="*/ 194204 w 201378"/>
              <a:gd name="connsiteY2" fmla="*/ 1385641 h 2287862"/>
              <a:gd name="connsiteX3" fmla="*/ 182784 w 201378"/>
              <a:gd name="connsiteY3" fmla="*/ 1107741 h 2287862"/>
              <a:gd name="connsiteX4" fmla="*/ 87612 w 201378"/>
              <a:gd name="connsiteY4" fmla="*/ 970695 h 2287862"/>
              <a:gd name="connsiteX5" fmla="*/ 64771 w 201378"/>
              <a:gd name="connsiteY5" fmla="*/ 730864 h 2287862"/>
              <a:gd name="connsiteX6" fmla="*/ 53 w 201378"/>
              <a:gd name="connsiteY6" fmla="*/ 559555 h 2287862"/>
              <a:gd name="connsiteX7" fmla="*/ 49543 w 201378"/>
              <a:gd name="connsiteY7" fmla="*/ 479612 h 2287862"/>
              <a:gd name="connsiteX8" fmla="*/ 175804 w 201378"/>
              <a:gd name="connsiteY8" fmla="*/ 260083 h 2287862"/>
              <a:gd name="connsiteX9" fmla="*/ 198817 w 201378"/>
              <a:gd name="connsiteY9" fmla="*/ 0 h 2287862"/>
              <a:gd name="connsiteX0" fmla="*/ 0 w 604851"/>
              <a:gd name="connsiteY0" fmla="*/ 2059451 h 2059451"/>
              <a:gd name="connsiteX1" fmla="*/ 529152 w 604851"/>
              <a:gd name="connsiteY1" fmla="*/ 1686381 h 2059451"/>
              <a:gd name="connsiteX2" fmla="*/ 597677 w 604851"/>
              <a:gd name="connsiteY2" fmla="*/ 1385641 h 2059451"/>
              <a:gd name="connsiteX3" fmla="*/ 586257 w 604851"/>
              <a:gd name="connsiteY3" fmla="*/ 1107741 h 2059451"/>
              <a:gd name="connsiteX4" fmla="*/ 491085 w 604851"/>
              <a:gd name="connsiteY4" fmla="*/ 970695 h 2059451"/>
              <a:gd name="connsiteX5" fmla="*/ 468244 w 604851"/>
              <a:gd name="connsiteY5" fmla="*/ 730864 h 2059451"/>
              <a:gd name="connsiteX6" fmla="*/ 403526 w 604851"/>
              <a:gd name="connsiteY6" fmla="*/ 559555 h 2059451"/>
              <a:gd name="connsiteX7" fmla="*/ 453016 w 604851"/>
              <a:gd name="connsiteY7" fmla="*/ 479612 h 2059451"/>
              <a:gd name="connsiteX8" fmla="*/ 579277 w 604851"/>
              <a:gd name="connsiteY8" fmla="*/ 260083 h 2059451"/>
              <a:gd name="connsiteX9" fmla="*/ 602290 w 604851"/>
              <a:gd name="connsiteY9" fmla="*/ 0 h 2059451"/>
              <a:gd name="connsiteX0" fmla="*/ 0 w 604851"/>
              <a:gd name="connsiteY0" fmla="*/ 2059451 h 2059451"/>
              <a:gd name="connsiteX1" fmla="*/ 327388 w 604851"/>
              <a:gd name="connsiteY1" fmla="*/ 1655926 h 2059451"/>
              <a:gd name="connsiteX2" fmla="*/ 597677 w 604851"/>
              <a:gd name="connsiteY2" fmla="*/ 1385641 h 2059451"/>
              <a:gd name="connsiteX3" fmla="*/ 586257 w 604851"/>
              <a:gd name="connsiteY3" fmla="*/ 1107741 h 2059451"/>
              <a:gd name="connsiteX4" fmla="*/ 491085 w 604851"/>
              <a:gd name="connsiteY4" fmla="*/ 970695 h 2059451"/>
              <a:gd name="connsiteX5" fmla="*/ 468244 w 604851"/>
              <a:gd name="connsiteY5" fmla="*/ 730864 h 2059451"/>
              <a:gd name="connsiteX6" fmla="*/ 403526 w 604851"/>
              <a:gd name="connsiteY6" fmla="*/ 559555 h 2059451"/>
              <a:gd name="connsiteX7" fmla="*/ 453016 w 604851"/>
              <a:gd name="connsiteY7" fmla="*/ 479612 h 2059451"/>
              <a:gd name="connsiteX8" fmla="*/ 579277 w 604851"/>
              <a:gd name="connsiteY8" fmla="*/ 260083 h 2059451"/>
              <a:gd name="connsiteX9" fmla="*/ 602290 w 604851"/>
              <a:gd name="connsiteY9" fmla="*/ 0 h 2059451"/>
              <a:gd name="connsiteX0" fmla="*/ 55441 w 279606"/>
              <a:gd name="connsiteY0" fmla="*/ 2238373 h 2238373"/>
              <a:gd name="connsiteX1" fmla="*/ 2143 w 279606"/>
              <a:gd name="connsiteY1" fmla="*/ 1655926 h 2238373"/>
              <a:gd name="connsiteX2" fmla="*/ 272432 w 279606"/>
              <a:gd name="connsiteY2" fmla="*/ 1385641 h 2238373"/>
              <a:gd name="connsiteX3" fmla="*/ 261012 w 279606"/>
              <a:gd name="connsiteY3" fmla="*/ 1107741 h 2238373"/>
              <a:gd name="connsiteX4" fmla="*/ 165840 w 279606"/>
              <a:gd name="connsiteY4" fmla="*/ 970695 h 2238373"/>
              <a:gd name="connsiteX5" fmla="*/ 142999 w 279606"/>
              <a:gd name="connsiteY5" fmla="*/ 730864 h 2238373"/>
              <a:gd name="connsiteX6" fmla="*/ 78281 w 279606"/>
              <a:gd name="connsiteY6" fmla="*/ 559555 h 2238373"/>
              <a:gd name="connsiteX7" fmla="*/ 127771 w 279606"/>
              <a:gd name="connsiteY7" fmla="*/ 479612 h 2238373"/>
              <a:gd name="connsiteX8" fmla="*/ 254032 w 279606"/>
              <a:gd name="connsiteY8" fmla="*/ 260083 h 2238373"/>
              <a:gd name="connsiteX9" fmla="*/ 277045 w 279606"/>
              <a:gd name="connsiteY9" fmla="*/ 0 h 2238373"/>
              <a:gd name="connsiteX0" fmla="*/ 55441 w 279606"/>
              <a:gd name="connsiteY0" fmla="*/ 2238373 h 2238373"/>
              <a:gd name="connsiteX1" fmla="*/ 2143 w 279606"/>
              <a:gd name="connsiteY1" fmla="*/ 1655926 h 2238373"/>
              <a:gd name="connsiteX2" fmla="*/ 272432 w 279606"/>
              <a:gd name="connsiteY2" fmla="*/ 1385641 h 2238373"/>
              <a:gd name="connsiteX3" fmla="*/ 261012 w 279606"/>
              <a:gd name="connsiteY3" fmla="*/ 1107741 h 2238373"/>
              <a:gd name="connsiteX4" fmla="*/ 165840 w 279606"/>
              <a:gd name="connsiteY4" fmla="*/ 970695 h 2238373"/>
              <a:gd name="connsiteX5" fmla="*/ 142999 w 279606"/>
              <a:gd name="connsiteY5" fmla="*/ 730864 h 2238373"/>
              <a:gd name="connsiteX6" fmla="*/ 78281 w 279606"/>
              <a:gd name="connsiteY6" fmla="*/ 559555 h 2238373"/>
              <a:gd name="connsiteX7" fmla="*/ 127771 w 279606"/>
              <a:gd name="connsiteY7" fmla="*/ 479612 h 2238373"/>
              <a:gd name="connsiteX8" fmla="*/ 254032 w 279606"/>
              <a:gd name="connsiteY8" fmla="*/ 260083 h 2238373"/>
              <a:gd name="connsiteX9" fmla="*/ 277045 w 279606"/>
              <a:gd name="connsiteY9" fmla="*/ 0 h 2238373"/>
              <a:gd name="connsiteX0" fmla="*/ 0 w 444963"/>
              <a:gd name="connsiteY0" fmla="*/ 2150816 h 2150816"/>
              <a:gd name="connsiteX1" fmla="*/ 167500 w 444963"/>
              <a:gd name="connsiteY1" fmla="*/ 1655926 h 2150816"/>
              <a:gd name="connsiteX2" fmla="*/ 437789 w 444963"/>
              <a:gd name="connsiteY2" fmla="*/ 1385641 h 2150816"/>
              <a:gd name="connsiteX3" fmla="*/ 426369 w 444963"/>
              <a:gd name="connsiteY3" fmla="*/ 1107741 h 2150816"/>
              <a:gd name="connsiteX4" fmla="*/ 331197 w 444963"/>
              <a:gd name="connsiteY4" fmla="*/ 970695 h 2150816"/>
              <a:gd name="connsiteX5" fmla="*/ 308356 w 444963"/>
              <a:gd name="connsiteY5" fmla="*/ 730864 h 2150816"/>
              <a:gd name="connsiteX6" fmla="*/ 243638 w 444963"/>
              <a:gd name="connsiteY6" fmla="*/ 559555 h 2150816"/>
              <a:gd name="connsiteX7" fmla="*/ 293128 w 444963"/>
              <a:gd name="connsiteY7" fmla="*/ 479612 h 2150816"/>
              <a:gd name="connsiteX8" fmla="*/ 419389 w 444963"/>
              <a:gd name="connsiteY8" fmla="*/ 260083 h 2150816"/>
              <a:gd name="connsiteX9" fmla="*/ 442402 w 444963"/>
              <a:gd name="connsiteY9" fmla="*/ 0 h 2150816"/>
              <a:gd name="connsiteX0" fmla="*/ 0 w 444963"/>
              <a:gd name="connsiteY0" fmla="*/ 2150816 h 2150816"/>
              <a:gd name="connsiteX1" fmla="*/ 167500 w 444963"/>
              <a:gd name="connsiteY1" fmla="*/ 1655926 h 2150816"/>
              <a:gd name="connsiteX2" fmla="*/ 167502 w 444963"/>
              <a:gd name="connsiteY2" fmla="*/ 1419902 h 2150816"/>
              <a:gd name="connsiteX3" fmla="*/ 426369 w 444963"/>
              <a:gd name="connsiteY3" fmla="*/ 1107741 h 2150816"/>
              <a:gd name="connsiteX4" fmla="*/ 331197 w 444963"/>
              <a:gd name="connsiteY4" fmla="*/ 970695 h 2150816"/>
              <a:gd name="connsiteX5" fmla="*/ 308356 w 444963"/>
              <a:gd name="connsiteY5" fmla="*/ 730864 h 2150816"/>
              <a:gd name="connsiteX6" fmla="*/ 243638 w 444963"/>
              <a:gd name="connsiteY6" fmla="*/ 559555 h 2150816"/>
              <a:gd name="connsiteX7" fmla="*/ 293128 w 444963"/>
              <a:gd name="connsiteY7" fmla="*/ 479612 h 2150816"/>
              <a:gd name="connsiteX8" fmla="*/ 419389 w 444963"/>
              <a:gd name="connsiteY8" fmla="*/ 260083 h 2150816"/>
              <a:gd name="connsiteX9" fmla="*/ 442402 w 444963"/>
              <a:gd name="connsiteY9" fmla="*/ 0 h 2150816"/>
              <a:gd name="connsiteX0" fmla="*/ 26878 w 292919"/>
              <a:gd name="connsiteY0" fmla="*/ 2211726 h 2211726"/>
              <a:gd name="connsiteX1" fmla="*/ 15456 w 292919"/>
              <a:gd name="connsiteY1" fmla="*/ 1655926 h 2211726"/>
              <a:gd name="connsiteX2" fmla="*/ 15458 w 292919"/>
              <a:gd name="connsiteY2" fmla="*/ 1419902 h 2211726"/>
              <a:gd name="connsiteX3" fmla="*/ 274325 w 292919"/>
              <a:gd name="connsiteY3" fmla="*/ 1107741 h 2211726"/>
              <a:gd name="connsiteX4" fmla="*/ 179153 w 292919"/>
              <a:gd name="connsiteY4" fmla="*/ 970695 h 2211726"/>
              <a:gd name="connsiteX5" fmla="*/ 156312 w 292919"/>
              <a:gd name="connsiteY5" fmla="*/ 730864 h 2211726"/>
              <a:gd name="connsiteX6" fmla="*/ 91594 w 292919"/>
              <a:gd name="connsiteY6" fmla="*/ 559555 h 2211726"/>
              <a:gd name="connsiteX7" fmla="*/ 141084 w 292919"/>
              <a:gd name="connsiteY7" fmla="*/ 479612 h 2211726"/>
              <a:gd name="connsiteX8" fmla="*/ 267345 w 292919"/>
              <a:gd name="connsiteY8" fmla="*/ 260083 h 2211726"/>
              <a:gd name="connsiteX9" fmla="*/ 290358 w 292919"/>
              <a:gd name="connsiteY9" fmla="*/ 0 h 2211726"/>
              <a:gd name="connsiteX0" fmla="*/ 27609 w 293650"/>
              <a:gd name="connsiteY0" fmla="*/ 2211726 h 2211726"/>
              <a:gd name="connsiteX1" fmla="*/ 16189 w 293650"/>
              <a:gd name="connsiteY1" fmla="*/ 1419902 h 2211726"/>
              <a:gd name="connsiteX2" fmla="*/ 275056 w 293650"/>
              <a:gd name="connsiteY2" fmla="*/ 1107741 h 2211726"/>
              <a:gd name="connsiteX3" fmla="*/ 179884 w 293650"/>
              <a:gd name="connsiteY3" fmla="*/ 970695 h 2211726"/>
              <a:gd name="connsiteX4" fmla="*/ 157043 w 293650"/>
              <a:gd name="connsiteY4" fmla="*/ 730864 h 2211726"/>
              <a:gd name="connsiteX5" fmla="*/ 92325 w 293650"/>
              <a:gd name="connsiteY5" fmla="*/ 559555 h 2211726"/>
              <a:gd name="connsiteX6" fmla="*/ 141815 w 293650"/>
              <a:gd name="connsiteY6" fmla="*/ 479612 h 2211726"/>
              <a:gd name="connsiteX7" fmla="*/ 268076 w 293650"/>
              <a:gd name="connsiteY7" fmla="*/ 260083 h 2211726"/>
              <a:gd name="connsiteX8" fmla="*/ 291089 w 293650"/>
              <a:gd name="connsiteY8" fmla="*/ 0 h 2211726"/>
              <a:gd name="connsiteX0" fmla="*/ 31 w 266072"/>
              <a:gd name="connsiteY0" fmla="*/ 2211726 h 2211726"/>
              <a:gd name="connsiteX1" fmla="*/ 175147 w 266072"/>
              <a:gd name="connsiteY1" fmla="*/ 1633085 h 2211726"/>
              <a:gd name="connsiteX2" fmla="*/ 247478 w 266072"/>
              <a:gd name="connsiteY2" fmla="*/ 1107741 h 2211726"/>
              <a:gd name="connsiteX3" fmla="*/ 152306 w 266072"/>
              <a:gd name="connsiteY3" fmla="*/ 970695 h 2211726"/>
              <a:gd name="connsiteX4" fmla="*/ 129465 w 266072"/>
              <a:gd name="connsiteY4" fmla="*/ 730864 h 2211726"/>
              <a:gd name="connsiteX5" fmla="*/ 64747 w 266072"/>
              <a:gd name="connsiteY5" fmla="*/ 559555 h 2211726"/>
              <a:gd name="connsiteX6" fmla="*/ 114237 w 266072"/>
              <a:gd name="connsiteY6" fmla="*/ 479612 h 2211726"/>
              <a:gd name="connsiteX7" fmla="*/ 240498 w 266072"/>
              <a:gd name="connsiteY7" fmla="*/ 260083 h 2211726"/>
              <a:gd name="connsiteX8" fmla="*/ 263511 w 266072"/>
              <a:gd name="connsiteY8"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52275 w 266041"/>
              <a:gd name="connsiteY3" fmla="*/ 970695 h 2211726"/>
              <a:gd name="connsiteX4" fmla="*/ 129434 w 266041"/>
              <a:gd name="connsiteY4" fmla="*/ 730864 h 2211726"/>
              <a:gd name="connsiteX5" fmla="*/ 64716 w 266041"/>
              <a:gd name="connsiteY5" fmla="*/ 559555 h 2211726"/>
              <a:gd name="connsiteX6" fmla="*/ 114206 w 266041"/>
              <a:gd name="connsiteY6" fmla="*/ 479612 h 2211726"/>
              <a:gd name="connsiteX7" fmla="*/ 240467 w 266041"/>
              <a:gd name="connsiteY7" fmla="*/ 260083 h 2211726"/>
              <a:gd name="connsiteX8" fmla="*/ 263480 w 266041"/>
              <a:gd name="connsiteY8"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70695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0 w 266041"/>
              <a:gd name="connsiteY0" fmla="*/ 2211726 h 2211726"/>
              <a:gd name="connsiteX1" fmla="*/ 175116 w 266041"/>
              <a:gd name="connsiteY1" fmla="*/ 1633085 h 2211726"/>
              <a:gd name="connsiteX2" fmla="*/ 247447 w 266041"/>
              <a:gd name="connsiteY2" fmla="*/ 1107741 h 2211726"/>
              <a:gd name="connsiteX3" fmla="*/ 195103 w 266041"/>
              <a:gd name="connsiteY3" fmla="*/ 1010667 h 2211726"/>
              <a:gd name="connsiteX4" fmla="*/ 152275 w 266041"/>
              <a:gd name="connsiteY4" fmla="*/ 950074 h 2211726"/>
              <a:gd name="connsiteX5" fmla="*/ 129434 w 266041"/>
              <a:gd name="connsiteY5" fmla="*/ 730864 h 2211726"/>
              <a:gd name="connsiteX6" fmla="*/ 64716 w 266041"/>
              <a:gd name="connsiteY6" fmla="*/ 559555 h 2211726"/>
              <a:gd name="connsiteX7" fmla="*/ 114206 w 266041"/>
              <a:gd name="connsiteY7" fmla="*/ 479612 h 2211726"/>
              <a:gd name="connsiteX8" fmla="*/ 240467 w 266041"/>
              <a:gd name="connsiteY8" fmla="*/ 260083 h 2211726"/>
              <a:gd name="connsiteX9" fmla="*/ 263480 w 266041"/>
              <a:gd name="connsiteY9" fmla="*/ 0 h 2211726"/>
              <a:gd name="connsiteX0" fmla="*/ 110454 w 201379"/>
              <a:gd name="connsiteY0" fmla="*/ 1633085 h 1633085"/>
              <a:gd name="connsiteX1" fmla="*/ 182785 w 201379"/>
              <a:gd name="connsiteY1" fmla="*/ 1107741 h 1633085"/>
              <a:gd name="connsiteX2" fmla="*/ 130441 w 201379"/>
              <a:gd name="connsiteY2" fmla="*/ 1010667 h 1633085"/>
              <a:gd name="connsiteX3" fmla="*/ 87613 w 201379"/>
              <a:gd name="connsiteY3" fmla="*/ 950074 h 1633085"/>
              <a:gd name="connsiteX4" fmla="*/ 64772 w 201379"/>
              <a:gd name="connsiteY4" fmla="*/ 730864 h 1633085"/>
              <a:gd name="connsiteX5" fmla="*/ 54 w 201379"/>
              <a:gd name="connsiteY5" fmla="*/ 559555 h 1633085"/>
              <a:gd name="connsiteX6" fmla="*/ 49544 w 201379"/>
              <a:gd name="connsiteY6" fmla="*/ 479612 h 1633085"/>
              <a:gd name="connsiteX7" fmla="*/ 175805 w 201379"/>
              <a:gd name="connsiteY7" fmla="*/ 260083 h 1633085"/>
              <a:gd name="connsiteX8" fmla="*/ 198818 w 201379"/>
              <a:gd name="connsiteY8" fmla="*/ 0 h 1633085"/>
              <a:gd name="connsiteX0" fmla="*/ 110468 w 216629"/>
              <a:gd name="connsiteY0" fmla="*/ 1633085 h 1633085"/>
              <a:gd name="connsiteX1" fmla="*/ 182799 w 216629"/>
              <a:gd name="connsiteY1" fmla="*/ 1107741 h 1633085"/>
              <a:gd name="connsiteX2" fmla="*/ 130455 w 216629"/>
              <a:gd name="connsiteY2" fmla="*/ 1010667 h 1633085"/>
              <a:gd name="connsiteX3" fmla="*/ 87627 w 216629"/>
              <a:gd name="connsiteY3" fmla="*/ 950074 h 1633085"/>
              <a:gd name="connsiteX4" fmla="*/ 64786 w 216629"/>
              <a:gd name="connsiteY4" fmla="*/ 730864 h 1633085"/>
              <a:gd name="connsiteX5" fmla="*/ 68 w 216629"/>
              <a:gd name="connsiteY5" fmla="*/ 559555 h 1633085"/>
              <a:gd name="connsiteX6" fmla="*/ 49558 w 216629"/>
              <a:gd name="connsiteY6" fmla="*/ 479612 h 1633085"/>
              <a:gd name="connsiteX7" fmla="*/ 206002 w 216629"/>
              <a:gd name="connsiteY7" fmla="*/ 273497 h 1633085"/>
              <a:gd name="connsiteX8" fmla="*/ 198832 w 216629"/>
              <a:gd name="connsiteY8" fmla="*/ 0 h 1633085"/>
              <a:gd name="connsiteX0" fmla="*/ 110436 w 216597"/>
              <a:gd name="connsiteY0" fmla="*/ 1633085 h 1633085"/>
              <a:gd name="connsiteX1" fmla="*/ 182767 w 216597"/>
              <a:gd name="connsiteY1" fmla="*/ 1107741 h 1633085"/>
              <a:gd name="connsiteX2" fmla="*/ 130423 w 216597"/>
              <a:gd name="connsiteY2" fmla="*/ 1010667 h 1633085"/>
              <a:gd name="connsiteX3" fmla="*/ 87595 w 216597"/>
              <a:gd name="connsiteY3" fmla="*/ 950074 h 1633085"/>
              <a:gd name="connsiteX4" fmla="*/ 64754 w 216597"/>
              <a:gd name="connsiteY4" fmla="*/ 730864 h 1633085"/>
              <a:gd name="connsiteX5" fmla="*/ 36 w 216597"/>
              <a:gd name="connsiteY5" fmla="*/ 559555 h 1633085"/>
              <a:gd name="connsiteX6" fmla="*/ 49526 w 216597"/>
              <a:gd name="connsiteY6" fmla="*/ 479612 h 1633085"/>
              <a:gd name="connsiteX7" fmla="*/ 103668 w 216597"/>
              <a:gd name="connsiteY7" fmla="*/ 325720 h 1633085"/>
              <a:gd name="connsiteX8" fmla="*/ 205970 w 216597"/>
              <a:gd name="connsiteY8" fmla="*/ 273497 h 1633085"/>
              <a:gd name="connsiteX9" fmla="*/ 198800 w 216597"/>
              <a:gd name="connsiteY9" fmla="*/ 0 h 1633085"/>
              <a:gd name="connsiteX0" fmla="*/ 110436 w 214085"/>
              <a:gd name="connsiteY0" fmla="*/ 1633085 h 1633085"/>
              <a:gd name="connsiteX1" fmla="*/ 182767 w 214085"/>
              <a:gd name="connsiteY1" fmla="*/ 1107741 h 1633085"/>
              <a:gd name="connsiteX2" fmla="*/ 130423 w 214085"/>
              <a:gd name="connsiteY2" fmla="*/ 1010667 h 1633085"/>
              <a:gd name="connsiteX3" fmla="*/ 87595 w 214085"/>
              <a:gd name="connsiteY3" fmla="*/ 950074 h 1633085"/>
              <a:gd name="connsiteX4" fmla="*/ 64754 w 214085"/>
              <a:gd name="connsiteY4" fmla="*/ 730864 h 1633085"/>
              <a:gd name="connsiteX5" fmla="*/ 36 w 214085"/>
              <a:gd name="connsiteY5" fmla="*/ 559555 h 1633085"/>
              <a:gd name="connsiteX6" fmla="*/ 49526 w 214085"/>
              <a:gd name="connsiteY6" fmla="*/ 479612 h 1633085"/>
              <a:gd name="connsiteX7" fmla="*/ 103668 w 214085"/>
              <a:gd name="connsiteY7" fmla="*/ 325720 h 1633085"/>
              <a:gd name="connsiteX8" fmla="*/ 202616 w 214085"/>
              <a:gd name="connsiteY8" fmla="*/ 260083 h 1633085"/>
              <a:gd name="connsiteX9" fmla="*/ 198800 w 214085"/>
              <a:gd name="connsiteY9" fmla="*/ 0 h 1633085"/>
              <a:gd name="connsiteX0" fmla="*/ 110436 w 214085"/>
              <a:gd name="connsiteY0" fmla="*/ 1633085 h 1633085"/>
              <a:gd name="connsiteX1" fmla="*/ 182767 w 214085"/>
              <a:gd name="connsiteY1" fmla="*/ 1107741 h 1633085"/>
              <a:gd name="connsiteX2" fmla="*/ 130423 w 214085"/>
              <a:gd name="connsiteY2" fmla="*/ 1010667 h 1633085"/>
              <a:gd name="connsiteX3" fmla="*/ 87595 w 214085"/>
              <a:gd name="connsiteY3" fmla="*/ 950074 h 1633085"/>
              <a:gd name="connsiteX4" fmla="*/ 64754 w 214085"/>
              <a:gd name="connsiteY4" fmla="*/ 730864 h 1633085"/>
              <a:gd name="connsiteX5" fmla="*/ 36 w 214085"/>
              <a:gd name="connsiteY5" fmla="*/ 559555 h 1633085"/>
              <a:gd name="connsiteX6" fmla="*/ 49526 w 214085"/>
              <a:gd name="connsiteY6" fmla="*/ 479612 h 1633085"/>
              <a:gd name="connsiteX7" fmla="*/ 103668 w 214085"/>
              <a:gd name="connsiteY7" fmla="*/ 325720 h 1633085"/>
              <a:gd name="connsiteX8" fmla="*/ 202616 w 214085"/>
              <a:gd name="connsiteY8" fmla="*/ 260083 h 1633085"/>
              <a:gd name="connsiteX9" fmla="*/ 198800 w 214085"/>
              <a:gd name="connsiteY9" fmla="*/ 0 h 1633085"/>
              <a:gd name="connsiteX0" fmla="*/ 182767 w 214085"/>
              <a:gd name="connsiteY0" fmla="*/ 1107741 h 1107741"/>
              <a:gd name="connsiteX1" fmla="*/ 130423 w 214085"/>
              <a:gd name="connsiteY1" fmla="*/ 1010667 h 1107741"/>
              <a:gd name="connsiteX2" fmla="*/ 87595 w 214085"/>
              <a:gd name="connsiteY2" fmla="*/ 950074 h 1107741"/>
              <a:gd name="connsiteX3" fmla="*/ 64754 w 214085"/>
              <a:gd name="connsiteY3" fmla="*/ 730864 h 1107741"/>
              <a:gd name="connsiteX4" fmla="*/ 36 w 214085"/>
              <a:gd name="connsiteY4" fmla="*/ 559555 h 1107741"/>
              <a:gd name="connsiteX5" fmla="*/ 49526 w 214085"/>
              <a:gd name="connsiteY5" fmla="*/ 479612 h 1107741"/>
              <a:gd name="connsiteX6" fmla="*/ 103668 w 214085"/>
              <a:gd name="connsiteY6" fmla="*/ 325720 h 1107741"/>
              <a:gd name="connsiteX7" fmla="*/ 202616 w 214085"/>
              <a:gd name="connsiteY7" fmla="*/ 260083 h 1107741"/>
              <a:gd name="connsiteX8" fmla="*/ 198800 w 214085"/>
              <a:gd name="connsiteY8" fmla="*/ 0 h 1107741"/>
              <a:gd name="connsiteX0" fmla="*/ 181090 w 214085"/>
              <a:gd name="connsiteY0" fmla="*/ 1090973 h 1090973"/>
              <a:gd name="connsiteX1" fmla="*/ 130423 w 214085"/>
              <a:gd name="connsiteY1" fmla="*/ 1010667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090 w 214085"/>
              <a:gd name="connsiteY0" fmla="*/ 1090973 h 1090973"/>
              <a:gd name="connsiteX1" fmla="*/ 130423 w 214085"/>
              <a:gd name="connsiteY1" fmla="*/ 1010667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090 w 214085"/>
              <a:gd name="connsiteY0" fmla="*/ 1090973 h 1090973"/>
              <a:gd name="connsiteX1" fmla="*/ 132100 w 214085"/>
              <a:gd name="connsiteY1" fmla="*/ 1017374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090 w 214085"/>
              <a:gd name="connsiteY0" fmla="*/ 1090973 h 1090973"/>
              <a:gd name="connsiteX1" fmla="*/ 132100 w 214085"/>
              <a:gd name="connsiteY1" fmla="*/ 1017374 h 1090973"/>
              <a:gd name="connsiteX2" fmla="*/ 87595 w 214085"/>
              <a:gd name="connsiteY2" fmla="*/ 950074 h 1090973"/>
              <a:gd name="connsiteX3" fmla="*/ 64754 w 214085"/>
              <a:gd name="connsiteY3" fmla="*/ 730864 h 1090973"/>
              <a:gd name="connsiteX4" fmla="*/ 36 w 214085"/>
              <a:gd name="connsiteY4" fmla="*/ 559555 h 1090973"/>
              <a:gd name="connsiteX5" fmla="*/ 49526 w 214085"/>
              <a:gd name="connsiteY5" fmla="*/ 479612 h 1090973"/>
              <a:gd name="connsiteX6" fmla="*/ 103668 w 214085"/>
              <a:gd name="connsiteY6" fmla="*/ 325720 h 1090973"/>
              <a:gd name="connsiteX7" fmla="*/ 202616 w 214085"/>
              <a:gd name="connsiteY7" fmla="*/ 260083 h 1090973"/>
              <a:gd name="connsiteX8" fmla="*/ 198800 w 214085"/>
              <a:gd name="connsiteY8" fmla="*/ 0 h 1090973"/>
              <a:gd name="connsiteX0" fmla="*/ 181390 w 214385"/>
              <a:gd name="connsiteY0" fmla="*/ 1090973 h 1090973"/>
              <a:gd name="connsiteX1" fmla="*/ 132400 w 214385"/>
              <a:gd name="connsiteY1" fmla="*/ 1017374 h 1090973"/>
              <a:gd name="connsiteX2" fmla="*/ 87895 w 214385"/>
              <a:gd name="connsiteY2" fmla="*/ 950074 h 1090973"/>
              <a:gd name="connsiteX3" fmla="*/ 75115 w 214385"/>
              <a:gd name="connsiteY3" fmla="*/ 722480 h 1090973"/>
              <a:gd name="connsiteX4" fmla="*/ 336 w 214385"/>
              <a:gd name="connsiteY4" fmla="*/ 559555 h 1090973"/>
              <a:gd name="connsiteX5" fmla="*/ 49826 w 214385"/>
              <a:gd name="connsiteY5" fmla="*/ 479612 h 1090973"/>
              <a:gd name="connsiteX6" fmla="*/ 103968 w 214385"/>
              <a:gd name="connsiteY6" fmla="*/ 325720 h 1090973"/>
              <a:gd name="connsiteX7" fmla="*/ 202916 w 214385"/>
              <a:gd name="connsiteY7" fmla="*/ 260083 h 1090973"/>
              <a:gd name="connsiteX8" fmla="*/ 199100 w 214385"/>
              <a:gd name="connsiteY8" fmla="*/ 0 h 1090973"/>
              <a:gd name="connsiteX0" fmla="*/ 181390 w 214385"/>
              <a:gd name="connsiteY0" fmla="*/ 1090973 h 1090973"/>
              <a:gd name="connsiteX1" fmla="*/ 132400 w 214385"/>
              <a:gd name="connsiteY1" fmla="*/ 1017374 h 1090973"/>
              <a:gd name="connsiteX2" fmla="*/ 87895 w 214385"/>
              <a:gd name="connsiteY2" fmla="*/ 950074 h 1090973"/>
              <a:gd name="connsiteX3" fmla="*/ 75115 w 214385"/>
              <a:gd name="connsiteY3" fmla="*/ 725834 h 1090973"/>
              <a:gd name="connsiteX4" fmla="*/ 336 w 214385"/>
              <a:gd name="connsiteY4" fmla="*/ 559555 h 1090973"/>
              <a:gd name="connsiteX5" fmla="*/ 49826 w 214385"/>
              <a:gd name="connsiteY5" fmla="*/ 479612 h 1090973"/>
              <a:gd name="connsiteX6" fmla="*/ 103968 w 214385"/>
              <a:gd name="connsiteY6" fmla="*/ 325720 h 1090973"/>
              <a:gd name="connsiteX7" fmla="*/ 202916 w 214385"/>
              <a:gd name="connsiteY7" fmla="*/ 260083 h 1090973"/>
              <a:gd name="connsiteX8" fmla="*/ 199100 w 214385"/>
              <a:gd name="connsiteY8" fmla="*/ 0 h 1090973"/>
              <a:gd name="connsiteX0" fmla="*/ 181390 w 214385"/>
              <a:gd name="connsiteY0" fmla="*/ 1090973 h 1090973"/>
              <a:gd name="connsiteX1" fmla="*/ 132400 w 214385"/>
              <a:gd name="connsiteY1" fmla="*/ 1017374 h 1090973"/>
              <a:gd name="connsiteX2" fmla="*/ 87895 w 214385"/>
              <a:gd name="connsiteY2" fmla="*/ 950074 h 1090973"/>
              <a:gd name="connsiteX3" fmla="*/ 75115 w 214385"/>
              <a:gd name="connsiteY3" fmla="*/ 725834 h 1090973"/>
              <a:gd name="connsiteX4" fmla="*/ 336 w 214385"/>
              <a:gd name="connsiteY4" fmla="*/ 561232 h 1090973"/>
              <a:gd name="connsiteX5" fmla="*/ 49826 w 214385"/>
              <a:gd name="connsiteY5" fmla="*/ 479612 h 1090973"/>
              <a:gd name="connsiteX6" fmla="*/ 103968 w 214385"/>
              <a:gd name="connsiteY6" fmla="*/ 325720 h 1090973"/>
              <a:gd name="connsiteX7" fmla="*/ 202916 w 214385"/>
              <a:gd name="connsiteY7" fmla="*/ 260083 h 1090973"/>
              <a:gd name="connsiteX8" fmla="*/ 199100 w 214385"/>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03634 w 214051"/>
              <a:gd name="connsiteY6" fmla="*/ 325720 h 1090973"/>
              <a:gd name="connsiteX7" fmla="*/ 202582 w 214051"/>
              <a:gd name="connsiteY7" fmla="*/ 260083 h 1090973"/>
              <a:gd name="connsiteX8" fmla="*/ 198766 w 214051"/>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03634 w 214051"/>
              <a:gd name="connsiteY6" fmla="*/ 325720 h 1090973"/>
              <a:gd name="connsiteX7" fmla="*/ 202582 w 214051"/>
              <a:gd name="connsiteY7" fmla="*/ 260083 h 1090973"/>
              <a:gd name="connsiteX8" fmla="*/ 198766 w 214051"/>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12018 w 214051"/>
              <a:gd name="connsiteY6" fmla="*/ 320690 h 1090973"/>
              <a:gd name="connsiteX7" fmla="*/ 202582 w 214051"/>
              <a:gd name="connsiteY7" fmla="*/ 260083 h 1090973"/>
              <a:gd name="connsiteX8" fmla="*/ 198766 w 214051"/>
              <a:gd name="connsiteY8" fmla="*/ 0 h 1090973"/>
              <a:gd name="connsiteX0" fmla="*/ 181056 w 214051"/>
              <a:gd name="connsiteY0" fmla="*/ 1090973 h 1090973"/>
              <a:gd name="connsiteX1" fmla="*/ 132066 w 214051"/>
              <a:gd name="connsiteY1" fmla="*/ 1017374 h 1090973"/>
              <a:gd name="connsiteX2" fmla="*/ 87561 w 214051"/>
              <a:gd name="connsiteY2" fmla="*/ 950074 h 1090973"/>
              <a:gd name="connsiteX3" fmla="*/ 74781 w 214051"/>
              <a:gd name="connsiteY3" fmla="*/ 725834 h 1090973"/>
              <a:gd name="connsiteX4" fmla="*/ 2 w 214051"/>
              <a:gd name="connsiteY4" fmla="*/ 561232 h 1090973"/>
              <a:gd name="connsiteX5" fmla="*/ 72967 w 214051"/>
              <a:gd name="connsiteY5" fmla="*/ 472905 h 1090973"/>
              <a:gd name="connsiteX6" fmla="*/ 112018 w 214051"/>
              <a:gd name="connsiteY6" fmla="*/ 320690 h 1090973"/>
              <a:gd name="connsiteX7" fmla="*/ 202582 w 214051"/>
              <a:gd name="connsiteY7" fmla="*/ 260083 h 1090973"/>
              <a:gd name="connsiteX8" fmla="*/ 198766 w 214051"/>
              <a:gd name="connsiteY8" fmla="*/ 0 h 1090973"/>
              <a:gd name="connsiteX0" fmla="*/ 181056 w 216563"/>
              <a:gd name="connsiteY0" fmla="*/ 1090973 h 1090973"/>
              <a:gd name="connsiteX1" fmla="*/ 132066 w 216563"/>
              <a:gd name="connsiteY1" fmla="*/ 1017374 h 1090973"/>
              <a:gd name="connsiteX2" fmla="*/ 87561 w 216563"/>
              <a:gd name="connsiteY2" fmla="*/ 950074 h 1090973"/>
              <a:gd name="connsiteX3" fmla="*/ 74781 w 216563"/>
              <a:gd name="connsiteY3" fmla="*/ 725834 h 1090973"/>
              <a:gd name="connsiteX4" fmla="*/ 2 w 216563"/>
              <a:gd name="connsiteY4" fmla="*/ 561232 h 1090973"/>
              <a:gd name="connsiteX5" fmla="*/ 72967 w 216563"/>
              <a:gd name="connsiteY5" fmla="*/ 472905 h 1090973"/>
              <a:gd name="connsiteX6" fmla="*/ 112018 w 216563"/>
              <a:gd name="connsiteY6" fmla="*/ 320690 h 1090973"/>
              <a:gd name="connsiteX7" fmla="*/ 205936 w 216563"/>
              <a:gd name="connsiteY7" fmla="*/ 260083 h 1090973"/>
              <a:gd name="connsiteX8" fmla="*/ 198766 w 216563"/>
              <a:gd name="connsiteY8" fmla="*/ 0 h 1090973"/>
              <a:gd name="connsiteX0" fmla="*/ 174349 w 216563"/>
              <a:gd name="connsiteY0" fmla="*/ 1079235 h 1079235"/>
              <a:gd name="connsiteX1" fmla="*/ 132066 w 216563"/>
              <a:gd name="connsiteY1" fmla="*/ 1017374 h 1079235"/>
              <a:gd name="connsiteX2" fmla="*/ 87561 w 216563"/>
              <a:gd name="connsiteY2" fmla="*/ 950074 h 1079235"/>
              <a:gd name="connsiteX3" fmla="*/ 74781 w 216563"/>
              <a:gd name="connsiteY3" fmla="*/ 725834 h 1079235"/>
              <a:gd name="connsiteX4" fmla="*/ 2 w 216563"/>
              <a:gd name="connsiteY4" fmla="*/ 561232 h 1079235"/>
              <a:gd name="connsiteX5" fmla="*/ 72967 w 216563"/>
              <a:gd name="connsiteY5" fmla="*/ 472905 h 1079235"/>
              <a:gd name="connsiteX6" fmla="*/ 112018 w 216563"/>
              <a:gd name="connsiteY6" fmla="*/ 320690 h 1079235"/>
              <a:gd name="connsiteX7" fmla="*/ 205936 w 216563"/>
              <a:gd name="connsiteY7" fmla="*/ 260083 h 1079235"/>
              <a:gd name="connsiteX8" fmla="*/ 198766 w 216563"/>
              <a:gd name="connsiteY8" fmla="*/ 0 h 1079235"/>
              <a:gd name="connsiteX0" fmla="*/ 174349 w 216563"/>
              <a:gd name="connsiteY0" fmla="*/ 1079235 h 1079235"/>
              <a:gd name="connsiteX1" fmla="*/ 106914 w 216563"/>
              <a:gd name="connsiteY1" fmla="*/ 997252 h 1079235"/>
              <a:gd name="connsiteX2" fmla="*/ 87561 w 216563"/>
              <a:gd name="connsiteY2" fmla="*/ 950074 h 1079235"/>
              <a:gd name="connsiteX3" fmla="*/ 74781 w 216563"/>
              <a:gd name="connsiteY3" fmla="*/ 725834 h 1079235"/>
              <a:gd name="connsiteX4" fmla="*/ 2 w 216563"/>
              <a:gd name="connsiteY4" fmla="*/ 561232 h 1079235"/>
              <a:gd name="connsiteX5" fmla="*/ 72967 w 216563"/>
              <a:gd name="connsiteY5" fmla="*/ 472905 h 1079235"/>
              <a:gd name="connsiteX6" fmla="*/ 112018 w 216563"/>
              <a:gd name="connsiteY6" fmla="*/ 320690 h 1079235"/>
              <a:gd name="connsiteX7" fmla="*/ 205936 w 216563"/>
              <a:gd name="connsiteY7" fmla="*/ 260083 h 1079235"/>
              <a:gd name="connsiteX8" fmla="*/ 198766 w 216563"/>
              <a:gd name="connsiteY8" fmla="*/ 0 h 1079235"/>
              <a:gd name="connsiteX0" fmla="*/ 174349 w 216563"/>
              <a:gd name="connsiteY0" fmla="*/ 1079235 h 1079235"/>
              <a:gd name="connsiteX1" fmla="*/ 95176 w 216563"/>
              <a:gd name="connsiteY1" fmla="*/ 987191 h 1079235"/>
              <a:gd name="connsiteX2" fmla="*/ 87561 w 216563"/>
              <a:gd name="connsiteY2" fmla="*/ 950074 h 1079235"/>
              <a:gd name="connsiteX3" fmla="*/ 74781 w 216563"/>
              <a:gd name="connsiteY3" fmla="*/ 725834 h 1079235"/>
              <a:gd name="connsiteX4" fmla="*/ 2 w 216563"/>
              <a:gd name="connsiteY4" fmla="*/ 561232 h 1079235"/>
              <a:gd name="connsiteX5" fmla="*/ 72967 w 216563"/>
              <a:gd name="connsiteY5" fmla="*/ 472905 h 1079235"/>
              <a:gd name="connsiteX6" fmla="*/ 112018 w 216563"/>
              <a:gd name="connsiteY6" fmla="*/ 320690 h 1079235"/>
              <a:gd name="connsiteX7" fmla="*/ 205936 w 216563"/>
              <a:gd name="connsiteY7" fmla="*/ 260083 h 1079235"/>
              <a:gd name="connsiteX8" fmla="*/ 198766 w 216563"/>
              <a:gd name="connsiteY8" fmla="*/ 0 h 1079235"/>
              <a:gd name="connsiteX0" fmla="*/ 165965 w 216563"/>
              <a:gd name="connsiteY0" fmla="*/ 1070851 h 1070851"/>
              <a:gd name="connsiteX1" fmla="*/ 95176 w 216563"/>
              <a:gd name="connsiteY1" fmla="*/ 987191 h 1070851"/>
              <a:gd name="connsiteX2" fmla="*/ 87561 w 216563"/>
              <a:gd name="connsiteY2" fmla="*/ 950074 h 1070851"/>
              <a:gd name="connsiteX3" fmla="*/ 74781 w 216563"/>
              <a:gd name="connsiteY3" fmla="*/ 725834 h 1070851"/>
              <a:gd name="connsiteX4" fmla="*/ 2 w 216563"/>
              <a:gd name="connsiteY4" fmla="*/ 561232 h 1070851"/>
              <a:gd name="connsiteX5" fmla="*/ 72967 w 216563"/>
              <a:gd name="connsiteY5" fmla="*/ 472905 h 1070851"/>
              <a:gd name="connsiteX6" fmla="*/ 112018 w 216563"/>
              <a:gd name="connsiteY6" fmla="*/ 320690 h 1070851"/>
              <a:gd name="connsiteX7" fmla="*/ 205936 w 216563"/>
              <a:gd name="connsiteY7" fmla="*/ 260083 h 1070851"/>
              <a:gd name="connsiteX8" fmla="*/ 198766 w 216563"/>
              <a:gd name="connsiteY8" fmla="*/ 0 h 1070851"/>
              <a:gd name="connsiteX0" fmla="*/ 169319 w 216563"/>
              <a:gd name="connsiteY0" fmla="*/ 1069174 h 1069174"/>
              <a:gd name="connsiteX1" fmla="*/ 95176 w 216563"/>
              <a:gd name="connsiteY1" fmla="*/ 987191 h 1069174"/>
              <a:gd name="connsiteX2" fmla="*/ 87561 w 216563"/>
              <a:gd name="connsiteY2" fmla="*/ 950074 h 1069174"/>
              <a:gd name="connsiteX3" fmla="*/ 74781 w 216563"/>
              <a:gd name="connsiteY3" fmla="*/ 725834 h 1069174"/>
              <a:gd name="connsiteX4" fmla="*/ 2 w 216563"/>
              <a:gd name="connsiteY4" fmla="*/ 561232 h 1069174"/>
              <a:gd name="connsiteX5" fmla="*/ 72967 w 216563"/>
              <a:gd name="connsiteY5" fmla="*/ 472905 h 1069174"/>
              <a:gd name="connsiteX6" fmla="*/ 112018 w 216563"/>
              <a:gd name="connsiteY6" fmla="*/ 320690 h 1069174"/>
              <a:gd name="connsiteX7" fmla="*/ 205936 w 216563"/>
              <a:gd name="connsiteY7" fmla="*/ 260083 h 1069174"/>
              <a:gd name="connsiteX8" fmla="*/ 198766 w 216563"/>
              <a:gd name="connsiteY8" fmla="*/ 0 h 1069174"/>
              <a:gd name="connsiteX0" fmla="*/ 179380 w 216563"/>
              <a:gd name="connsiteY0" fmla="*/ 1282129 h 1282129"/>
              <a:gd name="connsiteX1" fmla="*/ 95176 w 216563"/>
              <a:gd name="connsiteY1" fmla="*/ 987191 h 1282129"/>
              <a:gd name="connsiteX2" fmla="*/ 87561 w 216563"/>
              <a:gd name="connsiteY2" fmla="*/ 950074 h 1282129"/>
              <a:gd name="connsiteX3" fmla="*/ 74781 w 216563"/>
              <a:gd name="connsiteY3" fmla="*/ 725834 h 1282129"/>
              <a:gd name="connsiteX4" fmla="*/ 2 w 216563"/>
              <a:gd name="connsiteY4" fmla="*/ 561232 h 1282129"/>
              <a:gd name="connsiteX5" fmla="*/ 72967 w 216563"/>
              <a:gd name="connsiteY5" fmla="*/ 472905 h 1282129"/>
              <a:gd name="connsiteX6" fmla="*/ 112018 w 216563"/>
              <a:gd name="connsiteY6" fmla="*/ 320690 h 1282129"/>
              <a:gd name="connsiteX7" fmla="*/ 205936 w 216563"/>
              <a:gd name="connsiteY7" fmla="*/ 260083 h 1282129"/>
              <a:gd name="connsiteX8" fmla="*/ 198766 w 216563"/>
              <a:gd name="connsiteY8" fmla="*/ 0 h 1282129"/>
              <a:gd name="connsiteX0" fmla="*/ 179380 w 216563"/>
              <a:gd name="connsiteY0" fmla="*/ 1282129 h 1282129"/>
              <a:gd name="connsiteX1" fmla="*/ 160572 w 216563"/>
              <a:gd name="connsiteY1" fmla="*/ 1077739 h 1282129"/>
              <a:gd name="connsiteX2" fmla="*/ 87561 w 216563"/>
              <a:gd name="connsiteY2" fmla="*/ 950074 h 1282129"/>
              <a:gd name="connsiteX3" fmla="*/ 74781 w 216563"/>
              <a:gd name="connsiteY3" fmla="*/ 725834 h 1282129"/>
              <a:gd name="connsiteX4" fmla="*/ 2 w 216563"/>
              <a:gd name="connsiteY4" fmla="*/ 561232 h 1282129"/>
              <a:gd name="connsiteX5" fmla="*/ 72967 w 216563"/>
              <a:gd name="connsiteY5" fmla="*/ 472905 h 1282129"/>
              <a:gd name="connsiteX6" fmla="*/ 112018 w 216563"/>
              <a:gd name="connsiteY6" fmla="*/ 320690 h 1282129"/>
              <a:gd name="connsiteX7" fmla="*/ 205936 w 216563"/>
              <a:gd name="connsiteY7" fmla="*/ 260083 h 1282129"/>
              <a:gd name="connsiteX8" fmla="*/ 198766 w 216563"/>
              <a:gd name="connsiteY8" fmla="*/ 0 h 1282129"/>
              <a:gd name="connsiteX0" fmla="*/ 179380 w 205936"/>
              <a:gd name="connsiteY0" fmla="*/ 1022046 h 1022046"/>
              <a:gd name="connsiteX1" fmla="*/ 160572 w 205936"/>
              <a:gd name="connsiteY1" fmla="*/ 817656 h 1022046"/>
              <a:gd name="connsiteX2" fmla="*/ 87561 w 205936"/>
              <a:gd name="connsiteY2" fmla="*/ 689991 h 1022046"/>
              <a:gd name="connsiteX3" fmla="*/ 74781 w 205936"/>
              <a:gd name="connsiteY3" fmla="*/ 465751 h 1022046"/>
              <a:gd name="connsiteX4" fmla="*/ 2 w 205936"/>
              <a:gd name="connsiteY4" fmla="*/ 301149 h 1022046"/>
              <a:gd name="connsiteX5" fmla="*/ 72967 w 205936"/>
              <a:gd name="connsiteY5" fmla="*/ 212822 h 1022046"/>
              <a:gd name="connsiteX6" fmla="*/ 112018 w 205936"/>
              <a:gd name="connsiteY6" fmla="*/ 60607 h 1022046"/>
              <a:gd name="connsiteX7" fmla="*/ 205936 w 205936"/>
              <a:gd name="connsiteY7" fmla="*/ 0 h 1022046"/>
              <a:gd name="connsiteX0" fmla="*/ 179380 w 179380"/>
              <a:gd name="connsiteY0" fmla="*/ 961439 h 961439"/>
              <a:gd name="connsiteX1" fmla="*/ 160572 w 179380"/>
              <a:gd name="connsiteY1" fmla="*/ 757049 h 961439"/>
              <a:gd name="connsiteX2" fmla="*/ 87561 w 179380"/>
              <a:gd name="connsiteY2" fmla="*/ 629384 h 961439"/>
              <a:gd name="connsiteX3" fmla="*/ 74781 w 179380"/>
              <a:gd name="connsiteY3" fmla="*/ 405144 h 961439"/>
              <a:gd name="connsiteX4" fmla="*/ 2 w 179380"/>
              <a:gd name="connsiteY4" fmla="*/ 240542 h 961439"/>
              <a:gd name="connsiteX5" fmla="*/ 72967 w 179380"/>
              <a:gd name="connsiteY5" fmla="*/ 152215 h 961439"/>
              <a:gd name="connsiteX6" fmla="*/ 112018 w 179380"/>
              <a:gd name="connsiteY6" fmla="*/ 0 h 961439"/>
              <a:gd name="connsiteX0" fmla="*/ 179380 w 179380"/>
              <a:gd name="connsiteY0" fmla="*/ 809224 h 809224"/>
              <a:gd name="connsiteX1" fmla="*/ 160572 w 179380"/>
              <a:gd name="connsiteY1" fmla="*/ 604834 h 809224"/>
              <a:gd name="connsiteX2" fmla="*/ 87561 w 179380"/>
              <a:gd name="connsiteY2" fmla="*/ 477169 h 809224"/>
              <a:gd name="connsiteX3" fmla="*/ 74781 w 179380"/>
              <a:gd name="connsiteY3" fmla="*/ 252929 h 809224"/>
              <a:gd name="connsiteX4" fmla="*/ 2 w 179380"/>
              <a:gd name="connsiteY4" fmla="*/ 88327 h 809224"/>
              <a:gd name="connsiteX5" fmla="*/ 72967 w 179380"/>
              <a:gd name="connsiteY5" fmla="*/ 0 h 809224"/>
              <a:gd name="connsiteX0" fmla="*/ 179380 w 179380"/>
              <a:gd name="connsiteY0" fmla="*/ 821800 h 821800"/>
              <a:gd name="connsiteX1" fmla="*/ 160572 w 179380"/>
              <a:gd name="connsiteY1" fmla="*/ 617410 h 821800"/>
              <a:gd name="connsiteX2" fmla="*/ 87561 w 179380"/>
              <a:gd name="connsiteY2" fmla="*/ 489745 h 821800"/>
              <a:gd name="connsiteX3" fmla="*/ 74781 w 179380"/>
              <a:gd name="connsiteY3" fmla="*/ 265505 h 821800"/>
              <a:gd name="connsiteX4" fmla="*/ 2 w 179380"/>
              <a:gd name="connsiteY4" fmla="*/ 100903 h 821800"/>
              <a:gd name="connsiteX5" fmla="*/ 77159 w 179380"/>
              <a:gd name="connsiteY5" fmla="*/ 0 h 821800"/>
              <a:gd name="connsiteX0" fmla="*/ 179388 w 179388"/>
              <a:gd name="connsiteY0" fmla="*/ 821800 h 821800"/>
              <a:gd name="connsiteX1" fmla="*/ 160580 w 179388"/>
              <a:gd name="connsiteY1" fmla="*/ 617410 h 821800"/>
              <a:gd name="connsiteX2" fmla="*/ 87569 w 179388"/>
              <a:gd name="connsiteY2" fmla="*/ 489745 h 821800"/>
              <a:gd name="connsiteX3" fmla="*/ 74789 w 179388"/>
              <a:gd name="connsiteY3" fmla="*/ 265505 h 821800"/>
              <a:gd name="connsiteX4" fmla="*/ 10 w 179388"/>
              <a:gd name="connsiteY4" fmla="*/ 100903 h 821800"/>
              <a:gd name="connsiteX5" fmla="*/ 69621 w 179388"/>
              <a:gd name="connsiteY5" fmla="*/ 0 h 82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388" h="821800">
                <a:moveTo>
                  <a:pt x="179388" y="821800"/>
                </a:moveTo>
                <a:cubicBezTo>
                  <a:pt x="174426" y="772258"/>
                  <a:pt x="175883" y="672752"/>
                  <a:pt x="160580" y="617410"/>
                </a:cubicBezTo>
                <a:cubicBezTo>
                  <a:pt x="145277" y="562068"/>
                  <a:pt x="101868" y="548396"/>
                  <a:pt x="87569" y="489745"/>
                </a:cubicBezTo>
                <a:cubicBezTo>
                  <a:pt x="73271" y="431094"/>
                  <a:pt x="89382" y="330312"/>
                  <a:pt x="74789" y="265505"/>
                </a:cubicBezTo>
                <a:cubicBezTo>
                  <a:pt x="60196" y="200698"/>
                  <a:pt x="871" y="145154"/>
                  <a:pt x="10" y="100903"/>
                </a:cubicBezTo>
                <a:cubicBezTo>
                  <a:pt x="-851" y="56652"/>
                  <a:pt x="50952" y="40090"/>
                  <a:pt x="69621" y="0"/>
                </a:cubicBezTo>
              </a:path>
            </a:pathLst>
          </a:custGeom>
          <a:noFill/>
          <a:ln w="57150" cap="sq">
            <a:solidFill>
              <a:srgbClr val="DE0000"/>
            </a:solidFill>
            <a:prstDash val="solid"/>
            <a:headEnd type="triangle" w="med" len="med"/>
            <a:tailEnd type="triangle" w="med" len="med"/>
          </a:ln>
          <a:effectLst>
            <a:glow rad="50800">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72" name="フリーフォーム 171"/>
          <p:cNvSpPr/>
          <p:nvPr/>
        </p:nvSpPr>
        <p:spPr>
          <a:xfrm rot="1947739">
            <a:off x="5493966" y="5086276"/>
            <a:ext cx="111515" cy="152855"/>
          </a:xfrm>
          <a:custGeom>
            <a:avLst/>
            <a:gdLst>
              <a:gd name="connsiteX0" fmla="*/ 0 w 14288"/>
              <a:gd name="connsiteY0" fmla="*/ 0 h 238125"/>
              <a:gd name="connsiteX1" fmla="*/ 14288 w 14288"/>
              <a:gd name="connsiteY1" fmla="*/ 238125 h 238125"/>
              <a:gd name="connsiteX0" fmla="*/ 0 w 11409"/>
              <a:gd name="connsiteY0" fmla="*/ 0 h 187004"/>
              <a:gd name="connsiteX1" fmla="*/ 11409 w 11409"/>
              <a:gd name="connsiteY1" fmla="*/ 187004 h 187004"/>
              <a:gd name="connsiteX0" fmla="*/ 0 w 10221"/>
              <a:gd name="connsiteY0" fmla="*/ 0 h 173911"/>
              <a:gd name="connsiteX1" fmla="*/ 10221 w 10221"/>
              <a:gd name="connsiteY1" fmla="*/ 173911 h 173911"/>
            </a:gdLst>
            <a:ahLst/>
            <a:cxnLst>
              <a:cxn ang="0">
                <a:pos x="connsiteX0" y="connsiteY0"/>
              </a:cxn>
              <a:cxn ang="0">
                <a:pos x="connsiteX1" y="connsiteY1"/>
              </a:cxn>
            </a:cxnLst>
            <a:rect l="l" t="t" r="r" b="b"/>
            <a:pathLst>
              <a:path w="10221" h="173911">
                <a:moveTo>
                  <a:pt x="0" y="0"/>
                </a:moveTo>
                <a:cubicBezTo>
                  <a:pt x="4763" y="79375"/>
                  <a:pt x="5458" y="94536"/>
                  <a:pt x="10221" y="173911"/>
                </a:cubicBezTo>
              </a:path>
            </a:pathLst>
          </a:custGeom>
          <a:noFill/>
          <a:ln w="57150">
            <a:solidFill>
              <a:srgbClr val="DE0000"/>
            </a:solidFill>
            <a:headEnd type="none"/>
            <a:tailEnd type="triangle"/>
          </a:ln>
          <a:effectLst>
            <a:glow rad="50800">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p:nvSpPr>
        <p:spPr>
          <a:xfrm>
            <a:off x="5740962" y="5341669"/>
            <a:ext cx="144000" cy="144000"/>
          </a:xfrm>
          <a:prstGeom prst="ellipse">
            <a:avLst/>
          </a:prstGeom>
          <a:solidFill>
            <a:srgbClr val="FFC000"/>
          </a:solidFill>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円/楕円 109"/>
          <p:cNvSpPr/>
          <p:nvPr/>
        </p:nvSpPr>
        <p:spPr>
          <a:xfrm>
            <a:off x="5491368" y="5269669"/>
            <a:ext cx="144000" cy="144000"/>
          </a:xfrm>
          <a:prstGeom prst="ellipse">
            <a:avLst/>
          </a:prstGeom>
          <a:solidFill>
            <a:srgbClr val="FFC000"/>
          </a:solidFill>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4" name="テキスト ボックス 173"/>
          <p:cNvSpPr txBox="1"/>
          <p:nvPr/>
        </p:nvSpPr>
        <p:spPr>
          <a:xfrm>
            <a:off x="534048" y="554478"/>
            <a:ext cx="8767996" cy="476726"/>
          </a:xfrm>
          <a:prstGeom prst="roundRect">
            <a:avLst/>
          </a:prstGeom>
          <a:solidFill>
            <a:schemeClr val="accent4">
              <a:lumMod val="20000"/>
              <a:lumOff val="80000"/>
            </a:schemeClr>
          </a:solidFill>
        </p:spPr>
        <p:txBody>
          <a:bodyPr wrap="square" lIns="0" tIns="0" rIns="0" bIns="0" rtlCol="0">
            <a:spAutoFit/>
          </a:bodyPr>
          <a:lstStyle/>
          <a:p>
            <a:r>
              <a:rPr kumimoji="1" lang="ja-JP" altLang="en-US" sz="1400" dirty="0" smtClean="0">
                <a:effectLst>
                  <a:glow rad="50800">
                    <a:schemeClr val="bg1"/>
                  </a:glow>
                </a:effectLst>
                <a:latin typeface="HGPｺﾞｼｯｸM" panose="020B0600000000000000" pitchFamily="50" charset="-128"/>
                <a:ea typeface="HGPｺﾞｼｯｸM" panose="020B0600000000000000" pitchFamily="50" charset="-128"/>
              </a:rPr>
              <a:t>○ 鉄道 ： リニア・北陸・なにわ筋線等</a:t>
            </a:r>
            <a:r>
              <a:rPr lang="ja-JP" altLang="en-US" sz="1400" dirty="0" smtClean="0">
                <a:effectLst>
                  <a:glow rad="50800">
                    <a:schemeClr val="bg1"/>
                  </a:glow>
                </a:effectLst>
                <a:latin typeface="HGPｺﾞｼｯｸM" panose="020B0600000000000000" pitchFamily="50" charset="-128"/>
                <a:ea typeface="HGPｺﾞｼｯｸM" panose="020B0600000000000000" pitchFamily="50" charset="-128"/>
              </a:rPr>
              <a:t>が</a:t>
            </a:r>
            <a:r>
              <a:rPr lang="ja-JP" altLang="en-US" sz="1400" dirty="0">
                <a:effectLst>
                  <a:glow rad="50800">
                    <a:schemeClr val="bg1"/>
                  </a:glow>
                </a:effectLst>
                <a:latin typeface="HGPｺﾞｼｯｸM" panose="020B0600000000000000" pitchFamily="50" charset="-128"/>
                <a:ea typeface="HGPｺﾞｼｯｸM" panose="020B0600000000000000" pitchFamily="50" charset="-128"/>
              </a:rPr>
              <a:t>整備され</a:t>
            </a:r>
            <a:r>
              <a:rPr lang="ja-JP" altLang="en-US" sz="1400" dirty="0" smtClean="0">
                <a:effectLst>
                  <a:glow rad="50800">
                    <a:schemeClr val="bg1"/>
                  </a:glow>
                </a:effectLst>
                <a:latin typeface="HGPｺﾞｼｯｸM" panose="020B0600000000000000" pitchFamily="50" charset="-128"/>
                <a:ea typeface="HGPｺﾞｼｯｸM" panose="020B0600000000000000" pitchFamily="50" charset="-128"/>
              </a:rPr>
              <a:t>、</a:t>
            </a:r>
            <a:r>
              <a:rPr lang="ja-JP" altLang="en-US" sz="1400" b="1" u="sng" dirty="0">
                <a:effectLst>
                  <a:glow rad="50800">
                    <a:schemeClr val="bg1"/>
                  </a:glow>
                </a:effectLst>
                <a:latin typeface="HGPｺﾞｼｯｸM" panose="020B0600000000000000" pitchFamily="50" charset="-128"/>
                <a:ea typeface="HGPｺﾞｼｯｸM" panose="020B0600000000000000" pitchFamily="50" charset="-128"/>
              </a:rPr>
              <a:t>関東</a:t>
            </a:r>
            <a:r>
              <a:rPr lang="ja-JP" altLang="en-US" sz="1400" b="1" u="sng" dirty="0" smtClean="0">
                <a:effectLst>
                  <a:glow rad="50800">
                    <a:schemeClr val="bg1"/>
                  </a:glow>
                </a:effectLst>
                <a:latin typeface="HGPｺﾞｼｯｸM" panose="020B0600000000000000" pitchFamily="50" charset="-128"/>
                <a:ea typeface="HGPｺﾞｼｯｸM" panose="020B0600000000000000" pitchFamily="50" charset="-128"/>
              </a:rPr>
              <a:t>・北陸・西日本方面や関西国際空港へのアクセス性が強化</a:t>
            </a:r>
            <a:r>
              <a:rPr lang="en-US" altLang="ja-JP" sz="1400" b="1" u="sng" dirty="0" smtClean="0">
                <a:effectLst>
                  <a:glow rad="50800">
                    <a:schemeClr val="bg1"/>
                  </a:glow>
                </a:effectLst>
                <a:latin typeface="HGPｺﾞｼｯｸM" panose="020B0600000000000000" pitchFamily="50" charset="-128"/>
                <a:ea typeface="HGPｺﾞｼｯｸM" panose="020B0600000000000000" pitchFamily="50" charset="-128"/>
              </a:rPr>
              <a:t>.</a:t>
            </a:r>
            <a:endParaRPr lang="en-US" altLang="ja-JP" sz="1400" dirty="0">
              <a:effectLst>
                <a:glow rad="50800">
                  <a:schemeClr val="bg1"/>
                </a:glow>
              </a:effectLst>
              <a:latin typeface="HGPｺﾞｼｯｸM" panose="020B0600000000000000" pitchFamily="50" charset="-128"/>
              <a:ea typeface="HGPｺﾞｼｯｸM" panose="020B0600000000000000" pitchFamily="50" charset="-128"/>
            </a:endParaRPr>
          </a:p>
          <a:p>
            <a:r>
              <a:rPr lang="ja-JP" altLang="en-US" sz="1400" dirty="0" smtClean="0">
                <a:effectLst>
                  <a:glow rad="50800">
                    <a:schemeClr val="bg1"/>
                  </a:glow>
                </a:effectLst>
                <a:latin typeface="HGPｺﾞｼｯｸM" panose="020B0600000000000000" pitchFamily="50" charset="-128"/>
                <a:ea typeface="HGPｺﾞｼｯｸM" panose="020B0600000000000000" pitchFamily="50" charset="-128"/>
              </a:rPr>
              <a:t>○ 道路 ： 淀川</a:t>
            </a:r>
            <a:r>
              <a:rPr lang="ja-JP" altLang="en-US" sz="1400" dirty="0">
                <a:effectLst>
                  <a:glow rad="50800">
                    <a:schemeClr val="bg1"/>
                  </a:glow>
                </a:effectLst>
                <a:latin typeface="HGPｺﾞｼｯｸM" panose="020B0600000000000000" pitchFamily="50" charset="-128"/>
                <a:ea typeface="HGPｺﾞｼｯｸM" panose="020B0600000000000000" pitchFamily="50" charset="-128"/>
              </a:rPr>
              <a:t>左岸</a:t>
            </a:r>
            <a:r>
              <a:rPr lang="ja-JP" altLang="en-US" sz="1400" dirty="0" smtClean="0">
                <a:effectLst>
                  <a:glow rad="50800">
                    <a:schemeClr val="bg1"/>
                  </a:glow>
                </a:effectLst>
                <a:latin typeface="HGPｺﾞｼｯｸM" panose="020B0600000000000000" pitchFamily="50" charset="-128"/>
                <a:ea typeface="HGPｺﾞｼｯｸM" panose="020B0600000000000000" pitchFamily="50" charset="-128"/>
              </a:rPr>
              <a:t>線延伸部が</a:t>
            </a:r>
            <a:r>
              <a:rPr lang="ja-JP" altLang="en-US" sz="1400" dirty="0">
                <a:effectLst>
                  <a:glow rad="50800">
                    <a:schemeClr val="bg1"/>
                  </a:glow>
                </a:effectLst>
                <a:latin typeface="HGPｺﾞｼｯｸM" panose="020B0600000000000000" pitchFamily="50" charset="-128"/>
                <a:ea typeface="HGPｺﾞｼｯｸM" panose="020B0600000000000000" pitchFamily="50" charset="-128"/>
              </a:rPr>
              <a:t>整備され、</a:t>
            </a:r>
            <a:r>
              <a:rPr lang="ja-JP" altLang="en-US" sz="1400" b="1" u="sng" dirty="0">
                <a:effectLst>
                  <a:glow rad="50800">
                    <a:schemeClr val="bg1"/>
                  </a:glow>
                </a:effectLst>
                <a:latin typeface="HGPｺﾞｼｯｸM" panose="020B0600000000000000" pitchFamily="50" charset="-128"/>
                <a:ea typeface="HGPｺﾞｼｯｸM" panose="020B0600000000000000" pitchFamily="50" charset="-128"/>
              </a:rPr>
              <a:t>高速</a:t>
            </a:r>
            <a:r>
              <a:rPr lang="ja-JP" altLang="en-US" sz="1400" b="1" u="sng" dirty="0" smtClean="0">
                <a:effectLst>
                  <a:glow rad="50800">
                    <a:schemeClr val="bg1"/>
                  </a:glow>
                </a:effectLst>
                <a:latin typeface="HGPｺﾞｼｯｸM" panose="020B0600000000000000" pitchFamily="50" charset="-128"/>
                <a:ea typeface="HGPｺﾞｼｯｸM" panose="020B0600000000000000" pitchFamily="50" charset="-128"/>
              </a:rPr>
              <a:t>道路を通じて京都・滋賀・中部・関東方面へ</a:t>
            </a:r>
            <a:r>
              <a:rPr lang="ja-JP" altLang="en-US" sz="1400" b="1" u="sng" dirty="0">
                <a:effectLst>
                  <a:glow rad="50800">
                    <a:schemeClr val="bg1"/>
                  </a:glow>
                </a:effectLst>
                <a:latin typeface="HGPｺﾞｼｯｸM" panose="020B0600000000000000" pitchFamily="50" charset="-128"/>
                <a:ea typeface="HGPｺﾞｼｯｸM" panose="020B0600000000000000" pitchFamily="50" charset="-128"/>
              </a:rPr>
              <a:t>のアクセス性</a:t>
            </a:r>
            <a:r>
              <a:rPr lang="ja-JP" altLang="en-US" sz="1400" b="1" u="sng" dirty="0" smtClean="0">
                <a:effectLst>
                  <a:glow rad="50800">
                    <a:schemeClr val="bg1"/>
                  </a:glow>
                </a:effectLst>
                <a:latin typeface="HGPｺﾞｼｯｸM" panose="020B0600000000000000" pitchFamily="50" charset="-128"/>
                <a:ea typeface="HGPｺﾞｼｯｸM" panose="020B0600000000000000" pitchFamily="50" charset="-128"/>
              </a:rPr>
              <a:t>が強化</a:t>
            </a:r>
            <a:r>
              <a:rPr lang="ja-JP" altLang="en-US" sz="1400" dirty="0" smtClean="0">
                <a:effectLst>
                  <a:glow rad="50800">
                    <a:schemeClr val="bg1"/>
                  </a:glow>
                </a:effectLst>
                <a:latin typeface="HGPｺﾞｼｯｸM" panose="020B0600000000000000" pitchFamily="50" charset="-128"/>
                <a:ea typeface="HGPｺﾞｼｯｸM" panose="020B0600000000000000" pitchFamily="50" charset="-128"/>
              </a:rPr>
              <a:t>。</a:t>
            </a:r>
            <a:endParaRPr lang="en-US" altLang="ja-JP" sz="1400" dirty="0" smtClean="0">
              <a:effectLst>
                <a:glow rad="50800">
                  <a:schemeClr val="bg1"/>
                </a:glow>
              </a:effectLst>
              <a:latin typeface="HGPｺﾞｼｯｸM" panose="020B0600000000000000" pitchFamily="50" charset="-128"/>
              <a:ea typeface="HGPｺﾞｼｯｸM" panose="020B0600000000000000" pitchFamily="50" charset="-128"/>
            </a:endParaRPr>
          </a:p>
        </p:txBody>
      </p:sp>
      <p:sp>
        <p:nvSpPr>
          <p:cNvPr id="175" name="テキスト ボックス 174"/>
          <p:cNvSpPr txBox="1"/>
          <p:nvPr/>
        </p:nvSpPr>
        <p:spPr>
          <a:xfrm>
            <a:off x="5486246" y="1448250"/>
            <a:ext cx="138499" cy="516257"/>
          </a:xfrm>
          <a:prstGeom prst="rect">
            <a:avLst/>
          </a:prstGeom>
          <a:noFill/>
        </p:spPr>
        <p:txBody>
          <a:bodyPr vert="eaVert" wrap="square" lIns="0" tIns="0" rIns="0" rtlCol="0">
            <a:spAutoFit/>
          </a:bodyPr>
          <a:lstStyle/>
          <a:p>
            <a:r>
              <a:rPr lang="ja-JP" altLang="en-US" sz="900" b="1" dirty="0" smtClean="0">
                <a:solidFill>
                  <a:schemeClr val="accent1">
                    <a:lumMod val="50000"/>
                  </a:schemeClr>
                </a:solidFill>
                <a:effectLst>
                  <a:glow rad="76200">
                    <a:schemeClr val="bg1"/>
                  </a:glow>
                </a:effectLst>
              </a:rPr>
              <a:t>新御堂筋</a:t>
            </a:r>
            <a:endParaRPr lang="en-US" altLang="ja-JP" sz="900" b="1" dirty="0">
              <a:solidFill>
                <a:schemeClr val="accent1">
                  <a:lumMod val="50000"/>
                </a:schemeClr>
              </a:solidFill>
              <a:effectLst>
                <a:glow rad="76200">
                  <a:schemeClr val="bg1"/>
                </a:glow>
              </a:effectLst>
            </a:endParaRPr>
          </a:p>
        </p:txBody>
      </p:sp>
      <p:sp>
        <p:nvSpPr>
          <p:cNvPr id="176" name="テキスト ボックス 175"/>
          <p:cNvSpPr txBox="1"/>
          <p:nvPr/>
        </p:nvSpPr>
        <p:spPr>
          <a:xfrm>
            <a:off x="5473155" y="3699732"/>
            <a:ext cx="452678" cy="253916"/>
          </a:xfrm>
          <a:prstGeom prst="rect">
            <a:avLst/>
          </a:prstGeom>
          <a:noFill/>
        </p:spPr>
        <p:txBody>
          <a:bodyPr wrap="square"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大阪</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77" name="テキスト ボックス 176"/>
          <p:cNvSpPr txBox="1"/>
          <p:nvPr/>
        </p:nvSpPr>
        <p:spPr>
          <a:xfrm>
            <a:off x="5679500" y="3420825"/>
            <a:ext cx="452678" cy="253916"/>
          </a:xfrm>
          <a:prstGeom prst="rect">
            <a:avLst/>
          </a:prstGeom>
          <a:noFill/>
        </p:spPr>
        <p:txBody>
          <a:bodyPr wrap="square"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梅田</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78" name="テキスト ボックス 177"/>
          <p:cNvSpPr txBox="1"/>
          <p:nvPr/>
        </p:nvSpPr>
        <p:spPr>
          <a:xfrm rot="809271">
            <a:off x="6298180" y="2251289"/>
            <a:ext cx="138499" cy="617071"/>
          </a:xfrm>
          <a:prstGeom prst="rect">
            <a:avLst/>
          </a:prstGeom>
          <a:noFill/>
        </p:spPr>
        <p:txBody>
          <a:bodyPr vert="eaVert" wrap="square" lIns="0" tIns="0" rIns="0" rtlCol="0">
            <a:spAutoFit/>
          </a:bodyPr>
          <a:lstStyle/>
          <a:p>
            <a:r>
              <a:rPr lang="ja-JP" altLang="en-US" sz="900" b="1" dirty="0" smtClean="0">
                <a:solidFill>
                  <a:schemeClr val="tx1">
                    <a:lumMod val="50000"/>
                    <a:lumOff val="50000"/>
                  </a:schemeClr>
                </a:solidFill>
                <a:effectLst>
                  <a:glow rad="76200">
                    <a:schemeClr val="bg1"/>
                  </a:glow>
                </a:effectLst>
              </a:rPr>
              <a:t>阪急千里線</a:t>
            </a:r>
            <a:endParaRPr lang="en-US" altLang="ja-JP" sz="900" b="1" dirty="0">
              <a:solidFill>
                <a:schemeClr val="tx1">
                  <a:lumMod val="50000"/>
                  <a:lumOff val="50000"/>
                </a:schemeClr>
              </a:solidFill>
              <a:effectLst>
                <a:glow rad="76200">
                  <a:schemeClr val="bg1"/>
                </a:glow>
              </a:effectLst>
            </a:endParaRPr>
          </a:p>
        </p:txBody>
      </p:sp>
      <p:sp>
        <p:nvSpPr>
          <p:cNvPr id="179" name="テキスト ボックス 178"/>
          <p:cNvSpPr txBox="1"/>
          <p:nvPr/>
        </p:nvSpPr>
        <p:spPr>
          <a:xfrm rot="776114">
            <a:off x="2241188" y="1969055"/>
            <a:ext cx="642851" cy="138499"/>
          </a:xfrm>
          <a:prstGeom prst="rect">
            <a:avLst/>
          </a:prstGeom>
          <a:noFill/>
        </p:spPr>
        <p:txBody>
          <a:bodyPr wrap="square" lIns="0" tIns="0" rIns="0" bIns="0" rtlCol="0">
            <a:spAutoFit/>
          </a:bodyPr>
          <a:lstStyle/>
          <a:p>
            <a:r>
              <a:rPr lang="ja-JP" altLang="en-US" sz="900" b="1" dirty="0" smtClean="0">
                <a:solidFill>
                  <a:schemeClr val="tx1">
                    <a:lumMod val="50000"/>
                    <a:lumOff val="50000"/>
                  </a:schemeClr>
                </a:solidFill>
                <a:effectLst>
                  <a:glow rad="76200">
                    <a:schemeClr val="bg1"/>
                  </a:glow>
                </a:effectLst>
              </a:rPr>
              <a:t>東海道本線</a:t>
            </a:r>
            <a:endParaRPr lang="en-US" altLang="ja-JP" sz="900" b="1" dirty="0">
              <a:solidFill>
                <a:schemeClr val="tx1">
                  <a:lumMod val="50000"/>
                  <a:lumOff val="50000"/>
                </a:schemeClr>
              </a:solidFill>
              <a:effectLst>
                <a:glow rad="76200">
                  <a:schemeClr val="bg1"/>
                </a:glow>
              </a:effectLst>
            </a:endParaRPr>
          </a:p>
        </p:txBody>
      </p:sp>
      <p:sp>
        <p:nvSpPr>
          <p:cNvPr id="180" name="テキスト ボックス 179"/>
          <p:cNvSpPr txBox="1"/>
          <p:nvPr/>
        </p:nvSpPr>
        <p:spPr>
          <a:xfrm>
            <a:off x="550219" y="3205335"/>
            <a:ext cx="307777" cy="660083"/>
          </a:xfrm>
          <a:prstGeom prst="rect">
            <a:avLst/>
          </a:prstGeom>
          <a:noFill/>
        </p:spPr>
        <p:txBody>
          <a:bodyPr vert="eaVert" wrap="square" rtlCol="0">
            <a:spAutoFit/>
          </a:bodyPr>
          <a:lstStyle/>
          <a:p>
            <a:r>
              <a:rPr lang="en-US" altLang="ja-JP" sz="800" b="1" dirty="0" smtClean="0">
                <a:effectLst>
                  <a:glow rad="50800">
                    <a:schemeClr val="bg1">
                      <a:alpha val="90000"/>
                    </a:schemeClr>
                  </a:glow>
                </a:effectLst>
              </a:rPr>
              <a:t>《  </a:t>
            </a:r>
            <a:r>
              <a:rPr lang="ja-JP" altLang="en-US" sz="800" b="1" dirty="0" smtClean="0">
                <a:effectLst>
                  <a:glow rad="50800">
                    <a:schemeClr val="bg1">
                      <a:alpha val="90000"/>
                    </a:schemeClr>
                  </a:glow>
                </a:effectLst>
              </a:rPr>
              <a:t>西日本</a:t>
            </a:r>
            <a:r>
              <a:rPr lang="en-US" altLang="ja-JP" sz="800" b="1" dirty="0" smtClean="0">
                <a:effectLst>
                  <a:glow rad="50800">
                    <a:schemeClr val="bg1">
                      <a:alpha val="90000"/>
                    </a:schemeClr>
                  </a:glow>
                </a:effectLst>
              </a:rPr>
              <a:t>》</a:t>
            </a:r>
            <a:r>
              <a:rPr kumimoji="1" lang="ja-JP" altLang="en-US" sz="800" b="1" dirty="0" smtClean="0">
                <a:effectLst>
                  <a:glow rad="50800">
                    <a:schemeClr val="bg1">
                      <a:alpha val="90000"/>
                    </a:schemeClr>
                  </a:glow>
                </a:effectLst>
              </a:rPr>
              <a:t>　</a:t>
            </a:r>
            <a:endParaRPr kumimoji="1" lang="ja-JP" altLang="en-US" sz="800" b="1" dirty="0">
              <a:effectLst>
                <a:glow rad="50800">
                  <a:schemeClr val="bg1">
                    <a:alpha val="90000"/>
                  </a:schemeClr>
                </a:glow>
              </a:effectLst>
            </a:endParaRPr>
          </a:p>
        </p:txBody>
      </p:sp>
      <p:sp>
        <p:nvSpPr>
          <p:cNvPr id="181" name="テキスト ボックス 180"/>
          <p:cNvSpPr txBox="1"/>
          <p:nvPr/>
        </p:nvSpPr>
        <p:spPr>
          <a:xfrm>
            <a:off x="533726" y="1735284"/>
            <a:ext cx="307777" cy="666525"/>
          </a:xfrm>
          <a:prstGeom prst="rect">
            <a:avLst/>
          </a:prstGeom>
          <a:noFill/>
        </p:spPr>
        <p:txBody>
          <a:bodyPr vert="eaVert" wrap="square" rtlCol="0">
            <a:spAutoFit/>
          </a:bodyPr>
          <a:lstStyle/>
          <a:p>
            <a:r>
              <a:rPr lang="en-US" altLang="ja-JP" sz="800" b="1" dirty="0" smtClean="0">
                <a:effectLst>
                  <a:glow rad="50800">
                    <a:schemeClr val="bg1">
                      <a:alpha val="90000"/>
                    </a:schemeClr>
                  </a:glow>
                </a:effectLst>
              </a:rPr>
              <a:t>《  </a:t>
            </a:r>
            <a:r>
              <a:rPr lang="ja-JP" altLang="en-US" sz="800" b="1" dirty="0" smtClean="0">
                <a:effectLst>
                  <a:glow rad="50800">
                    <a:schemeClr val="bg1">
                      <a:alpha val="90000"/>
                    </a:schemeClr>
                  </a:glow>
                </a:effectLst>
              </a:rPr>
              <a:t>西日本</a:t>
            </a:r>
            <a:r>
              <a:rPr lang="en-US" altLang="ja-JP" sz="800" b="1" dirty="0" smtClean="0">
                <a:effectLst>
                  <a:glow rad="50800">
                    <a:schemeClr val="bg1">
                      <a:alpha val="90000"/>
                    </a:schemeClr>
                  </a:glow>
                </a:effectLst>
              </a:rPr>
              <a:t>》</a:t>
            </a:r>
            <a:r>
              <a:rPr kumimoji="1" lang="ja-JP" altLang="en-US" sz="800" b="1" dirty="0" smtClean="0">
                <a:effectLst>
                  <a:glow rad="50800">
                    <a:schemeClr val="bg1">
                      <a:alpha val="90000"/>
                    </a:schemeClr>
                  </a:glow>
                </a:effectLst>
              </a:rPr>
              <a:t>　</a:t>
            </a:r>
            <a:endParaRPr kumimoji="1" lang="ja-JP" altLang="en-US" sz="800" b="1" dirty="0">
              <a:effectLst>
                <a:glow rad="50800">
                  <a:schemeClr val="bg1">
                    <a:alpha val="90000"/>
                  </a:schemeClr>
                </a:glow>
              </a:effectLst>
            </a:endParaRPr>
          </a:p>
        </p:txBody>
      </p:sp>
      <p:sp>
        <p:nvSpPr>
          <p:cNvPr id="166" name="テキスト ボックス 165"/>
          <p:cNvSpPr txBox="1"/>
          <p:nvPr/>
        </p:nvSpPr>
        <p:spPr>
          <a:xfrm>
            <a:off x="3859198" y="3090100"/>
            <a:ext cx="1392413" cy="246221"/>
          </a:xfrm>
          <a:prstGeom prst="rect">
            <a:avLst/>
          </a:prstGeom>
          <a:noFill/>
        </p:spPr>
        <p:txBody>
          <a:bodyPr wrap="square" lIns="0" tIns="0" rIns="0" bIns="0" rtlCol="0">
            <a:spAutoFit/>
          </a:bodyPr>
          <a:lstStyle/>
          <a:p>
            <a:r>
              <a:rPr lang="ja-JP" altLang="en-US" sz="16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なにわ筋</a:t>
            </a:r>
            <a:r>
              <a:rPr kumimoji="1" lang="ja-JP" altLang="en-US" sz="16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連絡線</a:t>
            </a:r>
            <a:endParaRPr kumimoji="1" lang="ja-JP" altLang="en-US" sz="16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65" name="テキスト ボックス 164"/>
          <p:cNvSpPr txBox="1"/>
          <p:nvPr/>
        </p:nvSpPr>
        <p:spPr>
          <a:xfrm>
            <a:off x="3906515" y="2377335"/>
            <a:ext cx="1240028" cy="246221"/>
          </a:xfrm>
          <a:prstGeom prst="rect">
            <a:avLst/>
          </a:prstGeom>
          <a:noFill/>
        </p:spPr>
        <p:txBody>
          <a:bodyPr wrap="square" lIns="0" tIns="0" rIns="0" bIns="0" rtlCol="0">
            <a:spAutoFit/>
          </a:bodyPr>
          <a:lstStyle/>
          <a:p>
            <a:r>
              <a:rPr kumimoji="1" lang="ja-JP" altLang="en-US" sz="16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新大阪連絡線</a:t>
            </a:r>
            <a:endParaRPr kumimoji="1" lang="ja-JP" altLang="en-US" sz="16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82" name="フリーフォーム 181"/>
          <p:cNvSpPr/>
          <p:nvPr/>
        </p:nvSpPr>
        <p:spPr>
          <a:xfrm>
            <a:off x="1428872" y="5876513"/>
            <a:ext cx="959632" cy="669132"/>
          </a:xfrm>
          <a:custGeom>
            <a:avLst/>
            <a:gdLst>
              <a:gd name="connsiteX0" fmla="*/ 978833 w 978833"/>
              <a:gd name="connsiteY0" fmla="*/ 495300 h 686165"/>
              <a:gd name="connsiteX1" fmla="*/ 801033 w 978833"/>
              <a:gd name="connsiteY1" fmla="*/ 558800 h 686165"/>
              <a:gd name="connsiteX2" fmla="*/ 712133 w 978833"/>
              <a:gd name="connsiteY2" fmla="*/ 635000 h 686165"/>
              <a:gd name="connsiteX3" fmla="*/ 674033 w 978833"/>
              <a:gd name="connsiteY3" fmla="*/ 685800 h 686165"/>
              <a:gd name="connsiteX4" fmla="*/ 547033 w 978833"/>
              <a:gd name="connsiteY4" fmla="*/ 647700 h 686165"/>
              <a:gd name="connsiteX5" fmla="*/ 369233 w 978833"/>
              <a:gd name="connsiteY5" fmla="*/ 482600 h 686165"/>
              <a:gd name="connsiteX6" fmla="*/ 191433 w 978833"/>
              <a:gd name="connsiteY6" fmla="*/ 330200 h 686165"/>
              <a:gd name="connsiteX7" fmla="*/ 102533 w 978833"/>
              <a:gd name="connsiteY7" fmla="*/ 279400 h 686165"/>
              <a:gd name="connsiteX8" fmla="*/ 39033 w 978833"/>
              <a:gd name="connsiteY8" fmla="*/ 203200 h 686165"/>
              <a:gd name="connsiteX9" fmla="*/ 933 w 978833"/>
              <a:gd name="connsiteY9" fmla="*/ 139700 h 686165"/>
              <a:gd name="connsiteX10" fmla="*/ 77133 w 978833"/>
              <a:gd name="connsiteY10" fmla="*/ 0 h 686165"/>
              <a:gd name="connsiteX0" fmla="*/ 940733 w 940733"/>
              <a:gd name="connsiteY0" fmla="*/ 485775 h 686165"/>
              <a:gd name="connsiteX1" fmla="*/ 801033 w 940733"/>
              <a:gd name="connsiteY1" fmla="*/ 558800 h 686165"/>
              <a:gd name="connsiteX2" fmla="*/ 712133 w 940733"/>
              <a:gd name="connsiteY2" fmla="*/ 635000 h 686165"/>
              <a:gd name="connsiteX3" fmla="*/ 674033 w 940733"/>
              <a:gd name="connsiteY3" fmla="*/ 685800 h 686165"/>
              <a:gd name="connsiteX4" fmla="*/ 547033 w 940733"/>
              <a:gd name="connsiteY4" fmla="*/ 647700 h 686165"/>
              <a:gd name="connsiteX5" fmla="*/ 369233 w 940733"/>
              <a:gd name="connsiteY5" fmla="*/ 482600 h 686165"/>
              <a:gd name="connsiteX6" fmla="*/ 191433 w 940733"/>
              <a:gd name="connsiteY6" fmla="*/ 330200 h 686165"/>
              <a:gd name="connsiteX7" fmla="*/ 102533 w 940733"/>
              <a:gd name="connsiteY7" fmla="*/ 279400 h 686165"/>
              <a:gd name="connsiteX8" fmla="*/ 39033 w 940733"/>
              <a:gd name="connsiteY8" fmla="*/ 203200 h 686165"/>
              <a:gd name="connsiteX9" fmla="*/ 933 w 940733"/>
              <a:gd name="connsiteY9" fmla="*/ 139700 h 686165"/>
              <a:gd name="connsiteX10" fmla="*/ 77133 w 940733"/>
              <a:gd name="connsiteY10" fmla="*/ 0 h 686165"/>
              <a:gd name="connsiteX0" fmla="*/ 940733 w 940733"/>
              <a:gd name="connsiteY0" fmla="*/ 485775 h 659001"/>
              <a:gd name="connsiteX1" fmla="*/ 801033 w 940733"/>
              <a:gd name="connsiteY1" fmla="*/ 558800 h 659001"/>
              <a:gd name="connsiteX2" fmla="*/ 712133 w 940733"/>
              <a:gd name="connsiteY2" fmla="*/ 635000 h 659001"/>
              <a:gd name="connsiteX3" fmla="*/ 547033 w 940733"/>
              <a:gd name="connsiteY3" fmla="*/ 647700 h 659001"/>
              <a:gd name="connsiteX4" fmla="*/ 369233 w 940733"/>
              <a:gd name="connsiteY4" fmla="*/ 482600 h 659001"/>
              <a:gd name="connsiteX5" fmla="*/ 191433 w 940733"/>
              <a:gd name="connsiteY5" fmla="*/ 330200 h 659001"/>
              <a:gd name="connsiteX6" fmla="*/ 102533 w 940733"/>
              <a:gd name="connsiteY6" fmla="*/ 279400 h 659001"/>
              <a:gd name="connsiteX7" fmla="*/ 39033 w 940733"/>
              <a:gd name="connsiteY7" fmla="*/ 203200 h 659001"/>
              <a:gd name="connsiteX8" fmla="*/ 933 w 940733"/>
              <a:gd name="connsiteY8" fmla="*/ 139700 h 659001"/>
              <a:gd name="connsiteX9" fmla="*/ 77133 w 940733"/>
              <a:gd name="connsiteY9" fmla="*/ 0 h 659001"/>
              <a:gd name="connsiteX0" fmla="*/ 940733 w 940733"/>
              <a:gd name="connsiteY0" fmla="*/ 485775 h 649142"/>
              <a:gd name="connsiteX1" fmla="*/ 801033 w 940733"/>
              <a:gd name="connsiteY1" fmla="*/ 558800 h 649142"/>
              <a:gd name="connsiteX2" fmla="*/ 547033 w 940733"/>
              <a:gd name="connsiteY2" fmla="*/ 647700 h 649142"/>
              <a:gd name="connsiteX3" fmla="*/ 369233 w 940733"/>
              <a:gd name="connsiteY3" fmla="*/ 482600 h 649142"/>
              <a:gd name="connsiteX4" fmla="*/ 191433 w 940733"/>
              <a:gd name="connsiteY4" fmla="*/ 330200 h 649142"/>
              <a:gd name="connsiteX5" fmla="*/ 102533 w 940733"/>
              <a:gd name="connsiteY5" fmla="*/ 279400 h 649142"/>
              <a:gd name="connsiteX6" fmla="*/ 39033 w 940733"/>
              <a:gd name="connsiteY6" fmla="*/ 203200 h 649142"/>
              <a:gd name="connsiteX7" fmla="*/ 933 w 940733"/>
              <a:gd name="connsiteY7" fmla="*/ 139700 h 649142"/>
              <a:gd name="connsiteX8" fmla="*/ 77133 w 940733"/>
              <a:gd name="connsiteY8" fmla="*/ 0 h 649142"/>
              <a:gd name="connsiteX0" fmla="*/ 940733 w 940733"/>
              <a:gd name="connsiteY0" fmla="*/ 485775 h 632757"/>
              <a:gd name="connsiteX1" fmla="*/ 801033 w 940733"/>
              <a:gd name="connsiteY1" fmla="*/ 558800 h 632757"/>
              <a:gd name="connsiteX2" fmla="*/ 608945 w 940733"/>
              <a:gd name="connsiteY2" fmla="*/ 631031 h 632757"/>
              <a:gd name="connsiteX3" fmla="*/ 369233 w 940733"/>
              <a:gd name="connsiteY3" fmla="*/ 482600 h 632757"/>
              <a:gd name="connsiteX4" fmla="*/ 191433 w 940733"/>
              <a:gd name="connsiteY4" fmla="*/ 330200 h 632757"/>
              <a:gd name="connsiteX5" fmla="*/ 102533 w 940733"/>
              <a:gd name="connsiteY5" fmla="*/ 279400 h 632757"/>
              <a:gd name="connsiteX6" fmla="*/ 39033 w 940733"/>
              <a:gd name="connsiteY6" fmla="*/ 203200 h 632757"/>
              <a:gd name="connsiteX7" fmla="*/ 933 w 940733"/>
              <a:gd name="connsiteY7" fmla="*/ 139700 h 632757"/>
              <a:gd name="connsiteX8" fmla="*/ 77133 w 940733"/>
              <a:gd name="connsiteY8" fmla="*/ 0 h 632757"/>
              <a:gd name="connsiteX0" fmla="*/ 940733 w 940733"/>
              <a:gd name="connsiteY0" fmla="*/ 485775 h 632757"/>
              <a:gd name="connsiteX1" fmla="*/ 801033 w 940733"/>
              <a:gd name="connsiteY1" fmla="*/ 558800 h 632757"/>
              <a:gd name="connsiteX2" fmla="*/ 608945 w 940733"/>
              <a:gd name="connsiteY2" fmla="*/ 631031 h 632757"/>
              <a:gd name="connsiteX3" fmla="*/ 369233 w 940733"/>
              <a:gd name="connsiteY3" fmla="*/ 482600 h 632757"/>
              <a:gd name="connsiteX4" fmla="*/ 102533 w 940733"/>
              <a:gd name="connsiteY4" fmla="*/ 279400 h 632757"/>
              <a:gd name="connsiteX5" fmla="*/ 39033 w 940733"/>
              <a:gd name="connsiteY5" fmla="*/ 203200 h 632757"/>
              <a:gd name="connsiteX6" fmla="*/ 933 w 940733"/>
              <a:gd name="connsiteY6" fmla="*/ 139700 h 632757"/>
              <a:gd name="connsiteX7" fmla="*/ 77133 w 940733"/>
              <a:gd name="connsiteY7" fmla="*/ 0 h 632757"/>
              <a:gd name="connsiteX0" fmla="*/ 940733 w 940733"/>
              <a:gd name="connsiteY0" fmla="*/ 485775 h 632757"/>
              <a:gd name="connsiteX1" fmla="*/ 801033 w 940733"/>
              <a:gd name="connsiteY1" fmla="*/ 558800 h 632757"/>
              <a:gd name="connsiteX2" fmla="*/ 608945 w 940733"/>
              <a:gd name="connsiteY2" fmla="*/ 631031 h 632757"/>
              <a:gd name="connsiteX3" fmla="*/ 369233 w 940733"/>
              <a:gd name="connsiteY3" fmla="*/ 482600 h 632757"/>
              <a:gd name="connsiteX4" fmla="*/ 39033 w 940733"/>
              <a:gd name="connsiteY4" fmla="*/ 203200 h 632757"/>
              <a:gd name="connsiteX5" fmla="*/ 933 w 940733"/>
              <a:gd name="connsiteY5" fmla="*/ 139700 h 632757"/>
              <a:gd name="connsiteX6" fmla="*/ 77133 w 940733"/>
              <a:gd name="connsiteY6" fmla="*/ 0 h 632757"/>
              <a:gd name="connsiteX0" fmla="*/ 940547 w 940547"/>
              <a:gd name="connsiteY0" fmla="*/ 523875 h 670857"/>
              <a:gd name="connsiteX1" fmla="*/ 800847 w 940547"/>
              <a:gd name="connsiteY1" fmla="*/ 596900 h 670857"/>
              <a:gd name="connsiteX2" fmla="*/ 608759 w 940547"/>
              <a:gd name="connsiteY2" fmla="*/ 669131 h 670857"/>
              <a:gd name="connsiteX3" fmla="*/ 369047 w 940547"/>
              <a:gd name="connsiteY3" fmla="*/ 520700 h 670857"/>
              <a:gd name="connsiteX4" fmla="*/ 38847 w 940547"/>
              <a:gd name="connsiteY4" fmla="*/ 241300 h 670857"/>
              <a:gd name="connsiteX5" fmla="*/ 747 w 940547"/>
              <a:gd name="connsiteY5" fmla="*/ 177800 h 670857"/>
              <a:gd name="connsiteX6" fmla="*/ 72185 w 940547"/>
              <a:gd name="connsiteY6" fmla="*/ 0 h 670857"/>
              <a:gd name="connsiteX0" fmla="*/ 918352 w 918352"/>
              <a:gd name="connsiteY0" fmla="*/ 523875 h 670857"/>
              <a:gd name="connsiteX1" fmla="*/ 778652 w 918352"/>
              <a:gd name="connsiteY1" fmla="*/ 596900 h 670857"/>
              <a:gd name="connsiteX2" fmla="*/ 586564 w 918352"/>
              <a:gd name="connsiteY2" fmla="*/ 669131 h 670857"/>
              <a:gd name="connsiteX3" fmla="*/ 346852 w 918352"/>
              <a:gd name="connsiteY3" fmla="*/ 520700 h 670857"/>
              <a:gd name="connsiteX4" fmla="*/ 16652 w 918352"/>
              <a:gd name="connsiteY4" fmla="*/ 241300 h 670857"/>
              <a:gd name="connsiteX5" fmla="*/ 49990 w 918352"/>
              <a:gd name="connsiteY5" fmla="*/ 0 h 670857"/>
              <a:gd name="connsiteX0" fmla="*/ 932858 w 932858"/>
              <a:gd name="connsiteY0" fmla="*/ 523875 h 670857"/>
              <a:gd name="connsiteX1" fmla="*/ 793158 w 932858"/>
              <a:gd name="connsiteY1" fmla="*/ 596900 h 670857"/>
              <a:gd name="connsiteX2" fmla="*/ 601070 w 932858"/>
              <a:gd name="connsiteY2" fmla="*/ 669131 h 670857"/>
              <a:gd name="connsiteX3" fmla="*/ 361358 w 932858"/>
              <a:gd name="connsiteY3" fmla="*/ 520700 h 670857"/>
              <a:gd name="connsiteX4" fmla="*/ 14489 w 932858"/>
              <a:gd name="connsiteY4" fmla="*/ 229393 h 670857"/>
              <a:gd name="connsiteX5" fmla="*/ 64496 w 932858"/>
              <a:gd name="connsiteY5" fmla="*/ 0 h 670857"/>
              <a:gd name="connsiteX0" fmla="*/ 959632 w 959632"/>
              <a:gd name="connsiteY0" fmla="*/ 523875 h 670857"/>
              <a:gd name="connsiteX1" fmla="*/ 819932 w 959632"/>
              <a:gd name="connsiteY1" fmla="*/ 596900 h 670857"/>
              <a:gd name="connsiteX2" fmla="*/ 627844 w 959632"/>
              <a:gd name="connsiteY2" fmla="*/ 669131 h 670857"/>
              <a:gd name="connsiteX3" fmla="*/ 388132 w 959632"/>
              <a:gd name="connsiteY3" fmla="*/ 520700 h 670857"/>
              <a:gd name="connsiteX4" fmla="*/ 41263 w 959632"/>
              <a:gd name="connsiteY4" fmla="*/ 229393 h 670857"/>
              <a:gd name="connsiteX5" fmla="*/ 91270 w 959632"/>
              <a:gd name="connsiteY5" fmla="*/ 0 h 670857"/>
              <a:gd name="connsiteX0" fmla="*/ 959632 w 959632"/>
              <a:gd name="connsiteY0" fmla="*/ 523875 h 669132"/>
              <a:gd name="connsiteX1" fmla="*/ 627844 w 959632"/>
              <a:gd name="connsiteY1" fmla="*/ 669131 h 669132"/>
              <a:gd name="connsiteX2" fmla="*/ 388132 w 959632"/>
              <a:gd name="connsiteY2" fmla="*/ 520700 h 669132"/>
              <a:gd name="connsiteX3" fmla="*/ 41263 w 959632"/>
              <a:gd name="connsiteY3" fmla="*/ 229393 h 669132"/>
              <a:gd name="connsiteX4" fmla="*/ 91270 w 959632"/>
              <a:gd name="connsiteY4" fmla="*/ 0 h 669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9632" h="669132">
                <a:moveTo>
                  <a:pt x="959632" y="523875"/>
                </a:moveTo>
                <a:cubicBezTo>
                  <a:pt x="890510" y="554137"/>
                  <a:pt x="723094" y="669660"/>
                  <a:pt x="627844" y="669131"/>
                </a:cubicBezTo>
                <a:cubicBezTo>
                  <a:pt x="532594" y="668602"/>
                  <a:pt x="485895" y="593990"/>
                  <a:pt x="388132" y="520700"/>
                </a:cubicBezTo>
                <a:cubicBezTo>
                  <a:pt x="290369" y="447410"/>
                  <a:pt x="155033" y="330464"/>
                  <a:pt x="41263" y="229393"/>
                </a:cubicBezTo>
                <a:cubicBezTo>
                  <a:pt x="-72507" y="128322"/>
                  <a:pt x="84325" y="50271"/>
                  <a:pt x="91270" y="0"/>
                </a:cubicBezTo>
              </a:path>
            </a:pathLst>
          </a:custGeom>
          <a:noFill/>
          <a:ln w="38100">
            <a:solidFill>
              <a:srgbClr val="DE0000"/>
            </a:solidFill>
            <a:headEnd type="none"/>
            <a:tailEnd type="triangle"/>
          </a:ln>
          <a:effectLst>
            <a:glow rad="50800">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DE0000"/>
              </a:solidFill>
            </a:endParaRPr>
          </a:p>
        </p:txBody>
      </p:sp>
      <p:sp>
        <p:nvSpPr>
          <p:cNvPr id="64" name="正方形/長方形 63"/>
          <p:cNvSpPr/>
          <p:nvPr/>
        </p:nvSpPr>
        <p:spPr>
          <a:xfrm rot="20849206">
            <a:off x="6396108" y="1694077"/>
            <a:ext cx="144000" cy="72000"/>
          </a:xfrm>
          <a:prstGeom prst="rect">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テキスト ボックス 183"/>
          <p:cNvSpPr txBox="1"/>
          <p:nvPr/>
        </p:nvSpPr>
        <p:spPr>
          <a:xfrm>
            <a:off x="6863703" y="3871491"/>
            <a:ext cx="800321" cy="338554"/>
          </a:xfrm>
          <a:prstGeom prst="rect">
            <a:avLst/>
          </a:prstGeom>
          <a:noFill/>
        </p:spPr>
        <p:txBody>
          <a:bodyPr wrap="square" rtlCol="0">
            <a:spAutoFit/>
          </a:bodyPr>
          <a:lstStyle/>
          <a:p>
            <a:r>
              <a:rPr kumimoji="1" lang="ja-JP" altLang="en-US" sz="800" b="1" dirty="0" smtClean="0">
                <a:solidFill>
                  <a:schemeClr val="tx1">
                    <a:lumMod val="65000"/>
                    <a:lumOff val="35000"/>
                  </a:schemeClr>
                </a:solidFill>
                <a:effectLst>
                  <a:glow rad="241300">
                    <a:schemeClr val="bg1">
                      <a:alpha val="91000"/>
                    </a:schemeClr>
                  </a:glow>
                </a:effectLst>
              </a:rPr>
              <a:t>天満橋・京橋・</a:t>
            </a:r>
            <a:endParaRPr kumimoji="1" lang="en-US" altLang="ja-JP" sz="800" b="1" dirty="0" smtClean="0">
              <a:solidFill>
                <a:schemeClr val="tx1">
                  <a:lumMod val="65000"/>
                  <a:lumOff val="35000"/>
                </a:schemeClr>
              </a:solidFill>
              <a:effectLst>
                <a:glow rad="241300">
                  <a:schemeClr val="bg1">
                    <a:alpha val="91000"/>
                  </a:schemeClr>
                </a:glow>
              </a:effectLst>
            </a:endParaRPr>
          </a:p>
          <a:p>
            <a:r>
              <a:rPr lang="en-US" altLang="ja-JP" sz="800" b="1" dirty="0" smtClean="0">
                <a:solidFill>
                  <a:schemeClr val="tx1">
                    <a:lumMod val="65000"/>
                    <a:lumOff val="35000"/>
                  </a:schemeClr>
                </a:solidFill>
                <a:effectLst>
                  <a:glow rad="241300">
                    <a:schemeClr val="bg1">
                      <a:alpha val="91000"/>
                    </a:schemeClr>
                  </a:glow>
                </a:effectLst>
              </a:rPr>
              <a:t>OBP </a:t>
            </a:r>
            <a:r>
              <a:rPr lang="ja-JP" altLang="en-US" sz="800" b="1" dirty="0" smtClean="0">
                <a:solidFill>
                  <a:schemeClr val="tx1">
                    <a:lumMod val="65000"/>
                    <a:lumOff val="35000"/>
                  </a:schemeClr>
                </a:solidFill>
                <a:effectLst>
                  <a:glow rad="241300">
                    <a:schemeClr val="bg1">
                      <a:alpha val="91000"/>
                    </a:schemeClr>
                  </a:glow>
                </a:effectLst>
              </a:rPr>
              <a:t>地区</a:t>
            </a:r>
            <a:endParaRPr kumimoji="1" lang="ja-JP" altLang="en-US" sz="800" b="1" dirty="0">
              <a:solidFill>
                <a:schemeClr val="tx1">
                  <a:lumMod val="65000"/>
                  <a:lumOff val="35000"/>
                </a:schemeClr>
              </a:solidFill>
              <a:effectLst>
                <a:glow rad="241300">
                  <a:schemeClr val="bg1">
                    <a:alpha val="91000"/>
                  </a:schemeClr>
                </a:glow>
              </a:effectLst>
            </a:endParaRPr>
          </a:p>
        </p:txBody>
      </p:sp>
      <p:sp>
        <p:nvSpPr>
          <p:cNvPr id="185" name="テキスト ボックス 184"/>
          <p:cNvSpPr txBox="1"/>
          <p:nvPr/>
        </p:nvSpPr>
        <p:spPr>
          <a:xfrm>
            <a:off x="6983806" y="4308310"/>
            <a:ext cx="800321" cy="215444"/>
          </a:xfrm>
          <a:prstGeom prst="rect">
            <a:avLst/>
          </a:prstGeom>
          <a:noFill/>
        </p:spPr>
        <p:txBody>
          <a:bodyPr wrap="square" rtlCol="0">
            <a:spAutoFit/>
          </a:bodyPr>
          <a:lstStyle/>
          <a:p>
            <a:r>
              <a:rPr lang="ja-JP" altLang="en-US" sz="800" b="1" dirty="0" smtClean="0">
                <a:solidFill>
                  <a:schemeClr val="tx1">
                    <a:lumMod val="65000"/>
                    <a:lumOff val="35000"/>
                  </a:schemeClr>
                </a:solidFill>
                <a:effectLst>
                  <a:glow rad="241300">
                    <a:schemeClr val="bg1">
                      <a:alpha val="91000"/>
                    </a:schemeClr>
                  </a:glow>
                </a:effectLst>
              </a:rPr>
              <a:t>森ノ宮地区</a:t>
            </a:r>
            <a:endParaRPr kumimoji="1" lang="ja-JP" altLang="en-US" sz="800" b="1" dirty="0">
              <a:solidFill>
                <a:schemeClr val="tx1">
                  <a:lumMod val="65000"/>
                  <a:lumOff val="35000"/>
                </a:schemeClr>
              </a:solidFill>
              <a:effectLst>
                <a:glow rad="241300">
                  <a:schemeClr val="bg1">
                    <a:alpha val="91000"/>
                  </a:schemeClr>
                </a:glow>
              </a:effectLst>
            </a:endParaRPr>
          </a:p>
        </p:txBody>
      </p:sp>
      <p:sp>
        <p:nvSpPr>
          <p:cNvPr id="186" name="テキスト ボックス 185"/>
          <p:cNvSpPr txBox="1"/>
          <p:nvPr/>
        </p:nvSpPr>
        <p:spPr>
          <a:xfrm>
            <a:off x="1960594" y="4797765"/>
            <a:ext cx="715706" cy="276999"/>
          </a:xfrm>
          <a:prstGeom prst="rect">
            <a:avLst/>
          </a:prstGeom>
          <a:noFill/>
        </p:spPr>
        <p:txBody>
          <a:bodyPr wrap="square" rtlCol="0">
            <a:spAutoFit/>
          </a:bodyPr>
          <a:lstStyle/>
          <a:p>
            <a:r>
              <a:rPr lang="ja-JP" altLang="en-US" sz="1200" b="1" dirty="0" smtClean="0">
                <a:solidFill>
                  <a:schemeClr val="tx2"/>
                </a:solidFill>
                <a:effectLst>
                  <a:glow rad="76200">
                    <a:schemeClr val="bg1"/>
                  </a:glow>
                </a:effectLst>
              </a:rPr>
              <a:t>湾岸</a:t>
            </a:r>
            <a:r>
              <a:rPr lang="ja-JP" altLang="en-US" sz="1200" b="1" dirty="0">
                <a:solidFill>
                  <a:schemeClr val="tx2"/>
                </a:solidFill>
                <a:effectLst>
                  <a:glow rad="76200">
                    <a:schemeClr val="bg1"/>
                  </a:glow>
                </a:effectLst>
              </a:rPr>
              <a:t>線</a:t>
            </a:r>
            <a:endParaRPr kumimoji="1" lang="ja-JP" altLang="en-US" sz="1200" b="1" dirty="0">
              <a:solidFill>
                <a:schemeClr val="tx2"/>
              </a:solidFill>
              <a:effectLst>
                <a:glow rad="76200">
                  <a:schemeClr val="bg1"/>
                </a:glow>
              </a:effectLst>
            </a:endParaRPr>
          </a:p>
        </p:txBody>
      </p:sp>
      <p:sp>
        <p:nvSpPr>
          <p:cNvPr id="187" name="テキスト ボックス 186"/>
          <p:cNvSpPr txBox="1"/>
          <p:nvPr/>
        </p:nvSpPr>
        <p:spPr>
          <a:xfrm>
            <a:off x="2986169" y="4251974"/>
            <a:ext cx="962541" cy="276999"/>
          </a:xfrm>
          <a:prstGeom prst="rect">
            <a:avLst/>
          </a:prstGeom>
          <a:noFill/>
        </p:spPr>
        <p:txBody>
          <a:bodyPr wrap="square" rtlCol="0">
            <a:spAutoFit/>
          </a:bodyPr>
          <a:lstStyle/>
          <a:p>
            <a:r>
              <a:rPr lang="ja-JP" altLang="en-US" sz="1200" b="1" dirty="0" smtClean="0">
                <a:solidFill>
                  <a:schemeClr val="tx2"/>
                </a:solidFill>
                <a:effectLst>
                  <a:glow rad="76200">
                    <a:schemeClr val="bg1"/>
                  </a:glow>
                </a:effectLst>
              </a:rPr>
              <a:t>淀川左岸線</a:t>
            </a:r>
            <a:endParaRPr kumimoji="1" lang="ja-JP" altLang="en-US" sz="1200" b="1" dirty="0">
              <a:solidFill>
                <a:schemeClr val="tx2"/>
              </a:solidFill>
              <a:effectLst>
                <a:glow rad="76200">
                  <a:schemeClr val="bg1"/>
                </a:glow>
              </a:effectLst>
            </a:endParaRPr>
          </a:p>
        </p:txBody>
      </p:sp>
      <p:sp>
        <p:nvSpPr>
          <p:cNvPr id="4" name="フリーフォーム 3"/>
          <p:cNvSpPr/>
          <p:nvPr/>
        </p:nvSpPr>
        <p:spPr>
          <a:xfrm>
            <a:off x="2819399" y="4184650"/>
            <a:ext cx="2533650" cy="1054100"/>
          </a:xfrm>
          <a:custGeom>
            <a:avLst/>
            <a:gdLst>
              <a:gd name="connsiteX0" fmla="*/ 2520950 w 2520950"/>
              <a:gd name="connsiteY0" fmla="*/ 0 h 1085850"/>
              <a:gd name="connsiteX1" fmla="*/ 2273300 w 2520950"/>
              <a:gd name="connsiteY1" fmla="*/ 228600 h 1085850"/>
              <a:gd name="connsiteX2" fmla="*/ 1657350 w 2520950"/>
              <a:gd name="connsiteY2" fmla="*/ 387350 h 1085850"/>
              <a:gd name="connsiteX3" fmla="*/ 1600200 w 2520950"/>
              <a:gd name="connsiteY3" fmla="*/ 342900 h 1085850"/>
              <a:gd name="connsiteX4" fmla="*/ 1485900 w 2520950"/>
              <a:gd name="connsiteY4" fmla="*/ 298450 h 1085850"/>
              <a:gd name="connsiteX5" fmla="*/ 1352550 w 2520950"/>
              <a:gd name="connsiteY5" fmla="*/ 266700 h 1085850"/>
              <a:gd name="connsiteX6" fmla="*/ 0 w 2520950"/>
              <a:gd name="connsiteY6" fmla="*/ 1085850 h 1085850"/>
              <a:gd name="connsiteX0" fmla="*/ 2520950 w 2520950"/>
              <a:gd name="connsiteY0" fmla="*/ 0 h 1085850"/>
              <a:gd name="connsiteX1" fmla="*/ 2273300 w 2520950"/>
              <a:gd name="connsiteY1" fmla="*/ 228600 h 1085850"/>
              <a:gd name="connsiteX2" fmla="*/ 1657350 w 2520950"/>
              <a:gd name="connsiteY2" fmla="*/ 387350 h 1085850"/>
              <a:gd name="connsiteX3" fmla="*/ 1485900 w 2520950"/>
              <a:gd name="connsiteY3" fmla="*/ 298450 h 1085850"/>
              <a:gd name="connsiteX4" fmla="*/ 1352550 w 2520950"/>
              <a:gd name="connsiteY4" fmla="*/ 266700 h 1085850"/>
              <a:gd name="connsiteX5" fmla="*/ 0 w 2520950"/>
              <a:gd name="connsiteY5" fmla="*/ 1085850 h 1085850"/>
              <a:gd name="connsiteX0" fmla="*/ 2520950 w 2520950"/>
              <a:gd name="connsiteY0" fmla="*/ 0 h 1085850"/>
              <a:gd name="connsiteX1" fmla="*/ 2273300 w 2520950"/>
              <a:gd name="connsiteY1" fmla="*/ 228600 h 1085850"/>
              <a:gd name="connsiteX2" fmla="*/ 1657350 w 2520950"/>
              <a:gd name="connsiteY2" fmla="*/ 387350 h 1085850"/>
              <a:gd name="connsiteX3" fmla="*/ 1352550 w 2520950"/>
              <a:gd name="connsiteY3" fmla="*/ 266700 h 1085850"/>
              <a:gd name="connsiteX4" fmla="*/ 0 w 2520950"/>
              <a:gd name="connsiteY4" fmla="*/ 1085850 h 1085850"/>
              <a:gd name="connsiteX0" fmla="*/ 2520950 w 2520950"/>
              <a:gd name="connsiteY0" fmla="*/ 0 h 1085850"/>
              <a:gd name="connsiteX1" fmla="*/ 2273300 w 2520950"/>
              <a:gd name="connsiteY1" fmla="*/ 228600 h 1085850"/>
              <a:gd name="connsiteX2" fmla="*/ 1673225 w 2520950"/>
              <a:gd name="connsiteY2" fmla="*/ 387350 h 1085850"/>
              <a:gd name="connsiteX3" fmla="*/ 1352550 w 2520950"/>
              <a:gd name="connsiteY3" fmla="*/ 266700 h 1085850"/>
              <a:gd name="connsiteX4" fmla="*/ 0 w 2520950"/>
              <a:gd name="connsiteY4" fmla="*/ 1085850 h 1085850"/>
              <a:gd name="connsiteX0" fmla="*/ 2520950 w 2520950"/>
              <a:gd name="connsiteY0" fmla="*/ 0 h 1085850"/>
              <a:gd name="connsiteX1" fmla="*/ 2273300 w 2520950"/>
              <a:gd name="connsiteY1" fmla="*/ 228600 h 1085850"/>
              <a:gd name="connsiteX2" fmla="*/ 1673225 w 2520950"/>
              <a:gd name="connsiteY2" fmla="*/ 387350 h 1085850"/>
              <a:gd name="connsiteX3" fmla="*/ 1352550 w 2520950"/>
              <a:gd name="connsiteY3" fmla="*/ 266700 h 1085850"/>
              <a:gd name="connsiteX4" fmla="*/ 0 w 2520950"/>
              <a:gd name="connsiteY4" fmla="*/ 1085850 h 1085850"/>
              <a:gd name="connsiteX0" fmla="*/ 2520950 w 2520950"/>
              <a:gd name="connsiteY0" fmla="*/ 0 h 1085850"/>
              <a:gd name="connsiteX1" fmla="*/ 2273300 w 2520950"/>
              <a:gd name="connsiteY1" fmla="*/ 228600 h 1085850"/>
              <a:gd name="connsiteX2" fmla="*/ 1673225 w 2520950"/>
              <a:gd name="connsiteY2" fmla="*/ 387350 h 1085850"/>
              <a:gd name="connsiteX3" fmla="*/ 1352550 w 2520950"/>
              <a:gd name="connsiteY3" fmla="*/ 266700 h 1085850"/>
              <a:gd name="connsiteX4" fmla="*/ 0 w 2520950"/>
              <a:gd name="connsiteY4" fmla="*/ 1085850 h 1085850"/>
              <a:gd name="connsiteX0" fmla="*/ 2520950 w 2520950"/>
              <a:gd name="connsiteY0" fmla="*/ 0 h 1085850"/>
              <a:gd name="connsiteX1" fmla="*/ 2273300 w 2520950"/>
              <a:gd name="connsiteY1" fmla="*/ 228600 h 1085850"/>
              <a:gd name="connsiteX2" fmla="*/ 1673225 w 2520950"/>
              <a:gd name="connsiteY2" fmla="*/ 387350 h 1085850"/>
              <a:gd name="connsiteX3" fmla="*/ 1352550 w 2520950"/>
              <a:gd name="connsiteY3" fmla="*/ 266700 h 1085850"/>
              <a:gd name="connsiteX4" fmla="*/ 0 w 2520950"/>
              <a:gd name="connsiteY4" fmla="*/ 1085850 h 1085850"/>
              <a:gd name="connsiteX0" fmla="*/ 2520950 w 2520950"/>
              <a:gd name="connsiteY0" fmla="*/ 0 h 1085850"/>
              <a:gd name="connsiteX1" fmla="*/ 2273300 w 2520950"/>
              <a:gd name="connsiteY1" fmla="*/ 228600 h 1085850"/>
              <a:gd name="connsiteX2" fmla="*/ 1685925 w 2520950"/>
              <a:gd name="connsiteY2" fmla="*/ 384175 h 1085850"/>
              <a:gd name="connsiteX3" fmla="*/ 1352550 w 2520950"/>
              <a:gd name="connsiteY3" fmla="*/ 266700 h 1085850"/>
              <a:gd name="connsiteX4" fmla="*/ 0 w 2520950"/>
              <a:gd name="connsiteY4" fmla="*/ 1085850 h 1085850"/>
              <a:gd name="connsiteX0" fmla="*/ 2520950 w 2520950"/>
              <a:gd name="connsiteY0" fmla="*/ 0 h 1085850"/>
              <a:gd name="connsiteX1" fmla="*/ 2273300 w 2520950"/>
              <a:gd name="connsiteY1" fmla="*/ 228600 h 1085850"/>
              <a:gd name="connsiteX2" fmla="*/ 1685925 w 2520950"/>
              <a:gd name="connsiteY2" fmla="*/ 38417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685925 w 2520950"/>
              <a:gd name="connsiteY2" fmla="*/ 38417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698625 w 2520950"/>
              <a:gd name="connsiteY2" fmla="*/ 38417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698625 w 2520950"/>
              <a:gd name="connsiteY2" fmla="*/ 38417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724025 w 2520950"/>
              <a:gd name="connsiteY2" fmla="*/ 38417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724025 w 2520950"/>
              <a:gd name="connsiteY2" fmla="*/ 38417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711325 w 2520950"/>
              <a:gd name="connsiteY2" fmla="*/ 37782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711325 w 2520950"/>
              <a:gd name="connsiteY2" fmla="*/ 377825 h 1085850"/>
              <a:gd name="connsiteX3" fmla="*/ 1276350 w 2520950"/>
              <a:gd name="connsiteY3" fmla="*/ 307975 h 1085850"/>
              <a:gd name="connsiteX4" fmla="*/ 0 w 2520950"/>
              <a:gd name="connsiteY4" fmla="*/ 1085850 h 1085850"/>
              <a:gd name="connsiteX0" fmla="*/ 2520950 w 2520950"/>
              <a:gd name="connsiteY0" fmla="*/ 0 h 1085850"/>
              <a:gd name="connsiteX1" fmla="*/ 2273300 w 2520950"/>
              <a:gd name="connsiteY1" fmla="*/ 228600 h 1085850"/>
              <a:gd name="connsiteX2" fmla="*/ 1711325 w 2520950"/>
              <a:gd name="connsiteY2" fmla="*/ 377825 h 1085850"/>
              <a:gd name="connsiteX3" fmla="*/ 1276350 w 2520950"/>
              <a:gd name="connsiteY3" fmla="*/ 307975 h 1085850"/>
              <a:gd name="connsiteX4" fmla="*/ 0 w 2520950"/>
              <a:gd name="connsiteY4" fmla="*/ 1085850 h 1085850"/>
              <a:gd name="connsiteX0" fmla="*/ 2520950 w 2520950"/>
              <a:gd name="connsiteY0" fmla="*/ 0 h 1089025"/>
              <a:gd name="connsiteX1" fmla="*/ 2273300 w 2520950"/>
              <a:gd name="connsiteY1" fmla="*/ 228600 h 1089025"/>
              <a:gd name="connsiteX2" fmla="*/ 1711325 w 2520950"/>
              <a:gd name="connsiteY2" fmla="*/ 377825 h 1089025"/>
              <a:gd name="connsiteX3" fmla="*/ 1276350 w 2520950"/>
              <a:gd name="connsiteY3" fmla="*/ 307975 h 1089025"/>
              <a:gd name="connsiteX4" fmla="*/ 0 w 2520950"/>
              <a:gd name="connsiteY4" fmla="*/ 1089025 h 1089025"/>
              <a:gd name="connsiteX0" fmla="*/ 2520950 w 2520950"/>
              <a:gd name="connsiteY0" fmla="*/ 0 h 1089025"/>
              <a:gd name="connsiteX1" fmla="*/ 2273300 w 2520950"/>
              <a:gd name="connsiteY1" fmla="*/ 228600 h 1089025"/>
              <a:gd name="connsiteX2" fmla="*/ 1711325 w 2520950"/>
              <a:gd name="connsiteY2" fmla="*/ 377825 h 1089025"/>
              <a:gd name="connsiteX3" fmla="*/ 1276350 w 2520950"/>
              <a:gd name="connsiteY3" fmla="*/ 307975 h 1089025"/>
              <a:gd name="connsiteX4" fmla="*/ 0 w 2520950"/>
              <a:gd name="connsiteY4" fmla="*/ 1089025 h 1089025"/>
              <a:gd name="connsiteX0" fmla="*/ 2530475 w 2530475"/>
              <a:gd name="connsiteY0" fmla="*/ 0 h 1076325"/>
              <a:gd name="connsiteX1" fmla="*/ 2282825 w 2530475"/>
              <a:gd name="connsiteY1" fmla="*/ 228600 h 1076325"/>
              <a:gd name="connsiteX2" fmla="*/ 1720850 w 2530475"/>
              <a:gd name="connsiteY2" fmla="*/ 377825 h 1076325"/>
              <a:gd name="connsiteX3" fmla="*/ 1285875 w 2530475"/>
              <a:gd name="connsiteY3" fmla="*/ 307975 h 1076325"/>
              <a:gd name="connsiteX4" fmla="*/ 0 w 2530475"/>
              <a:gd name="connsiteY4" fmla="*/ 1076325 h 1076325"/>
              <a:gd name="connsiteX0" fmla="*/ 2530475 w 2530475"/>
              <a:gd name="connsiteY0" fmla="*/ 0 h 1076325"/>
              <a:gd name="connsiteX1" fmla="*/ 2282825 w 2530475"/>
              <a:gd name="connsiteY1" fmla="*/ 228600 h 1076325"/>
              <a:gd name="connsiteX2" fmla="*/ 1720850 w 2530475"/>
              <a:gd name="connsiteY2" fmla="*/ 377825 h 1076325"/>
              <a:gd name="connsiteX3" fmla="*/ 1285875 w 2530475"/>
              <a:gd name="connsiteY3" fmla="*/ 307975 h 1076325"/>
              <a:gd name="connsiteX4" fmla="*/ 0 w 2530475"/>
              <a:gd name="connsiteY4" fmla="*/ 1076325 h 1076325"/>
              <a:gd name="connsiteX0" fmla="*/ 2530475 w 2530475"/>
              <a:gd name="connsiteY0" fmla="*/ 0 h 1076325"/>
              <a:gd name="connsiteX1" fmla="*/ 2282825 w 2530475"/>
              <a:gd name="connsiteY1" fmla="*/ 228600 h 1076325"/>
              <a:gd name="connsiteX2" fmla="*/ 1720850 w 2530475"/>
              <a:gd name="connsiteY2" fmla="*/ 377825 h 1076325"/>
              <a:gd name="connsiteX3" fmla="*/ 1285875 w 2530475"/>
              <a:gd name="connsiteY3" fmla="*/ 307975 h 1076325"/>
              <a:gd name="connsiteX4" fmla="*/ 0 w 2530475"/>
              <a:gd name="connsiteY4" fmla="*/ 1076325 h 1076325"/>
              <a:gd name="connsiteX0" fmla="*/ 2530475 w 2530475"/>
              <a:gd name="connsiteY0" fmla="*/ 0 h 1076325"/>
              <a:gd name="connsiteX1" fmla="*/ 2282825 w 2530475"/>
              <a:gd name="connsiteY1" fmla="*/ 228600 h 1076325"/>
              <a:gd name="connsiteX2" fmla="*/ 1720850 w 2530475"/>
              <a:gd name="connsiteY2" fmla="*/ 377825 h 1076325"/>
              <a:gd name="connsiteX3" fmla="*/ 1285875 w 2530475"/>
              <a:gd name="connsiteY3" fmla="*/ 307975 h 1076325"/>
              <a:gd name="connsiteX4" fmla="*/ 0 w 2530475"/>
              <a:gd name="connsiteY4" fmla="*/ 1076325 h 1076325"/>
              <a:gd name="connsiteX0" fmla="*/ 2533650 w 2533650"/>
              <a:gd name="connsiteY0" fmla="*/ 0 h 1054100"/>
              <a:gd name="connsiteX1" fmla="*/ 2286000 w 2533650"/>
              <a:gd name="connsiteY1" fmla="*/ 228600 h 1054100"/>
              <a:gd name="connsiteX2" fmla="*/ 1724025 w 2533650"/>
              <a:gd name="connsiteY2" fmla="*/ 377825 h 1054100"/>
              <a:gd name="connsiteX3" fmla="*/ 1289050 w 2533650"/>
              <a:gd name="connsiteY3" fmla="*/ 307975 h 1054100"/>
              <a:gd name="connsiteX4" fmla="*/ 0 w 2533650"/>
              <a:gd name="connsiteY4" fmla="*/ 1054100 h 1054100"/>
              <a:gd name="connsiteX0" fmla="*/ 2533650 w 2533650"/>
              <a:gd name="connsiteY0" fmla="*/ 0 h 1054100"/>
              <a:gd name="connsiteX1" fmla="*/ 2286000 w 2533650"/>
              <a:gd name="connsiteY1" fmla="*/ 228600 h 1054100"/>
              <a:gd name="connsiteX2" fmla="*/ 1724025 w 2533650"/>
              <a:gd name="connsiteY2" fmla="*/ 377825 h 1054100"/>
              <a:gd name="connsiteX3" fmla="*/ 1289050 w 2533650"/>
              <a:gd name="connsiteY3" fmla="*/ 307975 h 1054100"/>
              <a:gd name="connsiteX4" fmla="*/ 0 w 2533650"/>
              <a:gd name="connsiteY4" fmla="*/ 1054100 h 1054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3650" h="1054100">
                <a:moveTo>
                  <a:pt x="2533650" y="0"/>
                </a:moveTo>
                <a:cubicBezTo>
                  <a:pt x="2481791" y="82021"/>
                  <a:pt x="2420937" y="165629"/>
                  <a:pt x="2286000" y="228600"/>
                </a:cubicBezTo>
                <a:cubicBezTo>
                  <a:pt x="2151063" y="291571"/>
                  <a:pt x="1890183" y="364596"/>
                  <a:pt x="1724025" y="377825"/>
                </a:cubicBezTo>
                <a:cubicBezTo>
                  <a:pt x="1602317" y="378354"/>
                  <a:pt x="1466321" y="169333"/>
                  <a:pt x="1289050" y="307975"/>
                </a:cubicBezTo>
                <a:cubicBezTo>
                  <a:pt x="826029" y="649817"/>
                  <a:pt x="527050" y="802216"/>
                  <a:pt x="0" y="1054100"/>
                </a:cubicBezTo>
              </a:path>
            </a:pathLst>
          </a:custGeom>
          <a:noFill/>
          <a:ln w="38100">
            <a:solidFill>
              <a:srgbClr val="DE0000"/>
            </a:solidFill>
            <a:headEnd type="none"/>
            <a:tailEnd type="triangle"/>
          </a:ln>
          <a:effectLst>
            <a:glow rad="50800">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4908675" y="4112827"/>
            <a:ext cx="595624" cy="230832"/>
          </a:xfrm>
          <a:prstGeom prst="rect">
            <a:avLst/>
          </a:prstGeom>
          <a:noFill/>
        </p:spPr>
        <p:txBody>
          <a:bodyPr wrap="square" rtlCol="0">
            <a:spAutoFit/>
          </a:bodyPr>
          <a:lstStyle/>
          <a:p>
            <a:r>
              <a:rPr kumimoji="1" lang="ja-JP" altLang="en-US" sz="900" b="1" dirty="0" smtClean="0">
                <a:solidFill>
                  <a:schemeClr val="tx1">
                    <a:lumMod val="65000"/>
                    <a:lumOff val="35000"/>
                  </a:schemeClr>
                </a:solidFill>
                <a:effectLst>
                  <a:glow rad="241300">
                    <a:schemeClr val="bg1">
                      <a:alpha val="91000"/>
                    </a:schemeClr>
                  </a:glow>
                </a:effectLst>
              </a:rPr>
              <a:t>中之島</a:t>
            </a:r>
            <a:endParaRPr kumimoji="1" lang="ja-JP" altLang="en-US" sz="900" b="1" dirty="0">
              <a:solidFill>
                <a:schemeClr val="tx1">
                  <a:lumMod val="65000"/>
                  <a:lumOff val="35000"/>
                </a:schemeClr>
              </a:solidFill>
              <a:effectLst>
                <a:glow rad="241300">
                  <a:schemeClr val="bg1">
                    <a:alpha val="91000"/>
                  </a:schemeClr>
                </a:glow>
              </a:effectLst>
            </a:endParaRPr>
          </a:p>
        </p:txBody>
      </p:sp>
      <p:sp>
        <p:nvSpPr>
          <p:cNvPr id="188" name="テキスト ボックス 187"/>
          <p:cNvSpPr txBox="1"/>
          <p:nvPr/>
        </p:nvSpPr>
        <p:spPr>
          <a:xfrm>
            <a:off x="3272500" y="5015824"/>
            <a:ext cx="953131" cy="184666"/>
          </a:xfrm>
          <a:prstGeom prst="rect">
            <a:avLst/>
          </a:prstGeom>
          <a:noFill/>
        </p:spPr>
        <p:txBody>
          <a:bodyPr wrap="square" lIns="0" tIns="0" rIns="0" bIns="0" rtlCol="0">
            <a:spAutoFit/>
          </a:bodyPr>
          <a:lstStyle/>
          <a:p>
            <a:r>
              <a:rPr lang="ja-JP" altLang="en-US" sz="12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中之島</a:t>
            </a:r>
            <a:r>
              <a:rPr lang="ja-JP" altLang="en-US" sz="12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線延伸</a:t>
            </a:r>
            <a:endParaRPr kumimoji="1" lang="ja-JP" altLang="en-US" sz="12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5" name="フリーフォーム 4"/>
          <p:cNvSpPr/>
          <p:nvPr/>
        </p:nvSpPr>
        <p:spPr>
          <a:xfrm>
            <a:off x="1560602" y="5225663"/>
            <a:ext cx="1147763" cy="488560"/>
          </a:xfrm>
          <a:custGeom>
            <a:avLst/>
            <a:gdLst>
              <a:gd name="connsiteX0" fmla="*/ 1133475 w 1133475"/>
              <a:gd name="connsiteY0" fmla="*/ 37219 h 513469"/>
              <a:gd name="connsiteX1" fmla="*/ 1038225 w 1133475"/>
              <a:gd name="connsiteY1" fmla="*/ 65794 h 513469"/>
              <a:gd name="connsiteX2" fmla="*/ 876300 w 1133475"/>
              <a:gd name="connsiteY2" fmla="*/ 56269 h 513469"/>
              <a:gd name="connsiteX3" fmla="*/ 528638 w 1133475"/>
              <a:gd name="connsiteY3" fmla="*/ 37219 h 513469"/>
              <a:gd name="connsiteX4" fmla="*/ 342900 w 1133475"/>
              <a:gd name="connsiteY4" fmla="*/ 18169 h 513469"/>
              <a:gd name="connsiteX5" fmla="*/ 166688 w 1133475"/>
              <a:gd name="connsiteY5" fmla="*/ 322969 h 513469"/>
              <a:gd name="connsiteX6" fmla="*/ 0 w 1133475"/>
              <a:gd name="connsiteY6" fmla="*/ 513469 h 513469"/>
              <a:gd name="connsiteX0" fmla="*/ 1133475 w 1133475"/>
              <a:gd name="connsiteY0" fmla="*/ 37490 h 513740"/>
              <a:gd name="connsiteX1" fmla="*/ 1038225 w 1133475"/>
              <a:gd name="connsiteY1" fmla="*/ 66065 h 513740"/>
              <a:gd name="connsiteX2" fmla="*/ 528638 w 1133475"/>
              <a:gd name="connsiteY2" fmla="*/ 37490 h 513740"/>
              <a:gd name="connsiteX3" fmla="*/ 342900 w 1133475"/>
              <a:gd name="connsiteY3" fmla="*/ 18440 h 513740"/>
              <a:gd name="connsiteX4" fmla="*/ 166688 w 1133475"/>
              <a:gd name="connsiteY4" fmla="*/ 323240 h 513740"/>
              <a:gd name="connsiteX5" fmla="*/ 0 w 1133475"/>
              <a:gd name="connsiteY5" fmla="*/ 513740 h 513740"/>
              <a:gd name="connsiteX0" fmla="*/ 1133475 w 1133475"/>
              <a:gd name="connsiteY0" fmla="*/ 87 h 476337"/>
              <a:gd name="connsiteX1" fmla="*/ 1038225 w 1133475"/>
              <a:gd name="connsiteY1" fmla="*/ 28662 h 476337"/>
              <a:gd name="connsiteX2" fmla="*/ 528638 w 1133475"/>
              <a:gd name="connsiteY2" fmla="*/ 87 h 476337"/>
              <a:gd name="connsiteX3" fmla="*/ 247650 w 1133475"/>
              <a:gd name="connsiteY3" fmla="*/ 38187 h 476337"/>
              <a:gd name="connsiteX4" fmla="*/ 166688 w 1133475"/>
              <a:gd name="connsiteY4" fmla="*/ 285837 h 476337"/>
              <a:gd name="connsiteX5" fmla="*/ 0 w 1133475"/>
              <a:gd name="connsiteY5" fmla="*/ 476337 h 476337"/>
              <a:gd name="connsiteX0" fmla="*/ 1133475 w 1133475"/>
              <a:gd name="connsiteY0" fmla="*/ 1963 h 478213"/>
              <a:gd name="connsiteX1" fmla="*/ 1038225 w 1133475"/>
              <a:gd name="connsiteY1" fmla="*/ 30538 h 478213"/>
              <a:gd name="connsiteX2" fmla="*/ 528638 w 1133475"/>
              <a:gd name="connsiteY2" fmla="*/ 1963 h 478213"/>
              <a:gd name="connsiteX3" fmla="*/ 228600 w 1133475"/>
              <a:gd name="connsiteY3" fmla="*/ 97213 h 478213"/>
              <a:gd name="connsiteX4" fmla="*/ 166688 w 1133475"/>
              <a:gd name="connsiteY4" fmla="*/ 287713 h 478213"/>
              <a:gd name="connsiteX5" fmla="*/ 0 w 1133475"/>
              <a:gd name="connsiteY5" fmla="*/ 478213 h 478213"/>
              <a:gd name="connsiteX0" fmla="*/ 1133475 w 1133475"/>
              <a:gd name="connsiteY0" fmla="*/ 1963 h 478213"/>
              <a:gd name="connsiteX1" fmla="*/ 1038225 w 1133475"/>
              <a:gd name="connsiteY1" fmla="*/ 30538 h 478213"/>
              <a:gd name="connsiteX2" fmla="*/ 528638 w 1133475"/>
              <a:gd name="connsiteY2" fmla="*/ 1963 h 478213"/>
              <a:gd name="connsiteX3" fmla="*/ 228600 w 1133475"/>
              <a:gd name="connsiteY3" fmla="*/ 97213 h 478213"/>
              <a:gd name="connsiteX4" fmla="*/ 166688 w 1133475"/>
              <a:gd name="connsiteY4" fmla="*/ 287713 h 478213"/>
              <a:gd name="connsiteX5" fmla="*/ 0 w 1133475"/>
              <a:gd name="connsiteY5" fmla="*/ 478213 h 478213"/>
              <a:gd name="connsiteX0" fmla="*/ 1133475 w 1133475"/>
              <a:gd name="connsiteY0" fmla="*/ 6572 h 482822"/>
              <a:gd name="connsiteX1" fmla="*/ 1038225 w 1133475"/>
              <a:gd name="connsiteY1" fmla="*/ 35147 h 482822"/>
              <a:gd name="connsiteX2" fmla="*/ 521494 w 1133475"/>
              <a:gd name="connsiteY2" fmla="*/ 1809 h 482822"/>
              <a:gd name="connsiteX3" fmla="*/ 228600 w 1133475"/>
              <a:gd name="connsiteY3" fmla="*/ 101822 h 482822"/>
              <a:gd name="connsiteX4" fmla="*/ 166688 w 1133475"/>
              <a:gd name="connsiteY4" fmla="*/ 292322 h 482822"/>
              <a:gd name="connsiteX5" fmla="*/ 0 w 1133475"/>
              <a:gd name="connsiteY5" fmla="*/ 482822 h 482822"/>
              <a:gd name="connsiteX0" fmla="*/ 1133475 w 1133475"/>
              <a:gd name="connsiteY0" fmla="*/ 5481 h 481731"/>
              <a:gd name="connsiteX1" fmla="*/ 1038225 w 1133475"/>
              <a:gd name="connsiteY1" fmla="*/ 34056 h 481731"/>
              <a:gd name="connsiteX2" fmla="*/ 521494 w 1133475"/>
              <a:gd name="connsiteY2" fmla="*/ 718 h 481731"/>
              <a:gd name="connsiteX3" fmla="*/ 228600 w 1133475"/>
              <a:gd name="connsiteY3" fmla="*/ 100731 h 481731"/>
              <a:gd name="connsiteX4" fmla="*/ 166688 w 1133475"/>
              <a:gd name="connsiteY4" fmla="*/ 291231 h 481731"/>
              <a:gd name="connsiteX5" fmla="*/ 0 w 1133475"/>
              <a:gd name="connsiteY5" fmla="*/ 481731 h 481731"/>
              <a:gd name="connsiteX0" fmla="*/ 1133475 w 1133475"/>
              <a:gd name="connsiteY0" fmla="*/ 5481 h 481731"/>
              <a:gd name="connsiteX1" fmla="*/ 1038225 w 1133475"/>
              <a:gd name="connsiteY1" fmla="*/ 34056 h 481731"/>
              <a:gd name="connsiteX2" fmla="*/ 521494 w 1133475"/>
              <a:gd name="connsiteY2" fmla="*/ 718 h 481731"/>
              <a:gd name="connsiteX3" fmla="*/ 228600 w 1133475"/>
              <a:gd name="connsiteY3" fmla="*/ 100731 h 481731"/>
              <a:gd name="connsiteX4" fmla="*/ 166688 w 1133475"/>
              <a:gd name="connsiteY4" fmla="*/ 291231 h 481731"/>
              <a:gd name="connsiteX5" fmla="*/ 0 w 1133475"/>
              <a:gd name="connsiteY5" fmla="*/ 481731 h 481731"/>
              <a:gd name="connsiteX0" fmla="*/ 1133475 w 1133475"/>
              <a:gd name="connsiteY0" fmla="*/ 15765 h 492015"/>
              <a:gd name="connsiteX1" fmla="*/ 1038225 w 1133475"/>
              <a:gd name="connsiteY1" fmla="*/ 44340 h 492015"/>
              <a:gd name="connsiteX2" fmla="*/ 521494 w 1133475"/>
              <a:gd name="connsiteY2" fmla="*/ 11002 h 492015"/>
              <a:gd name="connsiteX3" fmla="*/ 228600 w 1133475"/>
              <a:gd name="connsiteY3" fmla="*/ 111015 h 492015"/>
              <a:gd name="connsiteX4" fmla="*/ 166688 w 1133475"/>
              <a:gd name="connsiteY4" fmla="*/ 301515 h 492015"/>
              <a:gd name="connsiteX5" fmla="*/ 0 w 1133475"/>
              <a:gd name="connsiteY5" fmla="*/ 492015 h 492015"/>
              <a:gd name="connsiteX0" fmla="*/ 1133475 w 1133475"/>
              <a:gd name="connsiteY0" fmla="*/ 15765 h 492015"/>
              <a:gd name="connsiteX1" fmla="*/ 1038225 w 1133475"/>
              <a:gd name="connsiteY1" fmla="*/ 44340 h 492015"/>
              <a:gd name="connsiteX2" fmla="*/ 521494 w 1133475"/>
              <a:gd name="connsiteY2" fmla="*/ 11002 h 492015"/>
              <a:gd name="connsiteX3" fmla="*/ 228600 w 1133475"/>
              <a:gd name="connsiteY3" fmla="*/ 111015 h 492015"/>
              <a:gd name="connsiteX4" fmla="*/ 166688 w 1133475"/>
              <a:gd name="connsiteY4" fmla="*/ 301515 h 492015"/>
              <a:gd name="connsiteX5" fmla="*/ 0 w 1133475"/>
              <a:gd name="connsiteY5" fmla="*/ 492015 h 492015"/>
              <a:gd name="connsiteX0" fmla="*/ 1147763 w 1147763"/>
              <a:gd name="connsiteY0" fmla="*/ 13383 h 492015"/>
              <a:gd name="connsiteX1" fmla="*/ 1038225 w 1147763"/>
              <a:gd name="connsiteY1" fmla="*/ 44340 h 492015"/>
              <a:gd name="connsiteX2" fmla="*/ 521494 w 1147763"/>
              <a:gd name="connsiteY2" fmla="*/ 11002 h 492015"/>
              <a:gd name="connsiteX3" fmla="*/ 228600 w 1147763"/>
              <a:gd name="connsiteY3" fmla="*/ 111015 h 492015"/>
              <a:gd name="connsiteX4" fmla="*/ 166688 w 1147763"/>
              <a:gd name="connsiteY4" fmla="*/ 301515 h 492015"/>
              <a:gd name="connsiteX5" fmla="*/ 0 w 1147763"/>
              <a:gd name="connsiteY5" fmla="*/ 492015 h 492015"/>
              <a:gd name="connsiteX0" fmla="*/ 1147763 w 1147763"/>
              <a:gd name="connsiteY0" fmla="*/ 13383 h 492015"/>
              <a:gd name="connsiteX1" fmla="*/ 1038225 w 1147763"/>
              <a:gd name="connsiteY1" fmla="*/ 44340 h 492015"/>
              <a:gd name="connsiteX2" fmla="*/ 521494 w 1147763"/>
              <a:gd name="connsiteY2" fmla="*/ 11002 h 492015"/>
              <a:gd name="connsiteX3" fmla="*/ 228600 w 1147763"/>
              <a:gd name="connsiteY3" fmla="*/ 111015 h 492015"/>
              <a:gd name="connsiteX4" fmla="*/ 166688 w 1147763"/>
              <a:gd name="connsiteY4" fmla="*/ 301515 h 492015"/>
              <a:gd name="connsiteX5" fmla="*/ 0 w 1147763"/>
              <a:gd name="connsiteY5" fmla="*/ 492015 h 492015"/>
              <a:gd name="connsiteX0" fmla="*/ 1147763 w 1147763"/>
              <a:gd name="connsiteY0" fmla="*/ 13383 h 492015"/>
              <a:gd name="connsiteX1" fmla="*/ 1038225 w 1147763"/>
              <a:gd name="connsiteY1" fmla="*/ 44340 h 492015"/>
              <a:gd name="connsiteX2" fmla="*/ 521494 w 1147763"/>
              <a:gd name="connsiteY2" fmla="*/ 11002 h 492015"/>
              <a:gd name="connsiteX3" fmla="*/ 228600 w 1147763"/>
              <a:gd name="connsiteY3" fmla="*/ 111015 h 492015"/>
              <a:gd name="connsiteX4" fmla="*/ 166688 w 1147763"/>
              <a:gd name="connsiteY4" fmla="*/ 301515 h 492015"/>
              <a:gd name="connsiteX5" fmla="*/ 0 w 1147763"/>
              <a:gd name="connsiteY5" fmla="*/ 492015 h 492015"/>
              <a:gd name="connsiteX0" fmla="*/ 1147763 w 1147763"/>
              <a:gd name="connsiteY0" fmla="*/ 4797 h 483429"/>
              <a:gd name="connsiteX1" fmla="*/ 1007268 w 1147763"/>
              <a:gd name="connsiteY1" fmla="*/ 30992 h 483429"/>
              <a:gd name="connsiteX2" fmla="*/ 521494 w 1147763"/>
              <a:gd name="connsiteY2" fmla="*/ 2416 h 483429"/>
              <a:gd name="connsiteX3" fmla="*/ 228600 w 1147763"/>
              <a:gd name="connsiteY3" fmla="*/ 102429 h 483429"/>
              <a:gd name="connsiteX4" fmla="*/ 166688 w 1147763"/>
              <a:gd name="connsiteY4" fmla="*/ 292929 h 483429"/>
              <a:gd name="connsiteX5" fmla="*/ 0 w 1147763"/>
              <a:gd name="connsiteY5" fmla="*/ 483429 h 483429"/>
              <a:gd name="connsiteX0" fmla="*/ 1147763 w 1147763"/>
              <a:gd name="connsiteY0" fmla="*/ 4797 h 483429"/>
              <a:gd name="connsiteX1" fmla="*/ 1007268 w 1147763"/>
              <a:gd name="connsiteY1" fmla="*/ 30992 h 483429"/>
              <a:gd name="connsiteX2" fmla="*/ 521494 w 1147763"/>
              <a:gd name="connsiteY2" fmla="*/ 2416 h 483429"/>
              <a:gd name="connsiteX3" fmla="*/ 228600 w 1147763"/>
              <a:gd name="connsiteY3" fmla="*/ 102429 h 483429"/>
              <a:gd name="connsiteX4" fmla="*/ 166688 w 1147763"/>
              <a:gd name="connsiteY4" fmla="*/ 292929 h 483429"/>
              <a:gd name="connsiteX5" fmla="*/ 0 w 1147763"/>
              <a:gd name="connsiteY5" fmla="*/ 483429 h 483429"/>
              <a:gd name="connsiteX0" fmla="*/ 1147763 w 1147763"/>
              <a:gd name="connsiteY0" fmla="*/ 9928 h 488560"/>
              <a:gd name="connsiteX1" fmla="*/ 1007268 w 1147763"/>
              <a:gd name="connsiteY1" fmla="*/ 36123 h 488560"/>
              <a:gd name="connsiteX2" fmla="*/ 521494 w 1147763"/>
              <a:gd name="connsiteY2" fmla="*/ 7547 h 488560"/>
              <a:gd name="connsiteX3" fmla="*/ 228600 w 1147763"/>
              <a:gd name="connsiteY3" fmla="*/ 107560 h 488560"/>
              <a:gd name="connsiteX4" fmla="*/ 166688 w 1147763"/>
              <a:gd name="connsiteY4" fmla="*/ 298060 h 488560"/>
              <a:gd name="connsiteX5" fmla="*/ 0 w 1147763"/>
              <a:gd name="connsiteY5" fmla="*/ 488560 h 488560"/>
              <a:gd name="connsiteX0" fmla="*/ 1147763 w 1147763"/>
              <a:gd name="connsiteY0" fmla="*/ 9928 h 488560"/>
              <a:gd name="connsiteX1" fmla="*/ 1007268 w 1147763"/>
              <a:gd name="connsiteY1" fmla="*/ 36123 h 488560"/>
              <a:gd name="connsiteX2" fmla="*/ 521494 w 1147763"/>
              <a:gd name="connsiteY2" fmla="*/ 7547 h 488560"/>
              <a:gd name="connsiteX3" fmla="*/ 228600 w 1147763"/>
              <a:gd name="connsiteY3" fmla="*/ 107560 h 488560"/>
              <a:gd name="connsiteX4" fmla="*/ 166688 w 1147763"/>
              <a:gd name="connsiteY4" fmla="*/ 298060 h 488560"/>
              <a:gd name="connsiteX5" fmla="*/ 0 w 1147763"/>
              <a:gd name="connsiteY5" fmla="*/ 488560 h 488560"/>
              <a:gd name="connsiteX0" fmla="*/ 1147763 w 1147763"/>
              <a:gd name="connsiteY0" fmla="*/ 9928 h 488560"/>
              <a:gd name="connsiteX1" fmla="*/ 1007268 w 1147763"/>
              <a:gd name="connsiteY1" fmla="*/ 36123 h 488560"/>
              <a:gd name="connsiteX2" fmla="*/ 521494 w 1147763"/>
              <a:gd name="connsiteY2" fmla="*/ 7547 h 488560"/>
              <a:gd name="connsiteX3" fmla="*/ 228600 w 1147763"/>
              <a:gd name="connsiteY3" fmla="*/ 107560 h 488560"/>
              <a:gd name="connsiteX4" fmla="*/ 166688 w 1147763"/>
              <a:gd name="connsiteY4" fmla="*/ 298060 h 488560"/>
              <a:gd name="connsiteX5" fmla="*/ 0 w 1147763"/>
              <a:gd name="connsiteY5" fmla="*/ 488560 h 48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63" h="488560">
                <a:moveTo>
                  <a:pt x="1147763" y="9928"/>
                </a:moveTo>
                <a:cubicBezTo>
                  <a:pt x="1104900" y="32153"/>
                  <a:pt x="1111646" y="36520"/>
                  <a:pt x="1007268" y="36123"/>
                </a:cubicBezTo>
                <a:cubicBezTo>
                  <a:pt x="902890" y="35726"/>
                  <a:pt x="679848" y="21834"/>
                  <a:pt x="521494" y="7547"/>
                </a:cubicBezTo>
                <a:cubicBezTo>
                  <a:pt x="415529" y="7547"/>
                  <a:pt x="228202" y="-40872"/>
                  <a:pt x="228600" y="107560"/>
                </a:cubicBezTo>
                <a:cubicBezTo>
                  <a:pt x="214710" y="213129"/>
                  <a:pt x="204788" y="234560"/>
                  <a:pt x="166688" y="298060"/>
                </a:cubicBezTo>
                <a:cubicBezTo>
                  <a:pt x="128588" y="361560"/>
                  <a:pt x="54769" y="434585"/>
                  <a:pt x="0" y="488560"/>
                </a:cubicBezTo>
              </a:path>
            </a:pathLst>
          </a:custGeom>
          <a:noFill/>
          <a:ln w="38100">
            <a:solidFill>
              <a:srgbClr val="DE0000"/>
            </a:solidFill>
            <a:headEnd type="none"/>
            <a:tailEnd type="triangle"/>
          </a:ln>
          <a:effectLst>
            <a:glow rad="50800">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テキスト ボックス 188"/>
          <p:cNvSpPr txBox="1"/>
          <p:nvPr/>
        </p:nvSpPr>
        <p:spPr>
          <a:xfrm>
            <a:off x="535962" y="5247776"/>
            <a:ext cx="1182800" cy="184666"/>
          </a:xfrm>
          <a:prstGeom prst="rect">
            <a:avLst/>
          </a:prstGeom>
          <a:noFill/>
        </p:spPr>
        <p:txBody>
          <a:bodyPr wrap="square" lIns="0" tIns="0" rIns="0" bIns="0" rtlCol="0">
            <a:spAutoFit/>
          </a:bodyPr>
          <a:lstStyle/>
          <a:p>
            <a:r>
              <a:rPr lang="ja-JP" altLang="en-US" sz="12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北港テクノポート線</a:t>
            </a:r>
            <a:endParaRPr kumimoji="1" lang="ja-JP" altLang="en-US" sz="12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90" name="フリーフォーム 189"/>
          <p:cNvSpPr/>
          <p:nvPr/>
        </p:nvSpPr>
        <p:spPr>
          <a:xfrm>
            <a:off x="1642117" y="5306722"/>
            <a:ext cx="1516063" cy="477263"/>
          </a:xfrm>
          <a:custGeom>
            <a:avLst/>
            <a:gdLst>
              <a:gd name="connsiteX0" fmla="*/ 1133475 w 1133475"/>
              <a:gd name="connsiteY0" fmla="*/ 37219 h 513469"/>
              <a:gd name="connsiteX1" fmla="*/ 1038225 w 1133475"/>
              <a:gd name="connsiteY1" fmla="*/ 65794 h 513469"/>
              <a:gd name="connsiteX2" fmla="*/ 876300 w 1133475"/>
              <a:gd name="connsiteY2" fmla="*/ 56269 h 513469"/>
              <a:gd name="connsiteX3" fmla="*/ 528638 w 1133475"/>
              <a:gd name="connsiteY3" fmla="*/ 37219 h 513469"/>
              <a:gd name="connsiteX4" fmla="*/ 342900 w 1133475"/>
              <a:gd name="connsiteY4" fmla="*/ 18169 h 513469"/>
              <a:gd name="connsiteX5" fmla="*/ 166688 w 1133475"/>
              <a:gd name="connsiteY5" fmla="*/ 322969 h 513469"/>
              <a:gd name="connsiteX6" fmla="*/ 0 w 1133475"/>
              <a:gd name="connsiteY6" fmla="*/ 513469 h 513469"/>
              <a:gd name="connsiteX0" fmla="*/ 1133475 w 1133475"/>
              <a:gd name="connsiteY0" fmla="*/ 37490 h 513740"/>
              <a:gd name="connsiteX1" fmla="*/ 1038225 w 1133475"/>
              <a:gd name="connsiteY1" fmla="*/ 66065 h 513740"/>
              <a:gd name="connsiteX2" fmla="*/ 528638 w 1133475"/>
              <a:gd name="connsiteY2" fmla="*/ 37490 h 513740"/>
              <a:gd name="connsiteX3" fmla="*/ 342900 w 1133475"/>
              <a:gd name="connsiteY3" fmla="*/ 18440 h 513740"/>
              <a:gd name="connsiteX4" fmla="*/ 166688 w 1133475"/>
              <a:gd name="connsiteY4" fmla="*/ 323240 h 513740"/>
              <a:gd name="connsiteX5" fmla="*/ 0 w 1133475"/>
              <a:gd name="connsiteY5" fmla="*/ 513740 h 513740"/>
              <a:gd name="connsiteX0" fmla="*/ 1133475 w 1133475"/>
              <a:gd name="connsiteY0" fmla="*/ 87 h 476337"/>
              <a:gd name="connsiteX1" fmla="*/ 1038225 w 1133475"/>
              <a:gd name="connsiteY1" fmla="*/ 28662 h 476337"/>
              <a:gd name="connsiteX2" fmla="*/ 528638 w 1133475"/>
              <a:gd name="connsiteY2" fmla="*/ 87 h 476337"/>
              <a:gd name="connsiteX3" fmla="*/ 247650 w 1133475"/>
              <a:gd name="connsiteY3" fmla="*/ 38187 h 476337"/>
              <a:gd name="connsiteX4" fmla="*/ 166688 w 1133475"/>
              <a:gd name="connsiteY4" fmla="*/ 285837 h 476337"/>
              <a:gd name="connsiteX5" fmla="*/ 0 w 1133475"/>
              <a:gd name="connsiteY5" fmla="*/ 476337 h 476337"/>
              <a:gd name="connsiteX0" fmla="*/ 1133475 w 1133475"/>
              <a:gd name="connsiteY0" fmla="*/ 1963 h 478213"/>
              <a:gd name="connsiteX1" fmla="*/ 1038225 w 1133475"/>
              <a:gd name="connsiteY1" fmla="*/ 30538 h 478213"/>
              <a:gd name="connsiteX2" fmla="*/ 528638 w 1133475"/>
              <a:gd name="connsiteY2" fmla="*/ 1963 h 478213"/>
              <a:gd name="connsiteX3" fmla="*/ 228600 w 1133475"/>
              <a:gd name="connsiteY3" fmla="*/ 97213 h 478213"/>
              <a:gd name="connsiteX4" fmla="*/ 166688 w 1133475"/>
              <a:gd name="connsiteY4" fmla="*/ 287713 h 478213"/>
              <a:gd name="connsiteX5" fmla="*/ 0 w 1133475"/>
              <a:gd name="connsiteY5" fmla="*/ 478213 h 478213"/>
              <a:gd name="connsiteX0" fmla="*/ 1133475 w 1133475"/>
              <a:gd name="connsiteY0" fmla="*/ 1963 h 478213"/>
              <a:gd name="connsiteX1" fmla="*/ 1038225 w 1133475"/>
              <a:gd name="connsiteY1" fmla="*/ 30538 h 478213"/>
              <a:gd name="connsiteX2" fmla="*/ 528638 w 1133475"/>
              <a:gd name="connsiteY2" fmla="*/ 1963 h 478213"/>
              <a:gd name="connsiteX3" fmla="*/ 228600 w 1133475"/>
              <a:gd name="connsiteY3" fmla="*/ 97213 h 478213"/>
              <a:gd name="connsiteX4" fmla="*/ 166688 w 1133475"/>
              <a:gd name="connsiteY4" fmla="*/ 287713 h 478213"/>
              <a:gd name="connsiteX5" fmla="*/ 0 w 1133475"/>
              <a:gd name="connsiteY5" fmla="*/ 478213 h 478213"/>
              <a:gd name="connsiteX0" fmla="*/ 1133475 w 1133475"/>
              <a:gd name="connsiteY0" fmla="*/ 6572 h 482822"/>
              <a:gd name="connsiteX1" fmla="*/ 1038225 w 1133475"/>
              <a:gd name="connsiteY1" fmla="*/ 35147 h 482822"/>
              <a:gd name="connsiteX2" fmla="*/ 521494 w 1133475"/>
              <a:gd name="connsiteY2" fmla="*/ 1809 h 482822"/>
              <a:gd name="connsiteX3" fmla="*/ 228600 w 1133475"/>
              <a:gd name="connsiteY3" fmla="*/ 101822 h 482822"/>
              <a:gd name="connsiteX4" fmla="*/ 166688 w 1133475"/>
              <a:gd name="connsiteY4" fmla="*/ 292322 h 482822"/>
              <a:gd name="connsiteX5" fmla="*/ 0 w 1133475"/>
              <a:gd name="connsiteY5" fmla="*/ 482822 h 482822"/>
              <a:gd name="connsiteX0" fmla="*/ 1133475 w 1133475"/>
              <a:gd name="connsiteY0" fmla="*/ 5481 h 481731"/>
              <a:gd name="connsiteX1" fmla="*/ 1038225 w 1133475"/>
              <a:gd name="connsiteY1" fmla="*/ 34056 h 481731"/>
              <a:gd name="connsiteX2" fmla="*/ 521494 w 1133475"/>
              <a:gd name="connsiteY2" fmla="*/ 718 h 481731"/>
              <a:gd name="connsiteX3" fmla="*/ 228600 w 1133475"/>
              <a:gd name="connsiteY3" fmla="*/ 100731 h 481731"/>
              <a:gd name="connsiteX4" fmla="*/ 166688 w 1133475"/>
              <a:gd name="connsiteY4" fmla="*/ 291231 h 481731"/>
              <a:gd name="connsiteX5" fmla="*/ 0 w 1133475"/>
              <a:gd name="connsiteY5" fmla="*/ 481731 h 481731"/>
              <a:gd name="connsiteX0" fmla="*/ 1133475 w 1133475"/>
              <a:gd name="connsiteY0" fmla="*/ 5481 h 481731"/>
              <a:gd name="connsiteX1" fmla="*/ 1038225 w 1133475"/>
              <a:gd name="connsiteY1" fmla="*/ 34056 h 481731"/>
              <a:gd name="connsiteX2" fmla="*/ 521494 w 1133475"/>
              <a:gd name="connsiteY2" fmla="*/ 718 h 481731"/>
              <a:gd name="connsiteX3" fmla="*/ 228600 w 1133475"/>
              <a:gd name="connsiteY3" fmla="*/ 100731 h 481731"/>
              <a:gd name="connsiteX4" fmla="*/ 166688 w 1133475"/>
              <a:gd name="connsiteY4" fmla="*/ 291231 h 481731"/>
              <a:gd name="connsiteX5" fmla="*/ 0 w 1133475"/>
              <a:gd name="connsiteY5" fmla="*/ 481731 h 481731"/>
              <a:gd name="connsiteX0" fmla="*/ 1133475 w 1133475"/>
              <a:gd name="connsiteY0" fmla="*/ 15765 h 492015"/>
              <a:gd name="connsiteX1" fmla="*/ 1038225 w 1133475"/>
              <a:gd name="connsiteY1" fmla="*/ 44340 h 492015"/>
              <a:gd name="connsiteX2" fmla="*/ 521494 w 1133475"/>
              <a:gd name="connsiteY2" fmla="*/ 11002 h 492015"/>
              <a:gd name="connsiteX3" fmla="*/ 228600 w 1133475"/>
              <a:gd name="connsiteY3" fmla="*/ 111015 h 492015"/>
              <a:gd name="connsiteX4" fmla="*/ 166688 w 1133475"/>
              <a:gd name="connsiteY4" fmla="*/ 301515 h 492015"/>
              <a:gd name="connsiteX5" fmla="*/ 0 w 1133475"/>
              <a:gd name="connsiteY5" fmla="*/ 492015 h 492015"/>
              <a:gd name="connsiteX0" fmla="*/ 1133475 w 1133475"/>
              <a:gd name="connsiteY0" fmla="*/ 15765 h 492015"/>
              <a:gd name="connsiteX1" fmla="*/ 1038225 w 1133475"/>
              <a:gd name="connsiteY1" fmla="*/ 44340 h 492015"/>
              <a:gd name="connsiteX2" fmla="*/ 521494 w 1133475"/>
              <a:gd name="connsiteY2" fmla="*/ 11002 h 492015"/>
              <a:gd name="connsiteX3" fmla="*/ 228600 w 1133475"/>
              <a:gd name="connsiteY3" fmla="*/ 111015 h 492015"/>
              <a:gd name="connsiteX4" fmla="*/ 166688 w 1133475"/>
              <a:gd name="connsiteY4" fmla="*/ 301515 h 492015"/>
              <a:gd name="connsiteX5" fmla="*/ 0 w 1133475"/>
              <a:gd name="connsiteY5" fmla="*/ 492015 h 492015"/>
              <a:gd name="connsiteX0" fmla="*/ 1147763 w 1147763"/>
              <a:gd name="connsiteY0" fmla="*/ 13383 h 492015"/>
              <a:gd name="connsiteX1" fmla="*/ 1038225 w 1147763"/>
              <a:gd name="connsiteY1" fmla="*/ 44340 h 492015"/>
              <a:gd name="connsiteX2" fmla="*/ 521494 w 1147763"/>
              <a:gd name="connsiteY2" fmla="*/ 11002 h 492015"/>
              <a:gd name="connsiteX3" fmla="*/ 228600 w 1147763"/>
              <a:gd name="connsiteY3" fmla="*/ 111015 h 492015"/>
              <a:gd name="connsiteX4" fmla="*/ 166688 w 1147763"/>
              <a:gd name="connsiteY4" fmla="*/ 301515 h 492015"/>
              <a:gd name="connsiteX5" fmla="*/ 0 w 1147763"/>
              <a:gd name="connsiteY5" fmla="*/ 492015 h 492015"/>
              <a:gd name="connsiteX0" fmla="*/ 1147763 w 1147763"/>
              <a:gd name="connsiteY0" fmla="*/ 13383 h 492015"/>
              <a:gd name="connsiteX1" fmla="*/ 1038225 w 1147763"/>
              <a:gd name="connsiteY1" fmla="*/ 44340 h 492015"/>
              <a:gd name="connsiteX2" fmla="*/ 521494 w 1147763"/>
              <a:gd name="connsiteY2" fmla="*/ 11002 h 492015"/>
              <a:gd name="connsiteX3" fmla="*/ 228600 w 1147763"/>
              <a:gd name="connsiteY3" fmla="*/ 111015 h 492015"/>
              <a:gd name="connsiteX4" fmla="*/ 166688 w 1147763"/>
              <a:gd name="connsiteY4" fmla="*/ 301515 h 492015"/>
              <a:gd name="connsiteX5" fmla="*/ 0 w 1147763"/>
              <a:gd name="connsiteY5" fmla="*/ 492015 h 492015"/>
              <a:gd name="connsiteX0" fmla="*/ 1147763 w 1147763"/>
              <a:gd name="connsiteY0" fmla="*/ 13383 h 492015"/>
              <a:gd name="connsiteX1" fmla="*/ 1038225 w 1147763"/>
              <a:gd name="connsiteY1" fmla="*/ 44340 h 492015"/>
              <a:gd name="connsiteX2" fmla="*/ 521494 w 1147763"/>
              <a:gd name="connsiteY2" fmla="*/ 11002 h 492015"/>
              <a:gd name="connsiteX3" fmla="*/ 228600 w 1147763"/>
              <a:gd name="connsiteY3" fmla="*/ 111015 h 492015"/>
              <a:gd name="connsiteX4" fmla="*/ 166688 w 1147763"/>
              <a:gd name="connsiteY4" fmla="*/ 301515 h 492015"/>
              <a:gd name="connsiteX5" fmla="*/ 0 w 1147763"/>
              <a:gd name="connsiteY5" fmla="*/ 492015 h 492015"/>
              <a:gd name="connsiteX0" fmla="*/ 1147763 w 1147763"/>
              <a:gd name="connsiteY0" fmla="*/ 4797 h 483429"/>
              <a:gd name="connsiteX1" fmla="*/ 1007268 w 1147763"/>
              <a:gd name="connsiteY1" fmla="*/ 30992 h 483429"/>
              <a:gd name="connsiteX2" fmla="*/ 521494 w 1147763"/>
              <a:gd name="connsiteY2" fmla="*/ 2416 h 483429"/>
              <a:gd name="connsiteX3" fmla="*/ 228600 w 1147763"/>
              <a:gd name="connsiteY3" fmla="*/ 102429 h 483429"/>
              <a:gd name="connsiteX4" fmla="*/ 166688 w 1147763"/>
              <a:gd name="connsiteY4" fmla="*/ 292929 h 483429"/>
              <a:gd name="connsiteX5" fmla="*/ 0 w 1147763"/>
              <a:gd name="connsiteY5" fmla="*/ 483429 h 483429"/>
              <a:gd name="connsiteX0" fmla="*/ 1147763 w 1147763"/>
              <a:gd name="connsiteY0" fmla="*/ 4797 h 483429"/>
              <a:gd name="connsiteX1" fmla="*/ 1007268 w 1147763"/>
              <a:gd name="connsiteY1" fmla="*/ 30992 h 483429"/>
              <a:gd name="connsiteX2" fmla="*/ 521494 w 1147763"/>
              <a:gd name="connsiteY2" fmla="*/ 2416 h 483429"/>
              <a:gd name="connsiteX3" fmla="*/ 228600 w 1147763"/>
              <a:gd name="connsiteY3" fmla="*/ 102429 h 483429"/>
              <a:gd name="connsiteX4" fmla="*/ 166688 w 1147763"/>
              <a:gd name="connsiteY4" fmla="*/ 292929 h 483429"/>
              <a:gd name="connsiteX5" fmla="*/ 0 w 1147763"/>
              <a:gd name="connsiteY5" fmla="*/ 483429 h 483429"/>
              <a:gd name="connsiteX0" fmla="*/ 1147763 w 1147763"/>
              <a:gd name="connsiteY0" fmla="*/ 9928 h 488560"/>
              <a:gd name="connsiteX1" fmla="*/ 1007268 w 1147763"/>
              <a:gd name="connsiteY1" fmla="*/ 36123 h 488560"/>
              <a:gd name="connsiteX2" fmla="*/ 521494 w 1147763"/>
              <a:gd name="connsiteY2" fmla="*/ 7547 h 488560"/>
              <a:gd name="connsiteX3" fmla="*/ 228600 w 1147763"/>
              <a:gd name="connsiteY3" fmla="*/ 107560 h 488560"/>
              <a:gd name="connsiteX4" fmla="*/ 166688 w 1147763"/>
              <a:gd name="connsiteY4" fmla="*/ 298060 h 488560"/>
              <a:gd name="connsiteX5" fmla="*/ 0 w 1147763"/>
              <a:gd name="connsiteY5" fmla="*/ 488560 h 488560"/>
              <a:gd name="connsiteX0" fmla="*/ 1147763 w 1147763"/>
              <a:gd name="connsiteY0" fmla="*/ 9928 h 488560"/>
              <a:gd name="connsiteX1" fmla="*/ 1007268 w 1147763"/>
              <a:gd name="connsiteY1" fmla="*/ 36123 h 488560"/>
              <a:gd name="connsiteX2" fmla="*/ 521494 w 1147763"/>
              <a:gd name="connsiteY2" fmla="*/ 7547 h 488560"/>
              <a:gd name="connsiteX3" fmla="*/ 228600 w 1147763"/>
              <a:gd name="connsiteY3" fmla="*/ 107560 h 488560"/>
              <a:gd name="connsiteX4" fmla="*/ 166688 w 1147763"/>
              <a:gd name="connsiteY4" fmla="*/ 298060 h 488560"/>
              <a:gd name="connsiteX5" fmla="*/ 0 w 1147763"/>
              <a:gd name="connsiteY5" fmla="*/ 488560 h 488560"/>
              <a:gd name="connsiteX0" fmla="*/ 1147763 w 1147763"/>
              <a:gd name="connsiteY0" fmla="*/ 9928 h 488560"/>
              <a:gd name="connsiteX1" fmla="*/ 1007268 w 1147763"/>
              <a:gd name="connsiteY1" fmla="*/ 36123 h 488560"/>
              <a:gd name="connsiteX2" fmla="*/ 521494 w 1147763"/>
              <a:gd name="connsiteY2" fmla="*/ 7547 h 488560"/>
              <a:gd name="connsiteX3" fmla="*/ 228600 w 1147763"/>
              <a:gd name="connsiteY3" fmla="*/ 107560 h 488560"/>
              <a:gd name="connsiteX4" fmla="*/ 166688 w 1147763"/>
              <a:gd name="connsiteY4" fmla="*/ 298060 h 488560"/>
              <a:gd name="connsiteX5" fmla="*/ 0 w 1147763"/>
              <a:gd name="connsiteY5" fmla="*/ 488560 h 488560"/>
              <a:gd name="connsiteX0" fmla="*/ 1528763 w 1528763"/>
              <a:gd name="connsiteY0" fmla="*/ 213128 h 488560"/>
              <a:gd name="connsiteX1" fmla="*/ 1007268 w 1528763"/>
              <a:gd name="connsiteY1" fmla="*/ 36123 h 488560"/>
              <a:gd name="connsiteX2" fmla="*/ 521494 w 1528763"/>
              <a:gd name="connsiteY2" fmla="*/ 7547 h 488560"/>
              <a:gd name="connsiteX3" fmla="*/ 228600 w 1528763"/>
              <a:gd name="connsiteY3" fmla="*/ 107560 h 488560"/>
              <a:gd name="connsiteX4" fmla="*/ 166688 w 1528763"/>
              <a:gd name="connsiteY4" fmla="*/ 298060 h 488560"/>
              <a:gd name="connsiteX5" fmla="*/ 0 w 1528763"/>
              <a:gd name="connsiteY5" fmla="*/ 488560 h 488560"/>
              <a:gd name="connsiteX0" fmla="*/ 1458913 w 1458913"/>
              <a:gd name="connsiteY0" fmla="*/ 244878 h 488560"/>
              <a:gd name="connsiteX1" fmla="*/ 1007268 w 1458913"/>
              <a:gd name="connsiteY1" fmla="*/ 36123 h 488560"/>
              <a:gd name="connsiteX2" fmla="*/ 521494 w 1458913"/>
              <a:gd name="connsiteY2" fmla="*/ 7547 h 488560"/>
              <a:gd name="connsiteX3" fmla="*/ 228600 w 1458913"/>
              <a:gd name="connsiteY3" fmla="*/ 107560 h 488560"/>
              <a:gd name="connsiteX4" fmla="*/ 166688 w 1458913"/>
              <a:gd name="connsiteY4" fmla="*/ 298060 h 488560"/>
              <a:gd name="connsiteX5" fmla="*/ 0 w 1458913"/>
              <a:gd name="connsiteY5" fmla="*/ 488560 h 488560"/>
              <a:gd name="connsiteX0" fmla="*/ 1516063 w 1516063"/>
              <a:gd name="connsiteY0" fmla="*/ 225828 h 488560"/>
              <a:gd name="connsiteX1" fmla="*/ 1007268 w 1516063"/>
              <a:gd name="connsiteY1" fmla="*/ 36123 h 488560"/>
              <a:gd name="connsiteX2" fmla="*/ 521494 w 1516063"/>
              <a:gd name="connsiteY2" fmla="*/ 7547 h 488560"/>
              <a:gd name="connsiteX3" fmla="*/ 228600 w 1516063"/>
              <a:gd name="connsiteY3" fmla="*/ 107560 h 488560"/>
              <a:gd name="connsiteX4" fmla="*/ 166688 w 1516063"/>
              <a:gd name="connsiteY4" fmla="*/ 298060 h 488560"/>
              <a:gd name="connsiteX5" fmla="*/ 0 w 1516063"/>
              <a:gd name="connsiteY5" fmla="*/ 488560 h 488560"/>
              <a:gd name="connsiteX0" fmla="*/ 1516063 w 1516063"/>
              <a:gd name="connsiteY0" fmla="*/ 225828 h 488560"/>
              <a:gd name="connsiteX1" fmla="*/ 1007268 w 1516063"/>
              <a:gd name="connsiteY1" fmla="*/ 36123 h 488560"/>
              <a:gd name="connsiteX2" fmla="*/ 521494 w 1516063"/>
              <a:gd name="connsiteY2" fmla="*/ 7547 h 488560"/>
              <a:gd name="connsiteX3" fmla="*/ 228600 w 1516063"/>
              <a:gd name="connsiteY3" fmla="*/ 107560 h 488560"/>
              <a:gd name="connsiteX4" fmla="*/ 166688 w 1516063"/>
              <a:gd name="connsiteY4" fmla="*/ 298060 h 488560"/>
              <a:gd name="connsiteX5" fmla="*/ 0 w 1516063"/>
              <a:gd name="connsiteY5" fmla="*/ 488560 h 488560"/>
              <a:gd name="connsiteX0" fmla="*/ 1516063 w 1516063"/>
              <a:gd name="connsiteY0" fmla="*/ 225828 h 488560"/>
              <a:gd name="connsiteX1" fmla="*/ 1000918 w 1516063"/>
              <a:gd name="connsiteY1" fmla="*/ 42473 h 488560"/>
              <a:gd name="connsiteX2" fmla="*/ 521494 w 1516063"/>
              <a:gd name="connsiteY2" fmla="*/ 7547 h 488560"/>
              <a:gd name="connsiteX3" fmla="*/ 228600 w 1516063"/>
              <a:gd name="connsiteY3" fmla="*/ 107560 h 488560"/>
              <a:gd name="connsiteX4" fmla="*/ 166688 w 1516063"/>
              <a:gd name="connsiteY4" fmla="*/ 298060 h 488560"/>
              <a:gd name="connsiteX5" fmla="*/ 0 w 1516063"/>
              <a:gd name="connsiteY5" fmla="*/ 488560 h 488560"/>
              <a:gd name="connsiteX0" fmla="*/ 1516063 w 1516063"/>
              <a:gd name="connsiteY0" fmla="*/ 214531 h 477263"/>
              <a:gd name="connsiteX1" fmla="*/ 1000918 w 1516063"/>
              <a:gd name="connsiteY1" fmla="*/ 31176 h 477263"/>
              <a:gd name="connsiteX2" fmla="*/ 527844 w 1516063"/>
              <a:gd name="connsiteY2" fmla="*/ 15300 h 477263"/>
              <a:gd name="connsiteX3" fmla="*/ 228600 w 1516063"/>
              <a:gd name="connsiteY3" fmla="*/ 96263 h 477263"/>
              <a:gd name="connsiteX4" fmla="*/ 166688 w 1516063"/>
              <a:gd name="connsiteY4" fmla="*/ 286763 h 477263"/>
              <a:gd name="connsiteX5" fmla="*/ 0 w 1516063"/>
              <a:gd name="connsiteY5" fmla="*/ 477263 h 477263"/>
              <a:gd name="connsiteX0" fmla="*/ 1516063 w 1516063"/>
              <a:gd name="connsiteY0" fmla="*/ 214531 h 477263"/>
              <a:gd name="connsiteX1" fmla="*/ 1000918 w 1516063"/>
              <a:gd name="connsiteY1" fmla="*/ 31176 h 477263"/>
              <a:gd name="connsiteX2" fmla="*/ 527844 w 1516063"/>
              <a:gd name="connsiteY2" fmla="*/ 15300 h 477263"/>
              <a:gd name="connsiteX3" fmla="*/ 228600 w 1516063"/>
              <a:gd name="connsiteY3" fmla="*/ 96263 h 477263"/>
              <a:gd name="connsiteX4" fmla="*/ 166688 w 1516063"/>
              <a:gd name="connsiteY4" fmla="*/ 286763 h 477263"/>
              <a:gd name="connsiteX5" fmla="*/ 0 w 1516063"/>
              <a:gd name="connsiteY5" fmla="*/ 477263 h 477263"/>
              <a:gd name="connsiteX0" fmla="*/ 1516063 w 1516063"/>
              <a:gd name="connsiteY0" fmla="*/ 214531 h 477263"/>
              <a:gd name="connsiteX1" fmla="*/ 1000918 w 1516063"/>
              <a:gd name="connsiteY1" fmla="*/ 62926 h 477263"/>
              <a:gd name="connsiteX2" fmla="*/ 527844 w 1516063"/>
              <a:gd name="connsiteY2" fmla="*/ 15300 h 477263"/>
              <a:gd name="connsiteX3" fmla="*/ 228600 w 1516063"/>
              <a:gd name="connsiteY3" fmla="*/ 96263 h 477263"/>
              <a:gd name="connsiteX4" fmla="*/ 166688 w 1516063"/>
              <a:gd name="connsiteY4" fmla="*/ 286763 h 477263"/>
              <a:gd name="connsiteX5" fmla="*/ 0 w 1516063"/>
              <a:gd name="connsiteY5" fmla="*/ 477263 h 47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063" h="477263">
                <a:moveTo>
                  <a:pt x="1516063" y="214531"/>
                </a:moveTo>
                <a:cubicBezTo>
                  <a:pt x="1397000" y="281206"/>
                  <a:pt x="1165621" y="96131"/>
                  <a:pt x="1000918" y="62926"/>
                </a:cubicBezTo>
                <a:cubicBezTo>
                  <a:pt x="836215" y="29721"/>
                  <a:pt x="686198" y="29587"/>
                  <a:pt x="527844" y="15300"/>
                </a:cubicBezTo>
                <a:cubicBezTo>
                  <a:pt x="421879" y="15300"/>
                  <a:pt x="228202" y="-52169"/>
                  <a:pt x="228600" y="96263"/>
                </a:cubicBezTo>
                <a:cubicBezTo>
                  <a:pt x="214710" y="201832"/>
                  <a:pt x="204788" y="223263"/>
                  <a:pt x="166688" y="286763"/>
                </a:cubicBezTo>
                <a:cubicBezTo>
                  <a:pt x="128588" y="350263"/>
                  <a:pt x="54769" y="423288"/>
                  <a:pt x="0" y="477263"/>
                </a:cubicBezTo>
              </a:path>
            </a:pathLst>
          </a:custGeom>
          <a:noFill/>
          <a:ln w="38100">
            <a:solidFill>
              <a:srgbClr val="DE0000"/>
            </a:solidFill>
            <a:headEnd type="none"/>
            <a:tailEnd type="triangle"/>
          </a:ln>
          <a:effectLst>
            <a:glow rad="50800">
              <a:schemeClr val="accent5">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1" name="テキスト ボックス 190"/>
          <p:cNvSpPr txBox="1"/>
          <p:nvPr/>
        </p:nvSpPr>
        <p:spPr>
          <a:xfrm>
            <a:off x="1836881" y="5615883"/>
            <a:ext cx="1042616" cy="184666"/>
          </a:xfrm>
          <a:prstGeom prst="rect">
            <a:avLst/>
          </a:prstGeom>
          <a:noFill/>
        </p:spPr>
        <p:txBody>
          <a:bodyPr wrap="square" lIns="0" tIns="0" rIns="0" bIns="0" rtlCol="0">
            <a:spAutoFit/>
          </a:bodyPr>
          <a:lstStyle/>
          <a:p>
            <a:r>
              <a:rPr lang="en-US" altLang="ja-JP" sz="12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JR</a:t>
            </a:r>
            <a:r>
              <a:rPr lang="ja-JP" altLang="en-US" sz="1200" dirty="0" smtClean="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rPr>
              <a:t>桜島線延伸</a:t>
            </a:r>
            <a:endParaRPr kumimoji="1" lang="ja-JP" altLang="en-US" sz="1200" dirty="0">
              <a:solidFill>
                <a:srgbClr val="DE0000"/>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148" name="テキスト ボックス 147"/>
          <p:cNvSpPr txBox="1"/>
          <p:nvPr/>
        </p:nvSpPr>
        <p:spPr>
          <a:xfrm>
            <a:off x="1710474" y="6196058"/>
            <a:ext cx="424009" cy="138499"/>
          </a:xfrm>
          <a:prstGeom prst="rect">
            <a:avLst/>
          </a:prstGeom>
          <a:noFill/>
        </p:spPr>
        <p:txBody>
          <a:bodyPr wrap="square" lIns="0" tIns="0" rIns="0" bIns="0" rtlCol="0">
            <a:spAutoFit/>
          </a:bodyPr>
          <a:lstStyle/>
          <a:p>
            <a:r>
              <a:rPr lang="ja-JP" altLang="en-US" sz="900" dirty="0" smtClean="0">
                <a:solidFill>
                  <a:schemeClr val="tx1">
                    <a:lumMod val="65000"/>
                    <a:lumOff val="35000"/>
                  </a:schemeClr>
                </a:solidFill>
                <a:effectLst>
                  <a:glow rad="101600">
                    <a:schemeClr val="bg1"/>
                  </a:glow>
                </a:effectLst>
                <a:latin typeface="HGP創英角ｺﾞｼｯｸUB" panose="020B0900000000000000" pitchFamily="50" charset="-128"/>
                <a:ea typeface="HGP創英角ｺﾞｼｯｸUB" panose="020B0900000000000000" pitchFamily="50" charset="-128"/>
              </a:rPr>
              <a:t>中央線</a:t>
            </a:r>
            <a:endParaRPr kumimoji="1" lang="ja-JP" altLang="en-US" sz="900" dirty="0">
              <a:solidFill>
                <a:schemeClr val="tx1">
                  <a:lumMod val="65000"/>
                  <a:lumOff val="35000"/>
                </a:schemeClr>
              </a:solidFill>
              <a:effectLst>
                <a:glow rad="101600">
                  <a:schemeClr val="bg1"/>
                </a:glow>
              </a:effectLst>
              <a:latin typeface="HGP創英角ｺﾞｼｯｸUB" panose="020B0900000000000000" pitchFamily="50" charset="-128"/>
              <a:ea typeface="HGP創英角ｺﾞｼｯｸUB" panose="020B0900000000000000" pitchFamily="50" charset="-128"/>
            </a:endParaRPr>
          </a:p>
        </p:txBody>
      </p:sp>
      <p:sp>
        <p:nvSpPr>
          <p:cNvPr id="7" name="スライド番号プレースホルダー 6"/>
          <p:cNvSpPr>
            <a:spLocks noGrp="1"/>
          </p:cNvSpPr>
          <p:nvPr>
            <p:ph type="sldNum" sz="quarter" idx="12"/>
          </p:nvPr>
        </p:nvSpPr>
        <p:spPr>
          <a:xfrm>
            <a:off x="9513581" y="6555306"/>
            <a:ext cx="356542" cy="365125"/>
          </a:xfrm>
        </p:spPr>
        <p:txBody>
          <a:bodyPr/>
          <a:lstStyle/>
          <a:p>
            <a:fld id="{E0378C3E-9E0F-49CE-9D32-3D7344D3A22C}" type="slidenum">
              <a:rPr kumimoji="1" lang="ja-JP" altLang="en-US" smtClean="0"/>
              <a:t>8</a:t>
            </a:fld>
            <a:endParaRPr kumimoji="1" lang="ja-JP" altLang="en-US" dirty="0"/>
          </a:p>
        </p:txBody>
      </p:sp>
      <p:sp>
        <p:nvSpPr>
          <p:cNvPr id="10" name="テキスト ボックス 9"/>
          <p:cNvSpPr txBox="1"/>
          <p:nvPr/>
        </p:nvSpPr>
        <p:spPr>
          <a:xfrm>
            <a:off x="8408569" y="5880407"/>
            <a:ext cx="893475" cy="123111"/>
          </a:xfrm>
          <a:prstGeom prst="rect">
            <a:avLst/>
          </a:prstGeom>
          <a:noFill/>
        </p:spPr>
        <p:txBody>
          <a:bodyPr wrap="square" lIns="0" tIns="0" rIns="0" bIns="0" rtlCol="0">
            <a:spAutoFit/>
          </a:bodyPr>
          <a:lstStyle/>
          <a:p>
            <a:r>
              <a:rPr kumimoji="1" lang="ja-JP" altLang="en-US" sz="800" dirty="0" smtClean="0"/>
              <a:t>（</a:t>
            </a:r>
            <a:r>
              <a:rPr kumimoji="1" lang="en-US" altLang="ja-JP" sz="800" dirty="0" smtClean="0"/>
              <a:t>※</a:t>
            </a:r>
            <a:r>
              <a:rPr lang="ja-JP" altLang="en-US" sz="800" dirty="0"/>
              <a:t>構想</a:t>
            </a:r>
            <a:r>
              <a:rPr kumimoji="1" lang="ja-JP" altLang="en-US" sz="800" dirty="0" smtClean="0"/>
              <a:t>路線含む）</a:t>
            </a:r>
            <a:endParaRPr kumimoji="1" lang="ja-JP" altLang="en-US" sz="800" dirty="0"/>
          </a:p>
        </p:txBody>
      </p:sp>
      <p:sp>
        <p:nvSpPr>
          <p:cNvPr id="149" name="テキスト ボックス 148"/>
          <p:cNvSpPr txBox="1"/>
          <p:nvPr/>
        </p:nvSpPr>
        <p:spPr>
          <a:xfrm>
            <a:off x="8404741" y="6030924"/>
            <a:ext cx="1258205" cy="461665"/>
          </a:xfrm>
          <a:prstGeom prst="rect">
            <a:avLst/>
          </a:prstGeom>
          <a:noFill/>
        </p:spPr>
        <p:txBody>
          <a:bodyPr wrap="square" lIns="0" tIns="0" rIns="0" bIns="0" rtlCol="0">
            <a:spAutoFit/>
          </a:bodyPr>
          <a:lstStyle/>
          <a:p>
            <a:pPr>
              <a:lnSpc>
                <a:spcPts val="1800"/>
              </a:lnSpc>
            </a:pPr>
            <a:r>
              <a:rPr lang="ja-JP" altLang="en-US" sz="1050" dirty="0" smtClean="0"/>
              <a:t>高速道路（</a:t>
            </a:r>
            <a:r>
              <a:rPr lang="ja-JP" altLang="en-US" sz="1050" dirty="0"/>
              <a:t>現状</a:t>
            </a:r>
            <a:r>
              <a:rPr lang="ja-JP" altLang="en-US" sz="1050" dirty="0" smtClean="0"/>
              <a:t>）</a:t>
            </a:r>
            <a:endParaRPr lang="en-US" altLang="ja-JP" sz="1050" dirty="0" smtClean="0"/>
          </a:p>
          <a:p>
            <a:pPr>
              <a:lnSpc>
                <a:spcPts val="1800"/>
              </a:lnSpc>
            </a:pPr>
            <a:r>
              <a:rPr lang="ja-JP" altLang="en-US" sz="1050" dirty="0" smtClean="0"/>
              <a:t>高速道路（整備）</a:t>
            </a:r>
            <a:endParaRPr lang="en-US" altLang="ja-JP" sz="1050" dirty="0" smtClean="0"/>
          </a:p>
        </p:txBody>
      </p:sp>
      <p:sp>
        <p:nvSpPr>
          <p:cNvPr id="160" name="テキスト ボックス 159"/>
          <p:cNvSpPr txBox="1"/>
          <p:nvPr/>
        </p:nvSpPr>
        <p:spPr>
          <a:xfrm>
            <a:off x="9117601" y="2964142"/>
            <a:ext cx="123111" cy="619897"/>
          </a:xfrm>
          <a:prstGeom prst="rect">
            <a:avLst/>
          </a:prstGeom>
          <a:noFill/>
        </p:spPr>
        <p:txBody>
          <a:bodyPr vert="eaVert" wrap="square" lIns="0" tIns="0" rIns="0" bIns="0" rtlCol="0">
            <a:spAutoFit/>
          </a:bodyPr>
          <a:lstStyle/>
          <a:p>
            <a:r>
              <a:rPr kumimoji="1" lang="ja-JP" altLang="en-US" sz="800" b="1" dirty="0" smtClean="0">
                <a:effectLst>
                  <a:glow rad="50800">
                    <a:schemeClr val="bg1">
                      <a:alpha val="90000"/>
                    </a:schemeClr>
                  </a:glow>
                </a:effectLst>
              </a:rPr>
              <a:t>京都・滋賀　</a:t>
            </a:r>
            <a:endParaRPr kumimoji="1" lang="ja-JP" altLang="en-US" sz="800" b="1" dirty="0">
              <a:effectLst>
                <a:glow rad="50800">
                  <a:schemeClr val="bg1">
                    <a:alpha val="90000"/>
                  </a:schemeClr>
                </a:glow>
              </a:effectLst>
            </a:endParaRPr>
          </a:p>
        </p:txBody>
      </p:sp>
      <p:sp>
        <p:nvSpPr>
          <p:cNvPr id="170" name="テキスト ボックス 169"/>
          <p:cNvSpPr txBox="1"/>
          <p:nvPr/>
        </p:nvSpPr>
        <p:spPr>
          <a:xfrm>
            <a:off x="9248949" y="2964142"/>
            <a:ext cx="123111" cy="495733"/>
          </a:xfrm>
          <a:prstGeom prst="rect">
            <a:avLst/>
          </a:prstGeom>
          <a:noFill/>
        </p:spPr>
        <p:txBody>
          <a:bodyPr vert="eaVert" wrap="square" lIns="0" tIns="0" rIns="0" bIns="0" rtlCol="0">
            <a:spAutoFit/>
          </a:bodyPr>
          <a:lstStyle/>
          <a:p>
            <a:r>
              <a:rPr lang="ja-JP" altLang="en-US" sz="800" b="1" dirty="0">
                <a:effectLst>
                  <a:glow rad="50800">
                    <a:schemeClr val="bg1">
                      <a:alpha val="90000"/>
                    </a:schemeClr>
                  </a:glow>
                </a:effectLst>
              </a:rPr>
              <a:t>中部</a:t>
            </a:r>
            <a:r>
              <a:rPr kumimoji="1" lang="ja-JP" altLang="en-US" sz="800" b="1" dirty="0" smtClean="0">
                <a:effectLst>
                  <a:glow rad="50800">
                    <a:schemeClr val="bg1">
                      <a:alpha val="90000"/>
                    </a:schemeClr>
                  </a:glow>
                </a:effectLst>
              </a:rPr>
              <a:t>・関東　</a:t>
            </a:r>
            <a:endParaRPr kumimoji="1" lang="ja-JP" altLang="en-US" sz="800" b="1" dirty="0">
              <a:effectLst>
                <a:glow rad="50800">
                  <a:schemeClr val="bg1">
                    <a:alpha val="90000"/>
                  </a:schemeClr>
                </a:glow>
              </a:effectLst>
            </a:endParaRPr>
          </a:p>
        </p:txBody>
      </p:sp>
      <p:sp>
        <p:nvSpPr>
          <p:cNvPr id="11" name="フリーフォーム 10"/>
          <p:cNvSpPr/>
          <p:nvPr/>
        </p:nvSpPr>
        <p:spPr>
          <a:xfrm>
            <a:off x="9115627" y="2891550"/>
            <a:ext cx="254000" cy="79375"/>
          </a:xfrm>
          <a:custGeom>
            <a:avLst/>
            <a:gdLst>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75 h 79375"/>
              <a:gd name="connsiteX1" fmla="*/ 111125 w 241300"/>
              <a:gd name="connsiteY1" fmla="*/ 0 h 79375"/>
              <a:gd name="connsiteX2" fmla="*/ 0 w 241300"/>
              <a:gd name="connsiteY2" fmla="*/ 76200 h 79375"/>
              <a:gd name="connsiteX0" fmla="*/ 241300 w 241300"/>
              <a:gd name="connsiteY0" fmla="*/ 79375 h 79375"/>
              <a:gd name="connsiteX1" fmla="*/ 111125 w 241300"/>
              <a:gd name="connsiteY1" fmla="*/ 0 h 79375"/>
              <a:gd name="connsiteX2" fmla="*/ 0 w 241300"/>
              <a:gd name="connsiteY2" fmla="*/ 76200 h 79375"/>
              <a:gd name="connsiteX0" fmla="*/ 257175 w 257175"/>
              <a:gd name="connsiteY0" fmla="*/ 79375 h 79375"/>
              <a:gd name="connsiteX1" fmla="*/ 127000 w 257175"/>
              <a:gd name="connsiteY1" fmla="*/ 0 h 79375"/>
              <a:gd name="connsiteX2" fmla="*/ 0 w 257175"/>
              <a:gd name="connsiteY2" fmla="*/ 79375 h 79375"/>
              <a:gd name="connsiteX0" fmla="*/ 254000 w 254000"/>
              <a:gd name="connsiteY0" fmla="*/ 79375 h 79375"/>
              <a:gd name="connsiteX1" fmla="*/ 123825 w 254000"/>
              <a:gd name="connsiteY1" fmla="*/ 0 h 79375"/>
              <a:gd name="connsiteX2" fmla="*/ 0 w 254000"/>
              <a:gd name="connsiteY2" fmla="*/ 76200 h 79375"/>
            </a:gdLst>
            <a:ahLst/>
            <a:cxnLst>
              <a:cxn ang="0">
                <a:pos x="connsiteX0" y="connsiteY0"/>
              </a:cxn>
              <a:cxn ang="0">
                <a:pos x="connsiteX1" y="connsiteY1"/>
              </a:cxn>
              <a:cxn ang="0">
                <a:pos x="connsiteX2" y="connsiteY2"/>
              </a:cxn>
            </a:cxnLst>
            <a:rect l="l" t="t" r="r" b="b"/>
            <a:pathLst>
              <a:path w="254000" h="79375">
                <a:moveTo>
                  <a:pt x="254000" y="79375"/>
                </a:moveTo>
                <a:lnTo>
                  <a:pt x="123825" y="0"/>
                </a:lnTo>
                <a:lnTo>
                  <a:pt x="0" y="76200"/>
                </a:lnTo>
              </a:path>
            </a:pathLst>
          </a:custGeom>
          <a:no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glow rad="50800">
                  <a:schemeClr val="bg1">
                    <a:alpha val="90000"/>
                  </a:schemeClr>
                </a:glow>
              </a:effectLst>
            </a:endParaRPr>
          </a:p>
        </p:txBody>
      </p:sp>
      <p:sp>
        <p:nvSpPr>
          <p:cNvPr id="173" name="フリーフォーム 172"/>
          <p:cNvSpPr/>
          <p:nvPr/>
        </p:nvSpPr>
        <p:spPr>
          <a:xfrm>
            <a:off x="9115627" y="2871916"/>
            <a:ext cx="254000" cy="79375"/>
          </a:xfrm>
          <a:custGeom>
            <a:avLst/>
            <a:gdLst>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75 h 79375"/>
              <a:gd name="connsiteX1" fmla="*/ 111125 w 241300"/>
              <a:gd name="connsiteY1" fmla="*/ 0 h 79375"/>
              <a:gd name="connsiteX2" fmla="*/ 0 w 241300"/>
              <a:gd name="connsiteY2" fmla="*/ 76200 h 79375"/>
              <a:gd name="connsiteX0" fmla="*/ 241300 w 241300"/>
              <a:gd name="connsiteY0" fmla="*/ 79375 h 79375"/>
              <a:gd name="connsiteX1" fmla="*/ 111125 w 241300"/>
              <a:gd name="connsiteY1" fmla="*/ 0 h 79375"/>
              <a:gd name="connsiteX2" fmla="*/ 0 w 241300"/>
              <a:gd name="connsiteY2" fmla="*/ 76200 h 79375"/>
              <a:gd name="connsiteX0" fmla="*/ 257175 w 257175"/>
              <a:gd name="connsiteY0" fmla="*/ 79375 h 79375"/>
              <a:gd name="connsiteX1" fmla="*/ 127000 w 257175"/>
              <a:gd name="connsiteY1" fmla="*/ 0 h 79375"/>
              <a:gd name="connsiteX2" fmla="*/ 0 w 257175"/>
              <a:gd name="connsiteY2" fmla="*/ 79375 h 79375"/>
              <a:gd name="connsiteX0" fmla="*/ 254000 w 254000"/>
              <a:gd name="connsiteY0" fmla="*/ 79375 h 79375"/>
              <a:gd name="connsiteX1" fmla="*/ 123825 w 254000"/>
              <a:gd name="connsiteY1" fmla="*/ 0 h 79375"/>
              <a:gd name="connsiteX2" fmla="*/ 0 w 254000"/>
              <a:gd name="connsiteY2" fmla="*/ 76200 h 79375"/>
            </a:gdLst>
            <a:ahLst/>
            <a:cxnLst>
              <a:cxn ang="0">
                <a:pos x="connsiteX0" y="connsiteY0"/>
              </a:cxn>
              <a:cxn ang="0">
                <a:pos x="connsiteX1" y="connsiteY1"/>
              </a:cxn>
              <a:cxn ang="0">
                <a:pos x="connsiteX2" y="connsiteY2"/>
              </a:cxn>
            </a:cxnLst>
            <a:rect l="l" t="t" r="r" b="b"/>
            <a:pathLst>
              <a:path w="254000" h="79375">
                <a:moveTo>
                  <a:pt x="254000" y="79375"/>
                </a:moveTo>
                <a:lnTo>
                  <a:pt x="123825" y="0"/>
                </a:lnTo>
                <a:lnTo>
                  <a:pt x="0" y="76200"/>
                </a:lnTo>
              </a:path>
            </a:pathLst>
          </a:custGeom>
          <a:no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glow rad="50800">
                  <a:schemeClr val="bg1">
                    <a:alpha val="90000"/>
                  </a:schemeClr>
                </a:glow>
              </a:effectLst>
            </a:endParaRPr>
          </a:p>
        </p:txBody>
      </p:sp>
      <p:sp>
        <p:nvSpPr>
          <p:cNvPr id="192" name="フリーフォーム 191"/>
          <p:cNvSpPr/>
          <p:nvPr/>
        </p:nvSpPr>
        <p:spPr>
          <a:xfrm rot="10800000">
            <a:off x="9116461" y="3434580"/>
            <a:ext cx="254000" cy="79375"/>
          </a:xfrm>
          <a:custGeom>
            <a:avLst/>
            <a:gdLst>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75 h 79375"/>
              <a:gd name="connsiteX1" fmla="*/ 111125 w 241300"/>
              <a:gd name="connsiteY1" fmla="*/ 0 h 79375"/>
              <a:gd name="connsiteX2" fmla="*/ 0 w 241300"/>
              <a:gd name="connsiteY2" fmla="*/ 76200 h 79375"/>
              <a:gd name="connsiteX0" fmla="*/ 241300 w 241300"/>
              <a:gd name="connsiteY0" fmla="*/ 79375 h 79375"/>
              <a:gd name="connsiteX1" fmla="*/ 111125 w 241300"/>
              <a:gd name="connsiteY1" fmla="*/ 0 h 79375"/>
              <a:gd name="connsiteX2" fmla="*/ 0 w 241300"/>
              <a:gd name="connsiteY2" fmla="*/ 76200 h 79375"/>
              <a:gd name="connsiteX0" fmla="*/ 257175 w 257175"/>
              <a:gd name="connsiteY0" fmla="*/ 79375 h 79375"/>
              <a:gd name="connsiteX1" fmla="*/ 127000 w 257175"/>
              <a:gd name="connsiteY1" fmla="*/ 0 h 79375"/>
              <a:gd name="connsiteX2" fmla="*/ 0 w 257175"/>
              <a:gd name="connsiteY2" fmla="*/ 79375 h 79375"/>
              <a:gd name="connsiteX0" fmla="*/ 254000 w 254000"/>
              <a:gd name="connsiteY0" fmla="*/ 79375 h 79375"/>
              <a:gd name="connsiteX1" fmla="*/ 123825 w 254000"/>
              <a:gd name="connsiteY1" fmla="*/ 0 h 79375"/>
              <a:gd name="connsiteX2" fmla="*/ 0 w 254000"/>
              <a:gd name="connsiteY2" fmla="*/ 76200 h 79375"/>
            </a:gdLst>
            <a:ahLst/>
            <a:cxnLst>
              <a:cxn ang="0">
                <a:pos x="connsiteX0" y="connsiteY0"/>
              </a:cxn>
              <a:cxn ang="0">
                <a:pos x="connsiteX1" y="connsiteY1"/>
              </a:cxn>
              <a:cxn ang="0">
                <a:pos x="connsiteX2" y="connsiteY2"/>
              </a:cxn>
            </a:cxnLst>
            <a:rect l="l" t="t" r="r" b="b"/>
            <a:pathLst>
              <a:path w="254000" h="79375">
                <a:moveTo>
                  <a:pt x="254000" y="79375"/>
                </a:moveTo>
                <a:lnTo>
                  <a:pt x="123825" y="0"/>
                </a:lnTo>
                <a:lnTo>
                  <a:pt x="0" y="76200"/>
                </a:lnTo>
              </a:path>
            </a:pathLst>
          </a:custGeom>
          <a:no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glow rad="50800">
                  <a:schemeClr val="bg1">
                    <a:alpha val="90000"/>
                  </a:schemeClr>
                </a:glow>
              </a:effectLst>
            </a:endParaRPr>
          </a:p>
        </p:txBody>
      </p:sp>
      <p:sp>
        <p:nvSpPr>
          <p:cNvPr id="193" name="フリーフォーム 192"/>
          <p:cNvSpPr/>
          <p:nvPr/>
        </p:nvSpPr>
        <p:spPr>
          <a:xfrm rot="10800000">
            <a:off x="9116461" y="3414946"/>
            <a:ext cx="254000" cy="79375"/>
          </a:xfrm>
          <a:custGeom>
            <a:avLst/>
            <a:gdLst>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80 h 79380"/>
              <a:gd name="connsiteX1" fmla="*/ 111125 w 241300"/>
              <a:gd name="connsiteY1" fmla="*/ 5 h 79380"/>
              <a:gd name="connsiteX2" fmla="*/ 0 w 241300"/>
              <a:gd name="connsiteY2" fmla="*/ 76205 h 79380"/>
              <a:gd name="connsiteX0" fmla="*/ 241300 w 241300"/>
              <a:gd name="connsiteY0" fmla="*/ 79375 h 79375"/>
              <a:gd name="connsiteX1" fmla="*/ 111125 w 241300"/>
              <a:gd name="connsiteY1" fmla="*/ 0 h 79375"/>
              <a:gd name="connsiteX2" fmla="*/ 0 w 241300"/>
              <a:gd name="connsiteY2" fmla="*/ 76200 h 79375"/>
              <a:gd name="connsiteX0" fmla="*/ 241300 w 241300"/>
              <a:gd name="connsiteY0" fmla="*/ 79375 h 79375"/>
              <a:gd name="connsiteX1" fmla="*/ 111125 w 241300"/>
              <a:gd name="connsiteY1" fmla="*/ 0 h 79375"/>
              <a:gd name="connsiteX2" fmla="*/ 0 w 241300"/>
              <a:gd name="connsiteY2" fmla="*/ 76200 h 79375"/>
              <a:gd name="connsiteX0" fmla="*/ 257175 w 257175"/>
              <a:gd name="connsiteY0" fmla="*/ 79375 h 79375"/>
              <a:gd name="connsiteX1" fmla="*/ 127000 w 257175"/>
              <a:gd name="connsiteY1" fmla="*/ 0 h 79375"/>
              <a:gd name="connsiteX2" fmla="*/ 0 w 257175"/>
              <a:gd name="connsiteY2" fmla="*/ 79375 h 79375"/>
              <a:gd name="connsiteX0" fmla="*/ 254000 w 254000"/>
              <a:gd name="connsiteY0" fmla="*/ 79375 h 79375"/>
              <a:gd name="connsiteX1" fmla="*/ 123825 w 254000"/>
              <a:gd name="connsiteY1" fmla="*/ 0 h 79375"/>
              <a:gd name="connsiteX2" fmla="*/ 0 w 254000"/>
              <a:gd name="connsiteY2" fmla="*/ 76200 h 79375"/>
            </a:gdLst>
            <a:ahLst/>
            <a:cxnLst>
              <a:cxn ang="0">
                <a:pos x="connsiteX0" y="connsiteY0"/>
              </a:cxn>
              <a:cxn ang="0">
                <a:pos x="connsiteX1" y="connsiteY1"/>
              </a:cxn>
              <a:cxn ang="0">
                <a:pos x="connsiteX2" y="connsiteY2"/>
              </a:cxn>
            </a:cxnLst>
            <a:rect l="l" t="t" r="r" b="b"/>
            <a:pathLst>
              <a:path w="254000" h="79375">
                <a:moveTo>
                  <a:pt x="254000" y="79375"/>
                </a:moveTo>
                <a:lnTo>
                  <a:pt x="123825" y="0"/>
                </a:lnTo>
                <a:lnTo>
                  <a:pt x="0" y="76200"/>
                </a:lnTo>
              </a:path>
            </a:pathLst>
          </a:custGeom>
          <a:noFill/>
          <a:ln w="6350">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ffectLst>
                <a:glow rad="50800">
                  <a:schemeClr val="bg1">
                    <a:alpha val="90000"/>
                  </a:schemeClr>
                </a:glow>
              </a:effectLst>
            </a:endParaRPr>
          </a:p>
        </p:txBody>
      </p:sp>
      <p:sp>
        <p:nvSpPr>
          <p:cNvPr id="197" name="円/楕円 196"/>
          <p:cNvSpPr/>
          <p:nvPr/>
        </p:nvSpPr>
        <p:spPr>
          <a:xfrm>
            <a:off x="4392322" y="4519056"/>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198" name="テキスト ボックス 197"/>
          <p:cNvSpPr txBox="1"/>
          <p:nvPr/>
        </p:nvSpPr>
        <p:spPr>
          <a:xfrm>
            <a:off x="4422698" y="4338106"/>
            <a:ext cx="430585" cy="161583"/>
          </a:xfrm>
          <a:prstGeom prst="rect">
            <a:avLst/>
          </a:prstGeom>
          <a:noFill/>
        </p:spPr>
        <p:txBody>
          <a:bodyPr wrap="square" lIns="0" tIns="0" rIns="0" bIns="0"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西九条</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99" name="円/楕円 198"/>
          <p:cNvSpPr/>
          <p:nvPr/>
        </p:nvSpPr>
        <p:spPr>
          <a:xfrm>
            <a:off x="3142698" y="5400810"/>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0" name="テキスト ボックス 199"/>
          <p:cNvSpPr txBox="1"/>
          <p:nvPr/>
        </p:nvSpPr>
        <p:spPr>
          <a:xfrm>
            <a:off x="3269958" y="5452948"/>
            <a:ext cx="312888" cy="161583"/>
          </a:xfrm>
          <a:prstGeom prst="rect">
            <a:avLst/>
          </a:prstGeom>
          <a:noFill/>
        </p:spPr>
        <p:txBody>
          <a:bodyPr wrap="square" lIns="0" tIns="0" rIns="0" bIns="0" rtlCol="0">
            <a:spAutoFit/>
          </a:bodyPr>
          <a:lstStyle/>
          <a:p>
            <a:r>
              <a:rPr kumimoji="1" lang="ja-JP" altLang="en-US" sz="1050" b="1" dirty="0" smtClean="0">
                <a:solidFill>
                  <a:schemeClr val="tx1">
                    <a:lumMod val="65000"/>
                    <a:lumOff val="35000"/>
                  </a:schemeClr>
                </a:solidFill>
                <a:effectLst>
                  <a:glow rad="241300">
                    <a:schemeClr val="bg1">
                      <a:alpha val="91000"/>
                    </a:schemeClr>
                  </a:glow>
                </a:effectLst>
              </a:rPr>
              <a:t>桜島</a:t>
            </a:r>
            <a:endParaRPr kumimoji="1" lang="ja-JP" altLang="en-US" sz="1050" b="1" dirty="0">
              <a:solidFill>
                <a:schemeClr val="tx1">
                  <a:lumMod val="65000"/>
                  <a:lumOff val="35000"/>
                </a:schemeClr>
              </a:solidFill>
              <a:effectLst>
                <a:glow rad="241300">
                  <a:schemeClr val="bg1">
                    <a:alpha val="91000"/>
                  </a:schemeClr>
                </a:glow>
              </a:effectLst>
            </a:endParaRPr>
          </a:p>
        </p:txBody>
      </p:sp>
      <p:sp>
        <p:nvSpPr>
          <p:cNvPr id="183" name="テキスト ボックス 182"/>
          <p:cNvSpPr txBox="1"/>
          <p:nvPr/>
        </p:nvSpPr>
        <p:spPr>
          <a:xfrm>
            <a:off x="1082943" y="5696934"/>
            <a:ext cx="777086" cy="253916"/>
          </a:xfrm>
          <a:prstGeom prst="rect">
            <a:avLst/>
          </a:prstGeom>
          <a:noFill/>
        </p:spPr>
        <p:txBody>
          <a:bodyPr wrap="square" rtlCol="0">
            <a:spAutoFit/>
          </a:bodyPr>
          <a:lstStyle/>
          <a:p>
            <a:pPr algn="ctr"/>
            <a:r>
              <a:rPr lang="ja-JP" altLang="en-US" sz="1050" b="1" dirty="0" smtClean="0">
                <a:solidFill>
                  <a:schemeClr val="tx1">
                    <a:lumMod val="65000"/>
                    <a:lumOff val="35000"/>
                  </a:schemeClr>
                </a:solidFill>
                <a:effectLst>
                  <a:glow rad="127000">
                    <a:schemeClr val="bg1">
                      <a:alpha val="91000"/>
                    </a:schemeClr>
                  </a:glow>
                </a:effectLst>
              </a:rPr>
              <a:t>夢洲</a:t>
            </a:r>
            <a:r>
              <a:rPr kumimoji="1" lang="ja-JP" altLang="en-US" sz="1050" b="1" dirty="0" smtClean="0">
                <a:solidFill>
                  <a:schemeClr val="tx1">
                    <a:lumMod val="65000"/>
                    <a:lumOff val="35000"/>
                  </a:schemeClr>
                </a:solidFill>
                <a:effectLst>
                  <a:glow rad="127000">
                    <a:schemeClr val="bg1">
                      <a:alpha val="91000"/>
                    </a:schemeClr>
                  </a:glow>
                </a:effectLst>
              </a:rPr>
              <a:t>（ＩＲ）</a:t>
            </a:r>
            <a:endParaRPr kumimoji="1" lang="ja-JP" altLang="en-US" sz="1050" b="1" dirty="0">
              <a:solidFill>
                <a:schemeClr val="tx1">
                  <a:lumMod val="65000"/>
                  <a:lumOff val="35000"/>
                </a:schemeClr>
              </a:solidFill>
              <a:effectLst>
                <a:glow rad="127000">
                  <a:schemeClr val="bg1">
                    <a:alpha val="91000"/>
                  </a:schemeClr>
                </a:glow>
              </a:effectLst>
            </a:endParaRPr>
          </a:p>
        </p:txBody>
      </p:sp>
      <p:sp>
        <p:nvSpPr>
          <p:cNvPr id="201" name="円/楕円 200"/>
          <p:cNvSpPr/>
          <p:nvPr/>
        </p:nvSpPr>
        <p:spPr>
          <a:xfrm>
            <a:off x="5709588" y="5994388"/>
            <a:ext cx="144000" cy="144000"/>
          </a:xfrm>
          <a:prstGeom prst="ellipse">
            <a:avLst/>
          </a:prstGeom>
          <a:solidFill>
            <a:schemeClr val="tx1">
              <a:lumMod val="75000"/>
              <a:lumOff val="25000"/>
            </a:schemeClr>
          </a:solidFill>
          <a:ln>
            <a:noFill/>
          </a:ln>
          <a:effectLst>
            <a:glow rad="381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202" name="テキスト ボックス 201"/>
          <p:cNvSpPr txBox="1"/>
          <p:nvPr/>
        </p:nvSpPr>
        <p:spPr>
          <a:xfrm>
            <a:off x="5856923" y="5898537"/>
            <a:ext cx="430585" cy="161583"/>
          </a:xfrm>
          <a:prstGeom prst="rect">
            <a:avLst/>
          </a:prstGeom>
          <a:noFill/>
        </p:spPr>
        <p:txBody>
          <a:bodyPr wrap="square" lIns="0" tIns="0" rIns="0" bIns="0" rtlCol="0">
            <a:spAutoFit/>
          </a:bodyPr>
          <a:lstStyle/>
          <a:p>
            <a:r>
              <a:rPr lang="ja-JP" altLang="en-US" sz="1050" b="1" dirty="0">
                <a:solidFill>
                  <a:schemeClr val="tx1">
                    <a:lumMod val="65000"/>
                    <a:lumOff val="35000"/>
                  </a:schemeClr>
                </a:solidFill>
                <a:effectLst>
                  <a:glow rad="241300">
                    <a:schemeClr val="bg1">
                      <a:alpha val="91000"/>
                    </a:schemeClr>
                  </a:glow>
                </a:effectLst>
              </a:rPr>
              <a:t>新今宮</a:t>
            </a:r>
            <a:endParaRPr kumimoji="1" lang="ja-JP" altLang="en-US" sz="1050" b="1" dirty="0">
              <a:solidFill>
                <a:schemeClr val="tx1">
                  <a:lumMod val="65000"/>
                  <a:lumOff val="35000"/>
                </a:schemeClr>
              </a:solidFill>
              <a:effectLst>
                <a:glow rad="241300">
                  <a:schemeClr val="bg1">
                    <a:alpha val="91000"/>
                  </a:schemeClr>
                </a:glow>
              </a:effectLst>
            </a:endParaRPr>
          </a:p>
        </p:txBody>
      </p:sp>
    </p:spTree>
    <p:extLst>
      <p:ext uri="{BB962C8B-B14F-4D97-AF65-F5344CB8AC3E}">
        <p14:creationId xmlns:p14="http://schemas.microsoft.com/office/powerpoint/2010/main" val="3462707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822</Words>
  <Application>Microsoft Office PowerPoint</Application>
  <PresentationFormat>A4 210 x 297 mm</PresentationFormat>
  <Paragraphs>128</Paragraphs>
  <Slides>9</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9</vt:i4>
      </vt:variant>
    </vt:vector>
  </HeadingPairs>
  <TitlesOfParts>
    <vt:vector size="20" baseType="lpstr">
      <vt:lpstr>HGPｺﾞｼｯｸE</vt:lpstr>
      <vt:lpstr>HGPｺﾞｼｯｸM</vt:lpstr>
      <vt:lpstr>HGP創英角ｺﾞｼｯｸUB</vt:lpstr>
      <vt:lpstr>Meiryo UI</vt:lpstr>
      <vt:lpstr>ＭＳ Ｐゴシック</vt:lpstr>
      <vt:lpstr>游ゴシック</vt:lpstr>
      <vt:lpstr>Arial</vt:lpstr>
      <vt:lpstr>Calibri</vt:lpstr>
      <vt:lpstr>Calibri Light</vt:lpstr>
      <vt:lpstr>Times New Roman</vt:lpstr>
      <vt:lpstr>Office テーマ</vt:lpstr>
      <vt:lpstr>交通結節機能に関する参考資料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2020-10-05T10:33:13Z</dcterms:modified>
</cp:coreProperties>
</file>