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68" r:id="rId2"/>
  </p:sldMasterIdLst>
  <p:notesMasterIdLst>
    <p:notesMasterId r:id="rId25"/>
  </p:notesMasterIdLst>
  <p:handoutMasterIdLst>
    <p:handoutMasterId r:id="rId26"/>
  </p:handoutMasterIdLst>
  <p:sldIdLst>
    <p:sldId id="1041" r:id="rId3"/>
    <p:sldId id="1205" r:id="rId4"/>
    <p:sldId id="1206" r:id="rId5"/>
    <p:sldId id="1233" r:id="rId6"/>
    <p:sldId id="1234" r:id="rId7"/>
    <p:sldId id="1209" r:id="rId8"/>
    <p:sldId id="1235" r:id="rId9"/>
    <p:sldId id="1211" r:id="rId10"/>
    <p:sldId id="1232" r:id="rId11"/>
    <p:sldId id="1213" r:id="rId12"/>
    <p:sldId id="1214" r:id="rId13"/>
    <p:sldId id="1215" r:id="rId14"/>
    <p:sldId id="1216" r:id="rId15"/>
    <p:sldId id="1236" r:id="rId16"/>
    <p:sldId id="1222" r:id="rId17"/>
    <p:sldId id="1218" r:id="rId18"/>
    <p:sldId id="1219" r:id="rId19"/>
    <p:sldId id="1220" r:id="rId20"/>
    <p:sldId id="1223" r:id="rId21"/>
    <p:sldId id="1224" r:id="rId22"/>
    <p:sldId id="1225" r:id="rId23"/>
    <p:sldId id="1226" r:id="rId24"/>
  </p:sldIdLst>
  <p:sldSz cx="9144000" cy="6858000" type="screen4x3"/>
  <p:notesSz cx="6805613" cy="9939338"/>
  <p:defaultTextStyle>
    <a:defPPr>
      <a:defRPr lang="ja-JP"/>
    </a:defPPr>
    <a:lvl1pPr algn="l" rtl="0" fontAlgn="base">
      <a:spcBef>
        <a:spcPct val="0"/>
      </a:spcBef>
      <a:spcAft>
        <a:spcPct val="0"/>
      </a:spcAft>
      <a:defRPr kumimoji="1"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a:srgbClr val="1509FB"/>
    <a:srgbClr val="006600"/>
    <a:srgbClr val="FFFF99"/>
    <a:srgbClr val="FFFFFF"/>
    <a:srgbClr val="CC3300"/>
    <a:srgbClr val="CC0000"/>
    <a:srgbClr val="000099"/>
    <a:srgbClr val="BBE0E3"/>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21" autoAdjust="0"/>
    <p:restoredTop sz="94434" autoAdjust="0"/>
  </p:normalViewPr>
  <p:slideViewPr>
    <p:cSldViewPr>
      <p:cViewPr varScale="1">
        <p:scale>
          <a:sx n="74" d="100"/>
          <a:sy n="74" d="100"/>
        </p:scale>
        <p:origin x="1206" y="72"/>
      </p:cViewPr>
      <p:guideLst>
        <p:guide orient="horz" pos="2160"/>
        <p:guide pos="2880"/>
      </p:guideLst>
    </p:cSldViewPr>
  </p:slideViewPr>
  <p:outlineViewPr>
    <p:cViewPr>
      <p:scale>
        <a:sx n="33" d="100"/>
        <a:sy n="33" d="100"/>
      </p:scale>
      <p:origin x="0" y="624"/>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49575" cy="4968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 2"/>
          <p:cNvSpPr>
            <a:spLocks noGrp="1"/>
          </p:cNvSpPr>
          <p:nvPr>
            <p:ph type="dt" sz="quarter" idx="1"/>
          </p:nvPr>
        </p:nvSpPr>
        <p:spPr>
          <a:xfrm>
            <a:off x="3854450" y="0"/>
            <a:ext cx="2949575" cy="496888"/>
          </a:xfrm>
          <a:prstGeom prst="rect">
            <a:avLst/>
          </a:prstGeom>
        </p:spPr>
        <p:txBody>
          <a:bodyPr vert="horz" lIns="91440" tIns="45720" rIns="91440" bIns="45720" rtlCol="0"/>
          <a:lstStyle>
            <a:lvl1pPr algn="r">
              <a:defRPr sz="1200"/>
            </a:lvl1pPr>
          </a:lstStyle>
          <a:p>
            <a:fld id="{28AD454F-5952-46BD-ADE3-B100B3FF6DAE}" type="datetimeFigureOut">
              <a:rPr kumimoji="1" lang="ja-JP" altLang="en-US" smtClean="0"/>
              <a:pPr/>
              <a:t>2020/10/5</a:t>
            </a:fld>
            <a:endParaRPr kumimoji="1" lang="ja-JP" altLang="en-US"/>
          </a:p>
        </p:txBody>
      </p:sp>
      <p:sp>
        <p:nvSpPr>
          <p:cNvPr id="4" name="フッター プレースホルダ 3"/>
          <p:cNvSpPr>
            <a:spLocks noGrp="1"/>
          </p:cNvSpPr>
          <p:nvPr>
            <p:ph type="ftr" sz="quarter" idx="2"/>
          </p:nvPr>
        </p:nvSpPr>
        <p:spPr>
          <a:xfrm>
            <a:off x="0" y="9440863"/>
            <a:ext cx="2949575" cy="49688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 4"/>
          <p:cNvSpPr>
            <a:spLocks noGrp="1"/>
          </p:cNvSpPr>
          <p:nvPr>
            <p:ph type="sldNum" sz="quarter" idx="3"/>
          </p:nvPr>
        </p:nvSpPr>
        <p:spPr>
          <a:xfrm>
            <a:off x="3854450" y="9440863"/>
            <a:ext cx="2949575" cy="496887"/>
          </a:xfrm>
          <a:prstGeom prst="rect">
            <a:avLst/>
          </a:prstGeom>
        </p:spPr>
        <p:txBody>
          <a:bodyPr vert="horz" lIns="91440" tIns="45720" rIns="91440" bIns="45720" rtlCol="0" anchor="b"/>
          <a:lstStyle>
            <a:lvl1pPr algn="r">
              <a:defRPr sz="1200"/>
            </a:lvl1pPr>
          </a:lstStyle>
          <a:p>
            <a:fld id="{0D1D071A-DB95-4190-B6F3-81227AA91D5D}" type="slidenum">
              <a:rPr kumimoji="1" lang="ja-JP" altLang="en-US" smtClean="0"/>
              <a:pPr/>
              <a:t>‹#›</a:t>
            </a:fld>
            <a:endParaRPr kumimoji="1" lang="ja-JP" altLang="en-US"/>
          </a:p>
        </p:txBody>
      </p:sp>
    </p:spTree>
    <p:extLst>
      <p:ext uri="{BB962C8B-B14F-4D97-AF65-F5344CB8AC3E}">
        <p14:creationId xmlns:p14="http://schemas.microsoft.com/office/powerpoint/2010/main" val="32575292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49575"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ltLang="ja-JP"/>
          </a:p>
        </p:txBody>
      </p:sp>
      <p:sp>
        <p:nvSpPr>
          <p:cNvPr id="6147" name="Rectangle 3"/>
          <p:cNvSpPr>
            <a:spLocks noGrp="1" noChangeArrowheads="1"/>
          </p:cNvSpPr>
          <p:nvPr>
            <p:ph type="dt" idx="1"/>
          </p:nvPr>
        </p:nvSpPr>
        <p:spPr bwMode="auto">
          <a:xfrm>
            <a:off x="3854450" y="0"/>
            <a:ext cx="2949575"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ltLang="ja-JP"/>
          </a:p>
        </p:txBody>
      </p:sp>
      <p:sp>
        <p:nvSpPr>
          <p:cNvPr id="6148" name="Rectangle 4"/>
          <p:cNvSpPr>
            <a:spLocks noGrp="1" noRot="1" noChangeAspect="1" noChangeArrowheads="1" noTextEdit="1"/>
          </p:cNvSpPr>
          <p:nvPr>
            <p:ph type="sldImg" idx="2"/>
          </p:nvPr>
        </p:nvSpPr>
        <p:spPr bwMode="auto">
          <a:xfrm>
            <a:off x="920750" y="746125"/>
            <a:ext cx="4967288" cy="3725863"/>
          </a:xfrm>
          <a:prstGeom prst="rect">
            <a:avLst/>
          </a:prstGeom>
          <a:noFill/>
          <a:ln w="9525">
            <a:solidFill>
              <a:srgbClr val="000000"/>
            </a:solidFill>
            <a:miter lim="800000"/>
            <a:headEnd/>
            <a:tailEnd/>
          </a:ln>
          <a:effectLst/>
        </p:spPr>
      </p:sp>
      <p:sp>
        <p:nvSpPr>
          <p:cNvPr id="6149" name="Rectangle 5"/>
          <p:cNvSpPr>
            <a:spLocks noGrp="1" noChangeArrowheads="1"/>
          </p:cNvSpPr>
          <p:nvPr>
            <p:ph type="body" sz="quarter" idx="3"/>
          </p:nvPr>
        </p:nvSpPr>
        <p:spPr bwMode="auto">
          <a:xfrm>
            <a:off x="681038" y="4721225"/>
            <a:ext cx="5443537" cy="44719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150" name="Rectangle 6"/>
          <p:cNvSpPr>
            <a:spLocks noGrp="1" noChangeArrowheads="1"/>
          </p:cNvSpPr>
          <p:nvPr>
            <p:ph type="ftr" sz="quarter" idx="4"/>
          </p:nvPr>
        </p:nvSpPr>
        <p:spPr bwMode="auto">
          <a:xfrm>
            <a:off x="0" y="9440863"/>
            <a:ext cx="2949575"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ltLang="ja-JP"/>
          </a:p>
        </p:txBody>
      </p:sp>
      <p:sp>
        <p:nvSpPr>
          <p:cNvPr id="6151" name="Rectangle 7"/>
          <p:cNvSpPr>
            <a:spLocks noGrp="1" noChangeArrowheads="1"/>
          </p:cNvSpPr>
          <p:nvPr>
            <p:ph type="sldNum" sz="quarter" idx="5"/>
          </p:nvPr>
        </p:nvSpPr>
        <p:spPr bwMode="auto">
          <a:xfrm>
            <a:off x="3854450" y="9440863"/>
            <a:ext cx="2949575"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7F608B67-63A8-4CBE-8952-160A5B42A8B9}" type="slidenum">
              <a:rPr lang="en-US" altLang="ja-JP"/>
              <a:pPr/>
              <a:t>‹#›</a:t>
            </a:fld>
            <a:endParaRPr lang="en-US" altLang="ja-JP"/>
          </a:p>
        </p:txBody>
      </p:sp>
    </p:spTree>
    <p:extLst>
      <p:ext uri="{BB962C8B-B14F-4D97-AF65-F5344CB8AC3E}">
        <p14:creationId xmlns:p14="http://schemas.microsoft.com/office/powerpoint/2010/main" val="97590207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fontAlgn="base">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fontAlgn="base">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fontAlgn="base">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fontAlgn="base">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7"/>
          <p:cNvSpPr>
            <a:spLocks noGrp="1" noChangeArrowheads="1"/>
          </p:cNvSpPr>
          <p:nvPr>
            <p:ph type="sldNum" sz="quarter" idx="5"/>
          </p:nvPr>
        </p:nvSpPr>
        <p:spPr>
          <a:ln/>
        </p:spPr>
        <p:txBody>
          <a:bodyPr/>
          <a:lstStyle/>
          <a:p>
            <a:fld id="{AAF881BD-A5CE-477C-AE91-960082D94C59}" type="slidenum">
              <a:rPr lang="en-US" altLang="ja-JP"/>
              <a:pPr/>
              <a:t>1</a:t>
            </a:fld>
            <a:endParaRPr lang="en-US" altLang="ja-JP"/>
          </a:p>
        </p:txBody>
      </p:sp>
      <p:sp>
        <p:nvSpPr>
          <p:cNvPr id="89090" name="Rectangle 2"/>
          <p:cNvSpPr>
            <a:spLocks noGrp="1" noRot="1" noChangeAspect="1" noChangeArrowheads="1" noTextEdit="1"/>
          </p:cNvSpPr>
          <p:nvPr>
            <p:ph type="sldImg"/>
          </p:nvPr>
        </p:nvSpPr>
        <p:spPr>
          <a:xfrm>
            <a:off x="903288" y="738188"/>
            <a:ext cx="4938712" cy="3703637"/>
          </a:xfrm>
          <a:ln/>
        </p:spPr>
      </p:sp>
      <p:sp>
        <p:nvSpPr>
          <p:cNvPr id="89091" name="Rectangle 3"/>
          <p:cNvSpPr>
            <a:spLocks noGrp="1" noChangeArrowheads="1"/>
          </p:cNvSpPr>
          <p:nvPr>
            <p:ph type="body" idx="1"/>
          </p:nvPr>
        </p:nvSpPr>
        <p:spPr>
          <a:xfrm>
            <a:off x="898525" y="4686300"/>
            <a:ext cx="4937125" cy="4441825"/>
          </a:xfrm>
          <a:noFill/>
          <a:ln/>
        </p:spPr>
        <p:txBody>
          <a:bodyPr lIns="92182" tIns="46092" rIns="92182" bIns="46092"/>
          <a:lstStyle/>
          <a:p>
            <a:pPr algn="just"/>
            <a:endParaRPr lang="en-US" altLang="ja-JP"/>
          </a:p>
        </p:txBody>
      </p:sp>
      <p:sp>
        <p:nvSpPr>
          <p:cNvPr id="89092" name="Text Box 4"/>
          <p:cNvSpPr txBox="1">
            <a:spLocks noChangeArrowheads="1"/>
          </p:cNvSpPr>
          <p:nvPr/>
        </p:nvSpPr>
        <p:spPr bwMode="auto">
          <a:xfrm>
            <a:off x="2667000" y="9374188"/>
            <a:ext cx="1370013" cy="273050"/>
          </a:xfrm>
          <a:prstGeom prst="rect">
            <a:avLst/>
          </a:prstGeom>
          <a:noFill/>
          <a:ln w="38100">
            <a:noFill/>
            <a:miter lim="800000"/>
            <a:headEnd/>
            <a:tailEnd/>
          </a:ln>
          <a:effectLst/>
        </p:spPr>
        <p:txBody>
          <a:bodyPr lIns="90732" tIns="47180" rIns="90732" bIns="47180">
            <a:spAutoFit/>
          </a:bodyPr>
          <a:lstStyle/>
          <a:p>
            <a:pPr defTabSz="922338" eaLnBrk="0" hangingPunct="0">
              <a:spcBef>
                <a:spcPct val="50000"/>
              </a:spcBef>
            </a:pPr>
            <a:r>
              <a:rPr kumimoji="0" lang="ja-JP" altLang="en-US" sz="1200">
                <a:latin typeface="Times New Roman" pitchFamily="18" charset="0"/>
                <a:ea typeface="ＭＳ 明朝" pitchFamily="17" charset="-128"/>
              </a:rPr>
              <a:t>（はじめに）</a:t>
            </a:r>
          </a:p>
        </p:txBody>
      </p:sp>
      <p:sp>
        <p:nvSpPr>
          <p:cNvPr id="89093" name="Line 5"/>
          <p:cNvSpPr>
            <a:spLocks noChangeShapeType="1"/>
          </p:cNvSpPr>
          <p:nvPr/>
        </p:nvSpPr>
        <p:spPr bwMode="auto">
          <a:xfrm>
            <a:off x="5256213" y="7389813"/>
            <a:ext cx="304800" cy="0"/>
          </a:xfrm>
          <a:prstGeom prst="line">
            <a:avLst/>
          </a:prstGeom>
          <a:noFill/>
          <a:ln w="38100">
            <a:solidFill>
              <a:schemeClr val="bg1"/>
            </a:solidFill>
            <a:round/>
            <a:headEnd/>
            <a:tailEnd/>
          </a:ln>
          <a:effectLst/>
        </p:spPr>
        <p:txBody>
          <a:bodyPr lIns="90000" tIns="46800" rIns="90000" bIns="46800" anchor="ctr">
            <a:spAutoFit/>
          </a:bodyPr>
          <a:lstStyle/>
          <a:p>
            <a:endParaRPr lang="ja-JP" altLang="en-US"/>
          </a:p>
        </p:txBody>
      </p:sp>
      <p:sp>
        <p:nvSpPr>
          <p:cNvPr id="89094" name="Line 6"/>
          <p:cNvSpPr>
            <a:spLocks noChangeShapeType="1"/>
          </p:cNvSpPr>
          <p:nvPr/>
        </p:nvSpPr>
        <p:spPr bwMode="auto">
          <a:xfrm>
            <a:off x="989013" y="7620000"/>
            <a:ext cx="1449387" cy="0"/>
          </a:xfrm>
          <a:prstGeom prst="line">
            <a:avLst/>
          </a:prstGeom>
          <a:noFill/>
          <a:ln w="38100">
            <a:solidFill>
              <a:schemeClr val="bg1"/>
            </a:solidFill>
            <a:round/>
            <a:headEnd/>
            <a:tailEnd/>
          </a:ln>
          <a:effectLst/>
        </p:spPr>
        <p:txBody>
          <a:bodyPr wrap="none" lIns="90000" tIns="46800" rIns="90000" bIns="46800" anchor="ctr">
            <a:spAutoFit/>
          </a:bodyPr>
          <a:lstStyle/>
          <a:p>
            <a:endParaRPr lang="ja-JP" altLang="en-US"/>
          </a:p>
        </p:txBody>
      </p:sp>
    </p:spTree>
    <p:extLst>
      <p:ext uri="{BB962C8B-B14F-4D97-AF65-F5344CB8AC3E}">
        <p14:creationId xmlns:p14="http://schemas.microsoft.com/office/powerpoint/2010/main" val="4196125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F608B67-63A8-4CBE-8952-160A5B42A8B9}" type="slidenum">
              <a:rPr lang="en-US" altLang="ja-JP" smtClean="0"/>
              <a:pPr/>
              <a:t>18</a:t>
            </a:fld>
            <a:endParaRPr lang="en-US" altLang="ja-JP"/>
          </a:p>
        </p:txBody>
      </p:sp>
    </p:spTree>
    <p:extLst>
      <p:ext uri="{BB962C8B-B14F-4D97-AF65-F5344CB8AC3E}">
        <p14:creationId xmlns:p14="http://schemas.microsoft.com/office/powerpoint/2010/main" val="22367353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4112" name="Picture 16"/>
          <p:cNvPicPr>
            <a:picLocks noChangeAspect="1" noChangeArrowheads="1"/>
          </p:cNvPicPr>
          <p:nvPr userDrawn="1"/>
        </p:nvPicPr>
        <p:blipFill>
          <a:blip r:embed="rId2" cstate="print"/>
          <a:srcRect/>
          <a:stretch>
            <a:fillRect/>
          </a:stretch>
        </p:blipFill>
        <p:spPr bwMode="auto">
          <a:xfrm>
            <a:off x="2376488" y="6437313"/>
            <a:ext cx="4356100" cy="150812"/>
          </a:xfrm>
          <a:prstGeom prst="rect">
            <a:avLst/>
          </a:prstGeom>
          <a:noFill/>
          <a:ln w="9525">
            <a:noFill/>
            <a:miter lim="800000"/>
            <a:headEnd/>
            <a:tailEnd/>
          </a:ln>
          <a:effectLst/>
        </p:spPr>
      </p:pic>
      <p:sp>
        <p:nvSpPr>
          <p:cNvPr id="4098" name="Rectangle 2"/>
          <p:cNvSpPr>
            <a:spLocks noChangeArrowheads="1"/>
          </p:cNvSpPr>
          <p:nvPr userDrawn="1"/>
        </p:nvSpPr>
        <p:spPr bwMode="auto">
          <a:xfrm>
            <a:off x="0" y="0"/>
            <a:ext cx="9144000" cy="2852738"/>
          </a:xfrm>
          <a:prstGeom prst="rect">
            <a:avLst/>
          </a:prstGeom>
          <a:gradFill rotWithShape="0">
            <a:gsLst>
              <a:gs pos="0">
                <a:srgbClr val="6699FF">
                  <a:alpha val="42999"/>
                </a:srgbClr>
              </a:gs>
              <a:gs pos="100000">
                <a:srgbClr val="FFFFFF">
                  <a:alpha val="64999"/>
                </a:srgbClr>
              </a:gs>
            </a:gsLst>
            <a:lin ang="5400000" scaled="1"/>
          </a:gradFill>
          <a:ln w="9525">
            <a:noFill/>
            <a:miter lim="800000"/>
            <a:headEnd/>
            <a:tailEnd/>
          </a:ln>
        </p:spPr>
        <p:txBody>
          <a:bodyPr/>
          <a:lstStyle/>
          <a:p>
            <a:endParaRPr lang="ja-JP" altLang="en-US"/>
          </a:p>
        </p:txBody>
      </p:sp>
      <p:sp>
        <p:nvSpPr>
          <p:cNvPr id="4099" name="Rectangle 3"/>
          <p:cNvSpPr>
            <a:spLocks noGrp="1" noChangeArrowheads="1"/>
          </p:cNvSpPr>
          <p:nvPr>
            <p:ph type="ctrTitle"/>
          </p:nvPr>
        </p:nvSpPr>
        <p:spPr>
          <a:xfrm>
            <a:off x="685800" y="1484313"/>
            <a:ext cx="7772400" cy="1470025"/>
          </a:xfrm>
        </p:spPr>
        <p:txBody>
          <a:bodyPr/>
          <a:lstStyle>
            <a:lvl1pPr>
              <a:defRPr sz="3600">
                <a:latin typeface="Times New Roman" pitchFamily="18" charset="0"/>
                <a:ea typeface="ＤＦ華康ゴシック体W5" pitchFamily="49" charset="-128"/>
              </a:defRPr>
            </a:lvl1pPr>
          </a:lstStyle>
          <a:p>
            <a:r>
              <a:rPr lang="ja-JP" altLang="en-US"/>
              <a:t>マスタ タイトルの書式設定</a:t>
            </a:r>
          </a:p>
        </p:txBody>
      </p:sp>
      <p:sp>
        <p:nvSpPr>
          <p:cNvPr id="4100" name="Rectangle 4"/>
          <p:cNvSpPr>
            <a:spLocks noGrp="1" noChangeArrowheads="1"/>
          </p:cNvSpPr>
          <p:nvPr>
            <p:ph type="subTitle" idx="1"/>
          </p:nvPr>
        </p:nvSpPr>
        <p:spPr>
          <a:xfrm>
            <a:off x="1371600" y="3357563"/>
            <a:ext cx="6400800" cy="1752600"/>
          </a:xfrm>
        </p:spPr>
        <p:txBody>
          <a:bodyPr/>
          <a:lstStyle>
            <a:lvl1pPr marL="0" indent="0" algn="ctr">
              <a:buFontTx/>
              <a:buNone/>
              <a:defRPr sz="2000">
                <a:solidFill>
                  <a:srgbClr val="000066"/>
                </a:solidFill>
                <a:latin typeface="Times New Roman" pitchFamily="18" charset="0"/>
                <a:ea typeface="ＤＦ華康ゴシック体W5" pitchFamily="49" charset="-128"/>
              </a:defRPr>
            </a:lvl1pPr>
          </a:lstStyle>
          <a:p>
            <a:r>
              <a:rPr lang="ja-JP" altLang="en-US"/>
              <a:t>マスタ サブタイトルの書式設定</a:t>
            </a:r>
          </a:p>
        </p:txBody>
      </p:sp>
      <p:sp>
        <p:nvSpPr>
          <p:cNvPr id="4101" name="Rectangle 5"/>
          <p:cNvSpPr>
            <a:spLocks noGrp="1" noChangeArrowheads="1"/>
          </p:cNvSpPr>
          <p:nvPr>
            <p:ph type="sldNum" sz="quarter" idx="4"/>
          </p:nvPr>
        </p:nvSpPr>
        <p:spPr>
          <a:xfrm>
            <a:off x="3563938" y="6381750"/>
            <a:ext cx="2133600" cy="287338"/>
          </a:xfrm>
        </p:spPr>
        <p:txBody>
          <a:bodyPr/>
          <a:lstStyle>
            <a:lvl1pPr algn="ctr">
              <a:defRPr sz="1600">
                <a:latin typeface="Times New Roman" pitchFamily="18" charset="0"/>
              </a:defRPr>
            </a:lvl1pPr>
          </a:lstStyle>
          <a:p>
            <a:fld id="{FBCCB10A-890C-4CD8-B355-1801E1C5F8D0}" type="slidenum">
              <a:rPr lang="en-US" altLang="ja-JP"/>
              <a:pPr/>
              <a:t>‹#›</a:t>
            </a:fld>
            <a:endParaRPr lang="en-US" altLang="ja-JP"/>
          </a:p>
        </p:txBody>
      </p:sp>
      <p:sp>
        <p:nvSpPr>
          <p:cNvPr id="4103" name="Line 7"/>
          <p:cNvSpPr>
            <a:spLocks noChangeShapeType="1"/>
          </p:cNvSpPr>
          <p:nvPr userDrawn="1"/>
        </p:nvSpPr>
        <p:spPr bwMode="auto">
          <a:xfrm flipV="1">
            <a:off x="8820150" y="765175"/>
            <a:ext cx="0" cy="5903913"/>
          </a:xfrm>
          <a:prstGeom prst="line">
            <a:avLst/>
          </a:prstGeom>
          <a:noFill/>
          <a:ln w="9525">
            <a:solidFill>
              <a:srgbClr val="6666FF"/>
            </a:solidFill>
            <a:round/>
            <a:headEnd/>
            <a:tailEnd/>
          </a:ln>
          <a:effectLst/>
        </p:spPr>
        <p:txBody>
          <a:bodyPr/>
          <a:lstStyle/>
          <a:p>
            <a:endParaRPr lang="ja-JP" altLang="en-US"/>
          </a:p>
        </p:txBody>
      </p:sp>
      <p:sp>
        <p:nvSpPr>
          <p:cNvPr id="4106" name="Line 10"/>
          <p:cNvSpPr>
            <a:spLocks noChangeShapeType="1"/>
          </p:cNvSpPr>
          <p:nvPr userDrawn="1"/>
        </p:nvSpPr>
        <p:spPr bwMode="auto">
          <a:xfrm>
            <a:off x="250825" y="115888"/>
            <a:ext cx="0" cy="2303462"/>
          </a:xfrm>
          <a:prstGeom prst="line">
            <a:avLst/>
          </a:prstGeom>
          <a:noFill/>
          <a:ln w="9525">
            <a:solidFill>
              <a:srgbClr val="6666FF"/>
            </a:solidFill>
            <a:round/>
            <a:headEnd/>
            <a:tailEnd/>
          </a:ln>
          <a:effectLst/>
        </p:spPr>
        <p:txBody>
          <a:bodyPr/>
          <a:lstStyle/>
          <a:p>
            <a:endParaRPr lang="ja-JP" altLang="en-US"/>
          </a:p>
        </p:txBody>
      </p:sp>
      <p:sp>
        <p:nvSpPr>
          <p:cNvPr id="4107" name="Line 11"/>
          <p:cNvSpPr>
            <a:spLocks noChangeShapeType="1"/>
          </p:cNvSpPr>
          <p:nvPr userDrawn="1"/>
        </p:nvSpPr>
        <p:spPr bwMode="auto">
          <a:xfrm>
            <a:off x="71438" y="188913"/>
            <a:ext cx="900112" cy="0"/>
          </a:xfrm>
          <a:prstGeom prst="line">
            <a:avLst/>
          </a:prstGeom>
          <a:noFill/>
          <a:ln w="9525">
            <a:solidFill>
              <a:srgbClr val="6666FF"/>
            </a:solidFill>
            <a:round/>
            <a:headEnd/>
            <a:tailEnd/>
          </a:ln>
          <a:effectLst/>
        </p:spPr>
        <p:txBody>
          <a:bodyPr/>
          <a:lstStyle/>
          <a:p>
            <a:endParaRPr lang="ja-JP" altLang="en-US"/>
          </a:p>
        </p:txBody>
      </p:sp>
      <p:sp>
        <p:nvSpPr>
          <p:cNvPr id="4108" name="Line 12"/>
          <p:cNvSpPr>
            <a:spLocks noChangeShapeType="1"/>
          </p:cNvSpPr>
          <p:nvPr userDrawn="1"/>
        </p:nvSpPr>
        <p:spPr bwMode="auto">
          <a:xfrm flipH="1">
            <a:off x="6227763" y="2924175"/>
            <a:ext cx="2771775" cy="0"/>
          </a:xfrm>
          <a:prstGeom prst="line">
            <a:avLst/>
          </a:prstGeom>
          <a:noFill/>
          <a:ln w="9525">
            <a:solidFill>
              <a:srgbClr val="6666FF"/>
            </a:solidFill>
            <a:round/>
            <a:headEnd/>
            <a:tailEnd/>
          </a:ln>
          <a:effectLst/>
        </p:spPr>
        <p:txBody>
          <a:bodyPr/>
          <a:lstStyle/>
          <a:p>
            <a:endParaRPr lang="ja-JP" altLang="en-US"/>
          </a:p>
        </p:txBody>
      </p:sp>
      <p:sp>
        <p:nvSpPr>
          <p:cNvPr id="4110" name="Line 14"/>
          <p:cNvSpPr>
            <a:spLocks noChangeShapeType="1"/>
          </p:cNvSpPr>
          <p:nvPr userDrawn="1"/>
        </p:nvSpPr>
        <p:spPr bwMode="auto">
          <a:xfrm>
            <a:off x="179388" y="6597650"/>
            <a:ext cx="8785225" cy="0"/>
          </a:xfrm>
          <a:prstGeom prst="line">
            <a:avLst/>
          </a:prstGeom>
          <a:noFill/>
          <a:ln w="9525">
            <a:solidFill>
              <a:srgbClr val="6666FF"/>
            </a:solidFill>
            <a:round/>
            <a:headEnd/>
            <a:tailEnd/>
          </a:ln>
          <a:effectLst/>
        </p:spPr>
        <p:txBody>
          <a:bodyPr/>
          <a:lstStyle/>
          <a:p>
            <a:endParaRPr lang="ja-JP" altLang="en-US"/>
          </a:p>
        </p:txBody>
      </p:sp>
      <p:pic>
        <p:nvPicPr>
          <p:cNvPr id="4111" name="Picture 15"/>
          <p:cNvPicPr>
            <a:picLocks noChangeAspect="1" noChangeArrowheads="1"/>
          </p:cNvPicPr>
          <p:nvPr userDrawn="1"/>
        </p:nvPicPr>
        <p:blipFill>
          <a:blip r:embed="rId3" cstate="print"/>
          <a:srcRect/>
          <a:stretch>
            <a:fillRect/>
          </a:stretch>
        </p:blipFill>
        <p:spPr bwMode="auto">
          <a:xfrm>
            <a:off x="252413" y="6302375"/>
            <a:ext cx="2016125" cy="287338"/>
          </a:xfrm>
          <a:prstGeom prst="rect">
            <a:avLst/>
          </a:prstGeom>
          <a:noFill/>
          <a:ln w="9525">
            <a:noFill/>
            <a:miter lim="800000"/>
            <a:headEnd/>
            <a:tailEnd/>
          </a:ln>
          <a:effec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スライド番号プレースホルダ 3"/>
          <p:cNvSpPr>
            <a:spLocks noGrp="1"/>
          </p:cNvSpPr>
          <p:nvPr>
            <p:ph type="sldNum" sz="quarter" idx="10"/>
          </p:nvPr>
        </p:nvSpPr>
        <p:spPr/>
        <p:txBody>
          <a:bodyPr/>
          <a:lstStyle>
            <a:lvl1pPr>
              <a:defRPr/>
            </a:lvl1pPr>
          </a:lstStyle>
          <a:p>
            <a:fld id="{97EA5A87-3D4E-4994-A2F8-1562C78A5990}" type="slidenum">
              <a:rPr lang="en-US" altLang="ja-JP"/>
              <a:pPr/>
              <a:t>‹#›</a:t>
            </a:fld>
            <a:endParaRPr lang="en-US" altLang="ja-JP"/>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18288" y="260350"/>
            <a:ext cx="2057400" cy="5761038"/>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46088" y="260350"/>
            <a:ext cx="6019800" cy="5761038"/>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スライド番号プレースホルダ 3"/>
          <p:cNvSpPr>
            <a:spLocks noGrp="1"/>
          </p:cNvSpPr>
          <p:nvPr>
            <p:ph type="sldNum" sz="quarter" idx="10"/>
          </p:nvPr>
        </p:nvSpPr>
        <p:spPr/>
        <p:txBody>
          <a:bodyPr/>
          <a:lstStyle>
            <a:lvl1pPr>
              <a:defRPr/>
            </a:lvl1pPr>
          </a:lstStyle>
          <a:p>
            <a:fld id="{E75B96DB-B3A2-448E-BDE7-0B6751B016B9}" type="slidenum">
              <a:rPr lang="en-US" altLang="ja-JP"/>
              <a:pPr/>
              <a:t>‹#›</a:t>
            </a:fld>
            <a:endParaRPr lang="en-US" altLang="ja-JP"/>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タイトル、テキスト、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46088" y="260350"/>
            <a:ext cx="8229600" cy="561975"/>
          </a:xfr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468313" y="1125538"/>
            <a:ext cx="3997325" cy="4895850"/>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18038" y="1125538"/>
            <a:ext cx="3997325" cy="23717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618038" y="3649663"/>
            <a:ext cx="3997325" cy="23717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スライド番号プレースホルダ 5"/>
          <p:cNvSpPr>
            <a:spLocks noGrp="1"/>
          </p:cNvSpPr>
          <p:nvPr>
            <p:ph type="sldNum" sz="quarter" idx="10"/>
          </p:nvPr>
        </p:nvSpPr>
        <p:spPr>
          <a:xfrm>
            <a:off x="7019925" y="6165850"/>
            <a:ext cx="1700213" cy="339725"/>
          </a:xfrm>
        </p:spPr>
        <p:txBody>
          <a:bodyPr/>
          <a:lstStyle>
            <a:lvl1pPr>
              <a:defRPr/>
            </a:lvl1pPr>
          </a:lstStyle>
          <a:p>
            <a:fld id="{78EF03F2-0BC7-4BE2-8F74-CE132FADC67F}" type="slidenum">
              <a:rPr lang="en-US" altLang="ja-JP"/>
              <a:pPr/>
              <a:t>‹#›</a:t>
            </a:fld>
            <a:endParaRPr lang="en-US" altLang="ja-JP"/>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46088" y="260350"/>
            <a:ext cx="8229600" cy="576103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スライド番号プレースホルダ 2"/>
          <p:cNvSpPr>
            <a:spLocks noGrp="1"/>
          </p:cNvSpPr>
          <p:nvPr>
            <p:ph type="sldNum" sz="quarter" idx="10"/>
          </p:nvPr>
        </p:nvSpPr>
        <p:spPr>
          <a:xfrm>
            <a:off x="7019925" y="6165850"/>
            <a:ext cx="1700213" cy="339725"/>
          </a:xfrm>
        </p:spPr>
        <p:txBody>
          <a:bodyPr/>
          <a:lstStyle>
            <a:lvl1pPr>
              <a:defRPr/>
            </a:lvl1pPr>
          </a:lstStyle>
          <a:p>
            <a:fld id="{F66E1E44-C84D-4D86-82AD-3DDBC1D37C1B}" type="slidenum">
              <a:rPr lang="en-US" altLang="ja-JP"/>
              <a:pPr/>
              <a:t>‹#›</a:t>
            </a:fld>
            <a:endParaRPr lang="en-US" altLang="ja-JP"/>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46088" y="260350"/>
            <a:ext cx="8229600" cy="561975"/>
          </a:xfr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468313" y="1125538"/>
            <a:ext cx="3997325" cy="4895850"/>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18038" y="1125538"/>
            <a:ext cx="3997325" cy="4895850"/>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スライド番号プレースホルダ 4"/>
          <p:cNvSpPr>
            <a:spLocks noGrp="1"/>
          </p:cNvSpPr>
          <p:nvPr>
            <p:ph type="sldNum" sz="quarter" idx="10"/>
          </p:nvPr>
        </p:nvSpPr>
        <p:spPr>
          <a:xfrm>
            <a:off x="7019925" y="6165850"/>
            <a:ext cx="1700213" cy="339725"/>
          </a:xfrm>
        </p:spPr>
        <p:txBody>
          <a:bodyPr/>
          <a:lstStyle>
            <a:lvl1pPr>
              <a:defRPr/>
            </a:lvl1pPr>
          </a:lstStyle>
          <a:p>
            <a:fld id="{4F30A12B-6676-4543-9B51-5E85E3FE4E88}" type="slidenum">
              <a:rPr lang="en-US" altLang="ja-JP"/>
              <a:pPr/>
              <a:t>‹#›</a:t>
            </a:fld>
            <a:endParaRPr lang="en-US" altLang="ja-JP"/>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タイトルとコンテンツ">
    <p:spTree>
      <p:nvGrpSpPr>
        <p:cNvPr id="1" name=""/>
        <p:cNvGrpSpPr/>
        <p:nvPr/>
      </p:nvGrpSpPr>
      <p:grpSpPr>
        <a:xfrm>
          <a:off x="0" y="0"/>
          <a:ext cx="0" cy="0"/>
          <a:chOff x="0" y="0"/>
          <a:chExt cx="0" cy="0"/>
        </a:xfrm>
      </p:grpSpPr>
      <p:pic>
        <p:nvPicPr>
          <p:cNvPr id="15" name="図 14"/>
          <p:cNvPicPr>
            <a:picLocks noChangeAspect="1"/>
          </p:cNvPicPr>
          <p:nvPr userDrawn="1"/>
        </p:nvPicPr>
        <p:blipFill>
          <a:blip r:embed="rId2"/>
          <a:stretch>
            <a:fillRect/>
          </a:stretch>
        </p:blipFill>
        <p:spPr>
          <a:xfrm>
            <a:off x="40822" y="6451258"/>
            <a:ext cx="612322" cy="370513"/>
          </a:xfrm>
          <a:prstGeom prst="rect">
            <a:avLst/>
          </a:prstGeom>
        </p:spPr>
      </p:pic>
      <p:sp>
        <p:nvSpPr>
          <p:cNvPr id="2" name="タイトル 1"/>
          <p:cNvSpPr>
            <a:spLocks noGrp="1"/>
          </p:cNvSpPr>
          <p:nvPr>
            <p:ph type="title"/>
          </p:nvPr>
        </p:nvSpPr>
        <p:spPr>
          <a:xfrm>
            <a:off x="304799" y="140632"/>
            <a:ext cx="8542867" cy="540000"/>
          </a:xfrm>
          <a:prstGeom prst="rect">
            <a:avLst/>
          </a:prstGeom>
          <a:ln>
            <a:noFill/>
          </a:ln>
        </p:spPr>
        <p:txBody>
          <a:bodyPr tIns="144000">
            <a:normAutofit/>
          </a:bodyPr>
          <a:lstStyle>
            <a:lvl1pPr algn="ctr">
              <a:defRPr sz="2400" b="1"/>
            </a:lvl1pPr>
          </a:lstStyle>
          <a:p>
            <a:r>
              <a:rPr kumimoji="1" lang="ja-JP" altLang="en-US"/>
              <a:t>マスター タイトルの書式設定</a:t>
            </a:r>
          </a:p>
        </p:txBody>
      </p:sp>
      <p:sp>
        <p:nvSpPr>
          <p:cNvPr id="7" name="スライド番号プレースホルダー 3"/>
          <p:cNvSpPr>
            <a:spLocks noGrp="1"/>
          </p:cNvSpPr>
          <p:nvPr>
            <p:ph type="sldNum" sz="quarter" idx="12"/>
          </p:nvPr>
        </p:nvSpPr>
        <p:spPr>
          <a:xfrm>
            <a:off x="3654879" y="6621236"/>
            <a:ext cx="2133600" cy="236764"/>
          </a:xfrm>
        </p:spPr>
        <p:txBody>
          <a:bodyPr/>
          <a:lstStyle>
            <a:lvl1pPr algn="ctr">
              <a:defRPr>
                <a:solidFill>
                  <a:schemeClr val="tx1"/>
                </a:solidFill>
              </a:defRPr>
            </a:lvl1pPr>
          </a:lstStyle>
          <a:p>
            <a:fld id="{6E37A6DB-F01E-4359-A62F-FA86785E12C2}" type="slidenum">
              <a:rPr lang="ja-JP" altLang="en-US" smtClean="0"/>
              <a:pPr/>
              <a:t>‹#›</a:t>
            </a:fld>
            <a:endParaRPr lang="ja-JP" altLang="en-US" dirty="0"/>
          </a:p>
        </p:txBody>
      </p:sp>
    </p:spTree>
    <p:extLst>
      <p:ext uri="{BB962C8B-B14F-4D97-AF65-F5344CB8AC3E}">
        <p14:creationId xmlns:p14="http://schemas.microsoft.com/office/powerpoint/2010/main" val="14047905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5539"/>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215"/>
            </a:lvl1pPr>
            <a:lvl2pPr marL="422041" indent="0" algn="ctr">
              <a:buNone/>
              <a:defRPr sz="1846"/>
            </a:lvl2pPr>
            <a:lvl3pPr marL="844083" indent="0" algn="ctr">
              <a:buNone/>
              <a:defRPr sz="1662"/>
            </a:lvl3pPr>
            <a:lvl4pPr marL="1266124" indent="0" algn="ctr">
              <a:buNone/>
              <a:defRPr sz="1477"/>
            </a:lvl4pPr>
            <a:lvl5pPr marL="1688165" indent="0" algn="ctr">
              <a:buNone/>
              <a:defRPr sz="1477"/>
            </a:lvl5pPr>
            <a:lvl6pPr marL="2110207" indent="0" algn="ctr">
              <a:buNone/>
              <a:defRPr sz="1477"/>
            </a:lvl6pPr>
            <a:lvl7pPr marL="2532248" indent="0" algn="ctr">
              <a:buNone/>
              <a:defRPr sz="1477"/>
            </a:lvl7pPr>
            <a:lvl8pPr marL="2954289" indent="0" algn="ctr">
              <a:buNone/>
              <a:defRPr sz="1477"/>
            </a:lvl8pPr>
            <a:lvl9pPr marL="3376331" indent="0" algn="ctr">
              <a:buNone/>
              <a:defRPr sz="1477"/>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endParaRPr kumimoji="1"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kumimoji="1"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50CC2-EE92-4137-96F0-0D7BF3F692BF}" type="slidenum">
              <a:rPr kumimoji="1" lang="ja-JP" altLang="en-US" smtClean="0">
                <a:solidFill>
                  <a:prstClr val="black">
                    <a:tint val="75000"/>
                  </a:prstClr>
                </a:solidFill>
              </a: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7688264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endParaRPr kumimoji="1"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kumimoji="1"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50CC2-EE92-4137-96F0-0D7BF3F692BF}" type="slidenum">
              <a:rPr kumimoji="1" lang="ja-JP" altLang="en-US" smtClean="0">
                <a:solidFill>
                  <a:prstClr val="black">
                    <a:tint val="75000"/>
                  </a:prstClr>
                </a:solidFill>
              </a: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16922492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9" y="1709741"/>
            <a:ext cx="7886700" cy="2852737"/>
          </a:xfrm>
        </p:spPr>
        <p:txBody>
          <a:bodyPr anchor="b"/>
          <a:lstStyle>
            <a:lvl1pPr>
              <a:defRPr sz="5539"/>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3889" y="4589466"/>
            <a:ext cx="7886700" cy="1500187"/>
          </a:xfrm>
        </p:spPr>
        <p:txBody>
          <a:bodyPr/>
          <a:lstStyle>
            <a:lvl1pPr marL="0" indent="0">
              <a:buNone/>
              <a:defRPr sz="2215">
                <a:solidFill>
                  <a:schemeClr val="tx1"/>
                </a:solidFill>
              </a:defRPr>
            </a:lvl1pPr>
            <a:lvl2pPr marL="422041" indent="0">
              <a:buNone/>
              <a:defRPr sz="1846">
                <a:solidFill>
                  <a:schemeClr val="tx1">
                    <a:tint val="75000"/>
                  </a:schemeClr>
                </a:solidFill>
              </a:defRPr>
            </a:lvl2pPr>
            <a:lvl3pPr marL="844083" indent="0">
              <a:buNone/>
              <a:defRPr sz="1662">
                <a:solidFill>
                  <a:schemeClr val="tx1">
                    <a:tint val="75000"/>
                  </a:schemeClr>
                </a:solidFill>
              </a:defRPr>
            </a:lvl3pPr>
            <a:lvl4pPr marL="1266124" indent="0">
              <a:buNone/>
              <a:defRPr sz="1477">
                <a:solidFill>
                  <a:schemeClr val="tx1">
                    <a:tint val="75000"/>
                  </a:schemeClr>
                </a:solidFill>
              </a:defRPr>
            </a:lvl4pPr>
            <a:lvl5pPr marL="1688165" indent="0">
              <a:buNone/>
              <a:defRPr sz="1477">
                <a:solidFill>
                  <a:schemeClr val="tx1">
                    <a:tint val="75000"/>
                  </a:schemeClr>
                </a:solidFill>
              </a:defRPr>
            </a:lvl5pPr>
            <a:lvl6pPr marL="2110207" indent="0">
              <a:buNone/>
              <a:defRPr sz="1477">
                <a:solidFill>
                  <a:schemeClr val="tx1">
                    <a:tint val="75000"/>
                  </a:schemeClr>
                </a:solidFill>
              </a:defRPr>
            </a:lvl6pPr>
            <a:lvl7pPr marL="2532248" indent="0">
              <a:buNone/>
              <a:defRPr sz="1477">
                <a:solidFill>
                  <a:schemeClr val="tx1">
                    <a:tint val="75000"/>
                  </a:schemeClr>
                </a:solidFill>
              </a:defRPr>
            </a:lvl7pPr>
            <a:lvl8pPr marL="2954289" indent="0">
              <a:buNone/>
              <a:defRPr sz="1477">
                <a:solidFill>
                  <a:schemeClr val="tx1">
                    <a:tint val="75000"/>
                  </a:schemeClr>
                </a:solidFill>
              </a:defRPr>
            </a:lvl8pPr>
            <a:lvl9pPr marL="3376331" indent="0">
              <a:buNone/>
              <a:defRPr sz="1477">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endParaRPr kumimoji="1"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kumimoji="1"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50CC2-EE92-4137-96F0-0D7BF3F692BF}" type="slidenum">
              <a:rPr kumimoji="1" lang="ja-JP" altLang="en-US" smtClean="0">
                <a:solidFill>
                  <a:prstClr val="black">
                    <a:tint val="75000"/>
                  </a:prstClr>
                </a:solidFill>
              </a: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18604564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endParaRPr kumimoji="1"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kumimoji="1"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E50CC2-EE92-4137-96F0-0D7BF3F692BF}" type="slidenum">
              <a:rPr kumimoji="1" lang="ja-JP" altLang="en-US" smtClean="0">
                <a:solidFill>
                  <a:prstClr val="black">
                    <a:tint val="75000"/>
                  </a:prstClr>
                </a:solidFill>
              </a: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37752044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スライド番号プレースホルダ 3"/>
          <p:cNvSpPr>
            <a:spLocks noGrp="1"/>
          </p:cNvSpPr>
          <p:nvPr>
            <p:ph type="sldNum" sz="quarter" idx="10"/>
          </p:nvPr>
        </p:nvSpPr>
        <p:spPr/>
        <p:txBody>
          <a:bodyPr/>
          <a:lstStyle>
            <a:lvl1pPr>
              <a:defRPr/>
            </a:lvl1pPr>
          </a:lstStyle>
          <a:p>
            <a:fld id="{C8F4C051-91D9-45EB-999B-11296780ECED}" type="slidenum">
              <a:rPr lang="en-US" altLang="ja-JP"/>
              <a:pPr/>
              <a:t>‹#›</a:t>
            </a:fld>
            <a:endParaRPr lang="en-US" altLang="ja-JP"/>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2" y="365128"/>
            <a:ext cx="7886700" cy="1325563"/>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ja-JP" altLang="en-US" smtClean="0"/>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ja-JP" altLang="en-US" smtClean="0"/>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endParaRPr kumimoji="1" lang="ja-JP"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kumimoji="1" lang="ja-JP"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4E50CC2-EE92-4137-96F0-0D7BF3F692BF}" type="slidenum">
              <a:rPr kumimoji="1" lang="ja-JP" altLang="en-US" smtClean="0">
                <a:solidFill>
                  <a:prstClr val="black">
                    <a:tint val="75000"/>
                  </a:prstClr>
                </a:solidFill>
              </a: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29344202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endParaRPr kumimoji="1" lang="ja-JP"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kumimoji="1" lang="ja-JP"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4E50CC2-EE92-4137-96F0-0D7BF3F692BF}" type="slidenum">
              <a:rPr kumimoji="1" lang="ja-JP" altLang="en-US" smtClean="0">
                <a:solidFill>
                  <a:prstClr val="black">
                    <a:tint val="75000"/>
                  </a:prstClr>
                </a:solidFill>
              </a: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17944678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kumimoji="1" lang="ja-JP"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kumimoji="1" lang="ja-JP"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4E50CC2-EE92-4137-96F0-0D7BF3F692BF}" type="slidenum">
              <a:rPr kumimoji="1" lang="ja-JP" altLang="en-US" smtClean="0">
                <a:solidFill>
                  <a:prstClr val="black">
                    <a:tint val="75000"/>
                  </a:prstClr>
                </a:solidFill>
              </a: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13871848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2" y="457200"/>
            <a:ext cx="2949178" cy="1600200"/>
          </a:xfrm>
        </p:spPr>
        <p:txBody>
          <a:bodyPr anchor="b"/>
          <a:lstStyle>
            <a:lvl1pPr>
              <a:defRPr sz="2954"/>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3887391" y="987428"/>
            <a:ext cx="4629150" cy="4873625"/>
          </a:xfrm>
        </p:spPr>
        <p:txBody>
          <a:bodyPr/>
          <a:lstStyle>
            <a:lvl1pPr>
              <a:defRPr sz="2954"/>
            </a:lvl1pPr>
            <a:lvl2pPr>
              <a:defRPr sz="2585"/>
            </a:lvl2pPr>
            <a:lvl3pPr>
              <a:defRPr sz="2215"/>
            </a:lvl3pPr>
            <a:lvl4pPr>
              <a:defRPr sz="1846"/>
            </a:lvl4pPr>
            <a:lvl5pPr>
              <a:defRPr sz="1846"/>
            </a:lvl5pPr>
            <a:lvl6pPr>
              <a:defRPr sz="1846"/>
            </a:lvl6pPr>
            <a:lvl7pPr>
              <a:defRPr sz="1846"/>
            </a:lvl7pPr>
            <a:lvl8pPr>
              <a:defRPr sz="1846"/>
            </a:lvl8pPr>
            <a:lvl9pPr>
              <a:defRPr sz="1846"/>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629842" y="2057400"/>
            <a:ext cx="2949178" cy="3811588"/>
          </a:xfrm>
        </p:spPr>
        <p:txBody>
          <a:bodyPr/>
          <a:lstStyle>
            <a:lvl1pPr marL="0" indent="0">
              <a:buNone/>
              <a:defRPr sz="1477"/>
            </a:lvl1pPr>
            <a:lvl2pPr marL="422041" indent="0">
              <a:buNone/>
              <a:defRPr sz="1292"/>
            </a:lvl2pPr>
            <a:lvl3pPr marL="844083" indent="0">
              <a:buNone/>
              <a:defRPr sz="1108"/>
            </a:lvl3pPr>
            <a:lvl4pPr marL="1266124" indent="0">
              <a:buNone/>
              <a:defRPr sz="923"/>
            </a:lvl4pPr>
            <a:lvl5pPr marL="1688165" indent="0">
              <a:buNone/>
              <a:defRPr sz="923"/>
            </a:lvl5pPr>
            <a:lvl6pPr marL="2110207" indent="0">
              <a:buNone/>
              <a:defRPr sz="923"/>
            </a:lvl6pPr>
            <a:lvl7pPr marL="2532248" indent="0">
              <a:buNone/>
              <a:defRPr sz="923"/>
            </a:lvl7pPr>
            <a:lvl8pPr marL="2954289" indent="0">
              <a:buNone/>
              <a:defRPr sz="923"/>
            </a:lvl8pPr>
            <a:lvl9pPr marL="3376331" indent="0">
              <a:buNone/>
              <a:defRPr sz="923"/>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endParaRPr kumimoji="1"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kumimoji="1"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E50CC2-EE92-4137-96F0-0D7BF3F692BF}" type="slidenum">
              <a:rPr kumimoji="1" lang="ja-JP" altLang="en-US" smtClean="0">
                <a:solidFill>
                  <a:prstClr val="black">
                    <a:tint val="75000"/>
                  </a:prstClr>
                </a:solidFill>
              </a: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8457143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2" y="457200"/>
            <a:ext cx="2949178" cy="1600200"/>
          </a:xfrm>
        </p:spPr>
        <p:txBody>
          <a:bodyPr anchor="b"/>
          <a:lstStyle>
            <a:lvl1pPr>
              <a:defRPr sz="2954"/>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2954"/>
            </a:lvl1pPr>
            <a:lvl2pPr marL="422041" indent="0">
              <a:buNone/>
              <a:defRPr sz="2585"/>
            </a:lvl2pPr>
            <a:lvl3pPr marL="844083" indent="0">
              <a:buNone/>
              <a:defRPr sz="2215"/>
            </a:lvl3pPr>
            <a:lvl4pPr marL="1266124" indent="0">
              <a:buNone/>
              <a:defRPr sz="1846"/>
            </a:lvl4pPr>
            <a:lvl5pPr marL="1688165" indent="0">
              <a:buNone/>
              <a:defRPr sz="1846"/>
            </a:lvl5pPr>
            <a:lvl6pPr marL="2110207" indent="0">
              <a:buNone/>
              <a:defRPr sz="1846"/>
            </a:lvl6pPr>
            <a:lvl7pPr marL="2532248" indent="0">
              <a:buNone/>
              <a:defRPr sz="1846"/>
            </a:lvl7pPr>
            <a:lvl8pPr marL="2954289" indent="0">
              <a:buNone/>
              <a:defRPr sz="1846"/>
            </a:lvl8pPr>
            <a:lvl9pPr marL="3376331" indent="0">
              <a:buNone/>
              <a:defRPr sz="1846"/>
            </a:lvl9pPr>
          </a:lstStyle>
          <a:p>
            <a:r>
              <a:rPr lang="ja-JP" altLang="en-US" smtClean="0"/>
              <a:t>図を追加</a:t>
            </a:r>
            <a:endParaRPr lang="en-US" dirty="0"/>
          </a:p>
        </p:txBody>
      </p:sp>
      <p:sp>
        <p:nvSpPr>
          <p:cNvPr id="4" name="Text Placeholder 3"/>
          <p:cNvSpPr>
            <a:spLocks noGrp="1"/>
          </p:cNvSpPr>
          <p:nvPr>
            <p:ph type="body" sz="half" idx="2"/>
          </p:nvPr>
        </p:nvSpPr>
        <p:spPr>
          <a:xfrm>
            <a:off x="629842" y="2057400"/>
            <a:ext cx="2949178" cy="3811588"/>
          </a:xfrm>
        </p:spPr>
        <p:txBody>
          <a:bodyPr/>
          <a:lstStyle>
            <a:lvl1pPr marL="0" indent="0">
              <a:buNone/>
              <a:defRPr sz="1477"/>
            </a:lvl1pPr>
            <a:lvl2pPr marL="422041" indent="0">
              <a:buNone/>
              <a:defRPr sz="1292"/>
            </a:lvl2pPr>
            <a:lvl3pPr marL="844083" indent="0">
              <a:buNone/>
              <a:defRPr sz="1108"/>
            </a:lvl3pPr>
            <a:lvl4pPr marL="1266124" indent="0">
              <a:buNone/>
              <a:defRPr sz="923"/>
            </a:lvl4pPr>
            <a:lvl5pPr marL="1688165" indent="0">
              <a:buNone/>
              <a:defRPr sz="923"/>
            </a:lvl5pPr>
            <a:lvl6pPr marL="2110207" indent="0">
              <a:buNone/>
              <a:defRPr sz="923"/>
            </a:lvl6pPr>
            <a:lvl7pPr marL="2532248" indent="0">
              <a:buNone/>
              <a:defRPr sz="923"/>
            </a:lvl7pPr>
            <a:lvl8pPr marL="2954289" indent="0">
              <a:buNone/>
              <a:defRPr sz="923"/>
            </a:lvl8pPr>
            <a:lvl9pPr marL="3376331" indent="0">
              <a:buNone/>
              <a:defRPr sz="923"/>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endParaRPr kumimoji="1"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kumimoji="1"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E50CC2-EE92-4137-96F0-0D7BF3F692BF}" type="slidenum">
              <a:rPr kumimoji="1" lang="ja-JP" altLang="en-US" smtClean="0">
                <a:solidFill>
                  <a:prstClr val="black">
                    <a:tint val="75000"/>
                  </a:prstClr>
                </a:solidFill>
              </a: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1981211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endParaRPr kumimoji="1"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kumimoji="1"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50CC2-EE92-4137-96F0-0D7BF3F692BF}" type="slidenum">
              <a:rPr kumimoji="1" lang="ja-JP" altLang="en-US" smtClean="0">
                <a:solidFill>
                  <a:prstClr val="black">
                    <a:tint val="75000"/>
                  </a:prstClr>
                </a:solidFill>
              </a: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36843857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endParaRPr kumimoji="1"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kumimoji="1"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50CC2-EE92-4137-96F0-0D7BF3F692BF}" type="slidenum">
              <a:rPr kumimoji="1" lang="ja-JP" altLang="en-US" smtClean="0">
                <a:solidFill>
                  <a:prstClr val="black">
                    <a:tint val="75000"/>
                  </a:prstClr>
                </a:solidFill>
              </a: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2808721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スライド番号プレースホルダ 3"/>
          <p:cNvSpPr>
            <a:spLocks noGrp="1"/>
          </p:cNvSpPr>
          <p:nvPr>
            <p:ph type="sldNum" sz="quarter" idx="10"/>
          </p:nvPr>
        </p:nvSpPr>
        <p:spPr/>
        <p:txBody>
          <a:bodyPr/>
          <a:lstStyle>
            <a:lvl1pPr>
              <a:defRPr/>
            </a:lvl1pPr>
          </a:lstStyle>
          <a:p>
            <a:fld id="{37EF511D-35A9-4BFB-B903-51654AEAE0FE}" type="slidenum">
              <a:rPr lang="en-US" altLang="ja-JP"/>
              <a:pPr/>
              <a:t>‹#›</a:t>
            </a:fld>
            <a:endParaRPr lang="en-US" altLang="ja-JP"/>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68313" y="1125538"/>
            <a:ext cx="3997325" cy="4895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18038" y="1125538"/>
            <a:ext cx="3997325" cy="4895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スライド番号プレースホルダ 4"/>
          <p:cNvSpPr>
            <a:spLocks noGrp="1"/>
          </p:cNvSpPr>
          <p:nvPr>
            <p:ph type="sldNum" sz="quarter" idx="10"/>
          </p:nvPr>
        </p:nvSpPr>
        <p:spPr/>
        <p:txBody>
          <a:bodyPr/>
          <a:lstStyle>
            <a:lvl1pPr>
              <a:defRPr/>
            </a:lvl1pPr>
          </a:lstStyle>
          <a:p>
            <a:fld id="{9D446DC4-DCE6-460D-B2CB-22F1A9CBA584}" type="slidenum">
              <a:rPr lang="en-US" altLang="ja-JP"/>
              <a:pPr/>
              <a:t>‹#›</a:t>
            </a:fld>
            <a:endParaRPr lang="en-US" altLang="ja-JP"/>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スライド番号プレースホルダ 6"/>
          <p:cNvSpPr>
            <a:spLocks noGrp="1"/>
          </p:cNvSpPr>
          <p:nvPr>
            <p:ph type="sldNum" sz="quarter" idx="10"/>
          </p:nvPr>
        </p:nvSpPr>
        <p:spPr/>
        <p:txBody>
          <a:bodyPr/>
          <a:lstStyle>
            <a:lvl1pPr>
              <a:defRPr/>
            </a:lvl1pPr>
          </a:lstStyle>
          <a:p>
            <a:fld id="{81FEFEEF-0D2C-44D9-B97A-93D2D7B414F6}" type="slidenum">
              <a:rPr lang="en-US" altLang="ja-JP"/>
              <a:pPr/>
              <a:t>‹#›</a:t>
            </a:fld>
            <a:endParaRPr lang="en-US" altLang="ja-JP"/>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スライド番号プレースホルダ 2"/>
          <p:cNvSpPr>
            <a:spLocks noGrp="1"/>
          </p:cNvSpPr>
          <p:nvPr>
            <p:ph type="sldNum" sz="quarter" idx="10"/>
          </p:nvPr>
        </p:nvSpPr>
        <p:spPr/>
        <p:txBody>
          <a:bodyPr/>
          <a:lstStyle>
            <a:lvl1pPr>
              <a:defRPr/>
            </a:lvl1pPr>
          </a:lstStyle>
          <a:p>
            <a:fld id="{9A627332-D4E2-4554-AB13-A087CE24D8C4}" type="slidenum">
              <a:rPr lang="en-US" altLang="ja-JP"/>
              <a:pPr/>
              <a:t>‹#›</a:t>
            </a:fld>
            <a:endParaRPr lang="en-US" altLang="ja-JP"/>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スライド番号プレースホルダ 1"/>
          <p:cNvSpPr>
            <a:spLocks noGrp="1"/>
          </p:cNvSpPr>
          <p:nvPr>
            <p:ph type="sldNum" sz="quarter" idx="10"/>
          </p:nvPr>
        </p:nvSpPr>
        <p:spPr/>
        <p:txBody>
          <a:bodyPr/>
          <a:lstStyle>
            <a:lvl1pPr>
              <a:defRPr/>
            </a:lvl1pPr>
          </a:lstStyle>
          <a:p>
            <a:fld id="{A3AFD066-AA6E-4930-B81C-95577F3C3065}" type="slidenum">
              <a:rPr lang="en-US" altLang="ja-JP"/>
              <a:pPr/>
              <a:t>‹#›</a:t>
            </a:fld>
            <a:endParaRPr lang="en-US" altLang="ja-JP"/>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スライド番号プレースホルダ 4"/>
          <p:cNvSpPr>
            <a:spLocks noGrp="1"/>
          </p:cNvSpPr>
          <p:nvPr>
            <p:ph type="sldNum" sz="quarter" idx="10"/>
          </p:nvPr>
        </p:nvSpPr>
        <p:spPr/>
        <p:txBody>
          <a:bodyPr/>
          <a:lstStyle>
            <a:lvl1pPr>
              <a:defRPr/>
            </a:lvl1pPr>
          </a:lstStyle>
          <a:p>
            <a:fld id="{682E1168-8218-4D1A-8FE5-A8D3B2703C53}" type="slidenum">
              <a:rPr lang="en-US" altLang="ja-JP"/>
              <a:pPr/>
              <a:t>‹#›</a:t>
            </a:fld>
            <a:endParaRPr lang="en-US" altLang="ja-JP"/>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スライド番号プレースホルダ 4"/>
          <p:cNvSpPr>
            <a:spLocks noGrp="1"/>
          </p:cNvSpPr>
          <p:nvPr>
            <p:ph type="sldNum" sz="quarter" idx="10"/>
          </p:nvPr>
        </p:nvSpPr>
        <p:spPr/>
        <p:txBody>
          <a:bodyPr/>
          <a:lstStyle>
            <a:lvl1pPr>
              <a:defRPr/>
            </a:lvl1pPr>
          </a:lstStyle>
          <a:p>
            <a:fld id="{EF10A761-04DC-4D28-BDB4-09544EA27BB6}" type="slidenum">
              <a:rPr lang="en-US" altLang="ja-JP"/>
              <a:pPr/>
              <a:t>‹#›</a:t>
            </a:fld>
            <a:endParaRPr lang="en-US" altLang="ja-JP"/>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49" name="Picture 25"/>
          <p:cNvPicPr>
            <a:picLocks noChangeAspect="1" noChangeArrowheads="1"/>
          </p:cNvPicPr>
          <p:nvPr userDrawn="1"/>
        </p:nvPicPr>
        <p:blipFill>
          <a:blip r:embed="rId17" cstate="print"/>
          <a:srcRect/>
          <a:stretch>
            <a:fillRect/>
          </a:stretch>
        </p:blipFill>
        <p:spPr bwMode="auto">
          <a:xfrm>
            <a:off x="2376488" y="6437313"/>
            <a:ext cx="4356100" cy="150812"/>
          </a:xfrm>
          <a:prstGeom prst="rect">
            <a:avLst/>
          </a:prstGeom>
          <a:noFill/>
          <a:ln w="9525">
            <a:noFill/>
            <a:miter lim="800000"/>
            <a:headEnd/>
            <a:tailEnd/>
          </a:ln>
          <a:effectLst/>
        </p:spPr>
      </p:pic>
      <p:sp>
        <p:nvSpPr>
          <p:cNvPr id="1031" name="Rectangle 7"/>
          <p:cNvSpPr>
            <a:spLocks noChangeArrowheads="1"/>
          </p:cNvSpPr>
          <p:nvPr userDrawn="1"/>
        </p:nvSpPr>
        <p:spPr bwMode="auto">
          <a:xfrm>
            <a:off x="0" y="0"/>
            <a:ext cx="9144000" cy="1412875"/>
          </a:xfrm>
          <a:prstGeom prst="rect">
            <a:avLst/>
          </a:prstGeom>
          <a:gradFill rotWithShape="1">
            <a:gsLst>
              <a:gs pos="0">
                <a:srgbClr val="6699FF">
                  <a:alpha val="50000"/>
                </a:srgbClr>
              </a:gs>
              <a:gs pos="100000">
                <a:srgbClr val="FFFFFF">
                  <a:alpha val="71001"/>
                </a:srgbClr>
              </a:gs>
            </a:gsLst>
            <a:lin ang="5400000" scaled="1"/>
          </a:gradFill>
          <a:ln w="9525">
            <a:noFill/>
            <a:miter lim="800000"/>
            <a:headEnd/>
            <a:tailEnd/>
          </a:ln>
        </p:spPr>
        <p:txBody>
          <a:bodyPr/>
          <a:lstStyle/>
          <a:p>
            <a:endParaRPr lang="ja-JP" altLang="en-US"/>
          </a:p>
        </p:txBody>
      </p:sp>
      <p:sp>
        <p:nvSpPr>
          <p:cNvPr id="1026" name="Rectangle 2"/>
          <p:cNvSpPr>
            <a:spLocks noGrp="1" noChangeArrowheads="1"/>
          </p:cNvSpPr>
          <p:nvPr>
            <p:ph type="title"/>
          </p:nvPr>
        </p:nvSpPr>
        <p:spPr bwMode="auto">
          <a:xfrm>
            <a:off x="446088" y="260350"/>
            <a:ext cx="8229600" cy="5619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468313" y="1125538"/>
            <a:ext cx="8147050" cy="4895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30" name="Rectangle 6"/>
          <p:cNvSpPr>
            <a:spLocks noGrp="1" noChangeArrowheads="1"/>
          </p:cNvSpPr>
          <p:nvPr>
            <p:ph type="sldNum" sz="quarter" idx="4"/>
          </p:nvPr>
        </p:nvSpPr>
        <p:spPr bwMode="auto">
          <a:xfrm>
            <a:off x="7019925" y="6165850"/>
            <a:ext cx="1700213" cy="339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68DA5B8B-FBB8-42A8-941F-99EBD934D558}" type="slidenum">
              <a:rPr lang="en-US" altLang="ja-JP"/>
              <a:pPr/>
              <a:t>‹#›</a:t>
            </a:fld>
            <a:endParaRPr lang="en-US" altLang="ja-JP"/>
          </a:p>
        </p:txBody>
      </p:sp>
      <p:sp>
        <p:nvSpPr>
          <p:cNvPr id="1037" name="Arc 13"/>
          <p:cNvSpPr>
            <a:spLocks/>
          </p:cNvSpPr>
          <p:nvPr userDrawn="1"/>
        </p:nvSpPr>
        <p:spPr bwMode="auto">
          <a:xfrm rot="-5400000">
            <a:off x="7894638" y="5672137"/>
            <a:ext cx="1150938" cy="989013"/>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6666FF"/>
            </a:solidFill>
            <a:round/>
            <a:headEnd/>
            <a:tailEnd/>
          </a:ln>
          <a:effectLst/>
        </p:spPr>
        <p:txBody>
          <a:bodyPr wrap="none" anchor="ctr"/>
          <a:lstStyle/>
          <a:p>
            <a:endParaRPr lang="ja-JP" altLang="en-US"/>
          </a:p>
        </p:txBody>
      </p:sp>
      <p:sp>
        <p:nvSpPr>
          <p:cNvPr id="1038" name="Line 14"/>
          <p:cNvSpPr>
            <a:spLocks noChangeShapeType="1"/>
          </p:cNvSpPr>
          <p:nvPr userDrawn="1"/>
        </p:nvSpPr>
        <p:spPr bwMode="auto">
          <a:xfrm flipV="1">
            <a:off x="8820150" y="765175"/>
            <a:ext cx="0" cy="5903913"/>
          </a:xfrm>
          <a:prstGeom prst="line">
            <a:avLst/>
          </a:prstGeom>
          <a:noFill/>
          <a:ln w="9525">
            <a:solidFill>
              <a:srgbClr val="6666FF"/>
            </a:solidFill>
            <a:round/>
            <a:headEnd/>
            <a:tailEnd/>
          </a:ln>
          <a:effectLst/>
        </p:spPr>
        <p:txBody>
          <a:bodyPr/>
          <a:lstStyle/>
          <a:p>
            <a:endParaRPr lang="ja-JP" altLang="en-US"/>
          </a:p>
        </p:txBody>
      </p:sp>
      <p:sp>
        <p:nvSpPr>
          <p:cNvPr id="1039" name="Line 15"/>
          <p:cNvSpPr>
            <a:spLocks noChangeShapeType="1"/>
          </p:cNvSpPr>
          <p:nvPr userDrawn="1"/>
        </p:nvSpPr>
        <p:spPr bwMode="auto">
          <a:xfrm>
            <a:off x="179388" y="6597650"/>
            <a:ext cx="8785225" cy="0"/>
          </a:xfrm>
          <a:prstGeom prst="line">
            <a:avLst/>
          </a:prstGeom>
          <a:noFill/>
          <a:ln w="9525">
            <a:solidFill>
              <a:srgbClr val="6666FF"/>
            </a:solidFill>
            <a:round/>
            <a:headEnd/>
            <a:tailEnd/>
          </a:ln>
          <a:effectLst/>
        </p:spPr>
        <p:txBody>
          <a:bodyPr/>
          <a:lstStyle/>
          <a:p>
            <a:endParaRPr lang="ja-JP" altLang="en-US"/>
          </a:p>
        </p:txBody>
      </p:sp>
      <p:sp>
        <p:nvSpPr>
          <p:cNvPr id="1041" name="Line 17"/>
          <p:cNvSpPr>
            <a:spLocks noChangeShapeType="1"/>
          </p:cNvSpPr>
          <p:nvPr userDrawn="1"/>
        </p:nvSpPr>
        <p:spPr bwMode="auto">
          <a:xfrm>
            <a:off x="250825" y="115888"/>
            <a:ext cx="0" cy="1800225"/>
          </a:xfrm>
          <a:prstGeom prst="line">
            <a:avLst/>
          </a:prstGeom>
          <a:noFill/>
          <a:ln w="9525">
            <a:solidFill>
              <a:srgbClr val="6666FF"/>
            </a:solidFill>
            <a:round/>
            <a:headEnd/>
            <a:tailEnd/>
          </a:ln>
          <a:effectLst/>
        </p:spPr>
        <p:txBody>
          <a:bodyPr/>
          <a:lstStyle/>
          <a:p>
            <a:endParaRPr lang="ja-JP" altLang="en-US"/>
          </a:p>
        </p:txBody>
      </p:sp>
      <p:sp>
        <p:nvSpPr>
          <p:cNvPr id="1042" name="Line 18"/>
          <p:cNvSpPr>
            <a:spLocks noChangeShapeType="1"/>
          </p:cNvSpPr>
          <p:nvPr userDrawn="1"/>
        </p:nvSpPr>
        <p:spPr bwMode="auto">
          <a:xfrm>
            <a:off x="71438" y="188913"/>
            <a:ext cx="900112" cy="0"/>
          </a:xfrm>
          <a:prstGeom prst="line">
            <a:avLst/>
          </a:prstGeom>
          <a:noFill/>
          <a:ln w="9525">
            <a:solidFill>
              <a:srgbClr val="6666FF"/>
            </a:solidFill>
            <a:round/>
            <a:headEnd/>
            <a:tailEnd/>
          </a:ln>
          <a:effectLst/>
        </p:spPr>
        <p:txBody>
          <a:bodyPr/>
          <a:lstStyle/>
          <a:p>
            <a:endParaRPr lang="ja-JP" altLang="en-US"/>
          </a:p>
        </p:txBody>
      </p:sp>
      <p:sp>
        <p:nvSpPr>
          <p:cNvPr id="1043" name="Line 19"/>
          <p:cNvSpPr>
            <a:spLocks noChangeShapeType="1"/>
          </p:cNvSpPr>
          <p:nvPr userDrawn="1"/>
        </p:nvSpPr>
        <p:spPr bwMode="auto">
          <a:xfrm flipH="1">
            <a:off x="6227763" y="908050"/>
            <a:ext cx="2771775" cy="0"/>
          </a:xfrm>
          <a:prstGeom prst="line">
            <a:avLst/>
          </a:prstGeom>
          <a:noFill/>
          <a:ln w="9525">
            <a:solidFill>
              <a:srgbClr val="6666FF"/>
            </a:solidFill>
            <a:round/>
            <a:headEnd/>
            <a:tailEnd/>
          </a:ln>
          <a:effectLst/>
        </p:spPr>
        <p:txBody>
          <a:bodyPr/>
          <a:lstStyle/>
          <a:p>
            <a:endParaRPr lang="ja-JP" altLang="en-US"/>
          </a:p>
        </p:txBody>
      </p:sp>
      <p:pic>
        <p:nvPicPr>
          <p:cNvPr id="1045" name="Picture 21"/>
          <p:cNvPicPr>
            <a:picLocks noChangeAspect="1" noChangeArrowheads="1"/>
          </p:cNvPicPr>
          <p:nvPr userDrawn="1"/>
        </p:nvPicPr>
        <p:blipFill>
          <a:blip r:embed="rId18" cstate="print"/>
          <a:srcRect/>
          <a:stretch>
            <a:fillRect/>
          </a:stretch>
        </p:blipFill>
        <p:spPr bwMode="auto">
          <a:xfrm>
            <a:off x="252413" y="6302375"/>
            <a:ext cx="2016125" cy="287338"/>
          </a:xfrm>
          <a:prstGeom prst="rect">
            <a:avLst/>
          </a:prstGeom>
          <a:noFill/>
          <a:ln w="9525">
            <a:noFill/>
            <a:miter lim="800000"/>
            <a:headEnd/>
            <a:tailEnd/>
          </a:ln>
          <a:effectLst/>
        </p:spPr>
      </p:pic>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7" r:id="rId15"/>
  </p:sldLayoutIdLst>
  <p:hf hdr="0" ftr="0" dt="0"/>
  <p:txStyles>
    <p:titleStyle>
      <a:lvl1pPr algn="ctr" rtl="0" fontAlgn="base">
        <a:spcBef>
          <a:spcPct val="0"/>
        </a:spcBef>
        <a:spcAft>
          <a:spcPct val="0"/>
        </a:spcAft>
        <a:defRPr kumimoji="1" sz="3200" b="1">
          <a:solidFill>
            <a:srgbClr val="000066"/>
          </a:solidFill>
          <a:effectLst>
            <a:outerShdw blurRad="38100" dist="38100" dir="2700000" algn="tl">
              <a:srgbClr val="000000">
                <a:alpha val="43137"/>
              </a:srgbClr>
            </a:outerShdw>
          </a:effectLst>
          <a:latin typeface="+mj-ea"/>
          <a:ea typeface="+mj-ea"/>
          <a:cs typeface="+mj-cs"/>
        </a:defRPr>
      </a:lvl1pPr>
      <a:lvl2pPr algn="ctr" rtl="0" fontAlgn="base">
        <a:spcBef>
          <a:spcPct val="0"/>
        </a:spcBef>
        <a:spcAft>
          <a:spcPct val="0"/>
        </a:spcAft>
        <a:defRPr kumimoji="1" sz="3200" b="1">
          <a:solidFill>
            <a:srgbClr val="000066"/>
          </a:solidFill>
          <a:latin typeface="Arial Black" pitchFamily="34" charset="0"/>
          <a:ea typeface="ＭＳ Ｐゴシック" pitchFamily="50" charset="-128"/>
        </a:defRPr>
      </a:lvl2pPr>
      <a:lvl3pPr algn="ctr" rtl="0" fontAlgn="base">
        <a:spcBef>
          <a:spcPct val="0"/>
        </a:spcBef>
        <a:spcAft>
          <a:spcPct val="0"/>
        </a:spcAft>
        <a:defRPr kumimoji="1" sz="3200" b="1">
          <a:solidFill>
            <a:srgbClr val="000066"/>
          </a:solidFill>
          <a:latin typeface="Arial Black" pitchFamily="34" charset="0"/>
          <a:ea typeface="ＭＳ Ｐゴシック" pitchFamily="50" charset="-128"/>
        </a:defRPr>
      </a:lvl3pPr>
      <a:lvl4pPr algn="ctr" rtl="0" fontAlgn="base">
        <a:spcBef>
          <a:spcPct val="0"/>
        </a:spcBef>
        <a:spcAft>
          <a:spcPct val="0"/>
        </a:spcAft>
        <a:defRPr kumimoji="1" sz="3200" b="1">
          <a:solidFill>
            <a:srgbClr val="000066"/>
          </a:solidFill>
          <a:latin typeface="Arial Black" pitchFamily="34" charset="0"/>
          <a:ea typeface="ＭＳ Ｐゴシック" pitchFamily="50" charset="-128"/>
        </a:defRPr>
      </a:lvl4pPr>
      <a:lvl5pPr algn="ctr" rtl="0" fontAlgn="base">
        <a:spcBef>
          <a:spcPct val="0"/>
        </a:spcBef>
        <a:spcAft>
          <a:spcPct val="0"/>
        </a:spcAft>
        <a:defRPr kumimoji="1" sz="3200" b="1">
          <a:solidFill>
            <a:srgbClr val="000066"/>
          </a:solidFill>
          <a:latin typeface="Arial Black" pitchFamily="34" charset="0"/>
          <a:ea typeface="ＭＳ Ｐゴシック" pitchFamily="50" charset="-128"/>
        </a:defRPr>
      </a:lvl5pPr>
      <a:lvl6pPr marL="457200" algn="ctr" rtl="0" fontAlgn="base">
        <a:spcBef>
          <a:spcPct val="0"/>
        </a:spcBef>
        <a:spcAft>
          <a:spcPct val="0"/>
        </a:spcAft>
        <a:defRPr kumimoji="1" sz="3200" b="1">
          <a:solidFill>
            <a:srgbClr val="000066"/>
          </a:solidFill>
          <a:latin typeface="Arial Black" pitchFamily="34" charset="0"/>
          <a:ea typeface="ＭＳ Ｐゴシック" pitchFamily="50" charset="-128"/>
        </a:defRPr>
      </a:lvl6pPr>
      <a:lvl7pPr marL="914400" algn="ctr" rtl="0" fontAlgn="base">
        <a:spcBef>
          <a:spcPct val="0"/>
        </a:spcBef>
        <a:spcAft>
          <a:spcPct val="0"/>
        </a:spcAft>
        <a:defRPr kumimoji="1" sz="3200" b="1">
          <a:solidFill>
            <a:srgbClr val="000066"/>
          </a:solidFill>
          <a:latin typeface="Arial Black" pitchFamily="34" charset="0"/>
          <a:ea typeface="ＭＳ Ｐゴシック" pitchFamily="50" charset="-128"/>
        </a:defRPr>
      </a:lvl7pPr>
      <a:lvl8pPr marL="1371600" algn="ctr" rtl="0" fontAlgn="base">
        <a:spcBef>
          <a:spcPct val="0"/>
        </a:spcBef>
        <a:spcAft>
          <a:spcPct val="0"/>
        </a:spcAft>
        <a:defRPr kumimoji="1" sz="3200" b="1">
          <a:solidFill>
            <a:srgbClr val="000066"/>
          </a:solidFill>
          <a:latin typeface="Arial Black" pitchFamily="34" charset="0"/>
          <a:ea typeface="ＭＳ Ｐゴシック" pitchFamily="50" charset="-128"/>
        </a:defRPr>
      </a:lvl8pPr>
      <a:lvl9pPr marL="1828800" algn="ctr" rtl="0" fontAlgn="base">
        <a:spcBef>
          <a:spcPct val="0"/>
        </a:spcBef>
        <a:spcAft>
          <a:spcPct val="0"/>
        </a:spcAft>
        <a:defRPr kumimoji="1" sz="3200" b="1">
          <a:solidFill>
            <a:srgbClr val="000066"/>
          </a:solidFill>
          <a:latin typeface="Arial Black" pitchFamily="34" charset="0"/>
          <a:ea typeface="ＭＳ Ｐゴシック" pitchFamily="50" charset="-128"/>
        </a:defRPr>
      </a:lvl9pPr>
    </p:titleStyle>
    <p:bodyStyle>
      <a:lvl1pPr marL="342900" indent="-342900" algn="l" rtl="0" fontAlgn="base">
        <a:spcBef>
          <a:spcPct val="20000"/>
        </a:spcBef>
        <a:spcAft>
          <a:spcPct val="0"/>
        </a:spcAft>
        <a:buChar char="•"/>
        <a:defRPr kumimoji="1" sz="2800">
          <a:solidFill>
            <a:schemeClr val="tx1"/>
          </a:solidFill>
          <a:latin typeface="+mn-lt"/>
          <a:ea typeface="+mn-ea"/>
          <a:cs typeface="+mn-cs"/>
        </a:defRPr>
      </a:lvl1pPr>
      <a:lvl2pPr marL="742950" indent="-285750" algn="l" rtl="0" fontAlgn="base">
        <a:spcBef>
          <a:spcPct val="20000"/>
        </a:spcBef>
        <a:spcAft>
          <a:spcPct val="0"/>
        </a:spcAft>
        <a:buChar char="–"/>
        <a:defRPr kumimoji="1" sz="2400">
          <a:solidFill>
            <a:schemeClr val="tx1"/>
          </a:solidFill>
          <a:latin typeface="+mn-lt"/>
          <a:ea typeface="+mn-ea"/>
        </a:defRPr>
      </a:lvl2pPr>
      <a:lvl3pPr marL="1143000" indent="-228600" algn="l" rtl="0" fontAlgn="base">
        <a:spcBef>
          <a:spcPct val="20000"/>
        </a:spcBef>
        <a:spcAft>
          <a:spcPct val="0"/>
        </a:spcAft>
        <a:buChar char="•"/>
        <a:defRPr kumimoji="1" sz="2000">
          <a:solidFill>
            <a:schemeClr val="tx1"/>
          </a:solidFill>
          <a:latin typeface="+mn-lt"/>
          <a:ea typeface="+mn-ea"/>
        </a:defRPr>
      </a:lvl3pPr>
      <a:lvl4pPr marL="1600200" indent="-228600" algn="l" rtl="0" fontAlgn="base">
        <a:spcBef>
          <a:spcPct val="20000"/>
        </a:spcBef>
        <a:spcAft>
          <a:spcPct val="0"/>
        </a:spcAft>
        <a:buChar char="–"/>
        <a:defRPr kumimoji="1">
          <a:solidFill>
            <a:schemeClr val="tx1"/>
          </a:solidFill>
          <a:latin typeface="+mn-lt"/>
          <a:ea typeface="+mn-ea"/>
        </a:defRPr>
      </a:lvl4pPr>
      <a:lvl5pPr marL="2057400" indent="-228600" algn="l" rtl="0" fontAlgn="base">
        <a:spcBef>
          <a:spcPct val="20000"/>
        </a:spcBef>
        <a:spcAft>
          <a:spcPct val="0"/>
        </a:spcAft>
        <a:buChar char="»"/>
        <a:defRPr kumimoji="1">
          <a:solidFill>
            <a:schemeClr val="tx1"/>
          </a:solidFill>
          <a:latin typeface="+mn-lt"/>
          <a:ea typeface="+mn-ea"/>
        </a:defRPr>
      </a:lvl5pPr>
      <a:lvl6pPr marL="2514600" indent="-228600" algn="l" rtl="0" fontAlgn="base">
        <a:spcBef>
          <a:spcPct val="20000"/>
        </a:spcBef>
        <a:spcAft>
          <a:spcPct val="0"/>
        </a:spcAft>
        <a:buChar char="»"/>
        <a:defRPr kumimoji="1">
          <a:solidFill>
            <a:schemeClr val="tx1"/>
          </a:solidFill>
          <a:latin typeface="+mn-lt"/>
          <a:ea typeface="+mn-ea"/>
        </a:defRPr>
      </a:lvl6pPr>
      <a:lvl7pPr marL="2971800" indent="-228600" algn="l" rtl="0" fontAlgn="base">
        <a:spcBef>
          <a:spcPct val="20000"/>
        </a:spcBef>
        <a:spcAft>
          <a:spcPct val="0"/>
        </a:spcAft>
        <a:buChar char="»"/>
        <a:defRPr kumimoji="1">
          <a:solidFill>
            <a:schemeClr val="tx1"/>
          </a:solidFill>
          <a:latin typeface="+mn-lt"/>
          <a:ea typeface="+mn-ea"/>
        </a:defRPr>
      </a:lvl7pPr>
      <a:lvl8pPr marL="3429000" indent="-228600" algn="l" rtl="0" fontAlgn="base">
        <a:spcBef>
          <a:spcPct val="20000"/>
        </a:spcBef>
        <a:spcAft>
          <a:spcPct val="0"/>
        </a:spcAft>
        <a:buChar char="»"/>
        <a:defRPr kumimoji="1">
          <a:solidFill>
            <a:schemeClr val="tx1"/>
          </a:solidFill>
          <a:latin typeface="+mn-lt"/>
          <a:ea typeface="+mn-ea"/>
        </a:defRPr>
      </a:lvl8pPr>
      <a:lvl9pPr marL="3886200" indent="-228600" algn="l" rtl="0" fontAlgn="base">
        <a:spcBef>
          <a:spcPct val="20000"/>
        </a:spcBef>
        <a:spcAft>
          <a:spcPct val="0"/>
        </a:spcAft>
        <a:buChar char="»"/>
        <a:defRPr kumimoji="1">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365128"/>
            <a:ext cx="7886700" cy="1325563"/>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8651" y="1825625"/>
            <a:ext cx="7886700" cy="4351338"/>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108">
                <a:solidFill>
                  <a:schemeClr val="tx1">
                    <a:tint val="75000"/>
                  </a:schemeClr>
                </a:solidFill>
              </a:defRPr>
            </a:lvl1pPr>
          </a:lstStyle>
          <a:p>
            <a:pPr defTabSz="422041" fontAlgn="auto">
              <a:spcBef>
                <a:spcPts val="0"/>
              </a:spcBef>
              <a:spcAft>
                <a:spcPts val="0"/>
              </a:spcAft>
            </a:pPr>
            <a:endParaRPr lang="ja-JP" altLang="en-US">
              <a:solidFill>
                <a:prstClr val="black">
                  <a:tint val="75000"/>
                </a:prstClr>
              </a:solidFill>
              <a:latin typeface="Calibri" panose="020F0502020204030204"/>
              <a:ea typeface="游ゴシック" panose="020B0400000000000000" pitchFamily="50" charset="-128"/>
            </a:endParaRPr>
          </a:p>
        </p:txBody>
      </p:sp>
      <p:sp>
        <p:nvSpPr>
          <p:cNvPr id="5" name="Footer Placeholder 4"/>
          <p:cNvSpPr>
            <a:spLocks noGrp="1"/>
          </p:cNvSpPr>
          <p:nvPr>
            <p:ph type="ftr" sz="quarter" idx="3"/>
          </p:nvPr>
        </p:nvSpPr>
        <p:spPr>
          <a:xfrm>
            <a:off x="3028951" y="6356353"/>
            <a:ext cx="3086100" cy="365125"/>
          </a:xfrm>
          <a:prstGeom prst="rect">
            <a:avLst/>
          </a:prstGeom>
        </p:spPr>
        <p:txBody>
          <a:bodyPr vert="horz" lIns="91440" tIns="45720" rIns="91440" bIns="45720" rtlCol="0" anchor="ctr"/>
          <a:lstStyle>
            <a:lvl1pPr algn="ctr">
              <a:defRPr sz="1108">
                <a:solidFill>
                  <a:schemeClr val="tx1">
                    <a:tint val="75000"/>
                  </a:schemeClr>
                </a:solidFill>
              </a:defRPr>
            </a:lvl1pPr>
          </a:lstStyle>
          <a:p>
            <a:pPr defTabSz="422041" fontAlgn="auto">
              <a:spcBef>
                <a:spcPts val="0"/>
              </a:spcBef>
              <a:spcAft>
                <a:spcPts val="0"/>
              </a:spcAft>
            </a:pPr>
            <a:endParaRPr lang="ja-JP" altLang="en-US">
              <a:solidFill>
                <a:prstClr val="black">
                  <a:tint val="75000"/>
                </a:prstClr>
              </a:solidFill>
              <a:latin typeface="Calibri" panose="020F0502020204030204"/>
              <a:ea typeface="游ゴシック" panose="020B0400000000000000" pitchFamily="50" charset="-128"/>
            </a:endParaRPr>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108">
                <a:solidFill>
                  <a:schemeClr val="tx1">
                    <a:tint val="75000"/>
                  </a:schemeClr>
                </a:solidFill>
              </a:defRPr>
            </a:lvl1pPr>
          </a:lstStyle>
          <a:p>
            <a:pPr defTabSz="422041" fontAlgn="auto">
              <a:spcBef>
                <a:spcPts val="0"/>
              </a:spcBef>
              <a:spcAft>
                <a:spcPts val="0"/>
              </a:spcAft>
            </a:pPr>
            <a:fld id="{04E50CC2-EE92-4137-96F0-0D7BF3F692BF}" type="slidenum">
              <a:rPr lang="ja-JP" altLang="en-US" smtClean="0">
                <a:solidFill>
                  <a:prstClr val="black">
                    <a:tint val="75000"/>
                  </a:prstClr>
                </a:solidFill>
                <a:latin typeface="Calibri" panose="020F0502020204030204"/>
                <a:ea typeface="游ゴシック" panose="020B0400000000000000" pitchFamily="50" charset="-128"/>
              </a:rPr>
              <a:pPr defTabSz="422041" fontAlgn="auto">
                <a:spcBef>
                  <a:spcPts val="0"/>
                </a:spcBef>
                <a:spcAft>
                  <a:spcPts val="0"/>
                </a:spcAft>
              </a:pPr>
              <a:t>‹#›</a:t>
            </a:fld>
            <a:endParaRPr lang="ja-JP" altLang="en-US">
              <a:solidFill>
                <a:prstClr val="black">
                  <a:tint val="75000"/>
                </a:prstClr>
              </a:solidFill>
              <a:latin typeface="Calibri" panose="020F0502020204030204"/>
              <a:ea typeface="游ゴシック" panose="020B0400000000000000" pitchFamily="50" charset="-128"/>
            </a:endParaRPr>
          </a:p>
        </p:txBody>
      </p:sp>
    </p:spTree>
    <p:extLst>
      <p:ext uri="{BB962C8B-B14F-4D97-AF65-F5344CB8AC3E}">
        <p14:creationId xmlns:p14="http://schemas.microsoft.com/office/powerpoint/2010/main" val="3183333995"/>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hf hdr="0" ftr="0" dt="0"/>
  <p:txStyles>
    <p:titleStyle>
      <a:lvl1pPr algn="l" defTabSz="844083" rtl="0" eaLnBrk="1" latinLnBrk="0" hangingPunct="1">
        <a:lnSpc>
          <a:spcPct val="90000"/>
        </a:lnSpc>
        <a:spcBef>
          <a:spcPct val="0"/>
        </a:spcBef>
        <a:buNone/>
        <a:defRPr kumimoji="1" sz="4062" kern="1200">
          <a:solidFill>
            <a:schemeClr val="tx1"/>
          </a:solidFill>
          <a:latin typeface="+mj-lt"/>
          <a:ea typeface="+mj-ea"/>
          <a:cs typeface="+mj-cs"/>
        </a:defRPr>
      </a:lvl1pPr>
    </p:titleStyle>
    <p:bodyStyle>
      <a:lvl1pPr marL="211021" indent="-211021" algn="l" defTabSz="844083" rtl="0" eaLnBrk="1" latinLnBrk="0" hangingPunct="1">
        <a:lnSpc>
          <a:spcPct val="90000"/>
        </a:lnSpc>
        <a:spcBef>
          <a:spcPts val="923"/>
        </a:spcBef>
        <a:buFont typeface="Arial" panose="020B0604020202020204" pitchFamily="34" charset="0"/>
        <a:buChar char="•"/>
        <a:defRPr kumimoji="1" sz="2585" kern="1200">
          <a:solidFill>
            <a:schemeClr val="tx1"/>
          </a:solidFill>
          <a:latin typeface="+mn-lt"/>
          <a:ea typeface="+mn-ea"/>
          <a:cs typeface="+mn-cs"/>
        </a:defRPr>
      </a:lvl1pPr>
      <a:lvl2pPr marL="633062" indent="-211021" algn="l" defTabSz="844083" rtl="0" eaLnBrk="1" latinLnBrk="0" hangingPunct="1">
        <a:lnSpc>
          <a:spcPct val="90000"/>
        </a:lnSpc>
        <a:spcBef>
          <a:spcPts val="462"/>
        </a:spcBef>
        <a:buFont typeface="Arial" panose="020B0604020202020204" pitchFamily="34" charset="0"/>
        <a:buChar char="•"/>
        <a:defRPr kumimoji="1" sz="2215" kern="1200">
          <a:solidFill>
            <a:schemeClr val="tx1"/>
          </a:solidFill>
          <a:latin typeface="+mn-lt"/>
          <a:ea typeface="+mn-ea"/>
          <a:cs typeface="+mn-cs"/>
        </a:defRPr>
      </a:lvl2pPr>
      <a:lvl3pPr marL="1055103" indent="-211021" algn="l" defTabSz="844083" rtl="0" eaLnBrk="1" latinLnBrk="0" hangingPunct="1">
        <a:lnSpc>
          <a:spcPct val="90000"/>
        </a:lnSpc>
        <a:spcBef>
          <a:spcPts val="462"/>
        </a:spcBef>
        <a:buFont typeface="Arial" panose="020B0604020202020204" pitchFamily="34" charset="0"/>
        <a:buChar char="•"/>
        <a:defRPr kumimoji="1" sz="1846" kern="1200">
          <a:solidFill>
            <a:schemeClr val="tx1"/>
          </a:solidFill>
          <a:latin typeface="+mn-lt"/>
          <a:ea typeface="+mn-ea"/>
          <a:cs typeface="+mn-cs"/>
        </a:defRPr>
      </a:lvl3pPr>
      <a:lvl4pPr marL="1477145" indent="-211021" algn="l" defTabSz="84408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4pPr>
      <a:lvl5pPr marL="1899186" indent="-211021" algn="l" defTabSz="84408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5pPr>
      <a:lvl6pPr marL="2321227" indent="-211021" algn="l" defTabSz="84408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6pPr>
      <a:lvl7pPr marL="2743269" indent="-211021" algn="l" defTabSz="84408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7pPr>
      <a:lvl8pPr marL="3165310" indent="-211021" algn="l" defTabSz="84408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8pPr>
      <a:lvl9pPr marL="3587351" indent="-211021" algn="l" defTabSz="84408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9pPr>
    </p:bodyStyle>
    <p:otherStyle>
      <a:defPPr>
        <a:defRPr lang="en-US"/>
      </a:defPPr>
      <a:lvl1pPr marL="0" algn="l" defTabSz="844083" rtl="0" eaLnBrk="1" latinLnBrk="0" hangingPunct="1">
        <a:defRPr kumimoji="1" sz="1662" kern="1200">
          <a:solidFill>
            <a:schemeClr val="tx1"/>
          </a:solidFill>
          <a:latin typeface="+mn-lt"/>
          <a:ea typeface="+mn-ea"/>
          <a:cs typeface="+mn-cs"/>
        </a:defRPr>
      </a:lvl1pPr>
      <a:lvl2pPr marL="422041" algn="l" defTabSz="844083" rtl="0" eaLnBrk="1" latinLnBrk="0" hangingPunct="1">
        <a:defRPr kumimoji="1" sz="1662" kern="1200">
          <a:solidFill>
            <a:schemeClr val="tx1"/>
          </a:solidFill>
          <a:latin typeface="+mn-lt"/>
          <a:ea typeface="+mn-ea"/>
          <a:cs typeface="+mn-cs"/>
        </a:defRPr>
      </a:lvl2pPr>
      <a:lvl3pPr marL="844083" algn="l" defTabSz="844083" rtl="0" eaLnBrk="1" latinLnBrk="0" hangingPunct="1">
        <a:defRPr kumimoji="1" sz="1662" kern="1200">
          <a:solidFill>
            <a:schemeClr val="tx1"/>
          </a:solidFill>
          <a:latin typeface="+mn-lt"/>
          <a:ea typeface="+mn-ea"/>
          <a:cs typeface="+mn-cs"/>
        </a:defRPr>
      </a:lvl3pPr>
      <a:lvl4pPr marL="1266124" algn="l" defTabSz="844083" rtl="0" eaLnBrk="1" latinLnBrk="0" hangingPunct="1">
        <a:defRPr kumimoji="1" sz="1662" kern="1200">
          <a:solidFill>
            <a:schemeClr val="tx1"/>
          </a:solidFill>
          <a:latin typeface="+mn-lt"/>
          <a:ea typeface="+mn-ea"/>
          <a:cs typeface="+mn-cs"/>
        </a:defRPr>
      </a:lvl4pPr>
      <a:lvl5pPr marL="1688165" algn="l" defTabSz="844083" rtl="0" eaLnBrk="1" latinLnBrk="0" hangingPunct="1">
        <a:defRPr kumimoji="1" sz="1662" kern="1200">
          <a:solidFill>
            <a:schemeClr val="tx1"/>
          </a:solidFill>
          <a:latin typeface="+mn-lt"/>
          <a:ea typeface="+mn-ea"/>
          <a:cs typeface="+mn-cs"/>
        </a:defRPr>
      </a:lvl5pPr>
      <a:lvl6pPr marL="2110207" algn="l" defTabSz="844083" rtl="0" eaLnBrk="1" latinLnBrk="0" hangingPunct="1">
        <a:defRPr kumimoji="1" sz="1662" kern="1200">
          <a:solidFill>
            <a:schemeClr val="tx1"/>
          </a:solidFill>
          <a:latin typeface="+mn-lt"/>
          <a:ea typeface="+mn-ea"/>
          <a:cs typeface="+mn-cs"/>
        </a:defRPr>
      </a:lvl6pPr>
      <a:lvl7pPr marL="2532248" algn="l" defTabSz="844083" rtl="0" eaLnBrk="1" latinLnBrk="0" hangingPunct="1">
        <a:defRPr kumimoji="1" sz="1662" kern="1200">
          <a:solidFill>
            <a:schemeClr val="tx1"/>
          </a:solidFill>
          <a:latin typeface="+mn-lt"/>
          <a:ea typeface="+mn-ea"/>
          <a:cs typeface="+mn-cs"/>
        </a:defRPr>
      </a:lvl7pPr>
      <a:lvl8pPr marL="2954289" algn="l" defTabSz="844083" rtl="0" eaLnBrk="1" latinLnBrk="0" hangingPunct="1">
        <a:defRPr kumimoji="1" sz="1662" kern="1200">
          <a:solidFill>
            <a:schemeClr val="tx1"/>
          </a:solidFill>
          <a:latin typeface="+mn-lt"/>
          <a:ea typeface="+mn-ea"/>
          <a:cs typeface="+mn-cs"/>
        </a:defRPr>
      </a:lvl8pPr>
      <a:lvl9pPr marL="3376331" algn="l" defTabSz="844083" rtl="0" eaLnBrk="1" latinLnBrk="0" hangingPunct="1">
        <a:defRPr kumimoji="1" sz="166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1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番号プレースホルダ 1"/>
          <p:cNvSpPr>
            <a:spLocks noGrp="1"/>
          </p:cNvSpPr>
          <p:nvPr>
            <p:ph type="sldNum" sz="quarter" idx="10"/>
          </p:nvPr>
        </p:nvSpPr>
        <p:spPr/>
        <p:txBody>
          <a:bodyPr/>
          <a:lstStyle/>
          <a:p>
            <a:fld id="{81D53726-91FB-4D07-9E33-6DE008C495F3}" type="slidenum">
              <a:rPr lang="en-US" altLang="ja-JP"/>
              <a:pPr/>
              <a:t>1</a:t>
            </a:fld>
            <a:endParaRPr lang="en-US" altLang="ja-JP"/>
          </a:p>
        </p:txBody>
      </p:sp>
      <p:sp>
        <p:nvSpPr>
          <p:cNvPr id="88068" name="Text Box 4"/>
          <p:cNvSpPr txBox="1">
            <a:spLocks noChangeArrowheads="1"/>
          </p:cNvSpPr>
          <p:nvPr/>
        </p:nvSpPr>
        <p:spPr bwMode="auto">
          <a:xfrm>
            <a:off x="1115616" y="3573016"/>
            <a:ext cx="6696744" cy="2129814"/>
          </a:xfrm>
          <a:prstGeom prst="rect">
            <a:avLst/>
          </a:prstGeom>
          <a:noFill/>
          <a:ln w="9525">
            <a:noFill/>
            <a:miter lim="800000"/>
            <a:headEnd/>
            <a:tailEnd/>
          </a:ln>
          <a:effectLst/>
        </p:spPr>
        <p:txBody>
          <a:bodyPr wrap="square">
            <a:spAutoFit/>
          </a:bodyPr>
          <a:lstStyle/>
          <a:p>
            <a:pPr algn="ctr" eaLnBrk="0" hangingPunct="0">
              <a:spcBef>
                <a:spcPct val="50000"/>
              </a:spcBef>
            </a:pPr>
            <a:r>
              <a:rPr kumimoji="0" lang="en-US" altLang="ja-JP" sz="2400" dirty="0" smtClean="0">
                <a:solidFill>
                  <a:schemeClr val="accent2"/>
                </a:solidFill>
                <a:effectLst>
                  <a:outerShdw blurRad="38100" dist="38100" dir="2700000" algn="tl">
                    <a:srgbClr val="C0C0C0"/>
                  </a:outerShdw>
                </a:effectLst>
                <a:latin typeface="HGP創英角ｺﾞｼｯｸUB" pitchFamily="50" charset="-128"/>
                <a:ea typeface="HGP創英角ｺﾞｼｯｸUB" pitchFamily="50" charset="-128"/>
              </a:rPr>
              <a:t>2020</a:t>
            </a:r>
            <a:r>
              <a:rPr kumimoji="0" lang="ja-JP" altLang="en-US" sz="2400" dirty="0" smtClean="0">
                <a:solidFill>
                  <a:schemeClr val="accent2"/>
                </a:solidFill>
                <a:effectLst>
                  <a:outerShdw blurRad="38100" dist="38100" dir="2700000" algn="tl">
                    <a:srgbClr val="C0C0C0"/>
                  </a:outerShdw>
                </a:effectLst>
                <a:latin typeface="HGP創英角ｺﾞｼｯｸUB" pitchFamily="50" charset="-128"/>
                <a:ea typeface="HGP創英角ｺﾞｼｯｸUB" pitchFamily="50" charset="-128"/>
              </a:rPr>
              <a:t>年</a:t>
            </a:r>
            <a:r>
              <a:rPr kumimoji="0" lang="en-US" altLang="ja-JP" sz="2400" dirty="0" smtClean="0">
                <a:solidFill>
                  <a:schemeClr val="accent2"/>
                </a:solidFill>
                <a:effectLst>
                  <a:outerShdw blurRad="38100" dist="38100" dir="2700000" algn="tl">
                    <a:srgbClr val="C0C0C0"/>
                  </a:outerShdw>
                </a:effectLst>
                <a:latin typeface="HGP創英角ｺﾞｼｯｸUB" pitchFamily="50" charset="-128"/>
                <a:ea typeface="HGP創英角ｺﾞｼｯｸUB" pitchFamily="50" charset="-128"/>
              </a:rPr>
              <a:t>10</a:t>
            </a:r>
            <a:r>
              <a:rPr kumimoji="0" lang="ja-JP" altLang="en-US" sz="2400" dirty="0" smtClean="0">
                <a:solidFill>
                  <a:schemeClr val="accent2"/>
                </a:solidFill>
                <a:effectLst>
                  <a:outerShdw blurRad="38100" dist="38100" dir="2700000" algn="tl">
                    <a:srgbClr val="C0C0C0"/>
                  </a:outerShdw>
                </a:effectLst>
                <a:latin typeface="HGP創英角ｺﾞｼｯｸUB" pitchFamily="50" charset="-128"/>
                <a:ea typeface="HGP創英角ｺﾞｼｯｸUB" pitchFamily="50" charset="-128"/>
              </a:rPr>
              <a:t>月</a:t>
            </a:r>
            <a:r>
              <a:rPr kumimoji="0" lang="en-US" altLang="ja-JP" sz="2400" dirty="0" smtClean="0">
                <a:solidFill>
                  <a:schemeClr val="accent2"/>
                </a:solidFill>
                <a:effectLst>
                  <a:outerShdw blurRad="38100" dist="38100" dir="2700000" algn="tl">
                    <a:srgbClr val="C0C0C0"/>
                  </a:outerShdw>
                </a:effectLst>
                <a:latin typeface="HGP創英角ｺﾞｼｯｸUB" pitchFamily="50" charset="-128"/>
                <a:ea typeface="HGP創英角ｺﾞｼｯｸUB" pitchFamily="50" charset="-128"/>
              </a:rPr>
              <a:t>6</a:t>
            </a:r>
            <a:r>
              <a:rPr kumimoji="0" lang="ja-JP" altLang="en-US" sz="2400" dirty="0" smtClean="0">
                <a:solidFill>
                  <a:schemeClr val="accent2"/>
                </a:solidFill>
                <a:effectLst>
                  <a:outerShdw blurRad="38100" dist="38100" dir="2700000" algn="tl">
                    <a:srgbClr val="C0C0C0"/>
                  </a:outerShdw>
                </a:effectLst>
                <a:latin typeface="HGP創英角ｺﾞｼｯｸUB" pitchFamily="50" charset="-128"/>
                <a:ea typeface="HGP創英角ｺﾞｼｯｸUB" pitchFamily="50" charset="-128"/>
              </a:rPr>
              <a:t>日</a:t>
            </a:r>
            <a:endParaRPr kumimoji="0" lang="ja-JP" altLang="en-US" sz="2400" dirty="0">
              <a:solidFill>
                <a:schemeClr val="accent2"/>
              </a:solidFill>
              <a:effectLst>
                <a:outerShdw blurRad="38100" dist="38100" dir="2700000" algn="tl">
                  <a:srgbClr val="C0C0C0"/>
                </a:outerShdw>
              </a:effectLst>
              <a:latin typeface="HGP創英角ｺﾞｼｯｸUB" pitchFamily="50" charset="-128"/>
              <a:ea typeface="HGP創英角ｺﾞｼｯｸUB" pitchFamily="50" charset="-128"/>
            </a:endParaRPr>
          </a:p>
          <a:p>
            <a:pPr algn="ctr" eaLnBrk="0" hangingPunct="0">
              <a:spcBef>
                <a:spcPts val="0"/>
              </a:spcBef>
            </a:pPr>
            <a:endParaRPr kumimoji="0" lang="en-US" altLang="ja-JP" sz="2400" dirty="0">
              <a:solidFill>
                <a:schemeClr val="accent2"/>
              </a:solidFill>
              <a:effectLst>
                <a:outerShdw blurRad="38100" dist="38100" dir="2700000" algn="tl">
                  <a:srgbClr val="C0C0C0"/>
                </a:outerShdw>
              </a:effectLst>
              <a:latin typeface="HGP創英角ｺﾞｼｯｸUB" pitchFamily="50" charset="-128"/>
              <a:ea typeface="HGP創英角ｺﾞｼｯｸUB" pitchFamily="50" charset="-128"/>
            </a:endParaRPr>
          </a:p>
          <a:p>
            <a:pPr algn="ctr" eaLnBrk="0" hangingPunct="0">
              <a:spcBef>
                <a:spcPts val="0"/>
              </a:spcBef>
            </a:pPr>
            <a:r>
              <a:rPr kumimoji="0" lang="ja-JP" altLang="en-US" sz="2400" dirty="0">
                <a:solidFill>
                  <a:schemeClr val="accent2"/>
                </a:solidFill>
                <a:effectLst>
                  <a:outerShdw blurRad="38100" dist="38100" dir="2700000" algn="tl">
                    <a:srgbClr val="C0C0C0"/>
                  </a:outerShdw>
                </a:effectLst>
                <a:latin typeface="HGP創英角ｺﾞｼｯｸUB" pitchFamily="50" charset="-128"/>
                <a:ea typeface="HGP創英角ｺﾞｼｯｸUB" pitchFamily="50" charset="-128"/>
              </a:rPr>
              <a:t>名古屋大学</a:t>
            </a:r>
            <a:endParaRPr kumimoji="0" lang="en-US" altLang="ja-JP" sz="2400" dirty="0">
              <a:solidFill>
                <a:schemeClr val="accent2"/>
              </a:solidFill>
              <a:effectLst>
                <a:outerShdw blurRad="38100" dist="38100" dir="2700000" algn="tl">
                  <a:srgbClr val="C0C0C0"/>
                </a:outerShdw>
              </a:effectLst>
              <a:latin typeface="HGP創英角ｺﾞｼｯｸUB" pitchFamily="50" charset="-128"/>
              <a:ea typeface="HGP創英角ｺﾞｼｯｸUB" pitchFamily="50" charset="-128"/>
            </a:endParaRPr>
          </a:p>
          <a:p>
            <a:pPr algn="ctr" eaLnBrk="0" hangingPunct="0">
              <a:spcBef>
                <a:spcPts val="0"/>
              </a:spcBef>
            </a:pPr>
            <a:r>
              <a:rPr kumimoji="0" lang="ja-JP" altLang="en-US" sz="2400" dirty="0">
                <a:solidFill>
                  <a:schemeClr val="accent2"/>
                </a:solidFill>
                <a:effectLst>
                  <a:outerShdw blurRad="38100" dist="38100" dir="2700000" algn="tl">
                    <a:srgbClr val="C0C0C0"/>
                  </a:outerShdw>
                </a:effectLst>
                <a:latin typeface="HGP創英角ｺﾞｼｯｸUB" pitchFamily="50" charset="-128"/>
                <a:ea typeface="HGP創英角ｺﾞｼｯｸUB" pitchFamily="50" charset="-128"/>
              </a:rPr>
              <a:t>未来社会創造機構　</a:t>
            </a:r>
            <a:r>
              <a:rPr kumimoji="0" lang="ja-JP" altLang="en-US" sz="2400" dirty="0" smtClean="0">
                <a:solidFill>
                  <a:schemeClr val="accent2"/>
                </a:solidFill>
                <a:effectLst>
                  <a:outerShdw blurRad="38100" dist="38100" dir="2700000" algn="tl">
                    <a:srgbClr val="C0C0C0"/>
                  </a:outerShdw>
                </a:effectLst>
                <a:latin typeface="HGP創英角ｺﾞｼｯｸUB" pitchFamily="50" charset="-128"/>
                <a:ea typeface="HGP創英角ｺﾞｼｯｸUB" pitchFamily="50" charset="-128"/>
              </a:rPr>
              <a:t>モビリティ社会研究所　教授</a:t>
            </a:r>
            <a:endParaRPr kumimoji="0" lang="en-US" altLang="ja-JP" sz="2400" dirty="0">
              <a:solidFill>
                <a:schemeClr val="accent2"/>
              </a:solidFill>
              <a:effectLst>
                <a:outerShdw blurRad="38100" dist="38100" dir="2700000" algn="tl">
                  <a:srgbClr val="C0C0C0"/>
                </a:outerShdw>
              </a:effectLst>
              <a:latin typeface="HGP創英角ｺﾞｼｯｸUB" pitchFamily="50" charset="-128"/>
              <a:ea typeface="HGP創英角ｺﾞｼｯｸUB" pitchFamily="50" charset="-128"/>
            </a:endParaRPr>
          </a:p>
          <a:p>
            <a:pPr algn="ctr" eaLnBrk="0" hangingPunct="0">
              <a:lnSpc>
                <a:spcPct val="80000"/>
              </a:lnSpc>
              <a:spcBef>
                <a:spcPct val="50000"/>
              </a:spcBef>
            </a:pPr>
            <a:r>
              <a:rPr kumimoji="0" lang="ja-JP" altLang="en-US" sz="2800" dirty="0" smtClean="0">
                <a:solidFill>
                  <a:schemeClr val="accent2"/>
                </a:solidFill>
                <a:effectLst>
                  <a:outerShdw blurRad="38100" dist="38100" dir="2700000" algn="tl">
                    <a:srgbClr val="C0C0C0"/>
                  </a:outerShdw>
                </a:effectLst>
                <a:latin typeface="HGP創英角ｺﾞｼｯｸUB" pitchFamily="50" charset="-128"/>
                <a:ea typeface="HGP創英角ｺﾞｼｯｸUB" pitchFamily="50" charset="-128"/>
              </a:rPr>
              <a:t>森 </a:t>
            </a:r>
            <a:r>
              <a:rPr kumimoji="0" lang="ja-JP" altLang="en-US" sz="2800" dirty="0">
                <a:solidFill>
                  <a:schemeClr val="accent2"/>
                </a:solidFill>
                <a:effectLst>
                  <a:outerShdw blurRad="38100" dist="38100" dir="2700000" algn="tl">
                    <a:srgbClr val="C0C0C0"/>
                  </a:outerShdw>
                </a:effectLst>
                <a:latin typeface="HGP創英角ｺﾞｼｯｸUB" pitchFamily="50" charset="-128"/>
                <a:ea typeface="HGP創英角ｺﾞｼｯｸUB" pitchFamily="50" charset="-128"/>
              </a:rPr>
              <a:t>川 高 行</a:t>
            </a:r>
            <a:endParaRPr kumimoji="0" lang="en-US" altLang="ja-JP" sz="2800" dirty="0">
              <a:solidFill>
                <a:schemeClr val="accent2"/>
              </a:solidFill>
              <a:effectLst>
                <a:outerShdw blurRad="38100" dist="38100" dir="2700000" algn="tl">
                  <a:srgbClr val="C0C0C0"/>
                </a:outerShdw>
              </a:effectLst>
              <a:latin typeface="HGP創英角ｺﾞｼｯｸUB" pitchFamily="50" charset="-128"/>
              <a:ea typeface="HGP創英角ｺﾞｼｯｸUB" pitchFamily="50" charset="-128"/>
            </a:endParaRPr>
          </a:p>
        </p:txBody>
      </p:sp>
      <p:sp>
        <p:nvSpPr>
          <p:cNvPr id="3" name="テキスト ボックス 2"/>
          <p:cNvSpPr txBox="1"/>
          <p:nvPr/>
        </p:nvSpPr>
        <p:spPr>
          <a:xfrm>
            <a:off x="989602" y="1628800"/>
            <a:ext cx="6948772" cy="144655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ja-JP" altLang="en-US" sz="4400" dirty="0">
                <a:solidFill>
                  <a:schemeClr val="accent2"/>
                </a:solidFill>
                <a:latin typeface="HGP創英角ｺﾞｼｯｸUB" panose="020B0900000000000000" pitchFamily="50" charset="-128"/>
                <a:ea typeface="HGP創英角ｺﾞｼｯｸUB" panose="020B0900000000000000" pitchFamily="50" charset="-128"/>
              </a:rPr>
              <a:t>自動</a:t>
            </a:r>
            <a:r>
              <a:rPr lang="ja-JP" altLang="en-US" sz="4400" dirty="0" smtClean="0">
                <a:solidFill>
                  <a:schemeClr val="accent2"/>
                </a:solidFill>
                <a:latin typeface="HGP創英角ｺﾞｼｯｸUB" panose="020B0900000000000000" pitchFamily="50" charset="-128"/>
                <a:ea typeface="HGP創英角ｺﾞｼｯｸUB" panose="020B0900000000000000" pitchFamily="50" charset="-128"/>
              </a:rPr>
              <a:t>運転技術の現状と</a:t>
            </a:r>
            <a:endParaRPr lang="en-US" altLang="ja-JP" sz="4400" dirty="0" smtClean="0">
              <a:solidFill>
                <a:schemeClr val="accent2"/>
              </a:solidFill>
              <a:latin typeface="HGP創英角ｺﾞｼｯｸUB" panose="020B0900000000000000" pitchFamily="50" charset="-128"/>
              <a:ea typeface="HGP創英角ｺﾞｼｯｸUB" panose="020B0900000000000000" pitchFamily="50" charset="-128"/>
            </a:endParaRPr>
          </a:p>
          <a:p>
            <a:pPr algn="ctr"/>
            <a:r>
              <a:rPr lang="ja-JP" altLang="en-US" sz="4400" dirty="0" smtClean="0">
                <a:solidFill>
                  <a:schemeClr val="accent2"/>
                </a:solidFill>
                <a:latin typeface="HGP創英角ｺﾞｼｯｸUB" panose="020B0900000000000000" pitchFamily="50" charset="-128"/>
                <a:ea typeface="HGP創英角ｺﾞｼｯｸUB" panose="020B0900000000000000" pitchFamily="50" charset="-128"/>
              </a:rPr>
              <a:t>新大阪駅への含意</a:t>
            </a:r>
            <a:endParaRPr kumimoji="1" lang="ja-JP" altLang="en-US" sz="4400" dirty="0">
              <a:solidFill>
                <a:schemeClr val="accent2"/>
              </a:solidFill>
              <a:latin typeface="HGP創英角ｺﾞｼｯｸUB" panose="020B0900000000000000" pitchFamily="50" charset="-128"/>
              <a:ea typeface="HGP創英角ｺﾞｼｯｸUB" panose="020B0900000000000000" pitchFamily="50" charset="-128"/>
            </a:endParaRPr>
          </a:p>
        </p:txBody>
      </p:sp>
      <p:sp>
        <p:nvSpPr>
          <p:cNvPr id="5" name="テキスト ボックス 4"/>
          <p:cNvSpPr txBox="1"/>
          <p:nvPr/>
        </p:nvSpPr>
        <p:spPr>
          <a:xfrm>
            <a:off x="7437835" y="476672"/>
            <a:ext cx="1282303" cy="338554"/>
          </a:xfrm>
          <a:prstGeom prst="rect">
            <a:avLst/>
          </a:prstGeom>
          <a:solidFill>
            <a:schemeClr val="bg1"/>
          </a:solidFill>
          <a:ln>
            <a:solidFill>
              <a:schemeClr val="tx1"/>
            </a:solidFill>
          </a:ln>
        </p:spPr>
        <p:txBody>
          <a:bodyPr wrap="square" rtlCol="0">
            <a:spAutoFit/>
          </a:bodyPr>
          <a:lstStyle/>
          <a:p>
            <a:pPr algn="ctr"/>
            <a:r>
              <a:rPr kumimoji="1" lang="ja-JP" altLang="en-US" sz="1600" dirty="0" smtClean="0"/>
              <a:t>資料３－３</a:t>
            </a:r>
            <a:endParaRPr kumimoji="1" lang="ja-JP" altLang="en-US" sz="1600" dirty="0"/>
          </a:p>
        </p:txBody>
      </p:sp>
    </p:spTree>
    <p:extLst>
      <p:ext uri="{BB962C8B-B14F-4D97-AF65-F5344CB8AC3E}">
        <p14:creationId xmlns:p14="http://schemas.microsoft.com/office/powerpoint/2010/main" val="6270358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LIDAR</a:t>
            </a:r>
            <a:r>
              <a:rPr kumimoji="1" lang="ja-JP" altLang="en-US" dirty="0" smtClean="0"/>
              <a:t>の役割</a:t>
            </a:r>
            <a:endParaRPr kumimoji="1" lang="ja-JP" altLang="en-US" dirty="0"/>
          </a:p>
        </p:txBody>
      </p:sp>
      <p:sp>
        <p:nvSpPr>
          <p:cNvPr id="3" name="コンテンツ プレースホルダー 2"/>
          <p:cNvSpPr>
            <a:spLocks noGrp="1"/>
          </p:cNvSpPr>
          <p:nvPr>
            <p:ph idx="1"/>
          </p:nvPr>
        </p:nvSpPr>
        <p:spPr/>
        <p:txBody>
          <a:bodyPr/>
          <a:lstStyle/>
          <a:p>
            <a:r>
              <a:rPr kumimoji="1" lang="ja-JP" altLang="en-US" sz="3200" dirty="0" smtClean="0"/>
              <a:t>障害物検知</a:t>
            </a:r>
            <a:endParaRPr kumimoji="1" lang="en-US" altLang="ja-JP" sz="3200" dirty="0" smtClean="0"/>
          </a:p>
          <a:p>
            <a:pPr lvl="1"/>
            <a:r>
              <a:rPr lang="ja-JP" altLang="en-US" sz="2800" dirty="0" smtClean="0"/>
              <a:t>これから</a:t>
            </a:r>
            <a:r>
              <a:rPr lang="ja-JP" altLang="en-US" sz="2800" dirty="0"/>
              <a:t>走</a:t>
            </a:r>
            <a:r>
              <a:rPr lang="ja-JP" altLang="en-US" sz="2800" dirty="0" smtClean="0"/>
              <a:t>っていく</a:t>
            </a:r>
            <a:r>
              <a:rPr lang="ja-JP" altLang="en-US" sz="2800" dirty="0"/>
              <a:t>領域</a:t>
            </a:r>
            <a:r>
              <a:rPr lang="ja-JP" altLang="en-US" sz="2800" dirty="0" smtClean="0"/>
              <a:t>に障害物（車、人、落下物など）がないか</a:t>
            </a:r>
            <a:endParaRPr lang="en-US" altLang="ja-JP" sz="2800" dirty="0" smtClean="0"/>
          </a:p>
          <a:p>
            <a:pPr lvl="1"/>
            <a:endParaRPr lang="en-US" altLang="ja-JP" sz="2800" dirty="0" smtClean="0"/>
          </a:p>
          <a:p>
            <a:r>
              <a:rPr kumimoji="1" lang="ja-JP" altLang="en-US" sz="3200" dirty="0" smtClean="0"/>
              <a:t>自車位置推定</a:t>
            </a:r>
            <a:endParaRPr kumimoji="1" lang="en-US" altLang="ja-JP" sz="3200" dirty="0" smtClean="0"/>
          </a:p>
          <a:p>
            <a:pPr lvl="1"/>
            <a:r>
              <a:rPr lang="ja-JP" altLang="en-US" sz="2800" dirty="0" smtClean="0"/>
              <a:t>あらかじめ</a:t>
            </a:r>
            <a:r>
              <a:rPr lang="en-US" altLang="ja-JP" sz="2800" dirty="0" smtClean="0"/>
              <a:t>LIDAR</a:t>
            </a:r>
            <a:r>
              <a:rPr lang="ja-JP" altLang="en-US" sz="2800" dirty="0" smtClean="0"/>
              <a:t>で作っておいた</a:t>
            </a:r>
            <a:r>
              <a:rPr lang="en-US" altLang="ja-JP" sz="2800" dirty="0" smtClean="0"/>
              <a:t>3</a:t>
            </a:r>
            <a:r>
              <a:rPr lang="ja-JP" altLang="en-US" sz="2800" dirty="0" smtClean="0"/>
              <a:t>次元点群地図と、今自車の</a:t>
            </a:r>
            <a:r>
              <a:rPr lang="en-US" altLang="ja-JP" sz="2800" dirty="0" smtClean="0"/>
              <a:t>LIDAR</a:t>
            </a:r>
            <a:r>
              <a:rPr lang="ja-JP" altLang="en-US" sz="2800" dirty="0" smtClean="0"/>
              <a:t>から得られた点群データをマッチングさせて、自分の車の位置を推定する　　　　　（誤差数センチ）</a:t>
            </a:r>
            <a:endParaRPr kumimoji="1" lang="ja-JP" altLang="en-US" sz="2800" dirty="0"/>
          </a:p>
        </p:txBody>
      </p:sp>
      <p:sp>
        <p:nvSpPr>
          <p:cNvPr id="4" name="スライド番号プレースホルダー 3"/>
          <p:cNvSpPr>
            <a:spLocks noGrp="1"/>
          </p:cNvSpPr>
          <p:nvPr>
            <p:ph type="sldNum" sz="quarter" idx="10"/>
          </p:nvPr>
        </p:nvSpPr>
        <p:spPr/>
        <p:txBody>
          <a:bodyPr/>
          <a:lstStyle/>
          <a:p>
            <a:fld id="{C8F4C051-91D9-45EB-999B-11296780ECED}" type="slidenum">
              <a:rPr lang="en-US" altLang="ja-JP" smtClean="0"/>
              <a:pPr/>
              <a:t>10</a:t>
            </a:fld>
            <a:endParaRPr lang="en-US" altLang="ja-JP"/>
          </a:p>
        </p:txBody>
      </p:sp>
    </p:spTree>
    <p:extLst>
      <p:ext uri="{BB962C8B-B14F-4D97-AF65-F5344CB8AC3E}">
        <p14:creationId xmlns:p14="http://schemas.microsoft.com/office/powerpoint/2010/main" val="29397326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その他の「見る」ための機械</a:t>
            </a:r>
            <a:endParaRPr kumimoji="1" lang="ja-JP" altLang="en-US" dirty="0"/>
          </a:p>
        </p:txBody>
      </p:sp>
      <p:sp>
        <p:nvSpPr>
          <p:cNvPr id="3" name="コンテンツ プレースホルダー 2"/>
          <p:cNvSpPr>
            <a:spLocks noGrp="1"/>
          </p:cNvSpPr>
          <p:nvPr>
            <p:ph idx="1"/>
          </p:nvPr>
        </p:nvSpPr>
        <p:spPr>
          <a:xfrm>
            <a:off x="468313" y="1052736"/>
            <a:ext cx="8147050" cy="4968652"/>
          </a:xfrm>
        </p:spPr>
        <p:txBody>
          <a:bodyPr/>
          <a:lstStyle/>
          <a:p>
            <a:r>
              <a:rPr kumimoji="1" lang="ja-JP" altLang="en-US" sz="3200" dirty="0" smtClean="0"/>
              <a:t>カメラ</a:t>
            </a:r>
            <a:endParaRPr kumimoji="1" lang="en-US" altLang="ja-JP" sz="3200" dirty="0" smtClean="0"/>
          </a:p>
          <a:p>
            <a:pPr lvl="1"/>
            <a:r>
              <a:rPr lang="en-US" altLang="ja-JP" sz="2800" dirty="0" smtClean="0"/>
              <a:t>AI</a:t>
            </a:r>
            <a:r>
              <a:rPr lang="ja-JP" altLang="en-US" sz="2800" dirty="0" smtClean="0"/>
              <a:t>による画像認識技術の進展</a:t>
            </a:r>
            <a:endParaRPr lang="en-US" altLang="ja-JP" sz="2800" dirty="0" smtClean="0"/>
          </a:p>
          <a:p>
            <a:pPr lvl="1"/>
            <a:r>
              <a:rPr kumimoji="1" lang="ja-JP" altLang="en-US" sz="2800" dirty="0" smtClean="0"/>
              <a:t>「色」が分かる（信号の色認識には必須）</a:t>
            </a:r>
            <a:endParaRPr kumimoji="1" lang="en-US" altLang="ja-JP" sz="2800" dirty="0" smtClean="0"/>
          </a:p>
          <a:p>
            <a:pPr lvl="1"/>
            <a:r>
              <a:rPr lang="ja-JP" altLang="en-US" sz="2800" dirty="0"/>
              <a:t>夜間</a:t>
            </a:r>
            <a:r>
              <a:rPr lang="ja-JP" altLang="en-US" sz="2800" dirty="0" smtClean="0"/>
              <a:t>や</a:t>
            </a:r>
            <a:r>
              <a:rPr lang="ja-JP" altLang="en-US" sz="2800" dirty="0"/>
              <a:t>逆光</a:t>
            </a:r>
            <a:r>
              <a:rPr lang="ja-JP" altLang="en-US" sz="2800" dirty="0" smtClean="0"/>
              <a:t>に弱い</a:t>
            </a:r>
            <a:endParaRPr lang="en-US" altLang="ja-JP" sz="2800" dirty="0" smtClean="0"/>
          </a:p>
          <a:p>
            <a:pPr lvl="1"/>
            <a:endParaRPr kumimoji="1" lang="en-US" altLang="ja-JP" sz="2800" dirty="0" smtClean="0"/>
          </a:p>
          <a:p>
            <a:pPr lvl="1"/>
            <a:endParaRPr kumimoji="1" lang="en-US" altLang="ja-JP" sz="2800" dirty="0"/>
          </a:p>
          <a:p>
            <a:r>
              <a:rPr lang="ja-JP" altLang="en-US" sz="3200" dirty="0" smtClean="0"/>
              <a:t>レーダー</a:t>
            </a:r>
            <a:endParaRPr lang="en-US" altLang="ja-JP" sz="3200" dirty="0" smtClean="0"/>
          </a:p>
          <a:p>
            <a:pPr lvl="1"/>
            <a:r>
              <a:rPr kumimoji="1" lang="ja-JP" altLang="en-US" sz="2800" dirty="0" smtClean="0"/>
              <a:t>ざっくりと障害物を認識するだけでよいなら</a:t>
            </a:r>
            <a:r>
              <a:rPr kumimoji="1" lang="en-US" altLang="ja-JP" sz="2800" dirty="0" smtClean="0"/>
              <a:t>LIDAR</a:t>
            </a:r>
            <a:r>
              <a:rPr kumimoji="1" lang="ja-JP" altLang="en-US" sz="2800" dirty="0" smtClean="0"/>
              <a:t>より安価なレーダーで十分　　　　　　　　（自動ブレーキなど）</a:t>
            </a:r>
            <a:endParaRPr kumimoji="1" lang="ja-JP" altLang="en-US" sz="2800" dirty="0"/>
          </a:p>
        </p:txBody>
      </p:sp>
      <p:sp>
        <p:nvSpPr>
          <p:cNvPr id="4" name="スライド番号プレースホルダー 3"/>
          <p:cNvSpPr>
            <a:spLocks noGrp="1"/>
          </p:cNvSpPr>
          <p:nvPr>
            <p:ph type="sldNum" sz="quarter" idx="10"/>
          </p:nvPr>
        </p:nvSpPr>
        <p:spPr/>
        <p:txBody>
          <a:bodyPr/>
          <a:lstStyle/>
          <a:p>
            <a:fld id="{C8F4C051-91D9-45EB-999B-11296780ECED}" type="slidenum">
              <a:rPr lang="en-US" altLang="ja-JP" smtClean="0"/>
              <a:pPr/>
              <a:t>11</a:t>
            </a:fld>
            <a:endParaRPr lang="en-US" altLang="ja-JP"/>
          </a:p>
        </p:txBody>
      </p:sp>
      <p:pic>
        <p:nvPicPr>
          <p:cNvPr id="5" name="図 4"/>
          <p:cNvPicPr>
            <a:picLocks noChangeAspect="1"/>
          </p:cNvPicPr>
          <p:nvPr/>
        </p:nvPicPr>
        <p:blipFill>
          <a:blip r:embed="rId2"/>
          <a:stretch>
            <a:fillRect/>
          </a:stretch>
        </p:blipFill>
        <p:spPr>
          <a:xfrm>
            <a:off x="4788024" y="2708920"/>
            <a:ext cx="3568945" cy="1998610"/>
          </a:xfrm>
          <a:prstGeom prst="rect">
            <a:avLst/>
          </a:prstGeom>
        </p:spPr>
      </p:pic>
    </p:spTree>
    <p:extLst>
      <p:ext uri="{BB962C8B-B14F-4D97-AF65-F5344CB8AC3E}">
        <p14:creationId xmlns:p14="http://schemas.microsoft.com/office/powerpoint/2010/main" val="33157550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これらを全て</a:t>
            </a:r>
            <a:r>
              <a:rPr lang="en-US" altLang="ja-JP" dirty="0"/>
              <a:t>AI</a:t>
            </a:r>
            <a:r>
              <a:rPr lang="ja-JP" altLang="en-US" dirty="0"/>
              <a:t>と機械</a:t>
            </a:r>
            <a:r>
              <a:rPr kumimoji="1" lang="ja-JP" altLang="en-US" dirty="0" smtClean="0"/>
              <a:t>で行う ～</a:t>
            </a:r>
            <a:r>
              <a:rPr kumimoji="1" lang="en-US" altLang="ja-JP" dirty="0" smtClean="0"/>
              <a:t> </a:t>
            </a:r>
            <a:r>
              <a:rPr kumimoji="1" lang="ja-JP" altLang="en-US" dirty="0" smtClean="0"/>
              <a:t>「判断」</a:t>
            </a:r>
            <a:endParaRPr kumimoji="1" lang="ja-JP" altLang="en-US" dirty="0"/>
          </a:p>
        </p:txBody>
      </p:sp>
      <p:sp>
        <p:nvSpPr>
          <p:cNvPr id="7" name="テキスト ボックス 6"/>
          <p:cNvSpPr txBox="1"/>
          <p:nvPr/>
        </p:nvSpPr>
        <p:spPr>
          <a:xfrm>
            <a:off x="683568" y="980728"/>
            <a:ext cx="2016224" cy="851297"/>
          </a:xfrm>
          <a:prstGeom prst="flowChartAlternateProcess">
            <a:avLst/>
          </a:prstGeom>
          <a:solidFill>
            <a:srgbClr val="1509FB"/>
          </a:solidFill>
        </p:spPr>
        <p:txBody>
          <a:bodyPr wrap="square" rtlCol="0">
            <a:spAutoFit/>
          </a:bodyPr>
          <a:lstStyle/>
          <a:p>
            <a:pPr algn="ctr"/>
            <a:r>
              <a:rPr kumimoji="1" lang="ja-JP" altLang="en-US" sz="4400" b="1" dirty="0" smtClean="0">
                <a:solidFill>
                  <a:schemeClr val="bg1"/>
                </a:solidFill>
              </a:rPr>
              <a:t>判断</a:t>
            </a:r>
            <a:endParaRPr kumimoji="1" lang="ja-JP" altLang="en-US" sz="4400" b="1" dirty="0">
              <a:solidFill>
                <a:schemeClr val="bg1"/>
              </a:solidFill>
            </a:endParaRPr>
          </a:p>
        </p:txBody>
      </p:sp>
      <p:sp>
        <p:nvSpPr>
          <p:cNvPr id="9" name="テキスト ボックス 8"/>
          <p:cNvSpPr txBox="1"/>
          <p:nvPr/>
        </p:nvSpPr>
        <p:spPr>
          <a:xfrm>
            <a:off x="2987824" y="1116033"/>
            <a:ext cx="5472608" cy="584775"/>
          </a:xfrm>
          <a:prstGeom prst="rect">
            <a:avLst/>
          </a:prstGeom>
          <a:noFill/>
        </p:spPr>
        <p:txBody>
          <a:bodyPr wrap="square" rtlCol="0">
            <a:spAutoFit/>
          </a:bodyPr>
          <a:lstStyle/>
          <a:p>
            <a:r>
              <a:rPr kumimoji="1" lang="ja-JP" altLang="en-US" sz="3200" dirty="0" smtClean="0"/>
              <a:t>進もう、止まろう、曲がろう</a:t>
            </a:r>
            <a:endParaRPr kumimoji="1" lang="ja-JP" altLang="en-US" sz="3200" dirty="0"/>
          </a:p>
        </p:txBody>
      </p:sp>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9592" y="1916832"/>
            <a:ext cx="7388313" cy="4155926"/>
          </a:xfrm>
          <a:prstGeom prst="rect">
            <a:avLst/>
          </a:prstGeom>
        </p:spPr>
      </p:pic>
      <p:sp>
        <p:nvSpPr>
          <p:cNvPr id="8" name="テキスト ボックス 7"/>
          <p:cNvSpPr txBox="1"/>
          <p:nvPr/>
        </p:nvSpPr>
        <p:spPr>
          <a:xfrm>
            <a:off x="351854" y="5661248"/>
            <a:ext cx="8396610" cy="95410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kumimoji="1" lang="ja-JP" altLang="en-US" sz="2800" dirty="0" smtClean="0"/>
              <a:t>基本的には、目的地までの経路（ナビでの探索経路）上に打った点をなぞるように走る</a:t>
            </a:r>
            <a:endParaRPr kumimoji="1" lang="ja-JP" altLang="en-US" sz="2800" dirty="0"/>
          </a:p>
        </p:txBody>
      </p:sp>
      <p:sp>
        <p:nvSpPr>
          <p:cNvPr id="3" name="スライド番号プレースホルダー 2"/>
          <p:cNvSpPr>
            <a:spLocks noGrp="1"/>
          </p:cNvSpPr>
          <p:nvPr>
            <p:ph type="sldNum" sz="quarter" idx="10"/>
          </p:nvPr>
        </p:nvSpPr>
        <p:spPr>
          <a:xfrm>
            <a:off x="7192267" y="6617667"/>
            <a:ext cx="1700213" cy="339725"/>
          </a:xfrm>
        </p:spPr>
        <p:txBody>
          <a:bodyPr/>
          <a:lstStyle/>
          <a:p>
            <a:fld id="{9A627332-D4E2-4554-AB13-A087CE24D8C4}" type="slidenum">
              <a:rPr lang="en-US" altLang="ja-JP" smtClean="0"/>
              <a:pPr/>
              <a:t>12</a:t>
            </a:fld>
            <a:endParaRPr lang="en-US" altLang="ja-JP"/>
          </a:p>
        </p:txBody>
      </p:sp>
    </p:spTree>
    <p:extLst>
      <p:ext uri="{BB962C8B-B14F-4D97-AF65-F5344CB8AC3E}">
        <p14:creationId xmlns:p14="http://schemas.microsoft.com/office/powerpoint/2010/main" val="28906324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これらを全て</a:t>
            </a:r>
            <a:r>
              <a:rPr lang="en-US" altLang="ja-JP" dirty="0"/>
              <a:t>AI</a:t>
            </a:r>
            <a:r>
              <a:rPr lang="ja-JP" altLang="en-US" dirty="0"/>
              <a:t>と機械</a:t>
            </a:r>
            <a:r>
              <a:rPr kumimoji="1" lang="ja-JP" altLang="en-US" dirty="0" smtClean="0"/>
              <a:t>で行う ～</a:t>
            </a:r>
            <a:r>
              <a:rPr kumimoji="1" lang="en-US" altLang="ja-JP" dirty="0" smtClean="0"/>
              <a:t> </a:t>
            </a:r>
            <a:r>
              <a:rPr kumimoji="1" lang="ja-JP" altLang="en-US" dirty="0" smtClean="0"/>
              <a:t>「判断」</a:t>
            </a:r>
            <a:endParaRPr kumimoji="1" lang="ja-JP" altLang="en-US" dirty="0"/>
          </a:p>
        </p:txBody>
      </p:sp>
      <p:sp>
        <p:nvSpPr>
          <p:cNvPr id="3" name="スライド番号プレースホルダー 2"/>
          <p:cNvSpPr>
            <a:spLocks noGrp="1"/>
          </p:cNvSpPr>
          <p:nvPr>
            <p:ph type="sldNum" sz="quarter" idx="10"/>
          </p:nvPr>
        </p:nvSpPr>
        <p:spPr/>
        <p:txBody>
          <a:bodyPr/>
          <a:lstStyle/>
          <a:p>
            <a:fld id="{9A627332-D4E2-4554-AB13-A087CE24D8C4}" type="slidenum">
              <a:rPr lang="en-US" altLang="ja-JP" smtClean="0"/>
              <a:pPr/>
              <a:t>13</a:t>
            </a:fld>
            <a:endParaRPr lang="en-US" altLang="ja-JP"/>
          </a:p>
        </p:txBody>
      </p:sp>
      <p:sp>
        <p:nvSpPr>
          <p:cNvPr id="8" name="テキスト ボックス 7"/>
          <p:cNvSpPr txBox="1"/>
          <p:nvPr/>
        </p:nvSpPr>
        <p:spPr>
          <a:xfrm>
            <a:off x="179512" y="3547462"/>
            <a:ext cx="8712968" cy="1969770"/>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kumimoji="1" lang="ja-JP" altLang="en-US" sz="2800" dirty="0" smtClean="0"/>
              <a:t>前方に障害物が認知された場合、止まるのか、経路をそこだけ引き直してよけて通るのか</a:t>
            </a:r>
            <a:endParaRPr kumimoji="1" lang="en-US" altLang="ja-JP" sz="2800" dirty="0" smtClean="0"/>
          </a:p>
          <a:p>
            <a:pPr marL="285750" indent="-285750">
              <a:spcBef>
                <a:spcPts val="600"/>
              </a:spcBef>
              <a:buFont typeface="Arial" panose="020B0604020202020204" pitchFamily="34" charset="0"/>
              <a:buChar char="•"/>
            </a:pPr>
            <a:r>
              <a:rPr lang="ja-JP" altLang="en-US" sz="2800" dirty="0" smtClean="0"/>
              <a:t>信号の色を</a:t>
            </a:r>
            <a:r>
              <a:rPr lang="ja-JP" altLang="en-US" sz="2800" dirty="0"/>
              <a:t>認知</a:t>
            </a:r>
            <a:r>
              <a:rPr lang="ja-JP" altLang="en-US" sz="2800" dirty="0" smtClean="0"/>
              <a:t>して、進むか止まるか</a:t>
            </a:r>
            <a:endParaRPr lang="en-US" altLang="ja-JP" sz="2800" dirty="0" smtClean="0"/>
          </a:p>
          <a:p>
            <a:pPr marL="285750" indent="-285750">
              <a:spcBef>
                <a:spcPts val="600"/>
              </a:spcBef>
              <a:buFont typeface="Arial" panose="020B0604020202020204" pitchFamily="34" charset="0"/>
              <a:buChar char="•"/>
            </a:pPr>
            <a:r>
              <a:rPr kumimoji="1" lang="ja-JP" altLang="en-US" sz="2800" dirty="0" smtClean="0"/>
              <a:t>合流したり、右折するときにいつどんな速度で進むのか</a:t>
            </a:r>
            <a:endParaRPr kumimoji="1" lang="ja-JP" altLang="en-US" sz="2800" dirty="0"/>
          </a:p>
        </p:txBody>
      </p:sp>
      <p:sp>
        <p:nvSpPr>
          <p:cNvPr id="7" name="テキスト ボックス 6"/>
          <p:cNvSpPr txBox="1"/>
          <p:nvPr/>
        </p:nvSpPr>
        <p:spPr>
          <a:xfrm>
            <a:off x="683568" y="1196752"/>
            <a:ext cx="2016224" cy="851297"/>
          </a:xfrm>
          <a:prstGeom prst="flowChartAlternateProcess">
            <a:avLst/>
          </a:prstGeom>
          <a:solidFill>
            <a:srgbClr val="1509FB"/>
          </a:solidFill>
        </p:spPr>
        <p:txBody>
          <a:bodyPr wrap="square" rtlCol="0">
            <a:spAutoFit/>
          </a:bodyPr>
          <a:lstStyle/>
          <a:p>
            <a:pPr algn="ctr"/>
            <a:r>
              <a:rPr kumimoji="1" lang="ja-JP" altLang="en-US" sz="4400" b="1" dirty="0" smtClean="0">
                <a:solidFill>
                  <a:schemeClr val="bg1"/>
                </a:solidFill>
              </a:rPr>
              <a:t>判断</a:t>
            </a:r>
            <a:endParaRPr kumimoji="1" lang="ja-JP" altLang="en-US" sz="4400" b="1" dirty="0">
              <a:solidFill>
                <a:schemeClr val="bg1"/>
              </a:solidFill>
            </a:endParaRPr>
          </a:p>
        </p:txBody>
      </p:sp>
      <p:sp>
        <p:nvSpPr>
          <p:cNvPr id="9" name="テキスト ボックス 8"/>
          <p:cNvSpPr txBox="1"/>
          <p:nvPr/>
        </p:nvSpPr>
        <p:spPr>
          <a:xfrm>
            <a:off x="2987824" y="1332057"/>
            <a:ext cx="5472608" cy="584775"/>
          </a:xfrm>
          <a:prstGeom prst="rect">
            <a:avLst/>
          </a:prstGeom>
          <a:noFill/>
        </p:spPr>
        <p:txBody>
          <a:bodyPr wrap="square" rtlCol="0">
            <a:spAutoFit/>
          </a:bodyPr>
          <a:lstStyle/>
          <a:p>
            <a:r>
              <a:rPr kumimoji="1" lang="ja-JP" altLang="en-US" sz="3200" dirty="0" smtClean="0"/>
              <a:t>進もう、止まろう、曲がろう</a:t>
            </a:r>
            <a:endParaRPr kumimoji="1" lang="ja-JP" altLang="en-US" sz="3200" dirty="0"/>
          </a:p>
        </p:txBody>
      </p:sp>
      <p:sp>
        <p:nvSpPr>
          <p:cNvPr id="4" name="テキスト ボックス 3"/>
          <p:cNvSpPr txBox="1"/>
          <p:nvPr/>
        </p:nvSpPr>
        <p:spPr>
          <a:xfrm>
            <a:off x="351854" y="2204864"/>
            <a:ext cx="8396610" cy="95410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kumimoji="1" lang="ja-JP" altLang="en-US" sz="2800" dirty="0" smtClean="0"/>
              <a:t>基本的には、目的地までの経路（ナビでの探索経路）上に打った点をなぞるように走るが、</a:t>
            </a:r>
            <a:endParaRPr kumimoji="1" lang="ja-JP" altLang="en-US" sz="2800" dirty="0"/>
          </a:p>
        </p:txBody>
      </p:sp>
    </p:spTree>
    <p:extLst>
      <p:ext uri="{BB962C8B-B14F-4D97-AF65-F5344CB8AC3E}">
        <p14:creationId xmlns:p14="http://schemas.microsoft.com/office/powerpoint/2010/main" val="33095070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これらを全て</a:t>
            </a:r>
            <a:r>
              <a:rPr kumimoji="1" lang="en-US" altLang="ja-JP" dirty="0" smtClean="0"/>
              <a:t>AI</a:t>
            </a:r>
            <a:r>
              <a:rPr kumimoji="1" lang="ja-JP" altLang="en-US" dirty="0" smtClean="0"/>
              <a:t>と機械で行う ～</a:t>
            </a:r>
            <a:r>
              <a:rPr kumimoji="1" lang="en-US" altLang="ja-JP" dirty="0" smtClean="0"/>
              <a:t> </a:t>
            </a:r>
            <a:r>
              <a:rPr kumimoji="1" lang="ja-JP" altLang="en-US" dirty="0" smtClean="0"/>
              <a:t>「操作」</a:t>
            </a:r>
            <a:endParaRPr kumimoji="1" lang="ja-JP" altLang="en-US" dirty="0"/>
          </a:p>
        </p:txBody>
      </p:sp>
      <p:sp>
        <p:nvSpPr>
          <p:cNvPr id="3" name="スライド番号プレースホルダー 2"/>
          <p:cNvSpPr>
            <a:spLocks noGrp="1"/>
          </p:cNvSpPr>
          <p:nvPr>
            <p:ph type="sldNum" sz="quarter" idx="10"/>
          </p:nvPr>
        </p:nvSpPr>
        <p:spPr/>
        <p:txBody>
          <a:bodyPr/>
          <a:lstStyle/>
          <a:p>
            <a:fld id="{9A627332-D4E2-4554-AB13-A087CE24D8C4}" type="slidenum">
              <a:rPr lang="en-US" altLang="ja-JP" smtClean="0"/>
              <a:pPr/>
              <a:t>14</a:t>
            </a:fld>
            <a:endParaRPr lang="en-US" altLang="ja-JP" dirty="0"/>
          </a:p>
        </p:txBody>
      </p:sp>
      <p:sp>
        <p:nvSpPr>
          <p:cNvPr id="8" name="テキスト ボックス 7"/>
          <p:cNvSpPr txBox="1"/>
          <p:nvPr/>
        </p:nvSpPr>
        <p:spPr>
          <a:xfrm>
            <a:off x="707514" y="2153360"/>
            <a:ext cx="7536893" cy="2246769"/>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kumimoji="1" lang="ja-JP" altLang="en-US" sz="2800" dirty="0" smtClean="0"/>
              <a:t>「判断」から出力される、目標「速度」や「角速度」にもとづいて、車のアクセル（燃料噴射量、</a:t>
            </a:r>
            <a:r>
              <a:rPr kumimoji="1" lang="en-US" altLang="ja-JP" sz="2800" dirty="0" smtClean="0"/>
              <a:t>EV</a:t>
            </a:r>
            <a:r>
              <a:rPr kumimoji="1" lang="ja-JP" altLang="en-US" sz="2800" dirty="0" smtClean="0"/>
              <a:t>の場合は電流量など）、ブレーキ（ブレーキシューに掛ける圧力）、ハンドル（モーターで回すハンドルの角速度）を制御する</a:t>
            </a:r>
            <a:endParaRPr kumimoji="1" lang="ja-JP" altLang="en-US" sz="2800" dirty="0"/>
          </a:p>
        </p:txBody>
      </p:sp>
      <p:sp>
        <p:nvSpPr>
          <p:cNvPr id="10" name="テキスト ボックス 9"/>
          <p:cNvSpPr txBox="1"/>
          <p:nvPr/>
        </p:nvSpPr>
        <p:spPr>
          <a:xfrm>
            <a:off x="707515" y="1062194"/>
            <a:ext cx="2016224" cy="851297"/>
          </a:xfrm>
          <a:prstGeom prst="flowChartAlternateProcess">
            <a:avLst/>
          </a:prstGeom>
          <a:solidFill>
            <a:srgbClr val="C00000"/>
          </a:solidFill>
        </p:spPr>
        <p:txBody>
          <a:bodyPr wrap="square" rtlCol="0">
            <a:spAutoFit/>
          </a:bodyPr>
          <a:lstStyle/>
          <a:p>
            <a:pPr algn="ctr"/>
            <a:r>
              <a:rPr kumimoji="1" lang="ja-JP" altLang="en-US" sz="4400" b="1" dirty="0" smtClean="0">
                <a:solidFill>
                  <a:schemeClr val="bg1"/>
                </a:solidFill>
              </a:rPr>
              <a:t>操作</a:t>
            </a:r>
            <a:endParaRPr kumimoji="1" lang="ja-JP" altLang="en-US" sz="4400" b="1" dirty="0">
              <a:solidFill>
                <a:schemeClr val="bg1"/>
              </a:solidFill>
            </a:endParaRPr>
          </a:p>
        </p:txBody>
      </p:sp>
      <p:sp>
        <p:nvSpPr>
          <p:cNvPr id="11" name="テキスト ボックス 10"/>
          <p:cNvSpPr txBox="1"/>
          <p:nvPr/>
        </p:nvSpPr>
        <p:spPr>
          <a:xfrm>
            <a:off x="2831140" y="1188041"/>
            <a:ext cx="5629291" cy="584775"/>
          </a:xfrm>
          <a:prstGeom prst="rect">
            <a:avLst/>
          </a:prstGeom>
          <a:noFill/>
        </p:spPr>
        <p:txBody>
          <a:bodyPr wrap="square" rtlCol="0">
            <a:spAutoFit/>
          </a:bodyPr>
          <a:lstStyle/>
          <a:p>
            <a:r>
              <a:rPr kumimoji="1" lang="ja-JP" altLang="en-US" sz="3200" dirty="0" smtClean="0"/>
              <a:t>アクセル、ブレーキ、ハンドル</a:t>
            </a:r>
            <a:endParaRPr kumimoji="1" lang="ja-JP" altLang="en-US" sz="3200" dirty="0"/>
          </a:p>
        </p:txBody>
      </p:sp>
      <p:pic>
        <p:nvPicPr>
          <p:cNvPr id="5" name="図 4"/>
          <p:cNvPicPr>
            <a:picLocks noChangeAspect="1"/>
          </p:cNvPicPr>
          <p:nvPr/>
        </p:nvPicPr>
        <p:blipFill>
          <a:blip r:embed="rId2"/>
          <a:stretch>
            <a:fillRect/>
          </a:stretch>
        </p:blipFill>
        <p:spPr>
          <a:xfrm>
            <a:off x="1020779" y="4423678"/>
            <a:ext cx="3119173" cy="2173674"/>
          </a:xfrm>
          <a:prstGeom prst="rect">
            <a:avLst/>
          </a:prstGeom>
        </p:spPr>
      </p:pic>
      <p:pic>
        <p:nvPicPr>
          <p:cNvPr id="6" name="図 5"/>
          <p:cNvPicPr>
            <a:picLocks noChangeAspect="1"/>
          </p:cNvPicPr>
          <p:nvPr/>
        </p:nvPicPr>
        <p:blipFill rotWithShape="1">
          <a:blip r:embed="rId3"/>
          <a:srcRect l="11124" r="19354"/>
          <a:stretch/>
        </p:blipFill>
        <p:spPr>
          <a:xfrm>
            <a:off x="4716016" y="4391283"/>
            <a:ext cx="3168352" cy="2206069"/>
          </a:xfrm>
          <a:prstGeom prst="rect">
            <a:avLst/>
          </a:prstGeom>
        </p:spPr>
      </p:pic>
    </p:spTree>
    <p:extLst>
      <p:ext uri="{BB962C8B-B14F-4D97-AF65-F5344CB8AC3E}">
        <p14:creationId xmlns:p14="http://schemas.microsoft.com/office/powerpoint/2010/main" val="42324770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a:stretch>
            <a:fillRect/>
          </a:stretch>
        </p:blipFill>
        <p:spPr>
          <a:xfrm>
            <a:off x="0" y="263769"/>
            <a:ext cx="8952259" cy="6330462"/>
          </a:xfrm>
          <a:prstGeom prst="rect">
            <a:avLst/>
          </a:prstGeom>
        </p:spPr>
      </p:pic>
      <p:sp>
        <p:nvSpPr>
          <p:cNvPr id="6" name="テキスト ボックス 5"/>
          <p:cNvSpPr txBox="1"/>
          <p:nvPr/>
        </p:nvSpPr>
        <p:spPr>
          <a:xfrm>
            <a:off x="1387426" y="6526709"/>
            <a:ext cx="8441158" cy="276999"/>
          </a:xfrm>
          <a:prstGeom prst="rect">
            <a:avLst/>
          </a:prstGeom>
          <a:noFill/>
        </p:spPr>
        <p:txBody>
          <a:bodyPr wrap="square" rtlCol="0">
            <a:spAutoFit/>
          </a:bodyPr>
          <a:lstStyle/>
          <a:p>
            <a:pPr defTabSz="422041" fontAlgn="auto">
              <a:spcBef>
                <a:spcPts val="0"/>
              </a:spcBef>
              <a:spcAft>
                <a:spcPts val="0"/>
              </a:spcAft>
            </a:pPr>
            <a:r>
              <a:rPr lang="ja-JP" altLang="en-US" sz="1200" dirty="0" smtClean="0">
                <a:solidFill>
                  <a:prstClr val="black"/>
                </a:solidFill>
                <a:latin typeface="Meiryo UI" panose="020B0604030504040204" pitchFamily="50" charset="-128"/>
                <a:ea typeface="Meiryo UI" panose="020B0604030504040204" pitchFamily="50" charset="-128"/>
              </a:rPr>
              <a:t>出典：</a:t>
            </a:r>
            <a:r>
              <a:rPr lang="zh-TW" altLang="en-US" sz="1200" dirty="0">
                <a:solidFill>
                  <a:prstClr val="black"/>
                </a:solidFill>
                <a:latin typeface="Meiryo UI" panose="020B0604030504040204" pitchFamily="50" charset="-128"/>
                <a:ea typeface="Meiryo UI" panose="020B0604030504040204" pitchFamily="50" charset="-128"/>
              </a:rPr>
              <a:t>国土交通省自動運転戦略</a:t>
            </a:r>
            <a:r>
              <a:rPr lang="zh-TW" altLang="en-US" sz="1200" dirty="0" smtClean="0">
                <a:solidFill>
                  <a:prstClr val="black"/>
                </a:solidFill>
                <a:latin typeface="Meiryo UI" panose="020B0604030504040204" pitchFamily="50" charset="-128"/>
                <a:ea typeface="Meiryo UI" panose="020B0604030504040204" pitchFamily="50" charset="-128"/>
              </a:rPr>
              <a:t>本部</a:t>
            </a:r>
            <a:r>
              <a:rPr lang="ja-JP" altLang="en-US" sz="1200" dirty="0" smtClean="0">
                <a:solidFill>
                  <a:prstClr val="black"/>
                </a:solidFill>
                <a:latin typeface="Meiryo UI" panose="020B0604030504040204" pitchFamily="50" charset="-128"/>
                <a:ea typeface="Meiryo UI" panose="020B0604030504040204" pitchFamily="50" charset="-128"/>
              </a:rPr>
              <a:t>　第</a:t>
            </a:r>
            <a:r>
              <a:rPr lang="en-US" altLang="ja-JP" sz="1200" dirty="0" smtClean="0">
                <a:solidFill>
                  <a:prstClr val="black"/>
                </a:solidFill>
                <a:latin typeface="Meiryo UI" panose="020B0604030504040204" pitchFamily="50" charset="-128"/>
                <a:ea typeface="Meiryo UI" panose="020B0604030504040204" pitchFamily="50" charset="-128"/>
              </a:rPr>
              <a:t>1</a:t>
            </a:r>
            <a:r>
              <a:rPr lang="ja-JP" altLang="en-US" sz="1200" dirty="0" smtClean="0">
                <a:solidFill>
                  <a:prstClr val="black"/>
                </a:solidFill>
                <a:latin typeface="Meiryo UI" panose="020B0604030504040204" pitchFamily="50" charset="-128"/>
                <a:ea typeface="Meiryo UI" panose="020B0604030504040204" pitchFamily="50" charset="-128"/>
              </a:rPr>
              <a:t>回会合 資料</a:t>
            </a:r>
            <a:r>
              <a:rPr lang="en-US" altLang="ja-JP" sz="1200" dirty="0" smtClean="0">
                <a:solidFill>
                  <a:prstClr val="black"/>
                </a:solidFill>
                <a:latin typeface="Meiryo UI" panose="020B0604030504040204" pitchFamily="50" charset="-128"/>
                <a:ea typeface="Meiryo UI" panose="020B0604030504040204" pitchFamily="50" charset="-128"/>
              </a:rPr>
              <a:t>2</a:t>
            </a:r>
            <a:r>
              <a:rPr lang="ja-JP" altLang="en-US" sz="1200" dirty="0" smtClean="0">
                <a:solidFill>
                  <a:prstClr val="black"/>
                </a:solidFill>
                <a:latin typeface="Meiryo UI" panose="020B0604030504040204" pitchFamily="50" charset="-128"/>
                <a:ea typeface="Meiryo UI" panose="020B0604030504040204" pitchFamily="50" charset="-128"/>
              </a:rPr>
              <a:t>自動運転を巡る動き（</a:t>
            </a:r>
            <a:r>
              <a:rPr lang="en-US" altLang="ja-JP" sz="1200" dirty="0" smtClean="0">
                <a:solidFill>
                  <a:prstClr val="black"/>
                </a:solidFill>
                <a:latin typeface="Meiryo UI" panose="020B0604030504040204" pitchFamily="50" charset="-128"/>
                <a:ea typeface="Meiryo UI" panose="020B0604030504040204" pitchFamily="50" charset="-128"/>
              </a:rPr>
              <a:t>H28.12.9</a:t>
            </a:r>
            <a:r>
              <a:rPr lang="ja-JP" altLang="en-US" sz="1200" dirty="0" smtClean="0">
                <a:solidFill>
                  <a:prstClr val="black"/>
                </a:solidFill>
                <a:latin typeface="Meiryo UI" panose="020B0604030504040204" pitchFamily="50" charset="-128"/>
                <a:ea typeface="Meiryo UI" panose="020B0604030504040204" pitchFamily="50" charset="-128"/>
              </a:rPr>
              <a:t>）</a:t>
            </a:r>
            <a:endParaRPr lang="ja-JP" altLang="en-US" sz="1200" dirty="0">
              <a:solidFill>
                <a:prstClr val="black"/>
              </a:solidFill>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2"/>
          </p:nvPr>
        </p:nvSpPr>
        <p:spPr>
          <a:xfrm>
            <a:off x="6691064" y="6411668"/>
            <a:ext cx="2057400" cy="365125"/>
          </a:xfrm>
        </p:spPr>
        <p:txBody>
          <a:bodyPr/>
          <a:lstStyle/>
          <a:p>
            <a:fld id="{04E50CC2-EE92-4137-96F0-0D7BF3F692BF}" type="slidenum">
              <a:rPr kumimoji="1" lang="ja-JP" altLang="en-US" sz="1400" smtClean="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rPr>
              <a:pPr/>
              <a:t>15</a:t>
            </a:fld>
            <a:endParaRPr kumimoji="1" lang="ja-JP" altLang="en-US" sz="110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spTree>
    <p:extLst>
      <p:ext uri="{BB962C8B-B14F-4D97-AF65-F5344CB8AC3E}">
        <p14:creationId xmlns:p14="http://schemas.microsoft.com/office/powerpoint/2010/main" val="10508673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a:stretch>
            <a:fillRect/>
          </a:stretch>
        </p:blipFill>
        <p:spPr>
          <a:xfrm>
            <a:off x="0" y="263769"/>
            <a:ext cx="8952258" cy="6330462"/>
          </a:xfrm>
          <a:prstGeom prst="rect">
            <a:avLst/>
          </a:prstGeom>
        </p:spPr>
      </p:pic>
      <p:sp>
        <p:nvSpPr>
          <p:cNvPr id="6" name="テキスト ボックス 5"/>
          <p:cNvSpPr txBox="1"/>
          <p:nvPr/>
        </p:nvSpPr>
        <p:spPr>
          <a:xfrm>
            <a:off x="1848507" y="6488578"/>
            <a:ext cx="8124093" cy="276999"/>
          </a:xfrm>
          <a:prstGeom prst="rect">
            <a:avLst/>
          </a:prstGeom>
          <a:noFill/>
        </p:spPr>
        <p:txBody>
          <a:bodyPr wrap="square" rtlCol="0">
            <a:spAutoFit/>
          </a:bodyPr>
          <a:lstStyle/>
          <a:p>
            <a:pPr defTabSz="422041" fontAlgn="auto">
              <a:spcBef>
                <a:spcPts val="0"/>
              </a:spcBef>
              <a:spcAft>
                <a:spcPts val="0"/>
              </a:spcAft>
            </a:pPr>
            <a:r>
              <a:rPr lang="ja-JP" altLang="en-US" sz="1200" dirty="0" smtClean="0">
                <a:latin typeface="Meiryo UI" panose="020B0604030504040204" pitchFamily="50" charset="-128"/>
                <a:ea typeface="Meiryo UI" panose="020B0604030504040204" pitchFamily="50" charset="-128"/>
              </a:rPr>
              <a:t>出典：自動運転の実現に向けた国土交通省の取組みについて（</a:t>
            </a:r>
            <a:r>
              <a:rPr lang="en-US" altLang="ja-JP" sz="1200" dirty="0" smtClean="0">
                <a:latin typeface="Meiryo UI" panose="020B0604030504040204" pitchFamily="50" charset="-128"/>
                <a:ea typeface="Meiryo UI" panose="020B0604030504040204" pitchFamily="50" charset="-128"/>
              </a:rPr>
              <a:t>R1.11.13</a:t>
            </a:r>
            <a:r>
              <a:rPr lang="ja-JP" altLang="en-US" sz="1200" dirty="0" smtClean="0">
                <a:latin typeface="Meiryo UI" panose="020B0604030504040204" pitchFamily="50" charset="-128"/>
                <a:ea typeface="Meiryo UI" panose="020B0604030504040204" pitchFamily="50" charset="-128"/>
              </a:rPr>
              <a:t> 自動車局）</a:t>
            </a:r>
            <a:endParaRPr lang="ja-JP" altLang="en-US" sz="120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2"/>
          </p:nvPr>
        </p:nvSpPr>
        <p:spPr>
          <a:xfrm>
            <a:off x="6660232" y="6453336"/>
            <a:ext cx="2057400" cy="365125"/>
          </a:xfrm>
        </p:spPr>
        <p:txBody>
          <a:bodyPr/>
          <a:lstStyle/>
          <a:p>
            <a:fld id="{04E50CC2-EE92-4137-96F0-0D7BF3F692BF}" type="slidenum">
              <a:rPr kumimoji="1" lang="ja-JP" altLang="en-US" sz="1400" smtClean="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rPr>
              <a:pPr/>
              <a:t>16</a:t>
            </a:fld>
            <a:endParaRPr kumimoji="1" lang="ja-JP" altLang="en-US" sz="110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spTree>
    <p:extLst>
      <p:ext uri="{BB962C8B-B14F-4D97-AF65-F5344CB8AC3E}">
        <p14:creationId xmlns:p14="http://schemas.microsoft.com/office/powerpoint/2010/main" val="40479921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a:stretch>
            <a:fillRect/>
          </a:stretch>
        </p:blipFill>
        <p:spPr>
          <a:xfrm>
            <a:off x="127891" y="263769"/>
            <a:ext cx="8952260" cy="6330462"/>
          </a:xfrm>
          <a:prstGeom prst="rect">
            <a:avLst/>
          </a:prstGeom>
        </p:spPr>
      </p:pic>
      <p:sp>
        <p:nvSpPr>
          <p:cNvPr id="6" name="テキスト ボックス 5"/>
          <p:cNvSpPr txBox="1"/>
          <p:nvPr/>
        </p:nvSpPr>
        <p:spPr>
          <a:xfrm>
            <a:off x="1691680" y="6424954"/>
            <a:ext cx="7704856" cy="276999"/>
          </a:xfrm>
          <a:prstGeom prst="rect">
            <a:avLst/>
          </a:prstGeom>
          <a:noFill/>
        </p:spPr>
        <p:txBody>
          <a:bodyPr wrap="square" rtlCol="0">
            <a:spAutoFit/>
          </a:bodyPr>
          <a:lstStyle/>
          <a:p>
            <a:pPr defTabSz="422041" fontAlgn="auto">
              <a:spcBef>
                <a:spcPts val="0"/>
              </a:spcBef>
              <a:spcAft>
                <a:spcPts val="0"/>
              </a:spcAft>
            </a:pPr>
            <a:r>
              <a:rPr lang="ja-JP" altLang="en-US" sz="1200" dirty="0" smtClean="0">
                <a:solidFill>
                  <a:prstClr val="black"/>
                </a:solidFill>
                <a:latin typeface="Meiryo UI" panose="020B0604030504040204" pitchFamily="50" charset="-128"/>
                <a:ea typeface="Meiryo UI" panose="020B0604030504040204" pitchFamily="50" charset="-128"/>
              </a:rPr>
              <a:t>出典：自動運転の実現に向けた国土交通省の取組みについて（</a:t>
            </a:r>
            <a:r>
              <a:rPr lang="en-US" altLang="ja-JP" sz="1200" dirty="0" smtClean="0">
                <a:solidFill>
                  <a:prstClr val="black"/>
                </a:solidFill>
                <a:latin typeface="Meiryo UI" panose="020B0604030504040204" pitchFamily="50" charset="-128"/>
                <a:ea typeface="Meiryo UI" panose="020B0604030504040204" pitchFamily="50" charset="-128"/>
              </a:rPr>
              <a:t>R1.11.13</a:t>
            </a:r>
            <a:r>
              <a:rPr lang="ja-JP" altLang="en-US" sz="1200" dirty="0" smtClean="0">
                <a:solidFill>
                  <a:prstClr val="black"/>
                </a:solidFill>
                <a:latin typeface="Meiryo UI" panose="020B0604030504040204" pitchFamily="50" charset="-128"/>
                <a:ea typeface="Meiryo UI" panose="020B0604030504040204" pitchFamily="50" charset="-128"/>
              </a:rPr>
              <a:t> 自動車局）</a:t>
            </a:r>
            <a:endParaRPr lang="ja-JP" altLang="en-US" sz="1200" dirty="0">
              <a:solidFill>
                <a:prstClr val="black"/>
              </a:solidFill>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2"/>
          </p:nvPr>
        </p:nvSpPr>
        <p:spPr>
          <a:xfrm>
            <a:off x="6748896" y="6496307"/>
            <a:ext cx="2057400" cy="365125"/>
          </a:xfrm>
        </p:spPr>
        <p:txBody>
          <a:bodyPr/>
          <a:lstStyle/>
          <a:p>
            <a:fld id="{04E50CC2-EE92-4137-96F0-0D7BF3F692BF}" type="slidenum">
              <a:rPr kumimoji="1" lang="ja-JP" altLang="en-US" sz="1400" smtClean="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rPr>
              <a:pPr/>
              <a:t>17</a:t>
            </a:fld>
            <a:endParaRPr kumimoji="1" lang="ja-JP" altLang="en-US" sz="110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spTree>
    <p:extLst>
      <p:ext uri="{BB962C8B-B14F-4D97-AF65-F5344CB8AC3E}">
        <p14:creationId xmlns:p14="http://schemas.microsoft.com/office/powerpoint/2010/main" val="18671840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stretch>
            <a:fillRect/>
          </a:stretch>
        </p:blipFill>
        <p:spPr>
          <a:xfrm>
            <a:off x="127888" y="263769"/>
            <a:ext cx="8926590" cy="6312310"/>
          </a:xfrm>
          <a:prstGeom prst="rect">
            <a:avLst/>
          </a:prstGeom>
        </p:spPr>
      </p:pic>
      <p:sp>
        <p:nvSpPr>
          <p:cNvPr id="6" name="テキスト ボックス 5"/>
          <p:cNvSpPr txBox="1"/>
          <p:nvPr/>
        </p:nvSpPr>
        <p:spPr>
          <a:xfrm>
            <a:off x="2267744" y="6406802"/>
            <a:ext cx="7611406" cy="276999"/>
          </a:xfrm>
          <a:prstGeom prst="rect">
            <a:avLst/>
          </a:prstGeom>
          <a:noFill/>
        </p:spPr>
        <p:txBody>
          <a:bodyPr wrap="square" rtlCol="0">
            <a:spAutoFit/>
          </a:bodyPr>
          <a:lstStyle/>
          <a:p>
            <a:pPr defTabSz="422041" fontAlgn="auto">
              <a:spcBef>
                <a:spcPts val="0"/>
              </a:spcBef>
              <a:spcAft>
                <a:spcPts val="0"/>
              </a:spcAft>
            </a:pPr>
            <a:r>
              <a:rPr lang="ja-JP" altLang="en-US" sz="1200" dirty="0" smtClean="0">
                <a:solidFill>
                  <a:prstClr val="black"/>
                </a:solidFill>
                <a:latin typeface="Meiryo UI" panose="020B0604030504040204" pitchFamily="50" charset="-128"/>
                <a:ea typeface="Meiryo UI" panose="020B0604030504040204" pitchFamily="50" charset="-128"/>
              </a:rPr>
              <a:t>出典：自動運転の実現に向けた国土交通省の取組みについて（</a:t>
            </a:r>
            <a:r>
              <a:rPr lang="en-US" altLang="ja-JP" sz="1200" dirty="0" smtClean="0">
                <a:solidFill>
                  <a:prstClr val="black"/>
                </a:solidFill>
                <a:latin typeface="Meiryo UI" panose="020B0604030504040204" pitchFamily="50" charset="-128"/>
                <a:ea typeface="Meiryo UI" panose="020B0604030504040204" pitchFamily="50" charset="-128"/>
              </a:rPr>
              <a:t>R1.11.13</a:t>
            </a:r>
            <a:r>
              <a:rPr lang="ja-JP" altLang="en-US" sz="1200" dirty="0" smtClean="0">
                <a:solidFill>
                  <a:prstClr val="black"/>
                </a:solidFill>
                <a:latin typeface="Meiryo UI" panose="020B0604030504040204" pitchFamily="50" charset="-128"/>
                <a:ea typeface="Meiryo UI" panose="020B0604030504040204" pitchFamily="50" charset="-128"/>
              </a:rPr>
              <a:t> 自動車局）</a:t>
            </a:r>
            <a:endParaRPr lang="ja-JP" altLang="en-US" sz="1200" dirty="0">
              <a:solidFill>
                <a:prstClr val="black"/>
              </a:solidFill>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2"/>
          </p:nvPr>
        </p:nvSpPr>
        <p:spPr>
          <a:xfrm>
            <a:off x="6732240" y="6492875"/>
            <a:ext cx="2057400" cy="365125"/>
          </a:xfrm>
        </p:spPr>
        <p:txBody>
          <a:bodyPr/>
          <a:lstStyle/>
          <a:p>
            <a:fld id="{04E50CC2-EE92-4137-96F0-0D7BF3F692BF}" type="slidenum">
              <a:rPr kumimoji="1" lang="ja-JP" altLang="en-US" sz="1400" smtClean="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rPr>
              <a:pPr/>
              <a:t>18</a:t>
            </a:fld>
            <a:endParaRPr kumimoji="1" lang="ja-JP" altLang="en-US" sz="140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spTree>
    <p:extLst>
      <p:ext uri="{BB962C8B-B14F-4D97-AF65-F5344CB8AC3E}">
        <p14:creationId xmlns:p14="http://schemas.microsoft.com/office/powerpoint/2010/main" val="23944150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a:stretch>
            <a:fillRect/>
          </a:stretch>
        </p:blipFill>
        <p:spPr>
          <a:xfrm>
            <a:off x="0" y="188640"/>
            <a:ext cx="9144000" cy="6488978"/>
          </a:xfrm>
          <a:prstGeom prst="rect">
            <a:avLst/>
          </a:prstGeom>
        </p:spPr>
      </p:pic>
      <p:sp>
        <p:nvSpPr>
          <p:cNvPr id="6" name="テキスト ボックス 5"/>
          <p:cNvSpPr txBox="1"/>
          <p:nvPr/>
        </p:nvSpPr>
        <p:spPr>
          <a:xfrm>
            <a:off x="269776" y="6597352"/>
            <a:ext cx="8604448" cy="260648"/>
          </a:xfrm>
          <a:prstGeom prst="rect">
            <a:avLst/>
          </a:prstGeom>
          <a:noFill/>
        </p:spPr>
        <p:txBody>
          <a:bodyPr wrap="square" rtlCol="0">
            <a:spAutoFit/>
          </a:bodyPr>
          <a:lstStyle/>
          <a:p>
            <a:pPr defTabSz="422041" fontAlgn="auto">
              <a:spcBef>
                <a:spcPts val="0"/>
              </a:spcBef>
              <a:spcAft>
                <a:spcPts val="0"/>
              </a:spcAft>
            </a:pPr>
            <a:r>
              <a:rPr lang="ja-JP" altLang="en-US" sz="1100" dirty="0">
                <a:solidFill>
                  <a:prstClr val="black"/>
                </a:solidFill>
                <a:latin typeface="Meiryo UI" panose="020B0604030504040204" pitchFamily="50" charset="-128"/>
                <a:ea typeface="Meiryo UI" panose="020B0604030504040204" pitchFamily="50" charset="-128"/>
              </a:rPr>
              <a:t>出典：自動走行ビジネス検討会「自動走行ビジネス検討会報告書</a:t>
            </a:r>
            <a:r>
              <a:rPr lang="en-US" altLang="ja-JP" sz="1100" dirty="0">
                <a:solidFill>
                  <a:prstClr val="black"/>
                </a:solidFill>
                <a:latin typeface="Meiryo UI" panose="020B0604030504040204" pitchFamily="50" charset="-128"/>
                <a:ea typeface="Meiryo UI" panose="020B0604030504040204" pitchFamily="50" charset="-128"/>
              </a:rPr>
              <a:t>『</a:t>
            </a:r>
            <a:r>
              <a:rPr lang="ja-JP" altLang="en-US" sz="1100" dirty="0">
                <a:solidFill>
                  <a:prstClr val="black"/>
                </a:solidFill>
                <a:latin typeface="Meiryo UI" panose="020B0604030504040204" pitchFamily="50" charset="-128"/>
                <a:ea typeface="Meiryo UI" panose="020B0604030504040204" pitchFamily="50" charset="-128"/>
              </a:rPr>
              <a:t>自動走行の実現に向けた取組方針</a:t>
            </a:r>
            <a:r>
              <a:rPr lang="en-US" altLang="ja-JP" sz="1100" dirty="0">
                <a:solidFill>
                  <a:prstClr val="black"/>
                </a:solidFill>
                <a:latin typeface="Meiryo UI" panose="020B0604030504040204" pitchFamily="50" charset="-128"/>
                <a:ea typeface="Meiryo UI" panose="020B0604030504040204" pitchFamily="50" charset="-128"/>
              </a:rPr>
              <a:t>』</a:t>
            </a:r>
            <a:r>
              <a:rPr lang="en-US" altLang="ja-JP" sz="1100" dirty="0" smtClean="0">
                <a:solidFill>
                  <a:prstClr val="black"/>
                </a:solidFill>
                <a:latin typeface="Meiryo UI" panose="020B0604030504040204" pitchFamily="50" charset="-128"/>
                <a:ea typeface="Meiryo UI" panose="020B0604030504040204" pitchFamily="50" charset="-128"/>
              </a:rPr>
              <a:t>Verison4.0</a:t>
            </a:r>
            <a:r>
              <a:rPr lang="ja-JP" altLang="en-US" sz="1100" dirty="0" smtClean="0">
                <a:solidFill>
                  <a:prstClr val="black"/>
                </a:solidFill>
                <a:latin typeface="Meiryo UI" panose="020B0604030504040204" pitchFamily="50" charset="-128"/>
                <a:ea typeface="Meiryo UI" panose="020B0604030504040204" pitchFamily="50" charset="-128"/>
              </a:rPr>
              <a:t>　概要（令和</a:t>
            </a:r>
            <a:r>
              <a:rPr lang="en-US" altLang="ja-JP" sz="1100" dirty="0" smtClean="0">
                <a:solidFill>
                  <a:prstClr val="black"/>
                </a:solidFill>
                <a:latin typeface="Meiryo UI" panose="020B0604030504040204" pitchFamily="50" charset="-128"/>
                <a:ea typeface="Meiryo UI" panose="020B0604030504040204" pitchFamily="50" charset="-128"/>
              </a:rPr>
              <a:t>2</a:t>
            </a:r>
            <a:r>
              <a:rPr lang="ja-JP" altLang="en-US" sz="1100" dirty="0" smtClean="0">
                <a:solidFill>
                  <a:prstClr val="black"/>
                </a:solidFill>
                <a:latin typeface="Meiryo UI" panose="020B0604030504040204" pitchFamily="50" charset="-128"/>
                <a:ea typeface="Meiryo UI" panose="020B0604030504040204" pitchFamily="50" charset="-128"/>
              </a:rPr>
              <a:t>年</a:t>
            </a:r>
            <a:r>
              <a:rPr lang="en-US" altLang="ja-JP" sz="1100" dirty="0" smtClean="0">
                <a:solidFill>
                  <a:prstClr val="black"/>
                </a:solidFill>
                <a:latin typeface="Meiryo UI" panose="020B0604030504040204" pitchFamily="50" charset="-128"/>
                <a:ea typeface="Meiryo UI" panose="020B0604030504040204" pitchFamily="50" charset="-128"/>
              </a:rPr>
              <a:t>5</a:t>
            </a:r>
            <a:r>
              <a:rPr lang="ja-JP" altLang="en-US" sz="1100" dirty="0" smtClean="0">
                <a:solidFill>
                  <a:prstClr val="black"/>
                </a:solidFill>
                <a:latin typeface="Meiryo UI" panose="020B0604030504040204" pitchFamily="50" charset="-128"/>
                <a:ea typeface="Meiryo UI" panose="020B0604030504040204" pitchFamily="50" charset="-128"/>
              </a:rPr>
              <a:t>月</a:t>
            </a:r>
            <a:r>
              <a:rPr lang="en-US" altLang="ja-JP" sz="1100" dirty="0" smtClean="0">
                <a:solidFill>
                  <a:prstClr val="black"/>
                </a:solidFill>
                <a:latin typeface="Meiryo UI" panose="020B0604030504040204" pitchFamily="50" charset="-128"/>
                <a:ea typeface="Meiryo UI" panose="020B0604030504040204" pitchFamily="50" charset="-128"/>
              </a:rPr>
              <a:t>12</a:t>
            </a:r>
            <a:r>
              <a:rPr lang="ja-JP" altLang="en-US" sz="1100" dirty="0" smtClean="0">
                <a:solidFill>
                  <a:prstClr val="black"/>
                </a:solidFill>
                <a:latin typeface="Meiryo UI" panose="020B0604030504040204" pitchFamily="50" charset="-128"/>
                <a:ea typeface="Meiryo UI" panose="020B0604030504040204" pitchFamily="50" charset="-128"/>
              </a:rPr>
              <a:t>日）</a:t>
            </a:r>
            <a:endParaRPr lang="ja-JP" altLang="en-US" sz="1100" dirty="0">
              <a:solidFill>
                <a:prstClr val="black"/>
              </a:solidFill>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2"/>
          </p:nvPr>
        </p:nvSpPr>
        <p:spPr>
          <a:xfrm>
            <a:off x="6948264" y="6493837"/>
            <a:ext cx="2057400" cy="365125"/>
          </a:xfrm>
        </p:spPr>
        <p:txBody>
          <a:bodyPr/>
          <a:lstStyle/>
          <a:p>
            <a:fld id="{04E50CC2-EE92-4137-96F0-0D7BF3F692BF}" type="slidenum">
              <a:rPr kumimoji="1" lang="ja-JP" altLang="en-US" sz="1400" smtClean="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rPr>
              <a:pPr/>
              <a:t>19</a:t>
            </a:fld>
            <a:endParaRPr kumimoji="1" lang="ja-JP" altLang="en-US" sz="140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spTree>
    <p:extLst>
      <p:ext uri="{BB962C8B-B14F-4D97-AF65-F5344CB8AC3E}">
        <p14:creationId xmlns:p14="http://schemas.microsoft.com/office/powerpoint/2010/main" val="40480556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車の運転</a:t>
            </a:r>
            <a:endParaRPr kumimoji="1" lang="ja-JP" altLang="en-US" dirty="0"/>
          </a:p>
        </p:txBody>
      </p:sp>
      <p:sp>
        <p:nvSpPr>
          <p:cNvPr id="3" name="スライド番号プレースホルダー 2"/>
          <p:cNvSpPr>
            <a:spLocks noGrp="1"/>
          </p:cNvSpPr>
          <p:nvPr>
            <p:ph type="sldNum" sz="quarter" idx="10"/>
          </p:nvPr>
        </p:nvSpPr>
        <p:spPr/>
        <p:txBody>
          <a:bodyPr/>
          <a:lstStyle/>
          <a:p>
            <a:fld id="{9A627332-D4E2-4554-AB13-A087CE24D8C4}" type="slidenum">
              <a:rPr lang="en-US" altLang="ja-JP" smtClean="0"/>
              <a:pPr/>
              <a:t>2</a:t>
            </a:fld>
            <a:endParaRPr lang="en-US" altLang="ja-JP"/>
          </a:p>
        </p:txBody>
      </p:sp>
      <p:pic>
        <p:nvPicPr>
          <p:cNvPr id="4" name="図 3"/>
          <p:cNvPicPr>
            <a:picLocks noChangeAspect="1"/>
          </p:cNvPicPr>
          <p:nvPr/>
        </p:nvPicPr>
        <p:blipFill>
          <a:blip r:embed="rId2"/>
          <a:stretch>
            <a:fillRect/>
          </a:stretch>
        </p:blipFill>
        <p:spPr>
          <a:xfrm>
            <a:off x="3419872" y="2896170"/>
            <a:ext cx="2343646" cy="1564927"/>
          </a:xfrm>
          <a:prstGeom prst="rect">
            <a:avLst/>
          </a:prstGeom>
        </p:spPr>
      </p:pic>
      <p:sp>
        <p:nvSpPr>
          <p:cNvPr id="5" name="テキスト ボックス 4"/>
          <p:cNvSpPr txBox="1"/>
          <p:nvPr/>
        </p:nvSpPr>
        <p:spPr>
          <a:xfrm>
            <a:off x="3552775" y="1339974"/>
            <a:ext cx="2016224" cy="851297"/>
          </a:xfrm>
          <a:prstGeom prst="flowChartAlternateProcess">
            <a:avLst/>
          </a:prstGeom>
          <a:solidFill>
            <a:srgbClr val="006600"/>
          </a:solidFill>
        </p:spPr>
        <p:txBody>
          <a:bodyPr wrap="square" rtlCol="0">
            <a:spAutoFit/>
          </a:bodyPr>
          <a:lstStyle/>
          <a:p>
            <a:pPr algn="ctr"/>
            <a:r>
              <a:rPr kumimoji="1" lang="ja-JP" altLang="en-US" sz="4400" b="1" dirty="0" smtClean="0">
                <a:solidFill>
                  <a:schemeClr val="bg1"/>
                </a:solidFill>
              </a:rPr>
              <a:t>認知</a:t>
            </a:r>
            <a:endParaRPr kumimoji="1" lang="ja-JP" altLang="en-US" sz="4400" b="1" dirty="0">
              <a:solidFill>
                <a:schemeClr val="bg1"/>
              </a:solidFill>
            </a:endParaRPr>
          </a:p>
        </p:txBody>
      </p:sp>
      <p:sp>
        <p:nvSpPr>
          <p:cNvPr id="6" name="テキスト ボックス 5"/>
          <p:cNvSpPr txBox="1"/>
          <p:nvPr/>
        </p:nvSpPr>
        <p:spPr>
          <a:xfrm>
            <a:off x="6228184" y="4437111"/>
            <a:ext cx="2016224" cy="851297"/>
          </a:xfrm>
          <a:prstGeom prst="flowChartAlternateProcess">
            <a:avLst/>
          </a:prstGeom>
          <a:solidFill>
            <a:srgbClr val="1509FB"/>
          </a:solidFill>
        </p:spPr>
        <p:txBody>
          <a:bodyPr wrap="square" rtlCol="0">
            <a:spAutoFit/>
          </a:bodyPr>
          <a:lstStyle/>
          <a:p>
            <a:pPr algn="ctr"/>
            <a:r>
              <a:rPr kumimoji="1" lang="ja-JP" altLang="en-US" sz="4400" b="1" dirty="0" smtClean="0">
                <a:solidFill>
                  <a:schemeClr val="bg1"/>
                </a:solidFill>
              </a:rPr>
              <a:t>判断</a:t>
            </a:r>
            <a:endParaRPr kumimoji="1" lang="ja-JP" altLang="en-US" sz="4400" b="1" dirty="0">
              <a:solidFill>
                <a:schemeClr val="bg1"/>
              </a:solidFill>
            </a:endParaRPr>
          </a:p>
        </p:txBody>
      </p:sp>
      <p:sp>
        <p:nvSpPr>
          <p:cNvPr id="7" name="テキスト ボックス 6"/>
          <p:cNvSpPr txBox="1"/>
          <p:nvPr/>
        </p:nvSpPr>
        <p:spPr>
          <a:xfrm>
            <a:off x="965684" y="4437112"/>
            <a:ext cx="2016224" cy="851297"/>
          </a:xfrm>
          <a:prstGeom prst="flowChartAlternateProcess">
            <a:avLst/>
          </a:prstGeom>
          <a:solidFill>
            <a:srgbClr val="C00000"/>
          </a:solidFill>
        </p:spPr>
        <p:txBody>
          <a:bodyPr wrap="square" rtlCol="0">
            <a:spAutoFit/>
          </a:bodyPr>
          <a:lstStyle/>
          <a:p>
            <a:pPr algn="ctr"/>
            <a:r>
              <a:rPr kumimoji="1" lang="ja-JP" altLang="en-US" sz="4400" b="1" dirty="0" smtClean="0">
                <a:solidFill>
                  <a:schemeClr val="bg1"/>
                </a:solidFill>
              </a:rPr>
              <a:t>操作</a:t>
            </a:r>
            <a:endParaRPr kumimoji="1" lang="ja-JP" altLang="en-US" sz="4400" b="1" dirty="0">
              <a:solidFill>
                <a:schemeClr val="bg1"/>
              </a:solidFill>
            </a:endParaRPr>
          </a:p>
        </p:txBody>
      </p:sp>
      <p:cxnSp>
        <p:nvCxnSpPr>
          <p:cNvPr id="10" name="直線矢印コネクタ 9"/>
          <p:cNvCxnSpPr/>
          <p:nvPr/>
        </p:nvCxnSpPr>
        <p:spPr>
          <a:xfrm>
            <a:off x="5568999" y="2348880"/>
            <a:ext cx="1523281" cy="1944216"/>
          </a:xfrm>
          <a:prstGeom prst="straightConnector1">
            <a:avLst/>
          </a:prstGeom>
          <a:ln w="127000">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線矢印コネクタ 10"/>
          <p:cNvCxnSpPr/>
          <p:nvPr/>
        </p:nvCxnSpPr>
        <p:spPr>
          <a:xfrm flipH="1" flipV="1">
            <a:off x="3131840" y="4862759"/>
            <a:ext cx="2952328" cy="1"/>
          </a:xfrm>
          <a:prstGeom prst="straightConnector1">
            <a:avLst/>
          </a:prstGeom>
          <a:ln w="127000">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矢印コネクタ 13"/>
          <p:cNvCxnSpPr/>
          <p:nvPr/>
        </p:nvCxnSpPr>
        <p:spPr>
          <a:xfrm flipV="1">
            <a:off x="2091110" y="2315902"/>
            <a:ext cx="1461665" cy="1977194"/>
          </a:xfrm>
          <a:prstGeom prst="straightConnector1">
            <a:avLst/>
          </a:prstGeom>
          <a:ln w="127000">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17" name="テキスト ボックス 16"/>
          <p:cNvSpPr txBox="1"/>
          <p:nvPr/>
        </p:nvSpPr>
        <p:spPr>
          <a:xfrm>
            <a:off x="5763518" y="1268760"/>
            <a:ext cx="2624906" cy="954107"/>
          </a:xfrm>
          <a:prstGeom prst="rect">
            <a:avLst/>
          </a:prstGeom>
          <a:noFill/>
        </p:spPr>
        <p:txBody>
          <a:bodyPr wrap="square" rtlCol="0">
            <a:spAutoFit/>
          </a:bodyPr>
          <a:lstStyle/>
          <a:p>
            <a:r>
              <a:rPr kumimoji="1" lang="ja-JP" altLang="en-US" sz="2800" dirty="0" smtClean="0"/>
              <a:t>「見る」　周りの状況を把握する</a:t>
            </a:r>
            <a:endParaRPr kumimoji="1" lang="ja-JP" altLang="en-US" sz="2800" dirty="0"/>
          </a:p>
        </p:txBody>
      </p:sp>
      <p:sp>
        <p:nvSpPr>
          <p:cNvPr id="18" name="テキスト ボックス 17"/>
          <p:cNvSpPr txBox="1"/>
          <p:nvPr/>
        </p:nvSpPr>
        <p:spPr>
          <a:xfrm>
            <a:off x="5785023" y="5342597"/>
            <a:ext cx="2819425" cy="954107"/>
          </a:xfrm>
          <a:prstGeom prst="rect">
            <a:avLst/>
          </a:prstGeom>
          <a:noFill/>
        </p:spPr>
        <p:txBody>
          <a:bodyPr wrap="square" rtlCol="0">
            <a:spAutoFit/>
          </a:bodyPr>
          <a:lstStyle/>
          <a:p>
            <a:r>
              <a:rPr kumimoji="1" lang="ja-JP" altLang="en-US" sz="2800" dirty="0" smtClean="0"/>
              <a:t>進もう、止まろう、曲がろう</a:t>
            </a:r>
            <a:endParaRPr kumimoji="1" lang="ja-JP" altLang="en-US" sz="2800" dirty="0"/>
          </a:p>
        </p:txBody>
      </p:sp>
      <p:sp>
        <p:nvSpPr>
          <p:cNvPr id="19" name="テキスト ボックス 18"/>
          <p:cNvSpPr txBox="1"/>
          <p:nvPr/>
        </p:nvSpPr>
        <p:spPr>
          <a:xfrm>
            <a:off x="467544" y="5381018"/>
            <a:ext cx="3409710" cy="954107"/>
          </a:xfrm>
          <a:prstGeom prst="rect">
            <a:avLst/>
          </a:prstGeom>
          <a:noFill/>
        </p:spPr>
        <p:txBody>
          <a:bodyPr wrap="square" rtlCol="0">
            <a:spAutoFit/>
          </a:bodyPr>
          <a:lstStyle/>
          <a:p>
            <a:r>
              <a:rPr kumimoji="1" lang="ja-JP" altLang="en-US" sz="2800" dirty="0" smtClean="0"/>
              <a:t>アクセル、ブレーキ、ハンドル</a:t>
            </a:r>
            <a:endParaRPr kumimoji="1" lang="ja-JP" altLang="en-US" sz="2800" dirty="0"/>
          </a:p>
        </p:txBody>
      </p:sp>
    </p:spTree>
    <p:extLst>
      <p:ext uri="{BB962C8B-B14F-4D97-AF65-F5344CB8AC3E}">
        <p14:creationId xmlns:p14="http://schemas.microsoft.com/office/powerpoint/2010/main" val="379303843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a:extLst>
              <a:ext uri="{FF2B5EF4-FFF2-40B4-BE49-F238E27FC236}">
                <a16:creationId xmlns:a16="http://schemas.microsoft.com/office/drawing/2014/main" id="{463146B8-FDAB-4612-B087-F43AE3104949}"/>
              </a:ext>
            </a:extLst>
          </p:cNvPr>
          <p:cNvGrpSpPr/>
          <p:nvPr/>
        </p:nvGrpSpPr>
        <p:grpSpPr>
          <a:xfrm>
            <a:off x="446904" y="1486739"/>
            <a:ext cx="4133370" cy="1915659"/>
            <a:chOff x="265588" y="1462043"/>
            <a:chExt cx="4389984" cy="2034590"/>
          </a:xfrm>
        </p:grpSpPr>
        <p:pic>
          <p:nvPicPr>
            <p:cNvPr id="3" name="図 2">
              <a:extLst>
                <a:ext uri="{FF2B5EF4-FFF2-40B4-BE49-F238E27FC236}">
                  <a16:creationId xmlns:a16="http://schemas.microsoft.com/office/drawing/2014/main" id="{6DA971F6-D967-4F3D-8D83-8D03CFA57A61}"/>
                </a:ext>
              </a:extLst>
            </p:cNvPr>
            <p:cNvPicPr>
              <a:picLocks noChangeAspect="1"/>
            </p:cNvPicPr>
            <p:nvPr/>
          </p:nvPicPr>
          <p:blipFill>
            <a:blip r:embed="rId2"/>
            <a:stretch>
              <a:fillRect/>
            </a:stretch>
          </p:blipFill>
          <p:spPr>
            <a:xfrm>
              <a:off x="265588" y="1462043"/>
              <a:ext cx="4389984" cy="2034590"/>
            </a:xfrm>
            <a:prstGeom prst="rect">
              <a:avLst/>
            </a:prstGeom>
          </p:spPr>
        </p:pic>
        <p:sp>
          <p:nvSpPr>
            <p:cNvPr id="4" name="正方形/長方形 3">
              <a:extLst>
                <a:ext uri="{FF2B5EF4-FFF2-40B4-BE49-F238E27FC236}">
                  <a16:creationId xmlns:a16="http://schemas.microsoft.com/office/drawing/2014/main" id="{3D168FD1-CF9E-4143-9489-DCA2637E3043}"/>
                </a:ext>
              </a:extLst>
            </p:cNvPr>
            <p:cNvSpPr/>
            <p:nvPr/>
          </p:nvSpPr>
          <p:spPr>
            <a:xfrm>
              <a:off x="4468558" y="3333908"/>
              <a:ext cx="163713" cy="1555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2041" fontAlgn="auto">
                <a:spcBef>
                  <a:spcPts val="0"/>
                </a:spcBef>
                <a:spcAft>
                  <a:spcPts val="0"/>
                </a:spcAft>
              </a:pPr>
              <a:endParaRPr lang="ja-JP" altLang="en-US">
                <a:solidFill>
                  <a:prstClr val="white"/>
                </a:solidFill>
              </a:endParaRPr>
            </a:p>
          </p:txBody>
        </p:sp>
      </p:grpSp>
      <p:sp>
        <p:nvSpPr>
          <p:cNvPr id="8" name="テキスト ボックス 7"/>
          <p:cNvSpPr txBox="1"/>
          <p:nvPr/>
        </p:nvSpPr>
        <p:spPr>
          <a:xfrm>
            <a:off x="4541099" y="677679"/>
            <a:ext cx="4632187" cy="291170"/>
          </a:xfrm>
          <a:prstGeom prst="rect">
            <a:avLst/>
          </a:prstGeom>
          <a:noFill/>
        </p:spPr>
        <p:txBody>
          <a:bodyPr wrap="square" rtlCol="0">
            <a:spAutoFit/>
          </a:bodyPr>
          <a:lstStyle/>
          <a:p>
            <a:pPr defTabSz="422041" fontAlgn="auto">
              <a:spcBef>
                <a:spcPts val="0"/>
              </a:spcBef>
              <a:spcAft>
                <a:spcPts val="0"/>
              </a:spcAft>
            </a:pPr>
            <a:r>
              <a:rPr kumimoji="0" lang="ja-JP" altLang="en-US" sz="1292" b="1" dirty="0">
                <a:solidFill>
                  <a:prstClr val="black"/>
                </a:solidFill>
                <a:latin typeface="Meiryo UI" panose="020B0604030504040204" pitchFamily="50" charset="-128"/>
                <a:ea typeface="Meiryo UI" panose="020B0604030504040204" pitchFamily="50" charset="-128"/>
              </a:rPr>
              <a:t>▼自動運転技術等の活用による交通結節点の将来像 </a:t>
            </a:r>
            <a:endParaRPr lang="ja-JP" altLang="en-US" sz="1292" b="1" dirty="0">
              <a:solidFill>
                <a:prstClr val="black"/>
              </a:solidFill>
              <a:latin typeface="Meiryo UI" panose="020B0604030504040204" pitchFamily="50" charset="-128"/>
              <a:ea typeface="Meiryo UI" panose="020B0604030504040204" pitchFamily="50" charset="-128"/>
            </a:endParaRPr>
          </a:p>
        </p:txBody>
      </p:sp>
      <p:sp>
        <p:nvSpPr>
          <p:cNvPr id="14" name="正方形/長方形 13"/>
          <p:cNvSpPr/>
          <p:nvPr/>
        </p:nvSpPr>
        <p:spPr>
          <a:xfrm>
            <a:off x="458977" y="339381"/>
            <a:ext cx="2094997" cy="369332"/>
          </a:xfrm>
          <a:prstGeom prst="rect">
            <a:avLst/>
          </a:prstGeom>
        </p:spPr>
        <p:txBody>
          <a:bodyPr wrap="none">
            <a:spAutoFit/>
          </a:bodyPr>
          <a:lstStyle/>
          <a:p>
            <a:pPr defTabSz="422041" fontAlgn="auto">
              <a:spcBef>
                <a:spcPts val="0"/>
              </a:spcBef>
              <a:spcAft>
                <a:spcPts val="0"/>
              </a:spcAft>
            </a:pPr>
            <a:r>
              <a:rPr kumimoji="0" lang="en-US" altLang="ja-JP" dirty="0">
                <a:solidFill>
                  <a:prstClr val="black"/>
                </a:solidFill>
                <a:latin typeface="Calibri" panose="020F0502020204030204"/>
                <a:ea typeface="游ゴシック" panose="020B0400000000000000" pitchFamily="50" charset="-128"/>
              </a:rPr>
              <a:t>ICT</a:t>
            </a:r>
            <a:r>
              <a:rPr kumimoji="0" lang="ja-JP" altLang="en-US" dirty="0">
                <a:solidFill>
                  <a:prstClr val="black"/>
                </a:solidFill>
                <a:latin typeface="Calibri" panose="020F0502020204030204"/>
                <a:ea typeface="游ゴシック" panose="020B0400000000000000" pitchFamily="50" charset="-128"/>
              </a:rPr>
              <a:t>関連の国の動向</a:t>
            </a:r>
          </a:p>
        </p:txBody>
      </p:sp>
      <p:pic>
        <p:nvPicPr>
          <p:cNvPr id="20" name="図 19"/>
          <p:cNvPicPr>
            <a:picLocks noChangeAspect="1"/>
          </p:cNvPicPr>
          <p:nvPr/>
        </p:nvPicPr>
        <p:blipFill rotWithShape="1">
          <a:blip r:embed="rId3" cstate="print">
            <a:extLst>
              <a:ext uri="{28A0092B-C50C-407E-A947-70E740481C1C}">
                <a14:useLocalDpi xmlns:a14="http://schemas.microsoft.com/office/drawing/2010/main" val="0"/>
              </a:ext>
            </a:extLst>
          </a:blip>
          <a:srcRect l="287"/>
          <a:stretch/>
        </p:blipFill>
        <p:spPr>
          <a:xfrm>
            <a:off x="476757" y="4382939"/>
            <a:ext cx="4064342" cy="2004110"/>
          </a:xfrm>
          <a:prstGeom prst="rect">
            <a:avLst/>
          </a:prstGeom>
        </p:spPr>
      </p:pic>
      <p:sp>
        <p:nvSpPr>
          <p:cNvPr id="21" name="テキスト ボックス 20"/>
          <p:cNvSpPr txBox="1"/>
          <p:nvPr/>
        </p:nvSpPr>
        <p:spPr>
          <a:xfrm>
            <a:off x="454700" y="3723618"/>
            <a:ext cx="4133370" cy="490006"/>
          </a:xfrm>
          <a:prstGeom prst="rect">
            <a:avLst/>
          </a:prstGeom>
          <a:noFill/>
        </p:spPr>
        <p:txBody>
          <a:bodyPr wrap="square" rtlCol="0">
            <a:spAutoFit/>
          </a:bodyPr>
          <a:lstStyle/>
          <a:p>
            <a:pPr defTabSz="422041" fontAlgn="auto">
              <a:spcBef>
                <a:spcPts val="0"/>
              </a:spcBef>
              <a:spcAft>
                <a:spcPts val="0"/>
              </a:spcAft>
            </a:pPr>
            <a:r>
              <a:rPr kumimoji="0" lang="ja-JP" altLang="en-US" sz="1292" b="1" dirty="0">
                <a:solidFill>
                  <a:prstClr val="black"/>
                </a:solidFill>
                <a:latin typeface="Meiryo UI" panose="020B0604030504040204" pitchFamily="50" charset="-128"/>
                <a:ea typeface="Meiryo UI" panose="020B0604030504040204" pitchFamily="50" charset="-128"/>
              </a:rPr>
              <a:t>▼日本版ＭａａＳ実現のための運賃・料金の</a:t>
            </a:r>
            <a:endParaRPr kumimoji="0" lang="en-US" altLang="ja-JP" sz="1292" b="1" dirty="0">
              <a:solidFill>
                <a:prstClr val="black"/>
              </a:solidFill>
              <a:latin typeface="Meiryo UI" panose="020B0604030504040204" pitchFamily="50" charset="-128"/>
              <a:ea typeface="Meiryo UI" panose="020B0604030504040204" pitchFamily="50" charset="-128"/>
            </a:endParaRPr>
          </a:p>
          <a:p>
            <a:pPr defTabSz="422041" fontAlgn="auto">
              <a:spcBef>
                <a:spcPts val="0"/>
              </a:spcBef>
              <a:spcAft>
                <a:spcPts val="0"/>
              </a:spcAft>
            </a:pPr>
            <a:r>
              <a:rPr kumimoji="0" lang="ja-JP" altLang="en-US" sz="1292" b="1" dirty="0">
                <a:solidFill>
                  <a:prstClr val="black"/>
                </a:solidFill>
                <a:latin typeface="Meiryo UI" panose="020B0604030504040204" pitchFamily="50" charset="-128"/>
                <a:ea typeface="Meiryo UI" panose="020B0604030504040204" pitchFamily="50" charset="-128"/>
              </a:rPr>
              <a:t>　　柔軟化、キャッシュレス化に向けた方針検討</a:t>
            </a:r>
            <a:endParaRPr lang="ja-JP" altLang="en-US" sz="1292" b="1" dirty="0">
              <a:solidFill>
                <a:prstClr val="black"/>
              </a:solidFill>
              <a:latin typeface="Meiryo UI" panose="020B0604030504040204" pitchFamily="50" charset="-128"/>
              <a:ea typeface="Meiryo UI" panose="020B0604030504040204" pitchFamily="50" charset="-128"/>
            </a:endParaRPr>
          </a:p>
        </p:txBody>
      </p:sp>
      <p:sp>
        <p:nvSpPr>
          <p:cNvPr id="26" name="正方形/長方形 25"/>
          <p:cNvSpPr/>
          <p:nvPr/>
        </p:nvSpPr>
        <p:spPr>
          <a:xfrm>
            <a:off x="66453" y="6387048"/>
            <a:ext cx="4582692" cy="205890"/>
          </a:xfrm>
          <a:prstGeom prst="rect">
            <a:avLst/>
          </a:prstGeom>
        </p:spPr>
        <p:txBody>
          <a:bodyPr wrap="square">
            <a:spAutoFit/>
          </a:bodyPr>
          <a:lstStyle/>
          <a:p>
            <a:pPr defTabSz="422041" fontAlgn="auto">
              <a:spcBef>
                <a:spcPts val="0"/>
              </a:spcBef>
              <a:spcAft>
                <a:spcPts val="0"/>
              </a:spcAft>
            </a:pPr>
            <a:r>
              <a:rPr kumimoji="0" lang="ja-JP" altLang="en-US" sz="738" dirty="0">
                <a:solidFill>
                  <a:prstClr val="black"/>
                </a:solidFill>
                <a:latin typeface="Calibri" panose="020F0502020204030204"/>
                <a:ea typeface="游ゴシック" panose="020B0400000000000000" pitchFamily="50" charset="-128"/>
              </a:rPr>
              <a:t>出典：都市と地方の新たなモビリティサービス懇談会　中間とりまとめ（案）概要　（国土交通省）</a:t>
            </a:r>
          </a:p>
        </p:txBody>
      </p:sp>
      <p:pic>
        <p:nvPicPr>
          <p:cNvPr id="29" name="図 28"/>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740732" y="1357218"/>
            <a:ext cx="1820152" cy="1723801"/>
          </a:xfrm>
          <a:prstGeom prst="rect">
            <a:avLst/>
          </a:prstGeom>
        </p:spPr>
      </p:pic>
      <p:sp>
        <p:nvSpPr>
          <p:cNvPr id="42" name="正方形/長方形 41"/>
          <p:cNvSpPr/>
          <p:nvPr/>
        </p:nvSpPr>
        <p:spPr>
          <a:xfrm>
            <a:off x="4461428" y="899601"/>
            <a:ext cx="3750122" cy="425758"/>
          </a:xfrm>
          <a:prstGeom prst="rect">
            <a:avLst/>
          </a:prstGeom>
          <a:noFill/>
        </p:spPr>
        <p:txBody>
          <a:bodyPr wrap="square">
            <a:spAutoFit/>
          </a:bodyPr>
          <a:lstStyle/>
          <a:p>
            <a:pPr defTabSz="422041" fontAlgn="auto">
              <a:lnSpc>
                <a:spcPts val="1292"/>
              </a:lnSpc>
              <a:spcBef>
                <a:spcPts val="0"/>
              </a:spcBef>
              <a:spcAft>
                <a:spcPts val="0"/>
              </a:spcAft>
            </a:pPr>
            <a:r>
              <a:rPr kumimoji="0" lang="ja-JP" altLang="en-US" sz="1292" dirty="0">
                <a:solidFill>
                  <a:prstClr val="black"/>
                </a:solidFill>
                <a:latin typeface="Calibri" panose="020F0502020204030204"/>
                <a:ea typeface="游ゴシック" panose="020B0400000000000000" pitchFamily="50" charset="-128"/>
              </a:rPr>
              <a:t>・「人」「まちづくり」「のりもの」に対する</a:t>
            </a:r>
            <a:endParaRPr kumimoji="0" lang="en-US" altLang="ja-JP" sz="1292" dirty="0">
              <a:solidFill>
                <a:prstClr val="black"/>
              </a:solidFill>
              <a:latin typeface="Calibri" panose="020F0502020204030204"/>
              <a:ea typeface="游ゴシック" panose="020B0400000000000000" pitchFamily="50" charset="-128"/>
            </a:endParaRPr>
          </a:p>
          <a:p>
            <a:pPr defTabSz="422041" fontAlgn="auto">
              <a:lnSpc>
                <a:spcPts val="1292"/>
              </a:lnSpc>
              <a:spcBef>
                <a:spcPts val="0"/>
              </a:spcBef>
              <a:spcAft>
                <a:spcPts val="0"/>
              </a:spcAft>
            </a:pPr>
            <a:r>
              <a:rPr kumimoji="0" lang="ja-JP" altLang="en-US" sz="1292" dirty="0">
                <a:solidFill>
                  <a:prstClr val="black"/>
                </a:solidFill>
                <a:latin typeface="Calibri" panose="020F0502020204030204"/>
                <a:ea typeface="游ゴシック" panose="020B0400000000000000" pitchFamily="50" charset="-128"/>
              </a:rPr>
              <a:t>　ソリューションの方向性のイメージ</a:t>
            </a:r>
          </a:p>
        </p:txBody>
      </p:sp>
      <p:sp>
        <p:nvSpPr>
          <p:cNvPr id="33" name="テキスト ボックス 32">
            <a:extLst>
              <a:ext uri="{FF2B5EF4-FFF2-40B4-BE49-F238E27FC236}">
                <a16:creationId xmlns:a16="http://schemas.microsoft.com/office/drawing/2014/main" id="{689ABECC-C533-4B55-BF49-4004D8744401}"/>
              </a:ext>
            </a:extLst>
          </p:cNvPr>
          <p:cNvSpPr txBox="1"/>
          <p:nvPr/>
        </p:nvSpPr>
        <p:spPr>
          <a:xfrm>
            <a:off x="454701" y="681392"/>
            <a:ext cx="3466875" cy="291170"/>
          </a:xfrm>
          <a:prstGeom prst="rect">
            <a:avLst/>
          </a:prstGeom>
          <a:noFill/>
        </p:spPr>
        <p:txBody>
          <a:bodyPr wrap="square" rtlCol="0">
            <a:spAutoFit/>
          </a:bodyPr>
          <a:lstStyle/>
          <a:p>
            <a:pPr defTabSz="422041" fontAlgn="auto">
              <a:spcBef>
                <a:spcPts val="0"/>
              </a:spcBef>
              <a:spcAft>
                <a:spcPts val="0"/>
              </a:spcAft>
            </a:pPr>
            <a:r>
              <a:rPr kumimoji="0" lang="ja-JP" altLang="en-US" sz="1292" b="1" dirty="0">
                <a:solidFill>
                  <a:prstClr val="black"/>
                </a:solidFill>
                <a:latin typeface="Meiryo UI" panose="020B0604030504040204" pitchFamily="50" charset="-128"/>
                <a:ea typeface="Meiryo UI" panose="020B0604030504040204" pitchFamily="50" charset="-128"/>
              </a:rPr>
              <a:t>▼</a:t>
            </a:r>
            <a:r>
              <a:rPr kumimoji="0" lang="en-US" altLang="ja-JP" sz="1292" b="1" dirty="0">
                <a:solidFill>
                  <a:prstClr val="black"/>
                </a:solidFill>
                <a:latin typeface="Meiryo UI" panose="020B0604030504040204" pitchFamily="50" charset="-128"/>
                <a:ea typeface="Meiryo UI" panose="020B0604030504040204" pitchFamily="50" charset="-128"/>
              </a:rPr>
              <a:t>Societ5.0</a:t>
            </a:r>
            <a:r>
              <a:rPr kumimoji="0" lang="ja-JP" altLang="en-US" sz="1292" b="1" dirty="0">
                <a:solidFill>
                  <a:prstClr val="black"/>
                </a:solidFill>
                <a:latin typeface="Meiryo UI" panose="020B0604030504040204" pitchFamily="50" charset="-128"/>
                <a:ea typeface="Meiryo UI" panose="020B0604030504040204" pitchFamily="50" charset="-128"/>
              </a:rPr>
              <a:t>とスマートシティ</a:t>
            </a:r>
            <a:endParaRPr lang="ja-JP" altLang="en-US" sz="1292" b="1" dirty="0">
              <a:solidFill>
                <a:prstClr val="black"/>
              </a:solidFill>
              <a:latin typeface="Meiryo UI" panose="020B0604030504040204" pitchFamily="50" charset="-128"/>
              <a:ea typeface="Meiryo UI" panose="020B0604030504040204" pitchFamily="50" charset="-128"/>
            </a:endParaRPr>
          </a:p>
        </p:txBody>
      </p:sp>
      <p:sp>
        <p:nvSpPr>
          <p:cNvPr id="36" name="正方形/長方形 35">
            <a:extLst>
              <a:ext uri="{FF2B5EF4-FFF2-40B4-BE49-F238E27FC236}">
                <a16:creationId xmlns:a16="http://schemas.microsoft.com/office/drawing/2014/main" id="{4D847335-A5D0-48AC-9AE0-85CAFA6E570B}"/>
              </a:ext>
            </a:extLst>
          </p:cNvPr>
          <p:cNvSpPr/>
          <p:nvPr/>
        </p:nvSpPr>
        <p:spPr>
          <a:xfrm>
            <a:off x="434073" y="942049"/>
            <a:ext cx="4428987" cy="592470"/>
          </a:xfrm>
          <a:prstGeom prst="rect">
            <a:avLst/>
          </a:prstGeom>
          <a:noFill/>
        </p:spPr>
        <p:txBody>
          <a:bodyPr wrap="square">
            <a:spAutoFit/>
          </a:bodyPr>
          <a:lstStyle/>
          <a:p>
            <a:pPr defTabSz="422041" fontAlgn="auto">
              <a:lnSpc>
                <a:spcPts val="1292"/>
              </a:lnSpc>
              <a:spcBef>
                <a:spcPts val="0"/>
              </a:spcBef>
              <a:spcAft>
                <a:spcPts val="0"/>
              </a:spcAft>
            </a:pPr>
            <a:r>
              <a:rPr kumimoji="0" lang="ja-JP" altLang="en-US" sz="1292" dirty="0">
                <a:solidFill>
                  <a:prstClr val="black"/>
                </a:solidFill>
                <a:latin typeface="Calibri" panose="020F0502020204030204"/>
                <a:ea typeface="游ゴシック" panose="020B0400000000000000" pitchFamily="50" charset="-128"/>
              </a:rPr>
              <a:t>・都市・地域におけるインフラデータをはじめ、官様々</a:t>
            </a:r>
            <a:endParaRPr kumimoji="0" lang="en-US" altLang="ja-JP" sz="1292" dirty="0">
              <a:solidFill>
                <a:prstClr val="black"/>
              </a:solidFill>
              <a:latin typeface="Calibri" panose="020F0502020204030204"/>
              <a:ea typeface="游ゴシック" panose="020B0400000000000000" pitchFamily="50" charset="-128"/>
            </a:endParaRPr>
          </a:p>
          <a:p>
            <a:pPr defTabSz="422041" fontAlgn="auto">
              <a:lnSpc>
                <a:spcPts val="1292"/>
              </a:lnSpc>
              <a:spcBef>
                <a:spcPts val="0"/>
              </a:spcBef>
              <a:spcAft>
                <a:spcPts val="0"/>
              </a:spcAft>
            </a:pPr>
            <a:r>
              <a:rPr kumimoji="0" lang="ja-JP" altLang="en-US" sz="1292" dirty="0">
                <a:solidFill>
                  <a:prstClr val="black"/>
                </a:solidFill>
                <a:latin typeface="Calibri" panose="020F0502020204030204"/>
                <a:ea typeface="游ゴシック" panose="020B0400000000000000" pitchFamily="50" charset="-128"/>
              </a:rPr>
              <a:t>　なデータを収集・見える化</a:t>
            </a:r>
            <a:endParaRPr kumimoji="0" lang="en-US" altLang="ja-JP" sz="1292" dirty="0">
              <a:solidFill>
                <a:prstClr val="black"/>
              </a:solidFill>
              <a:latin typeface="Calibri" panose="020F0502020204030204"/>
              <a:ea typeface="游ゴシック" panose="020B0400000000000000" pitchFamily="50" charset="-128"/>
            </a:endParaRPr>
          </a:p>
          <a:p>
            <a:pPr defTabSz="422041" fontAlgn="auto">
              <a:lnSpc>
                <a:spcPts val="1292"/>
              </a:lnSpc>
              <a:spcBef>
                <a:spcPts val="0"/>
              </a:spcBef>
              <a:spcAft>
                <a:spcPts val="0"/>
              </a:spcAft>
            </a:pPr>
            <a:r>
              <a:rPr kumimoji="0" lang="ja-JP" altLang="en-US" sz="1292" dirty="0">
                <a:solidFill>
                  <a:prstClr val="black"/>
                </a:solidFill>
                <a:latin typeface="Calibri" panose="020F0502020204030204"/>
                <a:ea typeface="游ゴシック" panose="020B0400000000000000" pitchFamily="50" charset="-128"/>
              </a:rPr>
              <a:t>・「個別分野特定型」から「分野横断型」の取り組みへ</a:t>
            </a:r>
          </a:p>
        </p:txBody>
      </p:sp>
      <p:sp>
        <p:nvSpPr>
          <p:cNvPr id="40" name="正方形/長方形 39">
            <a:extLst>
              <a:ext uri="{FF2B5EF4-FFF2-40B4-BE49-F238E27FC236}">
                <a16:creationId xmlns:a16="http://schemas.microsoft.com/office/drawing/2014/main" id="{3C13BAD8-1917-49B5-810E-CA4228787FF6}"/>
              </a:ext>
            </a:extLst>
          </p:cNvPr>
          <p:cNvSpPr/>
          <p:nvPr/>
        </p:nvSpPr>
        <p:spPr>
          <a:xfrm>
            <a:off x="26188" y="3440927"/>
            <a:ext cx="4031438" cy="205890"/>
          </a:xfrm>
          <a:prstGeom prst="rect">
            <a:avLst/>
          </a:prstGeom>
        </p:spPr>
        <p:txBody>
          <a:bodyPr wrap="square">
            <a:spAutoFit/>
          </a:bodyPr>
          <a:lstStyle/>
          <a:p>
            <a:pPr algn="r" defTabSz="422041" fontAlgn="auto">
              <a:spcBef>
                <a:spcPts val="0"/>
              </a:spcBef>
              <a:spcAft>
                <a:spcPts val="0"/>
              </a:spcAft>
            </a:pPr>
            <a:r>
              <a:rPr kumimoji="0" lang="ja-JP" altLang="en-US" sz="738" dirty="0">
                <a:solidFill>
                  <a:prstClr val="black"/>
                </a:solidFill>
                <a:latin typeface="Calibri" panose="020F0502020204030204"/>
                <a:ea typeface="游ゴシック" panose="020B0400000000000000" pitchFamily="50" charset="-128"/>
              </a:rPr>
              <a:t>出典：国土交通省におけるスマートシティの取組　　（国土交通省）</a:t>
            </a:r>
          </a:p>
        </p:txBody>
      </p:sp>
      <p:sp>
        <p:nvSpPr>
          <p:cNvPr id="43" name="テキスト ボックス 42">
            <a:extLst>
              <a:ext uri="{FF2B5EF4-FFF2-40B4-BE49-F238E27FC236}">
                <a16:creationId xmlns:a16="http://schemas.microsoft.com/office/drawing/2014/main" id="{68E074A6-46B1-4B11-B127-B033F94129C3}"/>
              </a:ext>
            </a:extLst>
          </p:cNvPr>
          <p:cNvSpPr txBox="1"/>
          <p:nvPr/>
        </p:nvSpPr>
        <p:spPr>
          <a:xfrm>
            <a:off x="4585643" y="3708693"/>
            <a:ext cx="4133370" cy="291170"/>
          </a:xfrm>
          <a:prstGeom prst="rect">
            <a:avLst/>
          </a:prstGeom>
          <a:noFill/>
        </p:spPr>
        <p:txBody>
          <a:bodyPr wrap="square" rtlCol="0">
            <a:spAutoFit/>
          </a:bodyPr>
          <a:lstStyle/>
          <a:p>
            <a:pPr defTabSz="422041" fontAlgn="auto">
              <a:spcBef>
                <a:spcPts val="0"/>
              </a:spcBef>
              <a:spcAft>
                <a:spcPts val="0"/>
              </a:spcAft>
            </a:pPr>
            <a:r>
              <a:rPr kumimoji="0" lang="ja-JP" altLang="en-US" sz="1292" b="1" dirty="0">
                <a:solidFill>
                  <a:prstClr val="black"/>
                </a:solidFill>
                <a:latin typeface="Meiryo UI" panose="020B0604030504040204" pitchFamily="50" charset="-128"/>
                <a:ea typeface="Meiryo UI" panose="020B0604030504040204" pitchFamily="50" charset="-128"/>
              </a:rPr>
              <a:t>▼自動バレーパーキング：国土交通省</a:t>
            </a:r>
          </a:p>
        </p:txBody>
      </p:sp>
      <p:pic>
        <p:nvPicPr>
          <p:cNvPr id="73" name="図 72">
            <a:extLst>
              <a:ext uri="{FF2B5EF4-FFF2-40B4-BE49-F238E27FC236}">
                <a16:creationId xmlns:a16="http://schemas.microsoft.com/office/drawing/2014/main" id="{5EF1C9E8-0E2D-4FAB-A37E-15680462EA6A}"/>
              </a:ext>
            </a:extLst>
          </p:cNvPr>
          <p:cNvPicPr>
            <a:picLocks noChangeAspect="1"/>
          </p:cNvPicPr>
          <p:nvPr/>
        </p:nvPicPr>
        <p:blipFill>
          <a:blip r:embed="rId5"/>
          <a:stretch>
            <a:fillRect/>
          </a:stretch>
        </p:blipFill>
        <p:spPr>
          <a:xfrm>
            <a:off x="6721341" y="2230805"/>
            <a:ext cx="1406370" cy="1154920"/>
          </a:xfrm>
          <a:prstGeom prst="rect">
            <a:avLst/>
          </a:prstGeom>
        </p:spPr>
      </p:pic>
      <p:sp>
        <p:nvSpPr>
          <p:cNvPr id="7" name="正方形/長方形 6"/>
          <p:cNvSpPr/>
          <p:nvPr/>
        </p:nvSpPr>
        <p:spPr>
          <a:xfrm>
            <a:off x="4220308" y="3485752"/>
            <a:ext cx="4811476" cy="205890"/>
          </a:xfrm>
          <a:prstGeom prst="rect">
            <a:avLst/>
          </a:prstGeom>
          <a:solidFill>
            <a:schemeClr val="bg1"/>
          </a:solidFill>
        </p:spPr>
        <p:txBody>
          <a:bodyPr wrap="square">
            <a:spAutoFit/>
          </a:bodyPr>
          <a:lstStyle/>
          <a:p>
            <a:pPr algn="r" defTabSz="422041" fontAlgn="auto">
              <a:spcBef>
                <a:spcPts val="0"/>
              </a:spcBef>
              <a:spcAft>
                <a:spcPts val="0"/>
              </a:spcAft>
            </a:pPr>
            <a:r>
              <a:rPr kumimoji="0" lang="ja-JP" altLang="en-US" sz="738" dirty="0">
                <a:solidFill>
                  <a:prstClr val="black"/>
                </a:solidFill>
                <a:latin typeface="Calibri" panose="020F0502020204030204"/>
                <a:ea typeface="游ゴシック" panose="020B0400000000000000" pitchFamily="50" charset="-128"/>
              </a:rPr>
              <a:t>出典：平成</a:t>
            </a:r>
            <a:r>
              <a:rPr kumimoji="0" lang="en-US" altLang="ja-JP" sz="738" dirty="0">
                <a:solidFill>
                  <a:prstClr val="black"/>
                </a:solidFill>
                <a:latin typeface="Calibri" panose="020F0502020204030204"/>
                <a:ea typeface="游ゴシック" panose="020B0400000000000000" pitchFamily="50" charset="-128"/>
              </a:rPr>
              <a:t>30</a:t>
            </a:r>
            <a:r>
              <a:rPr kumimoji="0" lang="ja-JP" altLang="en-US" sz="738" dirty="0">
                <a:solidFill>
                  <a:prstClr val="black"/>
                </a:solidFill>
                <a:latin typeface="Calibri" panose="020F0502020204030204"/>
                <a:ea typeface="游ゴシック" panose="020B0400000000000000" pitchFamily="50" charset="-128"/>
              </a:rPr>
              <a:t>年度第２回都市交通における自動運転技術の活用方策に関する検討会会議資料（国土交通省）</a:t>
            </a:r>
          </a:p>
        </p:txBody>
      </p:sp>
      <p:pic>
        <p:nvPicPr>
          <p:cNvPr id="78" name="図 77">
            <a:extLst>
              <a:ext uri="{FF2B5EF4-FFF2-40B4-BE49-F238E27FC236}">
                <a16:creationId xmlns:a16="http://schemas.microsoft.com/office/drawing/2014/main" id="{733FB751-ADCA-4361-A6CC-C91B9B66A218}"/>
              </a:ext>
            </a:extLst>
          </p:cNvPr>
          <p:cNvPicPr>
            <a:picLocks noChangeAspect="1"/>
          </p:cNvPicPr>
          <p:nvPr/>
        </p:nvPicPr>
        <p:blipFill>
          <a:blip r:embed="rId6"/>
          <a:stretch>
            <a:fillRect/>
          </a:stretch>
        </p:blipFill>
        <p:spPr>
          <a:xfrm>
            <a:off x="6487620" y="1233253"/>
            <a:ext cx="2544165" cy="888216"/>
          </a:xfrm>
          <a:prstGeom prst="rect">
            <a:avLst/>
          </a:prstGeom>
        </p:spPr>
      </p:pic>
      <p:sp>
        <p:nvSpPr>
          <p:cNvPr id="68" name="テキスト ボックス 67"/>
          <p:cNvSpPr txBox="1"/>
          <p:nvPr/>
        </p:nvSpPr>
        <p:spPr>
          <a:xfrm>
            <a:off x="0" y="263769"/>
            <a:ext cx="9144000" cy="433196"/>
          </a:xfrm>
          <a:prstGeom prst="rect">
            <a:avLst/>
          </a:prstGeom>
          <a:solidFill>
            <a:srgbClr val="0070C0"/>
          </a:solidFill>
        </p:spPr>
        <p:txBody>
          <a:bodyPr wrap="square" rtlCol="0">
            <a:spAutoFit/>
          </a:bodyPr>
          <a:lstStyle/>
          <a:p>
            <a:pPr algn="ctr" defTabSz="422041" fontAlgn="auto">
              <a:spcBef>
                <a:spcPts val="0"/>
              </a:spcBef>
              <a:spcAft>
                <a:spcPts val="0"/>
              </a:spcAft>
            </a:pPr>
            <a:r>
              <a:rPr kumimoji="0" lang="ja-JP" altLang="en-US" sz="2215" dirty="0">
                <a:solidFill>
                  <a:prstClr val="white"/>
                </a:solidFill>
                <a:latin typeface="HGPｺﾞｼｯｸE" panose="020B0900000000000000" pitchFamily="50" charset="-128"/>
                <a:ea typeface="HGPｺﾞｼｯｸE" panose="020B0900000000000000" pitchFamily="50" charset="-128"/>
              </a:rPr>
              <a:t>交通結節点をとりまく</a:t>
            </a:r>
            <a:r>
              <a:rPr kumimoji="0" lang="ja-JP" altLang="en-US" sz="2215" dirty="0" smtClean="0">
                <a:solidFill>
                  <a:prstClr val="white"/>
                </a:solidFill>
                <a:latin typeface="HGPｺﾞｼｯｸE" panose="020B0900000000000000" pitchFamily="50" charset="-128"/>
                <a:ea typeface="HGPｺﾞｼｯｸE" panose="020B0900000000000000" pitchFamily="50" charset="-128"/>
              </a:rPr>
              <a:t>うごき</a:t>
            </a:r>
            <a:endParaRPr kumimoji="0" lang="ja-JP" altLang="en-US" sz="2215" dirty="0">
              <a:solidFill>
                <a:prstClr val="white"/>
              </a:solidFill>
              <a:latin typeface="HGPｺﾞｼｯｸE" panose="020B0900000000000000" pitchFamily="50" charset="-128"/>
              <a:ea typeface="HGPｺﾞｼｯｸE" panose="020B0900000000000000" pitchFamily="50" charset="-128"/>
            </a:endParaRPr>
          </a:p>
        </p:txBody>
      </p:sp>
      <p:pic>
        <p:nvPicPr>
          <p:cNvPr id="72" name="図 71">
            <a:extLst>
              <a:ext uri="{FF2B5EF4-FFF2-40B4-BE49-F238E27FC236}">
                <a16:creationId xmlns:a16="http://schemas.microsoft.com/office/drawing/2014/main" id="{5AE98998-B4B9-4F28-90D5-50B35E4DF758}"/>
              </a:ext>
            </a:extLst>
          </p:cNvPr>
          <p:cNvPicPr>
            <a:picLocks noChangeAspect="1"/>
          </p:cNvPicPr>
          <p:nvPr/>
        </p:nvPicPr>
        <p:blipFill>
          <a:blip r:embed="rId7"/>
          <a:stretch>
            <a:fillRect/>
          </a:stretch>
        </p:blipFill>
        <p:spPr>
          <a:xfrm>
            <a:off x="4834446" y="4707553"/>
            <a:ext cx="4065530" cy="1468261"/>
          </a:xfrm>
          <a:prstGeom prst="rect">
            <a:avLst/>
          </a:prstGeom>
        </p:spPr>
      </p:pic>
      <p:pic>
        <p:nvPicPr>
          <p:cNvPr id="84" name="図 83">
            <a:extLst>
              <a:ext uri="{FF2B5EF4-FFF2-40B4-BE49-F238E27FC236}">
                <a16:creationId xmlns:a16="http://schemas.microsoft.com/office/drawing/2014/main" id="{5AE98998-B4B9-4F28-90D5-50B35E4DF758}"/>
              </a:ext>
            </a:extLst>
          </p:cNvPr>
          <p:cNvPicPr>
            <a:picLocks noChangeAspect="1"/>
          </p:cNvPicPr>
          <p:nvPr/>
        </p:nvPicPr>
        <p:blipFill rotWithShape="1">
          <a:blip r:embed="rId7"/>
          <a:srcRect l="35519" b="78414"/>
          <a:stretch/>
        </p:blipFill>
        <p:spPr>
          <a:xfrm>
            <a:off x="4739075" y="3967019"/>
            <a:ext cx="4414418" cy="533689"/>
          </a:xfrm>
          <a:prstGeom prst="rect">
            <a:avLst/>
          </a:prstGeom>
        </p:spPr>
      </p:pic>
      <p:sp>
        <p:nvSpPr>
          <p:cNvPr id="2" name="正方形/長方形 1"/>
          <p:cNvSpPr/>
          <p:nvPr/>
        </p:nvSpPr>
        <p:spPr>
          <a:xfrm>
            <a:off x="6229796" y="4636497"/>
            <a:ext cx="2832143" cy="3751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2041" fontAlgn="auto">
              <a:spcBef>
                <a:spcPts val="0"/>
              </a:spcBef>
              <a:spcAft>
                <a:spcPts val="0"/>
              </a:spcAft>
            </a:pPr>
            <a:endParaRPr lang="ja-JP" altLang="en-US">
              <a:solidFill>
                <a:prstClr val="white"/>
              </a:solidFill>
            </a:endParaRPr>
          </a:p>
        </p:txBody>
      </p:sp>
      <p:sp>
        <p:nvSpPr>
          <p:cNvPr id="6" name="スライド番号プレースホルダー 5"/>
          <p:cNvSpPr>
            <a:spLocks noGrp="1"/>
          </p:cNvSpPr>
          <p:nvPr>
            <p:ph type="sldNum" sz="quarter" idx="12"/>
          </p:nvPr>
        </p:nvSpPr>
        <p:spPr>
          <a:xfrm>
            <a:off x="6763072" y="6453336"/>
            <a:ext cx="2057400" cy="365125"/>
          </a:xfrm>
        </p:spPr>
        <p:txBody>
          <a:bodyPr/>
          <a:lstStyle/>
          <a:p>
            <a:fld id="{04E50CC2-EE92-4137-96F0-0D7BF3F692BF}" type="slidenum">
              <a:rPr kumimoji="1" lang="ja-JP" altLang="en-US" sz="1400" smtClean="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rPr>
              <a:pPr/>
              <a:t>20</a:t>
            </a:fld>
            <a:endParaRPr kumimoji="1" lang="ja-JP" altLang="en-US" sz="140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spTree>
    <p:extLst>
      <p:ext uri="{BB962C8B-B14F-4D97-AF65-F5344CB8AC3E}">
        <p14:creationId xmlns:p14="http://schemas.microsoft.com/office/powerpoint/2010/main" val="27254829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新大阪駅へのインプリケーション（１）</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smtClean="0"/>
              <a:t>マイカー駐車場の需要は減</a:t>
            </a:r>
            <a:endParaRPr kumimoji="1" lang="en-US" altLang="ja-JP" dirty="0" smtClean="0"/>
          </a:p>
          <a:p>
            <a:r>
              <a:rPr lang="en-US" altLang="ja-JP" dirty="0" smtClean="0"/>
              <a:t>SAV</a:t>
            </a:r>
            <a:r>
              <a:rPr lang="ja-JP" altLang="en-US" dirty="0" smtClean="0"/>
              <a:t>（</a:t>
            </a:r>
            <a:r>
              <a:rPr lang="en-US" altLang="ja-JP" dirty="0" smtClean="0"/>
              <a:t>Shared Autonomous Vehicles</a:t>
            </a:r>
            <a:r>
              <a:rPr lang="ja-JP" altLang="en-US" dirty="0" smtClean="0"/>
              <a:t>）にも待機場所は必要</a:t>
            </a:r>
            <a:endParaRPr lang="en-US" altLang="ja-JP" sz="2400" dirty="0" smtClean="0"/>
          </a:p>
          <a:p>
            <a:r>
              <a:rPr kumimoji="1" lang="ja-JP" altLang="en-US" dirty="0" smtClean="0"/>
              <a:t>路線バスは小型化・高頻度化</a:t>
            </a:r>
            <a:endParaRPr kumimoji="1" lang="en-US" altLang="ja-JP" dirty="0" smtClean="0"/>
          </a:p>
          <a:p>
            <a:r>
              <a:rPr lang="ja-JP" altLang="en-US" dirty="0"/>
              <a:t>高速</a:t>
            </a:r>
            <a:r>
              <a:rPr lang="ja-JP" altLang="en-US" dirty="0" smtClean="0"/>
              <a:t>バス（京都、神戸、山陰、和歌山、淡路・四国など）の需要は増</a:t>
            </a:r>
            <a:endParaRPr lang="en-US" altLang="ja-JP" dirty="0" smtClean="0"/>
          </a:p>
        </p:txBody>
      </p:sp>
      <p:sp>
        <p:nvSpPr>
          <p:cNvPr id="4" name="スライド番号プレースホルダー 3"/>
          <p:cNvSpPr>
            <a:spLocks noGrp="1"/>
          </p:cNvSpPr>
          <p:nvPr>
            <p:ph type="sldNum" sz="quarter" idx="10"/>
          </p:nvPr>
        </p:nvSpPr>
        <p:spPr/>
        <p:txBody>
          <a:bodyPr/>
          <a:lstStyle/>
          <a:p>
            <a:fld id="{C8F4C051-91D9-45EB-999B-11296780ECED}" type="slidenum">
              <a:rPr lang="en-US" altLang="ja-JP" smtClean="0"/>
              <a:pPr/>
              <a:t>21</a:t>
            </a:fld>
            <a:endParaRPr lang="en-US" altLang="ja-JP"/>
          </a:p>
        </p:txBody>
      </p:sp>
    </p:spTree>
    <p:extLst>
      <p:ext uri="{BB962C8B-B14F-4D97-AF65-F5344CB8AC3E}">
        <p14:creationId xmlns:p14="http://schemas.microsoft.com/office/powerpoint/2010/main" val="333434830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新大阪駅へのインプリケーション（２）</a:t>
            </a:r>
            <a:endParaRPr kumimoji="1" lang="ja-JP" altLang="en-US" dirty="0"/>
          </a:p>
        </p:txBody>
      </p:sp>
      <p:sp>
        <p:nvSpPr>
          <p:cNvPr id="3" name="コンテンツ プレースホルダー 2"/>
          <p:cNvSpPr>
            <a:spLocks noGrp="1"/>
          </p:cNvSpPr>
          <p:nvPr>
            <p:ph idx="1"/>
          </p:nvPr>
        </p:nvSpPr>
        <p:spPr/>
        <p:txBody>
          <a:bodyPr/>
          <a:lstStyle/>
          <a:p>
            <a:r>
              <a:rPr lang="ja-JP" altLang="en-US" dirty="0" smtClean="0"/>
              <a:t>リニア中央新幹線・北陸新幹線・東海道山陽新幹線と</a:t>
            </a:r>
            <a:r>
              <a:rPr lang="ja-JP" altLang="en-US" dirty="0"/>
              <a:t>結節</a:t>
            </a:r>
            <a:r>
              <a:rPr lang="ja-JP" altLang="en-US" dirty="0" smtClean="0"/>
              <a:t>するバスターミナルは重要</a:t>
            </a:r>
            <a:endParaRPr lang="en-US" altLang="ja-JP" dirty="0" smtClean="0"/>
          </a:p>
          <a:p>
            <a:pPr lvl="1"/>
            <a:r>
              <a:rPr lang="ja-JP" altLang="en-US" dirty="0"/>
              <a:t>一カ所</a:t>
            </a:r>
            <a:r>
              <a:rPr lang="ja-JP" altLang="en-US" dirty="0" smtClean="0"/>
              <a:t>への集約と自専道への直結が必要</a:t>
            </a:r>
            <a:endParaRPr lang="en-US" altLang="ja-JP" dirty="0" smtClean="0"/>
          </a:p>
          <a:p>
            <a:r>
              <a:rPr kumimoji="1" lang="ja-JP" altLang="en-US" dirty="0" smtClean="0"/>
              <a:t>レベル</a:t>
            </a:r>
            <a:r>
              <a:rPr kumimoji="1" lang="en-US" altLang="ja-JP" dirty="0" smtClean="0"/>
              <a:t>5</a:t>
            </a:r>
            <a:r>
              <a:rPr kumimoji="1" lang="ja-JP" altLang="en-US" dirty="0" smtClean="0"/>
              <a:t>完全自動運転車の実現時期は見通せず、当面は手動運転マイカー・タクシーが残るので、一般駐車場は確保しておき、次第に</a:t>
            </a:r>
            <a:r>
              <a:rPr kumimoji="1" lang="en-US" altLang="ja-JP" dirty="0" smtClean="0"/>
              <a:t>SAV</a:t>
            </a:r>
            <a:r>
              <a:rPr kumimoji="1" lang="ja-JP" altLang="en-US" dirty="0" smtClean="0"/>
              <a:t>の待機場に振り替えていく方向か</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C8F4C051-91D9-45EB-999B-11296780ECED}" type="slidenum">
              <a:rPr lang="en-US" altLang="ja-JP" smtClean="0"/>
              <a:pPr/>
              <a:t>22</a:t>
            </a:fld>
            <a:endParaRPr lang="en-US" altLang="ja-JP"/>
          </a:p>
        </p:txBody>
      </p:sp>
    </p:spTree>
    <p:extLst>
      <p:ext uri="{BB962C8B-B14F-4D97-AF65-F5344CB8AC3E}">
        <p14:creationId xmlns:p14="http://schemas.microsoft.com/office/powerpoint/2010/main" val="7398249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自動運転車 ： これらを全て</a:t>
            </a:r>
            <a:r>
              <a:rPr kumimoji="1" lang="en-US" altLang="ja-JP" dirty="0" smtClean="0"/>
              <a:t>AI</a:t>
            </a:r>
            <a:r>
              <a:rPr kumimoji="1" lang="ja-JP" altLang="en-US" dirty="0" smtClean="0"/>
              <a:t>と機械で行う</a:t>
            </a:r>
            <a:endParaRPr kumimoji="1" lang="ja-JP" altLang="en-US" dirty="0"/>
          </a:p>
        </p:txBody>
      </p:sp>
      <p:sp>
        <p:nvSpPr>
          <p:cNvPr id="3" name="スライド番号プレースホルダー 2"/>
          <p:cNvSpPr>
            <a:spLocks noGrp="1"/>
          </p:cNvSpPr>
          <p:nvPr>
            <p:ph type="sldNum" sz="quarter" idx="10"/>
          </p:nvPr>
        </p:nvSpPr>
        <p:spPr/>
        <p:txBody>
          <a:bodyPr/>
          <a:lstStyle/>
          <a:p>
            <a:fld id="{9A627332-D4E2-4554-AB13-A087CE24D8C4}" type="slidenum">
              <a:rPr lang="en-US" altLang="ja-JP" smtClean="0"/>
              <a:pPr/>
              <a:t>3</a:t>
            </a:fld>
            <a:endParaRPr lang="en-US" altLang="ja-JP"/>
          </a:p>
        </p:txBody>
      </p:sp>
      <p:pic>
        <p:nvPicPr>
          <p:cNvPr id="4" name="図 3"/>
          <p:cNvPicPr>
            <a:picLocks noChangeAspect="1"/>
          </p:cNvPicPr>
          <p:nvPr/>
        </p:nvPicPr>
        <p:blipFill>
          <a:blip r:embed="rId2"/>
          <a:stretch>
            <a:fillRect/>
          </a:stretch>
        </p:blipFill>
        <p:spPr>
          <a:xfrm>
            <a:off x="3419872" y="2896170"/>
            <a:ext cx="2343646" cy="1564927"/>
          </a:xfrm>
          <a:prstGeom prst="rect">
            <a:avLst/>
          </a:prstGeom>
        </p:spPr>
      </p:pic>
      <p:sp>
        <p:nvSpPr>
          <p:cNvPr id="5" name="テキスト ボックス 4"/>
          <p:cNvSpPr txBox="1"/>
          <p:nvPr/>
        </p:nvSpPr>
        <p:spPr>
          <a:xfrm>
            <a:off x="3552775" y="1339974"/>
            <a:ext cx="2016224" cy="851297"/>
          </a:xfrm>
          <a:prstGeom prst="flowChartAlternateProcess">
            <a:avLst/>
          </a:prstGeom>
          <a:solidFill>
            <a:srgbClr val="006600"/>
          </a:solidFill>
        </p:spPr>
        <p:txBody>
          <a:bodyPr wrap="square" rtlCol="0">
            <a:spAutoFit/>
          </a:bodyPr>
          <a:lstStyle/>
          <a:p>
            <a:pPr algn="ctr"/>
            <a:r>
              <a:rPr kumimoji="1" lang="ja-JP" altLang="en-US" sz="4400" b="1" dirty="0" smtClean="0">
                <a:solidFill>
                  <a:schemeClr val="bg1"/>
                </a:solidFill>
              </a:rPr>
              <a:t>認知</a:t>
            </a:r>
            <a:endParaRPr kumimoji="1" lang="ja-JP" altLang="en-US" sz="4400" b="1" dirty="0">
              <a:solidFill>
                <a:schemeClr val="bg1"/>
              </a:solidFill>
            </a:endParaRPr>
          </a:p>
        </p:txBody>
      </p:sp>
      <p:sp>
        <p:nvSpPr>
          <p:cNvPr id="6" name="テキスト ボックス 5"/>
          <p:cNvSpPr txBox="1"/>
          <p:nvPr/>
        </p:nvSpPr>
        <p:spPr>
          <a:xfrm>
            <a:off x="6228184" y="4437111"/>
            <a:ext cx="2016224" cy="851297"/>
          </a:xfrm>
          <a:prstGeom prst="flowChartAlternateProcess">
            <a:avLst/>
          </a:prstGeom>
          <a:solidFill>
            <a:srgbClr val="1509FB"/>
          </a:solidFill>
        </p:spPr>
        <p:txBody>
          <a:bodyPr wrap="square" rtlCol="0">
            <a:spAutoFit/>
          </a:bodyPr>
          <a:lstStyle/>
          <a:p>
            <a:pPr algn="ctr"/>
            <a:r>
              <a:rPr kumimoji="1" lang="ja-JP" altLang="en-US" sz="4400" b="1" dirty="0" smtClean="0">
                <a:solidFill>
                  <a:schemeClr val="bg1"/>
                </a:solidFill>
              </a:rPr>
              <a:t>判断</a:t>
            </a:r>
            <a:endParaRPr kumimoji="1" lang="ja-JP" altLang="en-US" sz="4400" b="1" dirty="0">
              <a:solidFill>
                <a:schemeClr val="bg1"/>
              </a:solidFill>
            </a:endParaRPr>
          </a:p>
        </p:txBody>
      </p:sp>
      <p:sp>
        <p:nvSpPr>
          <p:cNvPr id="7" name="テキスト ボックス 6"/>
          <p:cNvSpPr txBox="1"/>
          <p:nvPr/>
        </p:nvSpPr>
        <p:spPr>
          <a:xfrm>
            <a:off x="965684" y="4437112"/>
            <a:ext cx="2016224" cy="851297"/>
          </a:xfrm>
          <a:prstGeom prst="flowChartAlternateProcess">
            <a:avLst/>
          </a:prstGeom>
          <a:solidFill>
            <a:srgbClr val="C00000"/>
          </a:solidFill>
        </p:spPr>
        <p:txBody>
          <a:bodyPr wrap="square" rtlCol="0">
            <a:spAutoFit/>
          </a:bodyPr>
          <a:lstStyle/>
          <a:p>
            <a:pPr algn="ctr"/>
            <a:r>
              <a:rPr kumimoji="1" lang="ja-JP" altLang="en-US" sz="4400" b="1" dirty="0" smtClean="0">
                <a:solidFill>
                  <a:schemeClr val="bg1"/>
                </a:solidFill>
              </a:rPr>
              <a:t>操作</a:t>
            </a:r>
            <a:endParaRPr kumimoji="1" lang="ja-JP" altLang="en-US" sz="4400" b="1" dirty="0">
              <a:solidFill>
                <a:schemeClr val="bg1"/>
              </a:solidFill>
            </a:endParaRPr>
          </a:p>
        </p:txBody>
      </p:sp>
      <p:cxnSp>
        <p:nvCxnSpPr>
          <p:cNvPr id="10" name="直線矢印コネクタ 9"/>
          <p:cNvCxnSpPr/>
          <p:nvPr/>
        </p:nvCxnSpPr>
        <p:spPr>
          <a:xfrm>
            <a:off x="5568999" y="2348880"/>
            <a:ext cx="1523281" cy="1944216"/>
          </a:xfrm>
          <a:prstGeom prst="straightConnector1">
            <a:avLst/>
          </a:prstGeom>
          <a:ln w="127000">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線矢印コネクタ 10"/>
          <p:cNvCxnSpPr/>
          <p:nvPr/>
        </p:nvCxnSpPr>
        <p:spPr>
          <a:xfrm flipH="1" flipV="1">
            <a:off x="3131840" y="4862759"/>
            <a:ext cx="2952328" cy="1"/>
          </a:xfrm>
          <a:prstGeom prst="straightConnector1">
            <a:avLst/>
          </a:prstGeom>
          <a:ln w="127000">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矢印コネクタ 13"/>
          <p:cNvCxnSpPr/>
          <p:nvPr/>
        </p:nvCxnSpPr>
        <p:spPr>
          <a:xfrm flipV="1">
            <a:off x="2091110" y="2315902"/>
            <a:ext cx="1461665" cy="1977194"/>
          </a:xfrm>
          <a:prstGeom prst="straightConnector1">
            <a:avLst/>
          </a:prstGeom>
          <a:ln w="127000">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17" name="テキスト ボックス 16"/>
          <p:cNvSpPr txBox="1"/>
          <p:nvPr/>
        </p:nvSpPr>
        <p:spPr>
          <a:xfrm>
            <a:off x="5763518" y="1268760"/>
            <a:ext cx="2624906" cy="954107"/>
          </a:xfrm>
          <a:prstGeom prst="rect">
            <a:avLst/>
          </a:prstGeom>
          <a:noFill/>
        </p:spPr>
        <p:txBody>
          <a:bodyPr wrap="square" rtlCol="0">
            <a:spAutoFit/>
          </a:bodyPr>
          <a:lstStyle/>
          <a:p>
            <a:r>
              <a:rPr kumimoji="1" lang="ja-JP" altLang="en-US" sz="2800" dirty="0" smtClean="0"/>
              <a:t>「見る」　周りの状況を把握する</a:t>
            </a:r>
            <a:endParaRPr kumimoji="1" lang="ja-JP" altLang="en-US" sz="2800" dirty="0"/>
          </a:p>
        </p:txBody>
      </p:sp>
      <p:sp>
        <p:nvSpPr>
          <p:cNvPr id="18" name="テキスト ボックス 17"/>
          <p:cNvSpPr txBox="1"/>
          <p:nvPr/>
        </p:nvSpPr>
        <p:spPr>
          <a:xfrm>
            <a:off x="5785023" y="5342597"/>
            <a:ext cx="2819425" cy="954107"/>
          </a:xfrm>
          <a:prstGeom prst="rect">
            <a:avLst/>
          </a:prstGeom>
          <a:noFill/>
        </p:spPr>
        <p:txBody>
          <a:bodyPr wrap="square" rtlCol="0">
            <a:spAutoFit/>
          </a:bodyPr>
          <a:lstStyle/>
          <a:p>
            <a:r>
              <a:rPr kumimoji="1" lang="ja-JP" altLang="en-US" sz="2800" dirty="0" smtClean="0"/>
              <a:t>進もう、止まろう、曲がろう</a:t>
            </a:r>
            <a:endParaRPr kumimoji="1" lang="ja-JP" altLang="en-US" sz="2800" dirty="0"/>
          </a:p>
        </p:txBody>
      </p:sp>
      <p:sp>
        <p:nvSpPr>
          <p:cNvPr id="19" name="テキスト ボックス 18"/>
          <p:cNvSpPr txBox="1"/>
          <p:nvPr/>
        </p:nvSpPr>
        <p:spPr>
          <a:xfrm>
            <a:off x="467544" y="5381018"/>
            <a:ext cx="3409710" cy="954107"/>
          </a:xfrm>
          <a:prstGeom prst="rect">
            <a:avLst/>
          </a:prstGeom>
          <a:noFill/>
        </p:spPr>
        <p:txBody>
          <a:bodyPr wrap="square" rtlCol="0">
            <a:spAutoFit/>
          </a:bodyPr>
          <a:lstStyle/>
          <a:p>
            <a:r>
              <a:rPr kumimoji="1" lang="ja-JP" altLang="en-US" sz="2800" dirty="0" smtClean="0"/>
              <a:t>アクセル、ブレーキ、ハンドル</a:t>
            </a:r>
            <a:endParaRPr kumimoji="1" lang="ja-JP" altLang="en-US" sz="2800" dirty="0"/>
          </a:p>
        </p:txBody>
      </p:sp>
    </p:spTree>
    <p:extLst>
      <p:ext uri="{BB962C8B-B14F-4D97-AF65-F5344CB8AC3E}">
        <p14:creationId xmlns:p14="http://schemas.microsoft.com/office/powerpoint/2010/main" val="27513838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現在の自動運転車の姿</a:t>
            </a:r>
            <a:endParaRPr kumimoji="1" lang="ja-JP" altLang="en-US" dirty="0"/>
          </a:p>
        </p:txBody>
      </p:sp>
      <p:sp>
        <p:nvSpPr>
          <p:cNvPr id="3" name="スライド番号プレースホルダー 2"/>
          <p:cNvSpPr>
            <a:spLocks noGrp="1"/>
          </p:cNvSpPr>
          <p:nvPr>
            <p:ph type="sldNum" sz="quarter" idx="10"/>
          </p:nvPr>
        </p:nvSpPr>
        <p:spPr/>
        <p:txBody>
          <a:bodyPr/>
          <a:lstStyle/>
          <a:p>
            <a:fld id="{9A627332-D4E2-4554-AB13-A087CE24D8C4}" type="slidenum">
              <a:rPr lang="en-US" altLang="ja-JP" smtClean="0"/>
              <a:pPr/>
              <a:t>4</a:t>
            </a:fld>
            <a:endParaRPr lang="en-US" altLang="ja-JP"/>
          </a:p>
        </p:txBody>
      </p:sp>
      <p:pic>
        <p:nvPicPr>
          <p:cNvPr id="4" name="図 3"/>
          <p:cNvPicPr>
            <a:picLocks noChangeAspect="1"/>
          </p:cNvPicPr>
          <p:nvPr/>
        </p:nvPicPr>
        <p:blipFill rotWithShape="1">
          <a:blip r:embed="rId2"/>
          <a:srcRect l="12098" t="10116" r="10049" b="10116"/>
          <a:stretch/>
        </p:blipFill>
        <p:spPr>
          <a:xfrm>
            <a:off x="446088" y="1124744"/>
            <a:ext cx="3960441" cy="2292886"/>
          </a:xfrm>
          <a:prstGeom prst="rect">
            <a:avLst/>
          </a:prstGeom>
        </p:spPr>
      </p:pic>
      <p:pic>
        <p:nvPicPr>
          <p:cNvPr id="5" name="図 4"/>
          <p:cNvPicPr>
            <a:picLocks noChangeAspect="1"/>
          </p:cNvPicPr>
          <p:nvPr/>
        </p:nvPicPr>
        <p:blipFill>
          <a:blip r:embed="rId3"/>
          <a:stretch>
            <a:fillRect/>
          </a:stretch>
        </p:blipFill>
        <p:spPr>
          <a:xfrm>
            <a:off x="5091089" y="1124744"/>
            <a:ext cx="3334344" cy="2292886"/>
          </a:xfrm>
          <a:prstGeom prst="rect">
            <a:avLst/>
          </a:prstGeom>
        </p:spPr>
      </p:pic>
      <p:pic>
        <p:nvPicPr>
          <p:cNvPr id="6" name="図 5"/>
          <p:cNvPicPr>
            <a:picLocks noChangeAspect="1"/>
          </p:cNvPicPr>
          <p:nvPr/>
        </p:nvPicPr>
        <p:blipFill>
          <a:blip r:embed="rId4"/>
          <a:stretch>
            <a:fillRect/>
          </a:stretch>
        </p:blipFill>
        <p:spPr>
          <a:xfrm>
            <a:off x="446088" y="3720048"/>
            <a:ext cx="4348092" cy="2445801"/>
          </a:xfrm>
          <a:prstGeom prst="rect">
            <a:avLst/>
          </a:prstGeom>
        </p:spPr>
      </p:pic>
      <p:pic>
        <p:nvPicPr>
          <p:cNvPr id="7" name="図 6"/>
          <p:cNvPicPr>
            <a:picLocks noChangeAspect="1"/>
          </p:cNvPicPr>
          <p:nvPr/>
        </p:nvPicPr>
        <p:blipFill>
          <a:blip r:embed="rId5"/>
          <a:stretch>
            <a:fillRect/>
          </a:stretch>
        </p:blipFill>
        <p:spPr>
          <a:xfrm>
            <a:off x="5148064" y="3720048"/>
            <a:ext cx="3277369" cy="2458027"/>
          </a:xfrm>
          <a:prstGeom prst="rect">
            <a:avLst/>
          </a:prstGeom>
        </p:spPr>
      </p:pic>
    </p:spTree>
    <p:extLst>
      <p:ext uri="{BB962C8B-B14F-4D97-AF65-F5344CB8AC3E}">
        <p14:creationId xmlns:p14="http://schemas.microsoft.com/office/powerpoint/2010/main" val="15741851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2025" y="1038363"/>
            <a:ext cx="3829050" cy="2552700"/>
          </a:xfrm>
          <a:prstGeom prst="rect">
            <a:avLst/>
          </a:prstGeom>
        </p:spPr>
      </p:pic>
      <p:sp>
        <p:nvSpPr>
          <p:cNvPr id="2" name="タイトル 1"/>
          <p:cNvSpPr>
            <a:spLocks noGrp="1"/>
          </p:cNvSpPr>
          <p:nvPr>
            <p:ph type="title"/>
          </p:nvPr>
        </p:nvSpPr>
        <p:spPr/>
        <p:txBody>
          <a:bodyPr/>
          <a:lstStyle/>
          <a:p>
            <a:r>
              <a:rPr kumimoji="1" lang="ja-JP" altLang="en-US" dirty="0" smtClean="0"/>
              <a:t>現在の自動運転車の姿</a:t>
            </a:r>
            <a:endParaRPr kumimoji="1" lang="ja-JP" altLang="en-US" dirty="0"/>
          </a:p>
        </p:txBody>
      </p:sp>
      <p:sp>
        <p:nvSpPr>
          <p:cNvPr id="3" name="スライド番号プレースホルダー 2"/>
          <p:cNvSpPr>
            <a:spLocks noGrp="1"/>
          </p:cNvSpPr>
          <p:nvPr>
            <p:ph type="sldNum" sz="quarter" idx="10"/>
          </p:nvPr>
        </p:nvSpPr>
        <p:spPr>
          <a:xfrm>
            <a:off x="7408291" y="6597352"/>
            <a:ext cx="1700213" cy="339725"/>
          </a:xfrm>
        </p:spPr>
        <p:txBody>
          <a:bodyPr/>
          <a:lstStyle/>
          <a:p>
            <a:fld id="{9A627332-D4E2-4554-AB13-A087CE24D8C4}" type="slidenum">
              <a:rPr lang="en-US" altLang="ja-JP" smtClean="0"/>
              <a:pPr/>
              <a:t>5</a:t>
            </a:fld>
            <a:endParaRPr lang="en-US" altLang="ja-JP"/>
          </a:p>
        </p:txBody>
      </p:sp>
      <p:pic>
        <p:nvPicPr>
          <p:cNvPr id="8" name="図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1772816"/>
            <a:ext cx="4644008" cy="3483006"/>
          </a:xfrm>
          <a:prstGeom prst="rect">
            <a:avLst/>
          </a:prstGeom>
        </p:spPr>
      </p:pic>
      <p:pic>
        <p:nvPicPr>
          <p:cNvPr id="10" name="図 9"/>
          <p:cNvPicPr>
            <a:picLocks noChangeAspect="1"/>
          </p:cNvPicPr>
          <p:nvPr/>
        </p:nvPicPr>
        <p:blipFill>
          <a:blip r:embed="rId4"/>
          <a:stretch>
            <a:fillRect/>
          </a:stretch>
        </p:blipFill>
        <p:spPr>
          <a:xfrm>
            <a:off x="5108775" y="3679600"/>
            <a:ext cx="3822300" cy="2869096"/>
          </a:xfrm>
          <a:prstGeom prst="rect">
            <a:avLst/>
          </a:prstGeom>
        </p:spPr>
      </p:pic>
    </p:spTree>
    <p:extLst>
      <p:ext uri="{BB962C8B-B14F-4D97-AF65-F5344CB8AC3E}">
        <p14:creationId xmlns:p14="http://schemas.microsoft.com/office/powerpoint/2010/main" val="29963274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これらを全て</a:t>
            </a:r>
            <a:r>
              <a:rPr kumimoji="1" lang="en-US" altLang="ja-JP" dirty="0" smtClean="0"/>
              <a:t>AI</a:t>
            </a:r>
            <a:r>
              <a:rPr kumimoji="1" lang="ja-JP" altLang="en-US" dirty="0" smtClean="0"/>
              <a:t>と機械で行う ～</a:t>
            </a:r>
            <a:r>
              <a:rPr kumimoji="1" lang="en-US" altLang="ja-JP" dirty="0" smtClean="0"/>
              <a:t> </a:t>
            </a:r>
            <a:r>
              <a:rPr kumimoji="1" lang="ja-JP" altLang="en-US" dirty="0" smtClean="0"/>
              <a:t>「認知」</a:t>
            </a:r>
            <a:endParaRPr kumimoji="1" lang="ja-JP" altLang="en-US" dirty="0"/>
          </a:p>
        </p:txBody>
      </p:sp>
      <p:sp>
        <p:nvSpPr>
          <p:cNvPr id="3" name="スライド番号プレースホルダー 2"/>
          <p:cNvSpPr>
            <a:spLocks noGrp="1"/>
          </p:cNvSpPr>
          <p:nvPr>
            <p:ph type="sldNum" sz="quarter" idx="10"/>
          </p:nvPr>
        </p:nvSpPr>
        <p:spPr/>
        <p:txBody>
          <a:bodyPr/>
          <a:lstStyle/>
          <a:p>
            <a:fld id="{9A627332-D4E2-4554-AB13-A087CE24D8C4}" type="slidenum">
              <a:rPr lang="en-US" altLang="ja-JP" smtClean="0"/>
              <a:pPr/>
              <a:t>6</a:t>
            </a:fld>
            <a:endParaRPr lang="en-US" altLang="ja-JP"/>
          </a:p>
        </p:txBody>
      </p:sp>
      <p:sp>
        <p:nvSpPr>
          <p:cNvPr id="5" name="テキスト ボックス 4"/>
          <p:cNvSpPr txBox="1"/>
          <p:nvPr/>
        </p:nvSpPr>
        <p:spPr>
          <a:xfrm>
            <a:off x="611560" y="1339974"/>
            <a:ext cx="2016224" cy="851297"/>
          </a:xfrm>
          <a:prstGeom prst="flowChartAlternateProcess">
            <a:avLst/>
          </a:prstGeom>
          <a:solidFill>
            <a:srgbClr val="006600"/>
          </a:solidFill>
        </p:spPr>
        <p:txBody>
          <a:bodyPr wrap="square" rtlCol="0">
            <a:spAutoFit/>
          </a:bodyPr>
          <a:lstStyle/>
          <a:p>
            <a:pPr algn="ctr"/>
            <a:r>
              <a:rPr kumimoji="1" lang="ja-JP" altLang="en-US" sz="4400" b="1" dirty="0" smtClean="0">
                <a:solidFill>
                  <a:schemeClr val="bg1"/>
                </a:solidFill>
              </a:rPr>
              <a:t>認知</a:t>
            </a:r>
            <a:endParaRPr kumimoji="1" lang="ja-JP" altLang="en-US" sz="4400" b="1" dirty="0">
              <a:solidFill>
                <a:schemeClr val="bg1"/>
              </a:solidFill>
            </a:endParaRPr>
          </a:p>
        </p:txBody>
      </p:sp>
      <p:sp>
        <p:nvSpPr>
          <p:cNvPr id="17" name="テキスト ボックス 16"/>
          <p:cNvSpPr txBox="1"/>
          <p:nvPr/>
        </p:nvSpPr>
        <p:spPr>
          <a:xfrm>
            <a:off x="2822302" y="1476073"/>
            <a:ext cx="5638129" cy="584775"/>
          </a:xfrm>
          <a:prstGeom prst="rect">
            <a:avLst/>
          </a:prstGeom>
          <a:noFill/>
        </p:spPr>
        <p:txBody>
          <a:bodyPr wrap="square" rtlCol="0">
            <a:spAutoFit/>
          </a:bodyPr>
          <a:lstStyle/>
          <a:p>
            <a:r>
              <a:rPr kumimoji="1" lang="ja-JP" altLang="en-US" sz="3200" dirty="0" smtClean="0"/>
              <a:t>「見る」　周りの状況を把握する</a:t>
            </a:r>
            <a:endParaRPr kumimoji="1" lang="ja-JP" altLang="en-US" sz="3200" dirty="0"/>
          </a:p>
        </p:txBody>
      </p:sp>
      <p:sp>
        <p:nvSpPr>
          <p:cNvPr id="8" name="テキスト ボックス 7"/>
          <p:cNvSpPr txBox="1"/>
          <p:nvPr/>
        </p:nvSpPr>
        <p:spPr>
          <a:xfrm>
            <a:off x="1259632" y="2564904"/>
            <a:ext cx="5904656" cy="2862322"/>
          </a:xfrm>
          <a:prstGeom prst="rect">
            <a:avLst/>
          </a:prstGeom>
          <a:noFill/>
        </p:spPr>
        <p:txBody>
          <a:bodyPr wrap="square" rtlCol="0">
            <a:spAutoFit/>
          </a:bodyPr>
          <a:lstStyle/>
          <a:p>
            <a:pPr marL="285750" indent="-285750">
              <a:buFont typeface="Arial" panose="020B0604020202020204" pitchFamily="34" charset="0"/>
              <a:buChar char="•"/>
            </a:pPr>
            <a:r>
              <a:rPr kumimoji="1" lang="ja-JP" altLang="en-US" sz="3600" dirty="0" smtClean="0"/>
              <a:t>自分の車がどこにいるのか</a:t>
            </a:r>
            <a:endParaRPr kumimoji="1" lang="en-US" altLang="ja-JP" sz="3600" dirty="0" smtClean="0"/>
          </a:p>
          <a:p>
            <a:pPr marL="285750" indent="-285750">
              <a:buFont typeface="Arial" panose="020B0604020202020204" pitchFamily="34" charset="0"/>
              <a:buChar char="•"/>
            </a:pPr>
            <a:endParaRPr kumimoji="1" lang="en-US" altLang="ja-JP" sz="3600" dirty="0" smtClean="0"/>
          </a:p>
          <a:p>
            <a:pPr marL="285750" indent="-285750">
              <a:buFont typeface="Arial" panose="020B0604020202020204" pitchFamily="34" charset="0"/>
              <a:buChar char="•"/>
            </a:pPr>
            <a:r>
              <a:rPr lang="ja-JP" altLang="en-US" sz="3600" dirty="0"/>
              <a:t>前方</a:t>
            </a:r>
            <a:r>
              <a:rPr lang="ja-JP" altLang="en-US" sz="3600" dirty="0" smtClean="0"/>
              <a:t>に</a:t>
            </a:r>
            <a:r>
              <a:rPr lang="ja-JP" altLang="en-US" sz="3600" dirty="0"/>
              <a:t>障害物</a:t>
            </a:r>
            <a:r>
              <a:rPr lang="ja-JP" altLang="en-US" sz="3600" dirty="0" smtClean="0"/>
              <a:t>はないか</a:t>
            </a:r>
            <a:endParaRPr lang="en-US" altLang="ja-JP" sz="3600" dirty="0" smtClean="0"/>
          </a:p>
          <a:p>
            <a:pPr marL="285750" indent="-285750">
              <a:buFont typeface="Arial" panose="020B0604020202020204" pitchFamily="34" charset="0"/>
              <a:buChar char="•"/>
            </a:pPr>
            <a:endParaRPr lang="en-US" altLang="ja-JP" sz="3600" dirty="0" smtClean="0"/>
          </a:p>
          <a:p>
            <a:pPr marL="285750" indent="-285750">
              <a:buFont typeface="Arial" panose="020B0604020202020204" pitchFamily="34" charset="0"/>
              <a:buChar char="•"/>
            </a:pPr>
            <a:r>
              <a:rPr kumimoji="1" lang="ja-JP" altLang="en-US" sz="3600" dirty="0" smtClean="0"/>
              <a:t>信号の色や交通標識は</a:t>
            </a:r>
            <a:endParaRPr kumimoji="1" lang="ja-JP" altLang="en-US" sz="3600" dirty="0"/>
          </a:p>
        </p:txBody>
      </p:sp>
    </p:spTree>
    <p:extLst>
      <p:ext uri="{BB962C8B-B14F-4D97-AF65-F5344CB8AC3E}">
        <p14:creationId xmlns:p14="http://schemas.microsoft.com/office/powerpoint/2010/main" val="12618853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レーザー光線の眼：</a:t>
            </a:r>
            <a:r>
              <a:rPr kumimoji="1" lang="en-US" altLang="ja-JP" dirty="0" smtClean="0"/>
              <a:t>LIDAR</a:t>
            </a:r>
            <a:r>
              <a:rPr kumimoji="1" lang="ja-JP" altLang="en-US" dirty="0" smtClean="0"/>
              <a:t>（ライダー）</a:t>
            </a:r>
            <a:endParaRPr kumimoji="1" lang="ja-JP" altLang="en-US" dirty="0"/>
          </a:p>
        </p:txBody>
      </p:sp>
      <p:pic>
        <p:nvPicPr>
          <p:cNvPr id="4" name="図 3"/>
          <p:cNvPicPr>
            <a:picLocks noChangeAspect="1"/>
          </p:cNvPicPr>
          <p:nvPr/>
        </p:nvPicPr>
        <p:blipFill>
          <a:blip r:embed="rId2"/>
          <a:stretch>
            <a:fillRect/>
          </a:stretch>
        </p:blipFill>
        <p:spPr>
          <a:xfrm>
            <a:off x="438266" y="1124744"/>
            <a:ext cx="8244408" cy="5496272"/>
          </a:xfrm>
          <a:prstGeom prst="rect">
            <a:avLst/>
          </a:prstGeom>
        </p:spPr>
      </p:pic>
      <p:sp>
        <p:nvSpPr>
          <p:cNvPr id="5" name="円/楕円 4"/>
          <p:cNvSpPr/>
          <p:nvPr/>
        </p:nvSpPr>
        <p:spPr>
          <a:xfrm>
            <a:off x="2941454" y="1124744"/>
            <a:ext cx="576064" cy="79208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p:cNvPicPr>
            <a:picLocks noChangeAspect="1"/>
          </p:cNvPicPr>
          <p:nvPr/>
        </p:nvPicPr>
        <p:blipFill>
          <a:blip r:embed="rId3"/>
          <a:stretch>
            <a:fillRect/>
          </a:stretch>
        </p:blipFill>
        <p:spPr>
          <a:xfrm>
            <a:off x="4633462" y="4329446"/>
            <a:ext cx="4067944" cy="2288219"/>
          </a:xfrm>
          <a:prstGeom prst="rect">
            <a:avLst/>
          </a:prstGeom>
        </p:spPr>
      </p:pic>
      <p:sp>
        <p:nvSpPr>
          <p:cNvPr id="3" name="スライド番号プレースホルダー 2"/>
          <p:cNvSpPr>
            <a:spLocks noGrp="1"/>
          </p:cNvSpPr>
          <p:nvPr>
            <p:ph type="sldNum" sz="quarter" idx="10"/>
          </p:nvPr>
        </p:nvSpPr>
        <p:spPr/>
        <p:txBody>
          <a:bodyPr/>
          <a:lstStyle/>
          <a:p>
            <a:fld id="{9A627332-D4E2-4554-AB13-A087CE24D8C4}" type="slidenum">
              <a:rPr lang="en-US" altLang="ja-JP" smtClean="0"/>
              <a:pPr/>
              <a:t>7</a:t>
            </a:fld>
            <a:endParaRPr lang="en-US" altLang="ja-JP"/>
          </a:p>
        </p:txBody>
      </p:sp>
    </p:spTree>
    <p:extLst>
      <p:ext uri="{BB962C8B-B14F-4D97-AF65-F5344CB8AC3E}">
        <p14:creationId xmlns:p14="http://schemas.microsoft.com/office/powerpoint/2010/main" val="14728723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LIDAR</a:t>
            </a:r>
            <a:r>
              <a:rPr kumimoji="1" lang="ja-JP" altLang="en-US" dirty="0" smtClean="0"/>
              <a:t>（ライダー）って？</a:t>
            </a:r>
            <a:endParaRPr kumimoji="1" lang="ja-JP" altLang="en-US" dirty="0"/>
          </a:p>
        </p:txBody>
      </p:sp>
      <p:sp>
        <p:nvSpPr>
          <p:cNvPr id="3" name="コンテンツ プレースホルダー 2"/>
          <p:cNvSpPr>
            <a:spLocks noGrp="1"/>
          </p:cNvSpPr>
          <p:nvPr>
            <p:ph idx="1"/>
          </p:nvPr>
        </p:nvSpPr>
        <p:spPr>
          <a:xfrm>
            <a:off x="468312" y="1125538"/>
            <a:ext cx="8251825" cy="4895850"/>
          </a:xfrm>
        </p:spPr>
        <p:txBody>
          <a:bodyPr/>
          <a:lstStyle/>
          <a:p>
            <a:pPr>
              <a:buClr>
                <a:schemeClr val="tx1"/>
              </a:buClr>
            </a:pPr>
            <a:r>
              <a:rPr kumimoji="1" lang="en-US" altLang="ja-JP" dirty="0" smtClean="0">
                <a:solidFill>
                  <a:srgbClr val="FF0000"/>
                </a:solidFill>
              </a:rPr>
              <a:t>Li</a:t>
            </a:r>
            <a:r>
              <a:rPr kumimoji="1" lang="en-US" altLang="ja-JP" dirty="0" smtClean="0"/>
              <a:t>ght </a:t>
            </a:r>
            <a:r>
              <a:rPr kumimoji="1" lang="en-US" altLang="ja-JP" dirty="0" smtClean="0">
                <a:solidFill>
                  <a:srgbClr val="FF0000"/>
                </a:solidFill>
              </a:rPr>
              <a:t>D</a:t>
            </a:r>
            <a:r>
              <a:rPr kumimoji="1" lang="en-US" altLang="ja-JP" dirty="0" smtClean="0"/>
              <a:t>etection </a:t>
            </a:r>
            <a:r>
              <a:rPr kumimoji="1" lang="en-US" altLang="ja-JP" dirty="0" smtClean="0">
                <a:solidFill>
                  <a:srgbClr val="FF0000"/>
                </a:solidFill>
              </a:rPr>
              <a:t>a</a:t>
            </a:r>
            <a:r>
              <a:rPr kumimoji="1" lang="en-US" altLang="ja-JP" dirty="0" smtClean="0"/>
              <a:t>nd </a:t>
            </a:r>
            <a:r>
              <a:rPr kumimoji="1" lang="en-US" altLang="ja-JP" dirty="0" smtClean="0">
                <a:solidFill>
                  <a:srgbClr val="FF0000"/>
                </a:solidFill>
              </a:rPr>
              <a:t>R</a:t>
            </a:r>
            <a:r>
              <a:rPr kumimoji="1" lang="en-US" altLang="ja-JP" dirty="0" smtClean="0"/>
              <a:t>anging</a:t>
            </a:r>
          </a:p>
          <a:p>
            <a:pPr lvl="1"/>
            <a:r>
              <a:rPr kumimoji="1" lang="ja-JP" altLang="en-US" dirty="0" smtClean="0"/>
              <a:t>光による検知と測距</a:t>
            </a:r>
            <a:endParaRPr kumimoji="1" lang="en-US" altLang="ja-JP" dirty="0" smtClean="0"/>
          </a:p>
          <a:p>
            <a:pPr lvl="1"/>
            <a:r>
              <a:rPr lang="ja-JP" altLang="en-US" dirty="0" smtClean="0"/>
              <a:t>ちなみに「レーダー」は、</a:t>
            </a:r>
            <a:r>
              <a:rPr lang="en-US" altLang="ja-JP" dirty="0" smtClean="0">
                <a:solidFill>
                  <a:srgbClr val="FF0000"/>
                </a:solidFill>
              </a:rPr>
              <a:t>Ra</a:t>
            </a:r>
            <a:r>
              <a:rPr lang="en-US" altLang="ja-JP" dirty="0" smtClean="0"/>
              <a:t>dio </a:t>
            </a:r>
            <a:r>
              <a:rPr lang="en-US" altLang="ja-JP" dirty="0" smtClean="0">
                <a:solidFill>
                  <a:srgbClr val="FF0000"/>
                </a:solidFill>
              </a:rPr>
              <a:t>D</a:t>
            </a:r>
            <a:r>
              <a:rPr lang="en-US" altLang="ja-JP" dirty="0" smtClean="0"/>
              <a:t>etection </a:t>
            </a:r>
            <a:r>
              <a:rPr lang="en-US" altLang="ja-JP" dirty="0" smtClean="0">
                <a:solidFill>
                  <a:srgbClr val="FF0000"/>
                </a:solidFill>
              </a:rPr>
              <a:t>a</a:t>
            </a:r>
            <a:r>
              <a:rPr lang="en-US" altLang="ja-JP" dirty="0" smtClean="0"/>
              <a:t>nd </a:t>
            </a:r>
            <a:r>
              <a:rPr lang="en-US" altLang="ja-JP" dirty="0" smtClean="0">
                <a:solidFill>
                  <a:srgbClr val="FF0000"/>
                </a:solidFill>
              </a:rPr>
              <a:t>R</a:t>
            </a:r>
            <a:r>
              <a:rPr lang="en-US" altLang="ja-JP" dirty="0" smtClean="0"/>
              <a:t>anging</a:t>
            </a:r>
            <a:r>
              <a:rPr lang="ja-JP" altLang="en-US" dirty="0" smtClean="0"/>
              <a:t>（電波による検知と測距）</a:t>
            </a:r>
            <a:endParaRPr lang="en-US" altLang="ja-JP" dirty="0" smtClean="0"/>
          </a:p>
          <a:p>
            <a:pPr lvl="1"/>
            <a:r>
              <a:rPr kumimoji="1" lang="ja-JP" altLang="en-US" dirty="0" smtClean="0"/>
              <a:t>機械が「見る」ためには、何かを発射して、それが帰ってくるまでの時間を測る</a:t>
            </a:r>
            <a:endParaRPr kumimoji="1" lang="en-US" altLang="ja-JP" dirty="0" smtClean="0"/>
          </a:p>
          <a:p>
            <a:pPr lvl="2"/>
            <a:r>
              <a:rPr lang="ja-JP" altLang="en-US" dirty="0" smtClean="0"/>
              <a:t>電波：レーダー</a:t>
            </a:r>
            <a:endParaRPr lang="en-US" altLang="ja-JP" dirty="0" smtClean="0"/>
          </a:p>
          <a:p>
            <a:pPr lvl="3"/>
            <a:r>
              <a:rPr lang="ja-JP" altLang="en-US" dirty="0"/>
              <a:t>波</a:t>
            </a:r>
            <a:r>
              <a:rPr lang="ja-JP" altLang="en-US" dirty="0" smtClean="0"/>
              <a:t>長が長いので遠くに飛ばせるが詳しい形は分からない</a:t>
            </a:r>
            <a:endParaRPr lang="en-US" altLang="ja-JP" dirty="0" smtClean="0"/>
          </a:p>
          <a:p>
            <a:pPr lvl="2"/>
            <a:r>
              <a:rPr lang="ja-JP" altLang="en-US" dirty="0" smtClean="0"/>
              <a:t>レーザー光：ライダー</a:t>
            </a:r>
            <a:endParaRPr lang="en-US" altLang="ja-JP" dirty="0" smtClean="0"/>
          </a:p>
          <a:p>
            <a:pPr lvl="3"/>
            <a:r>
              <a:rPr lang="ja-JP" altLang="en-US" dirty="0" smtClean="0"/>
              <a:t>レーザー</a:t>
            </a:r>
            <a:r>
              <a:rPr lang="ja-JP" altLang="en-US" dirty="0"/>
              <a:t>光</a:t>
            </a:r>
            <a:r>
              <a:rPr lang="ja-JP" altLang="en-US" dirty="0" smtClean="0"/>
              <a:t>は細い</a:t>
            </a:r>
            <a:r>
              <a:rPr lang="ja-JP" altLang="en-US" dirty="0"/>
              <a:t>束</a:t>
            </a:r>
            <a:r>
              <a:rPr lang="ja-JP" altLang="en-US" dirty="0" smtClean="0"/>
              <a:t>に</a:t>
            </a:r>
            <a:r>
              <a:rPr lang="ja-JP" altLang="en-US" dirty="0"/>
              <a:t>絞</a:t>
            </a:r>
            <a:r>
              <a:rPr lang="ja-JP" altLang="en-US" dirty="0" smtClean="0"/>
              <a:t>ることができ、詳しい形が分かる</a:t>
            </a:r>
            <a:endParaRPr lang="ja-JP" altLang="en-US" dirty="0"/>
          </a:p>
          <a:p>
            <a:pPr lvl="2"/>
            <a:r>
              <a:rPr lang="ja-JP" altLang="en-US" dirty="0" smtClean="0"/>
              <a:t>音波：ソナー、魚群探知機</a:t>
            </a:r>
            <a:endParaRPr lang="en-US" altLang="ja-JP" dirty="0" smtClean="0"/>
          </a:p>
          <a:p>
            <a:pPr lvl="3"/>
            <a:r>
              <a:rPr lang="ja-JP" altLang="en-US" dirty="0"/>
              <a:t>水</a:t>
            </a:r>
            <a:r>
              <a:rPr lang="ja-JP" altLang="en-US" dirty="0" smtClean="0"/>
              <a:t>の</a:t>
            </a:r>
            <a:r>
              <a:rPr lang="ja-JP" altLang="en-US" dirty="0"/>
              <a:t>中</a:t>
            </a:r>
            <a:r>
              <a:rPr lang="ja-JP" altLang="en-US" dirty="0" smtClean="0"/>
              <a:t>では電磁波が伝わりにくいから</a:t>
            </a:r>
            <a:endParaRPr lang="en-US" altLang="ja-JP" dirty="0" smtClean="0"/>
          </a:p>
        </p:txBody>
      </p:sp>
      <p:sp>
        <p:nvSpPr>
          <p:cNvPr id="4" name="スライド番号プレースホルダー 3"/>
          <p:cNvSpPr>
            <a:spLocks noGrp="1"/>
          </p:cNvSpPr>
          <p:nvPr>
            <p:ph type="sldNum" sz="quarter" idx="10"/>
          </p:nvPr>
        </p:nvSpPr>
        <p:spPr/>
        <p:txBody>
          <a:bodyPr/>
          <a:lstStyle/>
          <a:p>
            <a:fld id="{C8F4C051-91D9-45EB-999B-11296780ECED}" type="slidenum">
              <a:rPr lang="en-US" altLang="ja-JP" smtClean="0"/>
              <a:pPr/>
              <a:t>8</a:t>
            </a:fld>
            <a:endParaRPr lang="en-US" altLang="ja-JP"/>
          </a:p>
        </p:txBody>
      </p:sp>
    </p:spTree>
    <p:extLst>
      <p:ext uri="{BB962C8B-B14F-4D97-AF65-F5344CB8AC3E}">
        <p14:creationId xmlns:p14="http://schemas.microsoft.com/office/powerpoint/2010/main" val="418516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スキャン</a:t>
            </a:r>
            <a:r>
              <a:rPr lang="en-US" altLang="ja-JP" dirty="0" smtClean="0"/>
              <a:t>LIDAR</a:t>
            </a:r>
            <a:r>
              <a:rPr lang="ja-JP" altLang="en-US" dirty="0" smtClean="0"/>
              <a:t>による画像例</a:t>
            </a:r>
            <a:endParaRPr kumimoji="1" lang="ja-JP" altLang="en-US" dirty="0"/>
          </a:p>
        </p:txBody>
      </p:sp>
      <p:pic>
        <p:nvPicPr>
          <p:cNvPr id="5" name="図 4"/>
          <p:cNvPicPr>
            <a:picLocks noChangeAspect="1"/>
          </p:cNvPicPr>
          <p:nvPr/>
        </p:nvPicPr>
        <p:blipFill>
          <a:blip r:embed="rId2"/>
          <a:stretch>
            <a:fillRect/>
          </a:stretch>
        </p:blipFill>
        <p:spPr>
          <a:xfrm>
            <a:off x="0" y="836941"/>
            <a:ext cx="7740352" cy="3453236"/>
          </a:xfrm>
          <a:prstGeom prst="rect">
            <a:avLst/>
          </a:prstGeom>
        </p:spPr>
      </p:pic>
      <p:pic>
        <p:nvPicPr>
          <p:cNvPr id="4" name="図 3"/>
          <p:cNvPicPr>
            <a:picLocks noChangeAspect="1"/>
          </p:cNvPicPr>
          <p:nvPr/>
        </p:nvPicPr>
        <p:blipFill>
          <a:blip r:embed="rId3"/>
          <a:stretch>
            <a:fillRect/>
          </a:stretch>
        </p:blipFill>
        <p:spPr>
          <a:xfrm>
            <a:off x="3476625" y="3429000"/>
            <a:ext cx="5667375" cy="3429000"/>
          </a:xfrm>
          <a:prstGeom prst="rect">
            <a:avLst/>
          </a:prstGeom>
        </p:spPr>
      </p:pic>
      <p:sp>
        <p:nvSpPr>
          <p:cNvPr id="3" name="スライド番号プレースホルダー 2"/>
          <p:cNvSpPr>
            <a:spLocks noGrp="1"/>
          </p:cNvSpPr>
          <p:nvPr>
            <p:ph type="sldNum" sz="quarter" idx="10"/>
          </p:nvPr>
        </p:nvSpPr>
        <p:spPr>
          <a:xfrm>
            <a:off x="7480299" y="6617667"/>
            <a:ext cx="1700213" cy="339725"/>
          </a:xfrm>
        </p:spPr>
        <p:txBody>
          <a:bodyPr/>
          <a:lstStyle/>
          <a:p>
            <a:fld id="{9A627332-D4E2-4554-AB13-A087CE24D8C4}" type="slidenum">
              <a:rPr lang="en-US" altLang="ja-JP" smtClean="0">
                <a:solidFill>
                  <a:schemeClr val="bg1"/>
                </a:solidFill>
              </a:rPr>
              <a:pPr/>
              <a:t>9</a:t>
            </a:fld>
            <a:endParaRPr lang="en-US" altLang="ja-JP">
              <a:solidFill>
                <a:schemeClr val="bg1"/>
              </a:solidFill>
            </a:endParaRPr>
          </a:p>
        </p:txBody>
      </p:sp>
    </p:spTree>
    <p:extLst>
      <p:ext uri="{BB962C8B-B14F-4D97-AF65-F5344CB8AC3E}">
        <p14:creationId xmlns:p14="http://schemas.microsoft.com/office/powerpoint/2010/main" val="3388589705"/>
      </p:ext>
    </p:extLst>
  </p:cSld>
  <p:clrMapOvr>
    <a:masterClrMapping/>
  </p:clrMapOvr>
  <p:timing>
    <p:tnLst>
      <p:par>
        <p:cTn id="1" dur="indefinite" restart="never" nodeType="tmRoot"/>
      </p:par>
    </p:tnLst>
  </p:timing>
</p:sld>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Black"/>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1045</Words>
  <Application>Microsoft Office PowerPoint</Application>
  <PresentationFormat>画面に合わせる (4:3)</PresentationFormat>
  <Paragraphs>129</Paragraphs>
  <Slides>22</Slides>
  <Notes>2</Notes>
  <HiddenSlides>0</HiddenSlides>
  <MMClips>0</MMClips>
  <ScaleCrop>false</ScaleCrop>
  <HeadingPairs>
    <vt:vector size="6" baseType="variant">
      <vt:variant>
        <vt:lpstr>使用されているフォント</vt:lpstr>
      </vt:variant>
      <vt:variant>
        <vt:i4>15</vt:i4>
      </vt:variant>
      <vt:variant>
        <vt:lpstr>テーマ</vt:lpstr>
      </vt:variant>
      <vt:variant>
        <vt:i4>2</vt:i4>
      </vt:variant>
      <vt:variant>
        <vt:lpstr>スライド タイトル</vt:lpstr>
      </vt:variant>
      <vt:variant>
        <vt:i4>22</vt:i4>
      </vt:variant>
    </vt:vector>
  </HeadingPairs>
  <TitlesOfParts>
    <vt:vector size="39" baseType="lpstr">
      <vt:lpstr>Arial Unicode MS</vt:lpstr>
      <vt:lpstr>ＤＦ華康ゴシック体W5</vt:lpstr>
      <vt:lpstr>HGPｺﾞｼｯｸE</vt:lpstr>
      <vt:lpstr>HGP創英角ｺﾞｼｯｸUB</vt:lpstr>
      <vt:lpstr>Meiryo UI</vt:lpstr>
      <vt:lpstr>ＭＳ Ｐゴシック</vt:lpstr>
      <vt:lpstr>ＭＳ Ｐ明朝</vt:lpstr>
      <vt:lpstr>ＭＳ 明朝</vt:lpstr>
      <vt:lpstr>游ゴシック</vt:lpstr>
      <vt:lpstr>游ゴシック Light</vt:lpstr>
      <vt:lpstr>Arial</vt:lpstr>
      <vt:lpstr>Arial Black</vt:lpstr>
      <vt:lpstr>Calibri</vt:lpstr>
      <vt:lpstr>Calibri Light</vt:lpstr>
      <vt:lpstr>Times New Roman</vt:lpstr>
      <vt:lpstr>標準デザイン</vt:lpstr>
      <vt:lpstr>Office テーマ</vt:lpstr>
      <vt:lpstr>PowerPoint プレゼンテーション</vt:lpstr>
      <vt:lpstr>車の運転</vt:lpstr>
      <vt:lpstr>自動運転車 ： これらを全てAIと機械で行う</vt:lpstr>
      <vt:lpstr>現在の自動運転車の姿</vt:lpstr>
      <vt:lpstr>現在の自動運転車の姿</vt:lpstr>
      <vt:lpstr>これらを全てAIと機械で行う ～ 「認知」</vt:lpstr>
      <vt:lpstr>レーザー光線の眼：LIDAR（ライダー）</vt:lpstr>
      <vt:lpstr>LIDAR（ライダー）って？</vt:lpstr>
      <vt:lpstr>スキャンLIDARによる画像例</vt:lpstr>
      <vt:lpstr>LIDARの役割</vt:lpstr>
      <vt:lpstr>その他の「見る」ための機械</vt:lpstr>
      <vt:lpstr>これらを全てAIと機械で行う ～ 「判断」</vt:lpstr>
      <vt:lpstr>これらを全てAIと機械で行う ～ 「判断」</vt:lpstr>
      <vt:lpstr>これらを全てAIと機械で行う ～ 「操作」</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新大阪駅へのインプリケーション（１）</vt:lpstr>
      <vt:lpstr>新大阪駅へのインプリケーション（２）</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2020-10-05T10:28:05Z</dcterms:created>
  <dcterms:modified xsi:type="dcterms:W3CDTF">2020-10-05T10:28:51Z</dcterms:modified>
</cp:coreProperties>
</file>