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30" r:id="rId2"/>
    <p:sldId id="331" r:id="rId3"/>
    <p:sldId id="353" r:id="rId4"/>
    <p:sldId id="398" r:id="rId5"/>
    <p:sldId id="401" r:id="rId6"/>
    <p:sldId id="402" r:id="rId7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3300"/>
    <a:srgbClr val="FCDD8E"/>
    <a:srgbClr val="DE0000"/>
    <a:srgbClr val="FF0000"/>
    <a:srgbClr val="364C97"/>
    <a:srgbClr val="FF9900"/>
    <a:srgbClr val="009900"/>
    <a:srgbClr val="2F212B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333" autoAdjust="0"/>
  </p:normalViewPr>
  <p:slideViewPr>
    <p:cSldViewPr snapToGrid="0">
      <p:cViewPr>
        <p:scale>
          <a:sx n="66" d="100"/>
          <a:sy n="66" d="100"/>
        </p:scale>
        <p:origin x="12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FF001C\OA-ea0006$\&#12518;&#12540;&#12470;&#20316;&#26989;&#29992;&#12501;&#12457;&#12523;&#12480;\0000&#12288;&#9733;&#35336;&#30011;&#20418;&#9733;\35&#12288;&#26032;&#22823;&#38442;&#39365;&#38306;&#36899;\&#12304;&#26032;&#22823;&#38442;&#39365;&#21069;&#12496;&#12473;&#12479;&#12288;&#26908;&#35342;&#36039;&#26009;&#12305;\&#9733;&#9733;&#21442;&#32771;&#12288;&#22823;&#38442;&#30330;&#30528;&#20415;&#12288;&#38598;&#35336;&#12487;&#12540;&#12479;\&#21442;&#32771;&#12288;&#22823;&#38442;&#30330;&#30528;&#20415;&#12288;&#38598;&#35336;&#12487;&#12540;&#12479;%20&#21508;&#12456;&#12522;&#12450;&#12398;&#30330;&#3052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Sheet11!$B$11</c:f>
              <c:strCache>
                <c:ptCount val="1"/>
                <c:pt idx="0">
                  <c:v>関西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Sheet11!$A$12:$A$15</c:f>
              <c:strCache>
                <c:ptCount val="4"/>
                <c:pt idx="0">
                  <c:v>新大阪</c:v>
                </c:pt>
                <c:pt idx="1">
                  <c:v>大阪</c:v>
                </c:pt>
                <c:pt idx="2">
                  <c:v>なんば</c:v>
                </c:pt>
                <c:pt idx="3">
                  <c:v>天王寺</c:v>
                </c:pt>
              </c:strCache>
            </c:strRef>
          </c:cat>
          <c:val>
            <c:numRef>
              <c:f>Sheet11!$B$12:$B$15</c:f>
              <c:numCache>
                <c:formatCode>General</c:formatCode>
                <c:ptCount val="4"/>
                <c:pt idx="0">
                  <c:v>128</c:v>
                </c:pt>
                <c:pt idx="1">
                  <c:v>201</c:v>
                </c:pt>
                <c:pt idx="2">
                  <c:v>93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C-444C-9001-424E10C1BCF1}"/>
            </c:ext>
          </c:extLst>
        </c:ser>
        <c:ser>
          <c:idx val="1"/>
          <c:order val="1"/>
          <c:tx>
            <c:strRef>
              <c:f>Sheet11!$C$11</c:f>
              <c:strCache>
                <c:ptCount val="1"/>
                <c:pt idx="0">
                  <c:v>関東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Sheet11!$A$12:$A$15</c:f>
              <c:strCache>
                <c:ptCount val="4"/>
                <c:pt idx="0">
                  <c:v>新大阪</c:v>
                </c:pt>
                <c:pt idx="1">
                  <c:v>大阪</c:v>
                </c:pt>
                <c:pt idx="2">
                  <c:v>なんば</c:v>
                </c:pt>
                <c:pt idx="3">
                  <c:v>天王寺</c:v>
                </c:pt>
              </c:strCache>
            </c:strRef>
          </c:cat>
          <c:val>
            <c:numRef>
              <c:f>Sheet11!$C$12:$C$15</c:f>
              <c:numCache>
                <c:formatCode>General</c:formatCode>
                <c:ptCount val="4"/>
                <c:pt idx="0">
                  <c:v>6</c:v>
                </c:pt>
                <c:pt idx="1">
                  <c:v>104</c:v>
                </c:pt>
                <c:pt idx="2">
                  <c:v>98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C-444C-9001-424E10C1BCF1}"/>
            </c:ext>
          </c:extLst>
        </c:ser>
        <c:ser>
          <c:idx val="2"/>
          <c:order val="2"/>
          <c:tx>
            <c:strRef>
              <c:f>Sheet11!$D$11</c:f>
              <c:strCache>
                <c:ptCount val="1"/>
                <c:pt idx="0">
                  <c:v>九州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Sheet11!$A$12:$A$15</c:f>
              <c:strCache>
                <c:ptCount val="4"/>
                <c:pt idx="0">
                  <c:v>新大阪</c:v>
                </c:pt>
                <c:pt idx="1">
                  <c:v>大阪</c:v>
                </c:pt>
                <c:pt idx="2">
                  <c:v>なんば</c:v>
                </c:pt>
                <c:pt idx="3">
                  <c:v>天王寺</c:v>
                </c:pt>
              </c:strCache>
            </c:strRef>
          </c:cat>
          <c:val>
            <c:numRef>
              <c:f>Sheet11!$D$12:$D$15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C-444C-9001-424E10C1BCF1}"/>
            </c:ext>
          </c:extLst>
        </c:ser>
        <c:ser>
          <c:idx val="3"/>
          <c:order val="3"/>
          <c:tx>
            <c:strRef>
              <c:f>Sheet11!$E$11</c:f>
              <c:strCache>
                <c:ptCount val="1"/>
                <c:pt idx="0">
                  <c:v>甲信越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Sheet11!$A$12:$A$15</c:f>
              <c:strCache>
                <c:ptCount val="4"/>
                <c:pt idx="0">
                  <c:v>新大阪</c:v>
                </c:pt>
                <c:pt idx="1">
                  <c:v>大阪</c:v>
                </c:pt>
                <c:pt idx="2">
                  <c:v>なんば</c:v>
                </c:pt>
                <c:pt idx="3">
                  <c:v>天王寺</c:v>
                </c:pt>
              </c:strCache>
            </c:strRef>
          </c:cat>
          <c:val>
            <c:numRef>
              <c:f>Sheet11!$E$12:$E$15</c:f>
              <c:numCache>
                <c:formatCode>General</c:formatCode>
                <c:ptCount val="4"/>
                <c:pt idx="0">
                  <c:v>20</c:v>
                </c:pt>
                <c:pt idx="1">
                  <c:v>28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AC-444C-9001-424E10C1BCF1}"/>
            </c:ext>
          </c:extLst>
        </c:ser>
        <c:ser>
          <c:idx val="4"/>
          <c:order val="4"/>
          <c:tx>
            <c:strRef>
              <c:f>Sheet11!$F$11</c:f>
              <c:strCache>
                <c:ptCount val="1"/>
                <c:pt idx="0">
                  <c:v>四国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Sheet11!$A$12:$A$15</c:f>
              <c:strCache>
                <c:ptCount val="4"/>
                <c:pt idx="0">
                  <c:v>新大阪</c:v>
                </c:pt>
                <c:pt idx="1">
                  <c:v>大阪</c:v>
                </c:pt>
                <c:pt idx="2">
                  <c:v>なんば</c:v>
                </c:pt>
                <c:pt idx="3">
                  <c:v>天王寺</c:v>
                </c:pt>
              </c:strCache>
            </c:strRef>
          </c:cat>
          <c:val>
            <c:numRef>
              <c:f>Sheet11!$F$12:$F$15</c:f>
              <c:numCache>
                <c:formatCode>General</c:formatCode>
                <c:ptCount val="4"/>
                <c:pt idx="0">
                  <c:v>70</c:v>
                </c:pt>
                <c:pt idx="1">
                  <c:v>476</c:v>
                </c:pt>
                <c:pt idx="2">
                  <c:v>448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AC-444C-9001-424E10C1BCF1}"/>
            </c:ext>
          </c:extLst>
        </c:ser>
        <c:ser>
          <c:idx val="5"/>
          <c:order val="5"/>
          <c:tx>
            <c:strRef>
              <c:f>Sheet11!$G$11</c:f>
              <c:strCache>
                <c:ptCount val="1"/>
                <c:pt idx="0">
                  <c:v>中国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Sheet11!$A$12:$A$15</c:f>
              <c:strCache>
                <c:ptCount val="4"/>
                <c:pt idx="0">
                  <c:v>新大阪</c:v>
                </c:pt>
                <c:pt idx="1">
                  <c:v>大阪</c:v>
                </c:pt>
                <c:pt idx="2">
                  <c:v>なんば</c:v>
                </c:pt>
                <c:pt idx="3">
                  <c:v>天王寺</c:v>
                </c:pt>
              </c:strCache>
            </c:strRef>
          </c:cat>
          <c:val>
            <c:numRef>
              <c:f>Sheet11!$G$12:$G$15</c:f>
              <c:numCache>
                <c:formatCode>General</c:formatCode>
                <c:ptCount val="4"/>
                <c:pt idx="0">
                  <c:v>56</c:v>
                </c:pt>
                <c:pt idx="1">
                  <c:v>178</c:v>
                </c:pt>
                <c:pt idx="2">
                  <c:v>214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AC-444C-9001-424E10C1BCF1}"/>
            </c:ext>
          </c:extLst>
        </c:ser>
        <c:ser>
          <c:idx val="6"/>
          <c:order val="6"/>
          <c:tx>
            <c:strRef>
              <c:f>Sheet11!$H$11</c:f>
              <c:strCache>
                <c:ptCount val="1"/>
                <c:pt idx="0">
                  <c:v>中部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Sheet11!$A$12:$A$15</c:f>
              <c:strCache>
                <c:ptCount val="4"/>
                <c:pt idx="0">
                  <c:v>新大阪</c:v>
                </c:pt>
                <c:pt idx="1">
                  <c:v>大阪</c:v>
                </c:pt>
                <c:pt idx="2">
                  <c:v>なんば</c:v>
                </c:pt>
                <c:pt idx="3">
                  <c:v>天王寺</c:v>
                </c:pt>
              </c:strCache>
            </c:strRef>
          </c:cat>
          <c:val>
            <c:numRef>
              <c:f>Sheet11!$H$12:$H$15</c:f>
              <c:numCache>
                <c:formatCode>General</c:formatCode>
                <c:ptCount val="4"/>
                <c:pt idx="0">
                  <c:v>8</c:v>
                </c:pt>
                <c:pt idx="1">
                  <c:v>72</c:v>
                </c:pt>
                <c:pt idx="2">
                  <c:v>40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AC-444C-9001-424E10C1BCF1}"/>
            </c:ext>
          </c:extLst>
        </c:ser>
        <c:ser>
          <c:idx val="7"/>
          <c:order val="7"/>
          <c:tx>
            <c:strRef>
              <c:f>Sheet11!$I$11</c:f>
              <c:strCache>
                <c:ptCount val="1"/>
                <c:pt idx="0">
                  <c:v>東北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Sheet11!$A$12:$A$15</c:f>
              <c:strCache>
                <c:ptCount val="4"/>
                <c:pt idx="0">
                  <c:v>新大阪</c:v>
                </c:pt>
                <c:pt idx="1">
                  <c:v>大阪</c:v>
                </c:pt>
                <c:pt idx="2">
                  <c:v>なんば</c:v>
                </c:pt>
                <c:pt idx="3">
                  <c:v>天王寺</c:v>
                </c:pt>
              </c:strCache>
            </c:strRef>
          </c:cat>
          <c:val>
            <c:numRef>
              <c:f>Sheet11!$I$12:$I$15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AC-444C-9001-424E10C1BCF1}"/>
            </c:ext>
          </c:extLst>
        </c:ser>
        <c:ser>
          <c:idx val="8"/>
          <c:order val="8"/>
          <c:tx>
            <c:strRef>
              <c:f>Sheet11!$J$11</c:f>
              <c:strCache>
                <c:ptCount val="1"/>
                <c:pt idx="0">
                  <c:v>北陸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Sheet11!$A$12:$A$15</c:f>
              <c:strCache>
                <c:ptCount val="4"/>
                <c:pt idx="0">
                  <c:v>新大阪</c:v>
                </c:pt>
                <c:pt idx="1">
                  <c:v>大阪</c:v>
                </c:pt>
                <c:pt idx="2">
                  <c:v>なんば</c:v>
                </c:pt>
                <c:pt idx="3">
                  <c:v>天王寺</c:v>
                </c:pt>
              </c:strCache>
            </c:strRef>
          </c:cat>
          <c:val>
            <c:numRef>
              <c:f>Sheet11!$J$12:$J$15</c:f>
              <c:numCache>
                <c:formatCode>General</c:formatCode>
                <c:ptCount val="4"/>
                <c:pt idx="0">
                  <c:v>18</c:v>
                </c:pt>
                <c:pt idx="1">
                  <c:v>41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AC-444C-9001-424E10C1B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2829112"/>
        <c:axId val="502825192"/>
      </c:barChart>
      <c:catAx>
        <c:axId val="50282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2825192"/>
        <c:crosses val="autoZero"/>
        <c:auto val="1"/>
        <c:lblAlgn val="ctr"/>
        <c:lblOffset val="100"/>
        <c:noMultiLvlLbl val="0"/>
      </c:catAx>
      <c:valAx>
        <c:axId val="502825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2829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414313776965068E-2"/>
          <c:y val="0.66215461406422649"/>
          <c:w val="0.96836955832963689"/>
          <c:h val="0.19171742635357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643" y="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E1ED69D-14A1-4DF3-877B-7764995197C4}" type="datetimeFigureOut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0D293A45-D09E-4FB2-92A3-18F17EB11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6885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400" cy="496887"/>
          </a:xfrm>
          <a:prstGeom prst="rect">
            <a:avLst/>
          </a:prstGeom>
        </p:spPr>
        <p:txBody>
          <a:bodyPr vert="horz" lIns="91393" tIns="45696" rIns="91393" bIns="4569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90" y="1"/>
            <a:ext cx="2946400" cy="496887"/>
          </a:xfrm>
          <a:prstGeom prst="rect">
            <a:avLst/>
          </a:prstGeom>
        </p:spPr>
        <p:txBody>
          <a:bodyPr vert="horz" lIns="91393" tIns="45696" rIns="91393" bIns="45696" rtlCol="0"/>
          <a:lstStyle>
            <a:lvl1pPr algn="r">
              <a:defRPr sz="1200"/>
            </a:lvl1pPr>
          </a:lstStyle>
          <a:p>
            <a:fld id="{C0985EF9-88FF-43B0-95B4-EB3CAD744870}" type="datetimeFigureOut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3" tIns="45696" rIns="91393" bIns="4569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3" y="4776792"/>
            <a:ext cx="5438775" cy="3908425"/>
          </a:xfrm>
          <a:prstGeom prst="rect">
            <a:avLst/>
          </a:prstGeom>
        </p:spPr>
        <p:txBody>
          <a:bodyPr vert="horz" lIns="91393" tIns="45696" rIns="91393" bIns="4569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29751"/>
            <a:ext cx="2946400" cy="496887"/>
          </a:xfrm>
          <a:prstGeom prst="rect">
            <a:avLst/>
          </a:prstGeom>
        </p:spPr>
        <p:txBody>
          <a:bodyPr vert="horz" lIns="91393" tIns="45696" rIns="91393" bIns="4569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90" y="9429751"/>
            <a:ext cx="2946400" cy="496887"/>
          </a:xfrm>
          <a:prstGeom prst="rect">
            <a:avLst/>
          </a:prstGeom>
        </p:spPr>
        <p:txBody>
          <a:bodyPr vert="horz" lIns="91393" tIns="45696" rIns="91393" bIns="45696" rtlCol="0" anchor="b"/>
          <a:lstStyle>
            <a:lvl1pPr algn="r">
              <a:defRPr sz="1200"/>
            </a:lvl1pPr>
          </a:lstStyle>
          <a:p>
            <a:fld id="{810741BC-D784-4F40-9D2A-2F51B9320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620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41BC-D784-4F40-9D2A-2F51B9320CD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11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C0CD-3EE4-4F7C-B64C-6DA8A8B09226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48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0C12-E627-4A96-AAEA-792D6EF6856D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37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3379-A33E-4D59-BFF0-7BD1175C1244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7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6ECF-46DA-40F6-8D74-C836211D3B0B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7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FF48-98F6-4331-A3F0-2D4CF57AE52C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98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A596-9997-4F21-BEB5-883FD93604F7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54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E231-0ED2-4154-BD88-CE5714D20527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95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58E1-A253-47B9-9D97-E1CA33E7DB13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55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763F-F479-424A-B255-550709A15FC6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89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E4F-4DC3-4301-8816-44D5E2AE35F4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68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0AAD-501F-48F2-B7C6-C926F6DE7B2E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33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2476-2AA0-44A3-8A99-613A310EF0E1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85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gi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6033" y="2939603"/>
            <a:ext cx="8420100" cy="738664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/>
              <a:t>交通結節機能の強化に向けて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04946" y="234129"/>
            <a:ext cx="128230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資料３－１</a:t>
            </a:r>
            <a:endParaRPr kumimoji="1" lang="ja-JP" altLang="en-US" sz="1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106949" y="6899565"/>
            <a:ext cx="2228850" cy="365125"/>
          </a:xfrm>
        </p:spPr>
        <p:txBody>
          <a:bodyPr/>
          <a:lstStyle/>
          <a:p>
            <a:fld id="{E0378C3E-9E0F-49CE-9D32-3D7344D3A22C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5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44632" y="460952"/>
            <a:ext cx="9661711" cy="6244182"/>
          </a:xfrm>
          <a:prstGeom prst="roundRect">
            <a:avLst>
              <a:gd name="adj" fmla="val 5425"/>
            </a:avLst>
          </a:prstGeom>
          <a:solidFill>
            <a:schemeClr val="bg1"/>
          </a:solidFill>
          <a:ln w="76200">
            <a:gradFill flip="none" rotWithShape="1">
              <a:gsLst>
                <a:gs pos="3000">
                  <a:srgbClr val="DBE4F3"/>
                </a:gs>
                <a:gs pos="100000">
                  <a:srgbClr val="A7BCE3"/>
                </a:gs>
              </a:gsLst>
              <a:lin ang="10800000" scaled="1"/>
              <a:tileRect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05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906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</a:rPr>
              <a:t>まちづくり方針の骨格（交通結節機能）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29524" y="6478361"/>
            <a:ext cx="461962" cy="365125"/>
          </a:xfrm>
        </p:spPr>
        <p:txBody>
          <a:bodyPr/>
          <a:lstStyle/>
          <a:p>
            <a:fld id="{E0378C3E-9E0F-49CE-9D32-3D7344D3A22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03248" y="5793951"/>
            <a:ext cx="4242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/>
            <a:r>
              <a:rPr lang="ja-JP" altLang="en-US" sz="16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・関係基盤整備の連携、新大阪駅の交通広場での立体的な空間利用の促進、地域内の回遊性を高める、シームレスな交通システムの実証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36448" y="5495228"/>
            <a:ext cx="2987234" cy="2987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取組みの方向性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772297" y="883605"/>
            <a:ext cx="33127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/>
            <a:r>
              <a:rPr lang="ja-JP" altLang="en-US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u="sng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人に寄り添ったサービス</a:t>
            </a:r>
            <a:endParaRPr lang="en-US" altLang="ja-JP" u="sng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lang="ja-JP" altLang="en-US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u="sng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多様な交通サービスの</a:t>
            </a:r>
            <a:r>
              <a:rPr lang="ja-JP" altLang="en-US" u="sng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提供</a:t>
            </a:r>
            <a:endParaRPr lang="en-US" altLang="ja-JP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lang="ja-JP" altLang="en-US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u="sng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乗り換え</a:t>
            </a:r>
            <a:r>
              <a:rPr lang="ja-JP" altLang="en-US" u="sng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利便性の</a:t>
            </a:r>
            <a:r>
              <a:rPr lang="ja-JP" altLang="en-US" u="sng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向上</a:t>
            </a:r>
            <a:endParaRPr lang="ja-JP" altLang="en-US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lang="ja-JP" altLang="en-US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u="sng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ユニバーサルデザイン</a:t>
            </a:r>
            <a:endParaRPr lang="ja-JP" altLang="en-US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lang="ja-JP" altLang="en-US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u="sng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最新技術の</a:t>
            </a:r>
            <a:r>
              <a:rPr lang="ja-JP" altLang="en-US" u="sng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導入</a:t>
            </a:r>
            <a:endParaRPr lang="en-US" altLang="ja-JP" u="sng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lang="ja-JP" altLang="en-US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u="sng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革新的モビリティデザインの実現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2159" y="505794"/>
            <a:ext cx="87416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〇</a:t>
            </a:r>
            <a:r>
              <a:rPr lang="ja-JP" altLang="ja-JP" sz="20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広域</a:t>
            </a:r>
            <a:r>
              <a:rPr lang="ja-JP" altLang="ja-JP" sz="2000" b="1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交通ネットワークの一大ハブ拠点＜交通結節機能</a:t>
            </a:r>
            <a:r>
              <a:rPr lang="ja-JP" altLang="ja-JP" sz="20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＞</a:t>
            </a:r>
            <a:endParaRPr lang="ja-JP" altLang="en-US" sz="2000" b="1" dirty="0">
              <a:latin typeface="HGSｺﾞｼｯｸM" panose="020B0600000000000000" pitchFamily="50" charset="-128"/>
              <a:ea typeface="HGSｺﾞｼｯｸM" panose="020B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786" y="4773801"/>
            <a:ext cx="4905287" cy="200723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968" y="2393282"/>
            <a:ext cx="3683965" cy="234636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l="2905" t="5702" b="43094"/>
          <a:stretch/>
        </p:blipFill>
        <p:spPr>
          <a:xfrm>
            <a:off x="189591" y="860622"/>
            <a:ext cx="4816874" cy="157095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33C0C9-2A6C-47B4-A098-579217600F56}"/>
              </a:ext>
            </a:extLst>
          </p:cNvPr>
          <p:cNvSpPr txBox="1"/>
          <p:nvPr/>
        </p:nvSpPr>
        <p:spPr>
          <a:xfrm>
            <a:off x="246743" y="866073"/>
            <a:ext cx="2487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/>
            <a:r>
              <a:rPr lang="ja-JP" altLang="en-US" sz="1600" u="sng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◇</a:t>
            </a:r>
            <a:r>
              <a:rPr lang="ja-JP" altLang="en-US" sz="1600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新幹線ネットワーク</a:t>
            </a:r>
            <a:endParaRPr kumimoji="1" lang="en-US" altLang="ja-JP" sz="1600" u="sng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B33C0C9-2A6C-47B4-A098-579217600F56}"/>
              </a:ext>
            </a:extLst>
          </p:cNvPr>
          <p:cNvSpPr txBox="1"/>
          <p:nvPr/>
        </p:nvSpPr>
        <p:spPr>
          <a:xfrm>
            <a:off x="264397" y="2411666"/>
            <a:ext cx="2487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/>
            <a:r>
              <a:rPr lang="ja-JP" altLang="en-US" sz="1600" u="sng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◇</a:t>
            </a:r>
            <a:r>
              <a:rPr lang="ja-JP" altLang="en-US" sz="1600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高速道路ネットワーク</a:t>
            </a:r>
            <a:endParaRPr kumimoji="1" lang="en-US" altLang="ja-JP" sz="1600" u="sng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26" name="グループ化 25"/>
          <p:cNvGrpSpPr>
            <a:grpSpLocks noChangeAspect="1"/>
          </p:cNvGrpSpPr>
          <p:nvPr/>
        </p:nvGrpSpPr>
        <p:grpSpPr>
          <a:xfrm>
            <a:off x="588155" y="2730304"/>
            <a:ext cx="3929108" cy="2361327"/>
            <a:chOff x="616289" y="2672789"/>
            <a:chExt cx="4093719" cy="2460255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7FB1AABA-8D40-409B-B2F3-B329C453BC0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6289" y="2672789"/>
              <a:ext cx="4093719" cy="2460255"/>
              <a:chOff x="3718948" y="1576467"/>
              <a:chExt cx="3139052" cy="2045248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C13A43C6-0FA3-43A1-ABD4-C7CEC74268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1822" t="14815" r="20943" b="37269"/>
              <a:stretch/>
            </p:blipFill>
            <p:spPr>
              <a:xfrm>
                <a:off x="3718948" y="1576467"/>
                <a:ext cx="2957902" cy="2045248"/>
              </a:xfrm>
              <a:prstGeom prst="rect">
                <a:avLst/>
              </a:prstGeom>
            </p:spPr>
          </p:pic>
          <p:pic>
            <p:nvPicPr>
              <p:cNvPr id="17" name="図 16"/>
              <p:cNvPicPr>
                <a:picLocks noChangeAspect="1"/>
              </p:cNvPicPr>
              <p:nvPr/>
            </p:nvPicPr>
            <p:blipFill rotWithShape="1">
              <a:blip r:embed="rId7"/>
              <a:srcRect l="32546" t="13001"/>
              <a:stretch/>
            </p:blipFill>
            <p:spPr>
              <a:xfrm>
                <a:off x="5889662" y="2454620"/>
                <a:ext cx="900488" cy="1121006"/>
              </a:xfrm>
              <a:prstGeom prst="rect">
                <a:avLst/>
              </a:prstGeom>
            </p:spPr>
          </p:pic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02162B79-5796-4D4A-AE5E-854ED77B8EAE}"/>
                  </a:ext>
                </a:extLst>
              </p:cNvPr>
              <p:cNvSpPr/>
              <p:nvPr/>
            </p:nvSpPr>
            <p:spPr>
              <a:xfrm>
                <a:off x="5356226" y="2498643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38100">
                  <a:schemeClr val="tx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087BDFC-D964-42F0-AC20-32E85F196E09}"/>
                  </a:ext>
                </a:extLst>
              </p:cNvPr>
              <p:cNvSpPr txBox="1"/>
              <p:nvPr/>
            </p:nvSpPr>
            <p:spPr>
              <a:xfrm>
                <a:off x="5197899" y="2732322"/>
                <a:ext cx="552544" cy="1231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800" dirty="0">
                    <a:effectLst>
                      <a:glow rad="38100">
                        <a:schemeClr val="bg1"/>
                      </a:glow>
                    </a:effectLst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淀川左岸線</a:t>
                </a: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3562007-DF71-4042-9069-CE8283CD5A4C}"/>
                  </a:ext>
                </a:extLst>
              </p:cNvPr>
              <p:cNvSpPr txBox="1"/>
              <p:nvPr/>
            </p:nvSpPr>
            <p:spPr>
              <a:xfrm>
                <a:off x="6287256" y="2785187"/>
                <a:ext cx="570744" cy="4420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r>
                  <a:rPr kumimoji="1"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豊崎</a:t>
                </a:r>
                <a:r>
                  <a:rPr kumimoji="1"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IC</a:t>
                </a:r>
                <a:r>
                  <a:rPr kumimoji="1"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まで</a:t>
                </a:r>
                <a:endParaRPr kumimoji="1"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r>
                  <a:rPr kumimoji="1"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距離：</a:t>
                </a:r>
                <a:r>
                  <a:rPr kumimoji="1"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1.7</a:t>
                </a:r>
                <a:r>
                  <a:rPr kumimoji="1"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㎞</a:t>
                </a:r>
                <a:endParaRPr kumimoji="1"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r>
                  <a:rPr kumimoji="1"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時間：</a:t>
                </a:r>
                <a:r>
                  <a:rPr kumimoji="1"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</a:t>
                </a:r>
                <a:r>
                  <a:rPr kumimoji="1"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分</a:t>
                </a:r>
                <a:endParaRPr kumimoji="1"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sp>
          <p:nvSpPr>
            <p:cNvPr id="3" name="フリーフォーム 2"/>
            <p:cNvSpPr/>
            <p:nvPr/>
          </p:nvSpPr>
          <p:spPr>
            <a:xfrm>
              <a:off x="2657475" y="4622800"/>
              <a:ext cx="447675" cy="92075"/>
            </a:xfrm>
            <a:custGeom>
              <a:avLst/>
              <a:gdLst>
                <a:gd name="connsiteX0" fmla="*/ 0 w 447675"/>
                <a:gd name="connsiteY0" fmla="*/ 0 h 92075"/>
                <a:gd name="connsiteX1" fmla="*/ 142875 w 447675"/>
                <a:gd name="connsiteY1" fmla="*/ 92075 h 92075"/>
                <a:gd name="connsiteX2" fmla="*/ 257175 w 447675"/>
                <a:gd name="connsiteY2" fmla="*/ 57150 h 92075"/>
                <a:gd name="connsiteX3" fmla="*/ 447675 w 447675"/>
                <a:gd name="connsiteY3" fmla="*/ 50800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675" h="92075">
                  <a:moveTo>
                    <a:pt x="0" y="0"/>
                  </a:moveTo>
                  <a:lnTo>
                    <a:pt x="142875" y="92075"/>
                  </a:lnTo>
                  <a:lnTo>
                    <a:pt x="257175" y="57150"/>
                  </a:lnTo>
                  <a:lnTo>
                    <a:pt x="447675" y="50800"/>
                  </a:lnTo>
                </a:path>
              </a:pathLst>
            </a:custGeom>
            <a:noFill/>
            <a:ln w="57150">
              <a:solidFill>
                <a:srgbClr val="DA22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角丸四角形 4"/>
          <p:cNvSpPr/>
          <p:nvPr/>
        </p:nvSpPr>
        <p:spPr>
          <a:xfrm>
            <a:off x="4760606" y="4824980"/>
            <a:ext cx="2981716" cy="1797219"/>
          </a:xfrm>
          <a:prstGeom prst="roundRect">
            <a:avLst>
              <a:gd name="adj" fmla="val 9512"/>
            </a:avLst>
          </a:prstGeom>
          <a:noFill/>
          <a:ln w="25400">
            <a:solidFill>
              <a:srgbClr val="FF505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7549583" y="886977"/>
            <a:ext cx="25013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/>
            <a:r>
              <a:rPr lang="ja-JP" altLang="en-US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u="sng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移動のシームレス化</a:t>
            </a:r>
            <a:endParaRPr lang="en-US" altLang="ja-JP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lang="ja-JP" altLang="en-US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u="sng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リダンダンシーの確保</a:t>
            </a:r>
            <a:endParaRPr lang="en-US" altLang="ja-JP" u="sng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lang="ja-JP" altLang="en-US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u="sng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新しい交通システム</a:t>
            </a:r>
            <a:endParaRPr lang="en-US" altLang="ja-JP" u="sng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lang="ja-JP" altLang="en-US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u="sng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の実証</a:t>
            </a:r>
            <a:endParaRPr lang="en-US" altLang="ja-JP" u="sng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endParaRPr lang="ja-JP" altLang="en-US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641767" y="4533300"/>
            <a:ext cx="2365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/>
            <a:r>
              <a:rPr lang="ja-JP" altLang="en-US" sz="1400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〇新大阪の交通結節施設</a:t>
            </a:r>
            <a:endParaRPr lang="en-US" altLang="ja-JP" sz="1400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80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角丸四角形 58"/>
          <p:cNvSpPr/>
          <p:nvPr/>
        </p:nvSpPr>
        <p:spPr>
          <a:xfrm>
            <a:off x="121139" y="3666057"/>
            <a:ext cx="9488471" cy="3134793"/>
          </a:xfrm>
          <a:prstGeom prst="roundRect">
            <a:avLst>
              <a:gd name="adj" fmla="val 5067"/>
            </a:avLst>
          </a:prstGeom>
          <a:solidFill>
            <a:schemeClr val="bg1"/>
          </a:solidFill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/>
          <p:nvPr/>
        </p:nvSpPr>
        <p:spPr>
          <a:xfrm>
            <a:off x="1517741" y="2034557"/>
            <a:ext cx="7332256" cy="1512381"/>
          </a:xfrm>
          <a:prstGeom prst="ellipse">
            <a:avLst/>
          </a:prstGeom>
          <a:solidFill>
            <a:schemeClr val="accent4">
              <a:lumMod val="60000"/>
              <a:lumOff val="40000"/>
              <a:alpha val="66000"/>
            </a:schemeClr>
          </a:solidFill>
          <a:scene3d>
            <a:camera prst="orthographicFront"/>
            <a:lightRig rig="floo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1" name="楕円 50"/>
          <p:cNvSpPr/>
          <p:nvPr/>
        </p:nvSpPr>
        <p:spPr>
          <a:xfrm rot="20473128">
            <a:off x="284778" y="679874"/>
            <a:ext cx="3285072" cy="2100785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scene3d>
            <a:camera prst="orthographicFront"/>
            <a:lightRig rig="floo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2" name="楕円 51"/>
          <p:cNvSpPr/>
          <p:nvPr/>
        </p:nvSpPr>
        <p:spPr>
          <a:xfrm>
            <a:off x="3731997" y="428427"/>
            <a:ext cx="2783959" cy="1823194"/>
          </a:xfrm>
          <a:prstGeom prst="ellipse">
            <a:avLst/>
          </a:prstGeom>
          <a:solidFill>
            <a:srgbClr val="FF6699">
              <a:alpha val="30000"/>
            </a:srgbClr>
          </a:solidFill>
          <a:scene3d>
            <a:camera prst="orthographicFront"/>
            <a:lightRig rig="floo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649" y="5403"/>
            <a:ext cx="9906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</a:rPr>
              <a:t>鉄道・まち・道路をつなぐ交通結節施設の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全体像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714488" y="3724841"/>
            <a:ext cx="2766426" cy="2893673"/>
          </a:xfrm>
          <a:prstGeom prst="roundRect">
            <a:avLst>
              <a:gd name="adj" fmla="val 5067"/>
            </a:avLst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3722108" y="3720079"/>
            <a:ext cx="2876286" cy="2912950"/>
          </a:xfrm>
          <a:prstGeom prst="roundRect">
            <a:avLst>
              <a:gd name="adj" fmla="val 3626"/>
            </a:avLst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6848946" y="3724841"/>
            <a:ext cx="2684885" cy="2922702"/>
          </a:xfrm>
          <a:prstGeom prst="roundRect">
            <a:avLst>
              <a:gd name="adj" fmla="val 4254"/>
            </a:avLst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16973" y="4116884"/>
            <a:ext cx="2727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effectLst>
                  <a:glow rad="127000">
                    <a:schemeClr val="bg1"/>
                  </a:glow>
                </a:effectLst>
              </a:rPr>
              <a:t>　</a:t>
            </a:r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・乗り換え通路</a:t>
            </a:r>
          </a:p>
          <a:p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　・デッキネットワーク</a:t>
            </a:r>
          </a:p>
          <a:p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　　（まちへの広がり</a:t>
            </a:r>
            <a:r>
              <a:rPr lang="ja-JP" altLang="en-US" sz="1600" b="1" dirty="0" smtClean="0">
                <a:effectLst>
                  <a:glow rad="127000">
                    <a:schemeClr val="bg1"/>
                  </a:glow>
                </a:effectLst>
              </a:rPr>
              <a:t>、</a:t>
            </a:r>
            <a:endParaRPr lang="en-US" altLang="ja-JP" sz="1600" b="1" dirty="0" smtClean="0">
              <a:effectLst>
                <a:glow rad="127000">
                  <a:schemeClr val="bg1"/>
                </a:glow>
              </a:effectLst>
            </a:endParaRPr>
          </a:p>
          <a:p>
            <a:r>
              <a:rPr lang="en-US" altLang="ja-JP" sz="16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altLang="ja-JP" sz="1600" b="1" dirty="0" smtClean="0">
                <a:effectLst>
                  <a:glow rad="127000">
                    <a:schemeClr val="bg1"/>
                  </a:glow>
                </a:effectLst>
              </a:rPr>
              <a:t>       </a:t>
            </a:r>
            <a:r>
              <a:rPr lang="ja-JP" altLang="en-US" sz="1600" b="1" dirty="0" smtClean="0">
                <a:effectLst>
                  <a:glow rad="127000">
                    <a:schemeClr val="bg1"/>
                  </a:glow>
                </a:effectLst>
              </a:rPr>
              <a:t>歩車分離  等）</a:t>
            </a:r>
            <a:endParaRPr lang="ja-JP" altLang="en-US" sz="1600" b="1" dirty="0">
              <a:effectLst>
                <a:glow rad="127000">
                  <a:schemeClr val="bg1"/>
                </a:glow>
              </a:effectLst>
            </a:endParaRPr>
          </a:p>
          <a:p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　・</a:t>
            </a:r>
            <a:r>
              <a:rPr lang="ja-JP" altLang="en-US" sz="1600" b="1" dirty="0" smtClean="0">
                <a:effectLst>
                  <a:glow rad="127000">
                    <a:schemeClr val="bg1"/>
                  </a:glow>
                </a:effectLst>
              </a:rPr>
              <a:t>ユニバーサルデザイン</a:t>
            </a:r>
            <a:endParaRPr lang="en-US" altLang="ja-JP" sz="1600" b="1" dirty="0" smtClean="0">
              <a:effectLst>
                <a:glow rad="127000">
                  <a:schemeClr val="bg1"/>
                </a:glow>
              </a:effectLst>
            </a:endParaRPr>
          </a:p>
          <a:p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　</a:t>
            </a:r>
            <a:r>
              <a:rPr lang="ja-JP" altLang="en-US" sz="1600" b="1" dirty="0" smtClean="0">
                <a:effectLst>
                  <a:glow rad="127000">
                    <a:schemeClr val="bg1"/>
                  </a:glow>
                </a:effectLst>
              </a:rPr>
              <a:t>　　　　　　　　　　　　　　等</a:t>
            </a:r>
            <a:endParaRPr lang="ja-JP" altLang="en-US" sz="1600" b="1" dirty="0">
              <a:effectLst>
                <a:glow rad="127000">
                  <a:schemeClr val="bg1"/>
                </a:glow>
              </a:effectLst>
            </a:endParaRPr>
          </a:p>
          <a:p>
            <a:endParaRPr lang="en-US" altLang="ja-JP" sz="1600" dirty="0" smtClean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759070" y="4097197"/>
            <a:ext cx="2974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effectLst>
                  <a:glow rad="127000">
                    <a:schemeClr val="bg1"/>
                  </a:glow>
                </a:effectLst>
              </a:rPr>
              <a:t>・</a:t>
            </a:r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端末交通の乗降施設</a:t>
            </a:r>
          </a:p>
          <a:p>
            <a:r>
              <a:rPr lang="ja-JP" altLang="en-US" sz="1600" b="1" dirty="0" smtClean="0">
                <a:effectLst>
                  <a:glow rad="127000">
                    <a:schemeClr val="bg1"/>
                  </a:glow>
                </a:effectLst>
              </a:rPr>
              <a:t>　（</a:t>
            </a:r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タクシー、一般車、バス等）</a:t>
            </a:r>
          </a:p>
          <a:p>
            <a:r>
              <a:rPr lang="ja-JP" altLang="en-US" sz="1600" b="1" dirty="0" smtClean="0">
                <a:effectLst>
                  <a:glow rad="127000">
                    <a:schemeClr val="bg1"/>
                  </a:glow>
                </a:effectLst>
              </a:rPr>
              <a:t>・</a:t>
            </a:r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広域交通の乗降施設</a:t>
            </a:r>
          </a:p>
          <a:p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　</a:t>
            </a:r>
            <a:r>
              <a:rPr lang="ja-JP" altLang="en-US" sz="1600" b="1" dirty="0" smtClean="0">
                <a:effectLst>
                  <a:glow rad="127000">
                    <a:schemeClr val="bg1"/>
                  </a:glow>
                </a:effectLst>
              </a:rPr>
              <a:t>（</a:t>
            </a:r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高速</a:t>
            </a:r>
            <a:r>
              <a:rPr lang="ja-JP" altLang="en-US" sz="1600" b="1" dirty="0" smtClean="0">
                <a:effectLst>
                  <a:glow rad="127000">
                    <a:schemeClr val="bg1"/>
                  </a:glow>
                </a:effectLst>
              </a:rPr>
              <a:t>バスターミナル 等</a:t>
            </a:r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）</a:t>
            </a:r>
          </a:p>
          <a:p>
            <a:r>
              <a:rPr lang="ja-JP" altLang="en-US" sz="1600" b="1" dirty="0" smtClean="0">
                <a:effectLst>
                  <a:glow rad="127000">
                    <a:schemeClr val="bg1"/>
                  </a:glow>
                </a:effectLst>
              </a:rPr>
              <a:t>・</a:t>
            </a:r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駐車場　　</a:t>
            </a:r>
            <a:r>
              <a:rPr lang="ja-JP" altLang="en-US" sz="1600" b="1" dirty="0" smtClean="0">
                <a:effectLst>
                  <a:glow rad="127000">
                    <a:schemeClr val="bg1"/>
                  </a:glow>
                </a:effectLst>
              </a:rPr>
              <a:t>・</a:t>
            </a:r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駐輪場</a:t>
            </a:r>
          </a:p>
          <a:p>
            <a:r>
              <a:rPr lang="ja-JP" altLang="en-US" sz="1600" b="1" dirty="0" smtClean="0">
                <a:effectLst>
                  <a:glow rad="127000">
                    <a:schemeClr val="bg1"/>
                  </a:glow>
                </a:effectLst>
              </a:rPr>
              <a:t>・</a:t>
            </a:r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拡張余地の確保　　　　</a:t>
            </a:r>
            <a:r>
              <a:rPr lang="ja-JP" altLang="en-US" sz="1600" b="1" dirty="0" smtClean="0">
                <a:effectLst>
                  <a:glow rad="127000">
                    <a:schemeClr val="bg1"/>
                  </a:glow>
                </a:effectLst>
              </a:rPr>
              <a:t>等</a:t>
            </a:r>
            <a:endParaRPr lang="ja-JP" altLang="en-US" sz="1600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847258" y="4054198"/>
            <a:ext cx="2695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effectLst>
                  <a:glow rad="127000">
                    <a:schemeClr val="bg1"/>
                  </a:glow>
                </a:effectLst>
              </a:rPr>
              <a:t>　</a:t>
            </a:r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・シンボル空間</a:t>
            </a:r>
          </a:p>
          <a:p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　・人の滞留広場</a:t>
            </a:r>
          </a:p>
          <a:p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　・交流施設</a:t>
            </a:r>
          </a:p>
          <a:p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　・飲食・店舗・休憩所</a:t>
            </a:r>
          </a:p>
          <a:p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　・手荷物預かり所</a:t>
            </a:r>
          </a:p>
          <a:p>
            <a:r>
              <a:rPr lang="ja-JP" altLang="en-US" sz="1600" b="1" dirty="0">
                <a:effectLst>
                  <a:glow rad="127000">
                    <a:schemeClr val="bg1"/>
                  </a:glow>
                </a:effectLst>
              </a:rPr>
              <a:t>　　　　　　　　　　　　　等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 rot="19824795">
            <a:off x="1258726" y="811450"/>
            <a:ext cx="2107625" cy="175432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・リニア中央新幹線</a:t>
            </a:r>
            <a:endParaRPr lang="en-US" altLang="ja-JP" dirty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・北陸</a:t>
            </a:r>
            <a:r>
              <a:rPr lang="ja-JP" altLang="en-US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新幹線</a:t>
            </a:r>
            <a:endParaRPr lang="en-US" altLang="ja-JP" dirty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・なにわ</a:t>
            </a:r>
            <a:r>
              <a:rPr lang="ja-JP" altLang="en-US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筋</a:t>
            </a:r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線</a:t>
            </a:r>
            <a:endParaRPr lang="en-US" altLang="ja-JP" dirty="0" smtClean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・新大阪連絡線</a:t>
            </a:r>
            <a:endParaRPr lang="en-US" altLang="ja-JP" dirty="0" smtClean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・御堂筋線</a:t>
            </a:r>
            <a:endParaRPr lang="en-US" altLang="ja-JP" dirty="0" smtClean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ＪＲ線　　　等</a:t>
            </a:r>
            <a:endParaRPr lang="en-US" altLang="ja-JP" dirty="0" smtClean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076527" y="834229"/>
            <a:ext cx="2345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歩行者空間</a:t>
            </a:r>
            <a:endParaRPr lang="ja-JP" altLang="en-US" dirty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・都市開発</a:t>
            </a:r>
          </a:p>
          <a:p>
            <a:r>
              <a:rPr lang="ja-JP" altLang="en-US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低層部のにぎわい</a:t>
            </a:r>
          </a:p>
          <a:p>
            <a:r>
              <a:rPr lang="ja-JP" altLang="en-US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等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01456" y="3705588"/>
            <a:ext cx="272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b="1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歩行者の空間</a:t>
            </a:r>
            <a:r>
              <a:rPr lang="en-US" altLang="ja-JP" b="1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777100" y="3689904"/>
            <a:ext cx="309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b="1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自動車等交通の空間</a:t>
            </a:r>
            <a:r>
              <a:rPr lang="en-US" altLang="ja-JP" b="1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975402" y="3682627"/>
            <a:ext cx="24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b="1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利用者サービス空間</a:t>
            </a:r>
            <a:r>
              <a:rPr lang="en-US" altLang="ja-JP" b="1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802941" y="5774764"/>
            <a:ext cx="8830324" cy="766716"/>
            <a:chOff x="855165" y="5891551"/>
            <a:chExt cx="8830324" cy="770266"/>
          </a:xfrm>
        </p:grpSpPr>
        <p:sp>
          <p:nvSpPr>
            <p:cNvPr id="8" name="角丸四角形 7"/>
            <p:cNvSpPr/>
            <p:nvPr/>
          </p:nvSpPr>
          <p:spPr>
            <a:xfrm>
              <a:off x="855165" y="5891551"/>
              <a:ext cx="8652868" cy="770266"/>
            </a:xfrm>
            <a:prstGeom prst="roundRect">
              <a:avLst>
                <a:gd name="adj" fmla="val 3158"/>
              </a:avLst>
            </a:prstGeom>
            <a:solidFill>
              <a:srgbClr val="FFFFCC"/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083023" y="5941099"/>
              <a:ext cx="7602466" cy="649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effectLst>
                    <a:glow rad="1270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AR</a:t>
              </a:r>
              <a:r>
                <a:rPr lang="ja-JP" altLang="en-US" dirty="0">
                  <a:effectLst>
                    <a:glow rad="1270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ナビ、</a:t>
              </a:r>
              <a:r>
                <a:rPr lang="en-US" altLang="ja-JP" dirty="0">
                  <a:effectLst>
                    <a:glow rad="1270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AI</a:t>
              </a:r>
              <a:r>
                <a:rPr lang="ja-JP" altLang="en-US" dirty="0">
                  <a:effectLst>
                    <a:glow rad="1270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ロボット案内、顔認証、</a:t>
              </a:r>
              <a:r>
                <a:rPr lang="ja-JP" altLang="en-US" dirty="0" smtClean="0">
                  <a:effectLst>
                    <a:glow rad="1270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キャッシュレス、ビッグデータ</a:t>
              </a:r>
              <a:endParaRPr lang="ja-JP" altLang="en-US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dirty="0">
                  <a:effectLst>
                    <a:glow rad="1270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オンデマンド、自動運転、小型モビリティ、</a:t>
              </a:r>
              <a:r>
                <a:rPr lang="en-US" altLang="ja-JP" dirty="0" err="1" smtClean="0">
                  <a:effectLst>
                    <a:glow rad="1270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MaaS</a:t>
              </a:r>
              <a:r>
                <a:rPr lang="ja-JP" altLang="en-US" dirty="0" err="1" smtClean="0">
                  <a:effectLst>
                    <a:glow rad="1270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、</a:t>
              </a:r>
              <a:r>
                <a:rPr lang="ja-JP" altLang="en-US" dirty="0" smtClean="0">
                  <a:effectLst>
                    <a:glow rad="1270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センシング</a:t>
              </a:r>
              <a:r>
                <a:rPr lang="ja-JP" altLang="en-US" dirty="0">
                  <a:effectLst>
                    <a:glow rad="1270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技術（カメラ等</a:t>
              </a:r>
              <a:r>
                <a:rPr lang="ja-JP" altLang="en-US" dirty="0" smtClean="0">
                  <a:effectLst>
                    <a:glow rad="1270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r>
                <a:rPr lang="ja-JP" altLang="en-US" sz="1600" dirty="0" smtClean="0">
                  <a:effectLst>
                    <a:glow rad="1270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等</a:t>
              </a:r>
              <a:endParaRPr lang="ja-JP" altLang="en-US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022202" y="5971770"/>
              <a:ext cx="942267" cy="6493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dirty="0" smtClean="0">
                  <a:effectLst>
                    <a:glow rad="1270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スマート技術</a:t>
              </a:r>
              <a:endParaRPr lang="ja-JP" altLang="en-US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 rot="20008263">
            <a:off x="1092356" y="762284"/>
            <a:ext cx="81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鉄道</a:t>
            </a:r>
            <a:endParaRPr lang="en-US" altLang="ja-JP" b="1" dirty="0" smtClean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832374" y="494727"/>
            <a:ext cx="81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ま</a:t>
            </a:r>
            <a:r>
              <a:rPr lang="ja-JP" altLang="en-US" b="1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ち</a:t>
            </a:r>
            <a:endParaRPr lang="en-US" altLang="ja-JP" b="1" dirty="0" smtClean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197859" y="2243667"/>
            <a:ext cx="2013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交通結節</a:t>
            </a:r>
            <a:r>
              <a:rPr lang="ja-JP" altLang="en-US" sz="2000" b="1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施設</a:t>
            </a:r>
            <a:endParaRPr lang="en-US" altLang="ja-JP" sz="2000" b="1" dirty="0" smtClean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楕円 52"/>
          <p:cNvSpPr/>
          <p:nvPr/>
        </p:nvSpPr>
        <p:spPr>
          <a:xfrm rot="709779">
            <a:off x="6620258" y="581003"/>
            <a:ext cx="2968124" cy="2073383"/>
          </a:xfrm>
          <a:prstGeom prst="ellipse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scene3d>
            <a:camera prst="orthographicFront"/>
            <a:lightRig rig="floo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 rot="1065178">
            <a:off x="6722305" y="1270373"/>
            <a:ext cx="2089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・淀川左岸線</a:t>
            </a:r>
            <a:endParaRPr lang="en-US" altLang="ja-JP" dirty="0" smtClean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・新御堂筋　　</a:t>
            </a:r>
            <a:endParaRPr lang="en-US" altLang="ja-JP" dirty="0" smtClean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・歌島豊里線</a:t>
            </a:r>
            <a:endParaRPr lang="en-US" altLang="ja-JP" dirty="0" smtClean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等</a:t>
            </a:r>
            <a:endParaRPr lang="en-US" altLang="ja-JP" dirty="0" smtClean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 rot="1046562">
            <a:off x="7662983" y="906807"/>
            <a:ext cx="81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道路</a:t>
            </a:r>
            <a:endParaRPr lang="en-US" altLang="ja-JP" b="1" dirty="0" smtClean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" name="直線コネクタ 10"/>
          <p:cNvCxnSpPr>
            <a:stCxn id="54" idx="3"/>
            <a:endCxn id="34" idx="0"/>
          </p:cNvCxnSpPr>
          <p:nvPr/>
        </p:nvCxnSpPr>
        <p:spPr>
          <a:xfrm flipH="1">
            <a:off x="2165171" y="3325455"/>
            <a:ext cx="426354" cy="380133"/>
          </a:xfrm>
          <a:prstGeom prst="line">
            <a:avLst/>
          </a:prstGeom>
          <a:ln w="1365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endCxn id="35" idx="0"/>
          </p:cNvCxnSpPr>
          <p:nvPr/>
        </p:nvCxnSpPr>
        <p:spPr>
          <a:xfrm>
            <a:off x="5324043" y="3585744"/>
            <a:ext cx="0" cy="104160"/>
          </a:xfrm>
          <a:prstGeom prst="line">
            <a:avLst/>
          </a:prstGeom>
          <a:ln w="1365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54" idx="5"/>
            <a:endCxn id="37" idx="0"/>
          </p:cNvCxnSpPr>
          <p:nvPr/>
        </p:nvCxnSpPr>
        <p:spPr>
          <a:xfrm>
            <a:off x="7776213" y="3325455"/>
            <a:ext cx="424468" cy="357172"/>
          </a:xfrm>
          <a:prstGeom prst="line">
            <a:avLst/>
          </a:prstGeom>
          <a:ln w="1365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70280" y="6452295"/>
            <a:ext cx="2228850" cy="365125"/>
          </a:xfrm>
        </p:spPr>
        <p:txBody>
          <a:bodyPr/>
          <a:lstStyle/>
          <a:p>
            <a:fld id="{E0378C3E-9E0F-49CE-9D32-3D7344D3A22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267695" y="2699921"/>
            <a:ext cx="114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＋　防災</a:t>
            </a:r>
            <a:endParaRPr lang="ja-JP" altLang="en-US" dirty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 rot="19762576">
            <a:off x="673219" y="2237204"/>
            <a:ext cx="7749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ローカル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 rot="19834272">
            <a:off x="489581" y="1690648"/>
            <a:ext cx="6648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広域</a:t>
            </a:r>
            <a:endParaRPr lang="ja-JP" altLang="en-US" dirty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11484" y="940127"/>
            <a:ext cx="2242126" cy="12656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6946847" y="1317805"/>
            <a:ext cx="2010218" cy="6080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 rot="1006126">
            <a:off x="8240323" y="1975784"/>
            <a:ext cx="7749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ローカル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 rot="1077822">
            <a:off x="8423741" y="1339887"/>
            <a:ext cx="6648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広域</a:t>
            </a:r>
            <a:endParaRPr lang="ja-JP" altLang="en-US" dirty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7753" y="3584513"/>
            <a:ext cx="430887" cy="35773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6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6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サイバー空間とフィジカル空間</a:t>
            </a:r>
            <a:r>
              <a:rPr kumimoji="1" lang="en-US" altLang="ja-JP" sz="16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600" dirty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889510" y="2572174"/>
            <a:ext cx="3296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利便性（多様な交通サービス）</a:t>
            </a:r>
            <a:endParaRPr lang="en-US" altLang="ja-JP" dirty="0" smtClean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円滑性</a:t>
            </a:r>
            <a:r>
              <a:rPr lang="ja-JP" altLang="en-US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（待ち</a:t>
            </a:r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時間の短縮化）</a:t>
            </a:r>
            <a:endParaRPr lang="en-US" altLang="ja-JP" dirty="0" smtClean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快適性</a:t>
            </a:r>
            <a:r>
              <a:rPr lang="ja-JP" altLang="en-US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（わかりやすい動線）</a:t>
            </a:r>
          </a:p>
        </p:txBody>
      </p:sp>
      <p:sp>
        <p:nvSpPr>
          <p:cNvPr id="6" name="楕円 5"/>
          <p:cNvSpPr/>
          <p:nvPr/>
        </p:nvSpPr>
        <p:spPr>
          <a:xfrm>
            <a:off x="2742174" y="2740230"/>
            <a:ext cx="540000" cy="54000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804786" y="2827641"/>
            <a:ext cx="63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lang="en-US" altLang="ja-JP" b="1" dirty="0" smtClean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 flipH="1">
            <a:off x="3313317" y="2785677"/>
            <a:ext cx="559984" cy="223997"/>
          </a:xfrm>
          <a:prstGeom prst="line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63" idx="1"/>
          </p:cNvCxnSpPr>
          <p:nvPr/>
        </p:nvCxnSpPr>
        <p:spPr>
          <a:xfrm flipH="1" flipV="1">
            <a:off x="3299181" y="3017591"/>
            <a:ext cx="590329" cy="16248"/>
          </a:xfrm>
          <a:prstGeom prst="line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 flipV="1">
            <a:off x="3299181" y="3014940"/>
            <a:ext cx="566609" cy="264881"/>
          </a:xfrm>
          <a:prstGeom prst="line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0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406730" y="1800225"/>
            <a:ext cx="8948624" cy="4630467"/>
            <a:chOff x="1685924" y="2337270"/>
            <a:chExt cx="4677683" cy="242046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85924" y="2337270"/>
              <a:ext cx="4677683" cy="2420468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フリーフォーム 10"/>
            <p:cNvSpPr/>
            <p:nvPr/>
          </p:nvSpPr>
          <p:spPr>
            <a:xfrm>
              <a:off x="5164360" y="2617484"/>
              <a:ext cx="779012" cy="979119"/>
            </a:xfrm>
            <a:custGeom>
              <a:avLst/>
              <a:gdLst>
                <a:gd name="connsiteX0" fmla="*/ 0 w 2984500"/>
                <a:gd name="connsiteY0" fmla="*/ 228600 h 228600"/>
                <a:gd name="connsiteX1" fmla="*/ 939800 w 2984500"/>
                <a:gd name="connsiteY1" fmla="*/ 50800 h 228600"/>
                <a:gd name="connsiteX2" fmla="*/ 2984500 w 2984500"/>
                <a:gd name="connsiteY2" fmla="*/ 0 h 228600"/>
                <a:gd name="connsiteX0" fmla="*/ 0 w 2922587"/>
                <a:gd name="connsiteY0" fmla="*/ 219075 h 219075"/>
                <a:gd name="connsiteX1" fmla="*/ 939800 w 2922587"/>
                <a:gd name="connsiteY1" fmla="*/ 41275 h 219075"/>
                <a:gd name="connsiteX2" fmla="*/ 2922587 w 2922587"/>
                <a:gd name="connsiteY2" fmla="*/ 0 h 219075"/>
                <a:gd name="connsiteX0" fmla="*/ 0 w 2960687"/>
                <a:gd name="connsiteY0" fmla="*/ 593725 h 593725"/>
                <a:gd name="connsiteX1" fmla="*/ 977900 w 2960687"/>
                <a:gd name="connsiteY1" fmla="*/ 41275 h 593725"/>
                <a:gd name="connsiteX2" fmla="*/ 2960687 w 2960687"/>
                <a:gd name="connsiteY2" fmla="*/ 0 h 593725"/>
                <a:gd name="connsiteX0" fmla="*/ 0 w 2960687"/>
                <a:gd name="connsiteY0" fmla="*/ 593725 h 593725"/>
                <a:gd name="connsiteX1" fmla="*/ 977900 w 2960687"/>
                <a:gd name="connsiteY1" fmla="*/ 41275 h 593725"/>
                <a:gd name="connsiteX2" fmla="*/ 2960687 w 2960687"/>
                <a:gd name="connsiteY2" fmla="*/ 0 h 593725"/>
                <a:gd name="connsiteX0" fmla="*/ 0 w 998537"/>
                <a:gd name="connsiteY0" fmla="*/ 1120775 h 1120775"/>
                <a:gd name="connsiteX1" fmla="*/ 977900 w 998537"/>
                <a:gd name="connsiteY1" fmla="*/ 568325 h 1120775"/>
                <a:gd name="connsiteX2" fmla="*/ 998537 w 998537"/>
                <a:gd name="connsiteY2" fmla="*/ 0 h 1120775"/>
                <a:gd name="connsiteX0" fmla="*/ 0 w 998537"/>
                <a:gd name="connsiteY0" fmla="*/ 1120775 h 1120775"/>
                <a:gd name="connsiteX1" fmla="*/ 647700 w 998537"/>
                <a:gd name="connsiteY1" fmla="*/ 180975 h 1120775"/>
                <a:gd name="connsiteX2" fmla="*/ 998537 w 998537"/>
                <a:gd name="connsiteY2" fmla="*/ 0 h 1120775"/>
                <a:gd name="connsiteX0" fmla="*/ 0 w 998537"/>
                <a:gd name="connsiteY0" fmla="*/ 1120775 h 1120775"/>
                <a:gd name="connsiteX1" fmla="*/ 492126 w 998537"/>
                <a:gd name="connsiteY1" fmla="*/ 566361 h 1120775"/>
                <a:gd name="connsiteX2" fmla="*/ 647700 w 998537"/>
                <a:gd name="connsiteY2" fmla="*/ 180975 h 1120775"/>
                <a:gd name="connsiteX3" fmla="*/ 998537 w 998537"/>
                <a:gd name="connsiteY3" fmla="*/ 0 h 1120775"/>
                <a:gd name="connsiteX0" fmla="*/ 0 w 998537"/>
                <a:gd name="connsiteY0" fmla="*/ 1120775 h 1120775"/>
                <a:gd name="connsiteX1" fmla="*/ 492126 w 998537"/>
                <a:gd name="connsiteY1" fmla="*/ 566361 h 1120775"/>
                <a:gd name="connsiteX2" fmla="*/ 647700 w 998537"/>
                <a:gd name="connsiteY2" fmla="*/ 180975 h 1120775"/>
                <a:gd name="connsiteX3" fmla="*/ 998537 w 998537"/>
                <a:gd name="connsiteY3" fmla="*/ 0 h 1120775"/>
                <a:gd name="connsiteX0" fmla="*/ 0 w 898301"/>
                <a:gd name="connsiteY0" fmla="*/ 1038764 h 1038764"/>
                <a:gd name="connsiteX1" fmla="*/ 391890 w 898301"/>
                <a:gd name="connsiteY1" fmla="*/ 566361 h 1038764"/>
                <a:gd name="connsiteX2" fmla="*/ 547464 w 898301"/>
                <a:gd name="connsiteY2" fmla="*/ 180975 h 1038764"/>
                <a:gd name="connsiteX3" fmla="*/ 898301 w 898301"/>
                <a:gd name="connsiteY3" fmla="*/ 0 h 1038764"/>
                <a:gd name="connsiteX0" fmla="*/ 0 w 779012"/>
                <a:gd name="connsiteY0" fmla="*/ 979119 h 979119"/>
                <a:gd name="connsiteX1" fmla="*/ 391890 w 779012"/>
                <a:gd name="connsiteY1" fmla="*/ 506716 h 979119"/>
                <a:gd name="connsiteX2" fmla="*/ 547464 w 779012"/>
                <a:gd name="connsiteY2" fmla="*/ 121330 h 979119"/>
                <a:gd name="connsiteX3" fmla="*/ 779012 w 779012"/>
                <a:gd name="connsiteY3" fmla="*/ 0 h 9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12" h="979119">
                  <a:moveTo>
                    <a:pt x="0" y="979119"/>
                  </a:moveTo>
                  <a:cubicBezTo>
                    <a:pt x="55563" y="875075"/>
                    <a:pt x="226790" y="644299"/>
                    <a:pt x="391890" y="506716"/>
                  </a:cubicBezTo>
                  <a:cubicBezTo>
                    <a:pt x="499840" y="350083"/>
                    <a:pt x="436604" y="204082"/>
                    <a:pt x="547464" y="121330"/>
                  </a:cubicBezTo>
                  <a:lnTo>
                    <a:pt x="779012" y="0"/>
                  </a:lnTo>
                </a:path>
              </a:pathLst>
            </a:custGeom>
            <a:noFill/>
            <a:ln w="66675">
              <a:solidFill>
                <a:schemeClr val="accent2">
                  <a:lumMod val="7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-9616" y="5403"/>
            <a:ext cx="99060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</a:rPr>
              <a:t>新幹線・高速道路ネットワークを活かした広域交通結節点の国の方向性について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12986" y="474731"/>
            <a:ext cx="8863256" cy="1258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5200" indent="-2235200">
              <a:lnSpc>
                <a:spcPts val="2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〇スーパー・メガリージョン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>
              <a:lnSpc>
                <a:spcPts val="2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リニア中央新幹線をはじめとした高速交通ネットワークにより生み出される効果を最大限引き出す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235200" indent="-2235200">
              <a:lnSpc>
                <a:spcPts val="2000"/>
              </a:lnSpc>
              <a:spcBef>
                <a:spcPts val="600"/>
              </a:spcBef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〇バスタプロジェクトの全国展開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235200" indent="-2235200">
              <a:lnSpc>
                <a:spcPts val="2000"/>
              </a:lnSpc>
              <a:spcBef>
                <a:spcPts val="600"/>
              </a:spcBef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高速道路等をフル活用した、平常時・災害時を問わない公共交通ネットワーク・利用拠点の強化　</a:t>
            </a:r>
            <a:r>
              <a:rPr lang="ja-JP" altLang="en-US" sz="1600" dirty="0" smtClean="0"/>
              <a:t>　</a:t>
            </a:r>
            <a:endParaRPr lang="en-US" altLang="ja-JP" sz="16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3101061" y="5579852"/>
            <a:ext cx="2125510" cy="1058883"/>
          </a:xfrm>
          <a:custGeom>
            <a:avLst/>
            <a:gdLst>
              <a:gd name="connsiteX0" fmla="*/ 0 w 4136572"/>
              <a:gd name="connsiteY0" fmla="*/ 1988457 h 1988457"/>
              <a:gd name="connsiteX1" fmla="*/ 3091543 w 4136572"/>
              <a:gd name="connsiteY1" fmla="*/ 1480457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3091543 w 4136572"/>
              <a:gd name="connsiteY1" fmla="*/ 1480457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2786743 w 4136572"/>
              <a:gd name="connsiteY1" fmla="*/ 1625600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2786743 w 4136572"/>
              <a:gd name="connsiteY1" fmla="*/ 1625600 h 1988457"/>
              <a:gd name="connsiteX2" fmla="*/ 4136572 w 4136572"/>
              <a:gd name="connsiteY2" fmla="*/ 0 h 1988457"/>
              <a:gd name="connsiteX0" fmla="*/ 0 w 3984172"/>
              <a:gd name="connsiteY0" fmla="*/ 1655948 h 1655948"/>
              <a:gd name="connsiteX1" fmla="*/ 2786743 w 3984172"/>
              <a:gd name="connsiteY1" fmla="*/ 1293091 h 1655948"/>
              <a:gd name="connsiteX2" fmla="*/ 3984172 w 3984172"/>
              <a:gd name="connsiteY2" fmla="*/ 0 h 1655948"/>
              <a:gd name="connsiteX0" fmla="*/ 0 w 3746047"/>
              <a:gd name="connsiteY0" fmla="*/ 1303523 h 1303523"/>
              <a:gd name="connsiteX1" fmla="*/ 2786743 w 3746047"/>
              <a:gd name="connsiteY1" fmla="*/ 940666 h 1303523"/>
              <a:gd name="connsiteX2" fmla="*/ 3746047 w 3746047"/>
              <a:gd name="connsiteY2" fmla="*/ 0 h 1303523"/>
              <a:gd name="connsiteX0" fmla="*/ 0 w 3607502"/>
              <a:gd name="connsiteY0" fmla="*/ 1109560 h 1109560"/>
              <a:gd name="connsiteX1" fmla="*/ 2786743 w 3607502"/>
              <a:gd name="connsiteY1" fmla="*/ 746703 h 1109560"/>
              <a:gd name="connsiteX2" fmla="*/ 3607502 w 3607502"/>
              <a:gd name="connsiteY2" fmla="*/ 0 h 1109560"/>
              <a:gd name="connsiteX0" fmla="*/ 0 w 2925473"/>
              <a:gd name="connsiteY0" fmla="*/ 1109560 h 1109560"/>
              <a:gd name="connsiteX1" fmla="*/ 2104714 w 2925473"/>
              <a:gd name="connsiteY1" fmla="*/ 746703 h 1109560"/>
              <a:gd name="connsiteX2" fmla="*/ 2925473 w 2925473"/>
              <a:gd name="connsiteY2" fmla="*/ 0 h 1109560"/>
              <a:gd name="connsiteX0" fmla="*/ 0 w 2322749"/>
              <a:gd name="connsiteY0" fmla="*/ 1157144 h 1157144"/>
              <a:gd name="connsiteX1" fmla="*/ 1501990 w 2322749"/>
              <a:gd name="connsiteY1" fmla="*/ 746703 h 1157144"/>
              <a:gd name="connsiteX2" fmla="*/ 2322749 w 2322749"/>
              <a:gd name="connsiteY2" fmla="*/ 0 h 1157144"/>
              <a:gd name="connsiteX0" fmla="*/ 0 w 2322749"/>
              <a:gd name="connsiteY0" fmla="*/ 1157144 h 1157144"/>
              <a:gd name="connsiteX1" fmla="*/ 2322749 w 2322749"/>
              <a:gd name="connsiteY1" fmla="*/ 0 h 1157144"/>
              <a:gd name="connsiteX0" fmla="*/ 0 w 2322749"/>
              <a:gd name="connsiteY0" fmla="*/ 1157144 h 1157144"/>
              <a:gd name="connsiteX1" fmla="*/ 1337793 w 2322749"/>
              <a:gd name="connsiteY1" fmla="*/ 831458 h 1157144"/>
              <a:gd name="connsiteX2" fmla="*/ 2322749 w 2322749"/>
              <a:gd name="connsiteY2" fmla="*/ 0 h 1157144"/>
              <a:gd name="connsiteX0" fmla="*/ 0 w 2322749"/>
              <a:gd name="connsiteY0" fmla="*/ 1157144 h 1157144"/>
              <a:gd name="connsiteX1" fmla="*/ 1337793 w 2322749"/>
              <a:gd name="connsiteY1" fmla="*/ 831458 h 1157144"/>
              <a:gd name="connsiteX2" fmla="*/ 2322749 w 2322749"/>
              <a:gd name="connsiteY2" fmla="*/ 0 h 1157144"/>
              <a:gd name="connsiteX0" fmla="*/ 0 w 2322749"/>
              <a:gd name="connsiteY0" fmla="*/ 1157144 h 1157144"/>
              <a:gd name="connsiteX1" fmla="*/ 1337793 w 2322749"/>
              <a:gd name="connsiteY1" fmla="*/ 831458 h 1157144"/>
              <a:gd name="connsiteX2" fmla="*/ 2322749 w 2322749"/>
              <a:gd name="connsiteY2" fmla="*/ 0 h 1157144"/>
              <a:gd name="connsiteX0" fmla="*/ 0 w 2322749"/>
              <a:gd name="connsiteY0" fmla="*/ 1157144 h 1157144"/>
              <a:gd name="connsiteX1" fmla="*/ 1337793 w 2322749"/>
              <a:gd name="connsiteY1" fmla="*/ 831458 h 1157144"/>
              <a:gd name="connsiteX2" fmla="*/ 2322749 w 2322749"/>
              <a:gd name="connsiteY2" fmla="*/ 0 h 1157144"/>
              <a:gd name="connsiteX0" fmla="*/ 0 w 2322749"/>
              <a:gd name="connsiteY0" fmla="*/ 1157144 h 1157144"/>
              <a:gd name="connsiteX1" fmla="*/ 1401238 w 2322749"/>
              <a:gd name="connsiteY1" fmla="*/ 847320 h 1157144"/>
              <a:gd name="connsiteX2" fmla="*/ 2322749 w 2322749"/>
              <a:gd name="connsiteY2" fmla="*/ 0 h 1157144"/>
              <a:gd name="connsiteX0" fmla="*/ 0 w 2322749"/>
              <a:gd name="connsiteY0" fmla="*/ 1157144 h 1157144"/>
              <a:gd name="connsiteX1" fmla="*/ 1401238 w 2322749"/>
              <a:gd name="connsiteY1" fmla="*/ 847320 h 1157144"/>
              <a:gd name="connsiteX2" fmla="*/ 2322749 w 2322749"/>
              <a:gd name="connsiteY2" fmla="*/ 0 h 115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2749" h="1157144">
                <a:moveTo>
                  <a:pt x="0" y="1157144"/>
                </a:moveTo>
                <a:cubicBezTo>
                  <a:pt x="477652" y="1085592"/>
                  <a:pt x="1113919" y="998178"/>
                  <a:pt x="1401238" y="847320"/>
                </a:cubicBezTo>
                <a:cubicBezTo>
                  <a:pt x="1729557" y="570167"/>
                  <a:pt x="1930986" y="467486"/>
                  <a:pt x="2322749" y="0"/>
                </a:cubicBezTo>
              </a:path>
            </a:pathLst>
          </a:custGeom>
          <a:noFill/>
          <a:ln w="107950"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5452135" y="3180150"/>
            <a:ext cx="3872741" cy="2329854"/>
          </a:xfrm>
          <a:custGeom>
            <a:avLst/>
            <a:gdLst>
              <a:gd name="connsiteX0" fmla="*/ 3311236 w 3325091"/>
              <a:gd name="connsiteY0" fmla="*/ 0 h 1427019"/>
              <a:gd name="connsiteX1" fmla="*/ 3311236 w 3325091"/>
              <a:gd name="connsiteY1" fmla="*/ 249382 h 1427019"/>
              <a:gd name="connsiteX2" fmla="*/ 0 w 3325091"/>
              <a:gd name="connsiteY2" fmla="*/ 1149928 h 1427019"/>
              <a:gd name="connsiteX3" fmla="*/ 3325091 w 3325091"/>
              <a:gd name="connsiteY3" fmla="*/ 1427019 h 1427019"/>
              <a:gd name="connsiteX0" fmla="*/ 3311237 w 3325092"/>
              <a:gd name="connsiteY0" fmla="*/ 0 h 1427019"/>
              <a:gd name="connsiteX1" fmla="*/ 3311237 w 3325092"/>
              <a:gd name="connsiteY1" fmla="*/ 249382 h 1427019"/>
              <a:gd name="connsiteX2" fmla="*/ 1 w 3325092"/>
              <a:gd name="connsiteY2" fmla="*/ 1149928 h 1427019"/>
              <a:gd name="connsiteX3" fmla="*/ 3325092 w 3325092"/>
              <a:gd name="connsiteY3" fmla="*/ 1427019 h 1427019"/>
              <a:gd name="connsiteX0" fmla="*/ 3311745 w 3325600"/>
              <a:gd name="connsiteY0" fmla="*/ 0 h 1610924"/>
              <a:gd name="connsiteX1" fmla="*/ 3311745 w 3325600"/>
              <a:gd name="connsiteY1" fmla="*/ 249382 h 1610924"/>
              <a:gd name="connsiteX2" fmla="*/ 509 w 3325600"/>
              <a:gd name="connsiteY2" fmla="*/ 1149928 h 1610924"/>
              <a:gd name="connsiteX3" fmla="*/ 3325600 w 3325600"/>
              <a:gd name="connsiteY3" fmla="*/ 1427019 h 1610924"/>
              <a:gd name="connsiteX0" fmla="*/ 3311745 w 3325600"/>
              <a:gd name="connsiteY0" fmla="*/ 0 h 1361542"/>
              <a:gd name="connsiteX1" fmla="*/ 509 w 3325600"/>
              <a:gd name="connsiteY1" fmla="*/ 900546 h 1361542"/>
              <a:gd name="connsiteX2" fmla="*/ 3325600 w 3325600"/>
              <a:gd name="connsiteY2" fmla="*/ 1177637 h 1361542"/>
              <a:gd name="connsiteX0" fmla="*/ 3311782 w 3325637"/>
              <a:gd name="connsiteY0" fmla="*/ 0 h 1361542"/>
              <a:gd name="connsiteX1" fmla="*/ 546 w 3325637"/>
              <a:gd name="connsiteY1" fmla="*/ 900546 h 1361542"/>
              <a:gd name="connsiteX2" fmla="*/ 3325637 w 3325637"/>
              <a:gd name="connsiteY2" fmla="*/ 1177637 h 1361542"/>
              <a:gd name="connsiteX0" fmla="*/ 3311782 w 3325637"/>
              <a:gd name="connsiteY0" fmla="*/ 0 h 1412056"/>
              <a:gd name="connsiteX1" fmla="*/ 546 w 3325637"/>
              <a:gd name="connsiteY1" fmla="*/ 900546 h 1412056"/>
              <a:gd name="connsiteX2" fmla="*/ 3325637 w 3325637"/>
              <a:gd name="connsiteY2" fmla="*/ 1177637 h 1412056"/>
              <a:gd name="connsiteX0" fmla="*/ 3602854 w 3602854"/>
              <a:gd name="connsiteY0" fmla="*/ 0 h 1266603"/>
              <a:gd name="connsiteX1" fmla="*/ 672 w 3602854"/>
              <a:gd name="connsiteY1" fmla="*/ 969819 h 1266603"/>
              <a:gd name="connsiteX2" fmla="*/ 3325763 w 3602854"/>
              <a:gd name="connsiteY2" fmla="*/ 1246910 h 1266603"/>
              <a:gd name="connsiteX0" fmla="*/ 3602188 w 3629897"/>
              <a:gd name="connsiteY0" fmla="*/ 0 h 1371579"/>
              <a:gd name="connsiteX1" fmla="*/ 6 w 3629897"/>
              <a:gd name="connsiteY1" fmla="*/ 969819 h 1371579"/>
              <a:gd name="connsiteX2" fmla="*/ 3629897 w 3629897"/>
              <a:gd name="connsiteY2" fmla="*/ 1357746 h 1371579"/>
              <a:gd name="connsiteX0" fmla="*/ 3614024 w 3641733"/>
              <a:gd name="connsiteY0" fmla="*/ 0 h 1569238"/>
              <a:gd name="connsiteX1" fmla="*/ 11842 w 3641733"/>
              <a:gd name="connsiteY1" fmla="*/ 969819 h 1569238"/>
              <a:gd name="connsiteX2" fmla="*/ 3641733 w 3641733"/>
              <a:gd name="connsiteY2" fmla="*/ 1357746 h 1569238"/>
              <a:gd name="connsiteX0" fmla="*/ 3614024 w 3641733"/>
              <a:gd name="connsiteY0" fmla="*/ 0 h 1576775"/>
              <a:gd name="connsiteX1" fmla="*/ 11842 w 3641733"/>
              <a:gd name="connsiteY1" fmla="*/ 969819 h 1576775"/>
              <a:gd name="connsiteX2" fmla="*/ 3641733 w 3641733"/>
              <a:gd name="connsiteY2" fmla="*/ 1357746 h 15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1733" h="1576775">
                <a:moveTo>
                  <a:pt x="3614024" y="0"/>
                </a:moveTo>
                <a:cubicBezTo>
                  <a:pt x="2868187" y="66964"/>
                  <a:pt x="-214449" y="-32327"/>
                  <a:pt x="11842" y="969819"/>
                </a:cubicBezTo>
                <a:cubicBezTo>
                  <a:pt x="113550" y="1990842"/>
                  <a:pt x="2616496" y="1431636"/>
                  <a:pt x="3641733" y="1357746"/>
                </a:cubicBezTo>
              </a:path>
            </a:pathLst>
          </a:custGeom>
          <a:noFill/>
          <a:ln w="69850"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3341702" y="5139127"/>
            <a:ext cx="823472" cy="56206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dirty="0" smtClean="0"/>
              <a:t>四国</a:t>
            </a:r>
            <a:endParaRPr kumimoji="1" lang="ja-JP" altLang="en-US" sz="1600" dirty="0"/>
          </a:p>
        </p:txBody>
      </p:sp>
      <p:sp>
        <p:nvSpPr>
          <p:cNvPr id="19" name="楕円 18"/>
          <p:cNvSpPr/>
          <p:nvPr/>
        </p:nvSpPr>
        <p:spPr>
          <a:xfrm>
            <a:off x="3392700" y="2532231"/>
            <a:ext cx="823472" cy="56206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dirty="0" smtClean="0"/>
              <a:t>山陰</a:t>
            </a:r>
            <a:endParaRPr kumimoji="1" lang="ja-JP" altLang="en-US" sz="1600" dirty="0"/>
          </a:p>
        </p:txBody>
      </p:sp>
      <p:sp>
        <p:nvSpPr>
          <p:cNvPr id="20" name="楕円 19"/>
          <p:cNvSpPr/>
          <p:nvPr/>
        </p:nvSpPr>
        <p:spPr>
          <a:xfrm>
            <a:off x="436280" y="4915003"/>
            <a:ext cx="823472" cy="56206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dirty="0" smtClean="0"/>
              <a:t>九州</a:t>
            </a:r>
            <a:endParaRPr kumimoji="1" lang="ja-JP" altLang="en-US" sz="1600" dirty="0"/>
          </a:p>
        </p:txBody>
      </p:sp>
      <p:sp>
        <p:nvSpPr>
          <p:cNvPr id="21" name="楕円 20"/>
          <p:cNvSpPr/>
          <p:nvPr/>
        </p:nvSpPr>
        <p:spPr>
          <a:xfrm>
            <a:off x="5984778" y="2901082"/>
            <a:ext cx="916918" cy="5620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北近畿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楕円 21"/>
          <p:cNvSpPr/>
          <p:nvPr/>
        </p:nvSpPr>
        <p:spPr>
          <a:xfrm>
            <a:off x="6223371" y="5811562"/>
            <a:ext cx="916918" cy="5620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紀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南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8" name="楕円 27"/>
          <p:cNvSpPr/>
          <p:nvPr/>
        </p:nvSpPr>
        <p:spPr>
          <a:xfrm>
            <a:off x="5143222" y="5239722"/>
            <a:ext cx="916918" cy="562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dirty="0" smtClean="0"/>
              <a:t>関空</a:t>
            </a:r>
            <a:endParaRPr kumimoji="1" lang="ja-JP" altLang="en-US" sz="1600" dirty="0"/>
          </a:p>
        </p:txBody>
      </p:sp>
      <p:sp>
        <p:nvSpPr>
          <p:cNvPr id="30" name="楕円 29"/>
          <p:cNvSpPr/>
          <p:nvPr/>
        </p:nvSpPr>
        <p:spPr>
          <a:xfrm>
            <a:off x="8672041" y="3951171"/>
            <a:ext cx="704185" cy="562062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東京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1" name="楕円 30"/>
          <p:cNvSpPr/>
          <p:nvPr/>
        </p:nvSpPr>
        <p:spPr>
          <a:xfrm>
            <a:off x="8581186" y="1880361"/>
            <a:ext cx="704185" cy="5620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北陸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 rot="21202884">
            <a:off x="7360539" y="3732064"/>
            <a:ext cx="1932910" cy="2534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スーパー・メガリージョン</a:t>
            </a:r>
            <a:endParaRPr kumimoji="1" lang="ja-JP" altLang="en-US" sz="1200" dirty="0"/>
          </a:p>
        </p:txBody>
      </p:sp>
      <p:sp>
        <p:nvSpPr>
          <p:cNvPr id="35" name="楕円 34"/>
          <p:cNvSpPr/>
          <p:nvPr/>
        </p:nvSpPr>
        <p:spPr>
          <a:xfrm>
            <a:off x="525093" y="6265906"/>
            <a:ext cx="2514730" cy="562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dirty="0" smtClean="0"/>
              <a:t>世界</a:t>
            </a:r>
            <a:endParaRPr kumimoji="1" lang="en-US" altLang="ja-JP" sz="1600" dirty="0" smtClean="0"/>
          </a:p>
          <a:p>
            <a:pPr algn="ctr"/>
            <a:r>
              <a:rPr lang="ja-JP" altLang="en-US" sz="1600" dirty="0" smtClean="0"/>
              <a:t>欧米・アジアなど</a:t>
            </a:r>
            <a:endParaRPr kumimoji="1" lang="ja-JP" altLang="en-US" sz="1600" dirty="0"/>
          </a:p>
        </p:txBody>
      </p:sp>
      <p:sp>
        <p:nvSpPr>
          <p:cNvPr id="23" name="フリーフォーム 22"/>
          <p:cNvSpPr/>
          <p:nvPr/>
        </p:nvSpPr>
        <p:spPr>
          <a:xfrm>
            <a:off x="3678900" y="4355526"/>
            <a:ext cx="4911440" cy="767324"/>
          </a:xfrm>
          <a:custGeom>
            <a:avLst/>
            <a:gdLst>
              <a:gd name="connsiteX0" fmla="*/ 0 w 4136572"/>
              <a:gd name="connsiteY0" fmla="*/ 1988457 h 1988457"/>
              <a:gd name="connsiteX1" fmla="*/ 3091543 w 4136572"/>
              <a:gd name="connsiteY1" fmla="*/ 1480457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3091543 w 4136572"/>
              <a:gd name="connsiteY1" fmla="*/ 1480457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2786743 w 4136572"/>
              <a:gd name="connsiteY1" fmla="*/ 1625600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2786743 w 4136572"/>
              <a:gd name="connsiteY1" fmla="*/ 1625600 h 1988457"/>
              <a:gd name="connsiteX2" fmla="*/ 4136572 w 4136572"/>
              <a:gd name="connsiteY2" fmla="*/ 0 h 1988457"/>
              <a:gd name="connsiteX0" fmla="*/ 0 w 4593772"/>
              <a:gd name="connsiteY0" fmla="*/ 1392712 h 1392712"/>
              <a:gd name="connsiteX1" fmla="*/ 2786743 w 4593772"/>
              <a:gd name="connsiteY1" fmla="*/ 1029855 h 1392712"/>
              <a:gd name="connsiteX2" fmla="*/ 4593772 w 4593772"/>
              <a:gd name="connsiteY2" fmla="*/ 0 h 1392712"/>
              <a:gd name="connsiteX0" fmla="*/ 0 w 4593772"/>
              <a:gd name="connsiteY0" fmla="*/ 1418868 h 1418868"/>
              <a:gd name="connsiteX1" fmla="*/ 2786743 w 4593772"/>
              <a:gd name="connsiteY1" fmla="*/ 1056011 h 1418868"/>
              <a:gd name="connsiteX2" fmla="*/ 4593772 w 4593772"/>
              <a:gd name="connsiteY2" fmla="*/ 26156 h 1418868"/>
              <a:gd name="connsiteX0" fmla="*/ 0 w 2460172"/>
              <a:gd name="connsiteY0" fmla="*/ 1071288 h 1131204"/>
              <a:gd name="connsiteX1" fmla="*/ 653143 w 2460172"/>
              <a:gd name="connsiteY1" fmla="*/ 1054795 h 1131204"/>
              <a:gd name="connsiteX2" fmla="*/ 2460172 w 2460172"/>
              <a:gd name="connsiteY2" fmla="*/ 24940 h 1131204"/>
              <a:gd name="connsiteX0" fmla="*/ 0 w 2460172"/>
              <a:gd name="connsiteY0" fmla="*/ 1080808 h 1080808"/>
              <a:gd name="connsiteX1" fmla="*/ 1179615 w 2460172"/>
              <a:gd name="connsiteY1" fmla="*/ 731806 h 1080808"/>
              <a:gd name="connsiteX2" fmla="*/ 2460172 w 2460172"/>
              <a:gd name="connsiteY2" fmla="*/ 34460 h 1080808"/>
              <a:gd name="connsiteX0" fmla="*/ 0 w 2460172"/>
              <a:gd name="connsiteY0" fmla="*/ 1106134 h 1106134"/>
              <a:gd name="connsiteX1" fmla="*/ 1041070 w 2460172"/>
              <a:gd name="connsiteY1" fmla="*/ 383059 h 1106134"/>
              <a:gd name="connsiteX2" fmla="*/ 2460172 w 2460172"/>
              <a:gd name="connsiteY2" fmla="*/ 59786 h 1106134"/>
              <a:gd name="connsiteX0" fmla="*/ 0 w 2460172"/>
              <a:gd name="connsiteY0" fmla="*/ 1085102 h 1085102"/>
              <a:gd name="connsiteX1" fmla="*/ 1456706 w 2460172"/>
              <a:gd name="connsiteY1" fmla="*/ 639118 h 1085102"/>
              <a:gd name="connsiteX2" fmla="*/ 2460172 w 2460172"/>
              <a:gd name="connsiteY2" fmla="*/ 38754 h 1085102"/>
              <a:gd name="connsiteX0" fmla="*/ 0 w 2460172"/>
              <a:gd name="connsiteY0" fmla="*/ 1092831 h 1092831"/>
              <a:gd name="connsiteX1" fmla="*/ 1456706 w 2460172"/>
              <a:gd name="connsiteY1" fmla="*/ 646847 h 1092831"/>
              <a:gd name="connsiteX2" fmla="*/ 2460172 w 2460172"/>
              <a:gd name="connsiteY2" fmla="*/ 46483 h 1092831"/>
              <a:gd name="connsiteX0" fmla="*/ 0 w 2390899"/>
              <a:gd name="connsiteY0" fmla="*/ 1032148 h 1032148"/>
              <a:gd name="connsiteX1" fmla="*/ 1456706 w 2390899"/>
              <a:gd name="connsiteY1" fmla="*/ 586164 h 1032148"/>
              <a:gd name="connsiteX2" fmla="*/ 2390899 w 2390899"/>
              <a:gd name="connsiteY2" fmla="*/ 41218 h 1032148"/>
              <a:gd name="connsiteX0" fmla="*/ 0 w 2390899"/>
              <a:gd name="connsiteY0" fmla="*/ 990930 h 990930"/>
              <a:gd name="connsiteX1" fmla="*/ 1456706 w 2390899"/>
              <a:gd name="connsiteY1" fmla="*/ 544946 h 990930"/>
              <a:gd name="connsiteX2" fmla="*/ 2390899 w 2390899"/>
              <a:gd name="connsiteY2" fmla="*/ 0 h 990930"/>
              <a:gd name="connsiteX0" fmla="*/ 0 w 2390899"/>
              <a:gd name="connsiteY0" fmla="*/ 999124 h 999124"/>
              <a:gd name="connsiteX1" fmla="*/ 1456706 w 2390899"/>
              <a:gd name="connsiteY1" fmla="*/ 553140 h 999124"/>
              <a:gd name="connsiteX2" fmla="*/ 2390899 w 2390899"/>
              <a:gd name="connsiteY2" fmla="*/ 8194 h 999124"/>
              <a:gd name="connsiteX0" fmla="*/ 0 w 2390899"/>
              <a:gd name="connsiteY0" fmla="*/ 1004043 h 1004043"/>
              <a:gd name="connsiteX1" fmla="*/ 1415143 w 2390899"/>
              <a:gd name="connsiteY1" fmla="*/ 364096 h 1004043"/>
              <a:gd name="connsiteX2" fmla="*/ 2390899 w 2390899"/>
              <a:gd name="connsiteY2" fmla="*/ 13113 h 1004043"/>
              <a:gd name="connsiteX0" fmla="*/ 0 w 2390899"/>
              <a:gd name="connsiteY0" fmla="*/ 1005192 h 1005192"/>
              <a:gd name="connsiteX1" fmla="*/ 1415143 w 2390899"/>
              <a:gd name="connsiteY1" fmla="*/ 365245 h 1005192"/>
              <a:gd name="connsiteX2" fmla="*/ 2390899 w 2390899"/>
              <a:gd name="connsiteY2" fmla="*/ 14262 h 1005192"/>
              <a:gd name="connsiteX0" fmla="*/ 0 w 2390899"/>
              <a:gd name="connsiteY0" fmla="*/ 1003995 h 1003995"/>
              <a:gd name="connsiteX1" fmla="*/ 1498270 w 2390899"/>
              <a:gd name="connsiteY1" fmla="*/ 391757 h 1003995"/>
              <a:gd name="connsiteX2" fmla="*/ 2390899 w 2390899"/>
              <a:gd name="connsiteY2" fmla="*/ 13065 h 1003995"/>
              <a:gd name="connsiteX0" fmla="*/ 0 w 2105149"/>
              <a:gd name="connsiteY0" fmla="*/ 929483 h 929483"/>
              <a:gd name="connsiteX1" fmla="*/ 1498270 w 2105149"/>
              <a:gd name="connsiteY1" fmla="*/ 317245 h 929483"/>
              <a:gd name="connsiteX2" fmla="*/ 2105149 w 2105149"/>
              <a:gd name="connsiteY2" fmla="*/ 14753 h 929483"/>
              <a:gd name="connsiteX0" fmla="*/ 0 w 2105149"/>
              <a:gd name="connsiteY0" fmla="*/ 914730 h 914730"/>
              <a:gd name="connsiteX1" fmla="*/ 1498270 w 2105149"/>
              <a:gd name="connsiteY1" fmla="*/ 302492 h 914730"/>
              <a:gd name="connsiteX2" fmla="*/ 2105149 w 2105149"/>
              <a:gd name="connsiteY2" fmla="*/ 0 h 914730"/>
              <a:gd name="connsiteX0" fmla="*/ 0 w 2249929"/>
              <a:gd name="connsiteY0" fmla="*/ 990930 h 990930"/>
              <a:gd name="connsiteX1" fmla="*/ 1498270 w 2249929"/>
              <a:gd name="connsiteY1" fmla="*/ 378692 h 990930"/>
              <a:gd name="connsiteX2" fmla="*/ 2249929 w 2249929"/>
              <a:gd name="connsiteY2" fmla="*/ 0 h 990930"/>
              <a:gd name="connsiteX0" fmla="*/ 0 w 4729893"/>
              <a:gd name="connsiteY0" fmla="*/ 1198748 h 1198748"/>
              <a:gd name="connsiteX1" fmla="*/ 1498270 w 4729893"/>
              <a:gd name="connsiteY1" fmla="*/ 586510 h 1198748"/>
              <a:gd name="connsiteX2" fmla="*/ 4729893 w 4729893"/>
              <a:gd name="connsiteY2" fmla="*/ 0 h 1198748"/>
              <a:gd name="connsiteX0" fmla="*/ 0 w 4729893"/>
              <a:gd name="connsiteY0" fmla="*/ 1198748 h 1198748"/>
              <a:gd name="connsiteX1" fmla="*/ 1803070 w 4729893"/>
              <a:gd name="connsiteY1" fmla="*/ 267855 h 1198748"/>
              <a:gd name="connsiteX2" fmla="*/ 4729893 w 4729893"/>
              <a:gd name="connsiteY2" fmla="*/ 0 h 1198748"/>
              <a:gd name="connsiteX0" fmla="*/ 0 w 4729893"/>
              <a:gd name="connsiteY0" fmla="*/ 1277495 h 1277495"/>
              <a:gd name="connsiteX1" fmla="*/ 230554 w 4729893"/>
              <a:gd name="connsiteY1" fmla="*/ 25280 h 1277495"/>
              <a:gd name="connsiteX2" fmla="*/ 1803070 w 4729893"/>
              <a:gd name="connsiteY2" fmla="*/ 346602 h 1277495"/>
              <a:gd name="connsiteX3" fmla="*/ 4729893 w 4729893"/>
              <a:gd name="connsiteY3" fmla="*/ 78747 h 1277495"/>
              <a:gd name="connsiteX0" fmla="*/ 0 w 4729893"/>
              <a:gd name="connsiteY0" fmla="*/ 1198748 h 1198748"/>
              <a:gd name="connsiteX1" fmla="*/ 563063 w 4729893"/>
              <a:gd name="connsiteY1" fmla="*/ 154351 h 1198748"/>
              <a:gd name="connsiteX2" fmla="*/ 1803070 w 4729893"/>
              <a:gd name="connsiteY2" fmla="*/ 267855 h 1198748"/>
              <a:gd name="connsiteX3" fmla="*/ 4729893 w 4729893"/>
              <a:gd name="connsiteY3" fmla="*/ 0 h 1198748"/>
              <a:gd name="connsiteX0" fmla="*/ 0 w 4729893"/>
              <a:gd name="connsiteY0" fmla="*/ 1198748 h 1198748"/>
              <a:gd name="connsiteX1" fmla="*/ 563063 w 4729893"/>
              <a:gd name="connsiteY1" fmla="*/ 154351 h 1198748"/>
              <a:gd name="connsiteX2" fmla="*/ 1803070 w 4729893"/>
              <a:gd name="connsiteY2" fmla="*/ 170873 h 1198748"/>
              <a:gd name="connsiteX3" fmla="*/ 4729893 w 4729893"/>
              <a:gd name="connsiteY3" fmla="*/ 0 h 1198748"/>
              <a:gd name="connsiteX0" fmla="*/ 0 w 5367202"/>
              <a:gd name="connsiteY0" fmla="*/ 838529 h 838529"/>
              <a:gd name="connsiteX1" fmla="*/ 1200372 w 5367202"/>
              <a:gd name="connsiteY1" fmla="*/ 154351 h 838529"/>
              <a:gd name="connsiteX2" fmla="*/ 2440379 w 5367202"/>
              <a:gd name="connsiteY2" fmla="*/ 170873 h 838529"/>
              <a:gd name="connsiteX3" fmla="*/ 5367202 w 5367202"/>
              <a:gd name="connsiteY3" fmla="*/ 0 h 838529"/>
              <a:gd name="connsiteX0" fmla="*/ 0 w 5367202"/>
              <a:gd name="connsiteY0" fmla="*/ 838529 h 838529"/>
              <a:gd name="connsiteX1" fmla="*/ 1200372 w 5367202"/>
              <a:gd name="connsiteY1" fmla="*/ 154351 h 838529"/>
              <a:gd name="connsiteX2" fmla="*/ 2440379 w 5367202"/>
              <a:gd name="connsiteY2" fmla="*/ 170873 h 838529"/>
              <a:gd name="connsiteX3" fmla="*/ 5367202 w 5367202"/>
              <a:gd name="connsiteY3" fmla="*/ 0 h 838529"/>
              <a:gd name="connsiteX0" fmla="*/ 0 w 5367202"/>
              <a:gd name="connsiteY0" fmla="*/ 838529 h 838529"/>
              <a:gd name="connsiteX1" fmla="*/ 1200372 w 5367202"/>
              <a:gd name="connsiteY1" fmla="*/ 154351 h 838529"/>
              <a:gd name="connsiteX2" fmla="*/ 2440379 w 5367202"/>
              <a:gd name="connsiteY2" fmla="*/ 170873 h 838529"/>
              <a:gd name="connsiteX3" fmla="*/ 5367202 w 5367202"/>
              <a:gd name="connsiteY3" fmla="*/ 0 h 838529"/>
              <a:gd name="connsiteX0" fmla="*/ 0 w 5367202"/>
              <a:gd name="connsiteY0" fmla="*/ 838529 h 838529"/>
              <a:gd name="connsiteX1" fmla="*/ 1186518 w 5367202"/>
              <a:gd name="connsiteY1" fmla="*/ 57370 h 838529"/>
              <a:gd name="connsiteX2" fmla="*/ 2440379 w 5367202"/>
              <a:gd name="connsiteY2" fmla="*/ 170873 h 838529"/>
              <a:gd name="connsiteX3" fmla="*/ 5367202 w 5367202"/>
              <a:gd name="connsiteY3" fmla="*/ 0 h 83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7202" h="838529">
                <a:moveTo>
                  <a:pt x="0" y="838529"/>
                </a:moveTo>
                <a:cubicBezTo>
                  <a:pt x="188516" y="777608"/>
                  <a:pt x="664333" y="60119"/>
                  <a:pt x="1186518" y="57370"/>
                </a:cubicBezTo>
                <a:cubicBezTo>
                  <a:pt x="1708703" y="54621"/>
                  <a:pt x="1840580" y="309744"/>
                  <a:pt x="2440379" y="170873"/>
                </a:cubicBezTo>
                <a:cubicBezTo>
                  <a:pt x="2791237" y="18418"/>
                  <a:pt x="4864727" y="115949"/>
                  <a:pt x="5367202" y="0"/>
                </a:cubicBezTo>
              </a:path>
            </a:pathLst>
          </a:custGeom>
          <a:noFill/>
          <a:ln w="47625">
            <a:solidFill>
              <a:srgbClr val="FFC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6328432" y="3442128"/>
            <a:ext cx="2312451" cy="740775"/>
          </a:xfrm>
          <a:custGeom>
            <a:avLst/>
            <a:gdLst>
              <a:gd name="connsiteX0" fmla="*/ 0 w 4136572"/>
              <a:gd name="connsiteY0" fmla="*/ 1988457 h 1988457"/>
              <a:gd name="connsiteX1" fmla="*/ 3091543 w 4136572"/>
              <a:gd name="connsiteY1" fmla="*/ 1480457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3091543 w 4136572"/>
              <a:gd name="connsiteY1" fmla="*/ 1480457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2786743 w 4136572"/>
              <a:gd name="connsiteY1" fmla="*/ 1625600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2786743 w 4136572"/>
              <a:gd name="connsiteY1" fmla="*/ 1625600 h 1988457"/>
              <a:gd name="connsiteX2" fmla="*/ 4136572 w 4136572"/>
              <a:gd name="connsiteY2" fmla="*/ 0 h 1988457"/>
              <a:gd name="connsiteX0" fmla="*/ 0 w 4593772"/>
              <a:gd name="connsiteY0" fmla="*/ 1392712 h 1392712"/>
              <a:gd name="connsiteX1" fmla="*/ 2786743 w 4593772"/>
              <a:gd name="connsiteY1" fmla="*/ 1029855 h 1392712"/>
              <a:gd name="connsiteX2" fmla="*/ 4593772 w 4593772"/>
              <a:gd name="connsiteY2" fmla="*/ 0 h 1392712"/>
              <a:gd name="connsiteX0" fmla="*/ 0 w 4593772"/>
              <a:gd name="connsiteY0" fmla="*/ 1418868 h 1418868"/>
              <a:gd name="connsiteX1" fmla="*/ 2786743 w 4593772"/>
              <a:gd name="connsiteY1" fmla="*/ 1056011 h 1418868"/>
              <a:gd name="connsiteX2" fmla="*/ 4593772 w 4593772"/>
              <a:gd name="connsiteY2" fmla="*/ 26156 h 1418868"/>
              <a:gd name="connsiteX0" fmla="*/ 0 w 2460172"/>
              <a:gd name="connsiteY0" fmla="*/ 1071288 h 1131204"/>
              <a:gd name="connsiteX1" fmla="*/ 653143 w 2460172"/>
              <a:gd name="connsiteY1" fmla="*/ 1054795 h 1131204"/>
              <a:gd name="connsiteX2" fmla="*/ 2460172 w 2460172"/>
              <a:gd name="connsiteY2" fmla="*/ 24940 h 1131204"/>
              <a:gd name="connsiteX0" fmla="*/ 0 w 2460172"/>
              <a:gd name="connsiteY0" fmla="*/ 1080808 h 1080808"/>
              <a:gd name="connsiteX1" fmla="*/ 1179615 w 2460172"/>
              <a:gd name="connsiteY1" fmla="*/ 731806 h 1080808"/>
              <a:gd name="connsiteX2" fmla="*/ 2460172 w 2460172"/>
              <a:gd name="connsiteY2" fmla="*/ 34460 h 1080808"/>
              <a:gd name="connsiteX0" fmla="*/ 0 w 2460172"/>
              <a:gd name="connsiteY0" fmla="*/ 1106134 h 1106134"/>
              <a:gd name="connsiteX1" fmla="*/ 1041070 w 2460172"/>
              <a:gd name="connsiteY1" fmla="*/ 383059 h 1106134"/>
              <a:gd name="connsiteX2" fmla="*/ 2460172 w 2460172"/>
              <a:gd name="connsiteY2" fmla="*/ 59786 h 1106134"/>
              <a:gd name="connsiteX0" fmla="*/ 0 w 2460172"/>
              <a:gd name="connsiteY0" fmla="*/ 1085102 h 1085102"/>
              <a:gd name="connsiteX1" fmla="*/ 1456706 w 2460172"/>
              <a:gd name="connsiteY1" fmla="*/ 639118 h 1085102"/>
              <a:gd name="connsiteX2" fmla="*/ 2460172 w 2460172"/>
              <a:gd name="connsiteY2" fmla="*/ 38754 h 1085102"/>
              <a:gd name="connsiteX0" fmla="*/ 0 w 2460172"/>
              <a:gd name="connsiteY0" fmla="*/ 1092831 h 1092831"/>
              <a:gd name="connsiteX1" fmla="*/ 1456706 w 2460172"/>
              <a:gd name="connsiteY1" fmla="*/ 646847 h 1092831"/>
              <a:gd name="connsiteX2" fmla="*/ 2460172 w 2460172"/>
              <a:gd name="connsiteY2" fmla="*/ 46483 h 1092831"/>
              <a:gd name="connsiteX0" fmla="*/ 0 w 6090063"/>
              <a:gd name="connsiteY0" fmla="*/ 688743 h 688743"/>
              <a:gd name="connsiteX1" fmla="*/ 1456706 w 6090063"/>
              <a:gd name="connsiteY1" fmla="*/ 242759 h 688743"/>
              <a:gd name="connsiteX2" fmla="*/ 6090063 w 6090063"/>
              <a:gd name="connsiteY2" fmla="*/ 71886 h 688743"/>
              <a:gd name="connsiteX0" fmla="*/ 0 w 6090063"/>
              <a:gd name="connsiteY0" fmla="*/ 1008724 h 1008724"/>
              <a:gd name="connsiteX1" fmla="*/ 2010888 w 6090063"/>
              <a:gd name="connsiteY1" fmla="*/ 22413 h 1008724"/>
              <a:gd name="connsiteX2" fmla="*/ 6090063 w 6090063"/>
              <a:gd name="connsiteY2" fmla="*/ 391867 h 1008724"/>
              <a:gd name="connsiteX0" fmla="*/ 0 w 6090063"/>
              <a:gd name="connsiteY0" fmla="*/ 1008724 h 1008724"/>
              <a:gd name="connsiteX1" fmla="*/ 2010888 w 6090063"/>
              <a:gd name="connsiteY1" fmla="*/ 22413 h 1008724"/>
              <a:gd name="connsiteX2" fmla="*/ 6090063 w 6090063"/>
              <a:gd name="connsiteY2" fmla="*/ 391867 h 1008724"/>
              <a:gd name="connsiteX0" fmla="*/ 0 w 6048499"/>
              <a:gd name="connsiteY0" fmla="*/ 990908 h 1274596"/>
              <a:gd name="connsiteX1" fmla="*/ 2010888 w 6048499"/>
              <a:gd name="connsiteY1" fmla="*/ 4597 h 1274596"/>
              <a:gd name="connsiteX2" fmla="*/ 6048499 w 6048499"/>
              <a:gd name="connsiteY2" fmla="*/ 1274596 h 1274596"/>
              <a:gd name="connsiteX0" fmla="*/ 1119424 w 4119923"/>
              <a:gd name="connsiteY0" fmla="*/ 349366 h 1699854"/>
              <a:gd name="connsiteX1" fmla="*/ 82312 w 4119923"/>
              <a:gd name="connsiteY1" fmla="*/ 429855 h 1699854"/>
              <a:gd name="connsiteX2" fmla="*/ 4119923 w 4119923"/>
              <a:gd name="connsiteY2" fmla="*/ 1699854 h 1699854"/>
              <a:gd name="connsiteX0" fmla="*/ 0 w 3000499"/>
              <a:gd name="connsiteY0" fmla="*/ 252301 h 1602789"/>
              <a:gd name="connsiteX1" fmla="*/ 653142 w 3000499"/>
              <a:gd name="connsiteY1" fmla="*/ 776136 h 1602789"/>
              <a:gd name="connsiteX2" fmla="*/ 3000499 w 3000499"/>
              <a:gd name="connsiteY2" fmla="*/ 1602789 h 1602789"/>
              <a:gd name="connsiteX0" fmla="*/ 18550 w 3019049"/>
              <a:gd name="connsiteY0" fmla="*/ 0 h 1350488"/>
              <a:gd name="connsiteX1" fmla="*/ 671692 w 3019049"/>
              <a:gd name="connsiteY1" fmla="*/ 523835 h 1350488"/>
              <a:gd name="connsiteX2" fmla="*/ 3019049 w 3019049"/>
              <a:gd name="connsiteY2" fmla="*/ 1350488 h 1350488"/>
              <a:gd name="connsiteX0" fmla="*/ 10541 w 3011040"/>
              <a:gd name="connsiteY0" fmla="*/ 0 h 1350488"/>
              <a:gd name="connsiteX1" fmla="*/ 926919 w 3011040"/>
              <a:gd name="connsiteY1" fmla="*/ 703944 h 1350488"/>
              <a:gd name="connsiteX2" fmla="*/ 3011040 w 3011040"/>
              <a:gd name="connsiteY2" fmla="*/ 1350488 h 1350488"/>
              <a:gd name="connsiteX0" fmla="*/ 8425 w 3008924"/>
              <a:gd name="connsiteY0" fmla="*/ 0 h 1350488"/>
              <a:gd name="connsiteX1" fmla="*/ 924803 w 3008924"/>
              <a:gd name="connsiteY1" fmla="*/ 703944 h 1350488"/>
              <a:gd name="connsiteX2" fmla="*/ 3008924 w 3008924"/>
              <a:gd name="connsiteY2" fmla="*/ 1350488 h 1350488"/>
              <a:gd name="connsiteX0" fmla="*/ 1498933 w 2088741"/>
              <a:gd name="connsiteY0" fmla="*/ 96286 h 657065"/>
              <a:gd name="connsiteX1" fmla="*/ 4620 w 2088741"/>
              <a:gd name="connsiteY1" fmla="*/ 10521 h 657065"/>
              <a:gd name="connsiteX2" fmla="*/ 2088741 w 2088741"/>
              <a:gd name="connsiteY2" fmla="*/ 657065 h 657065"/>
              <a:gd name="connsiteX0" fmla="*/ 1496768 w 1920322"/>
              <a:gd name="connsiteY0" fmla="*/ 114131 h 1118256"/>
              <a:gd name="connsiteX1" fmla="*/ 2455 w 1920322"/>
              <a:gd name="connsiteY1" fmla="*/ 28366 h 1118256"/>
              <a:gd name="connsiteX2" fmla="*/ 1920322 w 1920322"/>
              <a:gd name="connsiteY2" fmla="*/ 1118256 h 1118256"/>
              <a:gd name="connsiteX0" fmla="*/ 15689 w 439243"/>
              <a:gd name="connsiteY0" fmla="*/ 0 h 1004125"/>
              <a:gd name="connsiteX1" fmla="*/ 322467 w 439243"/>
              <a:gd name="connsiteY1" fmla="*/ 357581 h 1004125"/>
              <a:gd name="connsiteX2" fmla="*/ 439243 w 439243"/>
              <a:gd name="connsiteY2" fmla="*/ 1004125 h 1004125"/>
              <a:gd name="connsiteX0" fmla="*/ 0 w 423554"/>
              <a:gd name="connsiteY0" fmla="*/ 0 h 1004125"/>
              <a:gd name="connsiteX1" fmla="*/ 306778 w 423554"/>
              <a:gd name="connsiteY1" fmla="*/ 357581 h 1004125"/>
              <a:gd name="connsiteX2" fmla="*/ 423554 w 423554"/>
              <a:gd name="connsiteY2" fmla="*/ 1004125 h 1004125"/>
              <a:gd name="connsiteX0" fmla="*/ 0 w 423554"/>
              <a:gd name="connsiteY0" fmla="*/ 0 h 1004125"/>
              <a:gd name="connsiteX1" fmla="*/ 423554 w 423554"/>
              <a:gd name="connsiteY1" fmla="*/ 1004125 h 1004125"/>
              <a:gd name="connsiteX0" fmla="*/ 0 w 466284"/>
              <a:gd name="connsiteY0" fmla="*/ 0 h 1004125"/>
              <a:gd name="connsiteX1" fmla="*/ 466284 w 466284"/>
              <a:gd name="connsiteY1" fmla="*/ 473638 h 1004125"/>
              <a:gd name="connsiteX2" fmla="*/ 423554 w 466284"/>
              <a:gd name="connsiteY2" fmla="*/ 1004125 h 1004125"/>
              <a:gd name="connsiteX0" fmla="*/ 0 w 466656"/>
              <a:gd name="connsiteY0" fmla="*/ 0 h 1004125"/>
              <a:gd name="connsiteX1" fmla="*/ 466284 w 466656"/>
              <a:gd name="connsiteY1" fmla="*/ 473638 h 1004125"/>
              <a:gd name="connsiteX2" fmla="*/ 423554 w 466656"/>
              <a:gd name="connsiteY2" fmla="*/ 1004125 h 1004125"/>
              <a:gd name="connsiteX0" fmla="*/ 0 w 501035"/>
              <a:gd name="connsiteY0" fmla="*/ 0 h 757382"/>
              <a:gd name="connsiteX1" fmla="*/ 466284 w 501035"/>
              <a:gd name="connsiteY1" fmla="*/ 473638 h 757382"/>
              <a:gd name="connsiteX2" fmla="*/ 467097 w 501035"/>
              <a:gd name="connsiteY2" fmla="*/ 757382 h 757382"/>
              <a:gd name="connsiteX0" fmla="*/ 0 w 474153"/>
              <a:gd name="connsiteY0" fmla="*/ 0 h 757382"/>
              <a:gd name="connsiteX1" fmla="*/ 422742 w 474153"/>
              <a:gd name="connsiteY1" fmla="*/ 415581 h 757382"/>
              <a:gd name="connsiteX2" fmla="*/ 467097 w 474153"/>
              <a:gd name="connsiteY2" fmla="*/ 757382 h 757382"/>
              <a:gd name="connsiteX0" fmla="*/ 0 w 440115"/>
              <a:gd name="connsiteY0" fmla="*/ 0 h 757382"/>
              <a:gd name="connsiteX1" fmla="*/ 422742 w 440115"/>
              <a:gd name="connsiteY1" fmla="*/ 415581 h 757382"/>
              <a:gd name="connsiteX2" fmla="*/ 291837 w 440115"/>
              <a:gd name="connsiteY2" fmla="*/ 757382 h 757382"/>
              <a:gd name="connsiteX0" fmla="*/ 0 w 291837"/>
              <a:gd name="connsiteY0" fmla="*/ 0 h 757382"/>
              <a:gd name="connsiteX1" fmla="*/ 209382 w 291837"/>
              <a:gd name="connsiteY1" fmla="*/ 400341 h 757382"/>
              <a:gd name="connsiteX2" fmla="*/ 291837 w 291837"/>
              <a:gd name="connsiteY2" fmla="*/ 757382 h 757382"/>
              <a:gd name="connsiteX0" fmla="*/ 0 w 2527037"/>
              <a:gd name="connsiteY0" fmla="*/ 0 h 668482"/>
              <a:gd name="connsiteX1" fmla="*/ 209382 w 2527037"/>
              <a:gd name="connsiteY1" fmla="*/ 400341 h 668482"/>
              <a:gd name="connsiteX2" fmla="*/ 2527037 w 2527037"/>
              <a:gd name="connsiteY2" fmla="*/ 668482 h 668482"/>
              <a:gd name="connsiteX0" fmla="*/ 0 w 2527037"/>
              <a:gd name="connsiteY0" fmla="*/ 0 h 668482"/>
              <a:gd name="connsiteX1" fmla="*/ 209382 w 2527037"/>
              <a:gd name="connsiteY1" fmla="*/ 400341 h 668482"/>
              <a:gd name="connsiteX2" fmla="*/ 2527037 w 2527037"/>
              <a:gd name="connsiteY2" fmla="*/ 668482 h 668482"/>
              <a:gd name="connsiteX0" fmla="*/ 0 w 2527037"/>
              <a:gd name="connsiteY0" fmla="*/ 0 h 833962"/>
              <a:gd name="connsiteX1" fmla="*/ 361782 w 2527037"/>
              <a:gd name="connsiteY1" fmla="*/ 806741 h 833962"/>
              <a:gd name="connsiteX2" fmla="*/ 2527037 w 2527037"/>
              <a:gd name="connsiteY2" fmla="*/ 668482 h 833962"/>
              <a:gd name="connsiteX0" fmla="*/ 0 w 2527037"/>
              <a:gd name="connsiteY0" fmla="*/ 0 h 809516"/>
              <a:gd name="connsiteX1" fmla="*/ 361782 w 2527037"/>
              <a:gd name="connsiteY1" fmla="*/ 806741 h 809516"/>
              <a:gd name="connsiteX2" fmla="*/ 2527037 w 2527037"/>
              <a:gd name="connsiteY2" fmla="*/ 668482 h 8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7037" h="809516">
                <a:moveTo>
                  <a:pt x="0" y="0"/>
                </a:moveTo>
                <a:cubicBezTo>
                  <a:pt x="81537" y="176352"/>
                  <a:pt x="68032" y="858311"/>
                  <a:pt x="361782" y="806741"/>
                </a:cubicBezTo>
                <a:cubicBezTo>
                  <a:pt x="655532" y="755171"/>
                  <a:pt x="2526766" y="573901"/>
                  <a:pt x="2527037" y="668482"/>
                </a:cubicBezTo>
              </a:path>
            </a:pathLst>
          </a:custGeom>
          <a:noFill/>
          <a:ln w="47625">
            <a:solidFill>
              <a:srgbClr val="FFC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6417653" y="4455768"/>
            <a:ext cx="2196204" cy="1349912"/>
          </a:xfrm>
          <a:custGeom>
            <a:avLst/>
            <a:gdLst>
              <a:gd name="connsiteX0" fmla="*/ 0 w 4136572"/>
              <a:gd name="connsiteY0" fmla="*/ 1988457 h 1988457"/>
              <a:gd name="connsiteX1" fmla="*/ 3091543 w 4136572"/>
              <a:gd name="connsiteY1" fmla="*/ 1480457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3091543 w 4136572"/>
              <a:gd name="connsiteY1" fmla="*/ 1480457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2786743 w 4136572"/>
              <a:gd name="connsiteY1" fmla="*/ 1625600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2786743 w 4136572"/>
              <a:gd name="connsiteY1" fmla="*/ 1625600 h 1988457"/>
              <a:gd name="connsiteX2" fmla="*/ 4136572 w 4136572"/>
              <a:gd name="connsiteY2" fmla="*/ 0 h 1988457"/>
              <a:gd name="connsiteX0" fmla="*/ 0 w 4593772"/>
              <a:gd name="connsiteY0" fmla="*/ 1392712 h 1392712"/>
              <a:gd name="connsiteX1" fmla="*/ 2786743 w 4593772"/>
              <a:gd name="connsiteY1" fmla="*/ 1029855 h 1392712"/>
              <a:gd name="connsiteX2" fmla="*/ 4593772 w 4593772"/>
              <a:gd name="connsiteY2" fmla="*/ 0 h 1392712"/>
              <a:gd name="connsiteX0" fmla="*/ 0 w 4593772"/>
              <a:gd name="connsiteY0" fmla="*/ 1418868 h 1418868"/>
              <a:gd name="connsiteX1" fmla="*/ 2786743 w 4593772"/>
              <a:gd name="connsiteY1" fmla="*/ 1056011 h 1418868"/>
              <a:gd name="connsiteX2" fmla="*/ 4593772 w 4593772"/>
              <a:gd name="connsiteY2" fmla="*/ 26156 h 1418868"/>
              <a:gd name="connsiteX0" fmla="*/ 0 w 2460172"/>
              <a:gd name="connsiteY0" fmla="*/ 1071288 h 1131204"/>
              <a:gd name="connsiteX1" fmla="*/ 653143 w 2460172"/>
              <a:gd name="connsiteY1" fmla="*/ 1054795 h 1131204"/>
              <a:gd name="connsiteX2" fmla="*/ 2460172 w 2460172"/>
              <a:gd name="connsiteY2" fmla="*/ 24940 h 1131204"/>
              <a:gd name="connsiteX0" fmla="*/ 0 w 2460172"/>
              <a:gd name="connsiteY0" fmla="*/ 1080808 h 1080808"/>
              <a:gd name="connsiteX1" fmla="*/ 1179615 w 2460172"/>
              <a:gd name="connsiteY1" fmla="*/ 731806 h 1080808"/>
              <a:gd name="connsiteX2" fmla="*/ 2460172 w 2460172"/>
              <a:gd name="connsiteY2" fmla="*/ 34460 h 1080808"/>
              <a:gd name="connsiteX0" fmla="*/ 0 w 2460172"/>
              <a:gd name="connsiteY0" fmla="*/ 1106134 h 1106134"/>
              <a:gd name="connsiteX1" fmla="*/ 1041070 w 2460172"/>
              <a:gd name="connsiteY1" fmla="*/ 383059 h 1106134"/>
              <a:gd name="connsiteX2" fmla="*/ 2460172 w 2460172"/>
              <a:gd name="connsiteY2" fmla="*/ 59786 h 1106134"/>
              <a:gd name="connsiteX0" fmla="*/ 0 w 2460172"/>
              <a:gd name="connsiteY0" fmla="*/ 1085102 h 1085102"/>
              <a:gd name="connsiteX1" fmla="*/ 1456706 w 2460172"/>
              <a:gd name="connsiteY1" fmla="*/ 639118 h 1085102"/>
              <a:gd name="connsiteX2" fmla="*/ 2460172 w 2460172"/>
              <a:gd name="connsiteY2" fmla="*/ 38754 h 1085102"/>
              <a:gd name="connsiteX0" fmla="*/ 0 w 2460172"/>
              <a:gd name="connsiteY0" fmla="*/ 1092831 h 1092831"/>
              <a:gd name="connsiteX1" fmla="*/ 1456706 w 2460172"/>
              <a:gd name="connsiteY1" fmla="*/ 646847 h 1092831"/>
              <a:gd name="connsiteX2" fmla="*/ 2460172 w 2460172"/>
              <a:gd name="connsiteY2" fmla="*/ 46483 h 1092831"/>
              <a:gd name="connsiteX0" fmla="*/ 0 w 6090063"/>
              <a:gd name="connsiteY0" fmla="*/ 688743 h 688743"/>
              <a:gd name="connsiteX1" fmla="*/ 1456706 w 6090063"/>
              <a:gd name="connsiteY1" fmla="*/ 242759 h 688743"/>
              <a:gd name="connsiteX2" fmla="*/ 6090063 w 6090063"/>
              <a:gd name="connsiteY2" fmla="*/ 71886 h 688743"/>
              <a:gd name="connsiteX0" fmla="*/ 0 w 6090063"/>
              <a:gd name="connsiteY0" fmla="*/ 1008724 h 1008724"/>
              <a:gd name="connsiteX1" fmla="*/ 2010888 w 6090063"/>
              <a:gd name="connsiteY1" fmla="*/ 22413 h 1008724"/>
              <a:gd name="connsiteX2" fmla="*/ 6090063 w 6090063"/>
              <a:gd name="connsiteY2" fmla="*/ 391867 h 1008724"/>
              <a:gd name="connsiteX0" fmla="*/ 0 w 6090063"/>
              <a:gd name="connsiteY0" fmla="*/ 1008724 h 1008724"/>
              <a:gd name="connsiteX1" fmla="*/ 2010888 w 6090063"/>
              <a:gd name="connsiteY1" fmla="*/ 22413 h 1008724"/>
              <a:gd name="connsiteX2" fmla="*/ 6090063 w 6090063"/>
              <a:gd name="connsiteY2" fmla="*/ 391867 h 1008724"/>
              <a:gd name="connsiteX0" fmla="*/ 0 w 6048499"/>
              <a:gd name="connsiteY0" fmla="*/ 990908 h 1274596"/>
              <a:gd name="connsiteX1" fmla="*/ 2010888 w 6048499"/>
              <a:gd name="connsiteY1" fmla="*/ 4597 h 1274596"/>
              <a:gd name="connsiteX2" fmla="*/ 6048499 w 6048499"/>
              <a:gd name="connsiteY2" fmla="*/ 1274596 h 1274596"/>
              <a:gd name="connsiteX0" fmla="*/ 1119424 w 4119923"/>
              <a:gd name="connsiteY0" fmla="*/ 349366 h 1699854"/>
              <a:gd name="connsiteX1" fmla="*/ 82312 w 4119923"/>
              <a:gd name="connsiteY1" fmla="*/ 429855 h 1699854"/>
              <a:gd name="connsiteX2" fmla="*/ 4119923 w 4119923"/>
              <a:gd name="connsiteY2" fmla="*/ 1699854 h 1699854"/>
              <a:gd name="connsiteX0" fmla="*/ 0 w 3000499"/>
              <a:gd name="connsiteY0" fmla="*/ 252301 h 1602789"/>
              <a:gd name="connsiteX1" fmla="*/ 653142 w 3000499"/>
              <a:gd name="connsiteY1" fmla="*/ 776136 h 1602789"/>
              <a:gd name="connsiteX2" fmla="*/ 3000499 w 3000499"/>
              <a:gd name="connsiteY2" fmla="*/ 1602789 h 1602789"/>
              <a:gd name="connsiteX0" fmla="*/ 18550 w 3019049"/>
              <a:gd name="connsiteY0" fmla="*/ 0 h 1350488"/>
              <a:gd name="connsiteX1" fmla="*/ 671692 w 3019049"/>
              <a:gd name="connsiteY1" fmla="*/ 523835 h 1350488"/>
              <a:gd name="connsiteX2" fmla="*/ 3019049 w 3019049"/>
              <a:gd name="connsiteY2" fmla="*/ 1350488 h 1350488"/>
              <a:gd name="connsiteX0" fmla="*/ 10541 w 3011040"/>
              <a:gd name="connsiteY0" fmla="*/ 0 h 1350488"/>
              <a:gd name="connsiteX1" fmla="*/ 926919 w 3011040"/>
              <a:gd name="connsiteY1" fmla="*/ 703944 h 1350488"/>
              <a:gd name="connsiteX2" fmla="*/ 3011040 w 3011040"/>
              <a:gd name="connsiteY2" fmla="*/ 1350488 h 1350488"/>
              <a:gd name="connsiteX0" fmla="*/ 8425 w 3008924"/>
              <a:gd name="connsiteY0" fmla="*/ 0 h 1350488"/>
              <a:gd name="connsiteX1" fmla="*/ 924803 w 3008924"/>
              <a:gd name="connsiteY1" fmla="*/ 703944 h 1350488"/>
              <a:gd name="connsiteX2" fmla="*/ 3008924 w 3008924"/>
              <a:gd name="connsiteY2" fmla="*/ 1350488 h 1350488"/>
              <a:gd name="connsiteX0" fmla="*/ 1498933 w 2088741"/>
              <a:gd name="connsiteY0" fmla="*/ 96286 h 657065"/>
              <a:gd name="connsiteX1" fmla="*/ 4620 w 2088741"/>
              <a:gd name="connsiteY1" fmla="*/ 10521 h 657065"/>
              <a:gd name="connsiteX2" fmla="*/ 2088741 w 2088741"/>
              <a:gd name="connsiteY2" fmla="*/ 657065 h 657065"/>
              <a:gd name="connsiteX0" fmla="*/ 1496768 w 1920322"/>
              <a:gd name="connsiteY0" fmla="*/ 114131 h 1118256"/>
              <a:gd name="connsiteX1" fmla="*/ 2455 w 1920322"/>
              <a:gd name="connsiteY1" fmla="*/ 28366 h 1118256"/>
              <a:gd name="connsiteX2" fmla="*/ 1920322 w 1920322"/>
              <a:gd name="connsiteY2" fmla="*/ 1118256 h 1118256"/>
              <a:gd name="connsiteX0" fmla="*/ 15689 w 439243"/>
              <a:gd name="connsiteY0" fmla="*/ 0 h 1004125"/>
              <a:gd name="connsiteX1" fmla="*/ 322467 w 439243"/>
              <a:gd name="connsiteY1" fmla="*/ 357581 h 1004125"/>
              <a:gd name="connsiteX2" fmla="*/ 439243 w 439243"/>
              <a:gd name="connsiteY2" fmla="*/ 1004125 h 1004125"/>
              <a:gd name="connsiteX0" fmla="*/ 0 w 423554"/>
              <a:gd name="connsiteY0" fmla="*/ 0 h 1004125"/>
              <a:gd name="connsiteX1" fmla="*/ 306778 w 423554"/>
              <a:gd name="connsiteY1" fmla="*/ 357581 h 1004125"/>
              <a:gd name="connsiteX2" fmla="*/ 423554 w 423554"/>
              <a:gd name="connsiteY2" fmla="*/ 1004125 h 1004125"/>
              <a:gd name="connsiteX0" fmla="*/ 0 w 423554"/>
              <a:gd name="connsiteY0" fmla="*/ 0 h 1004125"/>
              <a:gd name="connsiteX1" fmla="*/ 423554 w 423554"/>
              <a:gd name="connsiteY1" fmla="*/ 1004125 h 1004125"/>
              <a:gd name="connsiteX0" fmla="*/ 0 w 466284"/>
              <a:gd name="connsiteY0" fmla="*/ 0 h 1004125"/>
              <a:gd name="connsiteX1" fmla="*/ 466284 w 466284"/>
              <a:gd name="connsiteY1" fmla="*/ 473638 h 1004125"/>
              <a:gd name="connsiteX2" fmla="*/ 423554 w 466284"/>
              <a:gd name="connsiteY2" fmla="*/ 1004125 h 1004125"/>
              <a:gd name="connsiteX0" fmla="*/ 0 w 466656"/>
              <a:gd name="connsiteY0" fmla="*/ 0 h 1004125"/>
              <a:gd name="connsiteX1" fmla="*/ 466284 w 466656"/>
              <a:gd name="connsiteY1" fmla="*/ 473638 h 1004125"/>
              <a:gd name="connsiteX2" fmla="*/ 423554 w 466656"/>
              <a:gd name="connsiteY2" fmla="*/ 1004125 h 1004125"/>
              <a:gd name="connsiteX0" fmla="*/ 129461 w 553015"/>
              <a:gd name="connsiteY0" fmla="*/ 0 h 1004125"/>
              <a:gd name="connsiteX1" fmla="*/ 0 w 553015"/>
              <a:gd name="connsiteY1" fmla="*/ 501347 h 1004125"/>
              <a:gd name="connsiteX2" fmla="*/ 553015 w 553015"/>
              <a:gd name="connsiteY2" fmla="*/ 1004125 h 1004125"/>
              <a:gd name="connsiteX0" fmla="*/ 255319 w 277300"/>
              <a:gd name="connsiteY0" fmla="*/ 0 h 865579"/>
              <a:gd name="connsiteX1" fmla="*/ 125858 w 277300"/>
              <a:gd name="connsiteY1" fmla="*/ 501347 h 865579"/>
              <a:gd name="connsiteX2" fmla="*/ 0 w 277300"/>
              <a:gd name="connsiteY2" fmla="*/ 865579 h 865579"/>
              <a:gd name="connsiteX0" fmla="*/ 296883 w 315966"/>
              <a:gd name="connsiteY0" fmla="*/ 0 h 1239652"/>
              <a:gd name="connsiteX1" fmla="*/ 125858 w 315966"/>
              <a:gd name="connsiteY1" fmla="*/ 875420 h 1239652"/>
              <a:gd name="connsiteX2" fmla="*/ 0 w 315966"/>
              <a:gd name="connsiteY2" fmla="*/ 1239652 h 1239652"/>
              <a:gd name="connsiteX0" fmla="*/ 401090 w 411455"/>
              <a:gd name="connsiteY0" fmla="*/ 0 h 1239652"/>
              <a:gd name="connsiteX1" fmla="*/ 8392 w 411455"/>
              <a:gd name="connsiteY1" fmla="*/ 820002 h 1239652"/>
              <a:gd name="connsiteX2" fmla="*/ 104207 w 411455"/>
              <a:gd name="connsiteY2" fmla="*/ 1239652 h 1239652"/>
              <a:gd name="connsiteX0" fmla="*/ 296883 w 317015"/>
              <a:gd name="connsiteY0" fmla="*/ 0 h 1239652"/>
              <a:gd name="connsiteX1" fmla="*/ 139712 w 317015"/>
              <a:gd name="connsiteY1" fmla="*/ 806148 h 1239652"/>
              <a:gd name="connsiteX2" fmla="*/ 0 w 317015"/>
              <a:gd name="connsiteY2" fmla="*/ 1239652 h 1239652"/>
              <a:gd name="connsiteX0" fmla="*/ 2278083 w 2280323"/>
              <a:gd name="connsiteY0" fmla="*/ 0 h 1627579"/>
              <a:gd name="connsiteX1" fmla="*/ 139712 w 2280323"/>
              <a:gd name="connsiteY1" fmla="*/ 1194075 h 1627579"/>
              <a:gd name="connsiteX2" fmla="*/ 0 w 2280323"/>
              <a:gd name="connsiteY2" fmla="*/ 1627579 h 1627579"/>
              <a:gd name="connsiteX0" fmla="*/ 2278083 w 2278083"/>
              <a:gd name="connsiteY0" fmla="*/ 0 h 1627579"/>
              <a:gd name="connsiteX1" fmla="*/ 604310 w 2278083"/>
              <a:gd name="connsiteY1" fmla="*/ 252627 h 1627579"/>
              <a:gd name="connsiteX2" fmla="*/ 139712 w 2278083"/>
              <a:gd name="connsiteY2" fmla="*/ 1194075 h 1627579"/>
              <a:gd name="connsiteX3" fmla="*/ 0 w 2278083"/>
              <a:gd name="connsiteY3" fmla="*/ 1627579 h 1627579"/>
              <a:gd name="connsiteX0" fmla="*/ 2278083 w 2278083"/>
              <a:gd name="connsiteY0" fmla="*/ 0 h 1627579"/>
              <a:gd name="connsiteX1" fmla="*/ 604310 w 2278083"/>
              <a:gd name="connsiteY1" fmla="*/ 252627 h 1627579"/>
              <a:gd name="connsiteX2" fmla="*/ 0 w 2278083"/>
              <a:gd name="connsiteY2" fmla="*/ 1627579 h 1627579"/>
              <a:gd name="connsiteX0" fmla="*/ 2278083 w 2278083"/>
              <a:gd name="connsiteY0" fmla="*/ 0 h 1627579"/>
              <a:gd name="connsiteX1" fmla="*/ 701292 w 2278083"/>
              <a:gd name="connsiteY1" fmla="*/ 418882 h 1627579"/>
              <a:gd name="connsiteX2" fmla="*/ 0 w 2278083"/>
              <a:gd name="connsiteY2" fmla="*/ 1627579 h 1627579"/>
              <a:gd name="connsiteX0" fmla="*/ 2278083 w 2278083"/>
              <a:gd name="connsiteY0" fmla="*/ 0 h 1627579"/>
              <a:gd name="connsiteX1" fmla="*/ 604310 w 2278083"/>
              <a:gd name="connsiteY1" fmla="*/ 335754 h 1627579"/>
              <a:gd name="connsiteX2" fmla="*/ 0 w 2278083"/>
              <a:gd name="connsiteY2" fmla="*/ 1627579 h 1627579"/>
              <a:gd name="connsiteX0" fmla="*/ 2400003 w 2400003"/>
              <a:gd name="connsiteY0" fmla="*/ 0 h 1475179"/>
              <a:gd name="connsiteX1" fmla="*/ 604310 w 2400003"/>
              <a:gd name="connsiteY1" fmla="*/ 183354 h 1475179"/>
              <a:gd name="connsiteX2" fmla="*/ 0 w 2400003"/>
              <a:gd name="connsiteY2" fmla="*/ 1475179 h 1475179"/>
              <a:gd name="connsiteX0" fmla="*/ 2400003 w 2400003"/>
              <a:gd name="connsiteY0" fmla="*/ 0 h 1475179"/>
              <a:gd name="connsiteX1" fmla="*/ 467150 w 2400003"/>
              <a:gd name="connsiteY1" fmla="*/ 206214 h 1475179"/>
              <a:gd name="connsiteX2" fmla="*/ 0 w 2400003"/>
              <a:gd name="connsiteY2" fmla="*/ 1475179 h 1475179"/>
              <a:gd name="connsiteX0" fmla="*/ 2400003 w 2400003"/>
              <a:gd name="connsiteY0" fmla="*/ 0 h 1475179"/>
              <a:gd name="connsiteX1" fmla="*/ 467150 w 2400003"/>
              <a:gd name="connsiteY1" fmla="*/ 206214 h 1475179"/>
              <a:gd name="connsiteX2" fmla="*/ 0 w 2400003"/>
              <a:gd name="connsiteY2" fmla="*/ 1475179 h 1475179"/>
              <a:gd name="connsiteX0" fmla="*/ 2400003 w 2400003"/>
              <a:gd name="connsiteY0" fmla="*/ 0 h 1475179"/>
              <a:gd name="connsiteX1" fmla="*/ 467150 w 2400003"/>
              <a:gd name="connsiteY1" fmla="*/ 206214 h 1475179"/>
              <a:gd name="connsiteX2" fmla="*/ 0 w 2400003"/>
              <a:gd name="connsiteY2" fmla="*/ 1475179 h 147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003" h="1475179">
                <a:moveTo>
                  <a:pt x="2400003" y="0"/>
                </a:moveTo>
                <a:cubicBezTo>
                  <a:pt x="2199550" y="106759"/>
                  <a:pt x="930651" y="34011"/>
                  <a:pt x="467150" y="206214"/>
                </a:cubicBezTo>
                <a:cubicBezTo>
                  <a:pt x="3650" y="378417"/>
                  <a:pt x="125898" y="1188731"/>
                  <a:pt x="0" y="1475179"/>
                </a:cubicBezTo>
              </a:path>
            </a:pathLst>
          </a:custGeom>
          <a:noFill/>
          <a:ln w="47625">
            <a:solidFill>
              <a:srgbClr val="FFC000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7421277" y="4188925"/>
            <a:ext cx="1204827" cy="167916"/>
          </a:xfrm>
          <a:custGeom>
            <a:avLst/>
            <a:gdLst>
              <a:gd name="connsiteX0" fmla="*/ 0 w 2984500"/>
              <a:gd name="connsiteY0" fmla="*/ 228600 h 228600"/>
              <a:gd name="connsiteX1" fmla="*/ 939800 w 2984500"/>
              <a:gd name="connsiteY1" fmla="*/ 50800 h 228600"/>
              <a:gd name="connsiteX2" fmla="*/ 2984500 w 2984500"/>
              <a:gd name="connsiteY2" fmla="*/ 0 h 228600"/>
              <a:gd name="connsiteX0" fmla="*/ 0 w 2922587"/>
              <a:gd name="connsiteY0" fmla="*/ 219075 h 219075"/>
              <a:gd name="connsiteX1" fmla="*/ 939800 w 2922587"/>
              <a:gd name="connsiteY1" fmla="*/ 41275 h 219075"/>
              <a:gd name="connsiteX2" fmla="*/ 2922587 w 2922587"/>
              <a:gd name="connsiteY2" fmla="*/ 0 h 219075"/>
              <a:gd name="connsiteX0" fmla="*/ 0 w 1291476"/>
              <a:gd name="connsiteY0" fmla="*/ 182626 h 182626"/>
              <a:gd name="connsiteX1" fmla="*/ 939800 w 1291476"/>
              <a:gd name="connsiteY1" fmla="*/ 4826 h 182626"/>
              <a:gd name="connsiteX2" fmla="*/ 1291476 w 1291476"/>
              <a:gd name="connsiteY2" fmla="*/ 0 h 182626"/>
              <a:gd name="connsiteX0" fmla="*/ 0 w 1291476"/>
              <a:gd name="connsiteY0" fmla="*/ 182626 h 182626"/>
              <a:gd name="connsiteX1" fmla="*/ 584418 w 1291476"/>
              <a:gd name="connsiteY1" fmla="*/ 32163 h 182626"/>
              <a:gd name="connsiteX2" fmla="*/ 1291476 w 1291476"/>
              <a:gd name="connsiteY2" fmla="*/ 0 h 182626"/>
              <a:gd name="connsiteX0" fmla="*/ 0 w 926982"/>
              <a:gd name="connsiteY0" fmla="*/ 164401 h 164401"/>
              <a:gd name="connsiteX1" fmla="*/ 584418 w 926982"/>
              <a:gd name="connsiteY1" fmla="*/ 13938 h 164401"/>
              <a:gd name="connsiteX2" fmla="*/ 926982 w 926982"/>
              <a:gd name="connsiteY2" fmla="*/ 0 h 164401"/>
              <a:gd name="connsiteX0" fmla="*/ 0 w 742457"/>
              <a:gd name="connsiteY0" fmla="*/ 114283 h 114283"/>
              <a:gd name="connsiteX1" fmla="*/ 399893 w 742457"/>
              <a:gd name="connsiteY1" fmla="*/ 13938 h 114283"/>
              <a:gd name="connsiteX2" fmla="*/ 742457 w 742457"/>
              <a:gd name="connsiteY2" fmla="*/ 0 h 114283"/>
              <a:gd name="connsiteX0" fmla="*/ 0 w 629795"/>
              <a:gd name="connsiteY0" fmla="*/ 87774 h 87774"/>
              <a:gd name="connsiteX1" fmla="*/ 287231 w 629795"/>
              <a:gd name="connsiteY1" fmla="*/ 13938 h 87774"/>
              <a:gd name="connsiteX2" fmla="*/ 629795 w 629795"/>
              <a:gd name="connsiteY2" fmla="*/ 0 h 8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795" h="87774">
                <a:moveTo>
                  <a:pt x="0" y="87774"/>
                </a:moveTo>
                <a:lnTo>
                  <a:pt x="287231" y="13938"/>
                </a:lnTo>
                <a:lnTo>
                  <a:pt x="629795" y="0"/>
                </a:lnTo>
              </a:path>
            </a:pathLst>
          </a:custGeom>
          <a:noFill/>
          <a:ln w="203200">
            <a:solidFill>
              <a:srgbClr val="FF0000"/>
            </a:solidFill>
            <a:prstDash val="solid"/>
            <a:headEnd type="none" w="sm" len="sm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755632" y="3976780"/>
            <a:ext cx="7914876" cy="913879"/>
          </a:xfrm>
          <a:custGeom>
            <a:avLst/>
            <a:gdLst>
              <a:gd name="connsiteX0" fmla="*/ 0 w 4136572"/>
              <a:gd name="connsiteY0" fmla="*/ 1988457 h 1988457"/>
              <a:gd name="connsiteX1" fmla="*/ 3091543 w 4136572"/>
              <a:gd name="connsiteY1" fmla="*/ 1480457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3091543 w 4136572"/>
              <a:gd name="connsiteY1" fmla="*/ 1480457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2786743 w 4136572"/>
              <a:gd name="connsiteY1" fmla="*/ 1625600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2786743 w 4136572"/>
              <a:gd name="connsiteY1" fmla="*/ 1625600 h 1988457"/>
              <a:gd name="connsiteX2" fmla="*/ 4136572 w 4136572"/>
              <a:gd name="connsiteY2" fmla="*/ 0 h 1988457"/>
              <a:gd name="connsiteX0" fmla="*/ 0 w 4593772"/>
              <a:gd name="connsiteY0" fmla="*/ 1392712 h 1392712"/>
              <a:gd name="connsiteX1" fmla="*/ 2786743 w 4593772"/>
              <a:gd name="connsiteY1" fmla="*/ 1029855 h 1392712"/>
              <a:gd name="connsiteX2" fmla="*/ 4593772 w 4593772"/>
              <a:gd name="connsiteY2" fmla="*/ 0 h 1392712"/>
              <a:gd name="connsiteX0" fmla="*/ 0 w 4593772"/>
              <a:gd name="connsiteY0" fmla="*/ 1418868 h 1418868"/>
              <a:gd name="connsiteX1" fmla="*/ 2786743 w 4593772"/>
              <a:gd name="connsiteY1" fmla="*/ 1056011 h 1418868"/>
              <a:gd name="connsiteX2" fmla="*/ 4593772 w 4593772"/>
              <a:gd name="connsiteY2" fmla="*/ 26156 h 1418868"/>
              <a:gd name="connsiteX0" fmla="*/ 0 w 2460172"/>
              <a:gd name="connsiteY0" fmla="*/ 1071288 h 1131204"/>
              <a:gd name="connsiteX1" fmla="*/ 653143 w 2460172"/>
              <a:gd name="connsiteY1" fmla="*/ 1054795 h 1131204"/>
              <a:gd name="connsiteX2" fmla="*/ 2460172 w 2460172"/>
              <a:gd name="connsiteY2" fmla="*/ 24940 h 1131204"/>
              <a:gd name="connsiteX0" fmla="*/ 0 w 2460172"/>
              <a:gd name="connsiteY0" fmla="*/ 1080808 h 1080808"/>
              <a:gd name="connsiteX1" fmla="*/ 1179615 w 2460172"/>
              <a:gd name="connsiteY1" fmla="*/ 731806 h 1080808"/>
              <a:gd name="connsiteX2" fmla="*/ 2460172 w 2460172"/>
              <a:gd name="connsiteY2" fmla="*/ 34460 h 1080808"/>
              <a:gd name="connsiteX0" fmla="*/ 0 w 2460172"/>
              <a:gd name="connsiteY0" fmla="*/ 1106134 h 1106134"/>
              <a:gd name="connsiteX1" fmla="*/ 1041070 w 2460172"/>
              <a:gd name="connsiteY1" fmla="*/ 383059 h 1106134"/>
              <a:gd name="connsiteX2" fmla="*/ 2460172 w 2460172"/>
              <a:gd name="connsiteY2" fmla="*/ 59786 h 1106134"/>
              <a:gd name="connsiteX0" fmla="*/ 0 w 2460172"/>
              <a:gd name="connsiteY0" fmla="*/ 1085102 h 1085102"/>
              <a:gd name="connsiteX1" fmla="*/ 1456706 w 2460172"/>
              <a:gd name="connsiteY1" fmla="*/ 639118 h 1085102"/>
              <a:gd name="connsiteX2" fmla="*/ 2460172 w 2460172"/>
              <a:gd name="connsiteY2" fmla="*/ 38754 h 1085102"/>
              <a:gd name="connsiteX0" fmla="*/ 0 w 2460172"/>
              <a:gd name="connsiteY0" fmla="*/ 1092831 h 1092831"/>
              <a:gd name="connsiteX1" fmla="*/ 1456706 w 2460172"/>
              <a:gd name="connsiteY1" fmla="*/ 646847 h 1092831"/>
              <a:gd name="connsiteX2" fmla="*/ 2460172 w 2460172"/>
              <a:gd name="connsiteY2" fmla="*/ 46483 h 1092831"/>
              <a:gd name="connsiteX0" fmla="*/ 0 w 6090063"/>
              <a:gd name="connsiteY0" fmla="*/ 688743 h 688743"/>
              <a:gd name="connsiteX1" fmla="*/ 1456706 w 6090063"/>
              <a:gd name="connsiteY1" fmla="*/ 242759 h 688743"/>
              <a:gd name="connsiteX2" fmla="*/ 6090063 w 6090063"/>
              <a:gd name="connsiteY2" fmla="*/ 71886 h 688743"/>
              <a:gd name="connsiteX0" fmla="*/ 0 w 6090063"/>
              <a:gd name="connsiteY0" fmla="*/ 1008724 h 1008724"/>
              <a:gd name="connsiteX1" fmla="*/ 2010888 w 6090063"/>
              <a:gd name="connsiteY1" fmla="*/ 22413 h 1008724"/>
              <a:gd name="connsiteX2" fmla="*/ 6090063 w 6090063"/>
              <a:gd name="connsiteY2" fmla="*/ 391867 h 1008724"/>
              <a:gd name="connsiteX0" fmla="*/ 0 w 6090063"/>
              <a:gd name="connsiteY0" fmla="*/ 1008724 h 1008724"/>
              <a:gd name="connsiteX1" fmla="*/ 2010888 w 6090063"/>
              <a:gd name="connsiteY1" fmla="*/ 22413 h 1008724"/>
              <a:gd name="connsiteX2" fmla="*/ 6090063 w 6090063"/>
              <a:gd name="connsiteY2" fmla="*/ 391867 h 1008724"/>
              <a:gd name="connsiteX0" fmla="*/ 0 w 5882245"/>
              <a:gd name="connsiteY0" fmla="*/ 1003097 h 1003097"/>
              <a:gd name="connsiteX1" fmla="*/ 2010888 w 5882245"/>
              <a:gd name="connsiteY1" fmla="*/ 16786 h 1003097"/>
              <a:gd name="connsiteX2" fmla="*/ 5882245 w 5882245"/>
              <a:gd name="connsiteY2" fmla="*/ 441658 h 1003097"/>
              <a:gd name="connsiteX0" fmla="*/ 0 w 5882245"/>
              <a:gd name="connsiteY0" fmla="*/ 1000701 h 1000701"/>
              <a:gd name="connsiteX1" fmla="*/ 2010888 w 5882245"/>
              <a:gd name="connsiteY1" fmla="*/ 14390 h 1000701"/>
              <a:gd name="connsiteX2" fmla="*/ 5882245 w 5882245"/>
              <a:gd name="connsiteY2" fmla="*/ 439262 h 1000701"/>
              <a:gd name="connsiteX0" fmla="*/ 0 w 6339445"/>
              <a:gd name="connsiteY0" fmla="*/ 995569 h 995569"/>
              <a:gd name="connsiteX1" fmla="*/ 2010888 w 6339445"/>
              <a:gd name="connsiteY1" fmla="*/ 9258 h 995569"/>
              <a:gd name="connsiteX2" fmla="*/ 6339445 w 6339445"/>
              <a:gd name="connsiteY2" fmla="*/ 517257 h 995569"/>
              <a:gd name="connsiteX0" fmla="*/ 0 w 5939395"/>
              <a:gd name="connsiteY0" fmla="*/ 997695 h 997695"/>
              <a:gd name="connsiteX1" fmla="*/ 2010888 w 5939395"/>
              <a:gd name="connsiteY1" fmla="*/ 11384 h 997695"/>
              <a:gd name="connsiteX2" fmla="*/ 5939395 w 5939395"/>
              <a:gd name="connsiteY2" fmla="*/ 481283 h 997695"/>
              <a:gd name="connsiteX0" fmla="*/ 0 w 6030835"/>
              <a:gd name="connsiteY0" fmla="*/ 997874 h 997874"/>
              <a:gd name="connsiteX1" fmla="*/ 2010888 w 6030835"/>
              <a:gd name="connsiteY1" fmla="*/ 11563 h 997874"/>
              <a:gd name="connsiteX2" fmla="*/ 6030835 w 6030835"/>
              <a:gd name="connsiteY2" fmla="*/ 473842 h 997874"/>
              <a:gd name="connsiteX0" fmla="*/ 0 w 7291599"/>
              <a:gd name="connsiteY0" fmla="*/ 999361 h 999361"/>
              <a:gd name="connsiteX1" fmla="*/ 2010888 w 7291599"/>
              <a:gd name="connsiteY1" fmla="*/ 13050 h 999361"/>
              <a:gd name="connsiteX2" fmla="*/ 7291599 w 7291599"/>
              <a:gd name="connsiteY2" fmla="*/ 419911 h 999361"/>
              <a:gd name="connsiteX0" fmla="*/ 0 w 7291599"/>
              <a:gd name="connsiteY0" fmla="*/ 993109 h 993109"/>
              <a:gd name="connsiteX1" fmla="*/ 2010888 w 7291599"/>
              <a:gd name="connsiteY1" fmla="*/ 6798 h 993109"/>
              <a:gd name="connsiteX2" fmla="*/ 7291599 w 7291599"/>
              <a:gd name="connsiteY2" fmla="*/ 413659 h 993109"/>
              <a:gd name="connsiteX0" fmla="*/ 0 w 8649344"/>
              <a:gd name="connsiteY0" fmla="*/ 994681 h 994681"/>
              <a:gd name="connsiteX1" fmla="*/ 2010888 w 8649344"/>
              <a:gd name="connsiteY1" fmla="*/ 8370 h 994681"/>
              <a:gd name="connsiteX2" fmla="*/ 8649344 w 8649344"/>
              <a:gd name="connsiteY2" fmla="*/ 262831 h 994681"/>
              <a:gd name="connsiteX0" fmla="*/ 0 w 8649344"/>
              <a:gd name="connsiteY0" fmla="*/ 992064 h 992064"/>
              <a:gd name="connsiteX1" fmla="*/ 2010888 w 8649344"/>
              <a:gd name="connsiteY1" fmla="*/ 5753 h 992064"/>
              <a:gd name="connsiteX2" fmla="*/ 8649344 w 8649344"/>
              <a:gd name="connsiteY2" fmla="*/ 260214 h 992064"/>
              <a:gd name="connsiteX0" fmla="*/ 0 w 8649344"/>
              <a:gd name="connsiteY0" fmla="*/ 1003567 h 1003567"/>
              <a:gd name="connsiteX1" fmla="*/ 2010888 w 8649344"/>
              <a:gd name="connsiteY1" fmla="*/ 17256 h 1003567"/>
              <a:gd name="connsiteX2" fmla="*/ 7844690 w 8649344"/>
              <a:gd name="connsiteY2" fmla="*/ 337600 h 1003567"/>
              <a:gd name="connsiteX3" fmla="*/ 8649344 w 8649344"/>
              <a:gd name="connsiteY3" fmla="*/ 271717 h 1003567"/>
              <a:gd name="connsiteX0" fmla="*/ 0 w 8649344"/>
              <a:gd name="connsiteY0" fmla="*/ 1004692 h 1004692"/>
              <a:gd name="connsiteX1" fmla="*/ 2010888 w 8649344"/>
              <a:gd name="connsiteY1" fmla="*/ 18381 h 1004692"/>
              <a:gd name="connsiteX2" fmla="*/ 7553745 w 8649344"/>
              <a:gd name="connsiteY2" fmla="*/ 311016 h 1004692"/>
              <a:gd name="connsiteX3" fmla="*/ 8649344 w 8649344"/>
              <a:gd name="connsiteY3" fmla="*/ 272842 h 1004692"/>
              <a:gd name="connsiteX0" fmla="*/ 0 w 8649344"/>
              <a:gd name="connsiteY0" fmla="*/ 1004692 h 1004692"/>
              <a:gd name="connsiteX1" fmla="*/ 2010888 w 8649344"/>
              <a:gd name="connsiteY1" fmla="*/ 18381 h 1004692"/>
              <a:gd name="connsiteX2" fmla="*/ 7553745 w 8649344"/>
              <a:gd name="connsiteY2" fmla="*/ 311016 h 1004692"/>
              <a:gd name="connsiteX3" fmla="*/ 8649344 w 8649344"/>
              <a:gd name="connsiteY3" fmla="*/ 272842 h 1004692"/>
              <a:gd name="connsiteX0" fmla="*/ 0 w 8649344"/>
              <a:gd name="connsiteY0" fmla="*/ 999217 h 999217"/>
              <a:gd name="connsiteX1" fmla="*/ 2010888 w 8649344"/>
              <a:gd name="connsiteY1" fmla="*/ 12906 h 999217"/>
              <a:gd name="connsiteX2" fmla="*/ 6556217 w 8649344"/>
              <a:gd name="connsiteY2" fmla="*/ 485650 h 999217"/>
              <a:gd name="connsiteX3" fmla="*/ 8649344 w 8649344"/>
              <a:gd name="connsiteY3" fmla="*/ 267367 h 999217"/>
              <a:gd name="connsiteX0" fmla="*/ 0 w 8649344"/>
              <a:gd name="connsiteY0" fmla="*/ 1000565 h 1000565"/>
              <a:gd name="connsiteX1" fmla="*/ 2010888 w 8649344"/>
              <a:gd name="connsiteY1" fmla="*/ 14254 h 1000565"/>
              <a:gd name="connsiteX2" fmla="*/ 6470492 w 8649344"/>
              <a:gd name="connsiteY2" fmla="*/ 429848 h 1000565"/>
              <a:gd name="connsiteX3" fmla="*/ 8649344 w 8649344"/>
              <a:gd name="connsiteY3" fmla="*/ 268715 h 1000565"/>
              <a:gd name="connsiteX0" fmla="*/ 0 w 8649344"/>
              <a:gd name="connsiteY0" fmla="*/ 1000565 h 1000565"/>
              <a:gd name="connsiteX1" fmla="*/ 2010888 w 8649344"/>
              <a:gd name="connsiteY1" fmla="*/ 14254 h 1000565"/>
              <a:gd name="connsiteX2" fmla="*/ 6470492 w 8649344"/>
              <a:gd name="connsiteY2" fmla="*/ 429848 h 1000565"/>
              <a:gd name="connsiteX3" fmla="*/ 8649344 w 8649344"/>
              <a:gd name="connsiteY3" fmla="*/ 268715 h 1000565"/>
              <a:gd name="connsiteX0" fmla="*/ 0 w 8649344"/>
              <a:gd name="connsiteY0" fmla="*/ 998683 h 998683"/>
              <a:gd name="connsiteX1" fmla="*/ 2010888 w 8649344"/>
              <a:gd name="connsiteY1" fmla="*/ 12372 h 998683"/>
              <a:gd name="connsiteX2" fmla="*/ 6470492 w 8649344"/>
              <a:gd name="connsiteY2" fmla="*/ 427966 h 998683"/>
              <a:gd name="connsiteX3" fmla="*/ 8649344 w 8649344"/>
              <a:gd name="connsiteY3" fmla="*/ 266833 h 99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9344" h="998683">
                <a:moveTo>
                  <a:pt x="0" y="998683"/>
                </a:moveTo>
                <a:cubicBezTo>
                  <a:pt x="422233" y="281764"/>
                  <a:pt x="1020989" y="98441"/>
                  <a:pt x="2010888" y="12372"/>
                </a:cubicBezTo>
                <a:cubicBezTo>
                  <a:pt x="3311409" y="-89386"/>
                  <a:pt x="5468858" y="471281"/>
                  <a:pt x="6470492" y="427966"/>
                </a:cubicBezTo>
                <a:cubicBezTo>
                  <a:pt x="7472126" y="384651"/>
                  <a:pt x="7399944" y="245486"/>
                  <a:pt x="8649344" y="266833"/>
                </a:cubicBezTo>
              </a:path>
            </a:pathLst>
          </a:custGeom>
          <a:noFill/>
          <a:ln w="88900">
            <a:solidFill>
              <a:srgbClr val="FFC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3806190" y="3140450"/>
            <a:ext cx="4773409" cy="1150302"/>
          </a:xfrm>
          <a:custGeom>
            <a:avLst/>
            <a:gdLst>
              <a:gd name="connsiteX0" fmla="*/ 0 w 4136572"/>
              <a:gd name="connsiteY0" fmla="*/ 1988457 h 1988457"/>
              <a:gd name="connsiteX1" fmla="*/ 3091543 w 4136572"/>
              <a:gd name="connsiteY1" fmla="*/ 1480457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3091543 w 4136572"/>
              <a:gd name="connsiteY1" fmla="*/ 1480457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2786743 w 4136572"/>
              <a:gd name="connsiteY1" fmla="*/ 1625600 h 1988457"/>
              <a:gd name="connsiteX2" fmla="*/ 4136572 w 4136572"/>
              <a:gd name="connsiteY2" fmla="*/ 0 h 1988457"/>
              <a:gd name="connsiteX0" fmla="*/ 0 w 4136572"/>
              <a:gd name="connsiteY0" fmla="*/ 1988457 h 1988457"/>
              <a:gd name="connsiteX1" fmla="*/ 2786743 w 4136572"/>
              <a:gd name="connsiteY1" fmla="*/ 1625600 h 1988457"/>
              <a:gd name="connsiteX2" fmla="*/ 4136572 w 4136572"/>
              <a:gd name="connsiteY2" fmla="*/ 0 h 1988457"/>
              <a:gd name="connsiteX0" fmla="*/ 0 w 4593772"/>
              <a:gd name="connsiteY0" fmla="*/ 1392712 h 1392712"/>
              <a:gd name="connsiteX1" fmla="*/ 2786743 w 4593772"/>
              <a:gd name="connsiteY1" fmla="*/ 1029855 h 1392712"/>
              <a:gd name="connsiteX2" fmla="*/ 4593772 w 4593772"/>
              <a:gd name="connsiteY2" fmla="*/ 0 h 1392712"/>
              <a:gd name="connsiteX0" fmla="*/ 0 w 4593772"/>
              <a:gd name="connsiteY0" fmla="*/ 1418868 h 1418868"/>
              <a:gd name="connsiteX1" fmla="*/ 2786743 w 4593772"/>
              <a:gd name="connsiteY1" fmla="*/ 1056011 h 1418868"/>
              <a:gd name="connsiteX2" fmla="*/ 4593772 w 4593772"/>
              <a:gd name="connsiteY2" fmla="*/ 26156 h 1418868"/>
              <a:gd name="connsiteX0" fmla="*/ 0 w 2460172"/>
              <a:gd name="connsiteY0" fmla="*/ 1071288 h 1131204"/>
              <a:gd name="connsiteX1" fmla="*/ 653143 w 2460172"/>
              <a:gd name="connsiteY1" fmla="*/ 1054795 h 1131204"/>
              <a:gd name="connsiteX2" fmla="*/ 2460172 w 2460172"/>
              <a:gd name="connsiteY2" fmla="*/ 24940 h 1131204"/>
              <a:gd name="connsiteX0" fmla="*/ 0 w 2460172"/>
              <a:gd name="connsiteY0" fmla="*/ 1080808 h 1080808"/>
              <a:gd name="connsiteX1" fmla="*/ 1179615 w 2460172"/>
              <a:gd name="connsiteY1" fmla="*/ 731806 h 1080808"/>
              <a:gd name="connsiteX2" fmla="*/ 2460172 w 2460172"/>
              <a:gd name="connsiteY2" fmla="*/ 34460 h 1080808"/>
              <a:gd name="connsiteX0" fmla="*/ 0 w 2460172"/>
              <a:gd name="connsiteY0" fmla="*/ 1106134 h 1106134"/>
              <a:gd name="connsiteX1" fmla="*/ 1041070 w 2460172"/>
              <a:gd name="connsiteY1" fmla="*/ 383059 h 1106134"/>
              <a:gd name="connsiteX2" fmla="*/ 2460172 w 2460172"/>
              <a:gd name="connsiteY2" fmla="*/ 59786 h 1106134"/>
              <a:gd name="connsiteX0" fmla="*/ 0 w 2460172"/>
              <a:gd name="connsiteY0" fmla="*/ 1085102 h 1085102"/>
              <a:gd name="connsiteX1" fmla="*/ 1456706 w 2460172"/>
              <a:gd name="connsiteY1" fmla="*/ 639118 h 1085102"/>
              <a:gd name="connsiteX2" fmla="*/ 2460172 w 2460172"/>
              <a:gd name="connsiteY2" fmla="*/ 38754 h 1085102"/>
              <a:gd name="connsiteX0" fmla="*/ 0 w 2460172"/>
              <a:gd name="connsiteY0" fmla="*/ 1092831 h 1092831"/>
              <a:gd name="connsiteX1" fmla="*/ 1456706 w 2460172"/>
              <a:gd name="connsiteY1" fmla="*/ 646847 h 1092831"/>
              <a:gd name="connsiteX2" fmla="*/ 2460172 w 2460172"/>
              <a:gd name="connsiteY2" fmla="*/ 46483 h 1092831"/>
              <a:gd name="connsiteX0" fmla="*/ 0 w 6090063"/>
              <a:gd name="connsiteY0" fmla="*/ 688743 h 688743"/>
              <a:gd name="connsiteX1" fmla="*/ 1456706 w 6090063"/>
              <a:gd name="connsiteY1" fmla="*/ 242759 h 688743"/>
              <a:gd name="connsiteX2" fmla="*/ 6090063 w 6090063"/>
              <a:gd name="connsiteY2" fmla="*/ 71886 h 688743"/>
              <a:gd name="connsiteX0" fmla="*/ 0 w 6090063"/>
              <a:gd name="connsiteY0" fmla="*/ 1008724 h 1008724"/>
              <a:gd name="connsiteX1" fmla="*/ 2010888 w 6090063"/>
              <a:gd name="connsiteY1" fmla="*/ 22413 h 1008724"/>
              <a:gd name="connsiteX2" fmla="*/ 6090063 w 6090063"/>
              <a:gd name="connsiteY2" fmla="*/ 391867 h 1008724"/>
              <a:gd name="connsiteX0" fmla="*/ 0 w 6090063"/>
              <a:gd name="connsiteY0" fmla="*/ 1008724 h 1008724"/>
              <a:gd name="connsiteX1" fmla="*/ 2010888 w 6090063"/>
              <a:gd name="connsiteY1" fmla="*/ 22413 h 1008724"/>
              <a:gd name="connsiteX2" fmla="*/ 6090063 w 6090063"/>
              <a:gd name="connsiteY2" fmla="*/ 391867 h 1008724"/>
              <a:gd name="connsiteX0" fmla="*/ 0 w 6048499"/>
              <a:gd name="connsiteY0" fmla="*/ 990908 h 1274596"/>
              <a:gd name="connsiteX1" fmla="*/ 2010888 w 6048499"/>
              <a:gd name="connsiteY1" fmla="*/ 4597 h 1274596"/>
              <a:gd name="connsiteX2" fmla="*/ 6048499 w 6048499"/>
              <a:gd name="connsiteY2" fmla="*/ 1274596 h 1274596"/>
              <a:gd name="connsiteX0" fmla="*/ 1119424 w 4119923"/>
              <a:gd name="connsiteY0" fmla="*/ 349366 h 1699854"/>
              <a:gd name="connsiteX1" fmla="*/ 82312 w 4119923"/>
              <a:gd name="connsiteY1" fmla="*/ 429855 h 1699854"/>
              <a:gd name="connsiteX2" fmla="*/ 4119923 w 4119923"/>
              <a:gd name="connsiteY2" fmla="*/ 1699854 h 1699854"/>
              <a:gd name="connsiteX0" fmla="*/ 0 w 3000499"/>
              <a:gd name="connsiteY0" fmla="*/ 252301 h 1602789"/>
              <a:gd name="connsiteX1" fmla="*/ 653142 w 3000499"/>
              <a:gd name="connsiteY1" fmla="*/ 776136 h 1602789"/>
              <a:gd name="connsiteX2" fmla="*/ 3000499 w 3000499"/>
              <a:gd name="connsiteY2" fmla="*/ 1602789 h 1602789"/>
              <a:gd name="connsiteX0" fmla="*/ 18550 w 3019049"/>
              <a:gd name="connsiteY0" fmla="*/ 0 h 1350488"/>
              <a:gd name="connsiteX1" fmla="*/ 671692 w 3019049"/>
              <a:gd name="connsiteY1" fmla="*/ 523835 h 1350488"/>
              <a:gd name="connsiteX2" fmla="*/ 3019049 w 3019049"/>
              <a:gd name="connsiteY2" fmla="*/ 1350488 h 1350488"/>
              <a:gd name="connsiteX0" fmla="*/ 10541 w 3011040"/>
              <a:gd name="connsiteY0" fmla="*/ 0 h 1350488"/>
              <a:gd name="connsiteX1" fmla="*/ 926919 w 3011040"/>
              <a:gd name="connsiteY1" fmla="*/ 703944 h 1350488"/>
              <a:gd name="connsiteX2" fmla="*/ 3011040 w 3011040"/>
              <a:gd name="connsiteY2" fmla="*/ 1350488 h 1350488"/>
              <a:gd name="connsiteX0" fmla="*/ 8425 w 3008924"/>
              <a:gd name="connsiteY0" fmla="*/ 0 h 1350488"/>
              <a:gd name="connsiteX1" fmla="*/ 924803 w 3008924"/>
              <a:gd name="connsiteY1" fmla="*/ 703944 h 1350488"/>
              <a:gd name="connsiteX2" fmla="*/ 3008924 w 3008924"/>
              <a:gd name="connsiteY2" fmla="*/ 1350488 h 1350488"/>
              <a:gd name="connsiteX0" fmla="*/ 9873 w 2762722"/>
              <a:gd name="connsiteY0" fmla="*/ 0 h 1217138"/>
              <a:gd name="connsiteX1" fmla="*/ 926251 w 2762722"/>
              <a:gd name="connsiteY1" fmla="*/ 703944 h 1217138"/>
              <a:gd name="connsiteX2" fmla="*/ 2762722 w 2762722"/>
              <a:gd name="connsiteY2" fmla="*/ 1217138 h 1217138"/>
              <a:gd name="connsiteX0" fmla="*/ 9873 w 2777962"/>
              <a:gd name="connsiteY0" fmla="*/ 0 h 1224758"/>
              <a:gd name="connsiteX1" fmla="*/ 926251 w 2777962"/>
              <a:gd name="connsiteY1" fmla="*/ 703944 h 1224758"/>
              <a:gd name="connsiteX2" fmla="*/ 2777962 w 2777962"/>
              <a:gd name="connsiteY2" fmla="*/ 1224758 h 1224758"/>
              <a:gd name="connsiteX0" fmla="*/ 9873 w 5216362"/>
              <a:gd name="connsiteY0" fmla="*/ 0 h 1034258"/>
              <a:gd name="connsiteX1" fmla="*/ 926251 w 5216362"/>
              <a:gd name="connsiteY1" fmla="*/ 703944 h 1034258"/>
              <a:gd name="connsiteX2" fmla="*/ 5216362 w 5216362"/>
              <a:gd name="connsiteY2" fmla="*/ 1034258 h 1034258"/>
              <a:gd name="connsiteX0" fmla="*/ 9873 w 5216362"/>
              <a:gd name="connsiteY0" fmla="*/ 0 h 1263604"/>
              <a:gd name="connsiteX1" fmla="*/ 926251 w 5216362"/>
              <a:gd name="connsiteY1" fmla="*/ 703944 h 1263604"/>
              <a:gd name="connsiteX2" fmla="*/ 2860630 w 5216362"/>
              <a:gd name="connsiteY2" fmla="*/ 1257046 h 1263604"/>
              <a:gd name="connsiteX3" fmla="*/ 5216362 w 5216362"/>
              <a:gd name="connsiteY3" fmla="*/ 1034258 h 1263604"/>
              <a:gd name="connsiteX0" fmla="*/ 9873 w 5216362"/>
              <a:gd name="connsiteY0" fmla="*/ 0 h 1257046"/>
              <a:gd name="connsiteX1" fmla="*/ 926251 w 5216362"/>
              <a:gd name="connsiteY1" fmla="*/ 703944 h 1257046"/>
              <a:gd name="connsiteX2" fmla="*/ 2860630 w 5216362"/>
              <a:gd name="connsiteY2" fmla="*/ 1257046 h 1257046"/>
              <a:gd name="connsiteX3" fmla="*/ 5216362 w 5216362"/>
              <a:gd name="connsiteY3" fmla="*/ 1034258 h 125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6362" h="1257046">
                <a:moveTo>
                  <a:pt x="9873" y="0"/>
                </a:moveTo>
                <a:cubicBezTo>
                  <a:pt x="-80512" y="391445"/>
                  <a:pt x="467443" y="501088"/>
                  <a:pt x="926251" y="703944"/>
                </a:cubicBezTo>
                <a:cubicBezTo>
                  <a:pt x="1396615" y="843602"/>
                  <a:pt x="2145612" y="1201994"/>
                  <a:pt x="2860630" y="1257046"/>
                </a:cubicBezTo>
                <a:cubicBezTo>
                  <a:pt x="3585174" y="1207323"/>
                  <a:pt x="4818978" y="1001539"/>
                  <a:pt x="5216362" y="1034258"/>
                </a:cubicBezTo>
              </a:path>
            </a:pathLst>
          </a:custGeom>
          <a:noFill/>
          <a:ln w="47625">
            <a:solidFill>
              <a:srgbClr val="FFC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/>
          <p:cNvSpPr/>
          <p:nvPr/>
        </p:nvSpPr>
        <p:spPr>
          <a:xfrm>
            <a:off x="6061978" y="4302374"/>
            <a:ext cx="2632285" cy="838413"/>
          </a:xfrm>
          <a:custGeom>
            <a:avLst/>
            <a:gdLst>
              <a:gd name="connsiteX0" fmla="*/ 0 w 2743200"/>
              <a:gd name="connsiteY0" fmla="*/ 725714 h 725714"/>
              <a:gd name="connsiteX1" fmla="*/ 2743200 w 2743200"/>
              <a:gd name="connsiteY1" fmla="*/ 0 h 725714"/>
              <a:gd name="connsiteX0" fmla="*/ 0 w 2743200"/>
              <a:gd name="connsiteY0" fmla="*/ 725714 h 725714"/>
              <a:gd name="connsiteX1" fmla="*/ 682171 w 2743200"/>
              <a:gd name="connsiteY1" fmla="*/ 217714 h 725714"/>
              <a:gd name="connsiteX2" fmla="*/ 2743200 w 2743200"/>
              <a:gd name="connsiteY2" fmla="*/ 0 h 725714"/>
              <a:gd name="connsiteX0" fmla="*/ 0 w 2743200"/>
              <a:gd name="connsiteY0" fmla="*/ 725714 h 725714"/>
              <a:gd name="connsiteX1" fmla="*/ 682171 w 2743200"/>
              <a:gd name="connsiteY1" fmla="*/ 217714 h 725714"/>
              <a:gd name="connsiteX2" fmla="*/ 2743200 w 2743200"/>
              <a:gd name="connsiteY2" fmla="*/ 0 h 725714"/>
              <a:gd name="connsiteX0" fmla="*/ 0 w 2876550"/>
              <a:gd name="connsiteY0" fmla="*/ 916214 h 916214"/>
              <a:gd name="connsiteX1" fmla="*/ 815521 w 2876550"/>
              <a:gd name="connsiteY1" fmla="*/ 217714 h 916214"/>
              <a:gd name="connsiteX2" fmla="*/ 2876550 w 2876550"/>
              <a:gd name="connsiteY2" fmla="*/ 0 h 91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6550" h="916214">
                <a:moveTo>
                  <a:pt x="0" y="916214"/>
                </a:moveTo>
                <a:cubicBezTo>
                  <a:pt x="196699" y="652689"/>
                  <a:pt x="418797" y="319314"/>
                  <a:pt x="815521" y="217714"/>
                </a:cubicBezTo>
                <a:lnTo>
                  <a:pt x="2876550" y="0"/>
                </a:lnTo>
              </a:path>
            </a:pathLst>
          </a:custGeom>
          <a:noFill/>
          <a:ln w="111125">
            <a:solidFill>
              <a:srgbClr val="A5002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/>
        </p:nvSpPr>
        <p:spPr>
          <a:xfrm>
            <a:off x="6175264" y="4209896"/>
            <a:ext cx="1111688" cy="42390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>
              <a:srgbClr val="FF3300">
                <a:alpha val="39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新大阪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3262010" y="3641968"/>
            <a:ext cx="823472" cy="56206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dirty="0" smtClean="0"/>
              <a:t>山陽</a:t>
            </a:r>
            <a:endParaRPr kumimoji="1" lang="ja-JP" altLang="en-US" sz="1600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80652" flipH="1">
            <a:off x="3507109" y="5887021"/>
            <a:ext cx="1075188" cy="425002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90395" y="4062367"/>
            <a:ext cx="1036800" cy="241071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28980">
            <a:off x="7402820" y="3070332"/>
            <a:ext cx="1036567" cy="241013"/>
          </a:xfrm>
          <a:prstGeom prst="rect">
            <a:avLst/>
          </a:prstGeom>
        </p:spPr>
      </p:pic>
      <p:sp>
        <p:nvSpPr>
          <p:cNvPr id="3" name="楕円 2"/>
          <p:cNvSpPr/>
          <p:nvPr/>
        </p:nvSpPr>
        <p:spPr>
          <a:xfrm>
            <a:off x="6005568" y="3760775"/>
            <a:ext cx="1457665" cy="131187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838" y="4527057"/>
            <a:ext cx="1375200" cy="158400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781052" y="4604201"/>
            <a:ext cx="359237" cy="215416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42" y="3994082"/>
            <a:ext cx="225968" cy="266984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14" y="3926982"/>
            <a:ext cx="318417" cy="306104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977" y="4722333"/>
            <a:ext cx="1036567" cy="241013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64D2D9E5-D6DB-4E2B-8052-035C940AAF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4205" y="4011079"/>
            <a:ext cx="393469" cy="169347"/>
          </a:xfrm>
          <a:prstGeom prst="rect">
            <a:avLst/>
          </a:prstGeom>
        </p:spPr>
      </p:pic>
      <p:sp>
        <p:nvSpPr>
          <p:cNvPr id="64" name="テキスト ボックス 63"/>
          <p:cNvSpPr txBox="1"/>
          <p:nvPr/>
        </p:nvSpPr>
        <p:spPr>
          <a:xfrm>
            <a:off x="6710823" y="4825498"/>
            <a:ext cx="741358" cy="2534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solidFill>
                  <a:schemeClr val="bg1"/>
                </a:solidFill>
              </a:rPr>
              <a:t>ローカル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31" y="4842840"/>
            <a:ext cx="225968" cy="266984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4940" y="4274469"/>
            <a:ext cx="141028" cy="27543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064177" y="4253619"/>
            <a:ext cx="328469" cy="32715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65446" y="465491"/>
            <a:ext cx="430887" cy="1243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国の方向性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6527" y="4296631"/>
            <a:ext cx="543600" cy="3247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2374" y="5000633"/>
            <a:ext cx="280289" cy="266700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13" y="4556359"/>
            <a:ext cx="517845" cy="305597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1559" y="3522867"/>
            <a:ext cx="543600" cy="278215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78" y="4015663"/>
            <a:ext cx="543895" cy="324712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68" y="5381947"/>
            <a:ext cx="543895" cy="324712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5785" y="3620677"/>
            <a:ext cx="720000" cy="382183"/>
          </a:xfrm>
          <a:prstGeom prst="rect">
            <a:avLst/>
          </a:prstGeom>
        </p:spPr>
      </p:pic>
      <p:pic>
        <p:nvPicPr>
          <p:cNvPr id="80" name="図 7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4160" y="3538435"/>
            <a:ext cx="720000" cy="382183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9576" y="4746760"/>
            <a:ext cx="720000" cy="382183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876" y="5568743"/>
            <a:ext cx="720000" cy="382183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8528" y="3639793"/>
            <a:ext cx="543600" cy="324712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1671" y="4399584"/>
            <a:ext cx="545937" cy="329239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8609" y="4638522"/>
            <a:ext cx="203048" cy="159212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61266" y="3459481"/>
            <a:ext cx="543600" cy="278215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96113" y="6399217"/>
            <a:ext cx="2228850" cy="365125"/>
          </a:xfrm>
        </p:spPr>
        <p:txBody>
          <a:bodyPr/>
          <a:lstStyle/>
          <a:p>
            <a:fld id="{E0378C3E-9E0F-49CE-9D32-3D7344D3A22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48786" y="435428"/>
            <a:ext cx="9807830" cy="13096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8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グループ化 151"/>
          <p:cNvGrpSpPr/>
          <p:nvPr/>
        </p:nvGrpSpPr>
        <p:grpSpPr>
          <a:xfrm>
            <a:off x="-1989021" y="-2652822"/>
            <a:ext cx="12727488" cy="17051278"/>
            <a:chOff x="2229624" y="-2111878"/>
            <a:chExt cx="7745875" cy="11091332"/>
          </a:xfrm>
        </p:grpSpPr>
        <p:pic>
          <p:nvPicPr>
            <p:cNvPr id="153" name="図 152" descr="テキスト, 地図 が含まれている画像&#10;&#10;自動的に生成された説明">
              <a:extLst>
                <a:ext uri="{FF2B5EF4-FFF2-40B4-BE49-F238E27FC236}">
                  <a16:creationId xmlns:a16="http://schemas.microsoft.com/office/drawing/2014/main" id="{F7C028FB-2378-4B8B-B01C-909235CDF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39173" y="-74100"/>
              <a:ext cx="6356553" cy="4198285"/>
            </a:xfrm>
            <a:prstGeom prst="rect">
              <a:avLst/>
            </a:prstGeom>
          </p:spPr>
        </p:pic>
        <p:sp>
          <p:nvSpPr>
            <p:cNvPr id="154" name="楕円 153">
              <a:extLst>
                <a:ext uri="{FF2B5EF4-FFF2-40B4-BE49-F238E27FC236}">
                  <a16:creationId xmlns:a16="http://schemas.microsoft.com/office/drawing/2014/main" id="{74F50997-C0B0-4DD3-B80A-5ADEE4907555}"/>
                </a:ext>
              </a:extLst>
            </p:cNvPr>
            <p:cNvSpPr/>
            <p:nvPr/>
          </p:nvSpPr>
          <p:spPr>
            <a:xfrm>
              <a:off x="6036530" y="2168902"/>
              <a:ext cx="685596" cy="1703433"/>
            </a:xfrm>
            <a:prstGeom prst="ellipse">
              <a:avLst/>
            </a:prstGeom>
            <a:solidFill>
              <a:srgbClr val="CCEC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/>
            </a:p>
          </p:txBody>
        </p:sp>
        <p:sp>
          <p:nvSpPr>
            <p:cNvPr id="155" name="Freeform 641"/>
            <p:cNvSpPr>
              <a:spLocks/>
            </p:cNvSpPr>
            <p:nvPr/>
          </p:nvSpPr>
          <p:spPr bwMode="auto">
            <a:xfrm>
              <a:off x="8928549" y="741969"/>
              <a:ext cx="446415" cy="58459"/>
            </a:xfrm>
            <a:custGeom>
              <a:avLst/>
              <a:gdLst>
                <a:gd name="T0" fmla="*/ 168 w 168"/>
                <a:gd name="T1" fmla="*/ 0 h 22"/>
                <a:gd name="T2" fmla="*/ 146 w 168"/>
                <a:gd name="T3" fmla="*/ 0 h 22"/>
                <a:gd name="T4" fmla="*/ 133 w 168"/>
                <a:gd name="T5" fmla="*/ 0 h 22"/>
                <a:gd name="T6" fmla="*/ 126 w 168"/>
                <a:gd name="T7" fmla="*/ 1 h 22"/>
                <a:gd name="T8" fmla="*/ 120 w 168"/>
                <a:gd name="T9" fmla="*/ 1 h 22"/>
                <a:gd name="T10" fmla="*/ 115 w 168"/>
                <a:gd name="T11" fmla="*/ 2 h 22"/>
                <a:gd name="T12" fmla="*/ 106 w 168"/>
                <a:gd name="T13" fmla="*/ 4 h 22"/>
                <a:gd name="T14" fmla="*/ 100 w 168"/>
                <a:gd name="T15" fmla="*/ 5 h 22"/>
                <a:gd name="T16" fmla="*/ 95 w 168"/>
                <a:gd name="T17" fmla="*/ 7 h 22"/>
                <a:gd name="T18" fmla="*/ 83 w 168"/>
                <a:gd name="T19" fmla="*/ 11 h 22"/>
                <a:gd name="T20" fmla="*/ 66 w 168"/>
                <a:gd name="T21" fmla="*/ 17 h 22"/>
                <a:gd name="T22" fmla="*/ 60 w 168"/>
                <a:gd name="T23" fmla="*/ 19 h 22"/>
                <a:gd name="T24" fmla="*/ 55 w 168"/>
                <a:gd name="T25" fmla="*/ 20 h 22"/>
                <a:gd name="T26" fmla="*/ 51 w 168"/>
                <a:gd name="T27" fmla="*/ 21 h 22"/>
                <a:gd name="T28" fmla="*/ 47 w 168"/>
                <a:gd name="T29" fmla="*/ 22 h 22"/>
                <a:gd name="T30" fmla="*/ 43 w 168"/>
                <a:gd name="T31" fmla="*/ 22 h 22"/>
                <a:gd name="T32" fmla="*/ 40 w 168"/>
                <a:gd name="T33" fmla="*/ 22 h 22"/>
                <a:gd name="T34" fmla="*/ 35 w 168"/>
                <a:gd name="T35" fmla="*/ 22 h 22"/>
                <a:gd name="T36" fmla="*/ 30 w 168"/>
                <a:gd name="T37" fmla="*/ 22 h 22"/>
                <a:gd name="T38" fmla="*/ 26 w 168"/>
                <a:gd name="T39" fmla="*/ 22 h 22"/>
                <a:gd name="T40" fmla="*/ 19 w 168"/>
                <a:gd name="T41" fmla="*/ 21 h 22"/>
                <a:gd name="T42" fmla="*/ 10 w 168"/>
                <a:gd name="T43" fmla="*/ 19 h 22"/>
                <a:gd name="T44" fmla="*/ 0 w 168"/>
                <a:gd name="T45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22">
                  <a:moveTo>
                    <a:pt x="168" y="0"/>
                  </a:moveTo>
                  <a:lnTo>
                    <a:pt x="146" y="0"/>
                  </a:lnTo>
                  <a:lnTo>
                    <a:pt x="133" y="0"/>
                  </a:lnTo>
                  <a:lnTo>
                    <a:pt x="126" y="1"/>
                  </a:lnTo>
                  <a:lnTo>
                    <a:pt x="120" y="1"/>
                  </a:lnTo>
                  <a:lnTo>
                    <a:pt x="115" y="2"/>
                  </a:lnTo>
                  <a:lnTo>
                    <a:pt x="106" y="4"/>
                  </a:lnTo>
                  <a:lnTo>
                    <a:pt x="100" y="5"/>
                  </a:lnTo>
                  <a:lnTo>
                    <a:pt x="95" y="7"/>
                  </a:lnTo>
                  <a:lnTo>
                    <a:pt x="83" y="11"/>
                  </a:lnTo>
                  <a:lnTo>
                    <a:pt x="66" y="17"/>
                  </a:lnTo>
                  <a:lnTo>
                    <a:pt x="60" y="19"/>
                  </a:lnTo>
                  <a:lnTo>
                    <a:pt x="55" y="20"/>
                  </a:lnTo>
                  <a:lnTo>
                    <a:pt x="51" y="21"/>
                  </a:lnTo>
                  <a:lnTo>
                    <a:pt x="47" y="22"/>
                  </a:lnTo>
                  <a:lnTo>
                    <a:pt x="43" y="22"/>
                  </a:lnTo>
                  <a:lnTo>
                    <a:pt x="40" y="22"/>
                  </a:lnTo>
                  <a:lnTo>
                    <a:pt x="35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19" y="21"/>
                  </a:lnTo>
                  <a:lnTo>
                    <a:pt x="10" y="19"/>
                  </a:lnTo>
                  <a:lnTo>
                    <a:pt x="0" y="17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6" name="Freeform 504"/>
            <p:cNvSpPr>
              <a:spLocks/>
            </p:cNvSpPr>
            <p:nvPr/>
          </p:nvSpPr>
          <p:spPr bwMode="auto">
            <a:xfrm>
              <a:off x="5763786" y="298211"/>
              <a:ext cx="382641" cy="645708"/>
            </a:xfrm>
            <a:custGeom>
              <a:avLst/>
              <a:gdLst>
                <a:gd name="T0" fmla="*/ 0 w 144"/>
                <a:gd name="T1" fmla="*/ 0 h 243"/>
                <a:gd name="T2" fmla="*/ 25 w 144"/>
                <a:gd name="T3" fmla="*/ 6 h 243"/>
                <a:gd name="T4" fmla="*/ 50 w 144"/>
                <a:gd name="T5" fmla="*/ 15 h 243"/>
                <a:gd name="T6" fmla="*/ 81 w 144"/>
                <a:gd name="T7" fmla="*/ 27 h 243"/>
                <a:gd name="T8" fmla="*/ 101 w 144"/>
                <a:gd name="T9" fmla="*/ 39 h 243"/>
                <a:gd name="T10" fmla="*/ 119 w 144"/>
                <a:gd name="T11" fmla="*/ 58 h 243"/>
                <a:gd name="T12" fmla="*/ 130 w 144"/>
                <a:gd name="T13" fmla="*/ 76 h 243"/>
                <a:gd name="T14" fmla="*/ 139 w 144"/>
                <a:gd name="T15" fmla="*/ 100 h 243"/>
                <a:gd name="T16" fmla="*/ 142 w 144"/>
                <a:gd name="T17" fmla="*/ 135 h 243"/>
                <a:gd name="T18" fmla="*/ 144 w 144"/>
                <a:gd name="T1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25" y="6"/>
                  </a:lnTo>
                  <a:lnTo>
                    <a:pt x="50" y="15"/>
                  </a:lnTo>
                  <a:lnTo>
                    <a:pt x="81" y="27"/>
                  </a:lnTo>
                  <a:lnTo>
                    <a:pt x="101" y="39"/>
                  </a:lnTo>
                  <a:lnTo>
                    <a:pt x="119" y="58"/>
                  </a:lnTo>
                  <a:lnTo>
                    <a:pt x="130" y="76"/>
                  </a:lnTo>
                  <a:lnTo>
                    <a:pt x="139" y="100"/>
                  </a:lnTo>
                  <a:lnTo>
                    <a:pt x="142" y="135"/>
                  </a:lnTo>
                  <a:lnTo>
                    <a:pt x="144" y="243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7" name="Freeform 505"/>
            <p:cNvSpPr>
              <a:spLocks/>
            </p:cNvSpPr>
            <p:nvPr/>
          </p:nvSpPr>
          <p:spPr bwMode="auto">
            <a:xfrm>
              <a:off x="7336867" y="-219949"/>
              <a:ext cx="1905237" cy="2827295"/>
            </a:xfrm>
            <a:custGeom>
              <a:avLst/>
              <a:gdLst>
                <a:gd name="T0" fmla="*/ 713 w 717"/>
                <a:gd name="T1" fmla="*/ 0 h 1064"/>
                <a:gd name="T2" fmla="*/ 715 w 717"/>
                <a:gd name="T3" fmla="*/ 71 h 1064"/>
                <a:gd name="T4" fmla="*/ 713 w 717"/>
                <a:gd name="T5" fmla="*/ 125 h 1064"/>
                <a:gd name="T6" fmla="*/ 717 w 717"/>
                <a:gd name="T7" fmla="*/ 173 h 1064"/>
                <a:gd name="T8" fmla="*/ 702 w 717"/>
                <a:gd name="T9" fmla="*/ 200 h 1064"/>
                <a:gd name="T10" fmla="*/ 675 w 717"/>
                <a:gd name="T11" fmla="*/ 238 h 1064"/>
                <a:gd name="T12" fmla="*/ 652 w 717"/>
                <a:gd name="T13" fmla="*/ 261 h 1064"/>
                <a:gd name="T14" fmla="*/ 644 w 717"/>
                <a:gd name="T15" fmla="*/ 273 h 1064"/>
                <a:gd name="T16" fmla="*/ 642 w 717"/>
                <a:gd name="T17" fmla="*/ 322 h 1064"/>
                <a:gd name="T18" fmla="*/ 621 w 717"/>
                <a:gd name="T19" fmla="*/ 355 h 1064"/>
                <a:gd name="T20" fmla="*/ 598 w 717"/>
                <a:gd name="T21" fmla="*/ 382 h 1064"/>
                <a:gd name="T22" fmla="*/ 599 w 717"/>
                <a:gd name="T23" fmla="*/ 465 h 1064"/>
                <a:gd name="T24" fmla="*/ 589 w 717"/>
                <a:gd name="T25" fmla="*/ 501 h 1064"/>
                <a:gd name="T26" fmla="*/ 520 w 717"/>
                <a:gd name="T27" fmla="*/ 603 h 1064"/>
                <a:gd name="T28" fmla="*/ 482 w 717"/>
                <a:gd name="T29" fmla="*/ 639 h 1064"/>
                <a:gd name="T30" fmla="*/ 424 w 717"/>
                <a:gd name="T31" fmla="*/ 683 h 1064"/>
                <a:gd name="T32" fmla="*/ 367 w 717"/>
                <a:gd name="T33" fmla="*/ 709 h 1064"/>
                <a:gd name="T34" fmla="*/ 321 w 717"/>
                <a:gd name="T35" fmla="*/ 747 h 1064"/>
                <a:gd name="T36" fmla="*/ 286 w 717"/>
                <a:gd name="T37" fmla="*/ 791 h 1064"/>
                <a:gd name="T38" fmla="*/ 257 w 717"/>
                <a:gd name="T39" fmla="*/ 822 h 1064"/>
                <a:gd name="T40" fmla="*/ 227 w 717"/>
                <a:gd name="T41" fmla="*/ 845 h 1064"/>
                <a:gd name="T42" fmla="*/ 178 w 717"/>
                <a:gd name="T43" fmla="*/ 881 h 1064"/>
                <a:gd name="T44" fmla="*/ 142 w 717"/>
                <a:gd name="T45" fmla="*/ 904 h 1064"/>
                <a:gd name="T46" fmla="*/ 115 w 717"/>
                <a:gd name="T47" fmla="*/ 933 h 1064"/>
                <a:gd name="T48" fmla="*/ 83 w 717"/>
                <a:gd name="T49" fmla="*/ 966 h 1064"/>
                <a:gd name="T50" fmla="*/ 66 w 717"/>
                <a:gd name="T51" fmla="*/ 987 h 1064"/>
                <a:gd name="T52" fmla="*/ 56 w 717"/>
                <a:gd name="T53" fmla="*/ 1012 h 1064"/>
                <a:gd name="T54" fmla="*/ 46 w 717"/>
                <a:gd name="T55" fmla="*/ 1031 h 1064"/>
                <a:gd name="T56" fmla="*/ 33 w 717"/>
                <a:gd name="T57" fmla="*/ 1046 h 1064"/>
                <a:gd name="T58" fmla="*/ 0 w 717"/>
                <a:gd name="T59" fmla="*/ 1064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17" h="1064">
                  <a:moveTo>
                    <a:pt x="713" y="0"/>
                  </a:moveTo>
                  <a:lnTo>
                    <a:pt x="715" y="71"/>
                  </a:lnTo>
                  <a:lnTo>
                    <a:pt x="713" y="125"/>
                  </a:lnTo>
                  <a:lnTo>
                    <a:pt x="717" y="173"/>
                  </a:lnTo>
                  <a:lnTo>
                    <a:pt x="702" y="200"/>
                  </a:lnTo>
                  <a:lnTo>
                    <a:pt x="675" y="238"/>
                  </a:lnTo>
                  <a:lnTo>
                    <a:pt x="652" y="261"/>
                  </a:lnTo>
                  <a:lnTo>
                    <a:pt x="644" y="273"/>
                  </a:lnTo>
                  <a:lnTo>
                    <a:pt x="642" y="322"/>
                  </a:lnTo>
                  <a:lnTo>
                    <a:pt x="621" y="355"/>
                  </a:lnTo>
                  <a:lnTo>
                    <a:pt x="598" y="382"/>
                  </a:lnTo>
                  <a:lnTo>
                    <a:pt x="599" y="465"/>
                  </a:lnTo>
                  <a:lnTo>
                    <a:pt x="589" y="501"/>
                  </a:lnTo>
                  <a:lnTo>
                    <a:pt x="520" y="603"/>
                  </a:lnTo>
                  <a:lnTo>
                    <a:pt x="482" y="639"/>
                  </a:lnTo>
                  <a:lnTo>
                    <a:pt x="424" y="683"/>
                  </a:lnTo>
                  <a:lnTo>
                    <a:pt x="367" y="709"/>
                  </a:lnTo>
                  <a:lnTo>
                    <a:pt x="321" y="747"/>
                  </a:lnTo>
                  <a:lnTo>
                    <a:pt x="286" y="791"/>
                  </a:lnTo>
                  <a:lnTo>
                    <a:pt x="257" y="822"/>
                  </a:lnTo>
                  <a:lnTo>
                    <a:pt x="227" y="845"/>
                  </a:lnTo>
                  <a:lnTo>
                    <a:pt x="178" y="881"/>
                  </a:lnTo>
                  <a:lnTo>
                    <a:pt x="142" y="904"/>
                  </a:lnTo>
                  <a:lnTo>
                    <a:pt x="115" y="933"/>
                  </a:lnTo>
                  <a:lnTo>
                    <a:pt x="83" y="966"/>
                  </a:lnTo>
                  <a:lnTo>
                    <a:pt x="66" y="987"/>
                  </a:lnTo>
                  <a:lnTo>
                    <a:pt x="56" y="1012"/>
                  </a:lnTo>
                  <a:lnTo>
                    <a:pt x="46" y="1031"/>
                  </a:lnTo>
                  <a:lnTo>
                    <a:pt x="33" y="1046"/>
                  </a:lnTo>
                  <a:lnTo>
                    <a:pt x="0" y="1064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8" name="Freeform 506"/>
            <p:cNvSpPr>
              <a:spLocks/>
            </p:cNvSpPr>
            <p:nvPr/>
          </p:nvSpPr>
          <p:spPr bwMode="auto">
            <a:xfrm>
              <a:off x="9119870" y="-227921"/>
              <a:ext cx="855629" cy="223207"/>
            </a:xfrm>
            <a:custGeom>
              <a:avLst/>
              <a:gdLst>
                <a:gd name="T0" fmla="*/ 0 w 322"/>
                <a:gd name="T1" fmla="*/ 84 h 84"/>
                <a:gd name="T2" fmla="*/ 42 w 322"/>
                <a:gd name="T3" fmla="*/ 78 h 84"/>
                <a:gd name="T4" fmla="*/ 79 w 322"/>
                <a:gd name="T5" fmla="*/ 59 h 84"/>
                <a:gd name="T6" fmla="*/ 126 w 322"/>
                <a:gd name="T7" fmla="*/ 32 h 84"/>
                <a:gd name="T8" fmla="*/ 152 w 322"/>
                <a:gd name="T9" fmla="*/ 9 h 84"/>
                <a:gd name="T10" fmla="*/ 175 w 322"/>
                <a:gd name="T11" fmla="*/ 0 h 84"/>
                <a:gd name="T12" fmla="*/ 209 w 322"/>
                <a:gd name="T13" fmla="*/ 20 h 84"/>
                <a:gd name="T14" fmla="*/ 234 w 322"/>
                <a:gd name="T15" fmla="*/ 38 h 84"/>
                <a:gd name="T16" fmla="*/ 257 w 322"/>
                <a:gd name="T17" fmla="*/ 40 h 84"/>
                <a:gd name="T18" fmla="*/ 307 w 322"/>
                <a:gd name="T19" fmla="*/ 32 h 84"/>
                <a:gd name="T20" fmla="*/ 322 w 322"/>
                <a:gd name="T21" fmla="*/ 3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" h="84">
                  <a:moveTo>
                    <a:pt x="0" y="84"/>
                  </a:moveTo>
                  <a:lnTo>
                    <a:pt x="42" y="78"/>
                  </a:lnTo>
                  <a:lnTo>
                    <a:pt x="79" y="59"/>
                  </a:lnTo>
                  <a:lnTo>
                    <a:pt x="126" y="32"/>
                  </a:lnTo>
                  <a:lnTo>
                    <a:pt x="152" y="9"/>
                  </a:lnTo>
                  <a:lnTo>
                    <a:pt x="175" y="0"/>
                  </a:lnTo>
                  <a:lnTo>
                    <a:pt x="209" y="20"/>
                  </a:lnTo>
                  <a:lnTo>
                    <a:pt x="234" y="38"/>
                  </a:lnTo>
                  <a:lnTo>
                    <a:pt x="257" y="40"/>
                  </a:lnTo>
                  <a:lnTo>
                    <a:pt x="307" y="32"/>
                  </a:lnTo>
                  <a:lnTo>
                    <a:pt x="322" y="30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9" name="Freeform 507"/>
            <p:cNvSpPr>
              <a:spLocks/>
            </p:cNvSpPr>
            <p:nvPr/>
          </p:nvSpPr>
          <p:spPr bwMode="auto">
            <a:xfrm>
              <a:off x="7823140" y="3056418"/>
              <a:ext cx="1634199" cy="249780"/>
            </a:xfrm>
            <a:custGeom>
              <a:avLst/>
              <a:gdLst>
                <a:gd name="T0" fmla="*/ 0 w 615"/>
                <a:gd name="T1" fmla="*/ 21 h 94"/>
                <a:gd name="T2" fmla="*/ 65 w 615"/>
                <a:gd name="T3" fmla="*/ 19 h 94"/>
                <a:gd name="T4" fmla="*/ 118 w 615"/>
                <a:gd name="T5" fmla="*/ 32 h 94"/>
                <a:gd name="T6" fmla="*/ 227 w 615"/>
                <a:gd name="T7" fmla="*/ 53 h 94"/>
                <a:gd name="T8" fmla="*/ 287 w 615"/>
                <a:gd name="T9" fmla="*/ 63 h 94"/>
                <a:gd name="T10" fmla="*/ 301 w 615"/>
                <a:gd name="T11" fmla="*/ 65 h 94"/>
                <a:gd name="T12" fmla="*/ 322 w 615"/>
                <a:gd name="T13" fmla="*/ 53 h 94"/>
                <a:gd name="T14" fmla="*/ 347 w 615"/>
                <a:gd name="T15" fmla="*/ 70 h 94"/>
                <a:gd name="T16" fmla="*/ 367 w 615"/>
                <a:gd name="T17" fmla="*/ 84 h 94"/>
                <a:gd name="T18" fmla="*/ 404 w 615"/>
                <a:gd name="T19" fmla="*/ 90 h 94"/>
                <a:gd name="T20" fmla="*/ 416 w 615"/>
                <a:gd name="T21" fmla="*/ 94 h 94"/>
                <a:gd name="T22" fmla="*/ 436 w 615"/>
                <a:gd name="T23" fmla="*/ 88 h 94"/>
                <a:gd name="T24" fmla="*/ 462 w 615"/>
                <a:gd name="T25" fmla="*/ 75 h 94"/>
                <a:gd name="T26" fmla="*/ 482 w 615"/>
                <a:gd name="T27" fmla="*/ 65 h 94"/>
                <a:gd name="T28" fmla="*/ 513 w 615"/>
                <a:gd name="T29" fmla="*/ 75 h 94"/>
                <a:gd name="T30" fmla="*/ 540 w 615"/>
                <a:gd name="T31" fmla="*/ 75 h 94"/>
                <a:gd name="T32" fmla="*/ 576 w 615"/>
                <a:gd name="T33" fmla="*/ 58 h 94"/>
                <a:gd name="T34" fmla="*/ 597 w 615"/>
                <a:gd name="T35" fmla="*/ 36 h 94"/>
                <a:gd name="T36" fmla="*/ 615 w 615"/>
                <a:gd name="T3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5" h="94">
                  <a:moveTo>
                    <a:pt x="0" y="21"/>
                  </a:moveTo>
                  <a:lnTo>
                    <a:pt x="65" y="19"/>
                  </a:lnTo>
                  <a:lnTo>
                    <a:pt x="118" y="32"/>
                  </a:lnTo>
                  <a:lnTo>
                    <a:pt x="227" y="53"/>
                  </a:lnTo>
                  <a:lnTo>
                    <a:pt x="287" y="63"/>
                  </a:lnTo>
                  <a:lnTo>
                    <a:pt x="301" y="65"/>
                  </a:lnTo>
                  <a:lnTo>
                    <a:pt x="322" y="53"/>
                  </a:lnTo>
                  <a:lnTo>
                    <a:pt x="347" y="70"/>
                  </a:lnTo>
                  <a:lnTo>
                    <a:pt x="367" y="84"/>
                  </a:lnTo>
                  <a:lnTo>
                    <a:pt x="404" y="90"/>
                  </a:lnTo>
                  <a:lnTo>
                    <a:pt x="416" y="94"/>
                  </a:lnTo>
                  <a:lnTo>
                    <a:pt x="436" y="88"/>
                  </a:lnTo>
                  <a:lnTo>
                    <a:pt x="462" y="75"/>
                  </a:lnTo>
                  <a:lnTo>
                    <a:pt x="482" y="65"/>
                  </a:lnTo>
                  <a:lnTo>
                    <a:pt x="513" y="75"/>
                  </a:lnTo>
                  <a:lnTo>
                    <a:pt x="540" y="75"/>
                  </a:lnTo>
                  <a:lnTo>
                    <a:pt x="576" y="58"/>
                  </a:lnTo>
                  <a:lnTo>
                    <a:pt x="597" y="36"/>
                  </a:lnTo>
                  <a:lnTo>
                    <a:pt x="615" y="0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0" name="Freeform 508"/>
            <p:cNvSpPr>
              <a:spLocks/>
            </p:cNvSpPr>
            <p:nvPr/>
          </p:nvSpPr>
          <p:spPr bwMode="auto">
            <a:xfrm>
              <a:off x="7068486" y="4927109"/>
              <a:ext cx="1873350" cy="823742"/>
            </a:xfrm>
            <a:custGeom>
              <a:avLst/>
              <a:gdLst>
                <a:gd name="T0" fmla="*/ 0 w 705"/>
                <a:gd name="T1" fmla="*/ 0 h 310"/>
                <a:gd name="T2" fmla="*/ 23 w 705"/>
                <a:gd name="T3" fmla="*/ 33 h 310"/>
                <a:gd name="T4" fmla="*/ 42 w 705"/>
                <a:gd name="T5" fmla="*/ 68 h 310"/>
                <a:gd name="T6" fmla="*/ 58 w 705"/>
                <a:gd name="T7" fmla="*/ 94 h 310"/>
                <a:gd name="T8" fmla="*/ 84 w 705"/>
                <a:gd name="T9" fmla="*/ 108 h 310"/>
                <a:gd name="T10" fmla="*/ 127 w 705"/>
                <a:gd name="T11" fmla="*/ 121 h 310"/>
                <a:gd name="T12" fmla="*/ 163 w 705"/>
                <a:gd name="T13" fmla="*/ 117 h 310"/>
                <a:gd name="T14" fmla="*/ 201 w 705"/>
                <a:gd name="T15" fmla="*/ 96 h 310"/>
                <a:gd name="T16" fmla="*/ 257 w 705"/>
                <a:gd name="T17" fmla="*/ 85 h 310"/>
                <a:gd name="T18" fmla="*/ 302 w 705"/>
                <a:gd name="T19" fmla="*/ 100 h 310"/>
                <a:gd name="T20" fmla="*/ 339 w 705"/>
                <a:gd name="T21" fmla="*/ 117 h 310"/>
                <a:gd name="T22" fmla="*/ 387 w 705"/>
                <a:gd name="T23" fmla="*/ 144 h 310"/>
                <a:gd name="T24" fmla="*/ 419 w 705"/>
                <a:gd name="T25" fmla="*/ 156 h 310"/>
                <a:gd name="T26" fmla="*/ 445 w 705"/>
                <a:gd name="T27" fmla="*/ 175 h 310"/>
                <a:gd name="T28" fmla="*/ 481 w 705"/>
                <a:gd name="T29" fmla="*/ 192 h 310"/>
                <a:gd name="T30" fmla="*/ 512 w 705"/>
                <a:gd name="T31" fmla="*/ 213 h 310"/>
                <a:gd name="T32" fmla="*/ 534 w 705"/>
                <a:gd name="T33" fmla="*/ 242 h 310"/>
                <a:gd name="T34" fmla="*/ 554 w 705"/>
                <a:gd name="T35" fmla="*/ 259 h 310"/>
                <a:gd name="T36" fmla="*/ 571 w 705"/>
                <a:gd name="T37" fmla="*/ 279 h 310"/>
                <a:gd name="T38" fmla="*/ 583 w 705"/>
                <a:gd name="T39" fmla="*/ 304 h 310"/>
                <a:gd name="T40" fmla="*/ 628 w 705"/>
                <a:gd name="T41" fmla="*/ 310 h 310"/>
                <a:gd name="T42" fmla="*/ 654 w 705"/>
                <a:gd name="T43" fmla="*/ 307 h 310"/>
                <a:gd name="T44" fmla="*/ 690 w 705"/>
                <a:gd name="T45" fmla="*/ 310 h 310"/>
                <a:gd name="T46" fmla="*/ 705 w 705"/>
                <a:gd name="T4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5" h="310">
                  <a:moveTo>
                    <a:pt x="0" y="0"/>
                  </a:moveTo>
                  <a:lnTo>
                    <a:pt x="23" y="33"/>
                  </a:lnTo>
                  <a:lnTo>
                    <a:pt x="42" y="68"/>
                  </a:lnTo>
                  <a:lnTo>
                    <a:pt x="58" y="94"/>
                  </a:lnTo>
                  <a:lnTo>
                    <a:pt x="84" y="108"/>
                  </a:lnTo>
                  <a:lnTo>
                    <a:pt x="127" y="121"/>
                  </a:lnTo>
                  <a:lnTo>
                    <a:pt x="163" y="117"/>
                  </a:lnTo>
                  <a:lnTo>
                    <a:pt x="201" y="96"/>
                  </a:lnTo>
                  <a:lnTo>
                    <a:pt x="257" y="85"/>
                  </a:lnTo>
                  <a:lnTo>
                    <a:pt x="302" y="100"/>
                  </a:lnTo>
                  <a:lnTo>
                    <a:pt x="339" y="117"/>
                  </a:lnTo>
                  <a:lnTo>
                    <a:pt x="387" y="144"/>
                  </a:lnTo>
                  <a:lnTo>
                    <a:pt x="419" y="156"/>
                  </a:lnTo>
                  <a:lnTo>
                    <a:pt x="445" y="175"/>
                  </a:lnTo>
                  <a:lnTo>
                    <a:pt x="481" y="192"/>
                  </a:lnTo>
                  <a:lnTo>
                    <a:pt x="512" y="213"/>
                  </a:lnTo>
                  <a:lnTo>
                    <a:pt x="534" y="242"/>
                  </a:lnTo>
                  <a:lnTo>
                    <a:pt x="554" y="259"/>
                  </a:lnTo>
                  <a:lnTo>
                    <a:pt x="571" y="279"/>
                  </a:lnTo>
                  <a:lnTo>
                    <a:pt x="583" y="304"/>
                  </a:lnTo>
                  <a:lnTo>
                    <a:pt x="628" y="310"/>
                  </a:lnTo>
                  <a:lnTo>
                    <a:pt x="654" y="307"/>
                  </a:lnTo>
                  <a:lnTo>
                    <a:pt x="690" y="310"/>
                  </a:lnTo>
                  <a:lnTo>
                    <a:pt x="705" y="310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1" name="Freeform 509"/>
            <p:cNvSpPr>
              <a:spLocks/>
            </p:cNvSpPr>
            <p:nvPr/>
          </p:nvSpPr>
          <p:spPr bwMode="auto">
            <a:xfrm>
              <a:off x="3316474" y="6513477"/>
              <a:ext cx="523476" cy="406557"/>
            </a:xfrm>
            <a:custGeom>
              <a:avLst/>
              <a:gdLst>
                <a:gd name="T0" fmla="*/ 0 w 197"/>
                <a:gd name="T1" fmla="*/ 7 h 153"/>
                <a:gd name="T2" fmla="*/ 21 w 197"/>
                <a:gd name="T3" fmla="*/ 0 h 153"/>
                <a:gd name="T4" fmla="*/ 40 w 197"/>
                <a:gd name="T5" fmla="*/ 7 h 153"/>
                <a:gd name="T6" fmla="*/ 197 w 197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53">
                  <a:moveTo>
                    <a:pt x="0" y="7"/>
                  </a:moveTo>
                  <a:lnTo>
                    <a:pt x="21" y="0"/>
                  </a:lnTo>
                  <a:lnTo>
                    <a:pt x="40" y="7"/>
                  </a:lnTo>
                  <a:lnTo>
                    <a:pt x="197" y="153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2" name="Freeform 510"/>
            <p:cNvSpPr>
              <a:spLocks/>
            </p:cNvSpPr>
            <p:nvPr/>
          </p:nvSpPr>
          <p:spPr bwMode="auto">
            <a:xfrm>
              <a:off x="5306742" y="5405411"/>
              <a:ext cx="845000" cy="132862"/>
            </a:xfrm>
            <a:custGeom>
              <a:avLst/>
              <a:gdLst>
                <a:gd name="T0" fmla="*/ 0 w 318"/>
                <a:gd name="T1" fmla="*/ 0 h 50"/>
                <a:gd name="T2" fmla="*/ 40 w 318"/>
                <a:gd name="T3" fmla="*/ 17 h 50"/>
                <a:gd name="T4" fmla="*/ 94 w 318"/>
                <a:gd name="T5" fmla="*/ 36 h 50"/>
                <a:gd name="T6" fmla="*/ 136 w 318"/>
                <a:gd name="T7" fmla="*/ 46 h 50"/>
                <a:gd name="T8" fmla="*/ 180 w 318"/>
                <a:gd name="T9" fmla="*/ 50 h 50"/>
                <a:gd name="T10" fmla="*/ 234 w 318"/>
                <a:gd name="T11" fmla="*/ 48 h 50"/>
                <a:gd name="T12" fmla="*/ 276 w 318"/>
                <a:gd name="T13" fmla="*/ 44 h 50"/>
                <a:gd name="T14" fmla="*/ 318 w 318"/>
                <a:gd name="T1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50">
                  <a:moveTo>
                    <a:pt x="0" y="0"/>
                  </a:moveTo>
                  <a:lnTo>
                    <a:pt x="40" y="17"/>
                  </a:lnTo>
                  <a:lnTo>
                    <a:pt x="94" y="36"/>
                  </a:lnTo>
                  <a:lnTo>
                    <a:pt x="136" y="46"/>
                  </a:lnTo>
                  <a:lnTo>
                    <a:pt x="180" y="50"/>
                  </a:lnTo>
                  <a:lnTo>
                    <a:pt x="234" y="48"/>
                  </a:lnTo>
                  <a:lnTo>
                    <a:pt x="276" y="44"/>
                  </a:lnTo>
                  <a:lnTo>
                    <a:pt x="318" y="8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3" name="Freeform 511"/>
            <p:cNvSpPr>
              <a:spLocks/>
            </p:cNvSpPr>
            <p:nvPr/>
          </p:nvSpPr>
          <p:spPr bwMode="auto">
            <a:xfrm>
              <a:off x="2543220" y="197236"/>
              <a:ext cx="563333" cy="2014182"/>
            </a:xfrm>
            <a:custGeom>
              <a:avLst/>
              <a:gdLst>
                <a:gd name="T0" fmla="*/ 17 w 212"/>
                <a:gd name="T1" fmla="*/ 0 h 758"/>
                <a:gd name="T2" fmla="*/ 18 w 212"/>
                <a:gd name="T3" fmla="*/ 45 h 758"/>
                <a:gd name="T4" fmla="*/ 0 w 212"/>
                <a:gd name="T5" fmla="*/ 102 h 758"/>
                <a:gd name="T6" fmla="*/ 25 w 212"/>
                <a:gd name="T7" fmla="*/ 153 h 758"/>
                <a:gd name="T8" fmla="*/ 49 w 212"/>
                <a:gd name="T9" fmla="*/ 198 h 758"/>
                <a:gd name="T10" fmla="*/ 70 w 212"/>
                <a:gd name="T11" fmla="*/ 219 h 758"/>
                <a:gd name="T12" fmla="*/ 92 w 212"/>
                <a:gd name="T13" fmla="*/ 234 h 758"/>
                <a:gd name="T14" fmla="*/ 103 w 212"/>
                <a:gd name="T15" fmla="*/ 251 h 758"/>
                <a:gd name="T16" fmla="*/ 103 w 212"/>
                <a:gd name="T17" fmla="*/ 278 h 758"/>
                <a:gd name="T18" fmla="*/ 92 w 212"/>
                <a:gd name="T19" fmla="*/ 305 h 758"/>
                <a:gd name="T20" fmla="*/ 80 w 212"/>
                <a:gd name="T21" fmla="*/ 338 h 758"/>
                <a:gd name="T22" fmla="*/ 67 w 212"/>
                <a:gd name="T23" fmla="*/ 361 h 758"/>
                <a:gd name="T24" fmla="*/ 66 w 212"/>
                <a:gd name="T25" fmla="*/ 395 h 758"/>
                <a:gd name="T26" fmla="*/ 67 w 212"/>
                <a:gd name="T27" fmla="*/ 422 h 758"/>
                <a:gd name="T28" fmla="*/ 84 w 212"/>
                <a:gd name="T29" fmla="*/ 462 h 758"/>
                <a:gd name="T30" fmla="*/ 103 w 212"/>
                <a:gd name="T31" fmla="*/ 497 h 758"/>
                <a:gd name="T32" fmla="*/ 126 w 212"/>
                <a:gd name="T33" fmla="*/ 531 h 758"/>
                <a:gd name="T34" fmla="*/ 122 w 212"/>
                <a:gd name="T35" fmla="*/ 551 h 758"/>
                <a:gd name="T36" fmla="*/ 109 w 212"/>
                <a:gd name="T37" fmla="*/ 566 h 758"/>
                <a:gd name="T38" fmla="*/ 103 w 212"/>
                <a:gd name="T39" fmla="*/ 587 h 758"/>
                <a:gd name="T40" fmla="*/ 113 w 212"/>
                <a:gd name="T41" fmla="*/ 608 h 758"/>
                <a:gd name="T42" fmla="*/ 135 w 212"/>
                <a:gd name="T43" fmla="*/ 616 h 758"/>
                <a:gd name="T44" fmla="*/ 149 w 212"/>
                <a:gd name="T45" fmla="*/ 625 h 758"/>
                <a:gd name="T46" fmla="*/ 149 w 212"/>
                <a:gd name="T47" fmla="*/ 650 h 758"/>
                <a:gd name="T48" fmla="*/ 153 w 212"/>
                <a:gd name="T49" fmla="*/ 679 h 758"/>
                <a:gd name="T50" fmla="*/ 161 w 212"/>
                <a:gd name="T51" fmla="*/ 710 h 758"/>
                <a:gd name="T52" fmla="*/ 178 w 212"/>
                <a:gd name="T53" fmla="*/ 737 h 758"/>
                <a:gd name="T54" fmla="*/ 212 w 212"/>
                <a:gd name="T55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2" h="758">
                  <a:moveTo>
                    <a:pt x="17" y="0"/>
                  </a:moveTo>
                  <a:lnTo>
                    <a:pt x="18" y="45"/>
                  </a:lnTo>
                  <a:lnTo>
                    <a:pt x="0" y="102"/>
                  </a:lnTo>
                  <a:lnTo>
                    <a:pt x="25" y="153"/>
                  </a:lnTo>
                  <a:lnTo>
                    <a:pt x="49" y="198"/>
                  </a:lnTo>
                  <a:lnTo>
                    <a:pt x="70" y="219"/>
                  </a:lnTo>
                  <a:lnTo>
                    <a:pt x="92" y="234"/>
                  </a:lnTo>
                  <a:lnTo>
                    <a:pt x="103" y="251"/>
                  </a:lnTo>
                  <a:lnTo>
                    <a:pt x="103" y="278"/>
                  </a:lnTo>
                  <a:lnTo>
                    <a:pt x="92" y="305"/>
                  </a:lnTo>
                  <a:lnTo>
                    <a:pt x="80" y="338"/>
                  </a:lnTo>
                  <a:lnTo>
                    <a:pt x="67" y="361"/>
                  </a:lnTo>
                  <a:lnTo>
                    <a:pt x="66" y="395"/>
                  </a:lnTo>
                  <a:lnTo>
                    <a:pt x="67" y="422"/>
                  </a:lnTo>
                  <a:lnTo>
                    <a:pt x="84" y="462"/>
                  </a:lnTo>
                  <a:lnTo>
                    <a:pt x="103" y="497"/>
                  </a:lnTo>
                  <a:lnTo>
                    <a:pt x="126" y="531"/>
                  </a:lnTo>
                  <a:lnTo>
                    <a:pt x="122" y="551"/>
                  </a:lnTo>
                  <a:lnTo>
                    <a:pt x="109" y="566"/>
                  </a:lnTo>
                  <a:lnTo>
                    <a:pt x="103" y="587"/>
                  </a:lnTo>
                  <a:lnTo>
                    <a:pt x="113" y="608"/>
                  </a:lnTo>
                  <a:lnTo>
                    <a:pt x="135" y="616"/>
                  </a:lnTo>
                  <a:lnTo>
                    <a:pt x="149" y="625"/>
                  </a:lnTo>
                  <a:lnTo>
                    <a:pt x="149" y="650"/>
                  </a:lnTo>
                  <a:lnTo>
                    <a:pt x="153" y="679"/>
                  </a:lnTo>
                  <a:lnTo>
                    <a:pt x="161" y="710"/>
                  </a:lnTo>
                  <a:lnTo>
                    <a:pt x="178" y="737"/>
                  </a:lnTo>
                  <a:lnTo>
                    <a:pt x="212" y="758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4" name="Freeform 512"/>
            <p:cNvSpPr>
              <a:spLocks/>
            </p:cNvSpPr>
            <p:nvPr/>
          </p:nvSpPr>
          <p:spPr bwMode="auto">
            <a:xfrm>
              <a:off x="2718597" y="2726921"/>
              <a:ext cx="669623" cy="273696"/>
            </a:xfrm>
            <a:custGeom>
              <a:avLst/>
              <a:gdLst>
                <a:gd name="T0" fmla="*/ 0 w 252"/>
                <a:gd name="T1" fmla="*/ 103 h 103"/>
                <a:gd name="T2" fmla="*/ 37 w 252"/>
                <a:gd name="T3" fmla="*/ 98 h 103"/>
                <a:gd name="T4" fmla="*/ 64 w 252"/>
                <a:gd name="T5" fmla="*/ 77 h 103"/>
                <a:gd name="T6" fmla="*/ 81 w 252"/>
                <a:gd name="T7" fmla="*/ 63 h 103"/>
                <a:gd name="T8" fmla="*/ 95 w 252"/>
                <a:gd name="T9" fmla="*/ 57 h 103"/>
                <a:gd name="T10" fmla="*/ 123 w 252"/>
                <a:gd name="T11" fmla="*/ 52 h 103"/>
                <a:gd name="T12" fmla="*/ 143 w 252"/>
                <a:gd name="T13" fmla="*/ 50 h 103"/>
                <a:gd name="T14" fmla="*/ 156 w 252"/>
                <a:gd name="T15" fmla="*/ 49 h 103"/>
                <a:gd name="T16" fmla="*/ 158 w 252"/>
                <a:gd name="T17" fmla="*/ 29 h 103"/>
                <a:gd name="T18" fmla="*/ 175 w 252"/>
                <a:gd name="T19" fmla="*/ 21 h 103"/>
                <a:gd name="T20" fmla="*/ 200 w 252"/>
                <a:gd name="T21" fmla="*/ 6 h 103"/>
                <a:gd name="T22" fmla="*/ 215 w 252"/>
                <a:gd name="T23" fmla="*/ 0 h 103"/>
                <a:gd name="T24" fmla="*/ 242 w 252"/>
                <a:gd name="T25" fmla="*/ 0 h 103"/>
                <a:gd name="T26" fmla="*/ 252 w 252"/>
                <a:gd name="T27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2" h="103">
                  <a:moveTo>
                    <a:pt x="0" y="103"/>
                  </a:moveTo>
                  <a:lnTo>
                    <a:pt x="37" y="98"/>
                  </a:lnTo>
                  <a:lnTo>
                    <a:pt x="64" y="77"/>
                  </a:lnTo>
                  <a:lnTo>
                    <a:pt x="81" y="63"/>
                  </a:lnTo>
                  <a:lnTo>
                    <a:pt x="95" y="57"/>
                  </a:lnTo>
                  <a:lnTo>
                    <a:pt x="123" y="52"/>
                  </a:lnTo>
                  <a:lnTo>
                    <a:pt x="143" y="50"/>
                  </a:lnTo>
                  <a:lnTo>
                    <a:pt x="156" y="49"/>
                  </a:lnTo>
                  <a:lnTo>
                    <a:pt x="158" y="29"/>
                  </a:lnTo>
                  <a:lnTo>
                    <a:pt x="175" y="21"/>
                  </a:lnTo>
                  <a:lnTo>
                    <a:pt x="200" y="6"/>
                  </a:lnTo>
                  <a:lnTo>
                    <a:pt x="215" y="0"/>
                  </a:lnTo>
                  <a:lnTo>
                    <a:pt x="242" y="0"/>
                  </a:lnTo>
                  <a:lnTo>
                    <a:pt x="252" y="4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5" name="Freeform 513"/>
            <p:cNvSpPr>
              <a:spLocks/>
            </p:cNvSpPr>
            <p:nvPr/>
          </p:nvSpPr>
          <p:spPr bwMode="auto">
            <a:xfrm>
              <a:off x="5867417" y="2617975"/>
              <a:ext cx="393270" cy="257752"/>
            </a:xfrm>
            <a:custGeom>
              <a:avLst/>
              <a:gdLst>
                <a:gd name="T0" fmla="*/ 0 w 148"/>
                <a:gd name="T1" fmla="*/ 97 h 97"/>
                <a:gd name="T2" fmla="*/ 103 w 148"/>
                <a:gd name="T3" fmla="*/ 23 h 97"/>
                <a:gd name="T4" fmla="*/ 129 w 148"/>
                <a:gd name="T5" fmla="*/ 7 h 97"/>
                <a:gd name="T6" fmla="*/ 148 w 148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97">
                  <a:moveTo>
                    <a:pt x="0" y="97"/>
                  </a:moveTo>
                  <a:lnTo>
                    <a:pt x="103" y="23"/>
                  </a:lnTo>
                  <a:lnTo>
                    <a:pt x="129" y="7"/>
                  </a:lnTo>
                  <a:lnTo>
                    <a:pt x="148" y="0"/>
                  </a:lnTo>
                </a:path>
              </a:pathLst>
            </a:custGeom>
            <a:noFill/>
            <a:ln w="635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6" name="Freeform 535"/>
            <p:cNvSpPr>
              <a:spLocks/>
            </p:cNvSpPr>
            <p:nvPr/>
          </p:nvSpPr>
          <p:spPr bwMode="auto">
            <a:xfrm>
              <a:off x="6026851" y="4300002"/>
              <a:ext cx="834371" cy="204608"/>
            </a:xfrm>
            <a:custGeom>
              <a:avLst/>
              <a:gdLst>
                <a:gd name="T0" fmla="*/ 0 w 314"/>
                <a:gd name="T1" fmla="*/ 0 h 77"/>
                <a:gd name="T2" fmla="*/ 20 w 314"/>
                <a:gd name="T3" fmla="*/ 13 h 77"/>
                <a:gd name="T4" fmla="*/ 43 w 314"/>
                <a:gd name="T5" fmla="*/ 19 h 77"/>
                <a:gd name="T6" fmla="*/ 66 w 314"/>
                <a:gd name="T7" fmla="*/ 26 h 77"/>
                <a:gd name="T8" fmla="*/ 71 w 314"/>
                <a:gd name="T9" fmla="*/ 43 h 77"/>
                <a:gd name="T10" fmla="*/ 77 w 314"/>
                <a:gd name="T11" fmla="*/ 60 h 77"/>
                <a:gd name="T12" fmla="*/ 88 w 314"/>
                <a:gd name="T13" fmla="*/ 71 h 77"/>
                <a:gd name="T14" fmla="*/ 116 w 314"/>
                <a:gd name="T15" fmla="*/ 77 h 77"/>
                <a:gd name="T16" fmla="*/ 140 w 314"/>
                <a:gd name="T17" fmla="*/ 70 h 77"/>
                <a:gd name="T18" fmla="*/ 173 w 314"/>
                <a:gd name="T19" fmla="*/ 60 h 77"/>
                <a:gd name="T20" fmla="*/ 192 w 314"/>
                <a:gd name="T21" fmla="*/ 45 h 77"/>
                <a:gd name="T22" fmla="*/ 214 w 314"/>
                <a:gd name="T23" fmla="*/ 32 h 77"/>
                <a:gd name="T24" fmla="*/ 229 w 314"/>
                <a:gd name="T25" fmla="*/ 23 h 77"/>
                <a:gd name="T26" fmla="*/ 250 w 314"/>
                <a:gd name="T27" fmla="*/ 17 h 77"/>
                <a:gd name="T28" fmla="*/ 272 w 314"/>
                <a:gd name="T29" fmla="*/ 17 h 77"/>
                <a:gd name="T30" fmla="*/ 295 w 314"/>
                <a:gd name="T31" fmla="*/ 19 h 77"/>
                <a:gd name="T32" fmla="*/ 314 w 314"/>
                <a:gd name="T33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4" h="77">
                  <a:moveTo>
                    <a:pt x="0" y="0"/>
                  </a:moveTo>
                  <a:lnTo>
                    <a:pt x="20" y="13"/>
                  </a:lnTo>
                  <a:lnTo>
                    <a:pt x="43" y="19"/>
                  </a:lnTo>
                  <a:lnTo>
                    <a:pt x="66" y="26"/>
                  </a:lnTo>
                  <a:lnTo>
                    <a:pt x="71" y="43"/>
                  </a:lnTo>
                  <a:lnTo>
                    <a:pt x="77" y="60"/>
                  </a:lnTo>
                  <a:lnTo>
                    <a:pt x="88" y="71"/>
                  </a:lnTo>
                  <a:lnTo>
                    <a:pt x="116" y="77"/>
                  </a:lnTo>
                  <a:lnTo>
                    <a:pt x="140" y="70"/>
                  </a:lnTo>
                  <a:lnTo>
                    <a:pt x="173" y="60"/>
                  </a:lnTo>
                  <a:lnTo>
                    <a:pt x="192" y="45"/>
                  </a:lnTo>
                  <a:lnTo>
                    <a:pt x="214" y="32"/>
                  </a:lnTo>
                  <a:lnTo>
                    <a:pt x="229" y="23"/>
                  </a:lnTo>
                  <a:lnTo>
                    <a:pt x="250" y="17"/>
                  </a:lnTo>
                  <a:lnTo>
                    <a:pt x="272" y="17"/>
                  </a:lnTo>
                  <a:lnTo>
                    <a:pt x="295" y="19"/>
                  </a:lnTo>
                  <a:lnTo>
                    <a:pt x="314" y="2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7" name="Freeform 536"/>
            <p:cNvSpPr>
              <a:spLocks/>
            </p:cNvSpPr>
            <p:nvPr/>
          </p:nvSpPr>
          <p:spPr bwMode="auto">
            <a:xfrm>
              <a:off x="6133140" y="926951"/>
              <a:ext cx="119576" cy="1701653"/>
            </a:xfrm>
            <a:custGeom>
              <a:avLst/>
              <a:gdLst>
                <a:gd name="T0" fmla="*/ 3 w 45"/>
                <a:gd name="T1" fmla="*/ 0 h 629"/>
                <a:gd name="T2" fmla="*/ 0 w 45"/>
                <a:gd name="T3" fmla="*/ 36 h 629"/>
                <a:gd name="T4" fmla="*/ 20 w 45"/>
                <a:gd name="T5" fmla="*/ 84 h 629"/>
                <a:gd name="T6" fmla="*/ 17 w 45"/>
                <a:gd name="T7" fmla="*/ 146 h 629"/>
                <a:gd name="T8" fmla="*/ 26 w 45"/>
                <a:gd name="T9" fmla="*/ 165 h 629"/>
                <a:gd name="T10" fmla="*/ 36 w 45"/>
                <a:gd name="T11" fmla="*/ 177 h 629"/>
                <a:gd name="T12" fmla="*/ 31 w 45"/>
                <a:gd name="T13" fmla="*/ 314 h 629"/>
                <a:gd name="T14" fmla="*/ 33 w 45"/>
                <a:gd name="T15" fmla="*/ 354 h 629"/>
                <a:gd name="T16" fmla="*/ 39 w 45"/>
                <a:gd name="T17" fmla="*/ 390 h 629"/>
                <a:gd name="T18" fmla="*/ 40 w 45"/>
                <a:gd name="T19" fmla="*/ 442 h 629"/>
                <a:gd name="T20" fmla="*/ 42 w 45"/>
                <a:gd name="T21" fmla="*/ 485 h 629"/>
                <a:gd name="T22" fmla="*/ 45 w 45"/>
                <a:gd name="T23" fmla="*/ 629 h 629"/>
                <a:gd name="connsiteX0" fmla="*/ 1028 w 10000"/>
                <a:gd name="connsiteY0" fmla="*/ 0 h 10181"/>
                <a:gd name="connsiteX1" fmla="*/ 0 w 10000"/>
                <a:gd name="connsiteY1" fmla="*/ 753 h 10181"/>
                <a:gd name="connsiteX2" fmla="*/ 4444 w 10000"/>
                <a:gd name="connsiteY2" fmla="*/ 1516 h 10181"/>
                <a:gd name="connsiteX3" fmla="*/ 3778 w 10000"/>
                <a:gd name="connsiteY3" fmla="*/ 2502 h 10181"/>
                <a:gd name="connsiteX4" fmla="*/ 5778 w 10000"/>
                <a:gd name="connsiteY4" fmla="*/ 2804 h 10181"/>
                <a:gd name="connsiteX5" fmla="*/ 8000 w 10000"/>
                <a:gd name="connsiteY5" fmla="*/ 2995 h 10181"/>
                <a:gd name="connsiteX6" fmla="*/ 6889 w 10000"/>
                <a:gd name="connsiteY6" fmla="*/ 5173 h 10181"/>
                <a:gd name="connsiteX7" fmla="*/ 7333 w 10000"/>
                <a:gd name="connsiteY7" fmla="*/ 5809 h 10181"/>
                <a:gd name="connsiteX8" fmla="*/ 8667 w 10000"/>
                <a:gd name="connsiteY8" fmla="*/ 6381 h 10181"/>
                <a:gd name="connsiteX9" fmla="*/ 8889 w 10000"/>
                <a:gd name="connsiteY9" fmla="*/ 7208 h 10181"/>
                <a:gd name="connsiteX10" fmla="*/ 9333 w 10000"/>
                <a:gd name="connsiteY10" fmla="*/ 7892 h 10181"/>
                <a:gd name="connsiteX11" fmla="*/ 10000 w 10000"/>
                <a:gd name="connsiteY11" fmla="*/ 10181 h 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181">
                  <a:moveTo>
                    <a:pt x="1028" y="0"/>
                  </a:moveTo>
                  <a:lnTo>
                    <a:pt x="0" y="753"/>
                  </a:lnTo>
                  <a:lnTo>
                    <a:pt x="4444" y="1516"/>
                  </a:lnTo>
                  <a:lnTo>
                    <a:pt x="3778" y="2502"/>
                  </a:lnTo>
                  <a:lnTo>
                    <a:pt x="5778" y="2804"/>
                  </a:lnTo>
                  <a:lnTo>
                    <a:pt x="8000" y="2995"/>
                  </a:lnTo>
                  <a:lnTo>
                    <a:pt x="6889" y="5173"/>
                  </a:lnTo>
                  <a:lnTo>
                    <a:pt x="7333" y="5809"/>
                  </a:lnTo>
                  <a:lnTo>
                    <a:pt x="8667" y="6381"/>
                  </a:lnTo>
                  <a:lnTo>
                    <a:pt x="8889" y="7208"/>
                  </a:lnTo>
                  <a:lnTo>
                    <a:pt x="9333" y="7892"/>
                  </a:lnTo>
                  <a:lnTo>
                    <a:pt x="10000" y="10181"/>
                  </a:lnTo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8" name="Freeform 538"/>
            <p:cNvSpPr>
              <a:spLocks/>
            </p:cNvSpPr>
            <p:nvPr/>
          </p:nvSpPr>
          <p:spPr bwMode="auto">
            <a:xfrm>
              <a:off x="4560058" y="2171560"/>
              <a:ext cx="714796" cy="265723"/>
            </a:xfrm>
            <a:custGeom>
              <a:avLst/>
              <a:gdLst>
                <a:gd name="T0" fmla="*/ 3 w 269"/>
                <a:gd name="T1" fmla="*/ 98 h 100"/>
                <a:gd name="T2" fmla="*/ 7 w 269"/>
                <a:gd name="T3" fmla="*/ 93 h 100"/>
                <a:gd name="T4" fmla="*/ 10 w 269"/>
                <a:gd name="T5" fmla="*/ 89 h 100"/>
                <a:gd name="T6" fmla="*/ 13 w 269"/>
                <a:gd name="T7" fmla="*/ 80 h 100"/>
                <a:gd name="T8" fmla="*/ 17 w 269"/>
                <a:gd name="T9" fmla="*/ 70 h 100"/>
                <a:gd name="T10" fmla="*/ 19 w 269"/>
                <a:gd name="T11" fmla="*/ 63 h 100"/>
                <a:gd name="T12" fmla="*/ 20 w 269"/>
                <a:gd name="T13" fmla="*/ 55 h 100"/>
                <a:gd name="T14" fmla="*/ 21 w 269"/>
                <a:gd name="T15" fmla="*/ 34 h 100"/>
                <a:gd name="T16" fmla="*/ 21 w 269"/>
                <a:gd name="T17" fmla="*/ 25 h 100"/>
                <a:gd name="T18" fmla="*/ 23 w 269"/>
                <a:gd name="T19" fmla="*/ 21 h 100"/>
                <a:gd name="T20" fmla="*/ 27 w 269"/>
                <a:gd name="T21" fmla="*/ 13 h 100"/>
                <a:gd name="T22" fmla="*/ 31 w 269"/>
                <a:gd name="T23" fmla="*/ 9 h 100"/>
                <a:gd name="T24" fmla="*/ 35 w 269"/>
                <a:gd name="T25" fmla="*/ 6 h 100"/>
                <a:gd name="T26" fmla="*/ 39 w 269"/>
                <a:gd name="T27" fmla="*/ 4 h 100"/>
                <a:gd name="T28" fmla="*/ 47 w 269"/>
                <a:gd name="T29" fmla="*/ 1 h 100"/>
                <a:gd name="T30" fmla="*/ 54 w 269"/>
                <a:gd name="T31" fmla="*/ 0 h 100"/>
                <a:gd name="T32" fmla="*/ 65 w 269"/>
                <a:gd name="T33" fmla="*/ 0 h 100"/>
                <a:gd name="T34" fmla="*/ 77 w 269"/>
                <a:gd name="T35" fmla="*/ 1 h 100"/>
                <a:gd name="T36" fmla="*/ 96 w 269"/>
                <a:gd name="T37" fmla="*/ 2 h 100"/>
                <a:gd name="T38" fmla="*/ 112 w 269"/>
                <a:gd name="T39" fmla="*/ 4 h 100"/>
                <a:gd name="T40" fmla="*/ 131 w 269"/>
                <a:gd name="T41" fmla="*/ 6 h 100"/>
                <a:gd name="T42" fmla="*/ 144 w 269"/>
                <a:gd name="T43" fmla="*/ 7 h 100"/>
                <a:gd name="T44" fmla="*/ 153 w 269"/>
                <a:gd name="T45" fmla="*/ 9 h 100"/>
                <a:gd name="T46" fmla="*/ 163 w 269"/>
                <a:gd name="T47" fmla="*/ 10 h 100"/>
                <a:gd name="T48" fmla="*/ 172 w 269"/>
                <a:gd name="T49" fmla="*/ 10 h 100"/>
                <a:gd name="T50" fmla="*/ 182 w 269"/>
                <a:gd name="T51" fmla="*/ 12 h 100"/>
                <a:gd name="T52" fmla="*/ 193 w 269"/>
                <a:gd name="T53" fmla="*/ 13 h 100"/>
                <a:gd name="T54" fmla="*/ 206 w 269"/>
                <a:gd name="T55" fmla="*/ 14 h 100"/>
                <a:gd name="T56" fmla="*/ 216 w 269"/>
                <a:gd name="T57" fmla="*/ 16 h 100"/>
                <a:gd name="T58" fmla="*/ 227 w 269"/>
                <a:gd name="T59" fmla="*/ 17 h 100"/>
                <a:gd name="T60" fmla="*/ 236 w 269"/>
                <a:gd name="T61" fmla="*/ 18 h 100"/>
                <a:gd name="T62" fmla="*/ 243 w 269"/>
                <a:gd name="T63" fmla="*/ 19 h 100"/>
                <a:gd name="T64" fmla="*/ 253 w 269"/>
                <a:gd name="T65" fmla="*/ 19 h 100"/>
                <a:gd name="T66" fmla="*/ 259 w 269"/>
                <a:gd name="T67" fmla="*/ 18 h 100"/>
                <a:gd name="T68" fmla="*/ 267 w 269"/>
                <a:gd name="T69" fmla="*/ 1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9" h="100">
                  <a:moveTo>
                    <a:pt x="0" y="100"/>
                  </a:moveTo>
                  <a:lnTo>
                    <a:pt x="3" y="98"/>
                  </a:lnTo>
                  <a:lnTo>
                    <a:pt x="4" y="96"/>
                  </a:lnTo>
                  <a:lnTo>
                    <a:pt x="7" y="93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2" y="86"/>
                  </a:lnTo>
                  <a:lnTo>
                    <a:pt x="13" y="80"/>
                  </a:lnTo>
                  <a:lnTo>
                    <a:pt x="15" y="75"/>
                  </a:lnTo>
                  <a:lnTo>
                    <a:pt x="17" y="70"/>
                  </a:lnTo>
                  <a:lnTo>
                    <a:pt x="18" y="66"/>
                  </a:lnTo>
                  <a:lnTo>
                    <a:pt x="19" y="63"/>
                  </a:lnTo>
                  <a:lnTo>
                    <a:pt x="20" y="60"/>
                  </a:lnTo>
                  <a:lnTo>
                    <a:pt x="20" y="55"/>
                  </a:lnTo>
                  <a:lnTo>
                    <a:pt x="21" y="43"/>
                  </a:lnTo>
                  <a:lnTo>
                    <a:pt x="21" y="34"/>
                  </a:lnTo>
                  <a:lnTo>
                    <a:pt x="21" y="30"/>
                  </a:lnTo>
                  <a:lnTo>
                    <a:pt x="21" y="25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17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39" y="4"/>
                  </a:lnTo>
                  <a:lnTo>
                    <a:pt x="44" y="2"/>
                  </a:lnTo>
                  <a:lnTo>
                    <a:pt x="47" y="1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8" y="2"/>
                  </a:lnTo>
                  <a:lnTo>
                    <a:pt x="96" y="2"/>
                  </a:lnTo>
                  <a:lnTo>
                    <a:pt x="104" y="3"/>
                  </a:lnTo>
                  <a:lnTo>
                    <a:pt x="112" y="4"/>
                  </a:lnTo>
                  <a:lnTo>
                    <a:pt x="120" y="5"/>
                  </a:lnTo>
                  <a:lnTo>
                    <a:pt x="131" y="6"/>
                  </a:lnTo>
                  <a:lnTo>
                    <a:pt x="141" y="7"/>
                  </a:lnTo>
                  <a:lnTo>
                    <a:pt x="144" y="7"/>
                  </a:lnTo>
                  <a:lnTo>
                    <a:pt x="148" y="8"/>
                  </a:lnTo>
                  <a:lnTo>
                    <a:pt x="153" y="9"/>
                  </a:lnTo>
                  <a:lnTo>
                    <a:pt x="158" y="9"/>
                  </a:lnTo>
                  <a:lnTo>
                    <a:pt x="163" y="10"/>
                  </a:lnTo>
                  <a:lnTo>
                    <a:pt x="168" y="10"/>
                  </a:lnTo>
                  <a:lnTo>
                    <a:pt x="172" y="10"/>
                  </a:lnTo>
                  <a:lnTo>
                    <a:pt x="178" y="11"/>
                  </a:lnTo>
                  <a:lnTo>
                    <a:pt x="182" y="12"/>
                  </a:lnTo>
                  <a:lnTo>
                    <a:pt x="187" y="13"/>
                  </a:lnTo>
                  <a:lnTo>
                    <a:pt x="193" y="13"/>
                  </a:lnTo>
                  <a:lnTo>
                    <a:pt x="197" y="13"/>
                  </a:lnTo>
                  <a:lnTo>
                    <a:pt x="206" y="14"/>
                  </a:lnTo>
                  <a:lnTo>
                    <a:pt x="212" y="15"/>
                  </a:lnTo>
                  <a:lnTo>
                    <a:pt x="216" y="16"/>
                  </a:lnTo>
                  <a:lnTo>
                    <a:pt x="223" y="16"/>
                  </a:lnTo>
                  <a:lnTo>
                    <a:pt x="227" y="17"/>
                  </a:lnTo>
                  <a:lnTo>
                    <a:pt x="231" y="17"/>
                  </a:lnTo>
                  <a:lnTo>
                    <a:pt x="236" y="18"/>
                  </a:lnTo>
                  <a:lnTo>
                    <a:pt x="239" y="18"/>
                  </a:lnTo>
                  <a:lnTo>
                    <a:pt x="243" y="19"/>
                  </a:lnTo>
                  <a:lnTo>
                    <a:pt x="249" y="19"/>
                  </a:lnTo>
                  <a:lnTo>
                    <a:pt x="253" y="19"/>
                  </a:lnTo>
                  <a:lnTo>
                    <a:pt x="256" y="19"/>
                  </a:lnTo>
                  <a:lnTo>
                    <a:pt x="259" y="18"/>
                  </a:lnTo>
                  <a:lnTo>
                    <a:pt x="264" y="18"/>
                  </a:lnTo>
                  <a:lnTo>
                    <a:pt x="267" y="17"/>
                  </a:lnTo>
                  <a:lnTo>
                    <a:pt x="269" y="17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9" name="Freeform 539"/>
            <p:cNvSpPr>
              <a:spLocks/>
            </p:cNvSpPr>
            <p:nvPr/>
          </p:nvSpPr>
          <p:spPr bwMode="auto">
            <a:xfrm>
              <a:off x="8561851" y="-89745"/>
              <a:ext cx="313553" cy="207264"/>
            </a:xfrm>
            <a:custGeom>
              <a:avLst/>
              <a:gdLst>
                <a:gd name="T0" fmla="*/ 118 w 118"/>
                <a:gd name="T1" fmla="*/ 55 h 78"/>
                <a:gd name="T2" fmla="*/ 116 w 118"/>
                <a:gd name="T3" fmla="*/ 56 h 78"/>
                <a:gd name="T4" fmla="*/ 115 w 118"/>
                <a:gd name="T5" fmla="*/ 57 h 78"/>
                <a:gd name="T6" fmla="*/ 112 w 118"/>
                <a:gd name="T7" fmla="*/ 60 h 78"/>
                <a:gd name="T8" fmla="*/ 110 w 118"/>
                <a:gd name="T9" fmla="*/ 62 h 78"/>
                <a:gd name="T10" fmla="*/ 107 w 118"/>
                <a:gd name="T11" fmla="*/ 65 h 78"/>
                <a:gd name="T12" fmla="*/ 104 w 118"/>
                <a:gd name="T13" fmla="*/ 68 h 78"/>
                <a:gd name="T14" fmla="*/ 101 w 118"/>
                <a:gd name="T15" fmla="*/ 71 h 78"/>
                <a:gd name="T16" fmla="*/ 98 w 118"/>
                <a:gd name="T17" fmla="*/ 73 h 78"/>
                <a:gd name="T18" fmla="*/ 95 w 118"/>
                <a:gd name="T19" fmla="*/ 74 h 78"/>
                <a:gd name="T20" fmla="*/ 92 w 118"/>
                <a:gd name="T21" fmla="*/ 76 h 78"/>
                <a:gd name="T22" fmla="*/ 89 w 118"/>
                <a:gd name="T23" fmla="*/ 76 h 78"/>
                <a:gd name="T24" fmla="*/ 87 w 118"/>
                <a:gd name="T25" fmla="*/ 77 h 78"/>
                <a:gd name="T26" fmla="*/ 84 w 118"/>
                <a:gd name="T27" fmla="*/ 78 h 78"/>
                <a:gd name="T28" fmla="*/ 78 w 118"/>
                <a:gd name="T29" fmla="*/ 78 h 78"/>
                <a:gd name="T30" fmla="*/ 69 w 118"/>
                <a:gd name="T31" fmla="*/ 77 h 78"/>
                <a:gd name="T32" fmla="*/ 66 w 118"/>
                <a:gd name="T33" fmla="*/ 77 h 78"/>
                <a:gd name="T34" fmla="*/ 63 w 118"/>
                <a:gd name="T35" fmla="*/ 76 h 78"/>
                <a:gd name="T36" fmla="*/ 61 w 118"/>
                <a:gd name="T37" fmla="*/ 76 h 78"/>
                <a:gd name="T38" fmla="*/ 58 w 118"/>
                <a:gd name="T39" fmla="*/ 74 h 78"/>
                <a:gd name="T40" fmla="*/ 55 w 118"/>
                <a:gd name="T41" fmla="*/ 73 h 78"/>
                <a:gd name="T42" fmla="*/ 54 w 118"/>
                <a:gd name="T43" fmla="*/ 71 h 78"/>
                <a:gd name="T44" fmla="*/ 52 w 118"/>
                <a:gd name="T45" fmla="*/ 69 h 78"/>
                <a:gd name="T46" fmla="*/ 51 w 118"/>
                <a:gd name="T47" fmla="*/ 68 h 78"/>
                <a:gd name="T48" fmla="*/ 49 w 118"/>
                <a:gd name="T49" fmla="*/ 63 h 78"/>
                <a:gd name="T50" fmla="*/ 46 w 118"/>
                <a:gd name="T51" fmla="*/ 59 h 78"/>
                <a:gd name="T52" fmla="*/ 44 w 118"/>
                <a:gd name="T53" fmla="*/ 54 h 78"/>
                <a:gd name="T54" fmla="*/ 42 w 118"/>
                <a:gd name="T55" fmla="*/ 50 h 78"/>
                <a:gd name="T56" fmla="*/ 39 w 118"/>
                <a:gd name="T57" fmla="*/ 44 h 78"/>
                <a:gd name="T58" fmla="*/ 37 w 118"/>
                <a:gd name="T59" fmla="*/ 39 h 78"/>
                <a:gd name="T60" fmla="*/ 34 w 118"/>
                <a:gd name="T61" fmla="*/ 34 h 78"/>
                <a:gd name="T62" fmla="*/ 31 w 118"/>
                <a:gd name="T63" fmla="*/ 29 h 78"/>
                <a:gd name="T64" fmla="*/ 29 w 118"/>
                <a:gd name="T65" fmla="*/ 25 h 78"/>
                <a:gd name="T66" fmla="*/ 26 w 118"/>
                <a:gd name="T67" fmla="*/ 22 h 78"/>
                <a:gd name="T68" fmla="*/ 21 w 118"/>
                <a:gd name="T69" fmla="*/ 18 h 78"/>
                <a:gd name="T70" fmla="*/ 18 w 118"/>
                <a:gd name="T71" fmla="*/ 16 h 78"/>
                <a:gd name="T72" fmla="*/ 14 w 118"/>
                <a:gd name="T73" fmla="*/ 14 h 78"/>
                <a:gd name="T74" fmla="*/ 9 w 118"/>
                <a:gd name="T75" fmla="*/ 11 h 78"/>
                <a:gd name="T76" fmla="*/ 5 w 118"/>
                <a:gd name="T77" fmla="*/ 7 h 78"/>
                <a:gd name="T78" fmla="*/ 2 w 118"/>
                <a:gd name="T79" fmla="*/ 3 h 78"/>
                <a:gd name="T80" fmla="*/ 0 w 118"/>
                <a:gd name="T8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78">
                  <a:moveTo>
                    <a:pt x="118" y="55"/>
                  </a:moveTo>
                  <a:lnTo>
                    <a:pt x="116" y="56"/>
                  </a:lnTo>
                  <a:lnTo>
                    <a:pt x="115" y="57"/>
                  </a:lnTo>
                  <a:lnTo>
                    <a:pt x="112" y="60"/>
                  </a:lnTo>
                  <a:lnTo>
                    <a:pt x="110" y="62"/>
                  </a:lnTo>
                  <a:lnTo>
                    <a:pt x="107" y="65"/>
                  </a:lnTo>
                  <a:lnTo>
                    <a:pt x="104" y="68"/>
                  </a:lnTo>
                  <a:lnTo>
                    <a:pt x="101" y="71"/>
                  </a:lnTo>
                  <a:lnTo>
                    <a:pt x="98" y="73"/>
                  </a:lnTo>
                  <a:lnTo>
                    <a:pt x="95" y="74"/>
                  </a:lnTo>
                  <a:lnTo>
                    <a:pt x="92" y="76"/>
                  </a:lnTo>
                  <a:lnTo>
                    <a:pt x="89" y="76"/>
                  </a:lnTo>
                  <a:lnTo>
                    <a:pt x="87" y="77"/>
                  </a:lnTo>
                  <a:lnTo>
                    <a:pt x="84" y="78"/>
                  </a:lnTo>
                  <a:lnTo>
                    <a:pt x="78" y="78"/>
                  </a:lnTo>
                  <a:lnTo>
                    <a:pt x="69" y="77"/>
                  </a:lnTo>
                  <a:lnTo>
                    <a:pt x="66" y="77"/>
                  </a:lnTo>
                  <a:lnTo>
                    <a:pt x="63" y="76"/>
                  </a:lnTo>
                  <a:lnTo>
                    <a:pt x="61" y="76"/>
                  </a:lnTo>
                  <a:lnTo>
                    <a:pt x="58" y="74"/>
                  </a:lnTo>
                  <a:lnTo>
                    <a:pt x="55" y="73"/>
                  </a:lnTo>
                  <a:lnTo>
                    <a:pt x="54" y="71"/>
                  </a:lnTo>
                  <a:lnTo>
                    <a:pt x="52" y="69"/>
                  </a:lnTo>
                  <a:lnTo>
                    <a:pt x="51" y="68"/>
                  </a:lnTo>
                  <a:lnTo>
                    <a:pt x="49" y="63"/>
                  </a:lnTo>
                  <a:lnTo>
                    <a:pt x="46" y="59"/>
                  </a:lnTo>
                  <a:lnTo>
                    <a:pt x="44" y="54"/>
                  </a:lnTo>
                  <a:lnTo>
                    <a:pt x="42" y="50"/>
                  </a:lnTo>
                  <a:lnTo>
                    <a:pt x="39" y="44"/>
                  </a:lnTo>
                  <a:lnTo>
                    <a:pt x="37" y="39"/>
                  </a:lnTo>
                  <a:lnTo>
                    <a:pt x="34" y="34"/>
                  </a:lnTo>
                  <a:lnTo>
                    <a:pt x="31" y="29"/>
                  </a:lnTo>
                  <a:lnTo>
                    <a:pt x="29" y="25"/>
                  </a:lnTo>
                  <a:lnTo>
                    <a:pt x="26" y="22"/>
                  </a:lnTo>
                  <a:lnTo>
                    <a:pt x="21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9" y="11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70" name="Freeform 540"/>
            <p:cNvSpPr>
              <a:spLocks/>
            </p:cNvSpPr>
            <p:nvPr/>
          </p:nvSpPr>
          <p:spPr bwMode="auto">
            <a:xfrm>
              <a:off x="6773534" y="-807198"/>
              <a:ext cx="2444654" cy="2149702"/>
            </a:xfrm>
            <a:custGeom>
              <a:avLst/>
              <a:gdLst>
                <a:gd name="T0" fmla="*/ 6 w 920"/>
                <a:gd name="T1" fmla="*/ 795 h 809"/>
                <a:gd name="T2" fmla="*/ 14 w 920"/>
                <a:gd name="T3" fmla="*/ 780 h 809"/>
                <a:gd name="T4" fmla="*/ 22 w 920"/>
                <a:gd name="T5" fmla="*/ 766 h 809"/>
                <a:gd name="T6" fmla="*/ 30 w 920"/>
                <a:gd name="T7" fmla="*/ 752 h 809"/>
                <a:gd name="T8" fmla="*/ 40 w 920"/>
                <a:gd name="T9" fmla="*/ 734 h 809"/>
                <a:gd name="T10" fmla="*/ 49 w 920"/>
                <a:gd name="T11" fmla="*/ 717 h 809"/>
                <a:gd name="T12" fmla="*/ 58 w 920"/>
                <a:gd name="T13" fmla="*/ 703 h 809"/>
                <a:gd name="T14" fmla="*/ 67 w 920"/>
                <a:gd name="T15" fmla="*/ 687 h 809"/>
                <a:gd name="T16" fmla="*/ 76 w 920"/>
                <a:gd name="T17" fmla="*/ 671 h 809"/>
                <a:gd name="T18" fmla="*/ 83 w 920"/>
                <a:gd name="T19" fmla="*/ 660 h 809"/>
                <a:gd name="T20" fmla="*/ 97 w 920"/>
                <a:gd name="T21" fmla="*/ 643 h 809"/>
                <a:gd name="T22" fmla="*/ 108 w 920"/>
                <a:gd name="T23" fmla="*/ 631 h 809"/>
                <a:gd name="T24" fmla="*/ 121 w 920"/>
                <a:gd name="T25" fmla="*/ 619 h 809"/>
                <a:gd name="T26" fmla="*/ 141 w 920"/>
                <a:gd name="T27" fmla="*/ 598 h 809"/>
                <a:gd name="T28" fmla="*/ 155 w 920"/>
                <a:gd name="T29" fmla="*/ 585 h 809"/>
                <a:gd name="T30" fmla="*/ 169 w 920"/>
                <a:gd name="T31" fmla="*/ 571 h 809"/>
                <a:gd name="T32" fmla="*/ 182 w 920"/>
                <a:gd name="T33" fmla="*/ 557 h 809"/>
                <a:gd name="T34" fmla="*/ 195 w 920"/>
                <a:gd name="T35" fmla="*/ 548 h 809"/>
                <a:gd name="T36" fmla="*/ 211 w 920"/>
                <a:gd name="T37" fmla="*/ 537 h 809"/>
                <a:gd name="T38" fmla="*/ 232 w 920"/>
                <a:gd name="T39" fmla="*/ 525 h 809"/>
                <a:gd name="T40" fmla="*/ 248 w 920"/>
                <a:gd name="T41" fmla="*/ 517 h 809"/>
                <a:gd name="T42" fmla="*/ 266 w 920"/>
                <a:gd name="T43" fmla="*/ 507 h 809"/>
                <a:gd name="T44" fmla="*/ 283 w 920"/>
                <a:gd name="T45" fmla="*/ 497 h 809"/>
                <a:gd name="T46" fmla="*/ 303 w 920"/>
                <a:gd name="T47" fmla="*/ 486 h 809"/>
                <a:gd name="T48" fmla="*/ 322 w 920"/>
                <a:gd name="T49" fmla="*/ 476 h 809"/>
                <a:gd name="T50" fmla="*/ 341 w 920"/>
                <a:gd name="T51" fmla="*/ 469 h 809"/>
                <a:gd name="T52" fmla="*/ 355 w 920"/>
                <a:gd name="T53" fmla="*/ 467 h 809"/>
                <a:gd name="T54" fmla="*/ 368 w 920"/>
                <a:gd name="T55" fmla="*/ 469 h 809"/>
                <a:gd name="T56" fmla="*/ 381 w 920"/>
                <a:gd name="T57" fmla="*/ 474 h 809"/>
                <a:gd name="T58" fmla="*/ 394 w 920"/>
                <a:gd name="T59" fmla="*/ 481 h 809"/>
                <a:gd name="T60" fmla="*/ 412 w 920"/>
                <a:gd name="T61" fmla="*/ 489 h 809"/>
                <a:gd name="T62" fmla="*/ 432 w 920"/>
                <a:gd name="T63" fmla="*/ 492 h 809"/>
                <a:gd name="T64" fmla="*/ 447 w 920"/>
                <a:gd name="T65" fmla="*/ 490 h 809"/>
                <a:gd name="T66" fmla="*/ 458 w 920"/>
                <a:gd name="T67" fmla="*/ 486 h 809"/>
                <a:gd name="T68" fmla="*/ 475 w 920"/>
                <a:gd name="T69" fmla="*/ 474 h 809"/>
                <a:gd name="T70" fmla="*/ 487 w 920"/>
                <a:gd name="T71" fmla="*/ 457 h 809"/>
                <a:gd name="T72" fmla="*/ 501 w 920"/>
                <a:gd name="T73" fmla="*/ 434 h 809"/>
                <a:gd name="T74" fmla="*/ 514 w 920"/>
                <a:gd name="T75" fmla="*/ 409 h 809"/>
                <a:gd name="T76" fmla="*/ 526 w 920"/>
                <a:gd name="T77" fmla="*/ 384 h 809"/>
                <a:gd name="T78" fmla="*/ 538 w 920"/>
                <a:gd name="T79" fmla="*/ 361 h 809"/>
                <a:gd name="T80" fmla="*/ 549 w 920"/>
                <a:gd name="T81" fmla="*/ 346 h 809"/>
                <a:gd name="T82" fmla="*/ 565 w 920"/>
                <a:gd name="T83" fmla="*/ 331 h 809"/>
                <a:gd name="T84" fmla="*/ 599 w 920"/>
                <a:gd name="T85" fmla="*/ 306 h 809"/>
                <a:gd name="T86" fmla="*/ 634 w 920"/>
                <a:gd name="T87" fmla="*/ 284 h 809"/>
                <a:gd name="T88" fmla="*/ 653 w 920"/>
                <a:gd name="T89" fmla="*/ 276 h 809"/>
                <a:gd name="T90" fmla="*/ 682 w 920"/>
                <a:gd name="T91" fmla="*/ 267 h 809"/>
                <a:gd name="T92" fmla="*/ 706 w 920"/>
                <a:gd name="T93" fmla="*/ 260 h 809"/>
                <a:gd name="T94" fmla="*/ 721 w 920"/>
                <a:gd name="T95" fmla="*/ 250 h 809"/>
                <a:gd name="T96" fmla="*/ 731 w 920"/>
                <a:gd name="T97" fmla="*/ 238 h 809"/>
                <a:gd name="T98" fmla="*/ 736 w 920"/>
                <a:gd name="T99" fmla="*/ 223 h 809"/>
                <a:gd name="T100" fmla="*/ 742 w 920"/>
                <a:gd name="T101" fmla="*/ 203 h 809"/>
                <a:gd name="T102" fmla="*/ 748 w 920"/>
                <a:gd name="T103" fmla="*/ 184 h 809"/>
                <a:gd name="T104" fmla="*/ 756 w 920"/>
                <a:gd name="T105" fmla="*/ 160 h 809"/>
                <a:gd name="T106" fmla="*/ 762 w 920"/>
                <a:gd name="T107" fmla="*/ 140 h 809"/>
                <a:gd name="T108" fmla="*/ 770 w 920"/>
                <a:gd name="T109" fmla="*/ 116 h 809"/>
                <a:gd name="T110" fmla="*/ 777 w 920"/>
                <a:gd name="T111" fmla="*/ 95 h 809"/>
                <a:gd name="T112" fmla="*/ 785 w 920"/>
                <a:gd name="T113" fmla="*/ 79 h 809"/>
                <a:gd name="T114" fmla="*/ 795 w 920"/>
                <a:gd name="T115" fmla="*/ 66 h 809"/>
                <a:gd name="T116" fmla="*/ 806 w 920"/>
                <a:gd name="T117" fmla="*/ 56 h 809"/>
                <a:gd name="T118" fmla="*/ 829 w 920"/>
                <a:gd name="T119" fmla="*/ 42 h 809"/>
                <a:gd name="T120" fmla="*/ 858 w 920"/>
                <a:gd name="T121" fmla="*/ 29 h 809"/>
                <a:gd name="T122" fmla="*/ 892 w 920"/>
                <a:gd name="T123" fmla="*/ 14 h 809"/>
                <a:gd name="T124" fmla="*/ 918 w 920"/>
                <a:gd name="T125" fmla="*/ 1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0" h="809">
                  <a:moveTo>
                    <a:pt x="0" y="809"/>
                  </a:moveTo>
                  <a:lnTo>
                    <a:pt x="2" y="805"/>
                  </a:lnTo>
                  <a:lnTo>
                    <a:pt x="4" y="800"/>
                  </a:lnTo>
                  <a:lnTo>
                    <a:pt x="6" y="795"/>
                  </a:lnTo>
                  <a:lnTo>
                    <a:pt x="8" y="791"/>
                  </a:lnTo>
                  <a:lnTo>
                    <a:pt x="9" y="787"/>
                  </a:lnTo>
                  <a:lnTo>
                    <a:pt x="10" y="785"/>
                  </a:lnTo>
                  <a:lnTo>
                    <a:pt x="14" y="780"/>
                  </a:lnTo>
                  <a:lnTo>
                    <a:pt x="15" y="777"/>
                  </a:lnTo>
                  <a:lnTo>
                    <a:pt x="17" y="773"/>
                  </a:lnTo>
                  <a:lnTo>
                    <a:pt x="19" y="770"/>
                  </a:lnTo>
                  <a:lnTo>
                    <a:pt x="22" y="766"/>
                  </a:lnTo>
                  <a:lnTo>
                    <a:pt x="24" y="762"/>
                  </a:lnTo>
                  <a:lnTo>
                    <a:pt x="27" y="756"/>
                  </a:lnTo>
                  <a:lnTo>
                    <a:pt x="29" y="753"/>
                  </a:lnTo>
                  <a:lnTo>
                    <a:pt x="30" y="752"/>
                  </a:lnTo>
                  <a:lnTo>
                    <a:pt x="32" y="747"/>
                  </a:lnTo>
                  <a:lnTo>
                    <a:pt x="35" y="742"/>
                  </a:lnTo>
                  <a:lnTo>
                    <a:pt x="38" y="738"/>
                  </a:lnTo>
                  <a:lnTo>
                    <a:pt x="40" y="734"/>
                  </a:lnTo>
                  <a:lnTo>
                    <a:pt x="43" y="730"/>
                  </a:lnTo>
                  <a:lnTo>
                    <a:pt x="46" y="724"/>
                  </a:lnTo>
                  <a:lnTo>
                    <a:pt x="47" y="721"/>
                  </a:lnTo>
                  <a:lnTo>
                    <a:pt x="49" y="717"/>
                  </a:lnTo>
                  <a:lnTo>
                    <a:pt x="51" y="715"/>
                  </a:lnTo>
                  <a:lnTo>
                    <a:pt x="53" y="711"/>
                  </a:lnTo>
                  <a:lnTo>
                    <a:pt x="55" y="707"/>
                  </a:lnTo>
                  <a:lnTo>
                    <a:pt x="58" y="703"/>
                  </a:lnTo>
                  <a:lnTo>
                    <a:pt x="60" y="699"/>
                  </a:lnTo>
                  <a:lnTo>
                    <a:pt x="63" y="694"/>
                  </a:lnTo>
                  <a:lnTo>
                    <a:pt x="65" y="690"/>
                  </a:lnTo>
                  <a:lnTo>
                    <a:pt x="67" y="687"/>
                  </a:lnTo>
                  <a:lnTo>
                    <a:pt x="70" y="682"/>
                  </a:lnTo>
                  <a:lnTo>
                    <a:pt x="73" y="677"/>
                  </a:lnTo>
                  <a:lnTo>
                    <a:pt x="74" y="673"/>
                  </a:lnTo>
                  <a:lnTo>
                    <a:pt x="76" y="671"/>
                  </a:lnTo>
                  <a:lnTo>
                    <a:pt x="77" y="668"/>
                  </a:lnTo>
                  <a:lnTo>
                    <a:pt x="80" y="665"/>
                  </a:lnTo>
                  <a:lnTo>
                    <a:pt x="82" y="662"/>
                  </a:lnTo>
                  <a:lnTo>
                    <a:pt x="83" y="660"/>
                  </a:lnTo>
                  <a:lnTo>
                    <a:pt x="86" y="657"/>
                  </a:lnTo>
                  <a:lnTo>
                    <a:pt x="89" y="653"/>
                  </a:lnTo>
                  <a:lnTo>
                    <a:pt x="94" y="648"/>
                  </a:lnTo>
                  <a:lnTo>
                    <a:pt x="97" y="643"/>
                  </a:lnTo>
                  <a:lnTo>
                    <a:pt x="100" y="640"/>
                  </a:lnTo>
                  <a:lnTo>
                    <a:pt x="103" y="637"/>
                  </a:lnTo>
                  <a:lnTo>
                    <a:pt x="105" y="635"/>
                  </a:lnTo>
                  <a:lnTo>
                    <a:pt x="108" y="631"/>
                  </a:lnTo>
                  <a:lnTo>
                    <a:pt x="112" y="628"/>
                  </a:lnTo>
                  <a:lnTo>
                    <a:pt x="115" y="625"/>
                  </a:lnTo>
                  <a:lnTo>
                    <a:pt x="118" y="622"/>
                  </a:lnTo>
                  <a:lnTo>
                    <a:pt x="121" y="619"/>
                  </a:lnTo>
                  <a:lnTo>
                    <a:pt x="126" y="613"/>
                  </a:lnTo>
                  <a:lnTo>
                    <a:pt x="130" y="610"/>
                  </a:lnTo>
                  <a:lnTo>
                    <a:pt x="135" y="605"/>
                  </a:lnTo>
                  <a:lnTo>
                    <a:pt x="141" y="598"/>
                  </a:lnTo>
                  <a:lnTo>
                    <a:pt x="145" y="595"/>
                  </a:lnTo>
                  <a:lnTo>
                    <a:pt x="149" y="591"/>
                  </a:lnTo>
                  <a:lnTo>
                    <a:pt x="152" y="588"/>
                  </a:lnTo>
                  <a:lnTo>
                    <a:pt x="155" y="585"/>
                  </a:lnTo>
                  <a:lnTo>
                    <a:pt x="159" y="581"/>
                  </a:lnTo>
                  <a:lnTo>
                    <a:pt x="162" y="578"/>
                  </a:lnTo>
                  <a:lnTo>
                    <a:pt x="166" y="574"/>
                  </a:lnTo>
                  <a:lnTo>
                    <a:pt x="169" y="571"/>
                  </a:lnTo>
                  <a:lnTo>
                    <a:pt x="172" y="567"/>
                  </a:lnTo>
                  <a:lnTo>
                    <a:pt x="175" y="564"/>
                  </a:lnTo>
                  <a:lnTo>
                    <a:pt x="179" y="561"/>
                  </a:lnTo>
                  <a:lnTo>
                    <a:pt x="182" y="557"/>
                  </a:lnTo>
                  <a:lnTo>
                    <a:pt x="186" y="554"/>
                  </a:lnTo>
                  <a:lnTo>
                    <a:pt x="189" y="552"/>
                  </a:lnTo>
                  <a:lnTo>
                    <a:pt x="192" y="550"/>
                  </a:lnTo>
                  <a:lnTo>
                    <a:pt x="195" y="548"/>
                  </a:lnTo>
                  <a:lnTo>
                    <a:pt x="198" y="545"/>
                  </a:lnTo>
                  <a:lnTo>
                    <a:pt x="202" y="543"/>
                  </a:lnTo>
                  <a:lnTo>
                    <a:pt x="206" y="540"/>
                  </a:lnTo>
                  <a:lnTo>
                    <a:pt x="211" y="537"/>
                  </a:lnTo>
                  <a:lnTo>
                    <a:pt x="218" y="534"/>
                  </a:lnTo>
                  <a:lnTo>
                    <a:pt x="223" y="531"/>
                  </a:lnTo>
                  <a:lnTo>
                    <a:pt x="228" y="528"/>
                  </a:lnTo>
                  <a:lnTo>
                    <a:pt x="232" y="525"/>
                  </a:lnTo>
                  <a:lnTo>
                    <a:pt x="236" y="523"/>
                  </a:lnTo>
                  <a:lnTo>
                    <a:pt x="241" y="521"/>
                  </a:lnTo>
                  <a:lnTo>
                    <a:pt x="245" y="519"/>
                  </a:lnTo>
                  <a:lnTo>
                    <a:pt x="248" y="517"/>
                  </a:lnTo>
                  <a:lnTo>
                    <a:pt x="253" y="514"/>
                  </a:lnTo>
                  <a:lnTo>
                    <a:pt x="258" y="511"/>
                  </a:lnTo>
                  <a:lnTo>
                    <a:pt x="261" y="510"/>
                  </a:lnTo>
                  <a:lnTo>
                    <a:pt x="266" y="507"/>
                  </a:lnTo>
                  <a:lnTo>
                    <a:pt x="270" y="505"/>
                  </a:lnTo>
                  <a:lnTo>
                    <a:pt x="275" y="502"/>
                  </a:lnTo>
                  <a:lnTo>
                    <a:pt x="279" y="500"/>
                  </a:lnTo>
                  <a:lnTo>
                    <a:pt x="283" y="497"/>
                  </a:lnTo>
                  <a:lnTo>
                    <a:pt x="286" y="496"/>
                  </a:lnTo>
                  <a:lnTo>
                    <a:pt x="291" y="493"/>
                  </a:lnTo>
                  <a:lnTo>
                    <a:pt x="295" y="491"/>
                  </a:lnTo>
                  <a:lnTo>
                    <a:pt x="303" y="486"/>
                  </a:lnTo>
                  <a:lnTo>
                    <a:pt x="307" y="484"/>
                  </a:lnTo>
                  <a:lnTo>
                    <a:pt x="312" y="481"/>
                  </a:lnTo>
                  <a:lnTo>
                    <a:pt x="317" y="479"/>
                  </a:lnTo>
                  <a:lnTo>
                    <a:pt x="322" y="476"/>
                  </a:lnTo>
                  <a:lnTo>
                    <a:pt x="327" y="474"/>
                  </a:lnTo>
                  <a:lnTo>
                    <a:pt x="332" y="471"/>
                  </a:lnTo>
                  <a:lnTo>
                    <a:pt x="337" y="470"/>
                  </a:lnTo>
                  <a:lnTo>
                    <a:pt x="341" y="469"/>
                  </a:lnTo>
                  <a:lnTo>
                    <a:pt x="344" y="469"/>
                  </a:lnTo>
                  <a:lnTo>
                    <a:pt x="348" y="468"/>
                  </a:lnTo>
                  <a:lnTo>
                    <a:pt x="352" y="468"/>
                  </a:lnTo>
                  <a:lnTo>
                    <a:pt x="355" y="467"/>
                  </a:lnTo>
                  <a:lnTo>
                    <a:pt x="359" y="467"/>
                  </a:lnTo>
                  <a:lnTo>
                    <a:pt x="362" y="468"/>
                  </a:lnTo>
                  <a:lnTo>
                    <a:pt x="365" y="469"/>
                  </a:lnTo>
                  <a:lnTo>
                    <a:pt x="368" y="469"/>
                  </a:lnTo>
                  <a:lnTo>
                    <a:pt x="370" y="469"/>
                  </a:lnTo>
                  <a:lnTo>
                    <a:pt x="372" y="470"/>
                  </a:lnTo>
                  <a:lnTo>
                    <a:pt x="377" y="472"/>
                  </a:lnTo>
                  <a:lnTo>
                    <a:pt x="381" y="474"/>
                  </a:lnTo>
                  <a:lnTo>
                    <a:pt x="383" y="474"/>
                  </a:lnTo>
                  <a:lnTo>
                    <a:pt x="385" y="476"/>
                  </a:lnTo>
                  <a:lnTo>
                    <a:pt x="387" y="477"/>
                  </a:lnTo>
                  <a:lnTo>
                    <a:pt x="394" y="481"/>
                  </a:lnTo>
                  <a:lnTo>
                    <a:pt x="398" y="483"/>
                  </a:lnTo>
                  <a:lnTo>
                    <a:pt x="404" y="486"/>
                  </a:lnTo>
                  <a:lnTo>
                    <a:pt x="407" y="488"/>
                  </a:lnTo>
                  <a:lnTo>
                    <a:pt x="412" y="489"/>
                  </a:lnTo>
                  <a:lnTo>
                    <a:pt x="418" y="491"/>
                  </a:lnTo>
                  <a:lnTo>
                    <a:pt x="422" y="491"/>
                  </a:lnTo>
                  <a:lnTo>
                    <a:pt x="427" y="492"/>
                  </a:lnTo>
                  <a:lnTo>
                    <a:pt x="432" y="492"/>
                  </a:lnTo>
                  <a:lnTo>
                    <a:pt x="437" y="492"/>
                  </a:lnTo>
                  <a:lnTo>
                    <a:pt x="441" y="491"/>
                  </a:lnTo>
                  <a:lnTo>
                    <a:pt x="444" y="491"/>
                  </a:lnTo>
                  <a:lnTo>
                    <a:pt x="447" y="490"/>
                  </a:lnTo>
                  <a:lnTo>
                    <a:pt x="450" y="489"/>
                  </a:lnTo>
                  <a:lnTo>
                    <a:pt x="453" y="489"/>
                  </a:lnTo>
                  <a:lnTo>
                    <a:pt x="456" y="488"/>
                  </a:lnTo>
                  <a:lnTo>
                    <a:pt x="458" y="486"/>
                  </a:lnTo>
                  <a:lnTo>
                    <a:pt x="463" y="483"/>
                  </a:lnTo>
                  <a:lnTo>
                    <a:pt x="467" y="481"/>
                  </a:lnTo>
                  <a:lnTo>
                    <a:pt x="470" y="479"/>
                  </a:lnTo>
                  <a:lnTo>
                    <a:pt x="475" y="474"/>
                  </a:lnTo>
                  <a:lnTo>
                    <a:pt x="478" y="471"/>
                  </a:lnTo>
                  <a:lnTo>
                    <a:pt x="481" y="467"/>
                  </a:lnTo>
                  <a:lnTo>
                    <a:pt x="484" y="463"/>
                  </a:lnTo>
                  <a:lnTo>
                    <a:pt x="487" y="457"/>
                  </a:lnTo>
                  <a:lnTo>
                    <a:pt x="491" y="450"/>
                  </a:lnTo>
                  <a:lnTo>
                    <a:pt x="494" y="444"/>
                  </a:lnTo>
                  <a:lnTo>
                    <a:pt x="498" y="438"/>
                  </a:lnTo>
                  <a:lnTo>
                    <a:pt x="501" y="434"/>
                  </a:lnTo>
                  <a:lnTo>
                    <a:pt x="505" y="425"/>
                  </a:lnTo>
                  <a:lnTo>
                    <a:pt x="508" y="420"/>
                  </a:lnTo>
                  <a:lnTo>
                    <a:pt x="512" y="414"/>
                  </a:lnTo>
                  <a:lnTo>
                    <a:pt x="514" y="409"/>
                  </a:lnTo>
                  <a:lnTo>
                    <a:pt x="519" y="400"/>
                  </a:lnTo>
                  <a:lnTo>
                    <a:pt x="521" y="396"/>
                  </a:lnTo>
                  <a:lnTo>
                    <a:pt x="524" y="390"/>
                  </a:lnTo>
                  <a:lnTo>
                    <a:pt x="526" y="384"/>
                  </a:lnTo>
                  <a:lnTo>
                    <a:pt x="530" y="376"/>
                  </a:lnTo>
                  <a:lnTo>
                    <a:pt x="533" y="371"/>
                  </a:lnTo>
                  <a:lnTo>
                    <a:pt x="536" y="366"/>
                  </a:lnTo>
                  <a:lnTo>
                    <a:pt x="538" y="361"/>
                  </a:lnTo>
                  <a:lnTo>
                    <a:pt x="540" y="357"/>
                  </a:lnTo>
                  <a:lnTo>
                    <a:pt x="543" y="353"/>
                  </a:lnTo>
                  <a:lnTo>
                    <a:pt x="546" y="349"/>
                  </a:lnTo>
                  <a:lnTo>
                    <a:pt x="549" y="346"/>
                  </a:lnTo>
                  <a:lnTo>
                    <a:pt x="552" y="343"/>
                  </a:lnTo>
                  <a:lnTo>
                    <a:pt x="556" y="338"/>
                  </a:lnTo>
                  <a:lnTo>
                    <a:pt x="559" y="335"/>
                  </a:lnTo>
                  <a:lnTo>
                    <a:pt x="565" y="331"/>
                  </a:lnTo>
                  <a:lnTo>
                    <a:pt x="575" y="323"/>
                  </a:lnTo>
                  <a:lnTo>
                    <a:pt x="580" y="319"/>
                  </a:lnTo>
                  <a:lnTo>
                    <a:pt x="590" y="312"/>
                  </a:lnTo>
                  <a:lnTo>
                    <a:pt x="599" y="306"/>
                  </a:lnTo>
                  <a:lnTo>
                    <a:pt x="609" y="300"/>
                  </a:lnTo>
                  <a:lnTo>
                    <a:pt x="619" y="294"/>
                  </a:lnTo>
                  <a:lnTo>
                    <a:pt x="628" y="288"/>
                  </a:lnTo>
                  <a:lnTo>
                    <a:pt x="634" y="284"/>
                  </a:lnTo>
                  <a:lnTo>
                    <a:pt x="638" y="282"/>
                  </a:lnTo>
                  <a:lnTo>
                    <a:pt x="642" y="280"/>
                  </a:lnTo>
                  <a:lnTo>
                    <a:pt x="647" y="278"/>
                  </a:lnTo>
                  <a:lnTo>
                    <a:pt x="653" y="276"/>
                  </a:lnTo>
                  <a:lnTo>
                    <a:pt x="658" y="275"/>
                  </a:lnTo>
                  <a:lnTo>
                    <a:pt x="664" y="272"/>
                  </a:lnTo>
                  <a:lnTo>
                    <a:pt x="670" y="270"/>
                  </a:lnTo>
                  <a:lnTo>
                    <a:pt x="682" y="267"/>
                  </a:lnTo>
                  <a:lnTo>
                    <a:pt x="689" y="265"/>
                  </a:lnTo>
                  <a:lnTo>
                    <a:pt x="694" y="264"/>
                  </a:lnTo>
                  <a:lnTo>
                    <a:pt x="702" y="261"/>
                  </a:lnTo>
                  <a:lnTo>
                    <a:pt x="706" y="260"/>
                  </a:lnTo>
                  <a:lnTo>
                    <a:pt x="708" y="259"/>
                  </a:lnTo>
                  <a:lnTo>
                    <a:pt x="712" y="257"/>
                  </a:lnTo>
                  <a:lnTo>
                    <a:pt x="717" y="253"/>
                  </a:lnTo>
                  <a:lnTo>
                    <a:pt x="721" y="250"/>
                  </a:lnTo>
                  <a:lnTo>
                    <a:pt x="723" y="248"/>
                  </a:lnTo>
                  <a:lnTo>
                    <a:pt x="726" y="244"/>
                  </a:lnTo>
                  <a:lnTo>
                    <a:pt x="728" y="241"/>
                  </a:lnTo>
                  <a:lnTo>
                    <a:pt x="731" y="238"/>
                  </a:lnTo>
                  <a:lnTo>
                    <a:pt x="732" y="235"/>
                  </a:lnTo>
                  <a:lnTo>
                    <a:pt x="733" y="233"/>
                  </a:lnTo>
                  <a:lnTo>
                    <a:pt x="735" y="227"/>
                  </a:lnTo>
                  <a:lnTo>
                    <a:pt x="736" y="223"/>
                  </a:lnTo>
                  <a:lnTo>
                    <a:pt x="737" y="218"/>
                  </a:lnTo>
                  <a:lnTo>
                    <a:pt x="740" y="213"/>
                  </a:lnTo>
                  <a:lnTo>
                    <a:pt x="741" y="208"/>
                  </a:lnTo>
                  <a:lnTo>
                    <a:pt x="742" y="203"/>
                  </a:lnTo>
                  <a:lnTo>
                    <a:pt x="744" y="198"/>
                  </a:lnTo>
                  <a:lnTo>
                    <a:pt x="745" y="193"/>
                  </a:lnTo>
                  <a:lnTo>
                    <a:pt x="747" y="189"/>
                  </a:lnTo>
                  <a:lnTo>
                    <a:pt x="748" y="184"/>
                  </a:lnTo>
                  <a:lnTo>
                    <a:pt x="751" y="176"/>
                  </a:lnTo>
                  <a:lnTo>
                    <a:pt x="753" y="170"/>
                  </a:lnTo>
                  <a:lnTo>
                    <a:pt x="754" y="167"/>
                  </a:lnTo>
                  <a:lnTo>
                    <a:pt x="756" y="160"/>
                  </a:lnTo>
                  <a:lnTo>
                    <a:pt x="758" y="154"/>
                  </a:lnTo>
                  <a:lnTo>
                    <a:pt x="759" y="151"/>
                  </a:lnTo>
                  <a:lnTo>
                    <a:pt x="760" y="146"/>
                  </a:lnTo>
                  <a:lnTo>
                    <a:pt x="762" y="140"/>
                  </a:lnTo>
                  <a:lnTo>
                    <a:pt x="764" y="134"/>
                  </a:lnTo>
                  <a:lnTo>
                    <a:pt x="766" y="128"/>
                  </a:lnTo>
                  <a:lnTo>
                    <a:pt x="768" y="122"/>
                  </a:lnTo>
                  <a:lnTo>
                    <a:pt x="770" y="116"/>
                  </a:lnTo>
                  <a:lnTo>
                    <a:pt x="772" y="110"/>
                  </a:lnTo>
                  <a:lnTo>
                    <a:pt x="774" y="105"/>
                  </a:lnTo>
                  <a:lnTo>
                    <a:pt x="776" y="99"/>
                  </a:lnTo>
                  <a:lnTo>
                    <a:pt x="777" y="95"/>
                  </a:lnTo>
                  <a:lnTo>
                    <a:pt x="780" y="90"/>
                  </a:lnTo>
                  <a:lnTo>
                    <a:pt x="782" y="85"/>
                  </a:lnTo>
                  <a:lnTo>
                    <a:pt x="784" y="82"/>
                  </a:lnTo>
                  <a:lnTo>
                    <a:pt x="785" y="79"/>
                  </a:lnTo>
                  <a:lnTo>
                    <a:pt x="787" y="76"/>
                  </a:lnTo>
                  <a:lnTo>
                    <a:pt x="790" y="73"/>
                  </a:lnTo>
                  <a:lnTo>
                    <a:pt x="792" y="69"/>
                  </a:lnTo>
                  <a:lnTo>
                    <a:pt x="795" y="66"/>
                  </a:lnTo>
                  <a:lnTo>
                    <a:pt x="797" y="64"/>
                  </a:lnTo>
                  <a:lnTo>
                    <a:pt x="800" y="61"/>
                  </a:lnTo>
                  <a:lnTo>
                    <a:pt x="803" y="59"/>
                  </a:lnTo>
                  <a:lnTo>
                    <a:pt x="806" y="56"/>
                  </a:lnTo>
                  <a:lnTo>
                    <a:pt x="811" y="53"/>
                  </a:lnTo>
                  <a:lnTo>
                    <a:pt x="816" y="49"/>
                  </a:lnTo>
                  <a:lnTo>
                    <a:pt x="821" y="46"/>
                  </a:lnTo>
                  <a:lnTo>
                    <a:pt x="829" y="42"/>
                  </a:lnTo>
                  <a:lnTo>
                    <a:pt x="837" y="39"/>
                  </a:lnTo>
                  <a:lnTo>
                    <a:pt x="843" y="36"/>
                  </a:lnTo>
                  <a:lnTo>
                    <a:pt x="851" y="32"/>
                  </a:lnTo>
                  <a:lnTo>
                    <a:pt x="858" y="29"/>
                  </a:lnTo>
                  <a:lnTo>
                    <a:pt x="865" y="26"/>
                  </a:lnTo>
                  <a:lnTo>
                    <a:pt x="874" y="22"/>
                  </a:lnTo>
                  <a:lnTo>
                    <a:pt x="882" y="18"/>
                  </a:lnTo>
                  <a:lnTo>
                    <a:pt x="892" y="14"/>
                  </a:lnTo>
                  <a:lnTo>
                    <a:pt x="899" y="10"/>
                  </a:lnTo>
                  <a:lnTo>
                    <a:pt x="905" y="8"/>
                  </a:lnTo>
                  <a:lnTo>
                    <a:pt x="912" y="5"/>
                  </a:lnTo>
                  <a:lnTo>
                    <a:pt x="918" y="1"/>
                  </a:lnTo>
                  <a:lnTo>
                    <a:pt x="920" y="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71" name="Freeform 541"/>
            <p:cNvSpPr>
              <a:spLocks/>
            </p:cNvSpPr>
            <p:nvPr/>
          </p:nvSpPr>
          <p:spPr bwMode="auto">
            <a:xfrm>
              <a:off x="5274855" y="1342504"/>
              <a:ext cx="1498679" cy="874230"/>
            </a:xfrm>
            <a:custGeom>
              <a:avLst/>
              <a:gdLst>
                <a:gd name="T0" fmla="*/ 10 w 564"/>
                <a:gd name="T1" fmla="*/ 328 h 329"/>
                <a:gd name="T2" fmla="*/ 22 w 564"/>
                <a:gd name="T3" fmla="*/ 327 h 329"/>
                <a:gd name="T4" fmla="*/ 39 w 564"/>
                <a:gd name="T5" fmla="*/ 325 h 329"/>
                <a:gd name="T6" fmla="*/ 50 w 564"/>
                <a:gd name="T7" fmla="*/ 324 h 329"/>
                <a:gd name="T8" fmla="*/ 65 w 564"/>
                <a:gd name="T9" fmla="*/ 322 h 329"/>
                <a:gd name="T10" fmla="*/ 76 w 564"/>
                <a:gd name="T11" fmla="*/ 322 h 329"/>
                <a:gd name="T12" fmla="*/ 90 w 564"/>
                <a:gd name="T13" fmla="*/ 320 h 329"/>
                <a:gd name="T14" fmla="*/ 106 w 564"/>
                <a:gd name="T15" fmla="*/ 319 h 329"/>
                <a:gd name="T16" fmla="*/ 121 w 564"/>
                <a:gd name="T17" fmla="*/ 317 h 329"/>
                <a:gd name="T18" fmla="*/ 133 w 564"/>
                <a:gd name="T19" fmla="*/ 316 h 329"/>
                <a:gd name="T20" fmla="*/ 142 w 564"/>
                <a:gd name="T21" fmla="*/ 315 h 329"/>
                <a:gd name="T22" fmla="*/ 151 w 564"/>
                <a:gd name="T23" fmla="*/ 314 h 329"/>
                <a:gd name="T24" fmla="*/ 159 w 564"/>
                <a:gd name="T25" fmla="*/ 311 h 329"/>
                <a:gd name="T26" fmla="*/ 166 w 564"/>
                <a:gd name="T27" fmla="*/ 307 h 329"/>
                <a:gd name="T28" fmla="*/ 174 w 564"/>
                <a:gd name="T29" fmla="*/ 302 h 329"/>
                <a:gd name="T30" fmla="*/ 185 w 564"/>
                <a:gd name="T31" fmla="*/ 294 h 329"/>
                <a:gd name="T32" fmla="*/ 195 w 564"/>
                <a:gd name="T33" fmla="*/ 288 h 329"/>
                <a:gd name="T34" fmla="*/ 205 w 564"/>
                <a:gd name="T35" fmla="*/ 281 h 329"/>
                <a:gd name="T36" fmla="*/ 211 w 564"/>
                <a:gd name="T37" fmla="*/ 276 h 329"/>
                <a:gd name="T38" fmla="*/ 219 w 564"/>
                <a:gd name="T39" fmla="*/ 270 h 329"/>
                <a:gd name="T40" fmla="*/ 228 w 564"/>
                <a:gd name="T41" fmla="*/ 265 h 329"/>
                <a:gd name="T42" fmla="*/ 238 w 564"/>
                <a:gd name="T43" fmla="*/ 260 h 329"/>
                <a:gd name="T44" fmla="*/ 254 w 564"/>
                <a:gd name="T45" fmla="*/ 256 h 329"/>
                <a:gd name="T46" fmla="*/ 268 w 564"/>
                <a:gd name="T47" fmla="*/ 251 h 329"/>
                <a:gd name="T48" fmla="*/ 282 w 564"/>
                <a:gd name="T49" fmla="*/ 248 h 329"/>
                <a:gd name="T50" fmla="*/ 296 w 564"/>
                <a:gd name="T51" fmla="*/ 243 h 329"/>
                <a:gd name="T52" fmla="*/ 311 w 564"/>
                <a:gd name="T53" fmla="*/ 239 h 329"/>
                <a:gd name="T54" fmla="*/ 325 w 564"/>
                <a:gd name="T55" fmla="*/ 234 h 329"/>
                <a:gd name="T56" fmla="*/ 334 w 564"/>
                <a:gd name="T57" fmla="*/ 230 h 329"/>
                <a:gd name="T58" fmla="*/ 344 w 564"/>
                <a:gd name="T59" fmla="*/ 223 h 329"/>
                <a:gd name="T60" fmla="*/ 353 w 564"/>
                <a:gd name="T61" fmla="*/ 216 h 329"/>
                <a:gd name="T62" fmla="*/ 365 w 564"/>
                <a:gd name="T63" fmla="*/ 203 h 329"/>
                <a:gd name="T64" fmla="*/ 371 w 564"/>
                <a:gd name="T65" fmla="*/ 194 h 329"/>
                <a:gd name="T66" fmla="*/ 379 w 564"/>
                <a:gd name="T67" fmla="*/ 186 h 329"/>
                <a:gd name="T68" fmla="*/ 386 w 564"/>
                <a:gd name="T69" fmla="*/ 180 h 329"/>
                <a:gd name="T70" fmla="*/ 396 w 564"/>
                <a:gd name="T71" fmla="*/ 175 h 329"/>
                <a:gd name="T72" fmla="*/ 404 w 564"/>
                <a:gd name="T73" fmla="*/ 173 h 329"/>
                <a:gd name="T74" fmla="*/ 415 w 564"/>
                <a:gd name="T75" fmla="*/ 172 h 329"/>
                <a:gd name="T76" fmla="*/ 432 w 564"/>
                <a:gd name="T77" fmla="*/ 169 h 329"/>
                <a:gd name="T78" fmla="*/ 443 w 564"/>
                <a:gd name="T79" fmla="*/ 166 h 329"/>
                <a:gd name="T80" fmla="*/ 452 w 564"/>
                <a:gd name="T81" fmla="*/ 161 h 329"/>
                <a:gd name="T82" fmla="*/ 463 w 564"/>
                <a:gd name="T83" fmla="*/ 153 h 329"/>
                <a:gd name="T84" fmla="*/ 472 w 564"/>
                <a:gd name="T85" fmla="*/ 145 h 329"/>
                <a:gd name="T86" fmla="*/ 483 w 564"/>
                <a:gd name="T87" fmla="*/ 132 h 329"/>
                <a:gd name="T88" fmla="*/ 494 w 564"/>
                <a:gd name="T89" fmla="*/ 118 h 329"/>
                <a:gd name="T90" fmla="*/ 507 w 564"/>
                <a:gd name="T91" fmla="*/ 102 h 329"/>
                <a:gd name="T92" fmla="*/ 521 w 564"/>
                <a:gd name="T93" fmla="*/ 86 h 329"/>
                <a:gd name="T94" fmla="*/ 530 w 564"/>
                <a:gd name="T95" fmla="*/ 73 h 329"/>
                <a:gd name="T96" fmla="*/ 539 w 564"/>
                <a:gd name="T97" fmla="*/ 61 h 329"/>
                <a:gd name="T98" fmla="*/ 545 w 564"/>
                <a:gd name="T99" fmla="*/ 48 h 329"/>
                <a:gd name="T100" fmla="*/ 550 w 564"/>
                <a:gd name="T101" fmla="*/ 37 h 329"/>
                <a:gd name="T102" fmla="*/ 558 w 564"/>
                <a:gd name="T103" fmla="*/ 17 h 329"/>
                <a:gd name="T104" fmla="*/ 564 w 564"/>
                <a:gd name="T10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4" h="329">
                  <a:moveTo>
                    <a:pt x="0" y="329"/>
                  </a:moveTo>
                  <a:lnTo>
                    <a:pt x="6" y="328"/>
                  </a:lnTo>
                  <a:lnTo>
                    <a:pt x="10" y="328"/>
                  </a:lnTo>
                  <a:lnTo>
                    <a:pt x="13" y="328"/>
                  </a:lnTo>
                  <a:lnTo>
                    <a:pt x="19" y="327"/>
                  </a:lnTo>
                  <a:lnTo>
                    <a:pt x="22" y="327"/>
                  </a:lnTo>
                  <a:lnTo>
                    <a:pt x="30" y="326"/>
                  </a:lnTo>
                  <a:lnTo>
                    <a:pt x="34" y="325"/>
                  </a:lnTo>
                  <a:lnTo>
                    <a:pt x="39" y="325"/>
                  </a:lnTo>
                  <a:lnTo>
                    <a:pt x="42" y="325"/>
                  </a:lnTo>
                  <a:lnTo>
                    <a:pt x="45" y="325"/>
                  </a:lnTo>
                  <a:lnTo>
                    <a:pt x="50" y="324"/>
                  </a:lnTo>
                  <a:lnTo>
                    <a:pt x="55" y="324"/>
                  </a:lnTo>
                  <a:lnTo>
                    <a:pt x="59" y="323"/>
                  </a:lnTo>
                  <a:lnTo>
                    <a:pt x="65" y="322"/>
                  </a:lnTo>
                  <a:lnTo>
                    <a:pt x="69" y="322"/>
                  </a:lnTo>
                  <a:lnTo>
                    <a:pt x="72" y="322"/>
                  </a:lnTo>
                  <a:lnTo>
                    <a:pt x="76" y="322"/>
                  </a:lnTo>
                  <a:lnTo>
                    <a:pt x="80" y="321"/>
                  </a:lnTo>
                  <a:lnTo>
                    <a:pt x="85" y="321"/>
                  </a:lnTo>
                  <a:lnTo>
                    <a:pt x="90" y="320"/>
                  </a:lnTo>
                  <a:lnTo>
                    <a:pt x="97" y="319"/>
                  </a:lnTo>
                  <a:lnTo>
                    <a:pt x="101" y="319"/>
                  </a:lnTo>
                  <a:lnTo>
                    <a:pt x="106" y="319"/>
                  </a:lnTo>
                  <a:lnTo>
                    <a:pt x="112" y="318"/>
                  </a:lnTo>
                  <a:lnTo>
                    <a:pt x="116" y="318"/>
                  </a:lnTo>
                  <a:lnTo>
                    <a:pt x="121" y="317"/>
                  </a:lnTo>
                  <a:lnTo>
                    <a:pt x="125" y="317"/>
                  </a:lnTo>
                  <a:lnTo>
                    <a:pt x="129" y="317"/>
                  </a:lnTo>
                  <a:lnTo>
                    <a:pt x="133" y="316"/>
                  </a:lnTo>
                  <a:lnTo>
                    <a:pt x="136" y="316"/>
                  </a:lnTo>
                  <a:lnTo>
                    <a:pt x="139" y="315"/>
                  </a:lnTo>
                  <a:lnTo>
                    <a:pt x="142" y="315"/>
                  </a:lnTo>
                  <a:lnTo>
                    <a:pt x="146" y="314"/>
                  </a:lnTo>
                  <a:lnTo>
                    <a:pt x="148" y="314"/>
                  </a:lnTo>
                  <a:lnTo>
                    <a:pt x="151" y="314"/>
                  </a:lnTo>
                  <a:lnTo>
                    <a:pt x="154" y="313"/>
                  </a:lnTo>
                  <a:lnTo>
                    <a:pt x="156" y="312"/>
                  </a:lnTo>
                  <a:lnTo>
                    <a:pt x="159" y="311"/>
                  </a:lnTo>
                  <a:lnTo>
                    <a:pt x="162" y="310"/>
                  </a:lnTo>
                  <a:lnTo>
                    <a:pt x="165" y="308"/>
                  </a:lnTo>
                  <a:lnTo>
                    <a:pt x="166" y="307"/>
                  </a:lnTo>
                  <a:lnTo>
                    <a:pt x="169" y="305"/>
                  </a:lnTo>
                  <a:lnTo>
                    <a:pt x="171" y="304"/>
                  </a:lnTo>
                  <a:lnTo>
                    <a:pt x="174" y="302"/>
                  </a:lnTo>
                  <a:lnTo>
                    <a:pt x="179" y="299"/>
                  </a:lnTo>
                  <a:lnTo>
                    <a:pt x="183" y="296"/>
                  </a:lnTo>
                  <a:lnTo>
                    <a:pt x="185" y="294"/>
                  </a:lnTo>
                  <a:lnTo>
                    <a:pt x="188" y="293"/>
                  </a:lnTo>
                  <a:lnTo>
                    <a:pt x="191" y="291"/>
                  </a:lnTo>
                  <a:lnTo>
                    <a:pt x="195" y="288"/>
                  </a:lnTo>
                  <a:lnTo>
                    <a:pt x="199" y="285"/>
                  </a:lnTo>
                  <a:lnTo>
                    <a:pt x="202" y="282"/>
                  </a:lnTo>
                  <a:lnTo>
                    <a:pt x="205" y="281"/>
                  </a:lnTo>
                  <a:lnTo>
                    <a:pt x="208" y="279"/>
                  </a:lnTo>
                  <a:lnTo>
                    <a:pt x="209" y="278"/>
                  </a:lnTo>
                  <a:lnTo>
                    <a:pt x="211" y="276"/>
                  </a:lnTo>
                  <a:lnTo>
                    <a:pt x="213" y="275"/>
                  </a:lnTo>
                  <a:lnTo>
                    <a:pt x="216" y="274"/>
                  </a:lnTo>
                  <a:lnTo>
                    <a:pt x="219" y="270"/>
                  </a:lnTo>
                  <a:lnTo>
                    <a:pt x="223" y="268"/>
                  </a:lnTo>
                  <a:lnTo>
                    <a:pt x="226" y="266"/>
                  </a:lnTo>
                  <a:lnTo>
                    <a:pt x="228" y="265"/>
                  </a:lnTo>
                  <a:lnTo>
                    <a:pt x="231" y="263"/>
                  </a:lnTo>
                  <a:lnTo>
                    <a:pt x="234" y="262"/>
                  </a:lnTo>
                  <a:lnTo>
                    <a:pt x="238" y="260"/>
                  </a:lnTo>
                  <a:lnTo>
                    <a:pt x="243" y="259"/>
                  </a:lnTo>
                  <a:lnTo>
                    <a:pt x="249" y="257"/>
                  </a:lnTo>
                  <a:lnTo>
                    <a:pt x="254" y="256"/>
                  </a:lnTo>
                  <a:lnTo>
                    <a:pt x="259" y="254"/>
                  </a:lnTo>
                  <a:lnTo>
                    <a:pt x="264" y="253"/>
                  </a:lnTo>
                  <a:lnTo>
                    <a:pt x="268" y="251"/>
                  </a:lnTo>
                  <a:lnTo>
                    <a:pt x="273" y="250"/>
                  </a:lnTo>
                  <a:lnTo>
                    <a:pt x="277" y="249"/>
                  </a:lnTo>
                  <a:lnTo>
                    <a:pt x="282" y="248"/>
                  </a:lnTo>
                  <a:lnTo>
                    <a:pt x="285" y="246"/>
                  </a:lnTo>
                  <a:lnTo>
                    <a:pt x="291" y="245"/>
                  </a:lnTo>
                  <a:lnTo>
                    <a:pt x="296" y="243"/>
                  </a:lnTo>
                  <a:lnTo>
                    <a:pt x="301" y="242"/>
                  </a:lnTo>
                  <a:lnTo>
                    <a:pt x="306" y="240"/>
                  </a:lnTo>
                  <a:lnTo>
                    <a:pt x="311" y="239"/>
                  </a:lnTo>
                  <a:lnTo>
                    <a:pt x="315" y="237"/>
                  </a:lnTo>
                  <a:lnTo>
                    <a:pt x="322" y="235"/>
                  </a:lnTo>
                  <a:lnTo>
                    <a:pt x="325" y="234"/>
                  </a:lnTo>
                  <a:lnTo>
                    <a:pt x="328" y="233"/>
                  </a:lnTo>
                  <a:lnTo>
                    <a:pt x="331" y="231"/>
                  </a:lnTo>
                  <a:lnTo>
                    <a:pt x="334" y="230"/>
                  </a:lnTo>
                  <a:lnTo>
                    <a:pt x="338" y="228"/>
                  </a:lnTo>
                  <a:lnTo>
                    <a:pt x="340" y="226"/>
                  </a:lnTo>
                  <a:lnTo>
                    <a:pt x="344" y="223"/>
                  </a:lnTo>
                  <a:lnTo>
                    <a:pt x="348" y="220"/>
                  </a:lnTo>
                  <a:lnTo>
                    <a:pt x="350" y="218"/>
                  </a:lnTo>
                  <a:lnTo>
                    <a:pt x="353" y="216"/>
                  </a:lnTo>
                  <a:lnTo>
                    <a:pt x="356" y="213"/>
                  </a:lnTo>
                  <a:lnTo>
                    <a:pt x="360" y="209"/>
                  </a:lnTo>
                  <a:lnTo>
                    <a:pt x="365" y="203"/>
                  </a:lnTo>
                  <a:lnTo>
                    <a:pt x="367" y="200"/>
                  </a:lnTo>
                  <a:lnTo>
                    <a:pt x="369" y="197"/>
                  </a:lnTo>
                  <a:lnTo>
                    <a:pt x="371" y="194"/>
                  </a:lnTo>
                  <a:lnTo>
                    <a:pt x="374" y="191"/>
                  </a:lnTo>
                  <a:lnTo>
                    <a:pt x="377" y="189"/>
                  </a:lnTo>
                  <a:lnTo>
                    <a:pt x="379" y="186"/>
                  </a:lnTo>
                  <a:lnTo>
                    <a:pt x="381" y="184"/>
                  </a:lnTo>
                  <a:lnTo>
                    <a:pt x="383" y="182"/>
                  </a:lnTo>
                  <a:lnTo>
                    <a:pt x="386" y="180"/>
                  </a:lnTo>
                  <a:lnTo>
                    <a:pt x="389" y="178"/>
                  </a:lnTo>
                  <a:lnTo>
                    <a:pt x="392" y="177"/>
                  </a:lnTo>
                  <a:lnTo>
                    <a:pt x="396" y="175"/>
                  </a:lnTo>
                  <a:lnTo>
                    <a:pt x="398" y="174"/>
                  </a:lnTo>
                  <a:lnTo>
                    <a:pt x="401" y="174"/>
                  </a:lnTo>
                  <a:lnTo>
                    <a:pt x="404" y="173"/>
                  </a:lnTo>
                  <a:lnTo>
                    <a:pt x="406" y="172"/>
                  </a:lnTo>
                  <a:lnTo>
                    <a:pt x="410" y="172"/>
                  </a:lnTo>
                  <a:lnTo>
                    <a:pt x="415" y="172"/>
                  </a:lnTo>
                  <a:lnTo>
                    <a:pt x="422" y="171"/>
                  </a:lnTo>
                  <a:lnTo>
                    <a:pt x="426" y="171"/>
                  </a:lnTo>
                  <a:lnTo>
                    <a:pt x="432" y="169"/>
                  </a:lnTo>
                  <a:lnTo>
                    <a:pt x="436" y="168"/>
                  </a:lnTo>
                  <a:lnTo>
                    <a:pt x="439" y="167"/>
                  </a:lnTo>
                  <a:lnTo>
                    <a:pt x="443" y="166"/>
                  </a:lnTo>
                  <a:lnTo>
                    <a:pt x="447" y="163"/>
                  </a:lnTo>
                  <a:lnTo>
                    <a:pt x="449" y="163"/>
                  </a:lnTo>
                  <a:lnTo>
                    <a:pt x="452" y="161"/>
                  </a:lnTo>
                  <a:lnTo>
                    <a:pt x="456" y="159"/>
                  </a:lnTo>
                  <a:lnTo>
                    <a:pt x="460" y="156"/>
                  </a:lnTo>
                  <a:lnTo>
                    <a:pt x="463" y="153"/>
                  </a:lnTo>
                  <a:lnTo>
                    <a:pt x="466" y="151"/>
                  </a:lnTo>
                  <a:lnTo>
                    <a:pt x="469" y="148"/>
                  </a:lnTo>
                  <a:lnTo>
                    <a:pt x="472" y="145"/>
                  </a:lnTo>
                  <a:lnTo>
                    <a:pt x="475" y="140"/>
                  </a:lnTo>
                  <a:lnTo>
                    <a:pt x="479" y="136"/>
                  </a:lnTo>
                  <a:lnTo>
                    <a:pt x="483" y="132"/>
                  </a:lnTo>
                  <a:lnTo>
                    <a:pt x="486" y="128"/>
                  </a:lnTo>
                  <a:lnTo>
                    <a:pt x="489" y="124"/>
                  </a:lnTo>
                  <a:lnTo>
                    <a:pt x="494" y="118"/>
                  </a:lnTo>
                  <a:lnTo>
                    <a:pt x="498" y="112"/>
                  </a:lnTo>
                  <a:lnTo>
                    <a:pt x="503" y="108"/>
                  </a:lnTo>
                  <a:lnTo>
                    <a:pt x="507" y="102"/>
                  </a:lnTo>
                  <a:lnTo>
                    <a:pt x="512" y="97"/>
                  </a:lnTo>
                  <a:lnTo>
                    <a:pt x="516" y="92"/>
                  </a:lnTo>
                  <a:lnTo>
                    <a:pt x="521" y="86"/>
                  </a:lnTo>
                  <a:lnTo>
                    <a:pt x="523" y="82"/>
                  </a:lnTo>
                  <a:lnTo>
                    <a:pt x="527" y="78"/>
                  </a:lnTo>
                  <a:lnTo>
                    <a:pt x="530" y="73"/>
                  </a:lnTo>
                  <a:lnTo>
                    <a:pt x="533" y="70"/>
                  </a:lnTo>
                  <a:lnTo>
                    <a:pt x="536" y="66"/>
                  </a:lnTo>
                  <a:lnTo>
                    <a:pt x="539" y="61"/>
                  </a:lnTo>
                  <a:lnTo>
                    <a:pt x="542" y="56"/>
                  </a:lnTo>
                  <a:lnTo>
                    <a:pt x="544" y="52"/>
                  </a:lnTo>
                  <a:lnTo>
                    <a:pt x="545" y="48"/>
                  </a:lnTo>
                  <a:lnTo>
                    <a:pt x="546" y="46"/>
                  </a:lnTo>
                  <a:lnTo>
                    <a:pt x="548" y="42"/>
                  </a:lnTo>
                  <a:lnTo>
                    <a:pt x="550" y="37"/>
                  </a:lnTo>
                  <a:lnTo>
                    <a:pt x="552" y="32"/>
                  </a:lnTo>
                  <a:lnTo>
                    <a:pt x="555" y="24"/>
                  </a:lnTo>
                  <a:lnTo>
                    <a:pt x="558" y="17"/>
                  </a:lnTo>
                  <a:lnTo>
                    <a:pt x="561" y="8"/>
                  </a:lnTo>
                  <a:lnTo>
                    <a:pt x="563" y="4"/>
                  </a:lnTo>
                  <a:lnTo>
                    <a:pt x="564" y="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72" name="Freeform 542"/>
            <p:cNvSpPr>
              <a:spLocks/>
            </p:cNvSpPr>
            <p:nvPr/>
          </p:nvSpPr>
          <p:spPr bwMode="auto">
            <a:xfrm>
              <a:off x="9218186" y="-937418"/>
              <a:ext cx="749371" cy="130224"/>
            </a:xfrm>
            <a:custGeom>
              <a:avLst/>
              <a:gdLst>
                <a:gd name="T0" fmla="*/ 3 w 431"/>
                <a:gd name="T1" fmla="*/ 194 h 195"/>
                <a:gd name="T2" fmla="*/ 10 w 431"/>
                <a:gd name="T3" fmla="*/ 191 h 195"/>
                <a:gd name="T4" fmla="*/ 17 w 431"/>
                <a:gd name="T5" fmla="*/ 188 h 195"/>
                <a:gd name="T6" fmla="*/ 25 w 431"/>
                <a:gd name="T7" fmla="*/ 187 h 195"/>
                <a:gd name="T8" fmla="*/ 33 w 431"/>
                <a:gd name="T9" fmla="*/ 186 h 195"/>
                <a:gd name="T10" fmla="*/ 43 w 431"/>
                <a:gd name="T11" fmla="*/ 186 h 195"/>
                <a:gd name="T12" fmla="*/ 53 w 431"/>
                <a:gd name="T13" fmla="*/ 186 h 195"/>
                <a:gd name="T14" fmla="*/ 63 w 431"/>
                <a:gd name="T15" fmla="*/ 186 h 195"/>
                <a:gd name="T16" fmla="*/ 76 w 431"/>
                <a:gd name="T17" fmla="*/ 186 h 195"/>
                <a:gd name="T18" fmla="*/ 86 w 431"/>
                <a:gd name="T19" fmla="*/ 186 h 195"/>
                <a:gd name="T20" fmla="*/ 98 w 431"/>
                <a:gd name="T21" fmla="*/ 186 h 195"/>
                <a:gd name="T22" fmla="*/ 111 w 431"/>
                <a:gd name="T23" fmla="*/ 186 h 195"/>
                <a:gd name="T24" fmla="*/ 120 w 431"/>
                <a:gd name="T25" fmla="*/ 186 h 195"/>
                <a:gd name="T26" fmla="*/ 135 w 431"/>
                <a:gd name="T27" fmla="*/ 186 h 195"/>
                <a:gd name="T28" fmla="*/ 144 w 431"/>
                <a:gd name="T29" fmla="*/ 186 h 195"/>
                <a:gd name="T30" fmla="*/ 155 w 431"/>
                <a:gd name="T31" fmla="*/ 186 h 195"/>
                <a:gd name="T32" fmla="*/ 164 w 431"/>
                <a:gd name="T33" fmla="*/ 186 h 195"/>
                <a:gd name="T34" fmla="*/ 174 w 431"/>
                <a:gd name="T35" fmla="*/ 186 h 195"/>
                <a:gd name="T36" fmla="*/ 184 w 431"/>
                <a:gd name="T37" fmla="*/ 186 h 195"/>
                <a:gd name="T38" fmla="*/ 195 w 431"/>
                <a:gd name="T39" fmla="*/ 186 h 195"/>
                <a:gd name="T40" fmla="*/ 201 w 431"/>
                <a:gd name="T41" fmla="*/ 186 h 195"/>
                <a:gd name="T42" fmla="*/ 209 w 431"/>
                <a:gd name="T43" fmla="*/ 185 h 195"/>
                <a:gd name="T44" fmla="*/ 215 w 431"/>
                <a:gd name="T45" fmla="*/ 183 h 195"/>
                <a:gd name="T46" fmla="*/ 223 w 431"/>
                <a:gd name="T47" fmla="*/ 179 h 195"/>
                <a:gd name="T48" fmla="*/ 232 w 431"/>
                <a:gd name="T49" fmla="*/ 174 h 195"/>
                <a:gd name="T50" fmla="*/ 243 w 431"/>
                <a:gd name="T51" fmla="*/ 168 h 195"/>
                <a:gd name="T52" fmla="*/ 249 w 431"/>
                <a:gd name="T53" fmla="*/ 165 h 195"/>
                <a:gd name="T54" fmla="*/ 258 w 431"/>
                <a:gd name="T55" fmla="*/ 159 h 195"/>
                <a:gd name="T56" fmla="*/ 267 w 431"/>
                <a:gd name="T57" fmla="*/ 154 h 195"/>
                <a:gd name="T58" fmla="*/ 282 w 431"/>
                <a:gd name="T59" fmla="*/ 146 h 195"/>
                <a:gd name="T60" fmla="*/ 293 w 431"/>
                <a:gd name="T61" fmla="*/ 140 h 195"/>
                <a:gd name="T62" fmla="*/ 302 w 431"/>
                <a:gd name="T63" fmla="*/ 135 h 195"/>
                <a:gd name="T64" fmla="*/ 313 w 431"/>
                <a:gd name="T65" fmla="*/ 130 h 195"/>
                <a:gd name="T66" fmla="*/ 323 w 431"/>
                <a:gd name="T67" fmla="*/ 124 h 195"/>
                <a:gd name="T68" fmla="*/ 332 w 431"/>
                <a:gd name="T69" fmla="*/ 119 h 195"/>
                <a:gd name="T70" fmla="*/ 336 w 431"/>
                <a:gd name="T71" fmla="*/ 115 h 195"/>
                <a:gd name="T72" fmla="*/ 342 w 431"/>
                <a:gd name="T73" fmla="*/ 109 h 195"/>
                <a:gd name="T74" fmla="*/ 347 w 431"/>
                <a:gd name="T75" fmla="*/ 100 h 195"/>
                <a:gd name="T76" fmla="*/ 350 w 431"/>
                <a:gd name="T77" fmla="*/ 93 h 195"/>
                <a:gd name="T78" fmla="*/ 356 w 431"/>
                <a:gd name="T79" fmla="*/ 83 h 195"/>
                <a:gd name="T80" fmla="*/ 362 w 431"/>
                <a:gd name="T81" fmla="*/ 72 h 195"/>
                <a:gd name="T82" fmla="*/ 364 w 431"/>
                <a:gd name="T83" fmla="*/ 64 h 195"/>
                <a:gd name="T84" fmla="*/ 370 w 431"/>
                <a:gd name="T85" fmla="*/ 53 h 195"/>
                <a:gd name="T86" fmla="*/ 374 w 431"/>
                <a:gd name="T87" fmla="*/ 46 h 195"/>
                <a:gd name="T88" fmla="*/ 379 w 431"/>
                <a:gd name="T89" fmla="*/ 35 h 195"/>
                <a:gd name="T90" fmla="*/ 384 w 431"/>
                <a:gd name="T91" fmla="*/ 27 h 195"/>
                <a:gd name="T92" fmla="*/ 387 w 431"/>
                <a:gd name="T93" fmla="*/ 22 h 195"/>
                <a:gd name="T94" fmla="*/ 392 w 431"/>
                <a:gd name="T95" fmla="*/ 18 h 195"/>
                <a:gd name="T96" fmla="*/ 395 w 431"/>
                <a:gd name="T97" fmla="*/ 15 h 195"/>
                <a:gd name="T98" fmla="*/ 400 w 431"/>
                <a:gd name="T99" fmla="*/ 12 h 195"/>
                <a:gd name="T100" fmla="*/ 407 w 431"/>
                <a:gd name="T101" fmla="*/ 8 h 195"/>
                <a:gd name="T102" fmla="*/ 416 w 431"/>
                <a:gd name="T103" fmla="*/ 5 h 195"/>
                <a:gd name="T104" fmla="*/ 423 w 431"/>
                <a:gd name="T105" fmla="*/ 2 h 195"/>
                <a:gd name="T106" fmla="*/ 427 w 431"/>
                <a:gd name="T107" fmla="*/ 1 h 195"/>
                <a:gd name="connsiteX0" fmla="*/ 0 w 9907"/>
                <a:gd name="connsiteY0" fmla="*/ 9949 h 9949"/>
                <a:gd name="connsiteX1" fmla="*/ 70 w 9907"/>
                <a:gd name="connsiteY1" fmla="*/ 9898 h 9949"/>
                <a:gd name="connsiteX2" fmla="*/ 139 w 9907"/>
                <a:gd name="connsiteY2" fmla="*/ 9795 h 9949"/>
                <a:gd name="connsiteX3" fmla="*/ 232 w 9907"/>
                <a:gd name="connsiteY3" fmla="*/ 9744 h 9949"/>
                <a:gd name="connsiteX4" fmla="*/ 302 w 9907"/>
                <a:gd name="connsiteY4" fmla="*/ 9641 h 9949"/>
                <a:gd name="connsiteX5" fmla="*/ 394 w 9907"/>
                <a:gd name="connsiteY5" fmla="*/ 9590 h 9949"/>
                <a:gd name="connsiteX6" fmla="*/ 487 w 9907"/>
                <a:gd name="connsiteY6" fmla="*/ 9590 h 9949"/>
                <a:gd name="connsiteX7" fmla="*/ 580 w 9907"/>
                <a:gd name="connsiteY7" fmla="*/ 9539 h 9949"/>
                <a:gd name="connsiteX8" fmla="*/ 673 w 9907"/>
                <a:gd name="connsiteY8" fmla="*/ 9487 h 9949"/>
                <a:gd name="connsiteX9" fmla="*/ 766 w 9907"/>
                <a:gd name="connsiteY9" fmla="*/ 9487 h 9949"/>
                <a:gd name="connsiteX10" fmla="*/ 882 w 9907"/>
                <a:gd name="connsiteY10" fmla="*/ 9487 h 9949"/>
                <a:gd name="connsiteX11" fmla="*/ 998 w 9907"/>
                <a:gd name="connsiteY11" fmla="*/ 9487 h 9949"/>
                <a:gd name="connsiteX12" fmla="*/ 1114 w 9907"/>
                <a:gd name="connsiteY12" fmla="*/ 9487 h 9949"/>
                <a:gd name="connsiteX13" fmla="*/ 1230 w 9907"/>
                <a:gd name="connsiteY13" fmla="*/ 9487 h 9949"/>
                <a:gd name="connsiteX14" fmla="*/ 1346 w 9907"/>
                <a:gd name="connsiteY14" fmla="*/ 9487 h 9949"/>
                <a:gd name="connsiteX15" fmla="*/ 1462 w 9907"/>
                <a:gd name="connsiteY15" fmla="*/ 9487 h 9949"/>
                <a:gd name="connsiteX16" fmla="*/ 1624 w 9907"/>
                <a:gd name="connsiteY16" fmla="*/ 9487 h 9949"/>
                <a:gd name="connsiteX17" fmla="*/ 1763 w 9907"/>
                <a:gd name="connsiteY17" fmla="*/ 9487 h 9949"/>
                <a:gd name="connsiteX18" fmla="*/ 1903 w 9907"/>
                <a:gd name="connsiteY18" fmla="*/ 9487 h 9949"/>
                <a:gd name="connsiteX19" fmla="*/ 1995 w 9907"/>
                <a:gd name="connsiteY19" fmla="*/ 9487 h 9949"/>
                <a:gd name="connsiteX20" fmla="*/ 2111 w 9907"/>
                <a:gd name="connsiteY20" fmla="*/ 9487 h 9949"/>
                <a:gd name="connsiteX21" fmla="*/ 2274 w 9907"/>
                <a:gd name="connsiteY21" fmla="*/ 9487 h 9949"/>
                <a:gd name="connsiteX22" fmla="*/ 2459 w 9907"/>
                <a:gd name="connsiteY22" fmla="*/ 9487 h 9949"/>
                <a:gd name="connsiteX23" fmla="*/ 2575 w 9907"/>
                <a:gd name="connsiteY23" fmla="*/ 9487 h 9949"/>
                <a:gd name="connsiteX24" fmla="*/ 2668 w 9907"/>
                <a:gd name="connsiteY24" fmla="*/ 9487 h 9949"/>
                <a:gd name="connsiteX25" fmla="*/ 2784 w 9907"/>
                <a:gd name="connsiteY25" fmla="*/ 9487 h 9949"/>
                <a:gd name="connsiteX26" fmla="*/ 2993 w 9907"/>
                <a:gd name="connsiteY26" fmla="*/ 9487 h 9949"/>
                <a:gd name="connsiteX27" fmla="*/ 3132 w 9907"/>
                <a:gd name="connsiteY27" fmla="*/ 9487 h 9949"/>
                <a:gd name="connsiteX28" fmla="*/ 3248 w 9907"/>
                <a:gd name="connsiteY28" fmla="*/ 9487 h 9949"/>
                <a:gd name="connsiteX29" fmla="*/ 3341 w 9907"/>
                <a:gd name="connsiteY29" fmla="*/ 9487 h 9949"/>
                <a:gd name="connsiteX30" fmla="*/ 3457 w 9907"/>
                <a:gd name="connsiteY30" fmla="*/ 9487 h 9949"/>
                <a:gd name="connsiteX31" fmla="*/ 3596 w 9907"/>
                <a:gd name="connsiteY31" fmla="*/ 9487 h 9949"/>
                <a:gd name="connsiteX32" fmla="*/ 3689 w 9907"/>
                <a:gd name="connsiteY32" fmla="*/ 9487 h 9949"/>
                <a:gd name="connsiteX33" fmla="*/ 3805 w 9907"/>
                <a:gd name="connsiteY33" fmla="*/ 9487 h 9949"/>
                <a:gd name="connsiteX34" fmla="*/ 3921 w 9907"/>
                <a:gd name="connsiteY34" fmla="*/ 9487 h 9949"/>
                <a:gd name="connsiteX35" fmla="*/ 4037 w 9907"/>
                <a:gd name="connsiteY35" fmla="*/ 9487 h 9949"/>
                <a:gd name="connsiteX36" fmla="*/ 4153 w 9907"/>
                <a:gd name="connsiteY36" fmla="*/ 9487 h 9949"/>
                <a:gd name="connsiteX37" fmla="*/ 4269 w 9907"/>
                <a:gd name="connsiteY37" fmla="*/ 9487 h 9949"/>
                <a:gd name="connsiteX38" fmla="*/ 4385 w 9907"/>
                <a:gd name="connsiteY38" fmla="*/ 9487 h 9949"/>
                <a:gd name="connsiteX39" fmla="*/ 4524 w 9907"/>
                <a:gd name="connsiteY39" fmla="*/ 9487 h 9949"/>
                <a:gd name="connsiteX40" fmla="*/ 4594 w 9907"/>
                <a:gd name="connsiteY40" fmla="*/ 9487 h 9949"/>
                <a:gd name="connsiteX41" fmla="*/ 4664 w 9907"/>
                <a:gd name="connsiteY41" fmla="*/ 9487 h 9949"/>
                <a:gd name="connsiteX42" fmla="*/ 4733 w 9907"/>
                <a:gd name="connsiteY42" fmla="*/ 9487 h 9949"/>
                <a:gd name="connsiteX43" fmla="*/ 4849 w 9907"/>
                <a:gd name="connsiteY43" fmla="*/ 9436 h 9949"/>
                <a:gd name="connsiteX44" fmla="*/ 4919 w 9907"/>
                <a:gd name="connsiteY44" fmla="*/ 9334 h 9949"/>
                <a:gd name="connsiteX45" fmla="*/ 4988 w 9907"/>
                <a:gd name="connsiteY45" fmla="*/ 9334 h 9949"/>
                <a:gd name="connsiteX46" fmla="*/ 5058 w 9907"/>
                <a:gd name="connsiteY46" fmla="*/ 9231 h 9949"/>
                <a:gd name="connsiteX47" fmla="*/ 5174 w 9907"/>
                <a:gd name="connsiteY47" fmla="*/ 9128 h 9949"/>
                <a:gd name="connsiteX48" fmla="*/ 5267 w 9907"/>
                <a:gd name="connsiteY48" fmla="*/ 9026 h 9949"/>
                <a:gd name="connsiteX49" fmla="*/ 5383 w 9907"/>
                <a:gd name="connsiteY49" fmla="*/ 8872 h 9949"/>
                <a:gd name="connsiteX50" fmla="*/ 5522 w 9907"/>
                <a:gd name="connsiteY50" fmla="*/ 8718 h 9949"/>
                <a:gd name="connsiteX51" fmla="*/ 5638 w 9907"/>
                <a:gd name="connsiteY51" fmla="*/ 8564 h 9949"/>
                <a:gd name="connsiteX52" fmla="*/ 5731 w 9907"/>
                <a:gd name="connsiteY52" fmla="*/ 8462 h 9949"/>
                <a:gd name="connsiteX53" fmla="*/ 5777 w 9907"/>
                <a:gd name="connsiteY53" fmla="*/ 8411 h 9949"/>
                <a:gd name="connsiteX54" fmla="*/ 5893 w 9907"/>
                <a:gd name="connsiteY54" fmla="*/ 8257 h 9949"/>
                <a:gd name="connsiteX55" fmla="*/ 5986 w 9907"/>
                <a:gd name="connsiteY55" fmla="*/ 8103 h 9949"/>
                <a:gd name="connsiteX56" fmla="*/ 6079 w 9907"/>
                <a:gd name="connsiteY56" fmla="*/ 8000 h 9949"/>
                <a:gd name="connsiteX57" fmla="*/ 6195 w 9907"/>
                <a:gd name="connsiteY57" fmla="*/ 7846 h 9949"/>
                <a:gd name="connsiteX58" fmla="*/ 6357 w 9907"/>
                <a:gd name="connsiteY58" fmla="*/ 7693 h 9949"/>
                <a:gd name="connsiteX59" fmla="*/ 6543 w 9907"/>
                <a:gd name="connsiteY59" fmla="*/ 7436 h 9949"/>
                <a:gd name="connsiteX60" fmla="*/ 6659 w 9907"/>
                <a:gd name="connsiteY60" fmla="*/ 7334 h 9949"/>
                <a:gd name="connsiteX61" fmla="*/ 6798 w 9907"/>
                <a:gd name="connsiteY61" fmla="*/ 7128 h 9949"/>
                <a:gd name="connsiteX62" fmla="*/ 6914 w 9907"/>
                <a:gd name="connsiteY62" fmla="*/ 6975 h 9949"/>
                <a:gd name="connsiteX63" fmla="*/ 7007 w 9907"/>
                <a:gd name="connsiteY63" fmla="*/ 6872 h 9949"/>
                <a:gd name="connsiteX64" fmla="*/ 7123 w 9907"/>
                <a:gd name="connsiteY64" fmla="*/ 6718 h 9949"/>
                <a:gd name="connsiteX65" fmla="*/ 7262 w 9907"/>
                <a:gd name="connsiteY65" fmla="*/ 6616 h 9949"/>
                <a:gd name="connsiteX66" fmla="*/ 7355 w 9907"/>
                <a:gd name="connsiteY66" fmla="*/ 6462 h 9949"/>
                <a:gd name="connsiteX67" fmla="*/ 7494 w 9907"/>
                <a:gd name="connsiteY67" fmla="*/ 6308 h 9949"/>
                <a:gd name="connsiteX68" fmla="*/ 7610 w 9907"/>
                <a:gd name="connsiteY68" fmla="*/ 6154 h 9949"/>
                <a:gd name="connsiteX69" fmla="*/ 7703 w 9907"/>
                <a:gd name="connsiteY69" fmla="*/ 6052 h 9949"/>
                <a:gd name="connsiteX70" fmla="*/ 7773 w 9907"/>
                <a:gd name="connsiteY70" fmla="*/ 5949 h 9949"/>
                <a:gd name="connsiteX71" fmla="*/ 7796 w 9907"/>
                <a:gd name="connsiteY71" fmla="*/ 5846 h 9949"/>
                <a:gd name="connsiteX72" fmla="*/ 7865 w 9907"/>
                <a:gd name="connsiteY72" fmla="*/ 5693 h 9949"/>
                <a:gd name="connsiteX73" fmla="*/ 7935 w 9907"/>
                <a:gd name="connsiteY73" fmla="*/ 5539 h 9949"/>
                <a:gd name="connsiteX74" fmla="*/ 7981 w 9907"/>
                <a:gd name="connsiteY74" fmla="*/ 5385 h 9949"/>
                <a:gd name="connsiteX75" fmla="*/ 8051 w 9907"/>
                <a:gd name="connsiteY75" fmla="*/ 5077 h 9949"/>
                <a:gd name="connsiteX76" fmla="*/ 8074 w 9907"/>
                <a:gd name="connsiteY76" fmla="*/ 4975 h 9949"/>
                <a:gd name="connsiteX77" fmla="*/ 8121 w 9907"/>
                <a:gd name="connsiteY77" fmla="*/ 4718 h 9949"/>
                <a:gd name="connsiteX78" fmla="*/ 8190 w 9907"/>
                <a:gd name="connsiteY78" fmla="*/ 4462 h 9949"/>
                <a:gd name="connsiteX79" fmla="*/ 8260 w 9907"/>
                <a:gd name="connsiteY79" fmla="*/ 4205 h 9949"/>
                <a:gd name="connsiteX80" fmla="*/ 8306 w 9907"/>
                <a:gd name="connsiteY80" fmla="*/ 3949 h 9949"/>
                <a:gd name="connsiteX81" fmla="*/ 8399 w 9907"/>
                <a:gd name="connsiteY81" fmla="*/ 3641 h 9949"/>
                <a:gd name="connsiteX82" fmla="*/ 8445 w 9907"/>
                <a:gd name="connsiteY82" fmla="*/ 3385 h 9949"/>
                <a:gd name="connsiteX83" fmla="*/ 8445 w 9907"/>
                <a:gd name="connsiteY83" fmla="*/ 3231 h 9949"/>
                <a:gd name="connsiteX84" fmla="*/ 8515 w 9907"/>
                <a:gd name="connsiteY84" fmla="*/ 3026 h 9949"/>
                <a:gd name="connsiteX85" fmla="*/ 8585 w 9907"/>
                <a:gd name="connsiteY85" fmla="*/ 2667 h 9949"/>
                <a:gd name="connsiteX86" fmla="*/ 8654 w 9907"/>
                <a:gd name="connsiteY86" fmla="*/ 2462 h 9949"/>
                <a:gd name="connsiteX87" fmla="*/ 8677 w 9907"/>
                <a:gd name="connsiteY87" fmla="*/ 2308 h 9949"/>
                <a:gd name="connsiteX88" fmla="*/ 8724 w 9907"/>
                <a:gd name="connsiteY88" fmla="*/ 2052 h 9949"/>
                <a:gd name="connsiteX89" fmla="*/ 8794 w 9907"/>
                <a:gd name="connsiteY89" fmla="*/ 1744 h 9949"/>
                <a:gd name="connsiteX90" fmla="*/ 8863 w 9907"/>
                <a:gd name="connsiteY90" fmla="*/ 1436 h 9949"/>
                <a:gd name="connsiteX91" fmla="*/ 8910 w 9907"/>
                <a:gd name="connsiteY91" fmla="*/ 1334 h 9949"/>
                <a:gd name="connsiteX92" fmla="*/ 8956 w 9907"/>
                <a:gd name="connsiteY92" fmla="*/ 1180 h 9949"/>
                <a:gd name="connsiteX93" fmla="*/ 8979 w 9907"/>
                <a:gd name="connsiteY93" fmla="*/ 1077 h 9949"/>
                <a:gd name="connsiteX94" fmla="*/ 9049 w 9907"/>
                <a:gd name="connsiteY94" fmla="*/ 923 h 9949"/>
                <a:gd name="connsiteX95" fmla="*/ 9095 w 9907"/>
                <a:gd name="connsiteY95" fmla="*/ 872 h 9949"/>
                <a:gd name="connsiteX96" fmla="*/ 9118 w 9907"/>
                <a:gd name="connsiteY96" fmla="*/ 821 h 9949"/>
                <a:gd name="connsiteX97" fmla="*/ 9165 w 9907"/>
                <a:gd name="connsiteY97" fmla="*/ 718 h 9949"/>
                <a:gd name="connsiteX98" fmla="*/ 9234 w 9907"/>
                <a:gd name="connsiteY98" fmla="*/ 616 h 9949"/>
                <a:gd name="connsiteX99" fmla="*/ 9281 w 9907"/>
                <a:gd name="connsiteY99" fmla="*/ 564 h 9949"/>
                <a:gd name="connsiteX100" fmla="*/ 9374 w 9907"/>
                <a:gd name="connsiteY100" fmla="*/ 462 h 9949"/>
                <a:gd name="connsiteX101" fmla="*/ 9443 w 9907"/>
                <a:gd name="connsiteY101" fmla="*/ 359 h 9949"/>
                <a:gd name="connsiteX102" fmla="*/ 9536 w 9907"/>
                <a:gd name="connsiteY102" fmla="*/ 308 h 9949"/>
                <a:gd name="connsiteX103" fmla="*/ 9652 w 9907"/>
                <a:gd name="connsiteY103" fmla="*/ 205 h 9949"/>
                <a:gd name="connsiteX104" fmla="*/ 9745 w 9907"/>
                <a:gd name="connsiteY104" fmla="*/ 154 h 9949"/>
                <a:gd name="connsiteX105" fmla="*/ 9814 w 9907"/>
                <a:gd name="connsiteY105" fmla="*/ 52 h 9949"/>
                <a:gd name="connsiteX106" fmla="*/ 9861 w 9907"/>
                <a:gd name="connsiteY106" fmla="*/ 0 h 9949"/>
                <a:gd name="connsiteX107" fmla="*/ 9907 w 9907"/>
                <a:gd name="connsiteY107" fmla="*/ 0 h 9949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6722 w 10000"/>
                <a:gd name="connsiteY60" fmla="*/ 7372 h 10000"/>
                <a:gd name="connsiteX61" fmla="*/ 6862 w 10000"/>
                <a:gd name="connsiteY61" fmla="*/ 7165 h 10000"/>
                <a:gd name="connsiteX62" fmla="*/ 6979 w 10000"/>
                <a:gd name="connsiteY62" fmla="*/ 7011 h 10000"/>
                <a:gd name="connsiteX63" fmla="*/ 7073 w 10000"/>
                <a:gd name="connsiteY63" fmla="*/ 6907 h 10000"/>
                <a:gd name="connsiteX64" fmla="*/ 7190 w 10000"/>
                <a:gd name="connsiteY64" fmla="*/ 6752 h 10000"/>
                <a:gd name="connsiteX65" fmla="*/ 7424 w 10000"/>
                <a:gd name="connsiteY65" fmla="*/ 6495 h 10000"/>
                <a:gd name="connsiteX66" fmla="*/ 7564 w 10000"/>
                <a:gd name="connsiteY66" fmla="*/ 6340 h 10000"/>
                <a:gd name="connsiteX67" fmla="*/ 7681 w 10000"/>
                <a:gd name="connsiteY67" fmla="*/ 6186 h 10000"/>
                <a:gd name="connsiteX68" fmla="*/ 7775 w 10000"/>
                <a:gd name="connsiteY68" fmla="*/ 6083 h 10000"/>
                <a:gd name="connsiteX69" fmla="*/ 7846 w 10000"/>
                <a:gd name="connsiteY69" fmla="*/ 5979 h 10000"/>
                <a:gd name="connsiteX70" fmla="*/ 7869 w 10000"/>
                <a:gd name="connsiteY70" fmla="*/ 5876 h 10000"/>
                <a:gd name="connsiteX71" fmla="*/ 7939 w 10000"/>
                <a:gd name="connsiteY71" fmla="*/ 5722 h 10000"/>
                <a:gd name="connsiteX72" fmla="*/ 8009 w 10000"/>
                <a:gd name="connsiteY72" fmla="*/ 5567 h 10000"/>
                <a:gd name="connsiteX73" fmla="*/ 8056 w 10000"/>
                <a:gd name="connsiteY73" fmla="*/ 5413 h 10000"/>
                <a:gd name="connsiteX74" fmla="*/ 8127 w 10000"/>
                <a:gd name="connsiteY74" fmla="*/ 5103 h 10000"/>
                <a:gd name="connsiteX75" fmla="*/ 8150 w 10000"/>
                <a:gd name="connsiteY75" fmla="*/ 5001 h 10000"/>
                <a:gd name="connsiteX76" fmla="*/ 8197 w 10000"/>
                <a:gd name="connsiteY76" fmla="*/ 4742 h 10000"/>
                <a:gd name="connsiteX77" fmla="*/ 8267 w 10000"/>
                <a:gd name="connsiteY77" fmla="*/ 4485 h 10000"/>
                <a:gd name="connsiteX78" fmla="*/ 8338 w 10000"/>
                <a:gd name="connsiteY78" fmla="*/ 4227 h 10000"/>
                <a:gd name="connsiteX79" fmla="*/ 8384 w 10000"/>
                <a:gd name="connsiteY79" fmla="*/ 3969 h 10000"/>
                <a:gd name="connsiteX80" fmla="*/ 8478 w 10000"/>
                <a:gd name="connsiteY80" fmla="*/ 3660 h 10000"/>
                <a:gd name="connsiteX81" fmla="*/ 8524 w 10000"/>
                <a:gd name="connsiteY81" fmla="*/ 3402 h 10000"/>
                <a:gd name="connsiteX82" fmla="*/ 8524 w 10000"/>
                <a:gd name="connsiteY82" fmla="*/ 3248 h 10000"/>
                <a:gd name="connsiteX83" fmla="*/ 8595 w 10000"/>
                <a:gd name="connsiteY83" fmla="*/ 3042 h 10000"/>
                <a:gd name="connsiteX84" fmla="*/ 8666 w 10000"/>
                <a:gd name="connsiteY84" fmla="*/ 2681 h 10000"/>
                <a:gd name="connsiteX85" fmla="*/ 8735 w 10000"/>
                <a:gd name="connsiteY85" fmla="*/ 2475 h 10000"/>
                <a:gd name="connsiteX86" fmla="*/ 8758 w 10000"/>
                <a:gd name="connsiteY86" fmla="*/ 2320 h 10000"/>
                <a:gd name="connsiteX87" fmla="*/ 8806 w 10000"/>
                <a:gd name="connsiteY87" fmla="*/ 2063 h 10000"/>
                <a:gd name="connsiteX88" fmla="*/ 8877 w 10000"/>
                <a:gd name="connsiteY88" fmla="*/ 1753 h 10000"/>
                <a:gd name="connsiteX89" fmla="*/ 8946 w 10000"/>
                <a:gd name="connsiteY89" fmla="*/ 1443 h 10000"/>
                <a:gd name="connsiteX90" fmla="*/ 8994 w 10000"/>
                <a:gd name="connsiteY90" fmla="*/ 1341 h 10000"/>
                <a:gd name="connsiteX91" fmla="*/ 9040 w 10000"/>
                <a:gd name="connsiteY91" fmla="*/ 1186 h 10000"/>
                <a:gd name="connsiteX92" fmla="*/ 9063 w 10000"/>
                <a:gd name="connsiteY92" fmla="*/ 1083 h 10000"/>
                <a:gd name="connsiteX93" fmla="*/ 9134 w 10000"/>
                <a:gd name="connsiteY93" fmla="*/ 928 h 10000"/>
                <a:gd name="connsiteX94" fmla="*/ 9180 w 10000"/>
                <a:gd name="connsiteY94" fmla="*/ 876 h 10000"/>
                <a:gd name="connsiteX95" fmla="*/ 9204 w 10000"/>
                <a:gd name="connsiteY95" fmla="*/ 825 h 10000"/>
                <a:gd name="connsiteX96" fmla="*/ 9251 w 10000"/>
                <a:gd name="connsiteY96" fmla="*/ 722 h 10000"/>
                <a:gd name="connsiteX97" fmla="*/ 9321 w 10000"/>
                <a:gd name="connsiteY97" fmla="*/ 619 h 10000"/>
                <a:gd name="connsiteX98" fmla="*/ 9368 w 10000"/>
                <a:gd name="connsiteY98" fmla="*/ 567 h 10000"/>
                <a:gd name="connsiteX99" fmla="*/ 9462 w 10000"/>
                <a:gd name="connsiteY99" fmla="*/ 464 h 10000"/>
                <a:gd name="connsiteX100" fmla="*/ 9532 w 10000"/>
                <a:gd name="connsiteY100" fmla="*/ 361 h 10000"/>
                <a:gd name="connsiteX101" fmla="*/ 9626 w 10000"/>
                <a:gd name="connsiteY101" fmla="*/ 310 h 10000"/>
                <a:gd name="connsiteX102" fmla="*/ 9743 w 10000"/>
                <a:gd name="connsiteY102" fmla="*/ 206 h 10000"/>
                <a:gd name="connsiteX103" fmla="*/ 9836 w 10000"/>
                <a:gd name="connsiteY103" fmla="*/ 155 h 10000"/>
                <a:gd name="connsiteX104" fmla="*/ 9906 w 10000"/>
                <a:gd name="connsiteY104" fmla="*/ 52 h 10000"/>
                <a:gd name="connsiteX105" fmla="*/ 9954 w 10000"/>
                <a:gd name="connsiteY105" fmla="*/ 0 h 10000"/>
                <a:gd name="connsiteX106" fmla="*/ 10000 w 10000"/>
                <a:gd name="connsiteY106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6722 w 10000"/>
                <a:gd name="connsiteY60" fmla="*/ 7372 h 10000"/>
                <a:gd name="connsiteX61" fmla="*/ 6862 w 10000"/>
                <a:gd name="connsiteY61" fmla="*/ 7165 h 10000"/>
                <a:gd name="connsiteX62" fmla="*/ 6979 w 10000"/>
                <a:gd name="connsiteY62" fmla="*/ 7011 h 10000"/>
                <a:gd name="connsiteX63" fmla="*/ 7073 w 10000"/>
                <a:gd name="connsiteY63" fmla="*/ 6907 h 10000"/>
                <a:gd name="connsiteX64" fmla="*/ 7190 w 10000"/>
                <a:gd name="connsiteY64" fmla="*/ 6752 h 10000"/>
                <a:gd name="connsiteX65" fmla="*/ 7564 w 10000"/>
                <a:gd name="connsiteY65" fmla="*/ 6340 h 10000"/>
                <a:gd name="connsiteX66" fmla="*/ 7681 w 10000"/>
                <a:gd name="connsiteY66" fmla="*/ 6186 h 10000"/>
                <a:gd name="connsiteX67" fmla="*/ 7775 w 10000"/>
                <a:gd name="connsiteY67" fmla="*/ 6083 h 10000"/>
                <a:gd name="connsiteX68" fmla="*/ 7846 w 10000"/>
                <a:gd name="connsiteY68" fmla="*/ 5979 h 10000"/>
                <a:gd name="connsiteX69" fmla="*/ 7869 w 10000"/>
                <a:gd name="connsiteY69" fmla="*/ 5876 h 10000"/>
                <a:gd name="connsiteX70" fmla="*/ 7939 w 10000"/>
                <a:gd name="connsiteY70" fmla="*/ 5722 h 10000"/>
                <a:gd name="connsiteX71" fmla="*/ 8009 w 10000"/>
                <a:gd name="connsiteY71" fmla="*/ 5567 h 10000"/>
                <a:gd name="connsiteX72" fmla="*/ 8056 w 10000"/>
                <a:gd name="connsiteY72" fmla="*/ 5413 h 10000"/>
                <a:gd name="connsiteX73" fmla="*/ 8127 w 10000"/>
                <a:gd name="connsiteY73" fmla="*/ 5103 h 10000"/>
                <a:gd name="connsiteX74" fmla="*/ 8150 w 10000"/>
                <a:gd name="connsiteY74" fmla="*/ 5001 h 10000"/>
                <a:gd name="connsiteX75" fmla="*/ 8197 w 10000"/>
                <a:gd name="connsiteY75" fmla="*/ 4742 h 10000"/>
                <a:gd name="connsiteX76" fmla="*/ 8267 w 10000"/>
                <a:gd name="connsiteY76" fmla="*/ 4485 h 10000"/>
                <a:gd name="connsiteX77" fmla="*/ 8338 w 10000"/>
                <a:gd name="connsiteY77" fmla="*/ 4227 h 10000"/>
                <a:gd name="connsiteX78" fmla="*/ 8384 w 10000"/>
                <a:gd name="connsiteY78" fmla="*/ 3969 h 10000"/>
                <a:gd name="connsiteX79" fmla="*/ 8478 w 10000"/>
                <a:gd name="connsiteY79" fmla="*/ 3660 h 10000"/>
                <a:gd name="connsiteX80" fmla="*/ 8524 w 10000"/>
                <a:gd name="connsiteY80" fmla="*/ 3402 h 10000"/>
                <a:gd name="connsiteX81" fmla="*/ 8524 w 10000"/>
                <a:gd name="connsiteY81" fmla="*/ 3248 h 10000"/>
                <a:gd name="connsiteX82" fmla="*/ 8595 w 10000"/>
                <a:gd name="connsiteY82" fmla="*/ 3042 h 10000"/>
                <a:gd name="connsiteX83" fmla="*/ 8666 w 10000"/>
                <a:gd name="connsiteY83" fmla="*/ 2681 h 10000"/>
                <a:gd name="connsiteX84" fmla="*/ 8735 w 10000"/>
                <a:gd name="connsiteY84" fmla="*/ 2475 h 10000"/>
                <a:gd name="connsiteX85" fmla="*/ 8758 w 10000"/>
                <a:gd name="connsiteY85" fmla="*/ 2320 h 10000"/>
                <a:gd name="connsiteX86" fmla="*/ 8806 w 10000"/>
                <a:gd name="connsiteY86" fmla="*/ 2063 h 10000"/>
                <a:gd name="connsiteX87" fmla="*/ 8877 w 10000"/>
                <a:gd name="connsiteY87" fmla="*/ 1753 h 10000"/>
                <a:gd name="connsiteX88" fmla="*/ 8946 w 10000"/>
                <a:gd name="connsiteY88" fmla="*/ 1443 h 10000"/>
                <a:gd name="connsiteX89" fmla="*/ 8994 w 10000"/>
                <a:gd name="connsiteY89" fmla="*/ 1341 h 10000"/>
                <a:gd name="connsiteX90" fmla="*/ 9040 w 10000"/>
                <a:gd name="connsiteY90" fmla="*/ 1186 h 10000"/>
                <a:gd name="connsiteX91" fmla="*/ 9063 w 10000"/>
                <a:gd name="connsiteY91" fmla="*/ 1083 h 10000"/>
                <a:gd name="connsiteX92" fmla="*/ 9134 w 10000"/>
                <a:gd name="connsiteY92" fmla="*/ 928 h 10000"/>
                <a:gd name="connsiteX93" fmla="*/ 9180 w 10000"/>
                <a:gd name="connsiteY93" fmla="*/ 876 h 10000"/>
                <a:gd name="connsiteX94" fmla="*/ 9204 w 10000"/>
                <a:gd name="connsiteY94" fmla="*/ 825 h 10000"/>
                <a:gd name="connsiteX95" fmla="*/ 9251 w 10000"/>
                <a:gd name="connsiteY95" fmla="*/ 722 h 10000"/>
                <a:gd name="connsiteX96" fmla="*/ 9321 w 10000"/>
                <a:gd name="connsiteY96" fmla="*/ 619 h 10000"/>
                <a:gd name="connsiteX97" fmla="*/ 9368 w 10000"/>
                <a:gd name="connsiteY97" fmla="*/ 567 h 10000"/>
                <a:gd name="connsiteX98" fmla="*/ 9462 w 10000"/>
                <a:gd name="connsiteY98" fmla="*/ 464 h 10000"/>
                <a:gd name="connsiteX99" fmla="*/ 9532 w 10000"/>
                <a:gd name="connsiteY99" fmla="*/ 361 h 10000"/>
                <a:gd name="connsiteX100" fmla="*/ 9626 w 10000"/>
                <a:gd name="connsiteY100" fmla="*/ 310 h 10000"/>
                <a:gd name="connsiteX101" fmla="*/ 9743 w 10000"/>
                <a:gd name="connsiteY101" fmla="*/ 206 h 10000"/>
                <a:gd name="connsiteX102" fmla="*/ 9836 w 10000"/>
                <a:gd name="connsiteY102" fmla="*/ 155 h 10000"/>
                <a:gd name="connsiteX103" fmla="*/ 9906 w 10000"/>
                <a:gd name="connsiteY103" fmla="*/ 52 h 10000"/>
                <a:gd name="connsiteX104" fmla="*/ 9954 w 10000"/>
                <a:gd name="connsiteY104" fmla="*/ 0 h 10000"/>
                <a:gd name="connsiteX105" fmla="*/ 10000 w 10000"/>
                <a:gd name="connsiteY105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6722 w 10000"/>
                <a:gd name="connsiteY60" fmla="*/ 7372 h 10000"/>
                <a:gd name="connsiteX61" fmla="*/ 6862 w 10000"/>
                <a:gd name="connsiteY61" fmla="*/ 7165 h 10000"/>
                <a:gd name="connsiteX62" fmla="*/ 6979 w 10000"/>
                <a:gd name="connsiteY62" fmla="*/ 7011 h 10000"/>
                <a:gd name="connsiteX63" fmla="*/ 7073 w 10000"/>
                <a:gd name="connsiteY63" fmla="*/ 6907 h 10000"/>
                <a:gd name="connsiteX64" fmla="*/ 7564 w 10000"/>
                <a:gd name="connsiteY64" fmla="*/ 6340 h 10000"/>
                <a:gd name="connsiteX65" fmla="*/ 7681 w 10000"/>
                <a:gd name="connsiteY65" fmla="*/ 6186 h 10000"/>
                <a:gd name="connsiteX66" fmla="*/ 7775 w 10000"/>
                <a:gd name="connsiteY66" fmla="*/ 6083 h 10000"/>
                <a:gd name="connsiteX67" fmla="*/ 7846 w 10000"/>
                <a:gd name="connsiteY67" fmla="*/ 5979 h 10000"/>
                <a:gd name="connsiteX68" fmla="*/ 7869 w 10000"/>
                <a:gd name="connsiteY68" fmla="*/ 5876 h 10000"/>
                <a:gd name="connsiteX69" fmla="*/ 7939 w 10000"/>
                <a:gd name="connsiteY69" fmla="*/ 5722 h 10000"/>
                <a:gd name="connsiteX70" fmla="*/ 8009 w 10000"/>
                <a:gd name="connsiteY70" fmla="*/ 5567 h 10000"/>
                <a:gd name="connsiteX71" fmla="*/ 8056 w 10000"/>
                <a:gd name="connsiteY71" fmla="*/ 5413 h 10000"/>
                <a:gd name="connsiteX72" fmla="*/ 8127 w 10000"/>
                <a:gd name="connsiteY72" fmla="*/ 5103 h 10000"/>
                <a:gd name="connsiteX73" fmla="*/ 8150 w 10000"/>
                <a:gd name="connsiteY73" fmla="*/ 5001 h 10000"/>
                <a:gd name="connsiteX74" fmla="*/ 8197 w 10000"/>
                <a:gd name="connsiteY74" fmla="*/ 4742 h 10000"/>
                <a:gd name="connsiteX75" fmla="*/ 8267 w 10000"/>
                <a:gd name="connsiteY75" fmla="*/ 4485 h 10000"/>
                <a:gd name="connsiteX76" fmla="*/ 8338 w 10000"/>
                <a:gd name="connsiteY76" fmla="*/ 4227 h 10000"/>
                <a:gd name="connsiteX77" fmla="*/ 8384 w 10000"/>
                <a:gd name="connsiteY77" fmla="*/ 3969 h 10000"/>
                <a:gd name="connsiteX78" fmla="*/ 8478 w 10000"/>
                <a:gd name="connsiteY78" fmla="*/ 3660 h 10000"/>
                <a:gd name="connsiteX79" fmla="*/ 8524 w 10000"/>
                <a:gd name="connsiteY79" fmla="*/ 3402 h 10000"/>
                <a:gd name="connsiteX80" fmla="*/ 8524 w 10000"/>
                <a:gd name="connsiteY80" fmla="*/ 3248 h 10000"/>
                <a:gd name="connsiteX81" fmla="*/ 8595 w 10000"/>
                <a:gd name="connsiteY81" fmla="*/ 3042 h 10000"/>
                <a:gd name="connsiteX82" fmla="*/ 8666 w 10000"/>
                <a:gd name="connsiteY82" fmla="*/ 2681 h 10000"/>
                <a:gd name="connsiteX83" fmla="*/ 8735 w 10000"/>
                <a:gd name="connsiteY83" fmla="*/ 2475 h 10000"/>
                <a:gd name="connsiteX84" fmla="*/ 8758 w 10000"/>
                <a:gd name="connsiteY84" fmla="*/ 2320 h 10000"/>
                <a:gd name="connsiteX85" fmla="*/ 8806 w 10000"/>
                <a:gd name="connsiteY85" fmla="*/ 2063 h 10000"/>
                <a:gd name="connsiteX86" fmla="*/ 8877 w 10000"/>
                <a:gd name="connsiteY86" fmla="*/ 1753 h 10000"/>
                <a:gd name="connsiteX87" fmla="*/ 8946 w 10000"/>
                <a:gd name="connsiteY87" fmla="*/ 1443 h 10000"/>
                <a:gd name="connsiteX88" fmla="*/ 8994 w 10000"/>
                <a:gd name="connsiteY88" fmla="*/ 1341 h 10000"/>
                <a:gd name="connsiteX89" fmla="*/ 9040 w 10000"/>
                <a:gd name="connsiteY89" fmla="*/ 1186 h 10000"/>
                <a:gd name="connsiteX90" fmla="*/ 9063 w 10000"/>
                <a:gd name="connsiteY90" fmla="*/ 1083 h 10000"/>
                <a:gd name="connsiteX91" fmla="*/ 9134 w 10000"/>
                <a:gd name="connsiteY91" fmla="*/ 928 h 10000"/>
                <a:gd name="connsiteX92" fmla="*/ 9180 w 10000"/>
                <a:gd name="connsiteY92" fmla="*/ 876 h 10000"/>
                <a:gd name="connsiteX93" fmla="*/ 9204 w 10000"/>
                <a:gd name="connsiteY93" fmla="*/ 825 h 10000"/>
                <a:gd name="connsiteX94" fmla="*/ 9251 w 10000"/>
                <a:gd name="connsiteY94" fmla="*/ 722 h 10000"/>
                <a:gd name="connsiteX95" fmla="*/ 9321 w 10000"/>
                <a:gd name="connsiteY95" fmla="*/ 619 h 10000"/>
                <a:gd name="connsiteX96" fmla="*/ 9368 w 10000"/>
                <a:gd name="connsiteY96" fmla="*/ 567 h 10000"/>
                <a:gd name="connsiteX97" fmla="*/ 9462 w 10000"/>
                <a:gd name="connsiteY97" fmla="*/ 464 h 10000"/>
                <a:gd name="connsiteX98" fmla="*/ 9532 w 10000"/>
                <a:gd name="connsiteY98" fmla="*/ 361 h 10000"/>
                <a:gd name="connsiteX99" fmla="*/ 9626 w 10000"/>
                <a:gd name="connsiteY99" fmla="*/ 310 h 10000"/>
                <a:gd name="connsiteX100" fmla="*/ 9743 w 10000"/>
                <a:gd name="connsiteY100" fmla="*/ 206 h 10000"/>
                <a:gd name="connsiteX101" fmla="*/ 9836 w 10000"/>
                <a:gd name="connsiteY101" fmla="*/ 155 h 10000"/>
                <a:gd name="connsiteX102" fmla="*/ 9906 w 10000"/>
                <a:gd name="connsiteY102" fmla="*/ 52 h 10000"/>
                <a:gd name="connsiteX103" fmla="*/ 9954 w 10000"/>
                <a:gd name="connsiteY103" fmla="*/ 0 h 10000"/>
                <a:gd name="connsiteX104" fmla="*/ 10000 w 10000"/>
                <a:gd name="connsiteY104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6722 w 10000"/>
                <a:gd name="connsiteY60" fmla="*/ 7372 h 10000"/>
                <a:gd name="connsiteX61" fmla="*/ 6862 w 10000"/>
                <a:gd name="connsiteY61" fmla="*/ 7165 h 10000"/>
                <a:gd name="connsiteX62" fmla="*/ 6979 w 10000"/>
                <a:gd name="connsiteY62" fmla="*/ 7011 h 10000"/>
                <a:gd name="connsiteX63" fmla="*/ 7073 w 10000"/>
                <a:gd name="connsiteY63" fmla="*/ 6907 h 10000"/>
                <a:gd name="connsiteX64" fmla="*/ 7564 w 10000"/>
                <a:gd name="connsiteY64" fmla="*/ 6340 h 10000"/>
                <a:gd name="connsiteX65" fmla="*/ 7681 w 10000"/>
                <a:gd name="connsiteY65" fmla="*/ 6186 h 10000"/>
                <a:gd name="connsiteX66" fmla="*/ 7775 w 10000"/>
                <a:gd name="connsiteY66" fmla="*/ 6083 h 10000"/>
                <a:gd name="connsiteX67" fmla="*/ 7846 w 10000"/>
                <a:gd name="connsiteY67" fmla="*/ 5979 h 10000"/>
                <a:gd name="connsiteX68" fmla="*/ 7869 w 10000"/>
                <a:gd name="connsiteY68" fmla="*/ 5876 h 10000"/>
                <a:gd name="connsiteX69" fmla="*/ 7939 w 10000"/>
                <a:gd name="connsiteY69" fmla="*/ 5722 h 10000"/>
                <a:gd name="connsiteX70" fmla="*/ 8009 w 10000"/>
                <a:gd name="connsiteY70" fmla="*/ 5567 h 10000"/>
                <a:gd name="connsiteX71" fmla="*/ 8056 w 10000"/>
                <a:gd name="connsiteY71" fmla="*/ 5413 h 10000"/>
                <a:gd name="connsiteX72" fmla="*/ 8127 w 10000"/>
                <a:gd name="connsiteY72" fmla="*/ 5103 h 10000"/>
                <a:gd name="connsiteX73" fmla="*/ 8150 w 10000"/>
                <a:gd name="connsiteY73" fmla="*/ 5001 h 10000"/>
                <a:gd name="connsiteX74" fmla="*/ 8197 w 10000"/>
                <a:gd name="connsiteY74" fmla="*/ 4742 h 10000"/>
                <a:gd name="connsiteX75" fmla="*/ 8267 w 10000"/>
                <a:gd name="connsiteY75" fmla="*/ 4485 h 10000"/>
                <a:gd name="connsiteX76" fmla="*/ 8338 w 10000"/>
                <a:gd name="connsiteY76" fmla="*/ 4227 h 10000"/>
                <a:gd name="connsiteX77" fmla="*/ 8384 w 10000"/>
                <a:gd name="connsiteY77" fmla="*/ 3969 h 10000"/>
                <a:gd name="connsiteX78" fmla="*/ 8478 w 10000"/>
                <a:gd name="connsiteY78" fmla="*/ 3660 h 10000"/>
                <a:gd name="connsiteX79" fmla="*/ 8524 w 10000"/>
                <a:gd name="connsiteY79" fmla="*/ 3402 h 10000"/>
                <a:gd name="connsiteX80" fmla="*/ 8524 w 10000"/>
                <a:gd name="connsiteY80" fmla="*/ 3248 h 10000"/>
                <a:gd name="connsiteX81" fmla="*/ 8595 w 10000"/>
                <a:gd name="connsiteY81" fmla="*/ 3042 h 10000"/>
                <a:gd name="connsiteX82" fmla="*/ 8666 w 10000"/>
                <a:gd name="connsiteY82" fmla="*/ 2681 h 10000"/>
                <a:gd name="connsiteX83" fmla="*/ 8735 w 10000"/>
                <a:gd name="connsiteY83" fmla="*/ 2475 h 10000"/>
                <a:gd name="connsiteX84" fmla="*/ 8758 w 10000"/>
                <a:gd name="connsiteY84" fmla="*/ 2320 h 10000"/>
                <a:gd name="connsiteX85" fmla="*/ 8806 w 10000"/>
                <a:gd name="connsiteY85" fmla="*/ 2063 h 10000"/>
                <a:gd name="connsiteX86" fmla="*/ 8877 w 10000"/>
                <a:gd name="connsiteY86" fmla="*/ 1753 h 10000"/>
                <a:gd name="connsiteX87" fmla="*/ 8946 w 10000"/>
                <a:gd name="connsiteY87" fmla="*/ 1443 h 10000"/>
                <a:gd name="connsiteX88" fmla="*/ 8994 w 10000"/>
                <a:gd name="connsiteY88" fmla="*/ 1341 h 10000"/>
                <a:gd name="connsiteX89" fmla="*/ 9040 w 10000"/>
                <a:gd name="connsiteY89" fmla="*/ 1186 h 10000"/>
                <a:gd name="connsiteX90" fmla="*/ 9063 w 10000"/>
                <a:gd name="connsiteY90" fmla="*/ 1083 h 10000"/>
                <a:gd name="connsiteX91" fmla="*/ 9134 w 10000"/>
                <a:gd name="connsiteY91" fmla="*/ 928 h 10000"/>
                <a:gd name="connsiteX92" fmla="*/ 9180 w 10000"/>
                <a:gd name="connsiteY92" fmla="*/ 876 h 10000"/>
                <a:gd name="connsiteX93" fmla="*/ 9204 w 10000"/>
                <a:gd name="connsiteY93" fmla="*/ 825 h 10000"/>
                <a:gd name="connsiteX94" fmla="*/ 9251 w 10000"/>
                <a:gd name="connsiteY94" fmla="*/ 722 h 10000"/>
                <a:gd name="connsiteX95" fmla="*/ 9321 w 10000"/>
                <a:gd name="connsiteY95" fmla="*/ 619 h 10000"/>
                <a:gd name="connsiteX96" fmla="*/ 9368 w 10000"/>
                <a:gd name="connsiteY96" fmla="*/ 567 h 10000"/>
                <a:gd name="connsiteX97" fmla="*/ 9462 w 10000"/>
                <a:gd name="connsiteY97" fmla="*/ 464 h 10000"/>
                <a:gd name="connsiteX98" fmla="*/ 9532 w 10000"/>
                <a:gd name="connsiteY98" fmla="*/ 361 h 10000"/>
                <a:gd name="connsiteX99" fmla="*/ 9626 w 10000"/>
                <a:gd name="connsiteY99" fmla="*/ 310 h 10000"/>
                <a:gd name="connsiteX100" fmla="*/ 9743 w 10000"/>
                <a:gd name="connsiteY100" fmla="*/ 206 h 10000"/>
                <a:gd name="connsiteX101" fmla="*/ 9836 w 10000"/>
                <a:gd name="connsiteY101" fmla="*/ 155 h 10000"/>
                <a:gd name="connsiteX102" fmla="*/ 9906 w 10000"/>
                <a:gd name="connsiteY102" fmla="*/ 52 h 10000"/>
                <a:gd name="connsiteX103" fmla="*/ 9954 w 10000"/>
                <a:gd name="connsiteY103" fmla="*/ 0 h 10000"/>
                <a:gd name="connsiteX104" fmla="*/ 10000 w 10000"/>
                <a:gd name="connsiteY104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6722 w 10000"/>
                <a:gd name="connsiteY60" fmla="*/ 7372 h 10000"/>
                <a:gd name="connsiteX61" fmla="*/ 6862 w 10000"/>
                <a:gd name="connsiteY61" fmla="*/ 7165 h 10000"/>
                <a:gd name="connsiteX62" fmla="*/ 6979 w 10000"/>
                <a:gd name="connsiteY62" fmla="*/ 7011 h 10000"/>
                <a:gd name="connsiteX63" fmla="*/ 7073 w 10000"/>
                <a:gd name="connsiteY63" fmla="*/ 6907 h 10000"/>
                <a:gd name="connsiteX64" fmla="*/ 7564 w 10000"/>
                <a:gd name="connsiteY64" fmla="*/ 6340 h 10000"/>
                <a:gd name="connsiteX65" fmla="*/ 7681 w 10000"/>
                <a:gd name="connsiteY65" fmla="*/ 6186 h 10000"/>
                <a:gd name="connsiteX66" fmla="*/ 7775 w 10000"/>
                <a:gd name="connsiteY66" fmla="*/ 6083 h 10000"/>
                <a:gd name="connsiteX67" fmla="*/ 7846 w 10000"/>
                <a:gd name="connsiteY67" fmla="*/ 5979 h 10000"/>
                <a:gd name="connsiteX68" fmla="*/ 7939 w 10000"/>
                <a:gd name="connsiteY68" fmla="*/ 5722 h 10000"/>
                <a:gd name="connsiteX69" fmla="*/ 8009 w 10000"/>
                <a:gd name="connsiteY69" fmla="*/ 5567 h 10000"/>
                <a:gd name="connsiteX70" fmla="*/ 8056 w 10000"/>
                <a:gd name="connsiteY70" fmla="*/ 5413 h 10000"/>
                <a:gd name="connsiteX71" fmla="*/ 8127 w 10000"/>
                <a:gd name="connsiteY71" fmla="*/ 5103 h 10000"/>
                <a:gd name="connsiteX72" fmla="*/ 8150 w 10000"/>
                <a:gd name="connsiteY72" fmla="*/ 5001 h 10000"/>
                <a:gd name="connsiteX73" fmla="*/ 8197 w 10000"/>
                <a:gd name="connsiteY73" fmla="*/ 4742 h 10000"/>
                <a:gd name="connsiteX74" fmla="*/ 8267 w 10000"/>
                <a:gd name="connsiteY74" fmla="*/ 4485 h 10000"/>
                <a:gd name="connsiteX75" fmla="*/ 8338 w 10000"/>
                <a:gd name="connsiteY75" fmla="*/ 4227 h 10000"/>
                <a:gd name="connsiteX76" fmla="*/ 8384 w 10000"/>
                <a:gd name="connsiteY76" fmla="*/ 3969 h 10000"/>
                <a:gd name="connsiteX77" fmla="*/ 8478 w 10000"/>
                <a:gd name="connsiteY77" fmla="*/ 3660 h 10000"/>
                <a:gd name="connsiteX78" fmla="*/ 8524 w 10000"/>
                <a:gd name="connsiteY78" fmla="*/ 3402 h 10000"/>
                <a:gd name="connsiteX79" fmla="*/ 8524 w 10000"/>
                <a:gd name="connsiteY79" fmla="*/ 3248 h 10000"/>
                <a:gd name="connsiteX80" fmla="*/ 8595 w 10000"/>
                <a:gd name="connsiteY80" fmla="*/ 3042 h 10000"/>
                <a:gd name="connsiteX81" fmla="*/ 8666 w 10000"/>
                <a:gd name="connsiteY81" fmla="*/ 2681 h 10000"/>
                <a:gd name="connsiteX82" fmla="*/ 8735 w 10000"/>
                <a:gd name="connsiteY82" fmla="*/ 2475 h 10000"/>
                <a:gd name="connsiteX83" fmla="*/ 8758 w 10000"/>
                <a:gd name="connsiteY83" fmla="*/ 2320 h 10000"/>
                <a:gd name="connsiteX84" fmla="*/ 8806 w 10000"/>
                <a:gd name="connsiteY84" fmla="*/ 2063 h 10000"/>
                <a:gd name="connsiteX85" fmla="*/ 8877 w 10000"/>
                <a:gd name="connsiteY85" fmla="*/ 1753 h 10000"/>
                <a:gd name="connsiteX86" fmla="*/ 8946 w 10000"/>
                <a:gd name="connsiteY86" fmla="*/ 1443 h 10000"/>
                <a:gd name="connsiteX87" fmla="*/ 8994 w 10000"/>
                <a:gd name="connsiteY87" fmla="*/ 1341 h 10000"/>
                <a:gd name="connsiteX88" fmla="*/ 9040 w 10000"/>
                <a:gd name="connsiteY88" fmla="*/ 1186 h 10000"/>
                <a:gd name="connsiteX89" fmla="*/ 9063 w 10000"/>
                <a:gd name="connsiteY89" fmla="*/ 1083 h 10000"/>
                <a:gd name="connsiteX90" fmla="*/ 9134 w 10000"/>
                <a:gd name="connsiteY90" fmla="*/ 928 h 10000"/>
                <a:gd name="connsiteX91" fmla="*/ 9180 w 10000"/>
                <a:gd name="connsiteY91" fmla="*/ 876 h 10000"/>
                <a:gd name="connsiteX92" fmla="*/ 9204 w 10000"/>
                <a:gd name="connsiteY92" fmla="*/ 825 h 10000"/>
                <a:gd name="connsiteX93" fmla="*/ 9251 w 10000"/>
                <a:gd name="connsiteY93" fmla="*/ 722 h 10000"/>
                <a:gd name="connsiteX94" fmla="*/ 9321 w 10000"/>
                <a:gd name="connsiteY94" fmla="*/ 619 h 10000"/>
                <a:gd name="connsiteX95" fmla="*/ 9368 w 10000"/>
                <a:gd name="connsiteY95" fmla="*/ 567 h 10000"/>
                <a:gd name="connsiteX96" fmla="*/ 9462 w 10000"/>
                <a:gd name="connsiteY96" fmla="*/ 464 h 10000"/>
                <a:gd name="connsiteX97" fmla="*/ 9532 w 10000"/>
                <a:gd name="connsiteY97" fmla="*/ 361 h 10000"/>
                <a:gd name="connsiteX98" fmla="*/ 9626 w 10000"/>
                <a:gd name="connsiteY98" fmla="*/ 310 h 10000"/>
                <a:gd name="connsiteX99" fmla="*/ 9743 w 10000"/>
                <a:gd name="connsiteY99" fmla="*/ 206 h 10000"/>
                <a:gd name="connsiteX100" fmla="*/ 9836 w 10000"/>
                <a:gd name="connsiteY100" fmla="*/ 155 h 10000"/>
                <a:gd name="connsiteX101" fmla="*/ 9906 w 10000"/>
                <a:gd name="connsiteY101" fmla="*/ 52 h 10000"/>
                <a:gd name="connsiteX102" fmla="*/ 9954 w 10000"/>
                <a:gd name="connsiteY102" fmla="*/ 0 h 10000"/>
                <a:gd name="connsiteX103" fmla="*/ 10000 w 10000"/>
                <a:gd name="connsiteY103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6722 w 10000"/>
                <a:gd name="connsiteY60" fmla="*/ 7372 h 10000"/>
                <a:gd name="connsiteX61" fmla="*/ 6862 w 10000"/>
                <a:gd name="connsiteY61" fmla="*/ 7165 h 10000"/>
                <a:gd name="connsiteX62" fmla="*/ 6979 w 10000"/>
                <a:gd name="connsiteY62" fmla="*/ 7011 h 10000"/>
                <a:gd name="connsiteX63" fmla="*/ 7564 w 10000"/>
                <a:gd name="connsiteY63" fmla="*/ 6340 h 10000"/>
                <a:gd name="connsiteX64" fmla="*/ 7681 w 10000"/>
                <a:gd name="connsiteY64" fmla="*/ 6186 h 10000"/>
                <a:gd name="connsiteX65" fmla="*/ 7775 w 10000"/>
                <a:gd name="connsiteY65" fmla="*/ 6083 h 10000"/>
                <a:gd name="connsiteX66" fmla="*/ 7846 w 10000"/>
                <a:gd name="connsiteY66" fmla="*/ 5979 h 10000"/>
                <a:gd name="connsiteX67" fmla="*/ 7939 w 10000"/>
                <a:gd name="connsiteY67" fmla="*/ 5722 h 10000"/>
                <a:gd name="connsiteX68" fmla="*/ 8009 w 10000"/>
                <a:gd name="connsiteY68" fmla="*/ 5567 h 10000"/>
                <a:gd name="connsiteX69" fmla="*/ 8056 w 10000"/>
                <a:gd name="connsiteY69" fmla="*/ 5413 h 10000"/>
                <a:gd name="connsiteX70" fmla="*/ 8127 w 10000"/>
                <a:gd name="connsiteY70" fmla="*/ 5103 h 10000"/>
                <a:gd name="connsiteX71" fmla="*/ 8150 w 10000"/>
                <a:gd name="connsiteY71" fmla="*/ 5001 h 10000"/>
                <a:gd name="connsiteX72" fmla="*/ 8197 w 10000"/>
                <a:gd name="connsiteY72" fmla="*/ 4742 h 10000"/>
                <a:gd name="connsiteX73" fmla="*/ 8267 w 10000"/>
                <a:gd name="connsiteY73" fmla="*/ 4485 h 10000"/>
                <a:gd name="connsiteX74" fmla="*/ 8338 w 10000"/>
                <a:gd name="connsiteY74" fmla="*/ 4227 h 10000"/>
                <a:gd name="connsiteX75" fmla="*/ 8384 w 10000"/>
                <a:gd name="connsiteY75" fmla="*/ 3969 h 10000"/>
                <a:gd name="connsiteX76" fmla="*/ 8478 w 10000"/>
                <a:gd name="connsiteY76" fmla="*/ 3660 h 10000"/>
                <a:gd name="connsiteX77" fmla="*/ 8524 w 10000"/>
                <a:gd name="connsiteY77" fmla="*/ 3402 h 10000"/>
                <a:gd name="connsiteX78" fmla="*/ 8524 w 10000"/>
                <a:gd name="connsiteY78" fmla="*/ 3248 h 10000"/>
                <a:gd name="connsiteX79" fmla="*/ 8595 w 10000"/>
                <a:gd name="connsiteY79" fmla="*/ 3042 h 10000"/>
                <a:gd name="connsiteX80" fmla="*/ 8666 w 10000"/>
                <a:gd name="connsiteY80" fmla="*/ 2681 h 10000"/>
                <a:gd name="connsiteX81" fmla="*/ 8735 w 10000"/>
                <a:gd name="connsiteY81" fmla="*/ 2475 h 10000"/>
                <a:gd name="connsiteX82" fmla="*/ 8758 w 10000"/>
                <a:gd name="connsiteY82" fmla="*/ 2320 h 10000"/>
                <a:gd name="connsiteX83" fmla="*/ 8806 w 10000"/>
                <a:gd name="connsiteY83" fmla="*/ 2063 h 10000"/>
                <a:gd name="connsiteX84" fmla="*/ 8877 w 10000"/>
                <a:gd name="connsiteY84" fmla="*/ 1753 h 10000"/>
                <a:gd name="connsiteX85" fmla="*/ 8946 w 10000"/>
                <a:gd name="connsiteY85" fmla="*/ 1443 h 10000"/>
                <a:gd name="connsiteX86" fmla="*/ 8994 w 10000"/>
                <a:gd name="connsiteY86" fmla="*/ 1341 h 10000"/>
                <a:gd name="connsiteX87" fmla="*/ 9040 w 10000"/>
                <a:gd name="connsiteY87" fmla="*/ 1186 h 10000"/>
                <a:gd name="connsiteX88" fmla="*/ 9063 w 10000"/>
                <a:gd name="connsiteY88" fmla="*/ 1083 h 10000"/>
                <a:gd name="connsiteX89" fmla="*/ 9134 w 10000"/>
                <a:gd name="connsiteY89" fmla="*/ 928 h 10000"/>
                <a:gd name="connsiteX90" fmla="*/ 9180 w 10000"/>
                <a:gd name="connsiteY90" fmla="*/ 876 h 10000"/>
                <a:gd name="connsiteX91" fmla="*/ 9204 w 10000"/>
                <a:gd name="connsiteY91" fmla="*/ 825 h 10000"/>
                <a:gd name="connsiteX92" fmla="*/ 9251 w 10000"/>
                <a:gd name="connsiteY92" fmla="*/ 722 h 10000"/>
                <a:gd name="connsiteX93" fmla="*/ 9321 w 10000"/>
                <a:gd name="connsiteY93" fmla="*/ 619 h 10000"/>
                <a:gd name="connsiteX94" fmla="*/ 9368 w 10000"/>
                <a:gd name="connsiteY94" fmla="*/ 567 h 10000"/>
                <a:gd name="connsiteX95" fmla="*/ 9462 w 10000"/>
                <a:gd name="connsiteY95" fmla="*/ 464 h 10000"/>
                <a:gd name="connsiteX96" fmla="*/ 9532 w 10000"/>
                <a:gd name="connsiteY96" fmla="*/ 361 h 10000"/>
                <a:gd name="connsiteX97" fmla="*/ 9626 w 10000"/>
                <a:gd name="connsiteY97" fmla="*/ 310 h 10000"/>
                <a:gd name="connsiteX98" fmla="*/ 9743 w 10000"/>
                <a:gd name="connsiteY98" fmla="*/ 206 h 10000"/>
                <a:gd name="connsiteX99" fmla="*/ 9836 w 10000"/>
                <a:gd name="connsiteY99" fmla="*/ 155 h 10000"/>
                <a:gd name="connsiteX100" fmla="*/ 9906 w 10000"/>
                <a:gd name="connsiteY100" fmla="*/ 52 h 10000"/>
                <a:gd name="connsiteX101" fmla="*/ 9954 w 10000"/>
                <a:gd name="connsiteY101" fmla="*/ 0 h 10000"/>
                <a:gd name="connsiteX102" fmla="*/ 10000 w 10000"/>
                <a:gd name="connsiteY102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6722 w 10000"/>
                <a:gd name="connsiteY60" fmla="*/ 7372 h 10000"/>
                <a:gd name="connsiteX61" fmla="*/ 6862 w 10000"/>
                <a:gd name="connsiteY61" fmla="*/ 7165 h 10000"/>
                <a:gd name="connsiteX62" fmla="*/ 7564 w 10000"/>
                <a:gd name="connsiteY62" fmla="*/ 6340 h 10000"/>
                <a:gd name="connsiteX63" fmla="*/ 7681 w 10000"/>
                <a:gd name="connsiteY63" fmla="*/ 6186 h 10000"/>
                <a:gd name="connsiteX64" fmla="*/ 7775 w 10000"/>
                <a:gd name="connsiteY64" fmla="*/ 6083 h 10000"/>
                <a:gd name="connsiteX65" fmla="*/ 7846 w 10000"/>
                <a:gd name="connsiteY65" fmla="*/ 5979 h 10000"/>
                <a:gd name="connsiteX66" fmla="*/ 7939 w 10000"/>
                <a:gd name="connsiteY66" fmla="*/ 5722 h 10000"/>
                <a:gd name="connsiteX67" fmla="*/ 8009 w 10000"/>
                <a:gd name="connsiteY67" fmla="*/ 5567 h 10000"/>
                <a:gd name="connsiteX68" fmla="*/ 8056 w 10000"/>
                <a:gd name="connsiteY68" fmla="*/ 5413 h 10000"/>
                <a:gd name="connsiteX69" fmla="*/ 8127 w 10000"/>
                <a:gd name="connsiteY69" fmla="*/ 5103 h 10000"/>
                <a:gd name="connsiteX70" fmla="*/ 8150 w 10000"/>
                <a:gd name="connsiteY70" fmla="*/ 5001 h 10000"/>
                <a:gd name="connsiteX71" fmla="*/ 8197 w 10000"/>
                <a:gd name="connsiteY71" fmla="*/ 4742 h 10000"/>
                <a:gd name="connsiteX72" fmla="*/ 8267 w 10000"/>
                <a:gd name="connsiteY72" fmla="*/ 4485 h 10000"/>
                <a:gd name="connsiteX73" fmla="*/ 8338 w 10000"/>
                <a:gd name="connsiteY73" fmla="*/ 4227 h 10000"/>
                <a:gd name="connsiteX74" fmla="*/ 8384 w 10000"/>
                <a:gd name="connsiteY74" fmla="*/ 3969 h 10000"/>
                <a:gd name="connsiteX75" fmla="*/ 8478 w 10000"/>
                <a:gd name="connsiteY75" fmla="*/ 3660 h 10000"/>
                <a:gd name="connsiteX76" fmla="*/ 8524 w 10000"/>
                <a:gd name="connsiteY76" fmla="*/ 3402 h 10000"/>
                <a:gd name="connsiteX77" fmla="*/ 8524 w 10000"/>
                <a:gd name="connsiteY77" fmla="*/ 3248 h 10000"/>
                <a:gd name="connsiteX78" fmla="*/ 8595 w 10000"/>
                <a:gd name="connsiteY78" fmla="*/ 3042 h 10000"/>
                <a:gd name="connsiteX79" fmla="*/ 8666 w 10000"/>
                <a:gd name="connsiteY79" fmla="*/ 2681 h 10000"/>
                <a:gd name="connsiteX80" fmla="*/ 8735 w 10000"/>
                <a:gd name="connsiteY80" fmla="*/ 2475 h 10000"/>
                <a:gd name="connsiteX81" fmla="*/ 8758 w 10000"/>
                <a:gd name="connsiteY81" fmla="*/ 2320 h 10000"/>
                <a:gd name="connsiteX82" fmla="*/ 8806 w 10000"/>
                <a:gd name="connsiteY82" fmla="*/ 2063 h 10000"/>
                <a:gd name="connsiteX83" fmla="*/ 8877 w 10000"/>
                <a:gd name="connsiteY83" fmla="*/ 1753 h 10000"/>
                <a:gd name="connsiteX84" fmla="*/ 8946 w 10000"/>
                <a:gd name="connsiteY84" fmla="*/ 1443 h 10000"/>
                <a:gd name="connsiteX85" fmla="*/ 8994 w 10000"/>
                <a:gd name="connsiteY85" fmla="*/ 1341 h 10000"/>
                <a:gd name="connsiteX86" fmla="*/ 9040 w 10000"/>
                <a:gd name="connsiteY86" fmla="*/ 1186 h 10000"/>
                <a:gd name="connsiteX87" fmla="*/ 9063 w 10000"/>
                <a:gd name="connsiteY87" fmla="*/ 1083 h 10000"/>
                <a:gd name="connsiteX88" fmla="*/ 9134 w 10000"/>
                <a:gd name="connsiteY88" fmla="*/ 928 h 10000"/>
                <a:gd name="connsiteX89" fmla="*/ 9180 w 10000"/>
                <a:gd name="connsiteY89" fmla="*/ 876 h 10000"/>
                <a:gd name="connsiteX90" fmla="*/ 9204 w 10000"/>
                <a:gd name="connsiteY90" fmla="*/ 825 h 10000"/>
                <a:gd name="connsiteX91" fmla="*/ 9251 w 10000"/>
                <a:gd name="connsiteY91" fmla="*/ 722 h 10000"/>
                <a:gd name="connsiteX92" fmla="*/ 9321 w 10000"/>
                <a:gd name="connsiteY92" fmla="*/ 619 h 10000"/>
                <a:gd name="connsiteX93" fmla="*/ 9368 w 10000"/>
                <a:gd name="connsiteY93" fmla="*/ 567 h 10000"/>
                <a:gd name="connsiteX94" fmla="*/ 9462 w 10000"/>
                <a:gd name="connsiteY94" fmla="*/ 464 h 10000"/>
                <a:gd name="connsiteX95" fmla="*/ 9532 w 10000"/>
                <a:gd name="connsiteY95" fmla="*/ 361 h 10000"/>
                <a:gd name="connsiteX96" fmla="*/ 9626 w 10000"/>
                <a:gd name="connsiteY96" fmla="*/ 310 h 10000"/>
                <a:gd name="connsiteX97" fmla="*/ 9743 w 10000"/>
                <a:gd name="connsiteY97" fmla="*/ 206 h 10000"/>
                <a:gd name="connsiteX98" fmla="*/ 9836 w 10000"/>
                <a:gd name="connsiteY98" fmla="*/ 155 h 10000"/>
                <a:gd name="connsiteX99" fmla="*/ 9906 w 10000"/>
                <a:gd name="connsiteY99" fmla="*/ 52 h 10000"/>
                <a:gd name="connsiteX100" fmla="*/ 9954 w 10000"/>
                <a:gd name="connsiteY100" fmla="*/ 0 h 10000"/>
                <a:gd name="connsiteX101" fmla="*/ 10000 w 10000"/>
                <a:gd name="connsiteY101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6722 w 10000"/>
                <a:gd name="connsiteY60" fmla="*/ 7372 h 10000"/>
                <a:gd name="connsiteX61" fmla="*/ 7564 w 10000"/>
                <a:gd name="connsiteY61" fmla="*/ 6340 h 10000"/>
                <a:gd name="connsiteX62" fmla="*/ 7681 w 10000"/>
                <a:gd name="connsiteY62" fmla="*/ 6186 h 10000"/>
                <a:gd name="connsiteX63" fmla="*/ 7775 w 10000"/>
                <a:gd name="connsiteY63" fmla="*/ 6083 h 10000"/>
                <a:gd name="connsiteX64" fmla="*/ 7846 w 10000"/>
                <a:gd name="connsiteY64" fmla="*/ 5979 h 10000"/>
                <a:gd name="connsiteX65" fmla="*/ 7939 w 10000"/>
                <a:gd name="connsiteY65" fmla="*/ 5722 h 10000"/>
                <a:gd name="connsiteX66" fmla="*/ 8009 w 10000"/>
                <a:gd name="connsiteY66" fmla="*/ 5567 h 10000"/>
                <a:gd name="connsiteX67" fmla="*/ 8056 w 10000"/>
                <a:gd name="connsiteY67" fmla="*/ 5413 h 10000"/>
                <a:gd name="connsiteX68" fmla="*/ 8127 w 10000"/>
                <a:gd name="connsiteY68" fmla="*/ 5103 h 10000"/>
                <a:gd name="connsiteX69" fmla="*/ 8150 w 10000"/>
                <a:gd name="connsiteY69" fmla="*/ 5001 h 10000"/>
                <a:gd name="connsiteX70" fmla="*/ 8197 w 10000"/>
                <a:gd name="connsiteY70" fmla="*/ 4742 h 10000"/>
                <a:gd name="connsiteX71" fmla="*/ 8267 w 10000"/>
                <a:gd name="connsiteY71" fmla="*/ 4485 h 10000"/>
                <a:gd name="connsiteX72" fmla="*/ 8338 w 10000"/>
                <a:gd name="connsiteY72" fmla="*/ 4227 h 10000"/>
                <a:gd name="connsiteX73" fmla="*/ 8384 w 10000"/>
                <a:gd name="connsiteY73" fmla="*/ 3969 h 10000"/>
                <a:gd name="connsiteX74" fmla="*/ 8478 w 10000"/>
                <a:gd name="connsiteY74" fmla="*/ 3660 h 10000"/>
                <a:gd name="connsiteX75" fmla="*/ 8524 w 10000"/>
                <a:gd name="connsiteY75" fmla="*/ 3402 h 10000"/>
                <a:gd name="connsiteX76" fmla="*/ 8524 w 10000"/>
                <a:gd name="connsiteY76" fmla="*/ 3248 h 10000"/>
                <a:gd name="connsiteX77" fmla="*/ 8595 w 10000"/>
                <a:gd name="connsiteY77" fmla="*/ 3042 h 10000"/>
                <a:gd name="connsiteX78" fmla="*/ 8666 w 10000"/>
                <a:gd name="connsiteY78" fmla="*/ 2681 h 10000"/>
                <a:gd name="connsiteX79" fmla="*/ 8735 w 10000"/>
                <a:gd name="connsiteY79" fmla="*/ 2475 h 10000"/>
                <a:gd name="connsiteX80" fmla="*/ 8758 w 10000"/>
                <a:gd name="connsiteY80" fmla="*/ 2320 h 10000"/>
                <a:gd name="connsiteX81" fmla="*/ 8806 w 10000"/>
                <a:gd name="connsiteY81" fmla="*/ 2063 h 10000"/>
                <a:gd name="connsiteX82" fmla="*/ 8877 w 10000"/>
                <a:gd name="connsiteY82" fmla="*/ 1753 h 10000"/>
                <a:gd name="connsiteX83" fmla="*/ 8946 w 10000"/>
                <a:gd name="connsiteY83" fmla="*/ 1443 h 10000"/>
                <a:gd name="connsiteX84" fmla="*/ 8994 w 10000"/>
                <a:gd name="connsiteY84" fmla="*/ 1341 h 10000"/>
                <a:gd name="connsiteX85" fmla="*/ 9040 w 10000"/>
                <a:gd name="connsiteY85" fmla="*/ 1186 h 10000"/>
                <a:gd name="connsiteX86" fmla="*/ 9063 w 10000"/>
                <a:gd name="connsiteY86" fmla="*/ 1083 h 10000"/>
                <a:gd name="connsiteX87" fmla="*/ 9134 w 10000"/>
                <a:gd name="connsiteY87" fmla="*/ 928 h 10000"/>
                <a:gd name="connsiteX88" fmla="*/ 9180 w 10000"/>
                <a:gd name="connsiteY88" fmla="*/ 876 h 10000"/>
                <a:gd name="connsiteX89" fmla="*/ 9204 w 10000"/>
                <a:gd name="connsiteY89" fmla="*/ 825 h 10000"/>
                <a:gd name="connsiteX90" fmla="*/ 9251 w 10000"/>
                <a:gd name="connsiteY90" fmla="*/ 722 h 10000"/>
                <a:gd name="connsiteX91" fmla="*/ 9321 w 10000"/>
                <a:gd name="connsiteY91" fmla="*/ 619 h 10000"/>
                <a:gd name="connsiteX92" fmla="*/ 9368 w 10000"/>
                <a:gd name="connsiteY92" fmla="*/ 567 h 10000"/>
                <a:gd name="connsiteX93" fmla="*/ 9462 w 10000"/>
                <a:gd name="connsiteY93" fmla="*/ 464 h 10000"/>
                <a:gd name="connsiteX94" fmla="*/ 9532 w 10000"/>
                <a:gd name="connsiteY94" fmla="*/ 361 h 10000"/>
                <a:gd name="connsiteX95" fmla="*/ 9626 w 10000"/>
                <a:gd name="connsiteY95" fmla="*/ 310 h 10000"/>
                <a:gd name="connsiteX96" fmla="*/ 9743 w 10000"/>
                <a:gd name="connsiteY96" fmla="*/ 206 h 10000"/>
                <a:gd name="connsiteX97" fmla="*/ 9836 w 10000"/>
                <a:gd name="connsiteY97" fmla="*/ 155 h 10000"/>
                <a:gd name="connsiteX98" fmla="*/ 9906 w 10000"/>
                <a:gd name="connsiteY98" fmla="*/ 52 h 10000"/>
                <a:gd name="connsiteX99" fmla="*/ 9954 w 10000"/>
                <a:gd name="connsiteY99" fmla="*/ 0 h 10000"/>
                <a:gd name="connsiteX100" fmla="*/ 10000 w 10000"/>
                <a:gd name="connsiteY100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7564 w 10000"/>
                <a:gd name="connsiteY60" fmla="*/ 6340 h 10000"/>
                <a:gd name="connsiteX61" fmla="*/ 7681 w 10000"/>
                <a:gd name="connsiteY61" fmla="*/ 6186 h 10000"/>
                <a:gd name="connsiteX62" fmla="*/ 7775 w 10000"/>
                <a:gd name="connsiteY62" fmla="*/ 6083 h 10000"/>
                <a:gd name="connsiteX63" fmla="*/ 7846 w 10000"/>
                <a:gd name="connsiteY63" fmla="*/ 5979 h 10000"/>
                <a:gd name="connsiteX64" fmla="*/ 7939 w 10000"/>
                <a:gd name="connsiteY64" fmla="*/ 5722 h 10000"/>
                <a:gd name="connsiteX65" fmla="*/ 8009 w 10000"/>
                <a:gd name="connsiteY65" fmla="*/ 5567 h 10000"/>
                <a:gd name="connsiteX66" fmla="*/ 8056 w 10000"/>
                <a:gd name="connsiteY66" fmla="*/ 5413 h 10000"/>
                <a:gd name="connsiteX67" fmla="*/ 8127 w 10000"/>
                <a:gd name="connsiteY67" fmla="*/ 5103 h 10000"/>
                <a:gd name="connsiteX68" fmla="*/ 8150 w 10000"/>
                <a:gd name="connsiteY68" fmla="*/ 5001 h 10000"/>
                <a:gd name="connsiteX69" fmla="*/ 8197 w 10000"/>
                <a:gd name="connsiteY69" fmla="*/ 4742 h 10000"/>
                <a:gd name="connsiteX70" fmla="*/ 8267 w 10000"/>
                <a:gd name="connsiteY70" fmla="*/ 4485 h 10000"/>
                <a:gd name="connsiteX71" fmla="*/ 8338 w 10000"/>
                <a:gd name="connsiteY71" fmla="*/ 4227 h 10000"/>
                <a:gd name="connsiteX72" fmla="*/ 8384 w 10000"/>
                <a:gd name="connsiteY72" fmla="*/ 3969 h 10000"/>
                <a:gd name="connsiteX73" fmla="*/ 8478 w 10000"/>
                <a:gd name="connsiteY73" fmla="*/ 3660 h 10000"/>
                <a:gd name="connsiteX74" fmla="*/ 8524 w 10000"/>
                <a:gd name="connsiteY74" fmla="*/ 3402 h 10000"/>
                <a:gd name="connsiteX75" fmla="*/ 8524 w 10000"/>
                <a:gd name="connsiteY75" fmla="*/ 3248 h 10000"/>
                <a:gd name="connsiteX76" fmla="*/ 8595 w 10000"/>
                <a:gd name="connsiteY76" fmla="*/ 3042 h 10000"/>
                <a:gd name="connsiteX77" fmla="*/ 8666 w 10000"/>
                <a:gd name="connsiteY77" fmla="*/ 2681 h 10000"/>
                <a:gd name="connsiteX78" fmla="*/ 8735 w 10000"/>
                <a:gd name="connsiteY78" fmla="*/ 2475 h 10000"/>
                <a:gd name="connsiteX79" fmla="*/ 8758 w 10000"/>
                <a:gd name="connsiteY79" fmla="*/ 2320 h 10000"/>
                <a:gd name="connsiteX80" fmla="*/ 8806 w 10000"/>
                <a:gd name="connsiteY80" fmla="*/ 2063 h 10000"/>
                <a:gd name="connsiteX81" fmla="*/ 8877 w 10000"/>
                <a:gd name="connsiteY81" fmla="*/ 1753 h 10000"/>
                <a:gd name="connsiteX82" fmla="*/ 8946 w 10000"/>
                <a:gd name="connsiteY82" fmla="*/ 1443 h 10000"/>
                <a:gd name="connsiteX83" fmla="*/ 8994 w 10000"/>
                <a:gd name="connsiteY83" fmla="*/ 1341 h 10000"/>
                <a:gd name="connsiteX84" fmla="*/ 9040 w 10000"/>
                <a:gd name="connsiteY84" fmla="*/ 1186 h 10000"/>
                <a:gd name="connsiteX85" fmla="*/ 9063 w 10000"/>
                <a:gd name="connsiteY85" fmla="*/ 1083 h 10000"/>
                <a:gd name="connsiteX86" fmla="*/ 9134 w 10000"/>
                <a:gd name="connsiteY86" fmla="*/ 928 h 10000"/>
                <a:gd name="connsiteX87" fmla="*/ 9180 w 10000"/>
                <a:gd name="connsiteY87" fmla="*/ 876 h 10000"/>
                <a:gd name="connsiteX88" fmla="*/ 9204 w 10000"/>
                <a:gd name="connsiteY88" fmla="*/ 825 h 10000"/>
                <a:gd name="connsiteX89" fmla="*/ 9251 w 10000"/>
                <a:gd name="connsiteY89" fmla="*/ 722 h 10000"/>
                <a:gd name="connsiteX90" fmla="*/ 9321 w 10000"/>
                <a:gd name="connsiteY90" fmla="*/ 619 h 10000"/>
                <a:gd name="connsiteX91" fmla="*/ 9368 w 10000"/>
                <a:gd name="connsiteY91" fmla="*/ 567 h 10000"/>
                <a:gd name="connsiteX92" fmla="*/ 9462 w 10000"/>
                <a:gd name="connsiteY92" fmla="*/ 464 h 10000"/>
                <a:gd name="connsiteX93" fmla="*/ 9532 w 10000"/>
                <a:gd name="connsiteY93" fmla="*/ 361 h 10000"/>
                <a:gd name="connsiteX94" fmla="*/ 9626 w 10000"/>
                <a:gd name="connsiteY94" fmla="*/ 310 h 10000"/>
                <a:gd name="connsiteX95" fmla="*/ 9743 w 10000"/>
                <a:gd name="connsiteY95" fmla="*/ 206 h 10000"/>
                <a:gd name="connsiteX96" fmla="*/ 9836 w 10000"/>
                <a:gd name="connsiteY96" fmla="*/ 155 h 10000"/>
                <a:gd name="connsiteX97" fmla="*/ 9906 w 10000"/>
                <a:gd name="connsiteY97" fmla="*/ 52 h 10000"/>
                <a:gd name="connsiteX98" fmla="*/ 9954 w 10000"/>
                <a:gd name="connsiteY98" fmla="*/ 0 h 10000"/>
                <a:gd name="connsiteX99" fmla="*/ 10000 w 10000"/>
                <a:gd name="connsiteY99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7564 w 10000"/>
                <a:gd name="connsiteY60" fmla="*/ 6340 h 10000"/>
                <a:gd name="connsiteX61" fmla="*/ 7775 w 10000"/>
                <a:gd name="connsiteY61" fmla="*/ 6083 h 10000"/>
                <a:gd name="connsiteX62" fmla="*/ 7846 w 10000"/>
                <a:gd name="connsiteY62" fmla="*/ 5979 h 10000"/>
                <a:gd name="connsiteX63" fmla="*/ 7939 w 10000"/>
                <a:gd name="connsiteY63" fmla="*/ 5722 h 10000"/>
                <a:gd name="connsiteX64" fmla="*/ 8009 w 10000"/>
                <a:gd name="connsiteY64" fmla="*/ 5567 h 10000"/>
                <a:gd name="connsiteX65" fmla="*/ 8056 w 10000"/>
                <a:gd name="connsiteY65" fmla="*/ 5413 h 10000"/>
                <a:gd name="connsiteX66" fmla="*/ 8127 w 10000"/>
                <a:gd name="connsiteY66" fmla="*/ 5103 h 10000"/>
                <a:gd name="connsiteX67" fmla="*/ 8150 w 10000"/>
                <a:gd name="connsiteY67" fmla="*/ 5001 h 10000"/>
                <a:gd name="connsiteX68" fmla="*/ 8197 w 10000"/>
                <a:gd name="connsiteY68" fmla="*/ 4742 h 10000"/>
                <a:gd name="connsiteX69" fmla="*/ 8267 w 10000"/>
                <a:gd name="connsiteY69" fmla="*/ 4485 h 10000"/>
                <a:gd name="connsiteX70" fmla="*/ 8338 w 10000"/>
                <a:gd name="connsiteY70" fmla="*/ 4227 h 10000"/>
                <a:gd name="connsiteX71" fmla="*/ 8384 w 10000"/>
                <a:gd name="connsiteY71" fmla="*/ 3969 h 10000"/>
                <a:gd name="connsiteX72" fmla="*/ 8478 w 10000"/>
                <a:gd name="connsiteY72" fmla="*/ 3660 h 10000"/>
                <a:gd name="connsiteX73" fmla="*/ 8524 w 10000"/>
                <a:gd name="connsiteY73" fmla="*/ 3402 h 10000"/>
                <a:gd name="connsiteX74" fmla="*/ 8524 w 10000"/>
                <a:gd name="connsiteY74" fmla="*/ 3248 h 10000"/>
                <a:gd name="connsiteX75" fmla="*/ 8595 w 10000"/>
                <a:gd name="connsiteY75" fmla="*/ 3042 h 10000"/>
                <a:gd name="connsiteX76" fmla="*/ 8666 w 10000"/>
                <a:gd name="connsiteY76" fmla="*/ 2681 h 10000"/>
                <a:gd name="connsiteX77" fmla="*/ 8735 w 10000"/>
                <a:gd name="connsiteY77" fmla="*/ 2475 h 10000"/>
                <a:gd name="connsiteX78" fmla="*/ 8758 w 10000"/>
                <a:gd name="connsiteY78" fmla="*/ 2320 h 10000"/>
                <a:gd name="connsiteX79" fmla="*/ 8806 w 10000"/>
                <a:gd name="connsiteY79" fmla="*/ 2063 h 10000"/>
                <a:gd name="connsiteX80" fmla="*/ 8877 w 10000"/>
                <a:gd name="connsiteY80" fmla="*/ 1753 h 10000"/>
                <a:gd name="connsiteX81" fmla="*/ 8946 w 10000"/>
                <a:gd name="connsiteY81" fmla="*/ 1443 h 10000"/>
                <a:gd name="connsiteX82" fmla="*/ 8994 w 10000"/>
                <a:gd name="connsiteY82" fmla="*/ 1341 h 10000"/>
                <a:gd name="connsiteX83" fmla="*/ 9040 w 10000"/>
                <a:gd name="connsiteY83" fmla="*/ 1186 h 10000"/>
                <a:gd name="connsiteX84" fmla="*/ 9063 w 10000"/>
                <a:gd name="connsiteY84" fmla="*/ 1083 h 10000"/>
                <a:gd name="connsiteX85" fmla="*/ 9134 w 10000"/>
                <a:gd name="connsiteY85" fmla="*/ 928 h 10000"/>
                <a:gd name="connsiteX86" fmla="*/ 9180 w 10000"/>
                <a:gd name="connsiteY86" fmla="*/ 876 h 10000"/>
                <a:gd name="connsiteX87" fmla="*/ 9204 w 10000"/>
                <a:gd name="connsiteY87" fmla="*/ 825 h 10000"/>
                <a:gd name="connsiteX88" fmla="*/ 9251 w 10000"/>
                <a:gd name="connsiteY88" fmla="*/ 722 h 10000"/>
                <a:gd name="connsiteX89" fmla="*/ 9321 w 10000"/>
                <a:gd name="connsiteY89" fmla="*/ 619 h 10000"/>
                <a:gd name="connsiteX90" fmla="*/ 9368 w 10000"/>
                <a:gd name="connsiteY90" fmla="*/ 567 h 10000"/>
                <a:gd name="connsiteX91" fmla="*/ 9462 w 10000"/>
                <a:gd name="connsiteY91" fmla="*/ 464 h 10000"/>
                <a:gd name="connsiteX92" fmla="*/ 9532 w 10000"/>
                <a:gd name="connsiteY92" fmla="*/ 361 h 10000"/>
                <a:gd name="connsiteX93" fmla="*/ 9626 w 10000"/>
                <a:gd name="connsiteY93" fmla="*/ 310 h 10000"/>
                <a:gd name="connsiteX94" fmla="*/ 9743 w 10000"/>
                <a:gd name="connsiteY94" fmla="*/ 206 h 10000"/>
                <a:gd name="connsiteX95" fmla="*/ 9836 w 10000"/>
                <a:gd name="connsiteY95" fmla="*/ 155 h 10000"/>
                <a:gd name="connsiteX96" fmla="*/ 9906 w 10000"/>
                <a:gd name="connsiteY96" fmla="*/ 52 h 10000"/>
                <a:gd name="connsiteX97" fmla="*/ 9954 w 10000"/>
                <a:gd name="connsiteY97" fmla="*/ 0 h 10000"/>
                <a:gd name="connsiteX98" fmla="*/ 10000 w 10000"/>
                <a:gd name="connsiteY98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7775 w 10000"/>
                <a:gd name="connsiteY60" fmla="*/ 6083 h 10000"/>
                <a:gd name="connsiteX61" fmla="*/ 7846 w 10000"/>
                <a:gd name="connsiteY61" fmla="*/ 5979 h 10000"/>
                <a:gd name="connsiteX62" fmla="*/ 7939 w 10000"/>
                <a:gd name="connsiteY62" fmla="*/ 5722 h 10000"/>
                <a:gd name="connsiteX63" fmla="*/ 8009 w 10000"/>
                <a:gd name="connsiteY63" fmla="*/ 5567 h 10000"/>
                <a:gd name="connsiteX64" fmla="*/ 8056 w 10000"/>
                <a:gd name="connsiteY64" fmla="*/ 5413 h 10000"/>
                <a:gd name="connsiteX65" fmla="*/ 8127 w 10000"/>
                <a:gd name="connsiteY65" fmla="*/ 5103 h 10000"/>
                <a:gd name="connsiteX66" fmla="*/ 8150 w 10000"/>
                <a:gd name="connsiteY66" fmla="*/ 5001 h 10000"/>
                <a:gd name="connsiteX67" fmla="*/ 8197 w 10000"/>
                <a:gd name="connsiteY67" fmla="*/ 4742 h 10000"/>
                <a:gd name="connsiteX68" fmla="*/ 8267 w 10000"/>
                <a:gd name="connsiteY68" fmla="*/ 4485 h 10000"/>
                <a:gd name="connsiteX69" fmla="*/ 8338 w 10000"/>
                <a:gd name="connsiteY69" fmla="*/ 4227 h 10000"/>
                <a:gd name="connsiteX70" fmla="*/ 8384 w 10000"/>
                <a:gd name="connsiteY70" fmla="*/ 3969 h 10000"/>
                <a:gd name="connsiteX71" fmla="*/ 8478 w 10000"/>
                <a:gd name="connsiteY71" fmla="*/ 3660 h 10000"/>
                <a:gd name="connsiteX72" fmla="*/ 8524 w 10000"/>
                <a:gd name="connsiteY72" fmla="*/ 3402 h 10000"/>
                <a:gd name="connsiteX73" fmla="*/ 8524 w 10000"/>
                <a:gd name="connsiteY73" fmla="*/ 3248 h 10000"/>
                <a:gd name="connsiteX74" fmla="*/ 8595 w 10000"/>
                <a:gd name="connsiteY74" fmla="*/ 3042 h 10000"/>
                <a:gd name="connsiteX75" fmla="*/ 8666 w 10000"/>
                <a:gd name="connsiteY75" fmla="*/ 2681 h 10000"/>
                <a:gd name="connsiteX76" fmla="*/ 8735 w 10000"/>
                <a:gd name="connsiteY76" fmla="*/ 2475 h 10000"/>
                <a:gd name="connsiteX77" fmla="*/ 8758 w 10000"/>
                <a:gd name="connsiteY77" fmla="*/ 2320 h 10000"/>
                <a:gd name="connsiteX78" fmla="*/ 8806 w 10000"/>
                <a:gd name="connsiteY78" fmla="*/ 2063 h 10000"/>
                <a:gd name="connsiteX79" fmla="*/ 8877 w 10000"/>
                <a:gd name="connsiteY79" fmla="*/ 1753 h 10000"/>
                <a:gd name="connsiteX80" fmla="*/ 8946 w 10000"/>
                <a:gd name="connsiteY80" fmla="*/ 1443 h 10000"/>
                <a:gd name="connsiteX81" fmla="*/ 8994 w 10000"/>
                <a:gd name="connsiteY81" fmla="*/ 1341 h 10000"/>
                <a:gd name="connsiteX82" fmla="*/ 9040 w 10000"/>
                <a:gd name="connsiteY82" fmla="*/ 1186 h 10000"/>
                <a:gd name="connsiteX83" fmla="*/ 9063 w 10000"/>
                <a:gd name="connsiteY83" fmla="*/ 1083 h 10000"/>
                <a:gd name="connsiteX84" fmla="*/ 9134 w 10000"/>
                <a:gd name="connsiteY84" fmla="*/ 928 h 10000"/>
                <a:gd name="connsiteX85" fmla="*/ 9180 w 10000"/>
                <a:gd name="connsiteY85" fmla="*/ 876 h 10000"/>
                <a:gd name="connsiteX86" fmla="*/ 9204 w 10000"/>
                <a:gd name="connsiteY86" fmla="*/ 825 h 10000"/>
                <a:gd name="connsiteX87" fmla="*/ 9251 w 10000"/>
                <a:gd name="connsiteY87" fmla="*/ 722 h 10000"/>
                <a:gd name="connsiteX88" fmla="*/ 9321 w 10000"/>
                <a:gd name="connsiteY88" fmla="*/ 619 h 10000"/>
                <a:gd name="connsiteX89" fmla="*/ 9368 w 10000"/>
                <a:gd name="connsiteY89" fmla="*/ 567 h 10000"/>
                <a:gd name="connsiteX90" fmla="*/ 9462 w 10000"/>
                <a:gd name="connsiteY90" fmla="*/ 464 h 10000"/>
                <a:gd name="connsiteX91" fmla="*/ 9532 w 10000"/>
                <a:gd name="connsiteY91" fmla="*/ 361 h 10000"/>
                <a:gd name="connsiteX92" fmla="*/ 9626 w 10000"/>
                <a:gd name="connsiteY92" fmla="*/ 310 h 10000"/>
                <a:gd name="connsiteX93" fmla="*/ 9743 w 10000"/>
                <a:gd name="connsiteY93" fmla="*/ 206 h 10000"/>
                <a:gd name="connsiteX94" fmla="*/ 9836 w 10000"/>
                <a:gd name="connsiteY94" fmla="*/ 155 h 10000"/>
                <a:gd name="connsiteX95" fmla="*/ 9906 w 10000"/>
                <a:gd name="connsiteY95" fmla="*/ 52 h 10000"/>
                <a:gd name="connsiteX96" fmla="*/ 9954 w 10000"/>
                <a:gd name="connsiteY96" fmla="*/ 0 h 10000"/>
                <a:gd name="connsiteX97" fmla="*/ 10000 w 10000"/>
                <a:gd name="connsiteY97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7775 w 10000"/>
                <a:gd name="connsiteY60" fmla="*/ 6083 h 10000"/>
                <a:gd name="connsiteX61" fmla="*/ 7846 w 10000"/>
                <a:gd name="connsiteY61" fmla="*/ 5979 h 10000"/>
                <a:gd name="connsiteX62" fmla="*/ 7939 w 10000"/>
                <a:gd name="connsiteY62" fmla="*/ 5722 h 10000"/>
                <a:gd name="connsiteX63" fmla="*/ 8056 w 10000"/>
                <a:gd name="connsiteY63" fmla="*/ 5413 h 10000"/>
                <a:gd name="connsiteX64" fmla="*/ 8127 w 10000"/>
                <a:gd name="connsiteY64" fmla="*/ 5103 h 10000"/>
                <a:gd name="connsiteX65" fmla="*/ 8150 w 10000"/>
                <a:gd name="connsiteY65" fmla="*/ 5001 h 10000"/>
                <a:gd name="connsiteX66" fmla="*/ 8197 w 10000"/>
                <a:gd name="connsiteY66" fmla="*/ 4742 h 10000"/>
                <a:gd name="connsiteX67" fmla="*/ 8267 w 10000"/>
                <a:gd name="connsiteY67" fmla="*/ 4485 h 10000"/>
                <a:gd name="connsiteX68" fmla="*/ 8338 w 10000"/>
                <a:gd name="connsiteY68" fmla="*/ 4227 h 10000"/>
                <a:gd name="connsiteX69" fmla="*/ 8384 w 10000"/>
                <a:gd name="connsiteY69" fmla="*/ 3969 h 10000"/>
                <a:gd name="connsiteX70" fmla="*/ 8478 w 10000"/>
                <a:gd name="connsiteY70" fmla="*/ 3660 h 10000"/>
                <a:gd name="connsiteX71" fmla="*/ 8524 w 10000"/>
                <a:gd name="connsiteY71" fmla="*/ 3402 h 10000"/>
                <a:gd name="connsiteX72" fmla="*/ 8524 w 10000"/>
                <a:gd name="connsiteY72" fmla="*/ 3248 h 10000"/>
                <a:gd name="connsiteX73" fmla="*/ 8595 w 10000"/>
                <a:gd name="connsiteY73" fmla="*/ 3042 h 10000"/>
                <a:gd name="connsiteX74" fmla="*/ 8666 w 10000"/>
                <a:gd name="connsiteY74" fmla="*/ 2681 h 10000"/>
                <a:gd name="connsiteX75" fmla="*/ 8735 w 10000"/>
                <a:gd name="connsiteY75" fmla="*/ 2475 h 10000"/>
                <a:gd name="connsiteX76" fmla="*/ 8758 w 10000"/>
                <a:gd name="connsiteY76" fmla="*/ 2320 h 10000"/>
                <a:gd name="connsiteX77" fmla="*/ 8806 w 10000"/>
                <a:gd name="connsiteY77" fmla="*/ 2063 h 10000"/>
                <a:gd name="connsiteX78" fmla="*/ 8877 w 10000"/>
                <a:gd name="connsiteY78" fmla="*/ 1753 h 10000"/>
                <a:gd name="connsiteX79" fmla="*/ 8946 w 10000"/>
                <a:gd name="connsiteY79" fmla="*/ 1443 h 10000"/>
                <a:gd name="connsiteX80" fmla="*/ 8994 w 10000"/>
                <a:gd name="connsiteY80" fmla="*/ 1341 h 10000"/>
                <a:gd name="connsiteX81" fmla="*/ 9040 w 10000"/>
                <a:gd name="connsiteY81" fmla="*/ 1186 h 10000"/>
                <a:gd name="connsiteX82" fmla="*/ 9063 w 10000"/>
                <a:gd name="connsiteY82" fmla="*/ 1083 h 10000"/>
                <a:gd name="connsiteX83" fmla="*/ 9134 w 10000"/>
                <a:gd name="connsiteY83" fmla="*/ 928 h 10000"/>
                <a:gd name="connsiteX84" fmla="*/ 9180 w 10000"/>
                <a:gd name="connsiteY84" fmla="*/ 876 h 10000"/>
                <a:gd name="connsiteX85" fmla="*/ 9204 w 10000"/>
                <a:gd name="connsiteY85" fmla="*/ 825 h 10000"/>
                <a:gd name="connsiteX86" fmla="*/ 9251 w 10000"/>
                <a:gd name="connsiteY86" fmla="*/ 722 h 10000"/>
                <a:gd name="connsiteX87" fmla="*/ 9321 w 10000"/>
                <a:gd name="connsiteY87" fmla="*/ 619 h 10000"/>
                <a:gd name="connsiteX88" fmla="*/ 9368 w 10000"/>
                <a:gd name="connsiteY88" fmla="*/ 567 h 10000"/>
                <a:gd name="connsiteX89" fmla="*/ 9462 w 10000"/>
                <a:gd name="connsiteY89" fmla="*/ 464 h 10000"/>
                <a:gd name="connsiteX90" fmla="*/ 9532 w 10000"/>
                <a:gd name="connsiteY90" fmla="*/ 361 h 10000"/>
                <a:gd name="connsiteX91" fmla="*/ 9626 w 10000"/>
                <a:gd name="connsiteY91" fmla="*/ 310 h 10000"/>
                <a:gd name="connsiteX92" fmla="*/ 9743 w 10000"/>
                <a:gd name="connsiteY92" fmla="*/ 206 h 10000"/>
                <a:gd name="connsiteX93" fmla="*/ 9836 w 10000"/>
                <a:gd name="connsiteY93" fmla="*/ 155 h 10000"/>
                <a:gd name="connsiteX94" fmla="*/ 9906 w 10000"/>
                <a:gd name="connsiteY94" fmla="*/ 52 h 10000"/>
                <a:gd name="connsiteX95" fmla="*/ 9954 w 10000"/>
                <a:gd name="connsiteY95" fmla="*/ 0 h 10000"/>
                <a:gd name="connsiteX96" fmla="*/ 10000 w 10000"/>
                <a:gd name="connsiteY96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7775 w 10000"/>
                <a:gd name="connsiteY60" fmla="*/ 6083 h 10000"/>
                <a:gd name="connsiteX61" fmla="*/ 7846 w 10000"/>
                <a:gd name="connsiteY61" fmla="*/ 5979 h 10000"/>
                <a:gd name="connsiteX62" fmla="*/ 8056 w 10000"/>
                <a:gd name="connsiteY62" fmla="*/ 5413 h 10000"/>
                <a:gd name="connsiteX63" fmla="*/ 8127 w 10000"/>
                <a:gd name="connsiteY63" fmla="*/ 5103 h 10000"/>
                <a:gd name="connsiteX64" fmla="*/ 8150 w 10000"/>
                <a:gd name="connsiteY64" fmla="*/ 5001 h 10000"/>
                <a:gd name="connsiteX65" fmla="*/ 8197 w 10000"/>
                <a:gd name="connsiteY65" fmla="*/ 4742 h 10000"/>
                <a:gd name="connsiteX66" fmla="*/ 8267 w 10000"/>
                <a:gd name="connsiteY66" fmla="*/ 4485 h 10000"/>
                <a:gd name="connsiteX67" fmla="*/ 8338 w 10000"/>
                <a:gd name="connsiteY67" fmla="*/ 4227 h 10000"/>
                <a:gd name="connsiteX68" fmla="*/ 8384 w 10000"/>
                <a:gd name="connsiteY68" fmla="*/ 3969 h 10000"/>
                <a:gd name="connsiteX69" fmla="*/ 8478 w 10000"/>
                <a:gd name="connsiteY69" fmla="*/ 3660 h 10000"/>
                <a:gd name="connsiteX70" fmla="*/ 8524 w 10000"/>
                <a:gd name="connsiteY70" fmla="*/ 3402 h 10000"/>
                <a:gd name="connsiteX71" fmla="*/ 8524 w 10000"/>
                <a:gd name="connsiteY71" fmla="*/ 3248 h 10000"/>
                <a:gd name="connsiteX72" fmla="*/ 8595 w 10000"/>
                <a:gd name="connsiteY72" fmla="*/ 3042 h 10000"/>
                <a:gd name="connsiteX73" fmla="*/ 8666 w 10000"/>
                <a:gd name="connsiteY73" fmla="*/ 2681 h 10000"/>
                <a:gd name="connsiteX74" fmla="*/ 8735 w 10000"/>
                <a:gd name="connsiteY74" fmla="*/ 2475 h 10000"/>
                <a:gd name="connsiteX75" fmla="*/ 8758 w 10000"/>
                <a:gd name="connsiteY75" fmla="*/ 2320 h 10000"/>
                <a:gd name="connsiteX76" fmla="*/ 8806 w 10000"/>
                <a:gd name="connsiteY76" fmla="*/ 2063 h 10000"/>
                <a:gd name="connsiteX77" fmla="*/ 8877 w 10000"/>
                <a:gd name="connsiteY77" fmla="*/ 1753 h 10000"/>
                <a:gd name="connsiteX78" fmla="*/ 8946 w 10000"/>
                <a:gd name="connsiteY78" fmla="*/ 1443 h 10000"/>
                <a:gd name="connsiteX79" fmla="*/ 8994 w 10000"/>
                <a:gd name="connsiteY79" fmla="*/ 1341 h 10000"/>
                <a:gd name="connsiteX80" fmla="*/ 9040 w 10000"/>
                <a:gd name="connsiteY80" fmla="*/ 1186 h 10000"/>
                <a:gd name="connsiteX81" fmla="*/ 9063 w 10000"/>
                <a:gd name="connsiteY81" fmla="*/ 1083 h 10000"/>
                <a:gd name="connsiteX82" fmla="*/ 9134 w 10000"/>
                <a:gd name="connsiteY82" fmla="*/ 928 h 10000"/>
                <a:gd name="connsiteX83" fmla="*/ 9180 w 10000"/>
                <a:gd name="connsiteY83" fmla="*/ 876 h 10000"/>
                <a:gd name="connsiteX84" fmla="*/ 9204 w 10000"/>
                <a:gd name="connsiteY84" fmla="*/ 825 h 10000"/>
                <a:gd name="connsiteX85" fmla="*/ 9251 w 10000"/>
                <a:gd name="connsiteY85" fmla="*/ 722 h 10000"/>
                <a:gd name="connsiteX86" fmla="*/ 9321 w 10000"/>
                <a:gd name="connsiteY86" fmla="*/ 619 h 10000"/>
                <a:gd name="connsiteX87" fmla="*/ 9368 w 10000"/>
                <a:gd name="connsiteY87" fmla="*/ 567 h 10000"/>
                <a:gd name="connsiteX88" fmla="*/ 9462 w 10000"/>
                <a:gd name="connsiteY88" fmla="*/ 464 h 10000"/>
                <a:gd name="connsiteX89" fmla="*/ 9532 w 10000"/>
                <a:gd name="connsiteY89" fmla="*/ 361 h 10000"/>
                <a:gd name="connsiteX90" fmla="*/ 9626 w 10000"/>
                <a:gd name="connsiteY90" fmla="*/ 310 h 10000"/>
                <a:gd name="connsiteX91" fmla="*/ 9743 w 10000"/>
                <a:gd name="connsiteY91" fmla="*/ 206 h 10000"/>
                <a:gd name="connsiteX92" fmla="*/ 9836 w 10000"/>
                <a:gd name="connsiteY92" fmla="*/ 155 h 10000"/>
                <a:gd name="connsiteX93" fmla="*/ 9906 w 10000"/>
                <a:gd name="connsiteY93" fmla="*/ 52 h 10000"/>
                <a:gd name="connsiteX94" fmla="*/ 9954 w 10000"/>
                <a:gd name="connsiteY94" fmla="*/ 0 h 10000"/>
                <a:gd name="connsiteX95" fmla="*/ 10000 w 10000"/>
                <a:gd name="connsiteY95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7775 w 10000"/>
                <a:gd name="connsiteY60" fmla="*/ 6083 h 10000"/>
                <a:gd name="connsiteX61" fmla="*/ 7846 w 10000"/>
                <a:gd name="connsiteY61" fmla="*/ 5979 h 10000"/>
                <a:gd name="connsiteX62" fmla="*/ 8127 w 10000"/>
                <a:gd name="connsiteY62" fmla="*/ 5103 h 10000"/>
                <a:gd name="connsiteX63" fmla="*/ 8150 w 10000"/>
                <a:gd name="connsiteY63" fmla="*/ 5001 h 10000"/>
                <a:gd name="connsiteX64" fmla="*/ 8197 w 10000"/>
                <a:gd name="connsiteY64" fmla="*/ 4742 h 10000"/>
                <a:gd name="connsiteX65" fmla="*/ 8267 w 10000"/>
                <a:gd name="connsiteY65" fmla="*/ 4485 h 10000"/>
                <a:gd name="connsiteX66" fmla="*/ 8338 w 10000"/>
                <a:gd name="connsiteY66" fmla="*/ 4227 h 10000"/>
                <a:gd name="connsiteX67" fmla="*/ 8384 w 10000"/>
                <a:gd name="connsiteY67" fmla="*/ 3969 h 10000"/>
                <a:gd name="connsiteX68" fmla="*/ 8478 w 10000"/>
                <a:gd name="connsiteY68" fmla="*/ 3660 h 10000"/>
                <a:gd name="connsiteX69" fmla="*/ 8524 w 10000"/>
                <a:gd name="connsiteY69" fmla="*/ 3402 h 10000"/>
                <a:gd name="connsiteX70" fmla="*/ 8524 w 10000"/>
                <a:gd name="connsiteY70" fmla="*/ 3248 h 10000"/>
                <a:gd name="connsiteX71" fmla="*/ 8595 w 10000"/>
                <a:gd name="connsiteY71" fmla="*/ 3042 h 10000"/>
                <a:gd name="connsiteX72" fmla="*/ 8666 w 10000"/>
                <a:gd name="connsiteY72" fmla="*/ 2681 h 10000"/>
                <a:gd name="connsiteX73" fmla="*/ 8735 w 10000"/>
                <a:gd name="connsiteY73" fmla="*/ 2475 h 10000"/>
                <a:gd name="connsiteX74" fmla="*/ 8758 w 10000"/>
                <a:gd name="connsiteY74" fmla="*/ 2320 h 10000"/>
                <a:gd name="connsiteX75" fmla="*/ 8806 w 10000"/>
                <a:gd name="connsiteY75" fmla="*/ 2063 h 10000"/>
                <a:gd name="connsiteX76" fmla="*/ 8877 w 10000"/>
                <a:gd name="connsiteY76" fmla="*/ 1753 h 10000"/>
                <a:gd name="connsiteX77" fmla="*/ 8946 w 10000"/>
                <a:gd name="connsiteY77" fmla="*/ 1443 h 10000"/>
                <a:gd name="connsiteX78" fmla="*/ 8994 w 10000"/>
                <a:gd name="connsiteY78" fmla="*/ 1341 h 10000"/>
                <a:gd name="connsiteX79" fmla="*/ 9040 w 10000"/>
                <a:gd name="connsiteY79" fmla="*/ 1186 h 10000"/>
                <a:gd name="connsiteX80" fmla="*/ 9063 w 10000"/>
                <a:gd name="connsiteY80" fmla="*/ 1083 h 10000"/>
                <a:gd name="connsiteX81" fmla="*/ 9134 w 10000"/>
                <a:gd name="connsiteY81" fmla="*/ 928 h 10000"/>
                <a:gd name="connsiteX82" fmla="*/ 9180 w 10000"/>
                <a:gd name="connsiteY82" fmla="*/ 876 h 10000"/>
                <a:gd name="connsiteX83" fmla="*/ 9204 w 10000"/>
                <a:gd name="connsiteY83" fmla="*/ 825 h 10000"/>
                <a:gd name="connsiteX84" fmla="*/ 9251 w 10000"/>
                <a:gd name="connsiteY84" fmla="*/ 722 h 10000"/>
                <a:gd name="connsiteX85" fmla="*/ 9321 w 10000"/>
                <a:gd name="connsiteY85" fmla="*/ 619 h 10000"/>
                <a:gd name="connsiteX86" fmla="*/ 9368 w 10000"/>
                <a:gd name="connsiteY86" fmla="*/ 567 h 10000"/>
                <a:gd name="connsiteX87" fmla="*/ 9462 w 10000"/>
                <a:gd name="connsiteY87" fmla="*/ 464 h 10000"/>
                <a:gd name="connsiteX88" fmla="*/ 9532 w 10000"/>
                <a:gd name="connsiteY88" fmla="*/ 361 h 10000"/>
                <a:gd name="connsiteX89" fmla="*/ 9626 w 10000"/>
                <a:gd name="connsiteY89" fmla="*/ 310 h 10000"/>
                <a:gd name="connsiteX90" fmla="*/ 9743 w 10000"/>
                <a:gd name="connsiteY90" fmla="*/ 206 h 10000"/>
                <a:gd name="connsiteX91" fmla="*/ 9836 w 10000"/>
                <a:gd name="connsiteY91" fmla="*/ 155 h 10000"/>
                <a:gd name="connsiteX92" fmla="*/ 9906 w 10000"/>
                <a:gd name="connsiteY92" fmla="*/ 52 h 10000"/>
                <a:gd name="connsiteX93" fmla="*/ 9954 w 10000"/>
                <a:gd name="connsiteY93" fmla="*/ 0 h 10000"/>
                <a:gd name="connsiteX94" fmla="*/ 10000 w 10000"/>
                <a:gd name="connsiteY94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7775 w 10000"/>
                <a:gd name="connsiteY60" fmla="*/ 6083 h 10000"/>
                <a:gd name="connsiteX61" fmla="*/ 8127 w 10000"/>
                <a:gd name="connsiteY61" fmla="*/ 5103 h 10000"/>
                <a:gd name="connsiteX62" fmla="*/ 8150 w 10000"/>
                <a:gd name="connsiteY62" fmla="*/ 5001 h 10000"/>
                <a:gd name="connsiteX63" fmla="*/ 8197 w 10000"/>
                <a:gd name="connsiteY63" fmla="*/ 4742 h 10000"/>
                <a:gd name="connsiteX64" fmla="*/ 8267 w 10000"/>
                <a:gd name="connsiteY64" fmla="*/ 4485 h 10000"/>
                <a:gd name="connsiteX65" fmla="*/ 8338 w 10000"/>
                <a:gd name="connsiteY65" fmla="*/ 4227 h 10000"/>
                <a:gd name="connsiteX66" fmla="*/ 8384 w 10000"/>
                <a:gd name="connsiteY66" fmla="*/ 3969 h 10000"/>
                <a:gd name="connsiteX67" fmla="*/ 8478 w 10000"/>
                <a:gd name="connsiteY67" fmla="*/ 3660 h 10000"/>
                <a:gd name="connsiteX68" fmla="*/ 8524 w 10000"/>
                <a:gd name="connsiteY68" fmla="*/ 3402 h 10000"/>
                <a:gd name="connsiteX69" fmla="*/ 8524 w 10000"/>
                <a:gd name="connsiteY69" fmla="*/ 3248 h 10000"/>
                <a:gd name="connsiteX70" fmla="*/ 8595 w 10000"/>
                <a:gd name="connsiteY70" fmla="*/ 3042 h 10000"/>
                <a:gd name="connsiteX71" fmla="*/ 8666 w 10000"/>
                <a:gd name="connsiteY71" fmla="*/ 2681 h 10000"/>
                <a:gd name="connsiteX72" fmla="*/ 8735 w 10000"/>
                <a:gd name="connsiteY72" fmla="*/ 2475 h 10000"/>
                <a:gd name="connsiteX73" fmla="*/ 8758 w 10000"/>
                <a:gd name="connsiteY73" fmla="*/ 2320 h 10000"/>
                <a:gd name="connsiteX74" fmla="*/ 8806 w 10000"/>
                <a:gd name="connsiteY74" fmla="*/ 2063 h 10000"/>
                <a:gd name="connsiteX75" fmla="*/ 8877 w 10000"/>
                <a:gd name="connsiteY75" fmla="*/ 1753 h 10000"/>
                <a:gd name="connsiteX76" fmla="*/ 8946 w 10000"/>
                <a:gd name="connsiteY76" fmla="*/ 1443 h 10000"/>
                <a:gd name="connsiteX77" fmla="*/ 8994 w 10000"/>
                <a:gd name="connsiteY77" fmla="*/ 1341 h 10000"/>
                <a:gd name="connsiteX78" fmla="*/ 9040 w 10000"/>
                <a:gd name="connsiteY78" fmla="*/ 1186 h 10000"/>
                <a:gd name="connsiteX79" fmla="*/ 9063 w 10000"/>
                <a:gd name="connsiteY79" fmla="*/ 1083 h 10000"/>
                <a:gd name="connsiteX80" fmla="*/ 9134 w 10000"/>
                <a:gd name="connsiteY80" fmla="*/ 928 h 10000"/>
                <a:gd name="connsiteX81" fmla="*/ 9180 w 10000"/>
                <a:gd name="connsiteY81" fmla="*/ 876 h 10000"/>
                <a:gd name="connsiteX82" fmla="*/ 9204 w 10000"/>
                <a:gd name="connsiteY82" fmla="*/ 825 h 10000"/>
                <a:gd name="connsiteX83" fmla="*/ 9251 w 10000"/>
                <a:gd name="connsiteY83" fmla="*/ 722 h 10000"/>
                <a:gd name="connsiteX84" fmla="*/ 9321 w 10000"/>
                <a:gd name="connsiteY84" fmla="*/ 619 h 10000"/>
                <a:gd name="connsiteX85" fmla="*/ 9368 w 10000"/>
                <a:gd name="connsiteY85" fmla="*/ 567 h 10000"/>
                <a:gd name="connsiteX86" fmla="*/ 9462 w 10000"/>
                <a:gd name="connsiteY86" fmla="*/ 464 h 10000"/>
                <a:gd name="connsiteX87" fmla="*/ 9532 w 10000"/>
                <a:gd name="connsiteY87" fmla="*/ 361 h 10000"/>
                <a:gd name="connsiteX88" fmla="*/ 9626 w 10000"/>
                <a:gd name="connsiteY88" fmla="*/ 310 h 10000"/>
                <a:gd name="connsiteX89" fmla="*/ 9743 w 10000"/>
                <a:gd name="connsiteY89" fmla="*/ 206 h 10000"/>
                <a:gd name="connsiteX90" fmla="*/ 9836 w 10000"/>
                <a:gd name="connsiteY90" fmla="*/ 155 h 10000"/>
                <a:gd name="connsiteX91" fmla="*/ 9906 w 10000"/>
                <a:gd name="connsiteY91" fmla="*/ 52 h 10000"/>
                <a:gd name="connsiteX92" fmla="*/ 9954 w 10000"/>
                <a:gd name="connsiteY92" fmla="*/ 0 h 10000"/>
                <a:gd name="connsiteX93" fmla="*/ 10000 w 10000"/>
                <a:gd name="connsiteY93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127 w 10000"/>
                <a:gd name="connsiteY60" fmla="*/ 5103 h 10000"/>
                <a:gd name="connsiteX61" fmla="*/ 8150 w 10000"/>
                <a:gd name="connsiteY61" fmla="*/ 5001 h 10000"/>
                <a:gd name="connsiteX62" fmla="*/ 8197 w 10000"/>
                <a:gd name="connsiteY62" fmla="*/ 4742 h 10000"/>
                <a:gd name="connsiteX63" fmla="*/ 8267 w 10000"/>
                <a:gd name="connsiteY63" fmla="*/ 4485 h 10000"/>
                <a:gd name="connsiteX64" fmla="*/ 8338 w 10000"/>
                <a:gd name="connsiteY64" fmla="*/ 4227 h 10000"/>
                <a:gd name="connsiteX65" fmla="*/ 8384 w 10000"/>
                <a:gd name="connsiteY65" fmla="*/ 3969 h 10000"/>
                <a:gd name="connsiteX66" fmla="*/ 8478 w 10000"/>
                <a:gd name="connsiteY66" fmla="*/ 3660 h 10000"/>
                <a:gd name="connsiteX67" fmla="*/ 8524 w 10000"/>
                <a:gd name="connsiteY67" fmla="*/ 3402 h 10000"/>
                <a:gd name="connsiteX68" fmla="*/ 8524 w 10000"/>
                <a:gd name="connsiteY68" fmla="*/ 3248 h 10000"/>
                <a:gd name="connsiteX69" fmla="*/ 8595 w 10000"/>
                <a:gd name="connsiteY69" fmla="*/ 3042 h 10000"/>
                <a:gd name="connsiteX70" fmla="*/ 8666 w 10000"/>
                <a:gd name="connsiteY70" fmla="*/ 2681 h 10000"/>
                <a:gd name="connsiteX71" fmla="*/ 8735 w 10000"/>
                <a:gd name="connsiteY71" fmla="*/ 2475 h 10000"/>
                <a:gd name="connsiteX72" fmla="*/ 8758 w 10000"/>
                <a:gd name="connsiteY72" fmla="*/ 2320 h 10000"/>
                <a:gd name="connsiteX73" fmla="*/ 8806 w 10000"/>
                <a:gd name="connsiteY73" fmla="*/ 2063 h 10000"/>
                <a:gd name="connsiteX74" fmla="*/ 8877 w 10000"/>
                <a:gd name="connsiteY74" fmla="*/ 1753 h 10000"/>
                <a:gd name="connsiteX75" fmla="*/ 8946 w 10000"/>
                <a:gd name="connsiteY75" fmla="*/ 1443 h 10000"/>
                <a:gd name="connsiteX76" fmla="*/ 8994 w 10000"/>
                <a:gd name="connsiteY76" fmla="*/ 1341 h 10000"/>
                <a:gd name="connsiteX77" fmla="*/ 9040 w 10000"/>
                <a:gd name="connsiteY77" fmla="*/ 1186 h 10000"/>
                <a:gd name="connsiteX78" fmla="*/ 9063 w 10000"/>
                <a:gd name="connsiteY78" fmla="*/ 1083 h 10000"/>
                <a:gd name="connsiteX79" fmla="*/ 9134 w 10000"/>
                <a:gd name="connsiteY79" fmla="*/ 928 h 10000"/>
                <a:gd name="connsiteX80" fmla="*/ 9180 w 10000"/>
                <a:gd name="connsiteY80" fmla="*/ 876 h 10000"/>
                <a:gd name="connsiteX81" fmla="*/ 9204 w 10000"/>
                <a:gd name="connsiteY81" fmla="*/ 825 h 10000"/>
                <a:gd name="connsiteX82" fmla="*/ 9251 w 10000"/>
                <a:gd name="connsiteY82" fmla="*/ 722 h 10000"/>
                <a:gd name="connsiteX83" fmla="*/ 9321 w 10000"/>
                <a:gd name="connsiteY83" fmla="*/ 619 h 10000"/>
                <a:gd name="connsiteX84" fmla="*/ 9368 w 10000"/>
                <a:gd name="connsiteY84" fmla="*/ 567 h 10000"/>
                <a:gd name="connsiteX85" fmla="*/ 9462 w 10000"/>
                <a:gd name="connsiteY85" fmla="*/ 464 h 10000"/>
                <a:gd name="connsiteX86" fmla="*/ 9532 w 10000"/>
                <a:gd name="connsiteY86" fmla="*/ 361 h 10000"/>
                <a:gd name="connsiteX87" fmla="*/ 9626 w 10000"/>
                <a:gd name="connsiteY87" fmla="*/ 310 h 10000"/>
                <a:gd name="connsiteX88" fmla="*/ 9743 w 10000"/>
                <a:gd name="connsiteY88" fmla="*/ 206 h 10000"/>
                <a:gd name="connsiteX89" fmla="*/ 9836 w 10000"/>
                <a:gd name="connsiteY89" fmla="*/ 155 h 10000"/>
                <a:gd name="connsiteX90" fmla="*/ 9906 w 10000"/>
                <a:gd name="connsiteY90" fmla="*/ 52 h 10000"/>
                <a:gd name="connsiteX91" fmla="*/ 9954 w 10000"/>
                <a:gd name="connsiteY91" fmla="*/ 0 h 10000"/>
                <a:gd name="connsiteX92" fmla="*/ 10000 w 10000"/>
                <a:gd name="connsiteY92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127 w 10000"/>
                <a:gd name="connsiteY60" fmla="*/ 5103 h 10000"/>
                <a:gd name="connsiteX61" fmla="*/ 8150 w 10000"/>
                <a:gd name="connsiteY61" fmla="*/ 5001 h 10000"/>
                <a:gd name="connsiteX62" fmla="*/ 8197 w 10000"/>
                <a:gd name="connsiteY62" fmla="*/ 4742 h 10000"/>
                <a:gd name="connsiteX63" fmla="*/ 8267 w 10000"/>
                <a:gd name="connsiteY63" fmla="*/ 4485 h 10000"/>
                <a:gd name="connsiteX64" fmla="*/ 8338 w 10000"/>
                <a:gd name="connsiteY64" fmla="*/ 4227 h 10000"/>
                <a:gd name="connsiteX65" fmla="*/ 8384 w 10000"/>
                <a:gd name="connsiteY65" fmla="*/ 3969 h 10000"/>
                <a:gd name="connsiteX66" fmla="*/ 8478 w 10000"/>
                <a:gd name="connsiteY66" fmla="*/ 3660 h 10000"/>
                <a:gd name="connsiteX67" fmla="*/ 8524 w 10000"/>
                <a:gd name="connsiteY67" fmla="*/ 3402 h 10000"/>
                <a:gd name="connsiteX68" fmla="*/ 8524 w 10000"/>
                <a:gd name="connsiteY68" fmla="*/ 3248 h 10000"/>
                <a:gd name="connsiteX69" fmla="*/ 8595 w 10000"/>
                <a:gd name="connsiteY69" fmla="*/ 3042 h 10000"/>
                <a:gd name="connsiteX70" fmla="*/ 8666 w 10000"/>
                <a:gd name="connsiteY70" fmla="*/ 2681 h 10000"/>
                <a:gd name="connsiteX71" fmla="*/ 8735 w 10000"/>
                <a:gd name="connsiteY71" fmla="*/ 2475 h 10000"/>
                <a:gd name="connsiteX72" fmla="*/ 8806 w 10000"/>
                <a:gd name="connsiteY72" fmla="*/ 2063 h 10000"/>
                <a:gd name="connsiteX73" fmla="*/ 8877 w 10000"/>
                <a:gd name="connsiteY73" fmla="*/ 1753 h 10000"/>
                <a:gd name="connsiteX74" fmla="*/ 8946 w 10000"/>
                <a:gd name="connsiteY74" fmla="*/ 1443 h 10000"/>
                <a:gd name="connsiteX75" fmla="*/ 8994 w 10000"/>
                <a:gd name="connsiteY75" fmla="*/ 1341 h 10000"/>
                <a:gd name="connsiteX76" fmla="*/ 9040 w 10000"/>
                <a:gd name="connsiteY76" fmla="*/ 1186 h 10000"/>
                <a:gd name="connsiteX77" fmla="*/ 9063 w 10000"/>
                <a:gd name="connsiteY77" fmla="*/ 1083 h 10000"/>
                <a:gd name="connsiteX78" fmla="*/ 9134 w 10000"/>
                <a:gd name="connsiteY78" fmla="*/ 928 h 10000"/>
                <a:gd name="connsiteX79" fmla="*/ 9180 w 10000"/>
                <a:gd name="connsiteY79" fmla="*/ 876 h 10000"/>
                <a:gd name="connsiteX80" fmla="*/ 9204 w 10000"/>
                <a:gd name="connsiteY80" fmla="*/ 825 h 10000"/>
                <a:gd name="connsiteX81" fmla="*/ 9251 w 10000"/>
                <a:gd name="connsiteY81" fmla="*/ 722 h 10000"/>
                <a:gd name="connsiteX82" fmla="*/ 9321 w 10000"/>
                <a:gd name="connsiteY82" fmla="*/ 619 h 10000"/>
                <a:gd name="connsiteX83" fmla="*/ 9368 w 10000"/>
                <a:gd name="connsiteY83" fmla="*/ 567 h 10000"/>
                <a:gd name="connsiteX84" fmla="*/ 9462 w 10000"/>
                <a:gd name="connsiteY84" fmla="*/ 464 h 10000"/>
                <a:gd name="connsiteX85" fmla="*/ 9532 w 10000"/>
                <a:gd name="connsiteY85" fmla="*/ 361 h 10000"/>
                <a:gd name="connsiteX86" fmla="*/ 9626 w 10000"/>
                <a:gd name="connsiteY86" fmla="*/ 310 h 10000"/>
                <a:gd name="connsiteX87" fmla="*/ 9743 w 10000"/>
                <a:gd name="connsiteY87" fmla="*/ 206 h 10000"/>
                <a:gd name="connsiteX88" fmla="*/ 9836 w 10000"/>
                <a:gd name="connsiteY88" fmla="*/ 155 h 10000"/>
                <a:gd name="connsiteX89" fmla="*/ 9906 w 10000"/>
                <a:gd name="connsiteY89" fmla="*/ 52 h 10000"/>
                <a:gd name="connsiteX90" fmla="*/ 9954 w 10000"/>
                <a:gd name="connsiteY90" fmla="*/ 0 h 10000"/>
                <a:gd name="connsiteX91" fmla="*/ 10000 w 10000"/>
                <a:gd name="connsiteY91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127 w 10000"/>
                <a:gd name="connsiteY60" fmla="*/ 5103 h 10000"/>
                <a:gd name="connsiteX61" fmla="*/ 8150 w 10000"/>
                <a:gd name="connsiteY61" fmla="*/ 5001 h 10000"/>
                <a:gd name="connsiteX62" fmla="*/ 8197 w 10000"/>
                <a:gd name="connsiteY62" fmla="*/ 4742 h 10000"/>
                <a:gd name="connsiteX63" fmla="*/ 8338 w 10000"/>
                <a:gd name="connsiteY63" fmla="*/ 4227 h 10000"/>
                <a:gd name="connsiteX64" fmla="*/ 8384 w 10000"/>
                <a:gd name="connsiteY64" fmla="*/ 3969 h 10000"/>
                <a:gd name="connsiteX65" fmla="*/ 8478 w 10000"/>
                <a:gd name="connsiteY65" fmla="*/ 3660 h 10000"/>
                <a:gd name="connsiteX66" fmla="*/ 8524 w 10000"/>
                <a:gd name="connsiteY66" fmla="*/ 3402 h 10000"/>
                <a:gd name="connsiteX67" fmla="*/ 8524 w 10000"/>
                <a:gd name="connsiteY67" fmla="*/ 3248 h 10000"/>
                <a:gd name="connsiteX68" fmla="*/ 8595 w 10000"/>
                <a:gd name="connsiteY68" fmla="*/ 3042 h 10000"/>
                <a:gd name="connsiteX69" fmla="*/ 8666 w 10000"/>
                <a:gd name="connsiteY69" fmla="*/ 2681 h 10000"/>
                <a:gd name="connsiteX70" fmla="*/ 8735 w 10000"/>
                <a:gd name="connsiteY70" fmla="*/ 2475 h 10000"/>
                <a:gd name="connsiteX71" fmla="*/ 8806 w 10000"/>
                <a:gd name="connsiteY71" fmla="*/ 2063 h 10000"/>
                <a:gd name="connsiteX72" fmla="*/ 8877 w 10000"/>
                <a:gd name="connsiteY72" fmla="*/ 1753 h 10000"/>
                <a:gd name="connsiteX73" fmla="*/ 8946 w 10000"/>
                <a:gd name="connsiteY73" fmla="*/ 1443 h 10000"/>
                <a:gd name="connsiteX74" fmla="*/ 8994 w 10000"/>
                <a:gd name="connsiteY74" fmla="*/ 1341 h 10000"/>
                <a:gd name="connsiteX75" fmla="*/ 9040 w 10000"/>
                <a:gd name="connsiteY75" fmla="*/ 1186 h 10000"/>
                <a:gd name="connsiteX76" fmla="*/ 9063 w 10000"/>
                <a:gd name="connsiteY76" fmla="*/ 1083 h 10000"/>
                <a:gd name="connsiteX77" fmla="*/ 9134 w 10000"/>
                <a:gd name="connsiteY77" fmla="*/ 928 h 10000"/>
                <a:gd name="connsiteX78" fmla="*/ 9180 w 10000"/>
                <a:gd name="connsiteY78" fmla="*/ 876 h 10000"/>
                <a:gd name="connsiteX79" fmla="*/ 9204 w 10000"/>
                <a:gd name="connsiteY79" fmla="*/ 825 h 10000"/>
                <a:gd name="connsiteX80" fmla="*/ 9251 w 10000"/>
                <a:gd name="connsiteY80" fmla="*/ 722 h 10000"/>
                <a:gd name="connsiteX81" fmla="*/ 9321 w 10000"/>
                <a:gd name="connsiteY81" fmla="*/ 619 h 10000"/>
                <a:gd name="connsiteX82" fmla="*/ 9368 w 10000"/>
                <a:gd name="connsiteY82" fmla="*/ 567 h 10000"/>
                <a:gd name="connsiteX83" fmla="*/ 9462 w 10000"/>
                <a:gd name="connsiteY83" fmla="*/ 464 h 10000"/>
                <a:gd name="connsiteX84" fmla="*/ 9532 w 10000"/>
                <a:gd name="connsiteY84" fmla="*/ 361 h 10000"/>
                <a:gd name="connsiteX85" fmla="*/ 9626 w 10000"/>
                <a:gd name="connsiteY85" fmla="*/ 310 h 10000"/>
                <a:gd name="connsiteX86" fmla="*/ 9743 w 10000"/>
                <a:gd name="connsiteY86" fmla="*/ 206 h 10000"/>
                <a:gd name="connsiteX87" fmla="*/ 9836 w 10000"/>
                <a:gd name="connsiteY87" fmla="*/ 155 h 10000"/>
                <a:gd name="connsiteX88" fmla="*/ 9906 w 10000"/>
                <a:gd name="connsiteY88" fmla="*/ 52 h 10000"/>
                <a:gd name="connsiteX89" fmla="*/ 9954 w 10000"/>
                <a:gd name="connsiteY89" fmla="*/ 0 h 10000"/>
                <a:gd name="connsiteX90" fmla="*/ 10000 w 10000"/>
                <a:gd name="connsiteY90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127 w 10000"/>
                <a:gd name="connsiteY60" fmla="*/ 5103 h 10000"/>
                <a:gd name="connsiteX61" fmla="*/ 8150 w 10000"/>
                <a:gd name="connsiteY61" fmla="*/ 5001 h 10000"/>
                <a:gd name="connsiteX62" fmla="*/ 8338 w 10000"/>
                <a:gd name="connsiteY62" fmla="*/ 4227 h 10000"/>
                <a:gd name="connsiteX63" fmla="*/ 8384 w 10000"/>
                <a:gd name="connsiteY63" fmla="*/ 3969 h 10000"/>
                <a:gd name="connsiteX64" fmla="*/ 8478 w 10000"/>
                <a:gd name="connsiteY64" fmla="*/ 3660 h 10000"/>
                <a:gd name="connsiteX65" fmla="*/ 8524 w 10000"/>
                <a:gd name="connsiteY65" fmla="*/ 3402 h 10000"/>
                <a:gd name="connsiteX66" fmla="*/ 8524 w 10000"/>
                <a:gd name="connsiteY66" fmla="*/ 3248 h 10000"/>
                <a:gd name="connsiteX67" fmla="*/ 8595 w 10000"/>
                <a:gd name="connsiteY67" fmla="*/ 3042 h 10000"/>
                <a:gd name="connsiteX68" fmla="*/ 8666 w 10000"/>
                <a:gd name="connsiteY68" fmla="*/ 2681 h 10000"/>
                <a:gd name="connsiteX69" fmla="*/ 8735 w 10000"/>
                <a:gd name="connsiteY69" fmla="*/ 2475 h 10000"/>
                <a:gd name="connsiteX70" fmla="*/ 8806 w 10000"/>
                <a:gd name="connsiteY70" fmla="*/ 2063 h 10000"/>
                <a:gd name="connsiteX71" fmla="*/ 8877 w 10000"/>
                <a:gd name="connsiteY71" fmla="*/ 1753 h 10000"/>
                <a:gd name="connsiteX72" fmla="*/ 8946 w 10000"/>
                <a:gd name="connsiteY72" fmla="*/ 1443 h 10000"/>
                <a:gd name="connsiteX73" fmla="*/ 8994 w 10000"/>
                <a:gd name="connsiteY73" fmla="*/ 1341 h 10000"/>
                <a:gd name="connsiteX74" fmla="*/ 9040 w 10000"/>
                <a:gd name="connsiteY74" fmla="*/ 1186 h 10000"/>
                <a:gd name="connsiteX75" fmla="*/ 9063 w 10000"/>
                <a:gd name="connsiteY75" fmla="*/ 1083 h 10000"/>
                <a:gd name="connsiteX76" fmla="*/ 9134 w 10000"/>
                <a:gd name="connsiteY76" fmla="*/ 928 h 10000"/>
                <a:gd name="connsiteX77" fmla="*/ 9180 w 10000"/>
                <a:gd name="connsiteY77" fmla="*/ 876 h 10000"/>
                <a:gd name="connsiteX78" fmla="*/ 9204 w 10000"/>
                <a:gd name="connsiteY78" fmla="*/ 825 h 10000"/>
                <a:gd name="connsiteX79" fmla="*/ 9251 w 10000"/>
                <a:gd name="connsiteY79" fmla="*/ 722 h 10000"/>
                <a:gd name="connsiteX80" fmla="*/ 9321 w 10000"/>
                <a:gd name="connsiteY80" fmla="*/ 619 h 10000"/>
                <a:gd name="connsiteX81" fmla="*/ 9368 w 10000"/>
                <a:gd name="connsiteY81" fmla="*/ 567 h 10000"/>
                <a:gd name="connsiteX82" fmla="*/ 9462 w 10000"/>
                <a:gd name="connsiteY82" fmla="*/ 464 h 10000"/>
                <a:gd name="connsiteX83" fmla="*/ 9532 w 10000"/>
                <a:gd name="connsiteY83" fmla="*/ 361 h 10000"/>
                <a:gd name="connsiteX84" fmla="*/ 9626 w 10000"/>
                <a:gd name="connsiteY84" fmla="*/ 310 h 10000"/>
                <a:gd name="connsiteX85" fmla="*/ 9743 w 10000"/>
                <a:gd name="connsiteY85" fmla="*/ 206 h 10000"/>
                <a:gd name="connsiteX86" fmla="*/ 9836 w 10000"/>
                <a:gd name="connsiteY86" fmla="*/ 155 h 10000"/>
                <a:gd name="connsiteX87" fmla="*/ 9906 w 10000"/>
                <a:gd name="connsiteY87" fmla="*/ 52 h 10000"/>
                <a:gd name="connsiteX88" fmla="*/ 9954 w 10000"/>
                <a:gd name="connsiteY88" fmla="*/ 0 h 10000"/>
                <a:gd name="connsiteX89" fmla="*/ 10000 w 10000"/>
                <a:gd name="connsiteY89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127 w 10000"/>
                <a:gd name="connsiteY60" fmla="*/ 5103 h 10000"/>
                <a:gd name="connsiteX61" fmla="*/ 8338 w 10000"/>
                <a:gd name="connsiteY61" fmla="*/ 4227 h 10000"/>
                <a:gd name="connsiteX62" fmla="*/ 8384 w 10000"/>
                <a:gd name="connsiteY62" fmla="*/ 3969 h 10000"/>
                <a:gd name="connsiteX63" fmla="*/ 8478 w 10000"/>
                <a:gd name="connsiteY63" fmla="*/ 3660 h 10000"/>
                <a:gd name="connsiteX64" fmla="*/ 8524 w 10000"/>
                <a:gd name="connsiteY64" fmla="*/ 3402 h 10000"/>
                <a:gd name="connsiteX65" fmla="*/ 8524 w 10000"/>
                <a:gd name="connsiteY65" fmla="*/ 3248 h 10000"/>
                <a:gd name="connsiteX66" fmla="*/ 8595 w 10000"/>
                <a:gd name="connsiteY66" fmla="*/ 3042 h 10000"/>
                <a:gd name="connsiteX67" fmla="*/ 8666 w 10000"/>
                <a:gd name="connsiteY67" fmla="*/ 2681 h 10000"/>
                <a:gd name="connsiteX68" fmla="*/ 8735 w 10000"/>
                <a:gd name="connsiteY68" fmla="*/ 2475 h 10000"/>
                <a:gd name="connsiteX69" fmla="*/ 8806 w 10000"/>
                <a:gd name="connsiteY69" fmla="*/ 2063 h 10000"/>
                <a:gd name="connsiteX70" fmla="*/ 8877 w 10000"/>
                <a:gd name="connsiteY70" fmla="*/ 1753 h 10000"/>
                <a:gd name="connsiteX71" fmla="*/ 8946 w 10000"/>
                <a:gd name="connsiteY71" fmla="*/ 1443 h 10000"/>
                <a:gd name="connsiteX72" fmla="*/ 8994 w 10000"/>
                <a:gd name="connsiteY72" fmla="*/ 1341 h 10000"/>
                <a:gd name="connsiteX73" fmla="*/ 9040 w 10000"/>
                <a:gd name="connsiteY73" fmla="*/ 1186 h 10000"/>
                <a:gd name="connsiteX74" fmla="*/ 9063 w 10000"/>
                <a:gd name="connsiteY74" fmla="*/ 1083 h 10000"/>
                <a:gd name="connsiteX75" fmla="*/ 9134 w 10000"/>
                <a:gd name="connsiteY75" fmla="*/ 928 h 10000"/>
                <a:gd name="connsiteX76" fmla="*/ 9180 w 10000"/>
                <a:gd name="connsiteY76" fmla="*/ 876 h 10000"/>
                <a:gd name="connsiteX77" fmla="*/ 9204 w 10000"/>
                <a:gd name="connsiteY77" fmla="*/ 825 h 10000"/>
                <a:gd name="connsiteX78" fmla="*/ 9251 w 10000"/>
                <a:gd name="connsiteY78" fmla="*/ 722 h 10000"/>
                <a:gd name="connsiteX79" fmla="*/ 9321 w 10000"/>
                <a:gd name="connsiteY79" fmla="*/ 619 h 10000"/>
                <a:gd name="connsiteX80" fmla="*/ 9368 w 10000"/>
                <a:gd name="connsiteY80" fmla="*/ 567 h 10000"/>
                <a:gd name="connsiteX81" fmla="*/ 9462 w 10000"/>
                <a:gd name="connsiteY81" fmla="*/ 464 h 10000"/>
                <a:gd name="connsiteX82" fmla="*/ 9532 w 10000"/>
                <a:gd name="connsiteY82" fmla="*/ 361 h 10000"/>
                <a:gd name="connsiteX83" fmla="*/ 9626 w 10000"/>
                <a:gd name="connsiteY83" fmla="*/ 310 h 10000"/>
                <a:gd name="connsiteX84" fmla="*/ 9743 w 10000"/>
                <a:gd name="connsiteY84" fmla="*/ 206 h 10000"/>
                <a:gd name="connsiteX85" fmla="*/ 9836 w 10000"/>
                <a:gd name="connsiteY85" fmla="*/ 155 h 10000"/>
                <a:gd name="connsiteX86" fmla="*/ 9906 w 10000"/>
                <a:gd name="connsiteY86" fmla="*/ 52 h 10000"/>
                <a:gd name="connsiteX87" fmla="*/ 9954 w 10000"/>
                <a:gd name="connsiteY87" fmla="*/ 0 h 10000"/>
                <a:gd name="connsiteX88" fmla="*/ 10000 w 10000"/>
                <a:gd name="connsiteY88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338 w 10000"/>
                <a:gd name="connsiteY60" fmla="*/ 4227 h 10000"/>
                <a:gd name="connsiteX61" fmla="*/ 8384 w 10000"/>
                <a:gd name="connsiteY61" fmla="*/ 3969 h 10000"/>
                <a:gd name="connsiteX62" fmla="*/ 8478 w 10000"/>
                <a:gd name="connsiteY62" fmla="*/ 3660 h 10000"/>
                <a:gd name="connsiteX63" fmla="*/ 8524 w 10000"/>
                <a:gd name="connsiteY63" fmla="*/ 3402 h 10000"/>
                <a:gd name="connsiteX64" fmla="*/ 8524 w 10000"/>
                <a:gd name="connsiteY64" fmla="*/ 3248 h 10000"/>
                <a:gd name="connsiteX65" fmla="*/ 8595 w 10000"/>
                <a:gd name="connsiteY65" fmla="*/ 3042 h 10000"/>
                <a:gd name="connsiteX66" fmla="*/ 8666 w 10000"/>
                <a:gd name="connsiteY66" fmla="*/ 2681 h 10000"/>
                <a:gd name="connsiteX67" fmla="*/ 8735 w 10000"/>
                <a:gd name="connsiteY67" fmla="*/ 2475 h 10000"/>
                <a:gd name="connsiteX68" fmla="*/ 8806 w 10000"/>
                <a:gd name="connsiteY68" fmla="*/ 2063 h 10000"/>
                <a:gd name="connsiteX69" fmla="*/ 8877 w 10000"/>
                <a:gd name="connsiteY69" fmla="*/ 1753 h 10000"/>
                <a:gd name="connsiteX70" fmla="*/ 8946 w 10000"/>
                <a:gd name="connsiteY70" fmla="*/ 1443 h 10000"/>
                <a:gd name="connsiteX71" fmla="*/ 8994 w 10000"/>
                <a:gd name="connsiteY71" fmla="*/ 1341 h 10000"/>
                <a:gd name="connsiteX72" fmla="*/ 9040 w 10000"/>
                <a:gd name="connsiteY72" fmla="*/ 1186 h 10000"/>
                <a:gd name="connsiteX73" fmla="*/ 9063 w 10000"/>
                <a:gd name="connsiteY73" fmla="*/ 1083 h 10000"/>
                <a:gd name="connsiteX74" fmla="*/ 9134 w 10000"/>
                <a:gd name="connsiteY74" fmla="*/ 928 h 10000"/>
                <a:gd name="connsiteX75" fmla="*/ 9180 w 10000"/>
                <a:gd name="connsiteY75" fmla="*/ 876 h 10000"/>
                <a:gd name="connsiteX76" fmla="*/ 9204 w 10000"/>
                <a:gd name="connsiteY76" fmla="*/ 825 h 10000"/>
                <a:gd name="connsiteX77" fmla="*/ 9251 w 10000"/>
                <a:gd name="connsiteY77" fmla="*/ 722 h 10000"/>
                <a:gd name="connsiteX78" fmla="*/ 9321 w 10000"/>
                <a:gd name="connsiteY78" fmla="*/ 619 h 10000"/>
                <a:gd name="connsiteX79" fmla="*/ 9368 w 10000"/>
                <a:gd name="connsiteY79" fmla="*/ 567 h 10000"/>
                <a:gd name="connsiteX80" fmla="*/ 9462 w 10000"/>
                <a:gd name="connsiteY80" fmla="*/ 464 h 10000"/>
                <a:gd name="connsiteX81" fmla="*/ 9532 w 10000"/>
                <a:gd name="connsiteY81" fmla="*/ 361 h 10000"/>
                <a:gd name="connsiteX82" fmla="*/ 9626 w 10000"/>
                <a:gd name="connsiteY82" fmla="*/ 310 h 10000"/>
                <a:gd name="connsiteX83" fmla="*/ 9743 w 10000"/>
                <a:gd name="connsiteY83" fmla="*/ 206 h 10000"/>
                <a:gd name="connsiteX84" fmla="*/ 9836 w 10000"/>
                <a:gd name="connsiteY84" fmla="*/ 155 h 10000"/>
                <a:gd name="connsiteX85" fmla="*/ 9906 w 10000"/>
                <a:gd name="connsiteY85" fmla="*/ 52 h 10000"/>
                <a:gd name="connsiteX86" fmla="*/ 9954 w 10000"/>
                <a:gd name="connsiteY86" fmla="*/ 0 h 10000"/>
                <a:gd name="connsiteX87" fmla="*/ 10000 w 10000"/>
                <a:gd name="connsiteY87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338 w 10000"/>
                <a:gd name="connsiteY60" fmla="*/ 4227 h 10000"/>
                <a:gd name="connsiteX61" fmla="*/ 8478 w 10000"/>
                <a:gd name="connsiteY61" fmla="*/ 3660 h 10000"/>
                <a:gd name="connsiteX62" fmla="*/ 8524 w 10000"/>
                <a:gd name="connsiteY62" fmla="*/ 3402 h 10000"/>
                <a:gd name="connsiteX63" fmla="*/ 8524 w 10000"/>
                <a:gd name="connsiteY63" fmla="*/ 3248 h 10000"/>
                <a:gd name="connsiteX64" fmla="*/ 8595 w 10000"/>
                <a:gd name="connsiteY64" fmla="*/ 3042 h 10000"/>
                <a:gd name="connsiteX65" fmla="*/ 8666 w 10000"/>
                <a:gd name="connsiteY65" fmla="*/ 2681 h 10000"/>
                <a:gd name="connsiteX66" fmla="*/ 8735 w 10000"/>
                <a:gd name="connsiteY66" fmla="*/ 2475 h 10000"/>
                <a:gd name="connsiteX67" fmla="*/ 8806 w 10000"/>
                <a:gd name="connsiteY67" fmla="*/ 2063 h 10000"/>
                <a:gd name="connsiteX68" fmla="*/ 8877 w 10000"/>
                <a:gd name="connsiteY68" fmla="*/ 1753 h 10000"/>
                <a:gd name="connsiteX69" fmla="*/ 8946 w 10000"/>
                <a:gd name="connsiteY69" fmla="*/ 1443 h 10000"/>
                <a:gd name="connsiteX70" fmla="*/ 8994 w 10000"/>
                <a:gd name="connsiteY70" fmla="*/ 1341 h 10000"/>
                <a:gd name="connsiteX71" fmla="*/ 9040 w 10000"/>
                <a:gd name="connsiteY71" fmla="*/ 1186 h 10000"/>
                <a:gd name="connsiteX72" fmla="*/ 9063 w 10000"/>
                <a:gd name="connsiteY72" fmla="*/ 1083 h 10000"/>
                <a:gd name="connsiteX73" fmla="*/ 9134 w 10000"/>
                <a:gd name="connsiteY73" fmla="*/ 928 h 10000"/>
                <a:gd name="connsiteX74" fmla="*/ 9180 w 10000"/>
                <a:gd name="connsiteY74" fmla="*/ 876 h 10000"/>
                <a:gd name="connsiteX75" fmla="*/ 9204 w 10000"/>
                <a:gd name="connsiteY75" fmla="*/ 825 h 10000"/>
                <a:gd name="connsiteX76" fmla="*/ 9251 w 10000"/>
                <a:gd name="connsiteY76" fmla="*/ 722 h 10000"/>
                <a:gd name="connsiteX77" fmla="*/ 9321 w 10000"/>
                <a:gd name="connsiteY77" fmla="*/ 619 h 10000"/>
                <a:gd name="connsiteX78" fmla="*/ 9368 w 10000"/>
                <a:gd name="connsiteY78" fmla="*/ 567 h 10000"/>
                <a:gd name="connsiteX79" fmla="*/ 9462 w 10000"/>
                <a:gd name="connsiteY79" fmla="*/ 464 h 10000"/>
                <a:gd name="connsiteX80" fmla="*/ 9532 w 10000"/>
                <a:gd name="connsiteY80" fmla="*/ 361 h 10000"/>
                <a:gd name="connsiteX81" fmla="*/ 9626 w 10000"/>
                <a:gd name="connsiteY81" fmla="*/ 310 h 10000"/>
                <a:gd name="connsiteX82" fmla="*/ 9743 w 10000"/>
                <a:gd name="connsiteY82" fmla="*/ 206 h 10000"/>
                <a:gd name="connsiteX83" fmla="*/ 9836 w 10000"/>
                <a:gd name="connsiteY83" fmla="*/ 155 h 10000"/>
                <a:gd name="connsiteX84" fmla="*/ 9906 w 10000"/>
                <a:gd name="connsiteY84" fmla="*/ 52 h 10000"/>
                <a:gd name="connsiteX85" fmla="*/ 9954 w 10000"/>
                <a:gd name="connsiteY85" fmla="*/ 0 h 10000"/>
                <a:gd name="connsiteX86" fmla="*/ 10000 w 10000"/>
                <a:gd name="connsiteY86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478 w 10000"/>
                <a:gd name="connsiteY60" fmla="*/ 3660 h 10000"/>
                <a:gd name="connsiteX61" fmla="*/ 8524 w 10000"/>
                <a:gd name="connsiteY61" fmla="*/ 3402 h 10000"/>
                <a:gd name="connsiteX62" fmla="*/ 8524 w 10000"/>
                <a:gd name="connsiteY62" fmla="*/ 3248 h 10000"/>
                <a:gd name="connsiteX63" fmla="*/ 8595 w 10000"/>
                <a:gd name="connsiteY63" fmla="*/ 3042 h 10000"/>
                <a:gd name="connsiteX64" fmla="*/ 8666 w 10000"/>
                <a:gd name="connsiteY64" fmla="*/ 2681 h 10000"/>
                <a:gd name="connsiteX65" fmla="*/ 8735 w 10000"/>
                <a:gd name="connsiteY65" fmla="*/ 2475 h 10000"/>
                <a:gd name="connsiteX66" fmla="*/ 8806 w 10000"/>
                <a:gd name="connsiteY66" fmla="*/ 2063 h 10000"/>
                <a:gd name="connsiteX67" fmla="*/ 8877 w 10000"/>
                <a:gd name="connsiteY67" fmla="*/ 1753 h 10000"/>
                <a:gd name="connsiteX68" fmla="*/ 8946 w 10000"/>
                <a:gd name="connsiteY68" fmla="*/ 1443 h 10000"/>
                <a:gd name="connsiteX69" fmla="*/ 8994 w 10000"/>
                <a:gd name="connsiteY69" fmla="*/ 1341 h 10000"/>
                <a:gd name="connsiteX70" fmla="*/ 9040 w 10000"/>
                <a:gd name="connsiteY70" fmla="*/ 1186 h 10000"/>
                <a:gd name="connsiteX71" fmla="*/ 9063 w 10000"/>
                <a:gd name="connsiteY71" fmla="*/ 1083 h 10000"/>
                <a:gd name="connsiteX72" fmla="*/ 9134 w 10000"/>
                <a:gd name="connsiteY72" fmla="*/ 928 h 10000"/>
                <a:gd name="connsiteX73" fmla="*/ 9180 w 10000"/>
                <a:gd name="connsiteY73" fmla="*/ 876 h 10000"/>
                <a:gd name="connsiteX74" fmla="*/ 9204 w 10000"/>
                <a:gd name="connsiteY74" fmla="*/ 825 h 10000"/>
                <a:gd name="connsiteX75" fmla="*/ 9251 w 10000"/>
                <a:gd name="connsiteY75" fmla="*/ 722 h 10000"/>
                <a:gd name="connsiteX76" fmla="*/ 9321 w 10000"/>
                <a:gd name="connsiteY76" fmla="*/ 619 h 10000"/>
                <a:gd name="connsiteX77" fmla="*/ 9368 w 10000"/>
                <a:gd name="connsiteY77" fmla="*/ 567 h 10000"/>
                <a:gd name="connsiteX78" fmla="*/ 9462 w 10000"/>
                <a:gd name="connsiteY78" fmla="*/ 464 h 10000"/>
                <a:gd name="connsiteX79" fmla="*/ 9532 w 10000"/>
                <a:gd name="connsiteY79" fmla="*/ 361 h 10000"/>
                <a:gd name="connsiteX80" fmla="*/ 9626 w 10000"/>
                <a:gd name="connsiteY80" fmla="*/ 310 h 10000"/>
                <a:gd name="connsiteX81" fmla="*/ 9743 w 10000"/>
                <a:gd name="connsiteY81" fmla="*/ 206 h 10000"/>
                <a:gd name="connsiteX82" fmla="*/ 9836 w 10000"/>
                <a:gd name="connsiteY82" fmla="*/ 155 h 10000"/>
                <a:gd name="connsiteX83" fmla="*/ 9906 w 10000"/>
                <a:gd name="connsiteY83" fmla="*/ 52 h 10000"/>
                <a:gd name="connsiteX84" fmla="*/ 9954 w 10000"/>
                <a:gd name="connsiteY84" fmla="*/ 0 h 10000"/>
                <a:gd name="connsiteX85" fmla="*/ 10000 w 10000"/>
                <a:gd name="connsiteY85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478 w 10000"/>
                <a:gd name="connsiteY60" fmla="*/ 3660 h 10000"/>
                <a:gd name="connsiteX61" fmla="*/ 8524 w 10000"/>
                <a:gd name="connsiteY61" fmla="*/ 3402 h 10000"/>
                <a:gd name="connsiteX62" fmla="*/ 8595 w 10000"/>
                <a:gd name="connsiteY62" fmla="*/ 3042 h 10000"/>
                <a:gd name="connsiteX63" fmla="*/ 8666 w 10000"/>
                <a:gd name="connsiteY63" fmla="*/ 2681 h 10000"/>
                <a:gd name="connsiteX64" fmla="*/ 8735 w 10000"/>
                <a:gd name="connsiteY64" fmla="*/ 2475 h 10000"/>
                <a:gd name="connsiteX65" fmla="*/ 8806 w 10000"/>
                <a:gd name="connsiteY65" fmla="*/ 2063 h 10000"/>
                <a:gd name="connsiteX66" fmla="*/ 8877 w 10000"/>
                <a:gd name="connsiteY66" fmla="*/ 1753 h 10000"/>
                <a:gd name="connsiteX67" fmla="*/ 8946 w 10000"/>
                <a:gd name="connsiteY67" fmla="*/ 1443 h 10000"/>
                <a:gd name="connsiteX68" fmla="*/ 8994 w 10000"/>
                <a:gd name="connsiteY68" fmla="*/ 1341 h 10000"/>
                <a:gd name="connsiteX69" fmla="*/ 9040 w 10000"/>
                <a:gd name="connsiteY69" fmla="*/ 1186 h 10000"/>
                <a:gd name="connsiteX70" fmla="*/ 9063 w 10000"/>
                <a:gd name="connsiteY70" fmla="*/ 1083 h 10000"/>
                <a:gd name="connsiteX71" fmla="*/ 9134 w 10000"/>
                <a:gd name="connsiteY71" fmla="*/ 928 h 10000"/>
                <a:gd name="connsiteX72" fmla="*/ 9180 w 10000"/>
                <a:gd name="connsiteY72" fmla="*/ 876 h 10000"/>
                <a:gd name="connsiteX73" fmla="*/ 9204 w 10000"/>
                <a:gd name="connsiteY73" fmla="*/ 825 h 10000"/>
                <a:gd name="connsiteX74" fmla="*/ 9251 w 10000"/>
                <a:gd name="connsiteY74" fmla="*/ 722 h 10000"/>
                <a:gd name="connsiteX75" fmla="*/ 9321 w 10000"/>
                <a:gd name="connsiteY75" fmla="*/ 619 h 10000"/>
                <a:gd name="connsiteX76" fmla="*/ 9368 w 10000"/>
                <a:gd name="connsiteY76" fmla="*/ 567 h 10000"/>
                <a:gd name="connsiteX77" fmla="*/ 9462 w 10000"/>
                <a:gd name="connsiteY77" fmla="*/ 464 h 10000"/>
                <a:gd name="connsiteX78" fmla="*/ 9532 w 10000"/>
                <a:gd name="connsiteY78" fmla="*/ 361 h 10000"/>
                <a:gd name="connsiteX79" fmla="*/ 9626 w 10000"/>
                <a:gd name="connsiteY79" fmla="*/ 310 h 10000"/>
                <a:gd name="connsiteX80" fmla="*/ 9743 w 10000"/>
                <a:gd name="connsiteY80" fmla="*/ 206 h 10000"/>
                <a:gd name="connsiteX81" fmla="*/ 9836 w 10000"/>
                <a:gd name="connsiteY81" fmla="*/ 155 h 10000"/>
                <a:gd name="connsiteX82" fmla="*/ 9906 w 10000"/>
                <a:gd name="connsiteY82" fmla="*/ 52 h 10000"/>
                <a:gd name="connsiteX83" fmla="*/ 9954 w 10000"/>
                <a:gd name="connsiteY83" fmla="*/ 0 h 10000"/>
                <a:gd name="connsiteX84" fmla="*/ 10000 w 10000"/>
                <a:gd name="connsiteY84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478 w 10000"/>
                <a:gd name="connsiteY60" fmla="*/ 3660 h 10000"/>
                <a:gd name="connsiteX61" fmla="*/ 8595 w 10000"/>
                <a:gd name="connsiteY61" fmla="*/ 3042 h 10000"/>
                <a:gd name="connsiteX62" fmla="*/ 8666 w 10000"/>
                <a:gd name="connsiteY62" fmla="*/ 2681 h 10000"/>
                <a:gd name="connsiteX63" fmla="*/ 8735 w 10000"/>
                <a:gd name="connsiteY63" fmla="*/ 2475 h 10000"/>
                <a:gd name="connsiteX64" fmla="*/ 8806 w 10000"/>
                <a:gd name="connsiteY64" fmla="*/ 2063 h 10000"/>
                <a:gd name="connsiteX65" fmla="*/ 8877 w 10000"/>
                <a:gd name="connsiteY65" fmla="*/ 1753 h 10000"/>
                <a:gd name="connsiteX66" fmla="*/ 8946 w 10000"/>
                <a:gd name="connsiteY66" fmla="*/ 1443 h 10000"/>
                <a:gd name="connsiteX67" fmla="*/ 8994 w 10000"/>
                <a:gd name="connsiteY67" fmla="*/ 1341 h 10000"/>
                <a:gd name="connsiteX68" fmla="*/ 9040 w 10000"/>
                <a:gd name="connsiteY68" fmla="*/ 1186 h 10000"/>
                <a:gd name="connsiteX69" fmla="*/ 9063 w 10000"/>
                <a:gd name="connsiteY69" fmla="*/ 1083 h 10000"/>
                <a:gd name="connsiteX70" fmla="*/ 9134 w 10000"/>
                <a:gd name="connsiteY70" fmla="*/ 928 h 10000"/>
                <a:gd name="connsiteX71" fmla="*/ 9180 w 10000"/>
                <a:gd name="connsiteY71" fmla="*/ 876 h 10000"/>
                <a:gd name="connsiteX72" fmla="*/ 9204 w 10000"/>
                <a:gd name="connsiteY72" fmla="*/ 825 h 10000"/>
                <a:gd name="connsiteX73" fmla="*/ 9251 w 10000"/>
                <a:gd name="connsiteY73" fmla="*/ 722 h 10000"/>
                <a:gd name="connsiteX74" fmla="*/ 9321 w 10000"/>
                <a:gd name="connsiteY74" fmla="*/ 619 h 10000"/>
                <a:gd name="connsiteX75" fmla="*/ 9368 w 10000"/>
                <a:gd name="connsiteY75" fmla="*/ 567 h 10000"/>
                <a:gd name="connsiteX76" fmla="*/ 9462 w 10000"/>
                <a:gd name="connsiteY76" fmla="*/ 464 h 10000"/>
                <a:gd name="connsiteX77" fmla="*/ 9532 w 10000"/>
                <a:gd name="connsiteY77" fmla="*/ 361 h 10000"/>
                <a:gd name="connsiteX78" fmla="*/ 9626 w 10000"/>
                <a:gd name="connsiteY78" fmla="*/ 310 h 10000"/>
                <a:gd name="connsiteX79" fmla="*/ 9743 w 10000"/>
                <a:gd name="connsiteY79" fmla="*/ 206 h 10000"/>
                <a:gd name="connsiteX80" fmla="*/ 9836 w 10000"/>
                <a:gd name="connsiteY80" fmla="*/ 155 h 10000"/>
                <a:gd name="connsiteX81" fmla="*/ 9906 w 10000"/>
                <a:gd name="connsiteY81" fmla="*/ 52 h 10000"/>
                <a:gd name="connsiteX82" fmla="*/ 9954 w 10000"/>
                <a:gd name="connsiteY82" fmla="*/ 0 h 10000"/>
                <a:gd name="connsiteX83" fmla="*/ 10000 w 10000"/>
                <a:gd name="connsiteY83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478 w 10000"/>
                <a:gd name="connsiteY60" fmla="*/ 3660 h 10000"/>
                <a:gd name="connsiteX61" fmla="*/ 8666 w 10000"/>
                <a:gd name="connsiteY61" fmla="*/ 2681 h 10000"/>
                <a:gd name="connsiteX62" fmla="*/ 8735 w 10000"/>
                <a:gd name="connsiteY62" fmla="*/ 2475 h 10000"/>
                <a:gd name="connsiteX63" fmla="*/ 8806 w 10000"/>
                <a:gd name="connsiteY63" fmla="*/ 2063 h 10000"/>
                <a:gd name="connsiteX64" fmla="*/ 8877 w 10000"/>
                <a:gd name="connsiteY64" fmla="*/ 1753 h 10000"/>
                <a:gd name="connsiteX65" fmla="*/ 8946 w 10000"/>
                <a:gd name="connsiteY65" fmla="*/ 1443 h 10000"/>
                <a:gd name="connsiteX66" fmla="*/ 8994 w 10000"/>
                <a:gd name="connsiteY66" fmla="*/ 1341 h 10000"/>
                <a:gd name="connsiteX67" fmla="*/ 9040 w 10000"/>
                <a:gd name="connsiteY67" fmla="*/ 1186 h 10000"/>
                <a:gd name="connsiteX68" fmla="*/ 9063 w 10000"/>
                <a:gd name="connsiteY68" fmla="*/ 1083 h 10000"/>
                <a:gd name="connsiteX69" fmla="*/ 9134 w 10000"/>
                <a:gd name="connsiteY69" fmla="*/ 928 h 10000"/>
                <a:gd name="connsiteX70" fmla="*/ 9180 w 10000"/>
                <a:gd name="connsiteY70" fmla="*/ 876 h 10000"/>
                <a:gd name="connsiteX71" fmla="*/ 9204 w 10000"/>
                <a:gd name="connsiteY71" fmla="*/ 825 h 10000"/>
                <a:gd name="connsiteX72" fmla="*/ 9251 w 10000"/>
                <a:gd name="connsiteY72" fmla="*/ 722 h 10000"/>
                <a:gd name="connsiteX73" fmla="*/ 9321 w 10000"/>
                <a:gd name="connsiteY73" fmla="*/ 619 h 10000"/>
                <a:gd name="connsiteX74" fmla="*/ 9368 w 10000"/>
                <a:gd name="connsiteY74" fmla="*/ 567 h 10000"/>
                <a:gd name="connsiteX75" fmla="*/ 9462 w 10000"/>
                <a:gd name="connsiteY75" fmla="*/ 464 h 10000"/>
                <a:gd name="connsiteX76" fmla="*/ 9532 w 10000"/>
                <a:gd name="connsiteY76" fmla="*/ 361 h 10000"/>
                <a:gd name="connsiteX77" fmla="*/ 9626 w 10000"/>
                <a:gd name="connsiteY77" fmla="*/ 310 h 10000"/>
                <a:gd name="connsiteX78" fmla="*/ 9743 w 10000"/>
                <a:gd name="connsiteY78" fmla="*/ 206 h 10000"/>
                <a:gd name="connsiteX79" fmla="*/ 9836 w 10000"/>
                <a:gd name="connsiteY79" fmla="*/ 155 h 10000"/>
                <a:gd name="connsiteX80" fmla="*/ 9906 w 10000"/>
                <a:gd name="connsiteY80" fmla="*/ 52 h 10000"/>
                <a:gd name="connsiteX81" fmla="*/ 9954 w 10000"/>
                <a:gd name="connsiteY81" fmla="*/ 0 h 10000"/>
                <a:gd name="connsiteX82" fmla="*/ 10000 w 10000"/>
                <a:gd name="connsiteY82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666 w 10000"/>
                <a:gd name="connsiteY60" fmla="*/ 2681 h 10000"/>
                <a:gd name="connsiteX61" fmla="*/ 8735 w 10000"/>
                <a:gd name="connsiteY61" fmla="*/ 2475 h 10000"/>
                <a:gd name="connsiteX62" fmla="*/ 8806 w 10000"/>
                <a:gd name="connsiteY62" fmla="*/ 2063 h 10000"/>
                <a:gd name="connsiteX63" fmla="*/ 8877 w 10000"/>
                <a:gd name="connsiteY63" fmla="*/ 1753 h 10000"/>
                <a:gd name="connsiteX64" fmla="*/ 8946 w 10000"/>
                <a:gd name="connsiteY64" fmla="*/ 1443 h 10000"/>
                <a:gd name="connsiteX65" fmla="*/ 8994 w 10000"/>
                <a:gd name="connsiteY65" fmla="*/ 1341 h 10000"/>
                <a:gd name="connsiteX66" fmla="*/ 9040 w 10000"/>
                <a:gd name="connsiteY66" fmla="*/ 1186 h 10000"/>
                <a:gd name="connsiteX67" fmla="*/ 9063 w 10000"/>
                <a:gd name="connsiteY67" fmla="*/ 1083 h 10000"/>
                <a:gd name="connsiteX68" fmla="*/ 9134 w 10000"/>
                <a:gd name="connsiteY68" fmla="*/ 928 h 10000"/>
                <a:gd name="connsiteX69" fmla="*/ 9180 w 10000"/>
                <a:gd name="connsiteY69" fmla="*/ 876 h 10000"/>
                <a:gd name="connsiteX70" fmla="*/ 9204 w 10000"/>
                <a:gd name="connsiteY70" fmla="*/ 825 h 10000"/>
                <a:gd name="connsiteX71" fmla="*/ 9251 w 10000"/>
                <a:gd name="connsiteY71" fmla="*/ 722 h 10000"/>
                <a:gd name="connsiteX72" fmla="*/ 9321 w 10000"/>
                <a:gd name="connsiteY72" fmla="*/ 619 h 10000"/>
                <a:gd name="connsiteX73" fmla="*/ 9368 w 10000"/>
                <a:gd name="connsiteY73" fmla="*/ 567 h 10000"/>
                <a:gd name="connsiteX74" fmla="*/ 9462 w 10000"/>
                <a:gd name="connsiteY74" fmla="*/ 464 h 10000"/>
                <a:gd name="connsiteX75" fmla="*/ 9532 w 10000"/>
                <a:gd name="connsiteY75" fmla="*/ 361 h 10000"/>
                <a:gd name="connsiteX76" fmla="*/ 9626 w 10000"/>
                <a:gd name="connsiteY76" fmla="*/ 310 h 10000"/>
                <a:gd name="connsiteX77" fmla="*/ 9743 w 10000"/>
                <a:gd name="connsiteY77" fmla="*/ 206 h 10000"/>
                <a:gd name="connsiteX78" fmla="*/ 9836 w 10000"/>
                <a:gd name="connsiteY78" fmla="*/ 155 h 10000"/>
                <a:gd name="connsiteX79" fmla="*/ 9906 w 10000"/>
                <a:gd name="connsiteY79" fmla="*/ 52 h 10000"/>
                <a:gd name="connsiteX80" fmla="*/ 9954 w 10000"/>
                <a:gd name="connsiteY80" fmla="*/ 0 h 10000"/>
                <a:gd name="connsiteX81" fmla="*/ 10000 w 10000"/>
                <a:gd name="connsiteY81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666 w 10000"/>
                <a:gd name="connsiteY60" fmla="*/ 2681 h 10000"/>
                <a:gd name="connsiteX61" fmla="*/ 8806 w 10000"/>
                <a:gd name="connsiteY61" fmla="*/ 2063 h 10000"/>
                <a:gd name="connsiteX62" fmla="*/ 8877 w 10000"/>
                <a:gd name="connsiteY62" fmla="*/ 1753 h 10000"/>
                <a:gd name="connsiteX63" fmla="*/ 8946 w 10000"/>
                <a:gd name="connsiteY63" fmla="*/ 1443 h 10000"/>
                <a:gd name="connsiteX64" fmla="*/ 8994 w 10000"/>
                <a:gd name="connsiteY64" fmla="*/ 1341 h 10000"/>
                <a:gd name="connsiteX65" fmla="*/ 9040 w 10000"/>
                <a:gd name="connsiteY65" fmla="*/ 1186 h 10000"/>
                <a:gd name="connsiteX66" fmla="*/ 9063 w 10000"/>
                <a:gd name="connsiteY66" fmla="*/ 1083 h 10000"/>
                <a:gd name="connsiteX67" fmla="*/ 9134 w 10000"/>
                <a:gd name="connsiteY67" fmla="*/ 928 h 10000"/>
                <a:gd name="connsiteX68" fmla="*/ 9180 w 10000"/>
                <a:gd name="connsiteY68" fmla="*/ 876 h 10000"/>
                <a:gd name="connsiteX69" fmla="*/ 9204 w 10000"/>
                <a:gd name="connsiteY69" fmla="*/ 825 h 10000"/>
                <a:gd name="connsiteX70" fmla="*/ 9251 w 10000"/>
                <a:gd name="connsiteY70" fmla="*/ 722 h 10000"/>
                <a:gd name="connsiteX71" fmla="*/ 9321 w 10000"/>
                <a:gd name="connsiteY71" fmla="*/ 619 h 10000"/>
                <a:gd name="connsiteX72" fmla="*/ 9368 w 10000"/>
                <a:gd name="connsiteY72" fmla="*/ 567 h 10000"/>
                <a:gd name="connsiteX73" fmla="*/ 9462 w 10000"/>
                <a:gd name="connsiteY73" fmla="*/ 464 h 10000"/>
                <a:gd name="connsiteX74" fmla="*/ 9532 w 10000"/>
                <a:gd name="connsiteY74" fmla="*/ 361 h 10000"/>
                <a:gd name="connsiteX75" fmla="*/ 9626 w 10000"/>
                <a:gd name="connsiteY75" fmla="*/ 310 h 10000"/>
                <a:gd name="connsiteX76" fmla="*/ 9743 w 10000"/>
                <a:gd name="connsiteY76" fmla="*/ 206 h 10000"/>
                <a:gd name="connsiteX77" fmla="*/ 9836 w 10000"/>
                <a:gd name="connsiteY77" fmla="*/ 155 h 10000"/>
                <a:gd name="connsiteX78" fmla="*/ 9906 w 10000"/>
                <a:gd name="connsiteY78" fmla="*/ 52 h 10000"/>
                <a:gd name="connsiteX79" fmla="*/ 9954 w 10000"/>
                <a:gd name="connsiteY79" fmla="*/ 0 h 10000"/>
                <a:gd name="connsiteX80" fmla="*/ 10000 w 10000"/>
                <a:gd name="connsiteY80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806 w 10000"/>
                <a:gd name="connsiteY60" fmla="*/ 2063 h 10000"/>
                <a:gd name="connsiteX61" fmla="*/ 8877 w 10000"/>
                <a:gd name="connsiteY61" fmla="*/ 1753 h 10000"/>
                <a:gd name="connsiteX62" fmla="*/ 8946 w 10000"/>
                <a:gd name="connsiteY62" fmla="*/ 1443 h 10000"/>
                <a:gd name="connsiteX63" fmla="*/ 8994 w 10000"/>
                <a:gd name="connsiteY63" fmla="*/ 1341 h 10000"/>
                <a:gd name="connsiteX64" fmla="*/ 9040 w 10000"/>
                <a:gd name="connsiteY64" fmla="*/ 1186 h 10000"/>
                <a:gd name="connsiteX65" fmla="*/ 9063 w 10000"/>
                <a:gd name="connsiteY65" fmla="*/ 1083 h 10000"/>
                <a:gd name="connsiteX66" fmla="*/ 9134 w 10000"/>
                <a:gd name="connsiteY66" fmla="*/ 928 h 10000"/>
                <a:gd name="connsiteX67" fmla="*/ 9180 w 10000"/>
                <a:gd name="connsiteY67" fmla="*/ 876 h 10000"/>
                <a:gd name="connsiteX68" fmla="*/ 9204 w 10000"/>
                <a:gd name="connsiteY68" fmla="*/ 825 h 10000"/>
                <a:gd name="connsiteX69" fmla="*/ 9251 w 10000"/>
                <a:gd name="connsiteY69" fmla="*/ 722 h 10000"/>
                <a:gd name="connsiteX70" fmla="*/ 9321 w 10000"/>
                <a:gd name="connsiteY70" fmla="*/ 619 h 10000"/>
                <a:gd name="connsiteX71" fmla="*/ 9368 w 10000"/>
                <a:gd name="connsiteY71" fmla="*/ 567 h 10000"/>
                <a:gd name="connsiteX72" fmla="*/ 9462 w 10000"/>
                <a:gd name="connsiteY72" fmla="*/ 464 h 10000"/>
                <a:gd name="connsiteX73" fmla="*/ 9532 w 10000"/>
                <a:gd name="connsiteY73" fmla="*/ 361 h 10000"/>
                <a:gd name="connsiteX74" fmla="*/ 9626 w 10000"/>
                <a:gd name="connsiteY74" fmla="*/ 310 h 10000"/>
                <a:gd name="connsiteX75" fmla="*/ 9743 w 10000"/>
                <a:gd name="connsiteY75" fmla="*/ 206 h 10000"/>
                <a:gd name="connsiteX76" fmla="*/ 9836 w 10000"/>
                <a:gd name="connsiteY76" fmla="*/ 155 h 10000"/>
                <a:gd name="connsiteX77" fmla="*/ 9906 w 10000"/>
                <a:gd name="connsiteY77" fmla="*/ 52 h 10000"/>
                <a:gd name="connsiteX78" fmla="*/ 9954 w 10000"/>
                <a:gd name="connsiteY78" fmla="*/ 0 h 10000"/>
                <a:gd name="connsiteX79" fmla="*/ 10000 w 10000"/>
                <a:gd name="connsiteY79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877 w 10000"/>
                <a:gd name="connsiteY60" fmla="*/ 1753 h 10000"/>
                <a:gd name="connsiteX61" fmla="*/ 8946 w 10000"/>
                <a:gd name="connsiteY61" fmla="*/ 1443 h 10000"/>
                <a:gd name="connsiteX62" fmla="*/ 8994 w 10000"/>
                <a:gd name="connsiteY62" fmla="*/ 1341 h 10000"/>
                <a:gd name="connsiteX63" fmla="*/ 9040 w 10000"/>
                <a:gd name="connsiteY63" fmla="*/ 1186 h 10000"/>
                <a:gd name="connsiteX64" fmla="*/ 9063 w 10000"/>
                <a:gd name="connsiteY64" fmla="*/ 1083 h 10000"/>
                <a:gd name="connsiteX65" fmla="*/ 9134 w 10000"/>
                <a:gd name="connsiteY65" fmla="*/ 928 h 10000"/>
                <a:gd name="connsiteX66" fmla="*/ 9180 w 10000"/>
                <a:gd name="connsiteY66" fmla="*/ 876 h 10000"/>
                <a:gd name="connsiteX67" fmla="*/ 9204 w 10000"/>
                <a:gd name="connsiteY67" fmla="*/ 825 h 10000"/>
                <a:gd name="connsiteX68" fmla="*/ 9251 w 10000"/>
                <a:gd name="connsiteY68" fmla="*/ 722 h 10000"/>
                <a:gd name="connsiteX69" fmla="*/ 9321 w 10000"/>
                <a:gd name="connsiteY69" fmla="*/ 619 h 10000"/>
                <a:gd name="connsiteX70" fmla="*/ 9368 w 10000"/>
                <a:gd name="connsiteY70" fmla="*/ 567 h 10000"/>
                <a:gd name="connsiteX71" fmla="*/ 9462 w 10000"/>
                <a:gd name="connsiteY71" fmla="*/ 464 h 10000"/>
                <a:gd name="connsiteX72" fmla="*/ 9532 w 10000"/>
                <a:gd name="connsiteY72" fmla="*/ 361 h 10000"/>
                <a:gd name="connsiteX73" fmla="*/ 9626 w 10000"/>
                <a:gd name="connsiteY73" fmla="*/ 310 h 10000"/>
                <a:gd name="connsiteX74" fmla="*/ 9743 w 10000"/>
                <a:gd name="connsiteY74" fmla="*/ 206 h 10000"/>
                <a:gd name="connsiteX75" fmla="*/ 9836 w 10000"/>
                <a:gd name="connsiteY75" fmla="*/ 155 h 10000"/>
                <a:gd name="connsiteX76" fmla="*/ 9906 w 10000"/>
                <a:gd name="connsiteY76" fmla="*/ 52 h 10000"/>
                <a:gd name="connsiteX77" fmla="*/ 9954 w 10000"/>
                <a:gd name="connsiteY77" fmla="*/ 0 h 10000"/>
                <a:gd name="connsiteX78" fmla="*/ 10000 w 10000"/>
                <a:gd name="connsiteY78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877 w 10000"/>
                <a:gd name="connsiteY60" fmla="*/ 1753 h 10000"/>
                <a:gd name="connsiteX61" fmla="*/ 8994 w 10000"/>
                <a:gd name="connsiteY61" fmla="*/ 1341 h 10000"/>
                <a:gd name="connsiteX62" fmla="*/ 9040 w 10000"/>
                <a:gd name="connsiteY62" fmla="*/ 1186 h 10000"/>
                <a:gd name="connsiteX63" fmla="*/ 9063 w 10000"/>
                <a:gd name="connsiteY63" fmla="*/ 1083 h 10000"/>
                <a:gd name="connsiteX64" fmla="*/ 9134 w 10000"/>
                <a:gd name="connsiteY64" fmla="*/ 928 h 10000"/>
                <a:gd name="connsiteX65" fmla="*/ 9180 w 10000"/>
                <a:gd name="connsiteY65" fmla="*/ 876 h 10000"/>
                <a:gd name="connsiteX66" fmla="*/ 9204 w 10000"/>
                <a:gd name="connsiteY66" fmla="*/ 825 h 10000"/>
                <a:gd name="connsiteX67" fmla="*/ 9251 w 10000"/>
                <a:gd name="connsiteY67" fmla="*/ 722 h 10000"/>
                <a:gd name="connsiteX68" fmla="*/ 9321 w 10000"/>
                <a:gd name="connsiteY68" fmla="*/ 619 h 10000"/>
                <a:gd name="connsiteX69" fmla="*/ 9368 w 10000"/>
                <a:gd name="connsiteY69" fmla="*/ 567 h 10000"/>
                <a:gd name="connsiteX70" fmla="*/ 9462 w 10000"/>
                <a:gd name="connsiteY70" fmla="*/ 464 h 10000"/>
                <a:gd name="connsiteX71" fmla="*/ 9532 w 10000"/>
                <a:gd name="connsiteY71" fmla="*/ 361 h 10000"/>
                <a:gd name="connsiteX72" fmla="*/ 9626 w 10000"/>
                <a:gd name="connsiteY72" fmla="*/ 310 h 10000"/>
                <a:gd name="connsiteX73" fmla="*/ 9743 w 10000"/>
                <a:gd name="connsiteY73" fmla="*/ 206 h 10000"/>
                <a:gd name="connsiteX74" fmla="*/ 9836 w 10000"/>
                <a:gd name="connsiteY74" fmla="*/ 155 h 10000"/>
                <a:gd name="connsiteX75" fmla="*/ 9906 w 10000"/>
                <a:gd name="connsiteY75" fmla="*/ 52 h 10000"/>
                <a:gd name="connsiteX76" fmla="*/ 9954 w 10000"/>
                <a:gd name="connsiteY76" fmla="*/ 0 h 10000"/>
                <a:gd name="connsiteX77" fmla="*/ 10000 w 10000"/>
                <a:gd name="connsiteY77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877 w 10000"/>
                <a:gd name="connsiteY60" fmla="*/ 1753 h 10000"/>
                <a:gd name="connsiteX61" fmla="*/ 8994 w 10000"/>
                <a:gd name="connsiteY61" fmla="*/ 1341 h 10000"/>
                <a:gd name="connsiteX62" fmla="*/ 9063 w 10000"/>
                <a:gd name="connsiteY62" fmla="*/ 1083 h 10000"/>
                <a:gd name="connsiteX63" fmla="*/ 9134 w 10000"/>
                <a:gd name="connsiteY63" fmla="*/ 928 h 10000"/>
                <a:gd name="connsiteX64" fmla="*/ 9180 w 10000"/>
                <a:gd name="connsiteY64" fmla="*/ 876 h 10000"/>
                <a:gd name="connsiteX65" fmla="*/ 9204 w 10000"/>
                <a:gd name="connsiteY65" fmla="*/ 825 h 10000"/>
                <a:gd name="connsiteX66" fmla="*/ 9251 w 10000"/>
                <a:gd name="connsiteY66" fmla="*/ 722 h 10000"/>
                <a:gd name="connsiteX67" fmla="*/ 9321 w 10000"/>
                <a:gd name="connsiteY67" fmla="*/ 619 h 10000"/>
                <a:gd name="connsiteX68" fmla="*/ 9368 w 10000"/>
                <a:gd name="connsiteY68" fmla="*/ 567 h 10000"/>
                <a:gd name="connsiteX69" fmla="*/ 9462 w 10000"/>
                <a:gd name="connsiteY69" fmla="*/ 464 h 10000"/>
                <a:gd name="connsiteX70" fmla="*/ 9532 w 10000"/>
                <a:gd name="connsiteY70" fmla="*/ 361 h 10000"/>
                <a:gd name="connsiteX71" fmla="*/ 9626 w 10000"/>
                <a:gd name="connsiteY71" fmla="*/ 310 h 10000"/>
                <a:gd name="connsiteX72" fmla="*/ 9743 w 10000"/>
                <a:gd name="connsiteY72" fmla="*/ 206 h 10000"/>
                <a:gd name="connsiteX73" fmla="*/ 9836 w 10000"/>
                <a:gd name="connsiteY73" fmla="*/ 155 h 10000"/>
                <a:gd name="connsiteX74" fmla="*/ 9906 w 10000"/>
                <a:gd name="connsiteY74" fmla="*/ 52 h 10000"/>
                <a:gd name="connsiteX75" fmla="*/ 9954 w 10000"/>
                <a:gd name="connsiteY75" fmla="*/ 0 h 10000"/>
                <a:gd name="connsiteX76" fmla="*/ 10000 w 10000"/>
                <a:gd name="connsiteY76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8877 w 10000"/>
                <a:gd name="connsiteY60" fmla="*/ 1753 h 10000"/>
                <a:gd name="connsiteX61" fmla="*/ 9063 w 10000"/>
                <a:gd name="connsiteY61" fmla="*/ 1083 h 10000"/>
                <a:gd name="connsiteX62" fmla="*/ 9134 w 10000"/>
                <a:gd name="connsiteY62" fmla="*/ 928 h 10000"/>
                <a:gd name="connsiteX63" fmla="*/ 9180 w 10000"/>
                <a:gd name="connsiteY63" fmla="*/ 876 h 10000"/>
                <a:gd name="connsiteX64" fmla="*/ 9204 w 10000"/>
                <a:gd name="connsiteY64" fmla="*/ 825 h 10000"/>
                <a:gd name="connsiteX65" fmla="*/ 9251 w 10000"/>
                <a:gd name="connsiteY65" fmla="*/ 722 h 10000"/>
                <a:gd name="connsiteX66" fmla="*/ 9321 w 10000"/>
                <a:gd name="connsiteY66" fmla="*/ 619 h 10000"/>
                <a:gd name="connsiteX67" fmla="*/ 9368 w 10000"/>
                <a:gd name="connsiteY67" fmla="*/ 567 h 10000"/>
                <a:gd name="connsiteX68" fmla="*/ 9462 w 10000"/>
                <a:gd name="connsiteY68" fmla="*/ 464 h 10000"/>
                <a:gd name="connsiteX69" fmla="*/ 9532 w 10000"/>
                <a:gd name="connsiteY69" fmla="*/ 361 h 10000"/>
                <a:gd name="connsiteX70" fmla="*/ 9626 w 10000"/>
                <a:gd name="connsiteY70" fmla="*/ 310 h 10000"/>
                <a:gd name="connsiteX71" fmla="*/ 9743 w 10000"/>
                <a:gd name="connsiteY71" fmla="*/ 206 h 10000"/>
                <a:gd name="connsiteX72" fmla="*/ 9836 w 10000"/>
                <a:gd name="connsiteY72" fmla="*/ 155 h 10000"/>
                <a:gd name="connsiteX73" fmla="*/ 9906 w 10000"/>
                <a:gd name="connsiteY73" fmla="*/ 52 h 10000"/>
                <a:gd name="connsiteX74" fmla="*/ 9954 w 10000"/>
                <a:gd name="connsiteY74" fmla="*/ 0 h 10000"/>
                <a:gd name="connsiteX75" fmla="*/ 10000 w 10000"/>
                <a:gd name="connsiteY75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9063 w 10000"/>
                <a:gd name="connsiteY60" fmla="*/ 1083 h 10000"/>
                <a:gd name="connsiteX61" fmla="*/ 9134 w 10000"/>
                <a:gd name="connsiteY61" fmla="*/ 928 h 10000"/>
                <a:gd name="connsiteX62" fmla="*/ 9180 w 10000"/>
                <a:gd name="connsiteY62" fmla="*/ 876 h 10000"/>
                <a:gd name="connsiteX63" fmla="*/ 9204 w 10000"/>
                <a:gd name="connsiteY63" fmla="*/ 825 h 10000"/>
                <a:gd name="connsiteX64" fmla="*/ 9251 w 10000"/>
                <a:gd name="connsiteY64" fmla="*/ 722 h 10000"/>
                <a:gd name="connsiteX65" fmla="*/ 9321 w 10000"/>
                <a:gd name="connsiteY65" fmla="*/ 619 h 10000"/>
                <a:gd name="connsiteX66" fmla="*/ 9368 w 10000"/>
                <a:gd name="connsiteY66" fmla="*/ 567 h 10000"/>
                <a:gd name="connsiteX67" fmla="*/ 9462 w 10000"/>
                <a:gd name="connsiteY67" fmla="*/ 464 h 10000"/>
                <a:gd name="connsiteX68" fmla="*/ 9532 w 10000"/>
                <a:gd name="connsiteY68" fmla="*/ 361 h 10000"/>
                <a:gd name="connsiteX69" fmla="*/ 9626 w 10000"/>
                <a:gd name="connsiteY69" fmla="*/ 310 h 10000"/>
                <a:gd name="connsiteX70" fmla="*/ 9743 w 10000"/>
                <a:gd name="connsiteY70" fmla="*/ 206 h 10000"/>
                <a:gd name="connsiteX71" fmla="*/ 9836 w 10000"/>
                <a:gd name="connsiteY71" fmla="*/ 155 h 10000"/>
                <a:gd name="connsiteX72" fmla="*/ 9906 w 10000"/>
                <a:gd name="connsiteY72" fmla="*/ 52 h 10000"/>
                <a:gd name="connsiteX73" fmla="*/ 9954 w 10000"/>
                <a:gd name="connsiteY73" fmla="*/ 0 h 10000"/>
                <a:gd name="connsiteX74" fmla="*/ 10000 w 10000"/>
                <a:gd name="connsiteY74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9063 w 10000"/>
                <a:gd name="connsiteY60" fmla="*/ 1083 h 10000"/>
                <a:gd name="connsiteX61" fmla="*/ 9134 w 10000"/>
                <a:gd name="connsiteY61" fmla="*/ 928 h 10000"/>
                <a:gd name="connsiteX62" fmla="*/ 9204 w 10000"/>
                <a:gd name="connsiteY62" fmla="*/ 825 h 10000"/>
                <a:gd name="connsiteX63" fmla="*/ 9251 w 10000"/>
                <a:gd name="connsiteY63" fmla="*/ 722 h 10000"/>
                <a:gd name="connsiteX64" fmla="*/ 9321 w 10000"/>
                <a:gd name="connsiteY64" fmla="*/ 619 h 10000"/>
                <a:gd name="connsiteX65" fmla="*/ 9368 w 10000"/>
                <a:gd name="connsiteY65" fmla="*/ 567 h 10000"/>
                <a:gd name="connsiteX66" fmla="*/ 9462 w 10000"/>
                <a:gd name="connsiteY66" fmla="*/ 464 h 10000"/>
                <a:gd name="connsiteX67" fmla="*/ 9532 w 10000"/>
                <a:gd name="connsiteY67" fmla="*/ 361 h 10000"/>
                <a:gd name="connsiteX68" fmla="*/ 9626 w 10000"/>
                <a:gd name="connsiteY68" fmla="*/ 310 h 10000"/>
                <a:gd name="connsiteX69" fmla="*/ 9743 w 10000"/>
                <a:gd name="connsiteY69" fmla="*/ 206 h 10000"/>
                <a:gd name="connsiteX70" fmla="*/ 9836 w 10000"/>
                <a:gd name="connsiteY70" fmla="*/ 155 h 10000"/>
                <a:gd name="connsiteX71" fmla="*/ 9906 w 10000"/>
                <a:gd name="connsiteY71" fmla="*/ 52 h 10000"/>
                <a:gd name="connsiteX72" fmla="*/ 9954 w 10000"/>
                <a:gd name="connsiteY72" fmla="*/ 0 h 10000"/>
                <a:gd name="connsiteX73" fmla="*/ 10000 w 10000"/>
                <a:gd name="connsiteY73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9063 w 10000"/>
                <a:gd name="connsiteY60" fmla="*/ 1083 h 10000"/>
                <a:gd name="connsiteX61" fmla="*/ 9134 w 10000"/>
                <a:gd name="connsiteY61" fmla="*/ 928 h 10000"/>
                <a:gd name="connsiteX62" fmla="*/ 9204 w 10000"/>
                <a:gd name="connsiteY62" fmla="*/ 825 h 10000"/>
                <a:gd name="connsiteX63" fmla="*/ 9251 w 10000"/>
                <a:gd name="connsiteY63" fmla="*/ 722 h 10000"/>
                <a:gd name="connsiteX64" fmla="*/ 9368 w 10000"/>
                <a:gd name="connsiteY64" fmla="*/ 567 h 10000"/>
                <a:gd name="connsiteX65" fmla="*/ 9462 w 10000"/>
                <a:gd name="connsiteY65" fmla="*/ 464 h 10000"/>
                <a:gd name="connsiteX66" fmla="*/ 9532 w 10000"/>
                <a:gd name="connsiteY66" fmla="*/ 361 h 10000"/>
                <a:gd name="connsiteX67" fmla="*/ 9626 w 10000"/>
                <a:gd name="connsiteY67" fmla="*/ 310 h 10000"/>
                <a:gd name="connsiteX68" fmla="*/ 9743 w 10000"/>
                <a:gd name="connsiteY68" fmla="*/ 206 h 10000"/>
                <a:gd name="connsiteX69" fmla="*/ 9836 w 10000"/>
                <a:gd name="connsiteY69" fmla="*/ 155 h 10000"/>
                <a:gd name="connsiteX70" fmla="*/ 9906 w 10000"/>
                <a:gd name="connsiteY70" fmla="*/ 52 h 10000"/>
                <a:gd name="connsiteX71" fmla="*/ 9954 w 10000"/>
                <a:gd name="connsiteY71" fmla="*/ 0 h 10000"/>
                <a:gd name="connsiteX72" fmla="*/ 10000 w 10000"/>
                <a:gd name="connsiteY72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9063 w 10000"/>
                <a:gd name="connsiteY60" fmla="*/ 1083 h 10000"/>
                <a:gd name="connsiteX61" fmla="*/ 9134 w 10000"/>
                <a:gd name="connsiteY61" fmla="*/ 928 h 10000"/>
                <a:gd name="connsiteX62" fmla="*/ 9204 w 10000"/>
                <a:gd name="connsiteY62" fmla="*/ 825 h 10000"/>
                <a:gd name="connsiteX63" fmla="*/ 9368 w 10000"/>
                <a:gd name="connsiteY63" fmla="*/ 567 h 10000"/>
                <a:gd name="connsiteX64" fmla="*/ 9462 w 10000"/>
                <a:gd name="connsiteY64" fmla="*/ 464 h 10000"/>
                <a:gd name="connsiteX65" fmla="*/ 9532 w 10000"/>
                <a:gd name="connsiteY65" fmla="*/ 361 h 10000"/>
                <a:gd name="connsiteX66" fmla="*/ 9626 w 10000"/>
                <a:gd name="connsiteY66" fmla="*/ 310 h 10000"/>
                <a:gd name="connsiteX67" fmla="*/ 9743 w 10000"/>
                <a:gd name="connsiteY67" fmla="*/ 206 h 10000"/>
                <a:gd name="connsiteX68" fmla="*/ 9836 w 10000"/>
                <a:gd name="connsiteY68" fmla="*/ 155 h 10000"/>
                <a:gd name="connsiteX69" fmla="*/ 9906 w 10000"/>
                <a:gd name="connsiteY69" fmla="*/ 52 h 10000"/>
                <a:gd name="connsiteX70" fmla="*/ 9954 w 10000"/>
                <a:gd name="connsiteY70" fmla="*/ 0 h 10000"/>
                <a:gd name="connsiteX71" fmla="*/ 10000 w 10000"/>
                <a:gd name="connsiteY71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9063 w 10000"/>
                <a:gd name="connsiteY60" fmla="*/ 1083 h 10000"/>
                <a:gd name="connsiteX61" fmla="*/ 9134 w 10000"/>
                <a:gd name="connsiteY61" fmla="*/ 928 h 10000"/>
                <a:gd name="connsiteX62" fmla="*/ 9368 w 10000"/>
                <a:gd name="connsiteY62" fmla="*/ 567 h 10000"/>
                <a:gd name="connsiteX63" fmla="*/ 9462 w 10000"/>
                <a:gd name="connsiteY63" fmla="*/ 464 h 10000"/>
                <a:gd name="connsiteX64" fmla="*/ 9532 w 10000"/>
                <a:gd name="connsiteY64" fmla="*/ 361 h 10000"/>
                <a:gd name="connsiteX65" fmla="*/ 9626 w 10000"/>
                <a:gd name="connsiteY65" fmla="*/ 310 h 10000"/>
                <a:gd name="connsiteX66" fmla="*/ 9743 w 10000"/>
                <a:gd name="connsiteY66" fmla="*/ 206 h 10000"/>
                <a:gd name="connsiteX67" fmla="*/ 9836 w 10000"/>
                <a:gd name="connsiteY67" fmla="*/ 155 h 10000"/>
                <a:gd name="connsiteX68" fmla="*/ 9906 w 10000"/>
                <a:gd name="connsiteY68" fmla="*/ 52 h 10000"/>
                <a:gd name="connsiteX69" fmla="*/ 9954 w 10000"/>
                <a:gd name="connsiteY69" fmla="*/ 0 h 10000"/>
                <a:gd name="connsiteX70" fmla="*/ 10000 w 10000"/>
                <a:gd name="connsiteY70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9063 w 10000"/>
                <a:gd name="connsiteY60" fmla="*/ 1083 h 10000"/>
                <a:gd name="connsiteX61" fmla="*/ 9368 w 10000"/>
                <a:gd name="connsiteY61" fmla="*/ 567 h 10000"/>
                <a:gd name="connsiteX62" fmla="*/ 9462 w 10000"/>
                <a:gd name="connsiteY62" fmla="*/ 464 h 10000"/>
                <a:gd name="connsiteX63" fmla="*/ 9532 w 10000"/>
                <a:gd name="connsiteY63" fmla="*/ 361 h 10000"/>
                <a:gd name="connsiteX64" fmla="*/ 9626 w 10000"/>
                <a:gd name="connsiteY64" fmla="*/ 310 h 10000"/>
                <a:gd name="connsiteX65" fmla="*/ 9743 w 10000"/>
                <a:gd name="connsiteY65" fmla="*/ 206 h 10000"/>
                <a:gd name="connsiteX66" fmla="*/ 9836 w 10000"/>
                <a:gd name="connsiteY66" fmla="*/ 155 h 10000"/>
                <a:gd name="connsiteX67" fmla="*/ 9906 w 10000"/>
                <a:gd name="connsiteY67" fmla="*/ 52 h 10000"/>
                <a:gd name="connsiteX68" fmla="*/ 9954 w 10000"/>
                <a:gd name="connsiteY68" fmla="*/ 0 h 10000"/>
                <a:gd name="connsiteX69" fmla="*/ 10000 w 10000"/>
                <a:gd name="connsiteY69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9063 w 10000"/>
                <a:gd name="connsiteY60" fmla="*/ 1083 h 10000"/>
                <a:gd name="connsiteX61" fmla="*/ 9462 w 10000"/>
                <a:gd name="connsiteY61" fmla="*/ 464 h 10000"/>
                <a:gd name="connsiteX62" fmla="*/ 9532 w 10000"/>
                <a:gd name="connsiteY62" fmla="*/ 361 h 10000"/>
                <a:gd name="connsiteX63" fmla="*/ 9626 w 10000"/>
                <a:gd name="connsiteY63" fmla="*/ 310 h 10000"/>
                <a:gd name="connsiteX64" fmla="*/ 9743 w 10000"/>
                <a:gd name="connsiteY64" fmla="*/ 206 h 10000"/>
                <a:gd name="connsiteX65" fmla="*/ 9836 w 10000"/>
                <a:gd name="connsiteY65" fmla="*/ 155 h 10000"/>
                <a:gd name="connsiteX66" fmla="*/ 9906 w 10000"/>
                <a:gd name="connsiteY66" fmla="*/ 52 h 10000"/>
                <a:gd name="connsiteX67" fmla="*/ 9954 w 10000"/>
                <a:gd name="connsiteY67" fmla="*/ 0 h 10000"/>
                <a:gd name="connsiteX68" fmla="*/ 10000 w 10000"/>
                <a:gd name="connsiteY68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9462 w 10000"/>
                <a:gd name="connsiteY60" fmla="*/ 464 h 10000"/>
                <a:gd name="connsiteX61" fmla="*/ 9532 w 10000"/>
                <a:gd name="connsiteY61" fmla="*/ 361 h 10000"/>
                <a:gd name="connsiteX62" fmla="*/ 9626 w 10000"/>
                <a:gd name="connsiteY62" fmla="*/ 310 h 10000"/>
                <a:gd name="connsiteX63" fmla="*/ 9743 w 10000"/>
                <a:gd name="connsiteY63" fmla="*/ 206 h 10000"/>
                <a:gd name="connsiteX64" fmla="*/ 9836 w 10000"/>
                <a:gd name="connsiteY64" fmla="*/ 155 h 10000"/>
                <a:gd name="connsiteX65" fmla="*/ 9906 w 10000"/>
                <a:gd name="connsiteY65" fmla="*/ 52 h 10000"/>
                <a:gd name="connsiteX66" fmla="*/ 9954 w 10000"/>
                <a:gd name="connsiteY66" fmla="*/ 0 h 10000"/>
                <a:gd name="connsiteX67" fmla="*/ 10000 w 10000"/>
                <a:gd name="connsiteY67" fmla="*/ 0 h 10000"/>
                <a:gd name="connsiteX0" fmla="*/ 0 w 10000"/>
                <a:gd name="connsiteY0" fmla="*/ 10000 h 10000"/>
                <a:gd name="connsiteX1" fmla="*/ 71 w 10000"/>
                <a:gd name="connsiteY1" fmla="*/ 9949 h 10000"/>
                <a:gd name="connsiteX2" fmla="*/ 140 w 10000"/>
                <a:gd name="connsiteY2" fmla="*/ 9845 h 10000"/>
                <a:gd name="connsiteX3" fmla="*/ 234 w 10000"/>
                <a:gd name="connsiteY3" fmla="*/ 9794 h 10000"/>
                <a:gd name="connsiteX4" fmla="*/ 305 w 10000"/>
                <a:gd name="connsiteY4" fmla="*/ 9690 h 10000"/>
                <a:gd name="connsiteX5" fmla="*/ 398 w 10000"/>
                <a:gd name="connsiteY5" fmla="*/ 9639 h 10000"/>
                <a:gd name="connsiteX6" fmla="*/ 492 w 10000"/>
                <a:gd name="connsiteY6" fmla="*/ 9639 h 10000"/>
                <a:gd name="connsiteX7" fmla="*/ 585 w 10000"/>
                <a:gd name="connsiteY7" fmla="*/ 9588 h 10000"/>
                <a:gd name="connsiteX8" fmla="*/ 679 w 10000"/>
                <a:gd name="connsiteY8" fmla="*/ 9536 h 10000"/>
                <a:gd name="connsiteX9" fmla="*/ 773 w 10000"/>
                <a:gd name="connsiteY9" fmla="*/ 9536 h 10000"/>
                <a:gd name="connsiteX10" fmla="*/ 890 w 10000"/>
                <a:gd name="connsiteY10" fmla="*/ 9536 h 10000"/>
                <a:gd name="connsiteX11" fmla="*/ 1007 w 10000"/>
                <a:gd name="connsiteY11" fmla="*/ 9536 h 10000"/>
                <a:gd name="connsiteX12" fmla="*/ 1124 w 10000"/>
                <a:gd name="connsiteY12" fmla="*/ 9536 h 10000"/>
                <a:gd name="connsiteX13" fmla="*/ 1242 w 10000"/>
                <a:gd name="connsiteY13" fmla="*/ 9536 h 10000"/>
                <a:gd name="connsiteX14" fmla="*/ 1359 w 10000"/>
                <a:gd name="connsiteY14" fmla="*/ 9536 h 10000"/>
                <a:gd name="connsiteX15" fmla="*/ 1476 w 10000"/>
                <a:gd name="connsiteY15" fmla="*/ 9536 h 10000"/>
                <a:gd name="connsiteX16" fmla="*/ 1639 w 10000"/>
                <a:gd name="connsiteY16" fmla="*/ 9536 h 10000"/>
                <a:gd name="connsiteX17" fmla="*/ 1780 w 10000"/>
                <a:gd name="connsiteY17" fmla="*/ 9536 h 10000"/>
                <a:gd name="connsiteX18" fmla="*/ 1921 w 10000"/>
                <a:gd name="connsiteY18" fmla="*/ 9536 h 10000"/>
                <a:gd name="connsiteX19" fmla="*/ 2014 w 10000"/>
                <a:gd name="connsiteY19" fmla="*/ 9536 h 10000"/>
                <a:gd name="connsiteX20" fmla="*/ 2131 w 10000"/>
                <a:gd name="connsiteY20" fmla="*/ 9536 h 10000"/>
                <a:gd name="connsiteX21" fmla="*/ 2295 w 10000"/>
                <a:gd name="connsiteY21" fmla="*/ 9536 h 10000"/>
                <a:gd name="connsiteX22" fmla="*/ 2482 w 10000"/>
                <a:gd name="connsiteY22" fmla="*/ 9536 h 10000"/>
                <a:gd name="connsiteX23" fmla="*/ 2599 w 10000"/>
                <a:gd name="connsiteY23" fmla="*/ 9536 h 10000"/>
                <a:gd name="connsiteX24" fmla="*/ 2693 w 10000"/>
                <a:gd name="connsiteY24" fmla="*/ 9536 h 10000"/>
                <a:gd name="connsiteX25" fmla="*/ 2810 w 10000"/>
                <a:gd name="connsiteY25" fmla="*/ 9536 h 10000"/>
                <a:gd name="connsiteX26" fmla="*/ 3021 w 10000"/>
                <a:gd name="connsiteY26" fmla="*/ 9536 h 10000"/>
                <a:gd name="connsiteX27" fmla="*/ 3161 w 10000"/>
                <a:gd name="connsiteY27" fmla="*/ 9536 h 10000"/>
                <a:gd name="connsiteX28" fmla="*/ 3278 w 10000"/>
                <a:gd name="connsiteY28" fmla="*/ 9536 h 10000"/>
                <a:gd name="connsiteX29" fmla="*/ 3372 w 10000"/>
                <a:gd name="connsiteY29" fmla="*/ 9536 h 10000"/>
                <a:gd name="connsiteX30" fmla="*/ 3489 w 10000"/>
                <a:gd name="connsiteY30" fmla="*/ 9536 h 10000"/>
                <a:gd name="connsiteX31" fmla="*/ 3630 w 10000"/>
                <a:gd name="connsiteY31" fmla="*/ 9536 h 10000"/>
                <a:gd name="connsiteX32" fmla="*/ 3724 w 10000"/>
                <a:gd name="connsiteY32" fmla="*/ 9536 h 10000"/>
                <a:gd name="connsiteX33" fmla="*/ 3841 w 10000"/>
                <a:gd name="connsiteY33" fmla="*/ 9536 h 10000"/>
                <a:gd name="connsiteX34" fmla="*/ 3958 w 10000"/>
                <a:gd name="connsiteY34" fmla="*/ 9536 h 10000"/>
                <a:gd name="connsiteX35" fmla="*/ 4075 w 10000"/>
                <a:gd name="connsiteY35" fmla="*/ 9536 h 10000"/>
                <a:gd name="connsiteX36" fmla="*/ 4192 w 10000"/>
                <a:gd name="connsiteY36" fmla="*/ 9536 h 10000"/>
                <a:gd name="connsiteX37" fmla="*/ 4309 w 10000"/>
                <a:gd name="connsiteY37" fmla="*/ 9536 h 10000"/>
                <a:gd name="connsiteX38" fmla="*/ 4426 w 10000"/>
                <a:gd name="connsiteY38" fmla="*/ 9536 h 10000"/>
                <a:gd name="connsiteX39" fmla="*/ 4566 w 10000"/>
                <a:gd name="connsiteY39" fmla="*/ 9536 h 10000"/>
                <a:gd name="connsiteX40" fmla="*/ 4637 w 10000"/>
                <a:gd name="connsiteY40" fmla="*/ 9536 h 10000"/>
                <a:gd name="connsiteX41" fmla="*/ 4708 w 10000"/>
                <a:gd name="connsiteY41" fmla="*/ 9536 h 10000"/>
                <a:gd name="connsiteX42" fmla="*/ 4777 w 10000"/>
                <a:gd name="connsiteY42" fmla="*/ 9536 h 10000"/>
                <a:gd name="connsiteX43" fmla="*/ 4895 w 10000"/>
                <a:gd name="connsiteY43" fmla="*/ 9484 h 10000"/>
                <a:gd name="connsiteX44" fmla="*/ 4965 w 10000"/>
                <a:gd name="connsiteY44" fmla="*/ 9382 h 10000"/>
                <a:gd name="connsiteX45" fmla="*/ 5035 w 10000"/>
                <a:gd name="connsiteY45" fmla="*/ 9382 h 10000"/>
                <a:gd name="connsiteX46" fmla="*/ 5105 w 10000"/>
                <a:gd name="connsiteY46" fmla="*/ 9278 h 10000"/>
                <a:gd name="connsiteX47" fmla="*/ 5223 w 10000"/>
                <a:gd name="connsiteY47" fmla="*/ 9175 h 10000"/>
                <a:gd name="connsiteX48" fmla="*/ 5316 w 10000"/>
                <a:gd name="connsiteY48" fmla="*/ 9072 h 10000"/>
                <a:gd name="connsiteX49" fmla="*/ 5434 w 10000"/>
                <a:gd name="connsiteY49" fmla="*/ 8917 h 10000"/>
                <a:gd name="connsiteX50" fmla="*/ 5574 w 10000"/>
                <a:gd name="connsiteY50" fmla="*/ 8763 h 10000"/>
                <a:gd name="connsiteX51" fmla="*/ 5691 w 10000"/>
                <a:gd name="connsiteY51" fmla="*/ 8608 h 10000"/>
                <a:gd name="connsiteX52" fmla="*/ 5785 w 10000"/>
                <a:gd name="connsiteY52" fmla="*/ 8505 h 10000"/>
                <a:gd name="connsiteX53" fmla="*/ 5831 w 10000"/>
                <a:gd name="connsiteY53" fmla="*/ 8454 h 10000"/>
                <a:gd name="connsiteX54" fmla="*/ 5948 w 10000"/>
                <a:gd name="connsiteY54" fmla="*/ 8299 h 10000"/>
                <a:gd name="connsiteX55" fmla="*/ 6042 w 10000"/>
                <a:gd name="connsiteY55" fmla="*/ 8145 h 10000"/>
                <a:gd name="connsiteX56" fmla="*/ 6136 w 10000"/>
                <a:gd name="connsiteY56" fmla="*/ 8041 h 10000"/>
                <a:gd name="connsiteX57" fmla="*/ 6253 w 10000"/>
                <a:gd name="connsiteY57" fmla="*/ 7886 h 10000"/>
                <a:gd name="connsiteX58" fmla="*/ 6417 w 10000"/>
                <a:gd name="connsiteY58" fmla="*/ 7732 h 10000"/>
                <a:gd name="connsiteX59" fmla="*/ 6604 w 10000"/>
                <a:gd name="connsiteY59" fmla="*/ 7474 h 10000"/>
                <a:gd name="connsiteX60" fmla="*/ 9462 w 10000"/>
                <a:gd name="connsiteY60" fmla="*/ 464 h 10000"/>
                <a:gd name="connsiteX61" fmla="*/ 9503 w 10000"/>
                <a:gd name="connsiteY61" fmla="*/ 901 h 10000"/>
                <a:gd name="connsiteX62" fmla="*/ 9532 w 10000"/>
                <a:gd name="connsiteY62" fmla="*/ 361 h 10000"/>
                <a:gd name="connsiteX63" fmla="*/ 9626 w 10000"/>
                <a:gd name="connsiteY63" fmla="*/ 310 h 10000"/>
                <a:gd name="connsiteX64" fmla="*/ 9743 w 10000"/>
                <a:gd name="connsiteY64" fmla="*/ 206 h 10000"/>
                <a:gd name="connsiteX65" fmla="*/ 9836 w 10000"/>
                <a:gd name="connsiteY65" fmla="*/ 155 h 10000"/>
                <a:gd name="connsiteX66" fmla="*/ 9906 w 10000"/>
                <a:gd name="connsiteY66" fmla="*/ 52 h 10000"/>
                <a:gd name="connsiteX67" fmla="*/ 9954 w 10000"/>
                <a:gd name="connsiteY67" fmla="*/ 0 h 10000"/>
                <a:gd name="connsiteX68" fmla="*/ 10000 w 10000"/>
                <a:gd name="connsiteY68" fmla="*/ 0 h 10000"/>
                <a:gd name="connsiteX0" fmla="*/ 0 w 9954"/>
                <a:gd name="connsiteY0" fmla="*/ 10000 h 10000"/>
                <a:gd name="connsiteX1" fmla="*/ 71 w 9954"/>
                <a:gd name="connsiteY1" fmla="*/ 9949 h 10000"/>
                <a:gd name="connsiteX2" fmla="*/ 140 w 9954"/>
                <a:gd name="connsiteY2" fmla="*/ 9845 h 10000"/>
                <a:gd name="connsiteX3" fmla="*/ 234 w 9954"/>
                <a:gd name="connsiteY3" fmla="*/ 9794 h 10000"/>
                <a:gd name="connsiteX4" fmla="*/ 305 w 9954"/>
                <a:gd name="connsiteY4" fmla="*/ 9690 h 10000"/>
                <a:gd name="connsiteX5" fmla="*/ 398 w 9954"/>
                <a:gd name="connsiteY5" fmla="*/ 9639 h 10000"/>
                <a:gd name="connsiteX6" fmla="*/ 492 w 9954"/>
                <a:gd name="connsiteY6" fmla="*/ 9639 h 10000"/>
                <a:gd name="connsiteX7" fmla="*/ 585 w 9954"/>
                <a:gd name="connsiteY7" fmla="*/ 9588 h 10000"/>
                <a:gd name="connsiteX8" fmla="*/ 679 w 9954"/>
                <a:gd name="connsiteY8" fmla="*/ 9536 h 10000"/>
                <a:gd name="connsiteX9" fmla="*/ 773 w 9954"/>
                <a:gd name="connsiteY9" fmla="*/ 9536 h 10000"/>
                <a:gd name="connsiteX10" fmla="*/ 890 w 9954"/>
                <a:gd name="connsiteY10" fmla="*/ 9536 h 10000"/>
                <a:gd name="connsiteX11" fmla="*/ 1007 w 9954"/>
                <a:gd name="connsiteY11" fmla="*/ 9536 h 10000"/>
                <a:gd name="connsiteX12" fmla="*/ 1124 w 9954"/>
                <a:gd name="connsiteY12" fmla="*/ 9536 h 10000"/>
                <a:gd name="connsiteX13" fmla="*/ 1242 w 9954"/>
                <a:gd name="connsiteY13" fmla="*/ 9536 h 10000"/>
                <a:gd name="connsiteX14" fmla="*/ 1359 w 9954"/>
                <a:gd name="connsiteY14" fmla="*/ 9536 h 10000"/>
                <a:gd name="connsiteX15" fmla="*/ 1476 w 9954"/>
                <a:gd name="connsiteY15" fmla="*/ 9536 h 10000"/>
                <a:gd name="connsiteX16" fmla="*/ 1639 w 9954"/>
                <a:gd name="connsiteY16" fmla="*/ 9536 h 10000"/>
                <a:gd name="connsiteX17" fmla="*/ 1780 w 9954"/>
                <a:gd name="connsiteY17" fmla="*/ 9536 h 10000"/>
                <a:gd name="connsiteX18" fmla="*/ 1921 w 9954"/>
                <a:gd name="connsiteY18" fmla="*/ 9536 h 10000"/>
                <a:gd name="connsiteX19" fmla="*/ 2014 w 9954"/>
                <a:gd name="connsiteY19" fmla="*/ 9536 h 10000"/>
                <a:gd name="connsiteX20" fmla="*/ 2131 w 9954"/>
                <a:gd name="connsiteY20" fmla="*/ 9536 h 10000"/>
                <a:gd name="connsiteX21" fmla="*/ 2295 w 9954"/>
                <a:gd name="connsiteY21" fmla="*/ 9536 h 10000"/>
                <a:gd name="connsiteX22" fmla="*/ 2482 w 9954"/>
                <a:gd name="connsiteY22" fmla="*/ 9536 h 10000"/>
                <a:gd name="connsiteX23" fmla="*/ 2599 w 9954"/>
                <a:gd name="connsiteY23" fmla="*/ 9536 h 10000"/>
                <a:gd name="connsiteX24" fmla="*/ 2693 w 9954"/>
                <a:gd name="connsiteY24" fmla="*/ 9536 h 10000"/>
                <a:gd name="connsiteX25" fmla="*/ 2810 w 9954"/>
                <a:gd name="connsiteY25" fmla="*/ 9536 h 10000"/>
                <a:gd name="connsiteX26" fmla="*/ 3021 w 9954"/>
                <a:gd name="connsiteY26" fmla="*/ 9536 h 10000"/>
                <a:gd name="connsiteX27" fmla="*/ 3161 w 9954"/>
                <a:gd name="connsiteY27" fmla="*/ 9536 h 10000"/>
                <a:gd name="connsiteX28" fmla="*/ 3278 w 9954"/>
                <a:gd name="connsiteY28" fmla="*/ 9536 h 10000"/>
                <a:gd name="connsiteX29" fmla="*/ 3372 w 9954"/>
                <a:gd name="connsiteY29" fmla="*/ 9536 h 10000"/>
                <a:gd name="connsiteX30" fmla="*/ 3489 w 9954"/>
                <a:gd name="connsiteY30" fmla="*/ 9536 h 10000"/>
                <a:gd name="connsiteX31" fmla="*/ 3630 w 9954"/>
                <a:gd name="connsiteY31" fmla="*/ 9536 h 10000"/>
                <a:gd name="connsiteX32" fmla="*/ 3724 w 9954"/>
                <a:gd name="connsiteY32" fmla="*/ 9536 h 10000"/>
                <a:gd name="connsiteX33" fmla="*/ 3841 w 9954"/>
                <a:gd name="connsiteY33" fmla="*/ 9536 h 10000"/>
                <a:gd name="connsiteX34" fmla="*/ 3958 w 9954"/>
                <a:gd name="connsiteY34" fmla="*/ 9536 h 10000"/>
                <a:gd name="connsiteX35" fmla="*/ 4075 w 9954"/>
                <a:gd name="connsiteY35" fmla="*/ 9536 h 10000"/>
                <a:gd name="connsiteX36" fmla="*/ 4192 w 9954"/>
                <a:gd name="connsiteY36" fmla="*/ 9536 h 10000"/>
                <a:gd name="connsiteX37" fmla="*/ 4309 w 9954"/>
                <a:gd name="connsiteY37" fmla="*/ 9536 h 10000"/>
                <a:gd name="connsiteX38" fmla="*/ 4426 w 9954"/>
                <a:gd name="connsiteY38" fmla="*/ 9536 h 10000"/>
                <a:gd name="connsiteX39" fmla="*/ 4566 w 9954"/>
                <a:gd name="connsiteY39" fmla="*/ 9536 h 10000"/>
                <a:gd name="connsiteX40" fmla="*/ 4637 w 9954"/>
                <a:gd name="connsiteY40" fmla="*/ 9536 h 10000"/>
                <a:gd name="connsiteX41" fmla="*/ 4708 w 9954"/>
                <a:gd name="connsiteY41" fmla="*/ 9536 h 10000"/>
                <a:gd name="connsiteX42" fmla="*/ 4777 w 9954"/>
                <a:gd name="connsiteY42" fmla="*/ 9536 h 10000"/>
                <a:gd name="connsiteX43" fmla="*/ 4895 w 9954"/>
                <a:gd name="connsiteY43" fmla="*/ 9484 h 10000"/>
                <a:gd name="connsiteX44" fmla="*/ 4965 w 9954"/>
                <a:gd name="connsiteY44" fmla="*/ 9382 h 10000"/>
                <a:gd name="connsiteX45" fmla="*/ 5035 w 9954"/>
                <a:gd name="connsiteY45" fmla="*/ 9382 h 10000"/>
                <a:gd name="connsiteX46" fmla="*/ 5105 w 9954"/>
                <a:gd name="connsiteY46" fmla="*/ 9278 h 10000"/>
                <a:gd name="connsiteX47" fmla="*/ 5223 w 9954"/>
                <a:gd name="connsiteY47" fmla="*/ 9175 h 10000"/>
                <a:gd name="connsiteX48" fmla="*/ 5316 w 9954"/>
                <a:gd name="connsiteY48" fmla="*/ 9072 h 10000"/>
                <a:gd name="connsiteX49" fmla="*/ 5434 w 9954"/>
                <a:gd name="connsiteY49" fmla="*/ 8917 h 10000"/>
                <a:gd name="connsiteX50" fmla="*/ 5574 w 9954"/>
                <a:gd name="connsiteY50" fmla="*/ 8763 h 10000"/>
                <a:gd name="connsiteX51" fmla="*/ 5691 w 9954"/>
                <a:gd name="connsiteY51" fmla="*/ 8608 h 10000"/>
                <a:gd name="connsiteX52" fmla="*/ 5785 w 9954"/>
                <a:gd name="connsiteY52" fmla="*/ 8505 h 10000"/>
                <a:gd name="connsiteX53" fmla="*/ 5831 w 9954"/>
                <a:gd name="connsiteY53" fmla="*/ 8454 h 10000"/>
                <a:gd name="connsiteX54" fmla="*/ 5948 w 9954"/>
                <a:gd name="connsiteY54" fmla="*/ 8299 h 10000"/>
                <a:gd name="connsiteX55" fmla="*/ 6042 w 9954"/>
                <a:gd name="connsiteY55" fmla="*/ 8145 h 10000"/>
                <a:gd name="connsiteX56" fmla="*/ 6136 w 9954"/>
                <a:gd name="connsiteY56" fmla="*/ 8041 h 10000"/>
                <a:gd name="connsiteX57" fmla="*/ 6253 w 9954"/>
                <a:gd name="connsiteY57" fmla="*/ 7886 h 10000"/>
                <a:gd name="connsiteX58" fmla="*/ 6417 w 9954"/>
                <a:gd name="connsiteY58" fmla="*/ 7732 h 10000"/>
                <a:gd name="connsiteX59" fmla="*/ 6604 w 9954"/>
                <a:gd name="connsiteY59" fmla="*/ 7474 h 10000"/>
                <a:gd name="connsiteX60" fmla="*/ 9462 w 9954"/>
                <a:gd name="connsiteY60" fmla="*/ 464 h 10000"/>
                <a:gd name="connsiteX61" fmla="*/ 9503 w 9954"/>
                <a:gd name="connsiteY61" fmla="*/ 901 h 10000"/>
                <a:gd name="connsiteX62" fmla="*/ 9532 w 9954"/>
                <a:gd name="connsiteY62" fmla="*/ 361 h 10000"/>
                <a:gd name="connsiteX63" fmla="*/ 9626 w 9954"/>
                <a:gd name="connsiteY63" fmla="*/ 310 h 10000"/>
                <a:gd name="connsiteX64" fmla="*/ 9743 w 9954"/>
                <a:gd name="connsiteY64" fmla="*/ 206 h 10000"/>
                <a:gd name="connsiteX65" fmla="*/ 9836 w 9954"/>
                <a:gd name="connsiteY65" fmla="*/ 155 h 10000"/>
                <a:gd name="connsiteX66" fmla="*/ 9906 w 9954"/>
                <a:gd name="connsiteY66" fmla="*/ 52 h 10000"/>
                <a:gd name="connsiteX67" fmla="*/ 9954 w 9954"/>
                <a:gd name="connsiteY67" fmla="*/ 0 h 10000"/>
                <a:gd name="connsiteX0" fmla="*/ 0 w 9952"/>
                <a:gd name="connsiteY0" fmla="*/ 9948 h 9948"/>
                <a:gd name="connsiteX1" fmla="*/ 71 w 9952"/>
                <a:gd name="connsiteY1" fmla="*/ 9897 h 9948"/>
                <a:gd name="connsiteX2" fmla="*/ 141 w 9952"/>
                <a:gd name="connsiteY2" fmla="*/ 9793 h 9948"/>
                <a:gd name="connsiteX3" fmla="*/ 235 w 9952"/>
                <a:gd name="connsiteY3" fmla="*/ 9742 h 9948"/>
                <a:gd name="connsiteX4" fmla="*/ 306 w 9952"/>
                <a:gd name="connsiteY4" fmla="*/ 9638 h 9948"/>
                <a:gd name="connsiteX5" fmla="*/ 400 w 9952"/>
                <a:gd name="connsiteY5" fmla="*/ 9587 h 9948"/>
                <a:gd name="connsiteX6" fmla="*/ 494 w 9952"/>
                <a:gd name="connsiteY6" fmla="*/ 9587 h 9948"/>
                <a:gd name="connsiteX7" fmla="*/ 588 w 9952"/>
                <a:gd name="connsiteY7" fmla="*/ 9536 h 9948"/>
                <a:gd name="connsiteX8" fmla="*/ 682 w 9952"/>
                <a:gd name="connsiteY8" fmla="*/ 9484 h 9948"/>
                <a:gd name="connsiteX9" fmla="*/ 777 w 9952"/>
                <a:gd name="connsiteY9" fmla="*/ 9484 h 9948"/>
                <a:gd name="connsiteX10" fmla="*/ 894 w 9952"/>
                <a:gd name="connsiteY10" fmla="*/ 9484 h 9948"/>
                <a:gd name="connsiteX11" fmla="*/ 1012 w 9952"/>
                <a:gd name="connsiteY11" fmla="*/ 9484 h 9948"/>
                <a:gd name="connsiteX12" fmla="*/ 1129 w 9952"/>
                <a:gd name="connsiteY12" fmla="*/ 9484 h 9948"/>
                <a:gd name="connsiteX13" fmla="*/ 1248 w 9952"/>
                <a:gd name="connsiteY13" fmla="*/ 9484 h 9948"/>
                <a:gd name="connsiteX14" fmla="*/ 1365 w 9952"/>
                <a:gd name="connsiteY14" fmla="*/ 9484 h 9948"/>
                <a:gd name="connsiteX15" fmla="*/ 1483 w 9952"/>
                <a:gd name="connsiteY15" fmla="*/ 9484 h 9948"/>
                <a:gd name="connsiteX16" fmla="*/ 1647 w 9952"/>
                <a:gd name="connsiteY16" fmla="*/ 9484 h 9948"/>
                <a:gd name="connsiteX17" fmla="*/ 1788 w 9952"/>
                <a:gd name="connsiteY17" fmla="*/ 9484 h 9948"/>
                <a:gd name="connsiteX18" fmla="*/ 1930 w 9952"/>
                <a:gd name="connsiteY18" fmla="*/ 9484 h 9948"/>
                <a:gd name="connsiteX19" fmla="*/ 2023 w 9952"/>
                <a:gd name="connsiteY19" fmla="*/ 9484 h 9948"/>
                <a:gd name="connsiteX20" fmla="*/ 2141 w 9952"/>
                <a:gd name="connsiteY20" fmla="*/ 9484 h 9948"/>
                <a:gd name="connsiteX21" fmla="*/ 2306 w 9952"/>
                <a:gd name="connsiteY21" fmla="*/ 9484 h 9948"/>
                <a:gd name="connsiteX22" fmla="*/ 2493 w 9952"/>
                <a:gd name="connsiteY22" fmla="*/ 9484 h 9948"/>
                <a:gd name="connsiteX23" fmla="*/ 2611 w 9952"/>
                <a:gd name="connsiteY23" fmla="*/ 9484 h 9948"/>
                <a:gd name="connsiteX24" fmla="*/ 2705 w 9952"/>
                <a:gd name="connsiteY24" fmla="*/ 9484 h 9948"/>
                <a:gd name="connsiteX25" fmla="*/ 2823 w 9952"/>
                <a:gd name="connsiteY25" fmla="*/ 9484 h 9948"/>
                <a:gd name="connsiteX26" fmla="*/ 3035 w 9952"/>
                <a:gd name="connsiteY26" fmla="*/ 9484 h 9948"/>
                <a:gd name="connsiteX27" fmla="*/ 3176 w 9952"/>
                <a:gd name="connsiteY27" fmla="*/ 9484 h 9948"/>
                <a:gd name="connsiteX28" fmla="*/ 3293 w 9952"/>
                <a:gd name="connsiteY28" fmla="*/ 9484 h 9948"/>
                <a:gd name="connsiteX29" fmla="*/ 3388 w 9952"/>
                <a:gd name="connsiteY29" fmla="*/ 9484 h 9948"/>
                <a:gd name="connsiteX30" fmla="*/ 3505 w 9952"/>
                <a:gd name="connsiteY30" fmla="*/ 9484 h 9948"/>
                <a:gd name="connsiteX31" fmla="*/ 3647 w 9952"/>
                <a:gd name="connsiteY31" fmla="*/ 9484 h 9948"/>
                <a:gd name="connsiteX32" fmla="*/ 3741 w 9952"/>
                <a:gd name="connsiteY32" fmla="*/ 9484 h 9948"/>
                <a:gd name="connsiteX33" fmla="*/ 3859 w 9952"/>
                <a:gd name="connsiteY33" fmla="*/ 9484 h 9948"/>
                <a:gd name="connsiteX34" fmla="*/ 3976 w 9952"/>
                <a:gd name="connsiteY34" fmla="*/ 9484 h 9948"/>
                <a:gd name="connsiteX35" fmla="*/ 4094 w 9952"/>
                <a:gd name="connsiteY35" fmla="*/ 9484 h 9948"/>
                <a:gd name="connsiteX36" fmla="*/ 4211 w 9952"/>
                <a:gd name="connsiteY36" fmla="*/ 9484 h 9948"/>
                <a:gd name="connsiteX37" fmla="*/ 4329 w 9952"/>
                <a:gd name="connsiteY37" fmla="*/ 9484 h 9948"/>
                <a:gd name="connsiteX38" fmla="*/ 4446 w 9952"/>
                <a:gd name="connsiteY38" fmla="*/ 9484 h 9948"/>
                <a:gd name="connsiteX39" fmla="*/ 4587 w 9952"/>
                <a:gd name="connsiteY39" fmla="*/ 9484 h 9948"/>
                <a:gd name="connsiteX40" fmla="*/ 4658 w 9952"/>
                <a:gd name="connsiteY40" fmla="*/ 9484 h 9948"/>
                <a:gd name="connsiteX41" fmla="*/ 4730 w 9952"/>
                <a:gd name="connsiteY41" fmla="*/ 9484 h 9948"/>
                <a:gd name="connsiteX42" fmla="*/ 4799 w 9952"/>
                <a:gd name="connsiteY42" fmla="*/ 9484 h 9948"/>
                <a:gd name="connsiteX43" fmla="*/ 4918 w 9952"/>
                <a:gd name="connsiteY43" fmla="*/ 9432 h 9948"/>
                <a:gd name="connsiteX44" fmla="*/ 4988 w 9952"/>
                <a:gd name="connsiteY44" fmla="*/ 9330 h 9948"/>
                <a:gd name="connsiteX45" fmla="*/ 5058 w 9952"/>
                <a:gd name="connsiteY45" fmla="*/ 9330 h 9948"/>
                <a:gd name="connsiteX46" fmla="*/ 5129 w 9952"/>
                <a:gd name="connsiteY46" fmla="*/ 9226 h 9948"/>
                <a:gd name="connsiteX47" fmla="*/ 5247 w 9952"/>
                <a:gd name="connsiteY47" fmla="*/ 9123 h 9948"/>
                <a:gd name="connsiteX48" fmla="*/ 5341 w 9952"/>
                <a:gd name="connsiteY48" fmla="*/ 9020 h 9948"/>
                <a:gd name="connsiteX49" fmla="*/ 5459 w 9952"/>
                <a:gd name="connsiteY49" fmla="*/ 8865 h 9948"/>
                <a:gd name="connsiteX50" fmla="*/ 5600 w 9952"/>
                <a:gd name="connsiteY50" fmla="*/ 8711 h 9948"/>
                <a:gd name="connsiteX51" fmla="*/ 5717 w 9952"/>
                <a:gd name="connsiteY51" fmla="*/ 8556 h 9948"/>
                <a:gd name="connsiteX52" fmla="*/ 5812 w 9952"/>
                <a:gd name="connsiteY52" fmla="*/ 8453 h 9948"/>
                <a:gd name="connsiteX53" fmla="*/ 5858 w 9952"/>
                <a:gd name="connsiteY53" fmla="*/ 8402 h 9948"/>
                <a:gd name="connsiteX54" fmla="*/ 5975 w 9952"/>
                <a:gd name="connsiteY54" fmla="*/ 8247 h 9948"/>
                <a:gd name="connsiteX55" fmla="*/ 6070 w 9952"/>
                <a:gd name="connsiteY55" fmla="*/ 8093 h 9948"/>
                <a:gd name="connsiteX56" fmla="*/ 6164 w 9952"/>
                <a:gd name="connsiteY56" fmla="*/ 7989 h 9948"/>
                <a:gd name="connsiteX57" fmla="*/ 6282 w 9952"/>
                <a:gd name="connsiteY57" fmla="*/ 7834 h 9948"/>
                <a:gd name="connsiteX58" fmla="*/ 6447 w 9952"/>
                <a:gd name="connsiteY58" fmla="*/ 7680 h 9948"/>
                <a:gd name="connsiteX59" fmla="*/ 6635 w 9952"/>
                <a:gd name="connsiteY59" fmla="*/ 7422 h 9948"/>
                <a:gd name="connsiteX60" fmla="*/ 9506 w 9952"/>
                <a:gd name="connsiteY60" fmla="*/ 412 h 9948"/>
                <a:gd name="connsiteX61" fmla="*/ 9547 w 9952"/>
                <a:gd name="connsiteY61" fmla="*/ 849 h 9948"/>
                <a:gd name="connsiteX62" fmla="*/ 9576 w 9952"/>
                <a:gd name="connsiteY62" fmla="*/ 309 h 9948"/>
                <a:gd name="connsiteX63" fmla="*/ 9670 w 9952"/>
                <a:gd name="connsiteY63" fmla="*/ 258 h 9948"/>
                <a:gd name="connsiteX64" fmla="*/ 9788 w 9952"/>
                <a:gd name="connsiteY64" fmla="*/ 154 h 9948"/>
                <a:gd name="connsiteX65" fmla="*/ 9881 w 9952"/>
                <a:gd name="connsiteY65" fmla="*/ 103 h 9948"/>
                <a:gd name="connsiteX66" fmla="*/ 9952 w 9952"/>
                <a:gd name="connsiteY66" fmla="*/ 0 h 9948"/>
                <a:gd name="connsiteX0" fmla="*/ 0 w 9929"/>
                <a:gd name="connsiteY0" fmla="*/ 9980 h 9980"/>
                <a:gd name="connsiteX1" fmla="*/ 71 w 9929"/>
                <a:gd name="connsiteY1" fmla="*/ 9929 h 9980"/>
                <a:gd name="connsiteX2" fmla="*/ 142 w 9929"/>
                <a:gd name="connsiteY2" fmla="*/ 9824 h 9980"/>
                <a:gd name="connsiteX3" fmla="*/ 236 w 9929"/>
                <a:gd name="connsiteY3" fmla="*/ 9773 h 9980"/>
                <a:gd name="connsiteX4" fmla="*/ 307 w 9929"/>
                <a:gd name="connsiteY4" fmla="*/ 9668 h 9980"/>
                <a:gd name="connsiteX5" fmla="*/ 402 w 9929"/>
                <a:gd name="connsiteY5" fmla="*/ 9617 h 9980"/>
                <a:gd name="connsiteX6" fmla="*/ 496 w 9929"/>
                <a:gd name="connsiteY6" fmla="*/ 9617 h 9980"/>
                <a:gd name="connsiteX7" fmla="*/ 591 w 9929"/>
                <a:gd name="connsiteY7" fmla="*/ 9566 h 9980"/>
                <a:gd name="connsiteX8" fmla="*/ 685 w 9929"/>
                <a:gd name="connsiteY8" fmla="*/ 9514 h 9980"/>
                <a:gd name="connsiteX9" fmla="*/ 781 w 9929"/>
                <a:gd name="connsiteY9" fmla="*/ 9514 h 9980"/>
                <a:gd name="connsiteX10" fmla="*/ 898 w 9929"/>
                <a:gd name="connsiteY10" fmla="*/ 9514 h 9980"/>
                <a:gd name="connsiteX11" fmla="*/ 1017 w 9929"/>
                <a:gd name="connsiteY11" fmla="*/ 9514 h 9980"/>
                <a:gd name="connsiteX12" fmla="*/ 1134 w 9929"/>
                <a:gd name="connsiteY12" fmla="*/ 9514 h 9980"/>
                <a:gd name="connsiteX13" fmla="*/ 1254 w 9929"/>
                <a:gd name="connsiteY13" fmla="*/ 9514 h 9980"/>
                <a:gd name="connsiteX14" fmla="*/ 1372 w 9929"/>
                <a:gd name="connsiteY14" fmla="*/ 9514 h 9980"/>
                <a:gd name="connsiteX15" fmla="*/ 1490 w 9929"/>
                <a:gd name="connsiteY15" fmla="*/ 9514 h 9980"/>
                <a:gd name="connsiteX16" fmla="*/ 1655 w 9929"/>
                <a:gd name="connsiteY16" fmla="*/ 9514 h 9980"/>
                <a:gd name="connsiteX17" fmla="*/ 1797 w 9929"/>
                <a:gd name="connsiteY17" fmla="*/ 9514 h 9980"/>
                <a:gd name="connsiteX18" fmla="*/ 1939 w 9929"/>
                <a:gd name="connsiteY18" fmla="*/ 9514 h 9980"/>
                <a:gd name="connsiteX19" fmla="*/ 2033 w 9929"/>
                <a:gd name="connsiteY19" fmla="*/ 9514 h 9980"/>
                <a:gd name="connsiteX20" fmla="*/ 2151 w 9929"/>
                <a:gd name="connsiteY20" fmla="*/ 9514 h 9980"/>
                <a:gd name="connsiteX21" fmla="*/ 2317 w 9929"/>
                <a:gd name="connsiteY21" fmla="*/ 9514 h 9980"/>
                <a:gd name="connsiteX22" fmla="*/ 2505 w 9929"/>
                <a:gd name="connsiteY22" fmla="*/ 9514 h 9980"/>
                <a:gd name="connsiteX23" fmla="*/ 2624 w 9929"/>
                <a:gd name="connsiteY23" fmla="*/ 9514 h 9980"/>
                <a:gd name="connsiteX24" fmla="*/ 2718 w 9929"/>
                <a:gd name="connsiteY24" fmla="*/ 9514 h 9980"/>
                <a:gd name="connsiteX25" fmla="*/ 2837 w 9929"/>
                <a:gd name="connsiteY25" fmla="*/ 9514 h 9980"/>
                <a:gd name="connsiteX26" fmla="*/ 3050 w 9929"/>
                <a:gd name="connsiteY26" fmla="*/ 9514 h 9980"/>
                <a:gd name="connsiteX27" fmla="*/ 3191 w 9929"/>
                <a:gd name="connsiteY27" fmla="*/ 9514 h 9980"/>
                <a:gd name="connsiteX28" fmla="*/ 3309 w 9929"/>
                <a:gd name="connsiteY28" fmla="*/ 9514 h 9980"/>
                <a:gd name="connsiteX29" fmla="*/ 3404 w 9929"/>
                <a:gd name="connsiteY29" fmla="*/ 9514 h 9980"/>
                <a:gd name="connsiteX30" fmla="*/ 3522 w 9929"/>
                <a:gd name="connsiteY30" fmla="*/ 9514 h 9980"/>
                <a:gd name="connsiteX31" fmla="*/ 3665 w 9929"/>
                <a:gd name="connsiteY31" fmla="*/ 9514 h 9980"/>
                <a:gd name="connsiteX32" fmla="*/ 3759 w 9929"/>
                <a:gd name="connsiteY32" fmla="*/ 9514 h 9980"/>
                <a:gd name="connsiteX33" fmla="*/ 3878 w 9929"/>
                <a:gd name="connsiteY33" fmla="*/ 9514 h 9980"/>
                <a:gd name="connsiteX34" fmla="*/ 3995 w 9929"/>
                <a:gd name="connsiteY34" fmla="*/ 9514 h 9980"/>
                <a:gd name="connsiteX35" fmla="*/ 4114 w 9929"/>
                <a:gd name="connsiteY35" fmla="*/ 9514 h 9980"/>
                <a:gd name="connsiteX36" fmla="*/ 4231 w 9929"/>
                <a:gd name="connsiteY36" fmla="*/ 9514 h 9980"/>
                <a:gd name="connsiteX37" fmla="*/ 4350 w 9929"/>
                <a:gd name="connsiteY37" fmla="*/ 9514 h 9980"/>
                <a:gd name="connsiteX38" fmla="*/ 4467 w 9929"/>
                <a:gd name="connsiteY38" fmla="*/ 9514 h 9980"/>
                <a:gd name="connsiteX39" fmla="*/ 4609 w 9929"/>
                <a:gd name="connsiteY39" fmla="*/ 9514 h 9980"/>
                <a:gd name="connsiteX40" fmla="*/ 4680 w 9929"/>
                <a:gd name="connsiteY40" fmla="*/ 9514 h 9980"/>
                <a:gd name="connsiteX41" fmla="*/ 4753 w 9929"/>
                <a:gd name="connsiteY41" fmla="*/ 9514 h 9980"/>
                <a:gd name="connsiteX42" fmla="*/ 4822 w 9929"/>
                <a:gd name="connsiteY42" fmla="*/ 9514 h 9980"/>
                <a:gd name="connsiteX43" fmla="*/ 4942 w 9929"/>
                <a:gd name="connsiteY43" fmla="*/ 9461 h 9980"/>
                <a:gd name="connsiteX44" fmla="*/ 5012 w 9929"/>
                <a:gd name="connsiteY44" fmla="*/ 9359 h 9980"/>
                <a:gd name="connsiteX45" fmla="*/ 5082 w 9929"/>
                <a:gd name="connsiteY45" fmla="*/ 9359 h 9980"/>
                <a:gd name="connsiteX46" fmla="*/ 5154 w 9929"/>
                <a:gd name="connsiteY46" fmla="*/ 9254 h 9980"/>
                <a:gd name="connsiteX47" fmla="*/ 5272 w 9929"/>
                <a:gd name="connsiteY47" fmla="*/ 9151 h 9980"/>
                <a:gd name="connsiteX48" fmla="*/ 5367 w 9929"/>
                <a:gd name="connsiteY48" fmla="*/ 9047 h 9980"/>
                <a:gd name="connsiteX49" fmla="*/ 5485 w 9929"/>
                <a:gd name="connsiteY49" fmla="*/ 8891 h 9980"/>
                <a:gd name="connsiteX50" fmla="*/ 5627 w 9929"/>
                <a:gd name="connsiteY50" fmla="*/ 8737 h 9980"/>
                <a:gd name="connsiteX51" fmla="*/ 5745 w 9929"/>
                <a:gd name="connsiteY51" fmla="*/ 8581 h 9980"/>
                <a:gd name="connsiteX52" fmla="*/ 5840 w 9929"/>
                <a:gd name="connsiteY52" fmla="*/ 8477 h 9980"/>
                <a:gd name="connsiteX53" fmla="*/ 5886 w 9929"/>
                <a:gd name="connsiteY53" fmla="*/ 8426 h 9980"/>
                <a:gd name="connsiteX54" fmla="*/ 6004 w 9929"/>
                <a:gd name="connsiteY54" fmla="*/ 8270 h 9980"/>
                <a:gd name="connsiteX55" fmla="*/ 6099 w 9929"/>
                <a:gd name="connsiteY55" fmla="*/ 8115 h 9980"/>
                <a:gd name="connsiteX56" fmla="*/ 6194 w 9929"/>
                <a:gd name="connsiteY56" fmla="*/ 8011 h 9980"/>
                <a:gd name="connsiteX57" fmla="*/ 6312 w 9929"/>
                <a:gd name="connsiteY57" fmla="*/ 7855 h 9980"/>
                <a:gd name="connsiteX58" fmla="*/ 6478 w 9929"/>
                <a:gd name="connsiteY58" fmla="*/ 7700 h 9980"/>
                <a:gd name="connsiteX59" fmla="*/ 6667 w 9929"/>
                <a:gd name="connsiteY59" fmla="*/ 7441 h 9980"/>
                <a:gd name="connsiteX60" fmla="*/ 9552 w 9929"/>
                <a:gd name="connsiteY60" fmla="*/ 394 h 9980"/>
                <a:gd name="connsiteX61" fmla="*/ 9593 w 9929"/>
                <a:gd name="connsiteY61" fmla="*/ 833 h 9980"/>
                <a:gd name="connsiteX62" fmla="*/ 9622 w 9929"/>
                <a:gd name="connsiteY62" fmla="*/ 291 h 9980"/>
                <a:gd name="connsiteX63" fmla="*/ 9717 w 9929"/>
                <a:gd name="connsiteY63" fmla="*/ 239 h 9980"/>
                <a:gd name="connsiteX64" fmla="*/ 9835 w 9929"/>
                <a:gd name="connsiteY64" fmla="*/ 135 h 9980"/>
                <a:gd name="connsiteX65" fmla="*/ 9929 w 9929"/>
                <a:gd name="connsiteY65" fmla="*/ 84 h 9980"/>
                <a:gd name="connsiteX0" fmla="*/ 0 w 9905"/>
                <a:gd name="connsiteY0" fmla="*/ 10000 h 10000"/>
                <a:gd name="connsiteX1" fmla="*/ 72 w 9905"/>
                <a:gd name="connsiteY1" fmla="*/ 9949 h 10000"/>
                <a:gd name="connsiteX2" fmla="*/ 143 w 9905"/>
                <a:gd name="connsiteY2" fmla="*/ 9844 h 10000"/>
                <a:gd name="connsiteX3" fmla="*/ 238 w 9905"/>
                <a:gd name="connsiteY3" fmla="*/ 9793 h 10000"/>
                <a:gd name="connsiteX4" fmla="*/ 309 w 9905"/>
                <a:gd name="connsiteY4" fmla="*/ 9687 h 10000"/>
                <a:gd name="connsiteX5" fmla="*/ 405 w 9905"/>
                <a:gd name="connsiteY5" fmla="*/ 9636 h 10000"/>
                <a:gd name="connsiteX6" fmla="*/ 500 w 9905"/>
                <a:gd name="connsiteY6" fmla="*/ 9636 h 10000"/>
                <a:gd name="connsiteX7" fmla="*/ 595 w 9905"/>
                <a:gd name="connsiteY7" fmla="*/ 9585 h 10000"/>
                <a:gd name="connsiteX8" fmla="*/ 690 w 9905"/>
                <a:gd name="connsiteY8" fmla="*/ 9533 h 10000"/>
                <a:gd name="connsiteX9" fmla="*/ 787 w 9905"/>
                <a:gd name="connsiteY9" fmla="*/ 9533 h 10000"/>
                <a:gd name="connsiteX10" fmla="*/ 904 w 9905"/>
                <a:gd name="connsiteY10" fmla="*/ 9533 h 10000"/>
                <a:gd name="connsiteX11" fmla="*/ 1024 w 9905"/>
                <a:gd name="connsiteY11" fmla="*/ 9533 h 10000"/>
                <a:gd name="connsiteX12" fmla="*/ 1142 w 9905"/>
                <a:gd name="connsiteY12" fmla="*/ 9533 h 10000"/>
                <a:gd name="connsiteX13" fmla="*/ 1263 w 9905"/>
                <a:gd name="connsiteY13" fmla="*/ 9533 h 10000"/>
                <a:gd name="connsiteX14" fmla="*/ 1382 w 9905"/>
                <a:gd name="connsiteY14" fmla="*/ 9533 h 10000"/>
                <a:gd name="connsiteX15" fmla="*/ 1501 w 9905"/>
                <a:gd name="connsiteY15" fmla="*/ 9533 h 10000"/>
                <a:gd name="connsiteX16" fmla="*/ 1667 w 9905"/>
                <a:gd name="connsiteY16" fmla="*/ 9533 h 10000"/>
                <a:gd name="connsiteX17" fmla="*/ 1810 w 9905"/>
                <a:gd name="connsiteY17" fmla="*/ 9533 h 10000"/>
                <a:gd name="connsiteX18" fmla="*/ 1953 w 9905"/>
                <a:gd name="connsiteY18" fmla="*/ 9533 h 10000"/>
                <a:gd name="connsiteX19" fmla="*/ 2048 w 9905"/>
                <a:gd name="connsiteY19" fmla="*/ 9533 h 10000"/>
                <a:gd name="connsiteX20" fmla="*/ 2166 w 9905"/>
                <a:gd name="connsiteY20" fmla="*/ 9533 h 10000"/>
                <a:gd name="connsiteX21" fmla="*/ 2334 w 9905"/>
                <a:gd name="connsiteY21" fmla="*/ 9533 h 10000"/>
                <a:gd name="connsiteX22" fmla="*/ 2523 w 9905"/>
                <a:gd name="connsiteY22" fmla="*/ 9533 h 10000"/>
                <a:gd name="connsiteX23" fmla="*/ 2643 w 9905"/>
                <a:gd name="connsiteY23" fmla="*/ 9533 h 10000"/>
                <a:gd name="connsiteX24" fmla="*/ 2737 w 9905"/>
                <a:gd name="connsiteY24" fmla="*/ 9533 h 10000"/>
                <a:gd name="connsiteX25" fmla="*/ 2857 w 9905"/>
                <a:gd name="connsiteY25" fmla="*/ 9533 h 10000"/>
                <a:gd name="connsiteX26" fmla="*/ 3072 w 9905"/>
                <a:gd name="connsiteY26" fmla="*/ 9533 h 10000"/>
                <a:gd name="connsiteX27" fmla="*/ 3214 w 9905"/>
                <a:gd name="connsiteY27" fmla="*/ 9533 h 10000"/>
                <a:gd name="connsiteX28" fmla="*/ 3333 w 9905"/>
                <a:gd name="connsiteY28" fmla="*/ 9533 h 10000"/>
                <a:gd name="connsiteX29" fmla="*/ 3428 w 9905"/>
                <a:gd name="connsiteY29" fmla="*/ 9533 h 10000"/>
                <a:gd name="connsiteX30" fmla="*/ 3547 w 9905"/>
                <a:gd name="connsiteY30" fmla="*/ 9533 h 10000"/>
                <a:gd name="connsiteX31" fmla="*/ 3691 w 9905"/>
                <a:gd name="connsiteY31" fmla="*/ 9533 h 10000"/>
                <a:gd name="connsiteX32" fmla="*/ 3786 w 9905"/>
                <a:gd name="connsiteY32" fmla="*/ 9533 h 10000"/>
                <a:gd name="connsiteX33" fmla="*/ 3906 w 9905"/>
                <a:gd name="connsiteY33" fmla="*/ 9533 h 10000"/>
                <a:gd name="connsiteX34" fmla="*/ 4024 w 9905"/>
                <a:gd name="connsiteY34" fmla="*/ 9533 h 10000"/>
                <a:gd name="connsiteX35" fmla="*/ 4143 w 9905"/>
                <a:gd name="connsiteY35" fmla="*/ 9533 h 10000"/>
                <a:gd name="connsiteX36" fmla="*/ 4261 w 9905"/>
                <a:gd name="connsiteY36" fmla="*/ 9533 h 10000"/>
                <a:gd name="connsiteX37" fmla="*/ 4381 w 9905"/>
                <a:gd name="connsiteY37" fmla="*/ 9533 h 10000"/>
                <a:gd name="connsiteX38" fmla="*/ 4499 w 9905"/>
                <a:gd name="connsiteY38" fmla="*/ 9533 h 10000"/>
                <a:gd name="connsiteX39" fmla="*/ 4642 w 9905"/>
                <a:gd name="connsiteY39" fmla="*/ 9533 h 10000"/>
                <a:gd name="connsiteX40" fmla="*/ 4713 w 9905"/>
                <a:gd name="connsiteY40" fmla="*/ 9533 h 10000"/>
                <a:gd name="connsiteX41" fmla="*/ 4787 w 9905"/>
                <a:gd name="connsiteY41" fmla="*/ 9533 h 10000"/>
                <a:gd name="connsiteX42" fmla="*/ 4856 w 9905"/>
                <a:gd name="connsiteY42" fmla="*/ 9533 h 10000"/>
                <a:gd name="connsiteX43" fmla="*/ 4977 w 9905"/>
                <a:gd name="connsiteY43" fmla="*/ 9480 h 10000"/>
                <a:gd name="connsiteX44" fmla="*/ 5048 w 9905"/>
                <a:gd name="connsiteY44" fmla="*/ 9378 h 10000"/>
                <a:gd name="connsiteX45" fmla="*/ 5118 w 9905"/>
                <a:gd name="connsiteY45" fmla="*/ 9378 h 10000"/>
                <a:gd name="connsiteX46" fmla="*/ 5191 w 9905"/>
                <a:gd name="connsiteY46" fmla="*/ 9273 h 10000"/>
                <a:gd name="connsiteX47" fmla="*/ 5310 w 9905"/>
                <a:gd name="connsiteY47" fmla="*/ 9169 h 10000"/>
                <a:gd name="connsiteX48" fmla="*/ 5405 w 9905"/>
                <a:gd name="connsiteY48" fmla="*/ 9065 h 10000"/>
                <a:gd name="connsiteX49" fmla="*/ 5524 w 9905"/>
                <a:gd name="connsiteY49" fmla="*/ 8909 h 10000"/>
                <a:gd name="connsiteX50" fmla="*/ 5667 w 9905"/>
                <a:gd name="connsiteY50" fmla="*/ 8755 h 10000"/>
                <a:gd name="connsiteX51" fmla="*/ 5786 w 9905"/>
                <a:gd name="connsiteY51" fmla="*/ 8598 h 10000"/>
                <a:gd name="connsiteX52" fmla="*/ 5882 w 9905"/>
                <a:gd name="connsiteY52" fmla="*/ 8494 h 10000"/>
                <a:gd name="connsiteX53" fmla="*/ 5928 w 9905"/>
                <a:gd name="connsiteY53" fmla="*/ 8443 h 10000"/>
                <a:gd name="connsiteX54" fmla="*/ 6047 w 9905"/>
                <a:gd name="connsiteY54" fmla="*/ 8287 h 10000"/>
                <a:gd name="connsiteX55" fmla="*/ 6143 w 9905"/>
                <a:gd name="connsiteY55" fmla="*/ 8131 h 10000"/>
                <a:gd name="connsiteX56" fmla="*/ 6238 w 9905"/>
                <a:gd name="connsiteY56" fmla="*/ 8027 h 10000"/>
                <a:gd name="connsiteX57" fmla="*/ 6357 w 9905"/>
                <a:gd name="connsiteY57" fmla="*/ 7871 h 10000"/>
                <a:gd name="connsiteX58" fmla="*/ 6524 w 9905"/>
                <a:gd name="connsiteY58" fmla="*/ 7715 h 10000"/>
                <a:gd name="connsiteX59" fmla="*/ 6715 w 9905"/>
                <a:gd name="connsiteY59" fmla="*/ 7456 h 10000"/>
                <a:gd name="connsiteX60" fmla="*/ 9620 w 9905"/>
                <a:gd name="connsiteY60" fmla="*/ 395 h 10000"/>
                <a:gd name="connsiteX61" fmla="*/ 9662 w 9905"/>
                <a:gd name="connsiteY61" fmla="*/ 835 h 10000"/>
                <a:gd name="connsiteX62" fmla="*/ 9691 w 9905"/>
                <a:gd name="connsiteY62" fmla="*/ 292 h 10000"/>
                <a:gd name="connsiteX63" fmla="*/ 9786 w 9905"/>
                <a:gd name="connsiteY63" fmla="*/ 239 h 10000"/>
                <a:gd name="connsiteX64" fmla="*/ 9905 w 9905"/>
                <a:gd name="connsiteY64" fmla="*/ 135 h 10000"/>
                <a:gd name="connsiteX0" fmla="*/ 0 w 9941"/>
                <a:gd name="connsiteY0" fmla="*/ 10000 h 10000"/>
                <a:gd name="connsiteX1" fmla="*/ 73 w 9941"/>
                <a:gd name="connsiteY1" fmla="*/ 9949 h 10000"/>
                <a:gd name="connsiteX2" fmla="*/ 144 w 9941"/>
                <a:gd name="connsiteY2" fmla="*/ 9844 h 10000"/>
                <a:gd name="connsiteX3" fmla="*/ 240 w 9941"/>
                <a:gd name="connsiteY3" fmla="*/ 9793 h 10000"/>
                <a:gd name="connsiteX4" fmla="*/ 312 w 9941"/>
                <a:gd name="connsiteY4" fmla="*/ 9687 h 10000"/>
                <a:gd name="connsiteX5" fmla="*/ 409 w 9941"/>
                <a:gd name="connsiteY5" fmla="*/ 9636 h 10000"/>
                <a:gd name="connsiteX6" fmla="*/ 505 w 9941"/>
                <a:gd name="connsiteY6" fmla="*/ 9636 h 10000"/>
                <a:gd name="connsiteX7" fmla="*/ 601 w 9941"/>
                <a:gd name="connsiteY7" fmla="*/ 9585 h 10000"/>
                <a:gd name="connsiteX8" fmla="*/ 697 w 9941"/>
                <a:gd name="connsiteY8" fmla="*/ 9533 h 10000"/>
                <a:gd name="connsiteX9" fmla="*/ 795 w 9941"/>
                <a:gd name="connsiteY9" fmla="*/ 9533 h 10000"/>
                <a:gd name="connsiteX10" fmla="*/ 913 w 9941"/>
                <a:gd name="connsiteY10" fmla="*/ 9533 h 10000"/>
                <a:gd name="connsiteX11" fmla="*/ 1034 w 9941"/>
                <a:gd name="connsiteY11" fmla="*/ 9533 h 10000"/>
                <a:gd name="connsiteX12" fmla="*/ 1153 w 9941"/>
                <a:gd name="connsiteY12" fmla="*/ 9533 h 10000"/>
                <a:gd name="connsiteX13" fmla="*/ 1275 w 9941"/>
                <a:gd name="connsiteY13" fmla="*/ 9533 h 10000"/>
                <a:gd name="connsiteX14" fmla="*/ 1395 w 9941"/>
                <a:gd name="connsiteY14" fmla="*/ 9533 h 10000"/>
                <a:gd name="connsiteX15" fmla="*/ 1515 w 9941"/>
                <a:gd name="connsiteY15" fmla="*/ 9533 h 10000"/>
                <a:gd name="connsiteX16" fmla="*/ 1683 w 9941"/>
                <a:gd name="connsiteY16" fmla="*/ 9533 h 10000"/>
                <a:gd name="connsiteX17" fmla="*/ 1827 w 9941"/>
                <a:gd name="connsiteY17" fmla="*/ 9533 h 10000"/>
                <a:gd name="connsiteX18" fmla="*/ 1972 w 9941"/>
                <a:gd name="connsiteY18" fmla="*/ 9533 h 10000"/>
                <a:gd name="connsiteX19" fmla="*/ 2068 w 9941"/>
                <a:gd name="connsiteY19" fmla="*/ 9533 h 10000"/>
                <a:gd name="connsiteX20" fmla="*/ 2187 w 9941"/>
                <a:gd name="connsiteY20" fmla="*/ 9533 h 10000"/>
                <a:gd name="connsiteX21" fmla="*/ 2356 w 9941"/>
                <a:gd name="connsiteY21" fmla="*/ 9533 h 10000"/>
                <a:gd name="connsiteX22" fmla="*/ 2547 w 9941"/>
                <a:gd name="connsiteY22" fmla="*/ 9533 h 10000"/>
                <a:gd name="connsiteX23" fmla="*/ 2668 w 9941"/>
                <a:gd name="connsiteY23" fmla="*/ 9533 h 10000"/>
                <a:gd name="connsiteX24" fmla="*/ 2763 w 9941"/>
                <a:gd name="connsiteY24" fmla="*/ 9533 h 10000"/>
                <a:gd name="connsiteX25" fmla="*/ 2884 w 9941"/>
                <a:gd name="connsiteY25" fmla="*/ 9533 h 10000"/>
                <a:gd name="connsiteX26" fmla="*/ 3101 w 9941"/>
                <a:gd name="connsiteY26" fmla="*/ 9533 h 10000"/>
                <a:gd name="connsiteX27" fmla="*/ 3245 w 9941"/>
                <a:gd name="connsiteY27" fmla="*/ 9533 h 10000"/>
                <a:gd name="connsiteX28" fmla="*/ 3365 w 9941"/>
                <a:gd name="connsiteY28" fmla="*/ 9533 h 10000"/>
                <a:gd name="connsiteX29" fmla="*/ 3461 w 9941"/>
                <a:gd name="connsiteY29" fmla="*/ 9533 h 10000"/>
                <a:gd name="connsiteX30" fmla="*/ 3581 w 9941"/>
                <a:gd name="connsiteY30" fmla="*/ 9533 h 10000"/>
                <a:gd name="connsiteX31" fmla="*/ 3726 w 9941"/>
                <a:gd name="connsiteY31" fmla="*/ 9533 h 10000"/>
                <a:gd name="connsiteX32" fmla="*/ 3822 w 9941"/>
                <a:gd name="connsiteY32" fmla="*/ 9533 h 10000"/>
                <a:gd name="connsiteX33" fmla="*/ 3943 w 9941"/>
                <a:gd name="connsiteY33" fmla="*/ 9533 h 10000"/>
                <a:gd name="connsiteX34" fmla="*/ 4063 w 9941"/>
                <a:gd name="connsiteY34" fmla="*/ 9533 h 10000"/>
                <a:gd name="connsiteX35" fmla="*/ 4183 w 9941"/>
                <a:gd name="connsiteY35" fmla="*/ 9533 h 10000"/>
                <a:gd name="connsiteX36" fmla="*/ 4302 w 9941"/>
                <a:gd name="connsiteY36" fmla="*/ 9533 h 10000"/>
                <a:gd name="connsiteX37" fmla="*/ 4423 w 9941"/>
                <a:gd name="connsiteY37" fmla="*/ 9533 h 10000"/>
                <a:gd name="connsiteX38" fmla="*/ 4542 w 9941"/>
                <a:gd name="connsiteY38" fmla="*/ 9533 h 10000"/>
                <a:gd name="connsiteX39" fmla="*/ 4687 w 9941"/>
                <a:gd name="connsiteY39" fmla="*/ 9533 h 10000"/>
                <a:gd name="connsiteX40" fmla="*/ 4758 w 9941"/>
                <a:gd name="connsiteY40" fmla="*/ 9533 h 10000"/>
                <a:gd name="connsiteX41" fmla="*/ 4833 w 9941"/>
                <a:gd name="connsiteY41" fmla="*/ 9533 h 10000"/>
                <a:gd name="connsiteX42" fmla="*/ 4903 w 9941"/>
                <a:gd name="connsiteY42" fmla="*/ 9533 h 10000"/>
                <a:gd name="connsiteX43" fmla="*/ 5025 w 9941"/>
                <a:gd name="connsiteY43" fmla="*/ 9480 h 10000"/>
                <a:gd name="connsiteX44" fmla="*/ 5096 w 9941"/>
                <a:gd name="connsiteY44" fmla="*/ 9378 h 10000"/>
                <a:gd name="connsiteX45" fmla="*/ 5167 w 9941"/>
                <a:gd name="connsiteY45" fmla="*/ 9378 h 10000"/>
                <a:gd name="connsiteX46" fmla="*/ 5241 w 9941"/>
                <a:gd name="connsiteY46" fmla="*/ 9273 h 10000"/>
                <a:gd name="connsiteX47" fmla="*/ 5361 w 9941"/>
                <a:gd name="connsiteY47" fmla="*/ 9169 h 10000"/>
                <a:gd name="connsiteX48" fmla="*/ 5457 w 9941"/>
                <a:gd name="connsiteY48" fmla="*/ 9065 h 10000"/>
                <a:gd name="connsiteX49" fmla="*/ 5577 w 9941"/>
                <a:gd name="connsiteY49" fmla="*/ 8909 h 10000"/>
                <a:gd name="connsiteX50" fmla="*/ 5721 w 9941"/>
                <a:gd name="connsiteY50" fmla="*/ 8755 h 10000"/>
                <a:gd name="connsiteX51" fmla="*/ 5841 w 9941"/>
                <a:gd name="connsiteY51" fmla="*/ 8598 h 10000"/>
                <a:gd name="connsiteX52" fmla="*/ 5938 w 9941"/>
                <a:gd name="connsiteY52" fmla="*/ 8494 h 10000"/>
                <a:gd name="connsiteX53" fmla="*/ 5985 w 9941"/>
                <a:gd name="connsiteY53" fmla="*/ 8443 h 10000"/>
                <a:gd name="connsiteX54" fmla="*/ 6105 w 9941"/>
                <a:gd name="connsiteY54" fmla="*/ 8287 h 10000"/>
                <a:gd name="connsiteX55" fmla="*/ 6202 w 9941"/>
                <a:gd name="connsiteY55" fmla="*/ 8131 h 10000"/>
                <a:gd name="connsiteX56" fmla="*/ 6298 w 9941"/>
                <a:gd name="connsiteY56" fmla="*/ 8027 h 10000"/>
                <a:gd name="connsiteX57" fmla="*/ 6418 w 9941"/>
                <a:gd name="connsiteY57" fmla="*/ 7871 h 10000"/>
                <a:gd name="connsiteX58" fmla="*/ 6587 w 9941"/>
                <a:gd name="connsiteY58" fmla="*/ 7715 h 10000"/>
                <a:gd name="connsiteX59" fmla="*/ 6779 w 9941"/>
                <a:gd name="connsiteY59" fmla="*/ 7456 h 10000"/>
                <a:gd name="connsiteX60" fmla="*/ 9712 w 9941"/>
                <a:gd name="connsiteY60" fmla="*/ 395 h 10000"/>
                <a:gd name="connsiteX61" fmla="*/ 9755 w 9941"/>
                <a:gd name="connsiteY61" fmla="*/ 835 h 10000"/>
                <a:gd name="connsiteX62" fmla="*/ 9784 w 9941"/>
                <a:gd name="connsiteY62" fmla="*/ 292 h 10000"/>
                <a:gd name="connsiteX63" fmla="*/ 9880 w 9941"/>
                <a:gd name="connsiteY63" fmla="*/ 239 h 10000"/>
                <a:gd name="connsiteX0" fmla="*/ 0 w 10000"/>
                <a:gd name="connsiteY0" fmla="*/ 10000 h 10000"/>
                <a:gd name="connsiteX1" fmla="*/ 73 w 10000"/>
                <a:gd name="connsiteY1" fmla="*/ 9949 h 10000"/>
                <a:gd name="connsiteX2" fmla="*/ 145 w 10000"/>
                <a:gd name="connsiteY2" fmla="*/ 9844 h 10000"/>
                <a:gd name="connsiteX3" fmla="*/ 241 w 10000"/>
                <a:gd name="connsiteY3" fmla="*/ 9793 h 10000"/>
                <a:gd name="connsiteX4" fmla="*/ 314 w 10000"/>
                <a:gd name="connsiteY4" fmla="*/ 9687 h 10000"/>
                <a:gd name="connsiteX5" fmla="*/ 411 w 10000"/>
                <a:gd name="connsiteY5" fmla="*/ 9636 h 10000"/>
                <a:gd name="connsiteX6" fmla="*/ 508 w 10000"/>
                <a:gd name="connsiteY6" fmla="*/ 9636 h 10000"/>
                <a:gd name="connsiteX7" fmla="*/ 605 w 10000"/>
                <a:gd name="connsiteY7" fmla="*/ 9585 h 10000"/>
                <a:gd name="connsiteX8" fmla="*/ 701 w 10000"/>
                <a:gd name="connsiteY8" fmla="*/ 9533 h 10000"/>
                <a:gd name="connsiteX9" fmla="*/ 800 w 10000"/>
                <a:gd name="connsiteY9" fmla="*/ 9533 h 10000"/>
                <a:gd name="connsiteX10" fmla="*/ 918 w 10000"/>
                <a:gd name="connsiteY10" fmla="*/ 9533 h 10000"/>
                <a:gd name="connsiteX11" fmla="*/ 1040 w 10000"/>
                <a:gd name="connsiteY11" fmla="*/ 9533 h 10000"/>
                <a:gd name="connsiteX12" fmla="*/ 1160 w 10000"/>
                <a:gd name="connsiteY12" fmla="*/ 9533 h 10000"/>
                <a:gd name="connsiteX13" fmla="*/ 1283 w 10000"/>
                <a:gd name="connsiteY13" fmla="*/ 9533 h 10000"/>
                <a:gd name="connsiteX14" fmla="*/ 1403 w 10000"/>
                <a:gd name="connsiteY14" fmla="*/ 9533 h 10000"/>
                <a:gd name="connsiteX15" fmla="*/ 1524 w 10000"/>
                <a:gd name="connsiteY15" fmla="*/ 9533 h 10000"/>
                <a:gd name="connsiteX16" fmla="*/ 1693 w 10000"/>
                <a:gd name="connsiteY16" fmla="*/ 9533 h 10000"/>
                <a:gd name="connsiteX17" fmla="*/ 1838 w 10000"/>
                <a:gd name="connsiteY17" fmla="*/ 9533 h 10000"/>
                <a:gd name="connsiteX18" fmla="*/ 1984 w 10000"/>
                <a:gd name="connsiteY18" fmla="*/ 9533 h 10000"/>
                <a:gd name="connsiteX19" fmla="*/ 2080 w 10000"/>
                <a:gd name="connsiteY19" fmla="*/ 9533 h 10000"/>
                <a:gd name="connsiteX20" fmla="*/ 2200 w 10000"/>
                <a:gd name="connsiteY20" fmla="*/ 9533 h 10000"/>
                <a:gd name="connsiteX21" fmla="*/ 2370 w 10000"/>
                <a:gd name="connsiteY21" fmla="*/ 9533 h 10000"/>
                <a:gd name="connsiteX22" fmla="*/ 2562 w 10000"/>
                <a:gd name="connsiteY22" fmla="*/ 9533 h 10000"/>
                <a:gd name="connsiteX23" fmla="*/ 2684 w 10000"/>
                <a:gd name="connsiteY23" fmla="*/ 9533 h 10000"/>
                <a:gd name="connsiteX24" fmla="*/ 2779 w 10000"/>
                <a:gd name="connsiteY24" fmla="*/ 9533 h 10000"/>
                <a:gd name="connsiteX25" fmla="*/ 2901 w 10000"/>
                <a:gd name="connsiteY25" fmla="*/ 9533 h 10000"/>
                <a:gd name="connsiteX26" fmla="*/ 3119 w 10000"/>
                <a:gd name="connsiteY26" fmla="*/ 9533 h 10000"/>
                <a:gd name="connsiteX27" fmla="*/ 3264 w 10000"/>
                <a:gd name="connsiteY27" fmla="*/ 9533 h 10000"/>
                <a:gd name="connsiteX28" fmla="*/ 3385 w 10000"/>
                <a:gd name="connsiteY28" fmla="*/ 9533 h 10000"/>
                <a:gd name="connsiteX29" fmla="*/ 3482 w 10000"/>
                <a:gd name="connsiteY29" fmla="*/ 9533 h 10000"/>
                <a:gd name="connsiteX30" fmla="*/ 3602 w 10000"/>
                <a:gd name="connsiteY30" fmla="*/ 9533 h 10000"/>
                <a:gd name="connsiteX31" fmla="*/ 3748 w 10000"/>
                <a:gd name="connsiteY31" fmla="*/ 9533 h 10000"/>
                <a:gd name="connsiteX32" fmla="*/ 3845 w 10000"/>
                <a:gd name="connsiteY32" fmla="*/ 9533 h 10000"/>
                <a:gd name="connsiteX33" fmla="*/ 3966 w 10000"/>
                <a:gd name="connsiteY33" fmla="*/ 9533 h 10000"/>
                <a:gd name="connsiteX34" fmla="*/ 4087 w 10000"/>
                <a:gd name="connsiteY34" fmla="*/ 9533 h 10000"/>
                <a:gd name="connsiteX35" fmla="*/ 4208 w 10000"/>
                <a:gd name="connsiteY35" fmla="*/ 9533 h 10000"/>
                <a:gd name="connsiteX36" fmla="*/ 4328 w 10000"/>
                <a:gd name="connsiteY36" fmla="*/ 9533 h 10000"/>
                <a:gd name="connsiteX37" fmla="*/ 4449 w 10000"/>
                <a:gd name="connsiteY37" fmla="*/ 9533 h 10000"/>
                <a:gd name="connsiteX38" fmla="*/ 4569 w 10000"/>
                <a:gd name="connsiteY38" fmla="*/ 9533 h 10000"/>
                <a:gd name="connsiteX39" fmla="*/ 4715 w 10000"/>
                <a:gd name="connsiteY39" fmla="*/ 9533 h 10000"/>
                <a:gd name="connsiteX40" fmla="*/ 4786 w 10000"/>
                <a:gd name="connsiteY40" fmla="*/ 9533 h 10000"/>
                <a:gd name="connsiteX41" fmla="*/ 4862 w 10000"/>
                <a:gd name="connsiteY41" fmla="*/ 9533 h 10000"/>
                <a:gd name="connsiteX42" fmla="*/ 4932 w 10000"/>
                <a:gd name="connsiteY42" fmla="*/ 9533 h 10000"/>
                <a:gd name="connsiteX43" fmla="*/ 5055 w 10000"/>
                <a:gd name="connsiteY43" fmla="*/ 9480 h 10000"/>
                <a:gd name="connsiteX44" fmla="*/ 5126 w 10000"/>
                <a:gd name="connsiteY44" fmla="*/ 9378 h 10000"/>
                <a:gd name="connsiteX45" fmla="*/ 5198 w 10000"/>
                <a:gd name="connsiteY45" fmla="*/ 9378 h 10000"/>
                <a:gd name="connsiteX46" fmla="*/ 5272 w 10000"/>
                <a:gd name="connsiteY46" fmla="*/ 9273 h 10000"/>
                <a:gd name="connsiteX47" fmla="*/ 5393 w 10000"/>
                <a:gd name="connsiteY47" fmla="*/ 9169 h 10000"/>
                <a:gd name="connsiteX48" fmla="*/ 5489 w 10000"/>
                <a:gd name="connsiteY48" fmla="*/ 9065 h 10000"/>
                <a:gd name="connsiteX49" fmla="*/ 5610 w 10000"/>
                <a:gd name="connsiteY49" fmla="*/ 8909 h 10000"/>
                <a:gd name="connsiteX50" fmla="*/ 5755 w 10000"/>
                <a:gd name="connsiteY50" fmla="*/ 8755 h 10000"/>
                <a:gd name="connsiteX51" fmla="*/ 5876 w 10000"/>
                <a:gd name="connsiteY51" fmla="*/ 8598 h 10000"/>
                <a:gd name="connsiteX52" fmla="*/ 5973 w 10000"/>
                <a:gd name="connsiteY52" fmla="*/ 8494 h 10000"/>
                <a:gd name="connsiteX53" fmla="*/ 6021 w 10000"/>
                <a:gd name="connsiteY53" fmla="*/ 8443 h 10000"/>
                <a:gd name="connsiteX54" fmla="*/ 6141 w 10000"/>
                <a:gd name="connsiteY54" fmla="*/ 8287 h 10000"/>
                <a:gd name="connsiteX55" fmla="*/ 6239 w 10000"/>
                <a:gd name="connsiteY55" fmla="*/ 8131 h 10000"/>
                <a:gd name="connsiteX56" fmla="*/ 6335 w 10000"/>
                <a:gd name="connsiteY56" fmla="*/ 8027 h 10000"/>
                <a:gd name="connsiteX57" fmla="*/ 6456 w 10000"/>
                <a:gd name="connsiteY57" fmla="*/ 7871 h 10000"/>
                <a:gd name="connsiteX58" fmla="*/ 6626 w 10000"/>
                <a:gd name="connsiteY58" fmla="*/ 7715 h 10000"/>
                <a:gd name="connsiteX59" fmla="*/ 6819 w 10000"/>
                <a:gd name="connsiteY59" fmla="*/ 7456 h 10000"/>
                <a:gd name="connsiteX60" fmla="*/ 9770 w 10000"/>
                <a:gd name="connsiteY60" fmla="*/ 395 h 10000"/>
                <a:gd name="connsiteX61" fmla="*/ 9813 w 10000"/>
                <a:gd name="connsiteY61" fmla="*/ 835 h 10000"/>
                <a:gd name="connsiteX62" fmla="*/ 9842 w 10000"/>
                <a:gd name="connsiteY62" fmla="*/ 292 h 10000"/>
                <a:gd name="connsiteX0" fmla="*/ 0 w 10000"/>
                <a:gd name="connsiteY0" fmla="*/ 10000 h 10000"/>
                <a:gd name="connsiteX1" fmla="*/ 73 w 10000"/>
                <a:gd name="connsiteY1" fmla="*/ 9949 h 10000"/>
                <a:gd name="connsiteX2" fmla="*/ 145 w 10000"/>
                <a:gd name="connsiteY2" fmla="*/ 9844 h 10000"/>
                <a:gd name="connsiteX3" fmla="*/ 241 w 10000"/>
                <a:gd name="connsiteY3" fmla="*/ 9793 h 10000"/>
                <a:gd name="connsiteX4" fmla="*/ 314 w 10000"/>
                <a:gd name="connsiteY4" fmla="*/ 9687 h 10000"/>
                <a:gd name="connsiteX5" fmla="*/ 411 w 10000"/>
                <a:gd name="connsiteY5" fmla="*/ 9636 h 10000"/>
                <a:gd name="connsiteX6" fmla="*/ 508 w 10000"/>
                <a:gd name="connsiteY6" fmla="*/ 9636 h 10000"/>
                <a:gd name="connsiteX7" fmla="*/ 605 w 10000"/>
                <a:gd name="connsiteY7" fmla="*/ 9585 h 10000"/>
                <a:gd name="connsiteX8" fmla="*/ 701 w 10000"/>
                <a:gd name="connsiteY8" fmla="*/ 9533 h 10000"/>
                <a:gd name="connsiteX9" fmla="*/ 800 w 10000"/>
                <a:gd name="connsiteY9" fmla="*/ 9533 h 10000"/>
                <a:gd name="connsiteX10" fmla="*/ 918 w 10000"/>
                <a:gd name="connsiteY10" fmla="*/ 9533 h 10000"/>
                <a:gd name="connsiteX11" fmla="*/ 1040 w 10000"/>
                <a:gd name="connsiteY11" fmla="*/ 9533 h 10000"/>
                <a:gd name="connsiteX12" fmla="*/ 1160 w 10000"/>
                <a:gd name="connsiteY12" fmla="*/ 9533 h 10000"/>
                <a:gd name="connsiteX13" fmla="*/ 1283 w 10000"/>
                <a:gd name="connsiteY13" fmla="*/ 9533 h 10000"/>
                <a:gd name="connsiteX14" fmla="*/ 1403 w 10000"/>
                <a:gd name="connsiteY14" fmla="*/ 9533 h 10000"/>
                <a:gd name="connsiteX15" fmla="*/ 1524 w 10000"/>
                <a:gd name="connsiteY15" fmla="*/ 9533 h 10000"/>
                <a:gd name="connsiteX16" fmla="*/ 1693 w 10000"/>
                <a:gd name="connsiteY16" fmla="*/ 9533 h 10000"/>
                <a:gd name="connsiteX17" fmla="*/ 1838 w 10000"/>
                <a:gd name="connsiteY17" fmla="*/ 9533 h 10000"/>
                <a:gd name="connsiteX18" fmla="*/ 1984 w 10000"/>
                <a:gd name="connsiteY18" fmla="*/ 9533 h 10000"/>
                <a:gd name="connsiteX19" fmla="*/ 2080 w 10000"/>
                <a:gd name="connsiteY19" fmla="*/ 9533 h 10000"/>
                <a:gd name="connsiteX20" fmla="*/ 2200 w 10000"/>
                <a:gd name="connsiteY20" fmla="*/ 9533 h 10000"/>
                <a:gd name="connsiteX21" fmla="*/ 2370 w 10000"/>
                <a:gd name="connsiteY21" fmla="*/ 9533 h 10000"/>
                <a:gd name="connsiteX22" fmla="*/ 2562 w 10000"/>
                <a:gd name="connsiteY22" fmla="*/ 9533 h 10000"/>
                <a:gd name="connsiteX23" fmla="*/ 2684 w 10000"/>
                <a:gd name="connsiteY23" fmla="*/ 9533 h 10000"/>
                <a:gd name="connsiteX24" fmla="*/ 2779 w 10000"/>
                <a:gd name="connsiteY24" fmla="*/ 9533 h 10000"/>
                <a:gd name="connsiteX25" fmla="*/ 2901 w 10000"/>
                <a:gd name="connsiteY25" fmla="*/ 9533 h 10000"/>
                <a:gd name="connsiteX26" fmla="*/ 3119 w 10000"/>
                <a:gd name="connsiteY26" fmla="*/ 9533 h 10000"/>
                <a:gd name="connsiteX27" fmla="*/ 3264 w 10000"/>
                <a:gd name="connsiteY27" fmla="*/ 9533 h 10000"/>
                <a:gd name="connsiteX28" fmla="*/ 3385 w 10000"/>
                <a:gd name="connsiteY28" fmla="*/ 9533 h 10000"/>
                <a:gd name="connsiteX29" fmla="*/ 3482 w 10000"/>
                <a:gd name="connsiteY29" fmla="*/ 9533 h 10000"/>
                <a:gd name="connsiteX30" fmla="*/ 3602 w 10000"/>
                <a:gd name="connsiteY30" fmla="*/ 9533 h 10000"/>
                <a:gd name="connsiteX31" fmla="*/ 3748 w 10000"/>
                <a:gd name="connsiteY31" fmla="*/ 9533 h 10000"/>
                <a:gd name="connsiteX32" fmla="*/ 3845 w 10000"/>
                <a:gd name="connsiteY32" fmla="*/ 9533 h 10000"/>
                <a:gd name="connsiteX33" fmla="*/ 3966 w 10000"/>
                <a:gd name="connsiteY33" fmla="*/ 9533 h 10000"/>
                <a:gd name="connsiteX34" fmla="*/ 4087 w 10000"/>
                <a:gd name="connsiteY34" fmla="*/ 9533 h 10000"/>
                <a:gd name="connsiteX35" fmla="*/ 4208 w 10000"/>
                <a:gd name="connsiteY35" fmla="*/ 9533 h 10000"/>
                <a:gd name="connsiteX36" fmla="*/ 4328 w 10000"/>
                <a:gd name="connsiteY36" fmla="*/ 9533 h 10000"/>
                <a:gd name="connsiteX37" fmla="*/ 4449 w 10000"/>
                <a:gd name="connsiteY37" fmla="*/ 9533 h 10000"/>
                <a:gd name="connsiteX38" fmla="*/ 4569 w 10000"/>
                <a:gd name="connsiteY38" fmla="*/ 9533 h 10000"/>
                <a:gd name="connsiteX39" fmla="*/ 4715 w 10000"/>
                <a:gd name="connsiteY39" fmla="*/ 9533 h 10000"/>
                <a:gd name="connsiteX40" fmla="*/ 4786 w 10000"/>
                <a:gd name="connsiteY40" fmla="*/ 9533 h 10000"/>
                <a:gd name="connsiteX41" fmla="*/ 4862 w 10000"/>
                <a:gd name="connsiteY41" fmla="*/ 9533 h 10000"/>
                <a:gd name="connsiteX42" fmla="*/ 4932 w 10000"/>
                <a:gd name="connsiteY42" fmla="*/ 9533 h 10000"/>
                <a:gd name="connsiteX43" fmla="*/ 5055 w 10000"/>
                <a:gd name="connsiteY43" fmla="*/ 9480 h 10000"/>
                <a:gd name="connsiteX44" fmla="*/ 5126 w 10000"/>
                <a:gd name="connsiteY44" fmla="*/ 9378 h 10000"/>
                <a:gd name="connsiteX45" fmla="*/ 5198 w 10000"/>
                <a:gd name="connsiteY45" fmla="*/ 9378 h 10000"/>
                <a:gd name="connsiteX46" fmla="*/ 5272 w 10000"/>
                <a:gd name="connsiteY46" fmla="*/ 9273 h 10000"/>
                <a:gd name="connsiteX47" fmla="*/ 5393 w 10000"/>
                <a:gd name="connsiteY47" fmla="*/ 9169 h 10000"/>
                <a:gd name="connsiteX48" fmla="*/ 5489 w 10000"/>
                <a:gd name="connsiteY48" fmla="*/ 9065 h 10000"/>
                <a:gd name="connsiteX49" fmla="*/ 5610 w 10000"/>
                <a:gd name="connsiteY49" fmla="*/ 8909 h 10000"/>
                <a:gd name="connsiteX50" fmla="*/ 5755 w 10000"/>
                <a:gd name="connsiteY50" fmla="*/ 8755 h 10000"/>
                <a:gd name="connsiteX51" fmla="*/ 5876 w 10000"/>
                <a:gd name="connsiteY51" fmla="*/ 8598 h 10000"/>
                <a:gd name="connsiteX52" fmla="*/ 5973 w 10000"/>
                <a:gd name="connsiteY52" fmla="*/ 8494 h 10000"/>
                <a:gd name="connsiteX53" fmla="*/ 6021 w 10000"/>
                <a:gd name="connsiteY53" fmla="*/ 8443 h 10000"/>
                <a:gd name="connsiteX54" fmla="*/ 6141 w 10000"/>
                <a:gd name="connsiteY54" fmla="*/ 8287 h 10000"/>
                <a:gd name="connsiteX55" fmla="*/ 6239 w 10000"/>
                <a:gd name="connsiteY55" fmla="*/ 8131 h 10000"/>
                <a:gd name="connsiteX56" fmla="*/ 6335 w 10000"/>
                <a:gd name="connsiteY56" fmla="*/ 8027 h 10000"/>
                <a:gd name="connsiteX57" fmla="*/ 6456 w 10000"/>
                <a:gd name="connsiteY57" fmla="*/ 7871 h 10000"/>
                <a:gd name="connsiteX58" fmla="*/ 6626 w 10000"/>
                <a:gd name="connsiteY58" fmla="*/ 7715 h 10000"/>
                <a:gd name="connsiteX59" fmla="*/ 6819 w 10000"/>
                <a:gd name="connsiteY59" fmla="*/ 7456 h 10000"/>
                <a:gd name="connsiteX60" fmla="*/ 9770 w 10000"/>
                <a:gd name="connsiteY60" fmla="*/ 395 h 10000"/>
                <a:gd name="connsiteX61" fmla="*/ 9813 w 10000"/>
                <a:gd name="connsiteY61" fmla="*/ 835 h 10000"/>
                <a:gd name="connsiteX0" fmla="*/ 0 w 9770"/>
                <a:gd name="connsiteY0" fmla="*/ 9605 h 9605"/>
                <a:gd name="connsiteX1" fmla="*/ 73 w 9770"/>
                <a:gd name="connsiteY1" fmla="*/ 9554 h 9605"/>
                <a:gd name="connsiteX2" fmla="*/ 145 w 9770"/>
                <a:gd name="connsiteY2" fmla="*/ 9449 h 9605"/>
                <a:gd name="connsiteX3" fmla="*/ 241 w 9770"/>
                <a:gd name="connsiteY3" fmla="*/ 9398 h 9605"/>
                <a:gd name="connsiteX4" fmla="*/ 314 w 9770"/>
                <a:gd name="connsiteY4" fmla="*/ 9292 h 9605"/>
                <a:gd name="connsiteX5" fmla="*/ 411 w 9770"/>
                <a:gd name="connsiteY5" fmla="*/ 9241 h 9605"/>
                <a:gd name="connsiteX6" fmla="*/ 508 w 9770"/>
                <a:gd name="connsiteY6" fmla="*/ 9241 h 9605"/>
                <a:gd name="connsiteX7" fmla="*/ 605 w 9770"/>
                <a:gd name="connsiteY7" fmla="*/ 9190 h 9605"/>
                <a:gd name="connsiteX8" fmla="*/ 701 w 9770"/>
                <a:gd name="connsiteY8" fmla="*/ 9138 h 9605"/>
                <a:gd name="connsiteX9" fmla="*/ 800 w 9770"/>
                <a:gd name="connsiteY9" fmla="*/ 9138 h 9605"/>
                <a:gd name="connsiteX10" fmla="*/ 918 w 9770"/>
                <a:gd name="connsiteY10" fmla="*/ 9138 h 9605"/>
                <a:gd name="connsiteX11" fmla="*/ 1040 w 9770"/>
                <a:gd name="connsiteY11" fmla="*/ 9138 h 9605"/>
                <a:gd name="connsiteX12" fmla="*/ 1160 w 9770"/>
                <a:gd name="connsiteY12" fmla="*/ 9138 h 9605"/>
                <a:gd name="connsiteX13" fmla="*/ 1283 w 9770"/>
                <a:gd name="connsiteY13" fmla="*/ 9138 h 9605"/>
                <a:gd name="connsiteX14" fmla="*/ 1403 w 9770"/>
                <a:gd name="connsiteY14" fmla="*/ 9138 h 9605"/>
                <a:gd name="connsiteX15" fmla="*/ 1524 w 9770"/>
                <a:gd name="connsiteY15" fmla="*/ 9138 h 9605"/>
                <a:gd name="connsiteX16" fmla="*/ 1693 w 9770"/>
                <a:gd name="connsiteY16" fmla="*/ 9138 h 9605"/>
                <a:gd name="connsiteX17" fmla="*/ 1838 w 9770"/>
                <a:gd name="connsiteY17" fmla="*/ 9138 h 9605"/>
                <a:gd name="connsiteX18" fmla="*/ 1984 w 9770"/>
                <a:gd name="connsiteY18" fmla="*/ 9138 h 9605"/>
                <a:gd name="connsiteX19" fmla="*/ 2080 w 9770"/>
                <a:gd name="connsiteY19" fmla="*/ 9138 h 9605"/>
                <a:gd name="connsiteX20" fmla="*/ 2200 w 9770"/>
                <a:gd name="connsiteY20" fmla="*/ 9138 h 9605"/>
                <a:gd name="connsiteX21" fmla="*/ 2370 w 9770"/>
                <a:gd name="connsiteY21" fmla="*/ 9138 h 9605"/>
                <a:gd name="connsiteX22" fmla="*/ 2562 w 9770"/>
                <a:gd name="connsiteY22" fmla="*/ 9138 h 9605"/>
                <a:gd name="connsiteX23" fmla="*/ 2684 w 9770"/>
                <a:gd name="connsiteY23" fmla="*/ 9138 h 9605"/>
                <a:gd name="connsiteX24" fmla="*/ 2779 w 9770"/>
                <a:gd name="connsiteY24" fmla="*/ 9138 h 9605"/>
                <a:gd name="connsiteX25" fmla="*/ 2901 w 9770"/>
                <a:gd name="connsiteY25" fmla="*/ 9138 h 9605"/>
                <a:gd name="connsiteX26" fmla="*/ 3119 w 9770"/>
                <a:gd name="connsiteY26" fmla="*/ 9138 h 9605"/>
                <a:gd name="connsiteX27" fmla="*/ 3264 w 9770"/>
                <a:gd name="connsiteY27" fmla="*/ 9138 h 9605"/>
                <a:gd name="connsiteX28" fmla="*/ 3385 w 9770"/>
                <a:gd name="connsiteY28" fmla="*/ 9138 h 9605"/>
                <a:gd name="connsiteX29" fmla="*/ 3482 w 9770"/>
                <a:gd name="connsiteY29" fmla="*/ 9138 h 9605"/>
                <a:gd name="connsiteX30" fmla="*/ 3602 w 9770"/>
                <a:gd name="connsiteY30" fmla="*/ 9138 h 9605"/>
                <a:gd name="connsiteX31" fmla="*/ 3748 w 9770"/>
                <a:gd name="connsiteY31" fmla="*/ 9138 h 9605"/>
                <a:gd name="connsiteX32" fmla="*/ 3845 w 9770"/>
                <a:gd name="connsiteY32" fmla="*/ 9138 h 9605"/>
                <a:gd name="connsiteX33" fmla="*/ 3966 w 9770"/>
                <a:gd name="connsiteY33" fmla="*/ 9138 h 9605"/>
                <a:gd name="connsiteX34" fmla="*/ 4087 w 9770"/>
                <a:gd name="connsiteY34" fmla="*/ 9138 h 9605"/>
                <a:gd name="connsiteX35" fmla="*/ 4208 w 9770"/>
                <a:gd name="connsiteY35" fmla="*/ 9138 h 9605"/>
                <a:gd name="connsiteX36" fmla="*/ 4328 w 9770"/>
                <a:gd name="connsiteY36" fmla="*/ 9138 h 9605"/>
                <a:gd name="connsiteX37" fmla="*/ 4449 w 9770"/>
                <a:gd name="connsiteY37" fmla="*/ 9138 h 9605"/>
                <a:gd name="connsiteX38" fmla="*/ 4569 w 9770"/>
                <a:gd name="connsiteY38" fmla="*/ 9138 h 9605"/>
                <a:gd name="connsiteX39" fmla="*/ 4715 w 9770"/>
                <a:gd name="connsiteY39" fmla="*/ 9138 h 9605"/>
                <a:gd name="connsiteX40" fmla="*/ 4786 w 9770"/>
                <a:gd name="connsiteY40" fmla="*/ 9138 h 9605"/>
                <a:gd name="connsiteX41" fmla="*/ 4862 w 9770"/>
                <a:gd name="connsiteY41" fmla="*/ 9138 h 9605"/>
                <a:gd name="connsiteX42" fmla="*/ 4932 w 9770"/>
                <a:gd name="connsiteY42" fmla="*/ 9138 h 9605"/>
                <a:gd name="connsiteX43" fmla="*/ 5055 w 9770"/>
                <a:gd name="connsiteY43" fmla="*/ 9085 h 9605"/>
                <a:gd name="connsiteX44" fmla="*/ 5126 w 9770"/>
                <a:gd name="connsiteY44" fmla="*/ 8983 h 9605"/>
                <a:gd name="connsiteX45" fmla="*/ 5198 w 9770"/>
                <a:gd name="connsiteY45" fmla="*/ 8983 h 9605"/>
                <a:gd name="connsiteX46" fmla="*/ 5272 w 9770"/>
                <a:gd name="connsiteY46" fmla="*/ 8878 h 9605"/>
                <a:gd name="connsiteX47" fmla="*/ 5393 w 9770"/>
                <a:gd name="connsiteY47" fmla="*/ 8774 h 9605"/>
                <a:gd name="connsiteX48" fmla="*/ 5489 w 9770"/>
                <a:gd name="connsiteY48" fmla="*/ 8670 h 9605"/>
                <a:gd name="connsiteX49" fmla="*/ 5610 w 9770"/>
                <a:gd name="connsiteY49" fmla="*/ 8514 h 9605"/>
                <a:gd name="connsiteX50" fmla="*/ 5755 w 9770"/>
                <a:gd name="connsiteY50" fmla="*/ 8360 h 9605"/>
                <a:gd name="connsiteX51" fmla="*/ 5876 w 9770"/>
                <a:gd name="connsiteY51" fmla="*/ 8203 h 9605"/>
                <a:gd name="connsiteX52" fmla="*/ 5973 w 9770"/>
                <a:gd name="connsiteY52" fmla="*/ 8099 h 9605"/>
                <a:gd name="connsiteX53" fmla="*/ 6021 w 9770"/>
                <a:gd name="connsiteY53" fmla="*/ 8048 h 9605"/>
                <a:gd name="connsiteX54" fmla="*/ 6141 w 9770"/>
                <a:gd name="connsiteY54" fmla="*/ 7892 h 9605"/>
                <a:gd name="connsiteX55" fmla="*/ 6239 w 9770"/>
                <a:gd name="connsiteY55" fmla="*/ 7736 h 9605"/>
                <a:gd name="connsiteX56" fmla="*/ 6335 w 9770"/>
                <a:gd name="connsiteY56" fmla="*/ 7632 h 9605"/>
                <a:gd name="connsiteX57" fmla="*/ 6456 w 9770"/>
                <a:gd name="connsiteY57" fmla="*/ 7476 h 9605"/>
                <a:gd name="connsiteX58" fmla="*/ 6626 w 9770"/>
                <a:gd name="connsiteY58" fmla="*/ 7320 h 9605"/>
                <a:gd name="connsiteX59" fmla="*/ 6819 w 9770"/>
                <a:gd name="connsiteY59" fmla="*/ 7061 h 9605"/>
                <a:gd name="connsiteX60" fmla="*/ 9770 w 9770"/>
                <a:gd name="connsiteY60" fmla="*/ 0 h 9605"/>
                <a:gd name="connsiteX0" fmla="*/ 0 w 6980"/>
                <a:gd name="connsiteY0" fmla="*/ 2649 h 2649"/>
                <a:gd name="connsiteX1" fmla="*/ 75 w 6980"/>
                <a:gd name="connsiteY1" fmla="*/ 2596 h 2649"/>
                <a:gd name="connsiteX2" fmla="*/ 148 w 6980"/>
                <a:gd name="connsiteY2" fmla="*/ 2487 h 2649"/>
                <a:gd name="connsiteX3" fmla="*/ 247 w 6980"/>
                <a:gd name="connsiteY3" fmla="*/ 2433 h 2649"/>
                <a:gd name="connsiteX4" fmla="*/ 321 w 6980"/>
                <a:gd name="connsiteY4" fmla="*/ 2323 h 2649"/>
                <a:gd name="connsiteX5" fmla="*/ 421 w 6980"/>
                <a:gd name="connsiteY5" fmla="*/ 2270 h 2649"/>
                <a:gd name="connsiteX6" fmla="*/ 520 w 6980"/>
                <a:gd name="connsiteY6" fmla="*/ 2270 h 2649"/>
                <a:gd name="connsiteX7" fmla="*/ 619 w 6980"/>
                <a:gd name="connsiteY7" fmla="*/ 2217 h 2649"/>
                <a:gd name="connsiteX8" fmla="*/ 718 w 6980"/>
                <a:gd name="connsiteY8" fmla="*/ 2163 h 2649"/>
                <a:gd name="connsiteX9" fmla="*/ 819 w 6980"/>
                <a:gd name="connsiteY9" fmla="*/ 2163 h 2649"/>
                <a:gd name="connsiteX10" fmla="*/ 940 w 6980"/>
                <a:gd name="connsiteY10" fmla="*/ 2163 h 2649"/>
                <a:gd name="connsiteX11" fmla="*/ 1064 w 6980"/>
                <a:gd name="connsiteY11" fmla="*/ 2163 h 2649"/>
                <a:gd name="connsiteX12" fmla="*/ 1187 w 6980"/>
                <a:gd name="connsiteY12" fmla="*/ 2163 h 2649"/>
                <a:gd name="connsiteX13" fmla="*/ 1313 w 6980"/>
                <a:gd name="connsiteY13" fmla="*/ 2163 h 2649"/>
                <a:gd name="connsiteX14" fmla="*/ 1436 w 6980"/>
                <a:gd name="connsiteY14" fmla="*/ 2163 h 2649"/>
                <a:gd name="connsiteX15" fmla="*/ 1560 w 6980"/>
                <a:gd name="connsiteY15" fmla="*/ 2163 h 2649"/>
                <a:gd name="connsiteX16" fmla="*/ 1733 w 6980"/>
                <a:gd name="connsiteY16" fmla="*/ 2163 h 2649"/>
                <a:gd name="connsiteX17" fmla="*/ 1881 w 6980"/>
                <a:gd name="connsiteY17" fmla="*/ 2163 h 2649"/>
                <a:gd name="connsiteX18" fmla="*/ 2031 w 6980"/>
                <a:gd name="connsiteY18" fmla="*/ 2163 h 2649"/>
                <a:gd name="connsiteX19" fmla="*/ 2129 w 6980"/>
                <a:gd name="connsiteY19" fmla="*/ 2163 h 2649"/>
                <a:gd name="connsiteX20" fmla="*/ 2252 w 6980"/>
                <a:gd name="connsiteY20" fmla="*/ 2163 h 2649"/>
                <a:gd name="connsiteX21" fmla="*/ 2426 w 6980"/>
                <a:gd name="connsiteY21" fmla="*/ 2163 h 2649"/>
                <a:gd name="connsiteX22" fmla="*/ 2622 w 6980"/>
                <a:gd name="connsiteY22" fmla="*/ 2163 h 2649"/>
                <a:gd name="connsiteX23" fmla="*/ 2747 w 6980"/>
                <a:gd name="connsiteY23" fmla="*/ 2163 h 2649"/>
                <a:gd name="connsiteX24" fmla="*/ 2844 w 6980"/>
                <a:gd name="connsiteY24" fmla="*/ 2163 h 2649"/>
                <a:gd name="connsiteX25" fmla="*/ 2969 w 6980"/>
                <a:gd name="connsiteY25" fmla="*/ 2163 h 2649"/>
                <a:gd name="connsiteX26" fmla="*/ 3192 w 6980"/>
                <a:gd name="connsiteY26" fmla="*/ 2163 h 2649"/>
                <a:gd name="connsiteX27" fmla="*/ 3341 w 6980"/>
                <a:gd name="connsiteY27" fmla="*/ 2163 h 2649"/>
                <a:gd name="connsiteX28" fmla="*/ 3465 w 6980"/>
                <a:gd name="connsiteY28" fmla="*/ 2163 h 2649"/>
                <a:gd name="connsiteX29" fmla="*/ 3564 w 6980"/>
                <a:gd name="connsiteY29" fmla="*/ 2163 h 2649"/>
                <a:gd name="connsiteX30" fmla="*/ 3687 w 6980"/>
                <a:gd name="connsiteY30" fmla="*/ 2163 h 2649"/>
                <a:gd name="connsiteX31" fmla="*/ 3836 w 6980"/>
                <a:gd name="connsiteY31" fmla="*/ 2163 h 2649"/>
                <a:gd name="connsiteX32" fmla="*/ 3936 w 6980"/>
                <a:gd name="connsiteY32" fmla="*/ 2163 h 2649"/>
                <a:gd name="connsiteX33" fmla="*/ 4059 w 6980"/>
                <a:gd name="connsiteY33" fmla="*/ 2163 h 2649"/>
                <a:gd name="connsiteX34" fmla="*/ 4183 w 6980"/>
                <a:gd name="connsiteY34" fmla="*/ 2163 h 2649"/>
                <a:gd name="connsiteX35" fmla="*/ 4307 w 6980"/>
                <a:gd name="connsiteY35" fmla="*/ 2163 h 2649"/>
                <a:gd name="connsiteX36" fmla="*/ 4430 w 6980"/>
                <a:gd name="connsiteY36" fmla="*/ 2163 h 2649"/>
                <a:gd name="connsiteX37" fmla="*/ 4554 w 6980"/>
                <a:gd name="connsiteY37" fmla="*/ 2163 h 2649"/>
                <a:gd name="connsiteX38" fmla="*/ 4677 w 6980"/>
                <a:gd name="connsiteY38" fmla="*/ 2163 h 2649"/>
                <a:gd name="connsiteX39" fmla="*/ 4826 w 6980"/>
                <a:gd name="connsiteY39" fmla="*/ 2163 h 2649"/>
                <a:gd name="connsiteX40" fmla="*/ 4899 w 6980"/>
                <a:gd name="connsiteY40" fmla="*/ 2163 h 2649"/>
                <a:gd name="connsiteX41" fmla="*/ 4976 w 6980"/>
                <a:gd name="connsiteY41" fmla="*/ 2163 h 2649"/>
                <a:gd name="connsiteX42" fmla="*/ 5048 w 6980"/>
                <a:gd name="connsiteY42" fmla="*/ 2163 h 2649"/>
                <a:gd name="connsiteX43" fmla="*/ 5174 w 6980"/>
                <a:gd name="connsiteY43" fmla="*/ 2108 h 2649"/>
                <a:gd name="connsiteX44" fmla="*/ 5247 w 6980"/>
                <a:gd name="connsiteY44" fmla="*/ 2001 h 2649"/>
                <a:gd name="connsiteX45" fmla="*/ 5320 w 6980"/>
                <a:gd name="connsiteY45" fmla="*/ 2001 h 2649"/>
                <a:gd name="connsiteX46" fmla="*/ 5396 w 6980"/>
                <a:gd name="connsiteY46" fmla="*/ 1892 h 2649"/>
                <a:gd name="connsiteX47" fmla="*/ 5520 w 6980"/>
                <a:gd name="connsiteY47" fmla="*/ 1784 h 2649"/>
                <a:gd name="connsiteX48" fmla="*/ 5618 w 6980"/>
                <a:gd name="connsiteY48" fmla="*/ 1676 h 2649"/>
                <a:gd name="connsiteX49" fmla="*/ 5742 w 6980"/>
                <a:gd name="connsiteY49" fmla="*/ 1513 h 2649"/>
                <a:gd name="connsiteX50" fmla="*/ 5890 w 6980"/>
                <a:gd name="connsiteY50" fmla="*/ 1353 h 2649"/>
                <a:gd name="connsiteX51" fmla="*/ 6014 w 6980"/>
                <a:gd name="connsiteY51" fmla="*/ 1189 h 2649"/>
                <a:gd name="connsiteX52" fmla="*/ 6114 w 6980"/>
                <a:gd name="connsiteY52" fmla="*/ 1081 h 2649"/>
                <a:gd name="connsiteX53" fmla="*/ 6163 w 6980"/>
                <a:gd name="connsiteY53" fmla="*/ 1028 h 2649"/>
                <a:gd name="connsiteX54" fmla="*/ 6286 w 6980"/>
                <a:gd name="connsiteY54" fmla="*/ 866 h 2649"/>
                <a:gd name="connsiteX55" fmla="*/ 6386 w 6980"/>
                <a:gd name="connsiteY55" fmla="*/ 703 h 2649"/>
                <a:gd name="connsiteX56" fmla="*/ 6484 w 6980"/>
                <a:gd name="connsiteY56" fmla="*/ 595 h 2649"/>
                <a:gd name="connsiteX57" fmla="*/ 6608 w 6980"/>
                <a:gd name="connsiteY57" fmla="*/ 432 h 2649"/>
                <a:gd name="connsiteX58" fmla="*/ 6782 w 6980"/>
                <a:gd name="connsiteY58" fmla="*/ 270 h 2649"/>
                <a:gd name="connsiteX59" fmla="*/ 6980 w 6980"/>
                <a:gd name="connsiteY59" fmla="*/ 0 h 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980" h="2649">
                  <a:moveTo>
                    <a:pt x="0" y="2649"/>
                  </a:moveTo>
                  <a:cubicBezTo>
                    <a:pt x="24" y="2631"/>
                    <a:pt x="48" y="2614"/>
                    <a:pt x="75" y="2596"/>
                  </a:cubicBezTo>
                  <a:cubicBezTo>
                    <a:pt x="100" y="2559"/>
                    <a:pt x="124" y="2523"/>
                    <a:pt x="148" y="2487"/>
                  </a:cubicBezTo>
                  <a:lnTo>
                    <a:pt x="247" y="2433"/>
                  </a:lnTo>
                  <a:cubicBezTo>
                    <a:pt x="273" y="2397"/>
                    <a:pt x="297" y="2360"/>
                    <a:pt x="321" y="2323"/>
                  </a:cubicBezTo>
                  <a:cubicBezTo>
                    <a:pt x="354" y="2305"/>
                    <a:pt x="388" y="2288"/>
                    <a:pt x="421" y="2270"/>
                  </a:cubicBezTo>
                  <a:lnTo>
                    <a:pt x="520" y="2270"/>
                  </a:lnTo>
                  <a:cubicBezTo>
                    <a:pt x="553" y="2252"/>
                    <a:pt x="586" y="2235"/>
                    <a:pt x="619" y="2217"/>
                  </a:cubicBezTo>
                  <a:cubicBezTo>
                    <a:pt x="652" y="2199"/>
                    <a:pt x="685" y="2180"/>
                    <a:pt x="718" y="2163"/>
                  </a:cubicBezTo>
                  <a:lnTo>
                    <a:pt x="819" y="2163"/>
                  </a:lnTo>
                  <a:lnTo>
                    <a:pt x="940" y="2163"/>
                  </a:lnTo>
                  <a:lnTo>
                    <a:pt x="1064" y="2163"/>
                  </a:lnTo>
                  <a:lnTo>
                    <a:pt x="1187" y="2163"/>
                  </a:lnTo>
                  <a:lnTo>
                    <a:pt x="1313" y="2163"/>
                  </a:lnTo>
                  <a:lnTo>
                    <a:pt x="1436" y="2163"/>
                  </a:lnTo>
                  <a:lnTo>
                    <a:pt x="1560" y="2163"/>
                  </a:lnTo>
                  <a:lnTo>
                    <a:pt x="1733" y="2163"/>
                  </a:lnTo>
                  <a:lnTo>
                    <a:pt x="1881" y="2163"/>
                  </a:lnTo>
                  <a:lnTo>
                    <a:pt x="2031" y="2163"/>
                  </a:lnTo>
                  <a:lnTo>
                    <a:pt x="2129" y="2163"/>
                  </a:lnTo>
                  <a:lnTo>
                    <a:pt x="2252" y="2163"/>
                  </a:lnTo>
                  <a:lnTo>
                    <a:pt x="2426" y="2163"/>
                  </a:lnTo>
                  <a:lnTo>
                    <a:pt x="2622" y="2163"/>
                  </a:lnTo>
                  <a:lnTo>
                    <a:pt x="2747" y="2163"/>
                  </a:lnTo>
                  <a:lnTo>
                    <a:pt x="2844" y="2163"/>
                  </a:lnTo>
                  <a:lnTo>
                    <a:pt x="2969" y="2163"/>
                  </a:lnTo>
                  <a:lnTo>
                    <a:pt x="3192" y="2163"/>
                  </a:lnTo>
                  <a:lnTo>
                    <a:pt x="3341" y="2163"/>
                  </a:lnTo>
                  <a:lnTo>
                    <a:pt x="3465" y="2163"/>
                  </a:lnTo>
                  <a:lnTo>
                    <a:pt x="3564" y="2163"/>
                  </a:lnTo>
                  <a:lnTo>
                    <a:pt x="3687" y="2163"/>
                  </a:lnTo>
                  <a:lnTo>
                    <a:pt x="3836" y="2163"/>
                  </a:lnTo>
                  <a:lnTo>
                    <a:pt x="3936" y="2163"/>
                  </a:lnTo>
                  <a:lnTo>
                    <a:pt x="4059" y="2163"/>
                  </a:lnTo>
                  <a:lnTo>
                    <a:pt x="4183" y="2163"/>
                  </a:lnTo>
                  <a:lnTo>
                    <a:pt x="4307" y="2163"/>
                  </a:lnTo>
                  <a:lnTo>
                    <a:pt x="4430" y="2163"/>
                  </a:lnTo>
                  <a:lnTo>
                    <a:pt x="4554" y="2163"/>
                  </a:lnTo>
                  <a:lnTo>
                    <a:pt x="4677" y="2163"/>
                  </a:lnTo>
                  <a:lnTo>
                    <a:pt x="4826" y="2163"/>
                  </a:lnTo>
                  <a:lnTo>
                    <a:pt x="4899" y="2163"/>
                  </a:lnTo>
                  <a:lnTo>
                    <a:pt x="4976" y="2163"/>
                  </a:lnTo>
                  <a:lnTo>
                    <a:pt x="5048" y="2163"/>
                  </a:lnTo>
                  <a:cubicBezTo>
                    <a:pt x="5089" y="2144"/>
                    <a:pt x="5132" y="2126"/>
                    <a:pt x="5174" y="2108"/>
                  </a:cubicBezTo>
                  <a:cubicBezTo>
                    <a:pt x="5199" y="2072"/>
                    <a:pt x="5223" y="2037"/>
                    <a:pt x="5247" y="2001"/>
                  </a:cubicBezTo>
                  <a:lnTo>
                    <a:pt x="5320" y="2001"/>
                  </a:lnTo>
                  <a:cubicBezTo>
                    <a:pt x="5345" y="1965"/>
                    <a:pt x="5372" y="1929"/>
                    <a:pt x="5396" y="1892"/>
                  </a:cubicBezTo>
                  <a:cubicBezTo>
                    <a:pt x="5437" y="1856"/>
                    <a:pt x="5478" y="1819"/>
                    <a:pt x="5520" y="1784"/>
                  </a:cubicBezTo>
                  <a:cubicBezTo>
                    <a:pt x="5552" y="1748"/>
                    <a:pt x="5585" y="1711"/>
                    <a:pt x="5618" y="1676"/>
                  </a:cubicBezTo>
                  <a:cubicBezTo>
                    <a:pt x="5661" y="1622"/>
                    <a:pt x="5701" y="1568"/>
                    <a:pt x="5742" y="1513"/>
                  </a:cubicBezTo>
                  <a:lnTo>
                    <a:pt x="5890" y="1353"/>
                  </a:lnTo>
                  <a:cubicBezTo>
                    <a:pt x="5931" y="1298"/>
                    <a:pt x="5973" y="1244"/>
                    <a:pt x="6014" y="1189"/>
                  </a:cubicBezTo>
                  <a:cubicBezTo>
                    <a:pt x="6048" y="1154"/>
                    <a:pt x="6081" y="1116"/>
                    <a:pt x="6114" y="1081"/>
                  </a:cubicBezTo>
                  <a:cubicBezTo>
                    <a:pt x="6130" y="1063"/>
                    <a:pt x="6147" y="1046"/>
                    <a:pt x="6163" y="1028"/>
                  </a:cubicBezTo>
                  <a:cubicBezTo>
                    <a:pt x="6204" y="975"/>
                    <a:pt x="6246" y="920"/>
                    <a:pt x="6286" y="866"/>
                  </a:cubicBezTo>
                  <a:cubicBezTo>
                    <a:pt x="6319" y="811"/>
                    <a:pt x="6353" y="757"/>
                    <a:pt x="6386" y="703"/>
                  </a:cubicBezTo>
                  <a:cubicBezTo>
                    <a:pt x="6418" y="667"/>
                    <a:pt x="6452" y="630"/>
                    <a:pt x="6484" y="595"/>
                  </a:cubicBezTo>
                  <a:cubicBezTo>
                    <a:pt x="6527" y="541"/>
                    <a:pt x="6568" y="486"/>
                    <a:pt x="6608" y="432"/>
                  </a:cubicBezTo>
                  <a:cubicBezTo>
                    <a:pt x="6667" y="379"/>
                    <a:pt x="6724" y="324"/>
                    <a:pt x="6782" y="270"/>
                  </a:cubicBezTo>
                  <a:lnTo>
                    <a:pt x="6980" y="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09" name="Freeform 543"/>
            <p:cNvSpPr>
              <a:spLocks/>
            </p:cNvSpPr>
            <p:nvPr/>
          </p:nvSpPr>
          <p:spPr bwMode="auto">
            <a:xfrm>
              <a:off x="8003832" y="4028953"/>
              <a:ext cx="1958487" cy="871586"/>
            </a:xfrm>
            <a:custGeom>
              <a:avLst/>
              <a:gdLst>
                <a:gd name="T0" fmla="*/ 810 w 826"/>
                <a:gd name="T1" fmla="*/ 1 h 333"/>
                <a:gd name="T2" fmla="*/ 785 w 826"/>
                <a:gd name="T3" fmla="*/ 2 h 333"/>
                <a:gd name="T4" fmla="*/ 766 w 826"/>
                <a:gd name="T5" fmla="*/ 2 h 333"/>
                <a:gd name="T6" fmla="*/ 749 w 826"/>
                <a:gd name="T7" fmla="*/ 4 h 333"/>
                <a:gd name="T8" fmla="*/ 737 w 826"/>
                <a:gd name="T9" fmla="*/ 5 h 333"/>
                <a:gd name="T10" fmla="*/ 729 w 826"/>
                <a:gd name="T11" fmla="*/ 7 h 333"/>
                <a:gd name="T12" fmla="*/ 714 w 826"/>
                <a:gd name="T13" fmla="*/ 12 h 333"/>
                <a:gd name="T14" fmla="*/ 698 w 826"/>
                <a:gd name="T15" fmla="*/ 18 h 333"/>
                <a:gd name="T16" fmla="*/ 683 w 826"/>
                <a:gd name="T17" fmla="*/ 23 h 333"/>
                <a:gd name="T18" fmla="*/ 667 w 826"/>
                <a:gd name="T19" fmla="*/ 26 h 333"/>
                <a:gd name="T20" fmla="*/ 649 w 826"/>
                <a:gd name="T21" fmla="*/ 27 h 333"/>
                <a:gd name="T22" fmla="*/ 623 w 826"/>
                <a:gd name="T23" fmla="*/ 30 h 333"/>
                <a:gd name="T24" fmla="*/ 609 w 826"/>
                <a:gd name="T25" fmla="*/ 32 h 333"/>
                <a:gd name="T26" fmla="*/ 594 w 826"/>
                <a:gd name="T27" fmla="*/ 36 h 333"/>
                <a:gd name="T28" fmla="*/ 575 w 826"/>
                <a:gd name="T29" fmla="*/ 42 h 333"/>
                <a:gd name="T30" fmla="*/ 552 w 826"/>
                <a:gd name="T31" fmla="*/ 50 h 333"/>
                <a:gd name="T32" fmla="*/ 537 w 826"/>
                <a:gd name="T33" fmla="*/ 58 h 333"/>
                <a:gd name="T34" fmla="*/ 523 w 826"/>
                <a:gd name="T35" fmla="*/ 65 h 333"/>
                <a:gd name="T36" fmla="*/ 511 w 826"/>
                <a:gd name="T37" fmla="*/ 73 h 333"/>
                <a:gd name="T38" fmla="*/ 494 w 826"/>
                <a:gd name="T39" fmla="*/ 85 h 333"/>
                <a:gd name="T40" fmla="*/ 480 w 826"/>
                <a:gd name="T41" fmla="*/ 96 h 333"/>
                <a:gd name="T42" fmla="*/ 469 w 826"/>
                <a:gd name="T43" fmla="*/ 106 h 333"/>
                <a:gd name="T44" fmla="*/ 458 w 826"/>
                <a:gd name="T45" fmla="*/ 115 h 333"/>
                <a:gd name="T46" fmla="*/ 446 w 826"/>
                <a:gd name="T47" fmla="*/ 124 h 333"/>
                <a:gd name="T48" fmla="*/ 437 w 826"/>
                <a:gd name="T49" fmla="*/ 131 h 333"/>
                <a:gd name="T50" fmla="*/ 424 w 826"/>
                <a:gd name="T51" fmla="*/ 141 h 333"/>
                <a:gd name="T52" fmla="*/ 413 w 826"/>
                <a:gd name="T53" fmla="*/ 147 h 333"/>
                <a:gd name="T54" fmla="*/ 400 w 826"/>
                <a:gd name="T55" fmla="*/ 155 h 333"/>
                <a:gd name="T56" fmla="*/ 389 w 826"/>
                <a:gd name="T57" fmla="*/ 161 h 333"/>
                <a:gd name="T58" fmla="*/ 377 w 826"/>
                <a:gd name="T59" fmla="*/ 167 h 333"/>
                <a:gd name="T60" fmla="*/ 367 w 826"/>
                <a:gd name="T61" fmla="*/ 172 h 333"/>
                <a:gd name="T62" fmla="*/ 355 w 826"/>
                <a:gd name="T63" fmla="*/ 180 h 333"/>
                <a:gd name="T64" fmla="*/ 346 w 826"/>
                <a:gd name="T65" fmla="*/ 187 h 333"/>
                <a:gd name="T66" fmla="*/ 335 w 826"/>
                <a:gd name="T67" fmla="*/ 197 h 333"/>
                <a:gd name="T68" fmla="*/ 326 w 826"/>
                <a:gd name="T69" fmla="*/ 207 h 333"/>
                <a:gd name="T70" fmla="*/ 317 w 826"/>
                <a:gd name="T71" fmla="*/ 218 h 333"/>
                <a:gd name="T72" fmla="*/ 309 w 826"/>
                <a:gd name="T73" fmla="*/ 230 h 333"/>
                <a:gd name="T74" fmla="*/ 299 w 826"/>
                <a:gd name="T75" fmla="*/ 243 h 333"/>
                <a:gd name="T76" fmla="*/ 289 w 826"/>
                <a:gd name="T77" fmla="*/ 256 h 333"/>
                <a:gd name="T78" fmla="*/ 279 w 826"/>
                <a:gd name="T79" fmla="*/ 266 h 333"/>
                <a:gd name="T80" fmla="*/ 270 w 826"/>
                <a:gd name="T81" fmla="*/ 274 h 333"/>
                <a:gd name="T82" fmla="*/ 259 w 826"/>
                <a:gd name="T83" fmla="*/ 280 h 333"/>
                <a:gd name="T84" fmla="*/ 245 w 826"/>
                <a:gd name="T85" fmla="*/ 286 h 333"/>
                <a:gd name="T86" fmla="*/ 232 w 826"/>
                <a:gd name="T87" fmla="*/ 291 h 333"/>
                <a:gd name="T88" fmla="*/ 217 w 826"/>
                <a:gd name="T89" fmla="*/ 294 h 333"/>
                <a:gd name="T90" fmla="*/ 199 w 826"/>
                <a:gd name="T91" fmla="*/ 296 h 333"/>
                <a:gd name="T92" fmla="*/ 189 w 826"/>
                <a:gd name="T93" fmla="*/ 299 h 333"/>
                <a:gd name="T94" fmla="*/ 176 w 826"/>
                <a:gd name="T95" fmla="*/ 304 h 333"/>
                <a:gd name="T96" fmla="*/ 162 w 826"/>
                <a:gd name="T97" fmla="*/ 310 h 333"/>
                <a:gd name="T98" fmla="*/ 148 w 826"/>
                <a:gd name="T99" fmla="*/ 317 h 333"/>
                <a:gd name="T100" fmla="*/ 133 w 826"/>
                <a:gd name="T101" fmla="*/ 323 h 333"/>
                <a:gd name="T102" fmla="*/ 119 w 826"/>
                <a:gd name="T103" fmla="*/ 326 h 333"/>
                <a:gd name="T104" fmla="*/ 105 w 826"/>
                <a:gd name="T105" fmla="*/ 329 h 333"/>
                <a:gd name="T106" fmla="*/ 87 w 826"/>
                <a:gd name="T107" fmla="*/ 332 h 333"/>
                <a:gd name="T108" fmla="*/ 75 w 826"/>
                <a:gd name="T109" fmla="*/ 333 h 333"/>
                <a:gd name="T110" fmla="*/ 56 w 826"/>
                <a:gd name="T111" fmla="*/ 332 h 333"/>
                <a:gd name="T112" fmla="*/ 30 w 826"/>
                <a:gd name="T113" fmla="*/ 328 h 333"/>
                <a:gd name="T114" fmla="*/ 11 w 826"/>
                <a:gd name="T115" fmla="*/ 326 h 333"/>
                <a:gd name="T116" fmla="*/ 0 w 826"/>
                <a:gd name="T117" fmla="*/ 328 h 333"/>
                <a:gd name="connsiteX0" fmla="*/ 10000 w 10000"/>
                <a:gd name="connsiteY0" fmla="*/ 0 h 10000"/>
                <a:gd name="connsiteX1" fmla="*/ 9903 w 10000"/>
                <a:gd name="connsiteY1" fmla="*/ 30 h 10000"/>
                <a:gd name="connsiteX2" fmla="*/ 9806 w 10000"/>
                <a:gd name="connsiteY2" fmla="*/ 30 h 10000"/>
                <a:gd name="connsiteX3" fmla="*/ 9722 w 10000"/>
                <a:gd name="connsiteY3" fmla="*/ 60 h 10000"/>
                <a:gd name="connsiteX4" fmla="*/ 9613 w 10000"/>
                <a:gd name="connsiteY4" fmla="*/ 60 h 10000"/>
                <a:gd name="connsiteX5" fmla="*/ 9504 w 10000"/>
                <a:gd name="connsiteY5" fmla="*/ 60 h 10000"/>
                <a:gd name="connsiteX6" fmla="*/ 9407 w 10000"/>
                <a:gd name="connsiteY6" fmla="*/ 60 h 10000"/>
                <a:gd name="connsiteX7" fmla="*/ 9346 w 10000"/>
                <a:gd name="connsiteY7" fmla="*/ 60 h 10000"/>
                <a:gd name="connsiteX8" fmla="*/ 9274 w 10000"/>
                <a:gd name="connsiteY8" fmla="*/ 60 h 10000"/>
                <a:gd name="connsiteX9" fmla="*/ 9128 w 10000"/>
                <a:gd name="connsiteY9" fmla="*/ 90 h 10000"/>
                <a:gd name="connsiteX10" fmla="*/ 9068 w 10000"/>
                <a:gd name="connsiteY10" fmla="*/ 120 h 10000"/>
                <a:gd name="connsiteX11" fmla="*/ 9007 w 10000"/>
                <a:gd name="connsiteY11" fmla="*/ 120 h 10000"/>
                <a:gd name="connsiteX12" fmla="*/ 8959 w 10000"/>
                <a:gd name="connsiteY12" fmla="*/ 150 h 10000"/>
                <a:gd name="connsiteX13" fmla="*/ 8923 w 10000"/>
                <a:gd name="connsiteY13" fmla="*/ 150 h 10000"/>
                <a:gd name="connsiteX14" fmla="*/ 8898 w 10000"/>
                <a:gd name="connsiteY14" fmla="*/ 150 h 10000"/>
                <a:gd name="connsiteX15" fmla="*/ 8862 w 10000"/>
                <a:gd name="connsiteY15" fmla="*/ 180 h 10000"/>
                <a:gd name="connsiteX16" fmla="*/ 8826 w 10000"/>
                <a:gd name="connsiteY16" fmla="*/ 210 h 10000"/>
                <a:gd name="connsiteX17" fmla="*/ 8753 w 10000"/>
                <a:gd name="connsiteY17" fmla="*/ 270 h 10000"/>
                <a:gd name="connsiteX18" fmla="*/ 8692 w 10000"/>
                <a:gd name="connsiteY18" fmla="*/ 300 h 10000"/>
                <a:gd name="connsiteX19" fmla="*/ 8644 w 10000"/>
                <a:gd name="connsiteY19" fmla="*/ 360 h 10000"/>
                <a:gd name="connsiteX20" fmla="*/ 8596 w 10000"/>
                <a:gd name="connsiteY20" fmla="*/ 420 h 10000"/>
                <a:gd name="connsiteX21" fmla="*/ 8535 w 10000"/>
                <a:gd name="connsiteY21" fmla="*/ 480 h 10000"/>
                <a:gd name="connsiteX22" fmla="*/ 8450 w 10000"/>
                <a:gd name="connsiteY22" fmla="*/ 541 h 10000"/>
                <a:gd name="connsiteX23" fmla="*/ 8402 w 10000"/>
                <a:gd name="connsiteY23" fmla="*/ 571 h 10000"/>
                <a:gd name="connsiteX24" fmla="*/ 8317 w 10000"/>
                <a:gd name="connsiteY24" fmla="*/ 661 h 10000"/>
                <a:gd name="connsiteX25" fmla="*/ 8269 w 10000"/>
                <a:gd name="connsiteY25" fmla="*/ 691 h 10000"/>
                <a:gd name="connsiteX26" fmla="*/ 8208 w 10000"/>
                <a:gd name="connsiteY26" fmla="*/ 721 h 10000"/>
                <a:gd name="connsiteX27" fmla="*/ 8136 w 10000"/>
                <a:gd name="connsiteY27" fmla="*/ 751 h 10000"/>
                <a:gd name="connsiteX28" fmla="*/ 8075 w 10000"/>
                <a:gd name="connsiteY28" fmla="*/ 781 h 10000"/>
                <a:gd name="connsiteX29" fmla="*/ 7990 w 10000"/>
                <a:gd name="connsiteY29" fmla="*/ 811 h 10000"/>
                <a:gd name="connsiteX30" fmla="*/ 7930 w 10000"/>
                <a:gd name="connsiteY30" fmla="*/ 811 h 10000"/>
                <a:gd name="connsiteX31" fmla="*/ 7857 w 10000"/>
                <a:gd name="connsiteY31" fmla="*/ 811 h 10000"/>
                <a:gd name="connsiteX32" fmla="*/ 7797 w 10000"/>
                <a:gd name="connsiteY32" fmla="*/ 841 h 10000"/>
                <a:gd name="connsiteX33" fmla="*/ 7651 w 10000"/>
                <a:gd name="connsiteY33" fmla="*/ 871 h 10000"/>
                <a:gd name="connsiteX34" fmla="*/ 7542 w 10000"/>
                <a:gd name="connsiteY34" fmla="*/ 901 h 10000"/>
                <a:gd name="connsiteX35" fmla="*/ 7494 w 10000"/>
                <a:gd name="connsiteY35" fmla="*/ 901 h 10000"/>
                <a:gd name="connsiteX36" fmla="*/ 7433 w 10000"/>
                <a:gd name="connsiteY36" fmla="*/ 931 h 10000"/>
                <a:gd name="connsiteX37" fmla="*/ 7373 w 10000"/>
                <a:gd name="connsiteY37" fmla="*/ 961 h 10000"/>
                <a:gd name="connsiteX38" fmla="*/ 7300 w 10000"/>
                <a:gd name="connsiteY38" fmla="*/ 991 h 10000"/>
                <a:gd name="connsiteX39" fmla="*/ 7252 w 10000"/>
                <a:gd name="connsiteY39" fmla="*/ 991 h 10000"/>
                <a:gd name="connsiteX40" fmla="*/ 7191 w 10000"/>
                <a:gd name="connsiteY40" fmla="*/ 1081 h 10000"/>
                <a:gd name="connsiteX41" fmla="*/ 7131 w 10000"/>
                <a:gd name="connsiteY41" fmla="*/ 1111 h 10000"/>
                <a:gd name="connsiteX42" fmla="*/ 7022 w 10000"/>
                <a:gd name="connsiteY42" fmla="*/ 1201 h 10000"/>
                <a:gd name="connsiteX43" fmla="*/ 6961 w 10000"/>
                <a:gd name="connsiteY43" fmla="*/ 1261 h 10000"/>
                <a:gd name="connsiteX44" fmla="*/ 6889 w 10000"/>
                <a:gd name="connsiteY44" fmla="*/ 1321 h 10000"/>
                <a:gd name="connsiteX45" fmla="*/ 6792 w 10000"/>
                <a:gd name="connsiteY45" fmla="*/ 1411 h 10000"/>
                <a:gd name="connsiteX46" fmla="*/ 6683 w 10000"/>
                <a:gd name="connsiteY46" fmla="*/ 1502 h 10000"/>
                <a:gd name="connsiteX47" fmla="*/ 6634 w 10000"/>
                <a:gd name="connsiteY47" fmla="*/ 1592 h 10000"/>
                <a:gd name="connsiteX48" fmla="*/ 6550 w 10000"/>
                <a:gd name="connsiteY48" fmla="*/ 1682 h 10000"/>
                <a:gd name="connsiteX49" fmla="*/ 6501 w 10000"/>
                <a:gd name="connsiteY49" fmla="*/ 1742 h 10000"/>
                <a:gd name="connsiteX50" fmla="*/ 6441 w 10000"/>
                <a:gd name="connsiteY50" fmla="*/ 1802 h 10000"/>
                <a:gd name="connsiteX51" fmla="*/ 6392 w 10000"/>
                <a:gd name="connsiteY51" fmla="*/ 1892 h 10000"/>
                <a:gd name="connsiteX52" fmla="*/ 6332 w 10000"/>
                <a:gd name="connsiteY52" fmla="*/ 1952 h 10000"/>
                <a:gd name="connsiteX53" fmla="*/ 6283 w 10000"/>
                <a:gd name="connsiteY53" fmla="*/ 2012 h 10000"/>
                <a:gd name="connsiteX54" fmla="*/ 6235 w 10000"/>
                <a:gd name="connsiteY54" fmla="*/ 2102 h 10000"/>
                <a:gd name="connsiteX55" fmla="*/ 6186 w 10000"/>
                <a:gd name="connsiteY55" fmla="*/ 2192 h 10000"/>
                <a:gd name="connsiteX56" fmla="*/ 6114 w 10000"/>
                <a:gd name="connsiteY56" fmla="*/ 2312 h 10000"/>
                <a:gd name="connsiteX57" fmla="*/ 6029 w 10000"/>
                <a:gd name="connsiteY57" fmla="*/ 2432 h 10000"/>
                <a:gd name="connsiteX58" fmla="*/ 5981 w 10000"/>
                <a:gd name="connsiteY58" fmla="*/ 2553 h 10000"/>
                <a:gd name="connsiteX59" fmla="*/ 5920 w 10000"/>
                <a:gd name="connsiteY59" fmla="*/ 2673 h 10000"/>
                <a:gd name="connsiteX60" fmla="*/ 5884 w 10000"/>
                <a:gd name="connsiteY60" fmla="*/ 2763 h 10000"/>
                <a:gd name="connsiteX61" fmla="*/ 5811 w 10000"/>
                <a:gd name="connsiteY61" fmla="*/ 2883 h 10000"/>
                <a:gd name="connsiteX62" fmla="*/ 5751 w 10000"/>
                <a:gd name="connsiteY62" fmla="*/ 3003 h 10000"/>
                <a:gd name="connsiteX63" fmla="*/ 5714 w 10000"/>
                <a:gd name="connsiteY63" fmla="*/ 3093 h 10000"/>
                <a:gd name="connsiteX64" fmla="*/ 5678 w 10000"/>
                <a:gd name="connsiteY64" fmla="*/ 3183 h 10000"/>
                <a:gd name="connsiteX65" fmla="*/ 5630 w 10000"/>
                <a:gd name="connsiteY65" fmla="*/ 3273 h 10000"/>
                <a:gd name="connsiteX66" fmla="*/ 5581 w 10000"/>
                <a:gd name="connsiteY66" fmla="*/ 3393 h 10000"/>
                <a:gd name="connsiteX67" fmla="*/ 5545 w 10000"/>
                <a:gd name="connsiteY67" fmla="*/ 3453 h 10000"/>
                <a:gd name="connsiteX68" fmla="*/ 5496 w 10000"/>
                <a:gd name="connsiteY68" fmla="*/ 3514 h 10000"/>
                <a:gd name="connsiteX69" fmla="*/ 5460 w 10000"/>
                <a:gd name="connsiteY69" fmla="*/ 3604 h 10000"/>
                <a:gd name="connsiteX70" fmla="*/ 5400 w 10000"/>
                <a:gd name="connsiteY70" fmla="*/ 3724 h 10000"/>
                <a:gd name="connsiteX71" fmla="*/ 5363 w 10000"/>
                <a:gd name="connsiteY71" fmla="*/ 3814 h 10000"/>
                <a:gd name="connsiteX72" fmla="*/ 5327 w 10000"/>
                <a:gd name="connsiteY72" fmla="*/ 3874 h 10000"/>
                <a:gd name="connsiteX73" fmla="*/ 5291 w 10000"/>
                <a:gd name="connsiteY73" fmla="*/ 3934 h 10000"/>
                <a:gd name="connsiteX74" fmla="*/ 5230 w 10000"/>
                <a:gd name="connsiteY74" fmla="*/ 4084 h 10000"/>
                <a:gd name="connsiteX75" fmla="*/ 5169 w 10000"/>
                <a:gd name="connsiteY75" fmla="*/ 4174 h 10000"/>
                <a:gd name="connsiteX76" fmla="*/ 5133 w 10000"/>
                <a:gd name="connsiteY76" fmla="*/ 4234 h 10000"/>
                <a:gd name="connsiteX77" fmla="*/ 5085 w 10000"/>
                <a:gd name="connsiteY77" fmla="*/ 4324 h 10000"/>
                <a:gd name="connsiteX78" fmla="*/ 5048 w 10000"/>
                <a:gd name="connsiteY78" fmla="*/ 4354 h 10000"/>
                <a:gd name="connsiteX79" fmla="*/ 5000 w 10000"/>
                <a:gd name="connsiteY79" fmla="*/ 4414 h 10000"/>
                <a:gd name="connsiteX80" fmla="*/ 4952 w 10000"/>
                <a:gd name="connsiteY80" fmla="*/ 4505 h 10000"/>
                <a:gd name="connsiteX81" fmla="*/ 4891 w 10000"/>
                <a:gd name="connsiteY81" fmla="*/ 4565 h 10000"/>
                <a:gd name="connsiteX82" fmla="*/ 4843 w 10000"/>
                <a:gd name="connsiteY82" fmla="*/ 4655 h 10000"/>
                <a:gd name="connsiteX83" fmla="*/ 4782 w 10000"/>
                <a:gd name="connsiteY83" fmla="*/ 4745 h 10000"/>
                <a:gd name="connsiteX84" fmla="*/ 4746 w 10000"/>
                <a:gd name="connsiteY84" fmla="*/ 4745 h 10000"/>
                <a:gd name="connsiteX85" fmla="*/ 4709 w 10000"/>
                <a:gd name="connsiteY85" fmla="*/ 4835 h 10000"/>
                <a:gd name="connsiteX86" fmla="*/ 4673 w 10000"/>
                <a:gd name="connsiteY86" fmla="*/ 4865 h 10000"/>
                <a:gd name="connsiteX87" fmla="*/ 4625 w 10000"/>
                <a:gd name="connsiteY87" fmla="*/ 4925 h 10000"/>
                <a:gd name="connsiteX88" fmla="*/ 4564 w 10000"/>
                <a:gd name="connsiteY88" fmla="*/ 5015 h 10000"/>
                <a:gd name="connsiteX89" fmla="*/ 4492 w 10000"/>
                <a:gd name="connsiteY89" fmla="*/ 5105 h 10000"/>
                <a:gd name="connsiteX90" fmla="*/ 4467 w 10000"/>
                <a:gd name="connsiteY90" fmla="*/ 5135 h 10000"/>
                <a:gd name="connsiteX91" fmla="*/ 4443 w 10000"/>
                <a:gd name="connsiteY91" fmla="*/ 5165 h 10000"/>
                <a:gd name="connsiteX92" fmla="*/ 4395 w 10000"/>
                <a:gd name="connsiteY92" fmla="*/ 5255 h 10000"/>
                <a:gd name="connsiteX93" fmla="*/ 4346 w 10000"/>
                <a:gd name="connsiteY93" fmla="*/ 5345 h 10000"/>
                <a:gd name="connsiteX94" fmla="*/ 4298 w 10000"/>
                <a:gd name="connsiteY94" fmla="*/ 5405 h 10000"/>
                <a:gd name="connsiteX95" fmla="*/ 4249 w 10000"/>
                <a:gd name="connsiteY95" fmla="*/ 5495 h 10000"/>
                <a:gd name="connsiteX96" fmla="*/ 4213 w 10000"/>
                <a:gd name="connsiteY96" fmla="*/ 5556 h 10000"/>
                <a:gd name="connsiteX97" fmla="*/ 4189 w 10000"/>
                <a:gd name="connsiteY97" fmla="*/ 5616 h 10000"/>
                <a:gd name="connsiteX98" fmla="*/ 4153 w 10000"/>
                <a:gd name="connsiteY98" fmla="*/ 5706 h 10000"/>
                <a:gd name="connsiteX99" fmla="*/ 4116 w 10000"/>
                <a:gd name="connsiteY99" fmla="*/ 5796 h 10000"/>
                <a:gd name="connsiteX100" fmla="*/ 4056 w 10000"/>
                <a:gd name="connsiteY100" fmla="*/ 5916 h 10000"/>
                <a:gd name="connsiteX101" fmla="*/ 4019 w 10000"/>
                <a:gd name="connsiteY101" fmla="*/ 6006 h 10000"/>
                <a:gd name="connsiteX102" fmla="*/ 3995 w 10000"/>
                <a:gd name="connsiteY102" fmla="*/ 6096 h 10000"/>
                <a:gd name="connsiteX103" fmla="*/ 3947 w 10000"/>
                <a:gd name="connsiteY103" fmla="*/ 6216 h 10000"/>
                <a:gd name="connsiteX104" fmla="*/ 3910 w 10000"/>
                <a:gd name="connsiteY104" fmla="*/ 6306 h 10000"/>
                <a:gd name="connsiteX105" fmla="*/ 3874 w 10000"/>
                <a:gd name="connsiteY105" fmla="*/ 6426 h 10000"/>
                <a:gd name="connsiteX106" fmla="*/ 3838 w 10000"/>
                <a:gd name="connsiteY106" fmla="*/ 6547 h 10000"/>
                <a:gd name="connsiteX107" fmla="*/ 3801 w 10000"/>
                <a:gd name="connsiteY107" fmla="*/ 6667 h 10000"/>
                <a:gd name="connsiteX108" fmla="*/ 3765 w 10000"/>
                <a:gd name="connsiteY108" fmla="*/ 6787 h 10000"/>
                <a:gd name="connsiteX109" fmla="*/ 3741 w 10000"/>
                <a:gd name="connsiteY109" fmla="*/ 6907 h 10000"/>
                <a:gd name="connsiteX110" fmla="*/ 3705 w 10000"/>
                <a:gd name="connsiteY110" fmla="*/ 7027 h 10000"/>
                <a:gd name="connsiteX111" fmla="*/ 3656 w 10000"/>
                <a:gd name="connsiteY111" fmla="*/ 7177 h 10000"/>
                <a:gd name="connsiteX112" fmla="*/ 3620 w 10000"/>
                <a:gd name="connsiteY112" fmla="*/ 7297 h 10000"/>
                <a:gd name="connsiteX113" fmla="*/ 3571 w 10000"/>
                <a:gd name="connsiteY113" fmla="*/ 7477 h 10000"/>
                <a:gd name="connsiteX114" fmla="*/ 3535 w 10000"/>
                <a:gd name="connsiteY114" fmla="*/ 7568 h 10000"/>
                <a:gd name="connsiteX115" fmla="*/ 3499 w 10000"/>
                <a:gd name="connsiteY115" fmla="*/ 7688 h 10000"/>
                <a:gd name="connsiteX116" fmla="*/ 3462 w 10000"/>
                <a:gd name="connsiteY116" fmla="*/ 7778 h 10000"/>
                <a:gd name="connsiteX117" fmla="*/ 3426 w 10000"/>
                <a:gd name="connsiteY117" fmla="*/ 7868 h 10000"/>
                <a:gd name="connsiteX118" fmla="*/ 3378 w 10000"/>
                <a:gd name="connsiteY118" fmla="*/ 7988 h 10000"/>
                <a:gd name="connsiteX119" fmla="*/ 3366 w 10000"/>
                <a:gd name="connsiteY119" fmla="*/ 8018 h 10000"/>
                <a:gd name="connsiteX120" fmla="*/ 3317 w 10000"/>
                <a:gd name="connsiteY120" fmla="*/ 8108 h 10000"/>
                <a:gd name="connsiteX121" fmla="*/ 3269 w 10000"/>
                <a:gd name="connsiteY121" fmla="*/ 8228 h 10000"/>
                <a:gd name="connsiteX122" fmla="*/ 3220 w 10000"/>
                <a:gd name="connsiteY122" fmla="*/ 8288 h 10000"/>
                <a:gd name="connsiteX123" fmla="*/ 3172 w 10000"/>
                <a:gd name="connsiteY123" fmla="*/ 8348 h 10000"/>
                <a:gd name="connsiteX124" fmla="*/ 3136 w 10000"/>
                <a:gd name="connsiteY124" fmla="*/ 8408 h 10000"/>
                <a:gd name="connsiteX125" fmla="*/ 3099 w 10000"/>
                <a:gd name="connsiteY125" fmla="*/ 8468 h 10000"/>
                <a:gd name="connsiteX126" fmla="*/ 3039 w 10000"/>
                <a:gd name="connsiteY126" fmla="*/ 8529 h 10000"/>
                <a:gd name="connsiteX127" fmla="*/ 2966 w 10000"/>
                <a:gd name="connsiteY127" fmla="*/ 8589 h 10000"/>
                <a:gd name="connsiteX128" fmla="*/ 2893 w 10000"/>
                <a:gd name="connsiteY128" fmla="*/ 8679 h 10000"/>
                <a:gd name="connsiteX129" fmla="*/ 2869 w 10000"/>
                <a:gd name="connsiteY129" fmla="*/ 8679 h 10000"/>
                <a:gd name="connsiteX130" fmla="*/ 2809 w 10000"/>
                <a:gd name="connsiteY130" fmla="*/ 8739 h 10000"/>
                <a:gd name="connsiteX131" fmla="*/ 2748 w 10000"/>
                <a:gd name="connsiteY131" fmla="*/ 8769 h 10000"/>
                <a:gd name="connsiteX132" fmla="*/ 2688 w 10000"/>
                <a:gd name="connsiteY132" fmla="*/ 8799 h 10000"/>
                <a:gd name="connsiteX133" fmla="*/ 2627 w 10000"/>
                <a:gd name="connsiteY133" fmla="*/ 8829 h 10000"/>
                <a:gd name="connsiteX134" fmla="*/ 2518 w 10000"/>
                <a:gd name="connsiteY134" fmla="*/ 8859 h 10000"/>
                <a:gd name="connsiteX135" fmla="*/ 2458 w 10000"/>
                <a:gd name="connsiteY135" fmla="*/ 8859 h 10000"/>
                <a:gd name="connsiteX136" fmla="*/ 2409 w 10000"/>
                <a:gd name="connsiteY136" fmla="*/ 8889 h 10000"/>
                <a:gd name="connsiteX137" fmla="*/ 2349 w 10000"/>
                <a:gd name="connsiteY137" fmla="*/ 8919 h 10000"/>
                <a:gd name="connsiteX138" fmla="*/ 2312 w 10000"/>
                <a:gd name="connsiteY138" fmla="*/ 8949 h 10000"/>
                <a:gd name="connsiteX139" fmla="*/ 2288 w 10000"/>
                <a:gd name="connsiteY139" fmla="*/ 8979 h 10000"/>
                <a:gd name="connsiteX140" fmla="*/ 2240 w 10000"/>
                <a:gd name="connsiteY140" fmla="*/ 9009 h 10000"/>
                <a:gd name="connsiteX141" fmla="*/ 2191 w 10000"/>
                <a:gd name="connsiteY141" fmla="*/ 9039 h 10000"/>
                <a:gd name="connsiteX142" fmla="*/ 2131 w 10000"/>
                <a:gd name="connsiteY142" fmla="*/ 9129 h 10000"/>
                <a:gd name="connsiteX143" fmla="*/ 2058 w 10000"/>
                <a:gd name="connsiteY143" fmla="*/ 9189 h 10000"/>
                <a:gd name="connsiteX144" fmla="*/ 2010 w 10000"/>
                <a:gd name="connsiteY144" fmla="*/ 9279 h 10000"/>
                <a:gd name="connsiteX145" fmla="*/ 1961 w 10000"/>
                <a:gd name="connsiteY145" fmla="*/ 9309 h 10000"/>
                <a:gd name="connsiteX146" fmla="*/ 1925 w 10000"/>
                <a:gd name="connsiteY146" fmla="*/ 9369 h 10000"/>
                <a:gd name="connsiteX147" fmla="*/ 1864 w 10000"/>
                <a:gd name="connsiteY147" fmla="*/ 9429 h 10000"/>
                <a:gd name="connsiteX148" fmla="*/ 1792 w 10000"/>
                <a:gd name="connsiteY148" fmla="*/ 9520 h 10000"/>
                <a:gd name="connsiteX149" fmla="*/ 1719 w 10000"/>
                <a:gd name="connsiteY149" fmla="*/ 9610 h 10000"/>
                <a:gd name="connsiteX150" fmla="*/ 1646 w 10000"/>
                <a:gd name="connsiteY150" fmla="*/ 9670 h 10000"/>
                <a:gd name="connsiteX151" fmla="*/ 1610 w 10000"/>
                <a:gd name="connsiteY151" fmla="*/ 9700 h 10000"/>
                <a:gd name="connsiteX152" fmla="*/ 1562 w 10000"/>
                <a:gd name="connsiteY152" fmla="*/ 9730 h 10000"/>
                <a:gd name="connsiteX153" fmla="*/ 1501 w 10000"/>
                <a:gd name="connsiteY153" fmla="*/ 9760 h 10000"/>
                <a:gd name="connsiteX154" fmla="*/ 1441 w 10000"/>
                <a:gd name="connsiteY154" fmla="*/ 9790 h 10000"/>
                <a:gd name="connsiteX155" fmla="*/ 1404 w 10000"/>
                <a:gd name="connsiteY155" fmla="*/ 9820 h 10000"/>
                <a:gd name="connsiteX156" fmla="*/ 1344 w 10000"/>
                <a:gd name="connsiteY156" fmla="*/ 9850 h 10000"/>
                <a:gd name="connsiteX157" fmla="*/ 1271 w 10000"/>
                <a:gd name="connsiteY157" fmla="*/ 9880 h 10000"/>
                <a:gd name="connsiteX158" fmla="*/ 1199 w 10000"/>
                <a:gd name="connsiteY158" fmla="*/ 9910 h 10000"/>
                <a:gd name="connsiteX159" fmla="*/ 1126 w 10000"/>
                <a:gd name="connsiteY159" fmla="*/ 9940 h 10000"/>
                <a:gd name="connsiteX160" fmla="*/ 1053 w 10000"/>
                <a:gd name="connsiteY160" fmla="*/ 9970 h 10000"/>
                <a:gd name="connsiteX161" fmla="*/ 993 w 10000"/>
                <a:gd name="connsiteY161" fmla="*/ 9970 h 10000"/>
                <a:gd name="connsiteX162" fmla="*/ 956 w 10000"/>
                <a:gd name="connsiteY162" fmla="*/ 10000 h 10000"/>
                <a:gd name="connsiteX163" fmla="*/ 908 w 10000"/>
                <a:gd name="connsiteY163" fmla="*/ 10000 h 10000"/>
                <a:gd name="connsiteX164" fmla="*/ 847 w 10000"/>
                <a:gd name="connsiteY164" fmla="*/ 10000 h 10000"/>
                <a:gd name="connsiteX165" fmla="*/ 763 w 10000"/>
                <a:gd name="connsiteY165" fmla="*/ 10000 h 10000"/>
                <a:gd name="connsiteX166" fmla="*/ 678 w 10000"/>
                <a:gd name="connsiteY166" fmla="*/ 9970 h 10000"/>
                <a:gd name="connsiteX167" fmla="*/ 569 w 10000"/>
                <a:gd name="connsiteY167" fmla="*/ 9970 h 10000"/>
                <a:gd name="connsiteX168" fmla="*/ 496 w 10000"/>
                <a:gd name="connsiteY168" fmla="*/ 9910 h 10000"/>
                <a:gd name="connsiteX169" fmla="*/ 363 w 10000"/>
                <a:gd name="connsiteY169" fmla="*/ 9850 h 10000"/>
                <a:gd name="connsiteX170" fmla="*/ 254 w 10000"/>
                <a:gd name="connsiteY170" fmla="*/ 9790 h 10000"/>
                <a:gd name="connsiteX171" fmla="*/ 157 w 10000"/>
                <a:gd name="connsiteY171" fmla="*/ 9790 h 10000"/>
                <a:gd name="connsiteX172" fmla="*/ 133 w 10000"/>
                <a:gd name="connsiteY172" fmla="*/ 9790 h 10000"/>
                <a:gd name="connsiteX173" fmla="*/ 85 w 10000"/>
                <a:gd name="connsiteY173" fmla="*/ 9790 h 10000"/>
                <a:gd name="connsiteX174" fmla="*/ 48 w 10000"/>
                <a:gd name="connsiteY174" fmla="*/ 9820 h 10000"/>
                <a:gd name="connsiteX175" fmla="*/ 0 w 10000"/>
                <a:gd name="connsiteY175" fmla="*/ 9850 h 10000"/>
                <a:gd name="connsiteX0" fmla="*/ 10000 w 10000"/>
                <a:gd name="connsiteY0" fmla="*/ 0 h 10000"/>
                <a:gd name="connsiteX1" fmla="*/ 9903 w 10000"/>
                <a:gd name="connsiteY1" fmla="*/ 30 h 10000"/>
                <a:gd name="connsiteX2" fmla="*/ 9806 w 10000"/>
                <a:gd name="connsiteY2" fmla="*/ 30 h 10000"/>
                <a:gd name="connsiteX3" fmla="*/ 9722 w 10000"/>
                <a:gd name="connsiteY3" fmla="*/ 60 h 10000"/>
                <a:gd name="connsiteX4" fmla="*/ 9613 w 10000"/>
                <a:gd name="connsiteY4" fmla="*/ 60 h 10000"/>
                <a:gd name="connsiteX5" fmla="*/ 9504 w 10000"/>
                <a:gd name="connsiteY5" fmla="*/ 60 h 10000"/>
                <a:gd name="connsiteX6" fmla="*/ 9407 w 10000"/>
                <a:gd name="connsiteY6" fmla="*/ 60 h 10000"/>
                <a:gd name="connsiteX7" fmla="*/ 9346 w 10000"/>
                <a:gd name="connsiteY7" fmla="*/ 60 h 10000"/>
                <a:gd name="connsiteX8" fmla="*/ 9274 w 10000"/>
                <a:gd name="connsiteY8" fmla="*/ 60 h 10000"/>
                <a:gd name="connsiteX9" fmla="*/ 9068 w 10000"/>
                <a:gd name="connsiteY9" fmla="*/ 120 h 10000"/>
                <a:gd name="connsiteX10" fmla="*/ 9007 w 10000"/>
                <a:gd name="connsiteY10" fmla="*/ 120 h 10000"/>
                <a:gd name="connsiteX11" fmla="*/ 8959 w 10000"/>
                <a:gd name="connsiteY11" fmla="*/ 150 h 10000"/>
                <a:gd name="connsiteX12" fmla="*/ 8923 w 10000"/>
                <a:gd name="connsiteY12" fmla="*/ 150 h 10000"/>
                <a:gd name="connsiteX13" fmla="*/ 8898 w 10000"/>
                <a:gd name="connsiteY13" fmla="*/ 150 h 10000"/>
                <a:gd name="connsiteX14" fmla="*/ 8862 w 10000"/>
                <a:gd name="connsiteY14" fmla="*/ 180 h 10000"/>
                <a:gd name="connsiteX15" fmla="*/ 8826 w 10000"/>
                <a:gd name="connsiteY15" fmla="*/ 210 h 10000"/>
                <a:gd name="connsiteX16" fmla="*/ 8753 w 10000"/>
                <a:gd name="connsiteY16" fmla="*/ 270 h 10000"/>
                <a:gd name="connsiteX17" fmla="*/ 8692 w 10000"/>
                <a:gd name="connsiteY17" fmla="*/ 300 h 10000"/>
                <a:gd name="connsiteX18" fmla="*/ 8644 w 10000"/>
                <a:gd name="connsiteY18" fmla="*/ 360 h 10000"/>
                <a:gd name="connsiteX19" fmla="*/ 8596 w 10000"/>
                <a:gd name="connsiteY19" fmla="*/ 420 h 10000"/>
                <a:gd name="connsiteX20" fmla="*/ 8535 w 10000"/>
                <a:gd name="connsiteY20" fmla="*/ 480 h 10000"/>
                <a:gd name="connsiteX21" fmla="*/ 8450 w 10000"/>
                <a:gd name="connsiteY21" fmla="*/ 541 h 10000"/>
                <a:gd name="connsiteX22" fmla="*/ 8402 w 10000"/>
                <a:gd name="connsiteY22" fmla="*/ 571 h 10000"/>
                <a:gd name="connsiteX23" fmla="*/ 8317 w 10000"/>
                <a:gd name="connsiteY23" fmla="*/ 661 h 10000"/>
                <a:gd name="connsiteX24" fmla="*/ 8269 w 10000"/>
                <a:gd name="connsiteY24" fmla="*/ 691 h 10000"/>
                <a:gd name="connsiteX25" fmla="*/ 8208 w 10000"/>
                <a:gd name="connsiteY25" fmla="*/ 721 h 10000"/>
                <a:gd name="connsiteX26" fmla="*/ 8136 w 10000"/>
                <a:gd name="connsiteY26" fmla="*/ 751 h 10000"/>
                <a:gd name="connsiteX27" fmla="*/ 8075 w 10000"/>
                <a:gd name="connsiteY27" fmla="*/ 781 h 10000"/>
                <a:gd name="connsiteX28" fmla="*/ 7990 w 10000"/>
                <a:gd name="connsiteY28" fmla="*/ 811 h 10000"/>
                <a:gd name="connsiteX29" fmla="*/ 7930 w 10000"/>
                <a:gd name="connsiteY29" fmla="*/ 811 h 10000"/>
                <a:gd name="connsiteX30" fmla="*/ 7857 w 10000"/>
                <a:gd name="connsiteY30" fmla="*/ 811 h 10000"/>
                <a:gd name="connsiteX31" fmla="*/ 7797 w 10000"/>
                <a:gd name="connsiteY31" fmla="*/ 841 h 10000"/>
                <a:gd name="connsiteX32" fmla="*/ 7651 w 10000"/>
                <a:gd name="connsiteY32" fmla="*/ 871 h 10000"/>
                <a:gd name="connsiteX33" fmla="*/ 7542 w 10000"/>
                <a:gd name="connsiteY33" fmla="*/ 901 h 10000"/>
                <a:gd name="connsiteX34" fmla="*/ 7494 w 10000"/>
                <a:gd name="connsiteY34" fmla="*/ 901 h 10000"/>
                <a:gd name="connsiteX35" fmla="*/ 7433 w 10000"/>
                <a:gd name="connsiteY35" fmla="*/ 931 h 10000"/>
                <a:gd name="connsiteX36" fmla="*/ 7373 w 10000"/>
                <a:gd name="connsiteY36" fmla="*/ 961 h 10000"/>
                <a:gd name="connsiteX37" fmla="*/ 7300 w 10000"/>
                <a:gd name="connsiteY37" fmla="*/ 991 h 10000"/>
                <a:gd name="connsiteX38" fmla="*/ 7252 w 10000"/>
                <a:gd name="connsiteY38" fmla="*/ 991 h 10000"/>
                <a:gd name="connsiteX39" fmla="*/ 7191 w 10000"/>
                <a:gd name="connsiteY39" fmla="*/ 1081 h 10000"/>
                <a:gd name="connsiteX40" fmla="*/ 7131 w 10000"/>
                <a:gd name="connsiteY40" fmla="*/ 1111 h 10000"/>
                <a:gd name="connsiteX41" fmla="*/ 7022 w 10000"/>
                <a:gd name="connsiteY41" fmla="*/ 1201 h 10000"/>
                <a:gd name="connsiteX42" fmla="*/ 6961 w 10000"/>
                <a:gd name="connsiteY42" fmla="*/ 1261 h 10000"/>
                <a:gd name="connsiteX43" fmla="*/ 6889 w 10000"/>
                <a:gd name="connsiteY43" fmla="*/ 1321 h 10000"/>
                <a:gd name="connsiteX44" fmla="*/ 6792 w 10000"/>
                <a:gd name="connsiteY44" fmla="*/ 1411 h 10000"/>
                <a:gd name="connsiteX45" fmla="*/ 6683 w 10000"/>
                <a:gd name="connsiteY45" fmla="*/ 1502 h 10000"/>
                <a:gd name="connsiteX46" fmla="*/ 6634 w 10000"/>
                <a:gd name="connsiteY46" fmla="*/ 1592 h 10000"/>
                <a:gd name="connsiteX47" fmla="*/ 6550 w 10000"/>
                <a:gd name="connsiteY47" fmla="*/ 1682 h 10000"/>
                <a:gd name="connsiteX48" fmla="*/ 6501 w 10000"/>
                <a:gd name="connsiteY48" fmla="*/ 1742 h 10000"/>
                <a:gd name="connsiteX49" fmla="*/ 6441 w 10000"/>
                <a:gd name="connsiteY49" fmla="*/ 1802 h 10000"/>
                <a:gd name="connsiteX50" fmla="*/ 6392 w 10000"/>
                <a:gd name="connsiteY50" fmla="*/ 1892 h 10000"/>
                <a:gd name="connsiteX51" fmla="*/ 6332 w 10000"/>
                <a:gd name="connsiteY51" fmla="*/ 1952 h 10000"/>
                <a:gd name="connsiteX52" fmla="*/ 6283 w 10000"/>
                <a:gd name="connsiteY52" fmla="*/ 2012 h 10000"/>
                <a:gd name="connsiteX53" fmla="*/ 6235 w 10000"/>
                <a:gd name="connsiteY53" fmla="*/ 2102 h 10000"/>
                <a:gd name="connsiteX54" fmla="*/ 6186 w 10000"/>
                <a:gd name="connsiteY54" fmla="*/ 2192 h 10000"/>
                <a:gd name="connsiteX55" fmla="*/ 6114 w 10000"/>
                <a:gd name="connsiteY55" fmla="*/ 2312 h 10000"/>
                <a:gd name="connsiteX56" fmla="*/ 6029 w 10000"/>
                <a:gd name="connsiteY56" fmla="*/ 2432 h 10000"/>
                <a:gd name="connsiteX57" fmla="*/ 5981 w 10000"/>
                <a:gd name="connsiteY57" fmla="*/ 2553 h 10000"/>
                <a:gd name="connsiteX58" fmla="*/ 5920 w 10000"/>
                <a:gd name="connsiteY58" fmla="*/ 2673 h 10000"/>
                <a:gd name="connsiteX59" fmla="*/ 5884 w 10000"/>
                <a:gd name="connsiteY59" fmla="*/ 2763 h 10000"/>
                <a:gd name="connsiteX60" fmla="*/ 5811 w 10000"/>
                <a:gd name="connsiteY60" fmla="*/ 2883 h 10000"/>
                <a:gd name="connsiteX61" fmla="*/ 5751 w 10000"/>
                <a:gd name="connsiteY61" fmla="*/ 3003 h 10000"/>
                <a:gd name="connsiteX62" fmla="*/ 5714 w 10000"/>
                <a:gd name="connsiteY62" fmla="*/ 3093 h 10000"/>
                <a:gd name="connsiteX63" fmla="*/ 5678 w 10000"/>
                <a:gd name="connsiteY63" fmla="*/ 3183 h 10000"/>
                <a:gd name="connsiteX64" fmla="*/ 5630 w 10000"/>
                <a:gd name="connsiteY64" fmla="*/ 3273 h 10000"/>
                <a:gd name="connsiteX65" fmla="*/ 5581 w 10000"/>
                <a:gd name="connsiteY65" fmla="*/ 3393 h 10000"/>
                <a:gd name="connsiteX66" fmla="*/ 5545 w 10000"/>
                <a:gd name="connsiteY66" fmla="*/ 3453 h 10000"/>
                <a:gd name="connsiteX67" fmla="*/ 5496 w 10000"/>
                <a:gd name="connsiteY67" fmla="*/ 3514 h 10000"/>
                <a:gd name="connsiteX68" fmla="*/ 5460 w 10000"/>
                <a:gd name="connsiteY68" fmla="*/ 3604 h 10000"/>
                <a:gd name="connsiteX69" fmla="*/ 5400 w 10000"/>
                <a:gd name="connsiteY69" fmla="*/ 3724 h 10000"/>
                <a:gd name="connsiteX70" fmla="*/ 5363 w 10000"/>
                <a:gd name="connsiteY70" fmla="*/ 3814 h 10000"/>
                <a:gd name="connsiteX71" fmla="*/ 5327 w 10000"/>
                <a:gd name="connsiteY71" fmla="*/ 3874 h 10000"/>
                <a:gd name="connsiteX72" fmla="*/ 5291 w 10000"/>
                <a:gd name="connsiteY72" fmla="*/ 3934 h 10000"/>
                <a:gd name="connsiteX73" fmla="*/ 5230 w 10000"/>
                <a:gd name="connsiteY73" fmla="*/ 4084 h 10000"/>
                <a:gd name="connsiteX74" fmla="*/ 5169 w 10000"/>
                <a:gd name="connsiteY74" fmla="*/ 4174 h 10000"/>
                <a:gd name="connsiteX75" fmla="*/ 5133 w 10000"/>
                <a:gd name="connsiteY75" fmla="*/ 4234 h 10000"/>
                <a:gd name="connsiteX76" fmla="*/ 5085 w 10000"/>
                <a:gd name="connsiteY76" fmla="*/ 4324 h 10000"/>
                <a:gd name="connsiteX77" fmla="*/ 5048 w 10000"/>
                <a:gd name="connsiteY77" fmla="*/ 4354 h 10000"/>
                <a:gd name="connsiteX78" fmla="*/ 5000 w 10000"/>
                <a:gd name="connsiteY78" fmla="*/ 4414 h 10000"/>
                <a:gd name="connsiteX79" fmla="*/ 4952 w 10000"/>
                <a:gd name="connsiteY79" fmla="*/ 4505 h 10000"/>
                <a:gd name="connsiteX80" fmla="*/ 4891 w 10000"/>
                <a:gd name="connsiteY80" fmla="*/ 4565 h 10000"/>
                <a:gd name="connsiteX81" fmla="*/ 4843 w 10000"/>
                <a:gd name="connsiteY81" fmla="*/ 4655 h 10000"/>
                <a:gd name="connsiteX82" fmla="*/ 4782 w 10000"/>
                <a:gd name="connsiteY82" fmla="*/ 4745 h 10000"/>
                <a:gd name="connsiteX83" fmla="*/ 4746 w 10000"/>
                <a:gd name="connsiteY83" fmla="*/ 4745 h 10000"/>
                <a:gd name="connsiteX84" fmla="*/ 4709 w 10000"/>
                <a:gd name="connsiteY84" fmla="*/ 4835 h 10000"/>
                <a:gd name="connsiteX85" fmla="*/ 4673 w 10000"/>
                <a:gd name="connsiteY85" fmla="*/ 4865 h 10000"/>
                <a:gd name="connsiteX86" fmla="*/ 4625 w 10000"/>
                <a:gd name="connsiteY86" fmla="*/ 4925 h 10000"/>
                <a:gd name="connsiteX87" fmla="*/ 4564 w 10000"/>
                <a:gd name="connsiteY87" fmla="*/ 5015 h 10000"/>
                <a:gd name="connsiteX88" fmla="*/ 4492 w 10000"/>
                <a:gd name="connsiteY88" fmla="*/ 5105 h 10000"/>
                <a:gd name="connsiteX89" fmla="*/ 4467 w 10000"/>
                <a:gd name="connsiteY89" fmla="*/ 5135 h 10000"/>
                <a:gd name="connsiteX90" fmla="*/ 4443 w 10000"/>
                <a:gd name="connsiteY90" fmla="*/ 5165 h 10000"/>
                <a:gd name="connsiteX91" fmla="*/ 4395 w 10000"/>
                <a:gd name="connsiteY91" fmla="*/ 5255 h 10000"/>
                <a:gd name="connsiteX92" fmla="*/ 4346 w 10000"/>
                <a:gd name="connsiteY92" fmla="*/ 5345 h 10000"/>
                <a:gd name="connsiteX93" fmla="*/ 4298 w 10000"/>
                <a:gd name="connsiteY93" fmla="*/ 5405 h 10000"/>
                <a:gd name="connsiteX94" fmla="*/ 4249 w 10000"/>
                <a:gd name="connsiteY94" fmla="*/ 5495 h 10000"/>
                <a:gd name="connsiteX95" fmla="*/ 4213 w 10000"/>
                <a:gd name="connsiteY95" fmla="*/ 5556 h 10000"/>
                <a:gd name="connsiteX96" fmla="*/ 4189 w 10000"/>
                <a:gd name="connsiteY96" fmla="*/ 5616 h 10000"/>
                <a:gd name="connsiteX97" fmla="*/ 4153 w 10000"/>
                <a:gd name="connsiteY97" fmla="*/ 5706 h 10000"/>
                <a:gd name="connsiteX98" fmla="*/ 4116 w 10000"/>
                <a:gd name="connsiteY98" fmla="*/ 5796 h 10000"/>
                <a:gd name="connsiteX99" fmla="*/ 4056 w 10000"/>
                <a:gd name="connsiteY99" fmla="*/ 5916 h 10000"/>
                <a:gd name="connsiteX100" fmla="*/ 4019 w 10000"/>
                <a:gd name="connsiteY100" fmla="*/ 6006 h 10000"/>
                <a:gd name="connsiteX101" fmla="*/ 3995 w 10000"/>
                <a:gd name="connsiteY101" fmla="*/ 6096 h 10000"/>
                <a:gd name="connsiteX102" fmla="*/ 3947 w 10000"/>
                <a:gd name="connsiteY102" fmla="*/ 6216 h 10000"/>
                <a:gd name="connsiteX103" fmla="*/ 3910 w 10000"/>
                <a:gd name="connsiteY103" fmla="*/ 6306 h 10000"/>
                <a:gd name="connsiteX104" fmla="*/ 3874 w 10000"/>
                <a:gd name="connsiteY104" fmla="*/ 6426 h 10000"/>
                <a:gd name="connsiteX105" fmla="*/ 3838 w 10000"/>
                <a:gd name="connsiteY105" fmla="*/ 6547 h 10000"/>
                <a:gd name="connsiteX106" fmla="*/ 3801 w 10000"/>
                <a:gd name="connsiteY106" fmla="*/ 6667 h 10000"/>
                <a:gd name="connsiteX107" fmla="*/ 3765 w 10000"/>
                <a:gd name="connsiteY107" fmla="*/ 6787 h 10000"/>
                <a:gd name="connsiteX108" fmla="*/ 3741 w 10000"/>
                <a:gd name="connsiteY108" fmla="*/ 6907 h 10000"/>
                <a:gd name="connsiteX109" fmla="*/ 3705 w 10000"/>
                <a:gd name="connsiteY109" fmla="*/ 7027 h 10000"/>
                <a:gd name="connsiteX110" fmla="*/ 3656 w 10000"/>
                <a:gd name="connsiteY110" fmla="*/ 7177 h 10000"/>
                <a:gd name="connsiteX111" fmla="*/ 3620 w 10000"/>
                <a:gd name="connsiteY111" fmla="*/ 7297 h 10000"/>
                <a:gd name="connsiteX112" fmla="*/ 3571 w 10000"/>
                <a:gd name="connsiteY112" fmla="*/ 7477 h 10000"/>
                <a:gd name="connsiteX113" fmla="*/ 3535 w 10000"/>
                <a:gd name="connsiteY113" fmla="*/ 7568 h 10000"/>
                <a:gd name="connsiteX114" fmla="*/ 3499 w 10000"/>
                <a:gd name="connsiteY114" fmla="*/ 7688 h 10000"/>
                <a:gd name="connsiteX115" fmla="*/ 3462 w 10000"/>
                <a:gd name="connsiteY115" fmla="*/ 7778 h 10000"/>
                <a:gd name="connsiteX116" fmla="*/ 3426 w 10000"/>
                <a:gd name="connsiteY116" fmla="*/ 7868 h 10000"/>
                <a:gd name="connsiteX117" fmla="*/ 3378 w 10000"/>
                <a:gd name="connsiteY117" fmla="*/ 7988 h 10000"/>
                <a:gd name="connsiteX118" fmla="*/ 3366 w 10000"/>
                <a:gd name="connsiteY118" fmla="*/ 8018 h 10000"/>
                <a:gd name="connsiteX119" fmla="*/ 3317 w 10000"/>
                <a:gd name="connsiteY119" fmla="*/ 8108 h 10000"/>
                <a:gd name="connsiteX120" fmla="*/ 3269 w 10000"/>
                <a:gd name="connsiteY120" fmla="*/ 8228 h 10000"/>
                <a:gd name="connsiteX121" fmla="*/ 3220 w 10000"/>
                <a:gd name="connsiteY121" fmla="*/ 8288 h 10000"/>
                <a:gd name="connsiteX122" fmla="*/ 3172 w 10000"/>
                <a:gd name="connsiteY122" fmla="*/ 8348 h 10000"/>
                <a:gd name="connsiteX123" fmla="*/ 3136 w 10000"/>
                <a:gd name="connsiteY123" fmla="*/ 8408 h 10000"/>
                <a:gd name="connsiteX124" fmla="*/ 3099 w 10000"/>
                <a:gd name="connsiteY124" fmla="*/ 8468 h 10000"/>
                <a:gd name="connsiteX125" fmla="*/ 3039 w 10000"/>
                <a:gd name="connsiteY125" fmla="*/ 8529 h 10000"/>
                <a:gd name="connsiteX126" fmla="*/ 2966 w 10000"/>
                <a:gd name="connsiteY126" fmla="*/ 8589 h 10000"/>
                <a:gd name="connsiteX127" fmla="*/ 2893 w 10000"/>
                <a:gd name="connsiteY127" fmla="*/ 8679 h 10000"/>
                <a:gd name="connsiteX128" fmla="*/ 2869 w 10000"/>
                <a:gd name="connsiteY128" fmla="*/ 8679 h 10000"/>
                <a:gd name="connsiteX129" fmla="*/ 2809 w 10000"/>
                <a:gd name="connsiteY129" fmla="*/ 8739 h 10000"/>
                <a:gd name="connsiteX130" fmla="*/ 2748 w 10000"/>
                <a:gd name="connsiteY130" fmla="*/ 8769 h 10000"/>
                <a:gd name="connsiteX131" fmla="*/ 2688 w 10000"/>
                <a:gd name="connsiteY131" fmla="*/ 8799 h 10000"/>
                <a:gd name="connsiteX132" fmla="*/ 2627 w 10000"/>
                <a:gd name="connsiteY132" fmla="*/ 8829 h 10000"/>
                <a:gd name="connsiteX133" fmla="*/ 2518 w 10000"/>
                <a:gd name="connsiteY133" fmla="*/ 8859 h 10000"/>
                <a:gd name="connsiteX134" fmla="*/ 2458 w 10000"/>
                <a:gd name="connsiteY134" fmla="*/ 8859 h 10000"/>
                <a:gd name="connsiteX135" fmla="*/ 2409 w 10000"/>
                <a:gd name="connsiteY135" fmla="*/ 8889 h 10000"/>
                <a:gd name="connsiteX136" fmla="*/ 2349 w 10000"/>
                <a:gd name="connsiteY136" fmla="*/ 8919 h 10000"/>
                <a:gd name="connsiteX137" fmla="*/ 2312 w 10000"/>
                <a:gd name="connsiteY137" fmla="*/ 8949 h 10000"/>
                <a:gd name="connsiteX138" fmla="*/ 2288 w 10000"/>
                <a:gd name="connsiteY138" fmla="*/ 8979 h 10000"/>
                <a:gd name="connsiteX139" fmla="*/ 2240 w 10000"/>
                <a:gd name="connsiteY139" fmla="*/ 9009 h 10000"/>
                <a:gd name="connsiteX140" fmla="*/ 2191 w 10000"/>
                <a:gd name="connsiteY140" fmla="*/ 9039 h 10000"/>
                <a:gd name="connsiteX141" fmla="*/ 2131 w 10000"/>
                <a:gd name="connsiteY141" fmla="*/ 9129 h 10000"/>
                <a:gd name="connsiteX142" fmla="*/ 2058 w 10000"/>
                <a:gd name="connsiteY142" fmla="*/ 9189 h 10000"/>
                <a:gd name="connsiteX143" fmla="*/ 2010 w 10000"/>
                <a:gd name="connsiteY143" fmla="*/ 9279 h 10000"/>
                <a:gd name="connsiteX144" fmla="*/ 1961 w 10000"/>
                <a:gd name="connsiteY144" fmla="*/ 9309 h 10000"/>
                <a:gd name="connsiteX145" fmla="*/ 1925 w 10000"/>
                <a:gd name="connsiteY145" fmla="*/ 9369 h 10000"/>
                <a:gd name="connsiteX146" fmla="*/ 1864 w 10000"/>
                <a:gd name="connsiteY146" fmla="*/ 9429 h 10000"/>
                <a:gd name="connsiteX147" fmla="*/ 1792 w 10000"/>
                <a:gd name="connsiteY147" fmla="*/ 9520 h 10000"/>
                <a:gd name="connsiteX148" fmla="*/ 1719 w 10000"/>
                <a:gd name="connsiteY148" fmla="*/ 9610 h 10000"/>
                <a:gd name="connsiteX149" fmla="*/ 1646 w 10000"/>
                <a:gd name="connsiteY149" fmla="*/ 9670 h 10000"/>
                <a:gd name="connsiteX150" fmla="*/ 1610 w 10000"/>
                <a:gd name="connsiteY150" fmla="*/ 9700 h 10000"/>
                <a:gd name="connsiteX151" fmla="*/ 1562 w 10000"/>
                <a:gd name="connsiteY151" fmla="*/ 9730 h 10000"/>
                <a:gd name="connsiteX152" fmla="*/ 1501 w 10000"/>
                <a:gd name="connsiteY152" fmla="*/ 9760 h 10000"/>
                <a:gd name="connsiteX153" fmla="*/ 1441 w 10000"/>
                <a:gd name="connsiteY153" fmla="*/ 9790 h 10000"/>
                <a:gd name="connsiteX154" fmla="*/ 1404 w 10000"/>
                <a:gd name="connsiteY154" fmla="*/ 9820 h 10000"/>
                <a:gd name="connsiteX155" fmla="*/ 1344 w 10000"/>
                <a:gd name="connsiteY155" fmla="*/ 9850 h 10000"/>
                <a:gd name="connsiteX156" fmla="*/ 1271 w 10000"/>
                <a:gd name="connsiteY156" fmla="*/ 9880 h 10000"/>
                <a:gd name="connsiteX157" fmla="*/ 1199 w 10000"/>
                <a:gd name="connsiteY157" fmla="*/ 9910 h 10000"/>
                <a:gd name="connsiteX158" fmla="*/ 1126 w 10000"/>
                <a:gd name="connsiteY158" fmla="*/ 9940 h 10000"/>
                <a:gd name="connsiteX159" fmla="*/ 1053 w 10000"/>
                <a:gd name="connsiteY159" fmla="*/ 9970 h 10000"/>
                <a:gd name="connsiteX160" fmla="*/ 993 w 10000"/>
                <a:gd name="connsiteY160" fmla="*/ 9970 h 10000"/>
                <a:gd name="connsiteX161" fmla="*/ 956 w 10000"/>
                <a:gd name="connsiteY161" fmla="*/ 10000 h 10000"/>
                <a:gd name="connsiteX162" fmla="*/ 908 w 10000"/>
                <a:gd name="connsiteY162" fmla="*/ 10000 h 10000"/>
                <a:gd name="connsiteX163" fmla="*/ 847 w 10000"/>
                <a:gd name="connsiteY163" fmla="*/ 10000 h 10000"/>
                <a:gd name="connsiteX164" fmla="*/ 763 w 10000"/>
                <a:gd name="connsiteY164" fmla="*/ 10000 h 10000"/>
                <a:gd name="connsiteX165" fmla="*/ 678 w 10000"/>
                <a:gd name="connsiteY165" fmla="*/ 9970 h 10000"/>
                <a:gd name="connsiteX166" fmla="*/ 569 w 10000"/>
                <a:gd name="connsiteY166" fmla="*/ 9970 h 10000"/>
                <a:gd name="connsiteX167" fmla="*/ 496 w 10000"/>
                <a:gd name="connsiteY167" fmla="*/ 9910 h 10000"/>
                <a:gd name="connsiteX168" fmla="*/ 363 w 10000"/>
                <a:gd name="connsiteY168" fmla="*/ 9850 h 10000"/>
                <a:gd name="connsiteX169" fmla="*/ 254 w 10000"/>
                <a:gd name="connsiteY169" fmla="*/ 9790 h 10000"/>
                <a:gd name="connsiteX170" fmla="*/ 157 w 10000"/>
                <a:gd name="connsiteY170" fmla="*/ 9790 h 10000"/>
                <a:gd name="connsiteX171" fmla="*/ 133 w 10000"/>
                <a:gd name="connsiteY171" fmla="*/ 9790 h 10000"/>
                <a:gd name="connsiteX172" fmla="*/ 85 w 10000"/>
                <a:gd name="connsiteY172" fmla="*/ 9790 h 10000"/>
                <a:gd name="connsiteX173" fmla="*/ 48 w 10000"/>
                <a:gd name="connsiteY173" fmla="*/ 9820 h 10000"/>
                <a:gd name="connsiteX174" fmla="*/ 0 w 10000"/>
                <a:gd name="connsiteY174" fmla="*/ 9850 h 10000"/>
                <a:gd name="connsiteX0" fmla="*/ 10000 w 10000"/>
                <a:gd name="connsiteY0" fmla="*/ 0 h 10000"/>
                <a:gd name="connsiteX1" fmla="*/ 9903 w 10000"/>
                <a:gd name="connsiteY1" fmla="*/ 30 h 10000"/>
                <a:gd name="connsiteX2" fmla="*/ 9806 w 10000"/>
                <a:gd name="connsiteY2" fmla="*/ 30 h 10000"/>
                <a:gd name="connsiteX3" fmla="*/ 9722 w 10000"/>
                <a:gd name="connsiteY3" fmla="*/ 60 h 10000"/>
                <a:gd name="connsiteX4" fmla="*/ 9613 w 10000"/>
                <a:gd name="connsiteY4" fmla="*/ 60 h 10000"/>
                <a:gd name="connsiteX5" fmla="*/ 9504 w 10000"/>
                <a:gd name="connsiteY5" fmla="*/ 60 h 10000"/>
                <a:gd name="connsiteX6" fmla="*/ 9407 w 10000"/>
                <a:gd name="connsiteY6" fmla="*/ 60 h 10000"/>
                <a:gd name="connsiteX7" fmla="*/ 9274 w 10000"/>
                <a:gd name="connsiteY7" fmla="*/ 60 h 10000"/>
                <a:gd name="connsiteX8" fmla="*/ 9068 w 10000"/>
                <a:gd name="connsiteY8" fmla="*/ 120 h 10000"/>
                <a:gd name="connsiteX9" fmla="*/ 9007 w 10000"/>
                <a:gd name="connsiteY9" fmla="*/ 120 h 10000"/>
                <a:gd name="connsiteX10" fmla="*/ 8959 w 10000"/>
                <a:gd name="connsiteY10" fmla="*/ 150 h 10000"/>
                <a:gd name="connsiteX11" fmla="*/ 8923 w 10000"/>
                <a:gd name="connsiteY11" fmla="*/ 150 h 10000"/>
                <a:gd name="connsiteX12" fmla="*/ 8898 w 10000"/>
                <a:gd name="connsiteY12" fmla="*/ 150 h 10000"/>
                <a:gd name="connsiteX13" fmla="*/ 8862 w 10000"/>
                <a:gd name="connsiteY13" fmla="*/ 180 h 10000"/>
                <a:gd name="connsiteX14" fmla="*/ 8826 w 10000"/>
                <a:gd name="connsiteY14" fmla="*/ 210 h 10000"/>
                <a:gd name="connsiteX15" fmla="*/ 8753 w 10000"/>
                <a:gd name="connsiteY15" fmla="*/ 270 h 10000"/>
                <a:gd name="connsiteX16" fmla="*/ 8692 w 10000"/>
                <a:gd name="connsiteY16" fmla="*/ 300 h 10000"/>
                <a:gd name="connsiteX17" fmla="*/ 8644 w 10000"/>
                <a:gd name="connsiteY17" fmla="*/ 360 h 10000"/>
                <a:gd name="connsiteX18" fmla="*/ 8596 w 10000"/>
                <a:gd name="connsiteY18" fmla="*/ 420 h 10000"/>
                <a:gd name="connsiteX19" fmla="*/ 8535 w 10000"/>
                <a:gd name="connsiteY19" fmla="*/ 480 h 10000"/>
                <a:gd name="connsiteX20" fmla="*/ 8450 w 10000"/>
                <a:gd name="connsiteY20" fmla="*/ 541 h 10000"/>
                <a:gd name="connsiteX21" fmla="*/ 8402 w 10000"/>
                <a:gd name="connsiteY21" fmla="*/ 571 h 10000"/>
                <a:gd name="connsiteX22" fmla="*/ 8317 w 10000"/>
                <a:gd name="connsiteY22" fmla="*/ 661 h 10000"/>
                <a:gd name="connsiteX23" fmla="*/ 8269 w 10000"/>
                <a:gd name="connsiteY23" fmla="*/ 691 h 10000"/>
                <a:gd name="connsiteX24" fmla="*/ 8208 w 10000"/>
                <a:gd name="connsiteY24" fmla="*/ 721 h 10000"/>
                <a:gd name="connsiteX25" fmla="*/ 8136 w 10000"/>
                <a:gd name="connsiteY25" fmla="*/ 751 h 10000"/>
                <a:gd name="connsiteX26" fmla="*/ 8075 w 10000"/>
                <a:gd name="connsiteY26" fmla="*/ 781 h 10000"/>
                <a:gd name="connsiteX27" fmla="*/ 7990 w 10000"/>
                <a:gd name="connsiteY27" fmla="*/ 811 h 10000"/>
                <a:gd name="connsiteX28" fmla="*/ 7930 w 10000"/>
                <a:gd name="connsiteY28" fmla="*/ 811 h 10000"/>
                <a:gd name="connsiteX29" fmla="*/ 7857 w 10000"/>
                <a:gd name="connsiteY29" fmla="*/ 811 h 10000"/>
                <a:gd name="connsiteX30" fmla="*/ 7797 w 10000"/>
                <a:gd name="connsiteY30" fmla="*/ 841 h 10000"/>
                <a:gd name="connsiteX31" fmla="*/ 7651 w 10000"/>
                <a:gd name="connsiteY31" fmla="*/ 871 h 10000"/>
                <a:gd name="connsiteX32" fmla="*/ 7542 w 10000"/>
                <a:gd name="connsiteY32" fmla="*/ 901 h 10000"/>
                <a:gd name="connsiteX33" fmla="*/ 7494 w 10000"/>
                <a:gd name="connsiteY33" fmla="*/ 901 h 10000"/>
                <a:gd name="connsiteX34" fmla="*/ 7433 w 10000"/>
                <a:gd name="connsiteY34" fmla="*/ 931 h 10000"/>
                <a:gd name="connsiteX35" fmla="*/ 7373 w 10000"/>
                <a:gd name="connsiteY35" fmla="*/ 961 h 10000"/>
                <a:gd name="connsiteX36" fmla="*/ 7300 w 10000"/>
                <a:gd name="connsiteY36" fmla="*/ 991 h 10000"/>
                <a:gd name="connsiteX37" fmla="*/ 7252 w 10000"/>
                <a:gd name="connsiteY37" fmla="*/ 991 h 10000"/>
                <a:gd name="connsiteX38" fmla="*/ 7191 w 10000"/>
                <a:gd name="connsiteY38" fmla="*/ 1081 h 10000"/>
                <a:gd name="connsiteX39" fmla="*/ 7131 w 10000"/>
                <a:gd name="connsiteY39" fmla="*/ 1111 h 10000"/>
                <a:gd name="connsiteX40" fmla="*/ 7022 w 10000"/>
                <a:gd name="connsiteY40" fmla="*/ 1201 h 10000"/>
                <a:gd name="connsiteX41" fmla="*/ 6961 w 10000"/>
                <a:gd name="connsiteY41" fmla="*/ 1261 h 10000"/>
                <a:gd name="connsiteX42" fmla="*/ 6889 w 10000"/>
                <a:gd name="connsiteY42" fmla="*/ 1321 h 10000"/>
                <a:gd name="connsiteX43" fmla="*/ 6792 w 10000"/>
                <a:gd name="connsiteY43" fmla="*/ 1411 h 10000"/>
                <a:gd name="connsiteX44" fmla="*/ 6683 w 10000"/>
                <a:gd name="connsiteY44" fmla="*/ 1502 h 10000"/>
                <a:gd name="connsiteX45" fmla="*/ 6634 w 10000"/>
                <a:gd name="connsiteY45" fmla="*/ 1592 h 10000"/>
                <a:gd name="connsiteX46" fmla="*/ 6550 w 10000"/>
                <a:gd name="connsiteY46" fmla="*/ 1682 h 10000"/>
                <a:gd name="connsiteX47" fmla="*/ 6501 w 10000"/>
                <a:gd name="connsiteY47" fmla="*/ 1742 h 10000"/>
                <a:gd name="connsiteX48" fmla="*/ 6441 w 10000"/>
                <a:gd name="connsiteY48" fmla="*/ 1802 h 10000"/>
                <a:gd name="connsiteX49" fmla="*/ 6392 w 10000"/>
                <a:gd name="connsiteY49" fmla="*/ 1892 h 10000"/>
                <a:gd name="connsiteX50" fmla="*/ 6332 w 10000"/>
                <a:gd name="connsiteY50" fmla="*/ 1952 h 10000"/>
                <a:gd name="connsiteX51" fmla="*/ 6283 w 10000"/>
                <a:gd name="connsiteY51" fmla="*/ 2012 h 10000"/>
                <a:gd name="connsiteX52" fmla="*/ 6235 w 10000"/>
                <a:gd name="connsiteY52" fmla="*/ 2102 h 10000"/>
                <a:gd name="connsiteX53" fmla="*/ 6186 w 10000"/>
                <a:gd name="connsiteY53" fmla="*/ 2192 h 10000"/>
                <a:gd name="connsiteX54" fmla="*/ 6114 w 10000"/>
                <a:gd name="connsiteY54" fmla="*/ 2312 h 10000"/>
                <a:gd name="connsiteX55" fmla="*/ 6029 w 10000"/>
                <a:gd name="connsiteY55" fmla="*/ 2432 h 10000"/>
                <a:gd name="connsiteX56" fmla="*/ 5981 w 10000"/>
                <a:gd name="connsiteY56" fmla="*/ 2553 h 10000"/>
                <a:gd name="connsiteX57" fmla="*/ 5920 w 10000"/>
                <a:gd name="connsiteY57" fmla="*/ 2673 h 10000"/>
                <a:gd name="connsiteX58" fmla="*/ 5884 w 10000"/>
                <a:gd name="connsiteY58" fmla="*/ 2763 h 10000"/>
                <a:gd name="connsiteX59" fmla="*/ 5811 w 10000"/>
                <a:gd name="connsiteY59" fmla="*/ 2883 h 10000"/>
                <a:gd name="connsiteX60" fmla="*/ 5751 w 10000"/>
                <a:gd name="connsiteY60" fmla="*/ 3003 h 10000"/>
                <a:gd name="connsiteX61" fmla="*/ 5714 w 10000"/>
                <a:gd name="connsiteY61" fmla="*/ 3093 h 10000"/>
                <a:gd name="connsiteX62" fmla="*/ 5678 w 10000"/>
                <a:gd name="connsiteY62" fmla="*/ 3183 h 10000"/>
                <a:gd name="connsiteX63" fmla="*/ 5630 w 10000"/>
                <a:gd name="connsiteY63" fmla="*/ 3273 h 10000"/>
                <a:gd name="connsiteX64" fmla="*/ 5581 w 10000"/>
                <a:gd name="connsiteY64" fmla="*/ 3393 h 10000"/>
                <a:gd name="connsiteX65" fmla="*/ 5545 w 10000"/>
                <a:gd name="connsiteY65" fmla="*/ 3453 h 10000"/>
                <a:gd name="connsiteX66" fmla="*/ 5496 w 10000"/>
                <a:gd name="connsiteY66" fmla="*/ 3514 h 10000"/>
                <a:gd name="connsiteX67" fmla="*/ 5460 w 10000"/>
                <a:gd name="connsiteY67" fmla="*/ 3604 h 10000"/>
                <a:gd name="connsiteX68" fmla="*/ 5400 w 10000"/>
                <a:gd name="connsiteY68" fmla="*/ 3724 h 10000"/>
                <a:gd name="connsiteX69" fmla="*/ 5363 w 10000"/>
                <a:gd name="connsiteY69" fmla="*/ 3814 h 10000"/>
                <a:gd name="connsiteX70" fmla="*/ 5327 w 10000"/>
                <a:gd name="connsiteY70" fmla="*/ 3874 h 10000"/>
                <a:gd name="connsiteX71" fmla="*/ 5291 w 10000"/>
                <a:gd name="connsiteY71" fmla="*/ 3934 h 10000"/>
                <a:gd name="connsiteX72" fmla="*/ 5230 w 10000"/>
                <a:gd name="connsiteY72" fmla="*/ 4084 h 10000"/>
                <a:gd name="connsiteX73" fmla="*/ 5169 w 10000"/>
                <a:gd name="connsiteY73" fmla="*/ 4174 h 10000"/>
                <a:gd name="connsiteX74" fmla="*/ 5133 w 10000"/>
                <a:gd name="connsiteY74" fmla="*/ 4234 h 10000"/>
                <a:gd name="connsiteX75" fmla="*/ 5085 w 10000"/>
                <a:gd name="connsiteY75" fmla="*/ 4324 h 10000"/>
                <a:gd name="connsiteX76" fmla="*/ 5048 w 10000"/>
                <a:gd name="connsiteY76" fmla="*/ 4354 h 10000"/>
                <a:gd name="connsiteX77" fmla="*/ 5000 w 10000"/>
                <a:gd name="connsiteY77" fmla="*/ 4414 h 10000"/>
                <a:gd name="connsiteX78" fmla="*/ 4952 w 10000"/>
                <a:gd name="connsiteY78" fmla="*/ 4505 h 10000"/>
                <a:gd name="connsiteX79" fmla="*/ 4891 w 10000"/>
                <a:gd name="connsiteY79" fmla="*/ 4565 h 10000"/>
                <a:gd name="connsiteX80" fmla="*/ 4843 w 10000"/>
                <a:gd name="connsiteY80" fmla="*/ 4655 h 10000"/>
                <a:gd name="connsiteX81" fmla="*/ 4782 w 10000"/>
                <a:gd name="connsiteY81" fmla="*/ 4745 h 10000"/>
                <a:gd name="connsiteX82" fmla="*/ 4746 w 10000"/>
                <a:gd name="connsiteY82" fmla="*/ 4745 h 10000"/>
                <a:gd name="connsiteX83" fmla="*/ 4709 w 10000"/>
                <a:gd name="connsiteY83" fmla="*/ 4835 h 10000"/>
                <a:gd name="connsiteX84" fmla="*/ 4673 w 10000"/>
                <a:gd name="connsiteY84" fmla="*/ 4865 h 10000"/>
                <a:gd name="connsiteX85" fmla="*/ 4625 w 10000"/>
                <a:gd name="connsiteY85" fmla="*/ 4925 h 10000"/>
                <a:gd name="connsiteX86" fmla="*/ 4564 w 10000"/>
                <a:gd name="connsiteY86" fmla="*/ 5015 h 10000"/>
                <a:gd name="connsiteX87" fmla="*/ 4492 w 10000"/>
                <a:gd name="connsiteY87" fmla="*/ 5105 h 10000"/>
                <a:gd name="connsiteX88" fmla="*/ 4467 w 10000"/>
                <a:gd name="connsiteY88" fmla="*/ 5135 h 10000"/>
                <a:gd name="connsiteX89" fmla="*/ 4443 w 10000"/>
                <a:gd name="connsiteY89" fmla="*/ 5165 h 10000"/>
                <a:gd name="connsiteX90" fmla="*/ 4395 w 10000"/>
                <a:gd name="connsiteY90" fmla="*/ 5255 h 10000"/>
                <a:gd name="connsiteX91" fmla="*/ 4346 w 10000"/>
                <a:gd name="connsiteY91" fmla="*/ 5345 h 10000"/>
                <a:gd name="connsiteX92" fmla="*/ 4298 w 10000"/>
                <a:gd name="connsiteY92" fmla="*/ 5405 h 10000"/>
                <a:gd name="connsiteX93" fmla="*/ 4249 w 10000"/>
                <a:gd name="connsiteY93" fmla="*/ 5495 h 10000"/>
                <a:gd name="connsiteX94" fmla="*/ 4213 w 10000"/>
                <a:gd name="connsiteY94" fmla="*/ 5556 h 10000"/>
                <a:gd name="connsiteX95" fmla="*/ 4189 w 10000"/>
                <a:gd name="connsiteY95" fmla="*/ 5616 h 10000"/>
                <a:gd name="connsiteX96" fmla="*/ 4153 w 10000"/>
                <a:gd name="connsiteY96" fmla="*/ 5706 h 10000"/>
                <a:gd name="connsiteX97" fmla="*/ 4116 w 10000"/>
                <a:gd name="connsiteY97" fmla="*/ 5796 h 10000"/>
                <a:gd name="connsiteX98" fmla="*/ 4056 w 10000"/>
                <a:gd name="connsiteY98" fmla="*/ 5916 h 10000"/>
                <a:gd name="connsiteX99" fmla="*/ 4019 w 10000"/>
                <a:gd name="connsiteY99" fmla="*/ 6006 h 10000"/>
                <a:gd name="connsiteX100" fmla="*/ 3995 w 10000"/>
                <a:gd name="connsiteY100" fmla="*/ 6096 h 10000"/>
                <a:gd name="connsiteX101" fmla="*/ 3947 w 10000"/>
                <a:gd name="connsiteY101" fmla="*/ 6216 h 10000"/>
                <a:gd name="connsiteX102" fmla="*/ 3910 w 10000"/>
                <a:gd name="connsiteY102" fmla="*/ 6306 h 10000"/>
                <a:gd name="connsiteX103" fmla="*/ 3874 w 10000"/>
                <a:gd name="connsiteY103" fmla="*/ 6426 h 10000"/>
                <a:gd name="connsiteX104" fmla="*/ 3838 w 10000"/>
                <a:gd name="connsiteY104" fmla="*/ 6547 h 10000"/>
                <a:gd name="connsiteX105" fmla="*/ 3801 w 10000"/>
                <a:gd name="connsiteY105" fmla="*/ 6667 h 10000"/>
                <a:gd name="connsiteX106" fmla="*/ 3765 w 10000"/>
                <a:gd name="connsiteY106" fmla="*/ 6787 h 10000"/>
                <a:gd name="connsiteX107" fmla="*/ 3741 w 10000"/>
                <a:gd name="connsiteY107" fmla="*/ 6907 h 10000"/>
                <a:gd name="connsiteX108" fmla="*/ 3705 w 10000"/>
                <a:gd name="connsiteY108" fmla="*/ 7027 h 10000"/>
                <a:gd name="connsiteX109" fmla="*/ 3656 w 10000"/>
                <a:gd name="connsiteY109" fmla="*/ 7177 h 10000"/>
                <a:gd name="connsiteX110" fmla="*/ 3620 w 10000"/>
                <a:gd name="connsiteY110" fmla="*/ 7297 h 10000"/>
                <a:gd name="connsiteX111" fmla="*/ 3571 w 10000"/>
                <a:gd name="connsiteY111" fmla="*/ 7477 h 10000"/>
                <a:gd name="connsiteX112" fmla="*/ 3535 w 10000"/>
                <a:gd name="connsiteY112" fmla="*/ 7568 h 10000"/>
                <a:gd name="connsiteX113" fmla="*/ 3499 w 10000"/>
                <a:gd name="connsiteY113" fmla="*/ 7688 h 10000"/>
                <a:gd name="connsiteX114" fmla="*/ 3462 w 10000"/>
                <a:gd name="connsiteY114" fmla="*/ 7778 h 10000"/>
                <a:gd name="connsiteX115" fmla="*/ 3426 w 10000"/>
                <a:gd name="connsiteY115" fmla="*/ 7868 h 10000"/>
                <a:gd name="connsiteX116" fmla="*/ 3378 w 10000"/>
                <a:gd name="connsiteY116" fmla="*/ 7988 h 10000"/>
                <a:gd name="connsiteX117" fmla="*/ 3366 w 10000"/>
                <a:gd name="connsiteY117" fmla="*/ 8018 h 10000"/>
                <a:gd name="connsiteX118" fmla="*/ 3317 w 10000"/>
                <a:gd name="connsiteY118" fmla="*/ 8108 h 10000"/>
                <a:gd name="connsiteX119" fmla="*/ 3269 w 10000"/>
                <a:gd name="connsiteY119" fmla="*/ 8228 h 10000"/>
                <a:gd name="connsiteX120" fmla="*/ 3220 w 10000"/>
                <a:gd name="connsiteY120" fmla="*/ 8288 h 10000"/>
                <a:gd name="connsiteX121" fmla="*/ 3172 w 10000"/>
                <a:gd name="connsiteY121" fmla="*/ 8348 h 10000"/>
                <a:gd name="connsiteX122" fmla="*/ 3136 w 10000"/>
                <a:gd name="connsiteY122" fmla="*/ 8408 h 10000"/>
                <a:gd name="connsiteX123" fmla="*/ 3099 w 10000"/>
                <a:gd name="connsiteY123" fmla="*/ 8468 h 10000"/>
                <a:gd name="connsiteX124" fmla="*/ 3039 w 10000"/>
                <a:gd name="connsiteY124" fmla="*/ 8529 h 10000"/>
                <a:gd name="connsiteX125" fmla="*/ 2966 w 10000"/>
                <a:gd name="connsiteY125" fmla="*/ 8589 h 10000"/>
                <a:gd name="connsiteX126" fmla="*/ 2893 w 10000"/>
                <a:gd name="connsiteY126" fmla="*/ 8679 h 10000"/>
                <a:gd name="connsiteX127" fmla="*/ 2869 w 10000"/>
                <a:gd name="connsiteY127" fmla="*/ 8679 h 10000"/>
                <a:gd name="connsiteX128" fmla="*/ 2809 w 10000"/>
                <a:gd name="connsiteY128" fmla="*/ 8739 h 10000"/>
                <a:gd name="connsiteX129" fmla="*/ 2748 w 10000"/>
                <a:gd name="connsiteY129" fmla="*/ 8769 h 10000"/>
                <a:gd name="connsiteX130" fmla="*/ 2688 w 10000"/>
                <a:gd name="connsiteY130" fmla="*/ 8799 h 10000"/>
                <a:gd name="connsiteX131" fmla="*/ 2627 w 10000"/>
                <a:gd name="connsiteY131" fmla="*/ 8829 h 10000"/>
                <a:gd name="connsiteX132" fmla="*/ 2518 w 10000"/>
                <a:gd name="connsiteY132" fmla="*/ 8859 h 10000"/>
                <a:gd name="connsiteX133" fmla="*/ 2458 w 10000"/>
                <a:gd name="connsiteY133" fmla="*/ 8859 h 10000"/>
                <a:gd name="connsiteX134" fmla="*/ 2409 w 10000"/>
                <a:gd name="connsiteY134" fmla="*/ 8889 h 10000"/>
                <a:gd name="connsiteX135" fmla="*/ 2349 w 10000"/>
                <a:gd name="connsiteY135" fmla="*/ 8919 h 10000"/>
                <a:gd name="connsiteX136" fmla="*/ 2312 w 10000"/>
                <a:gd name="connsiteY136" fmla="*/ 8949 h 10000"/>
                <a:gd name="connsiteX137" fmla="*/ 2288 w 10000"/>
                <a:gd name="connsiteY137" fmla="*/ 8979 h 10000"/>
                <a:gd name="connsiteX138" fmla="*/ 2240 w 10000"/>
                <a:gd name="connsiteY138" fmla="*/ 9009 h 10000"/>
                <a:gd name="connsiteX139" fmla="*/ 2191 w 10000"/>
                <a:gd name="connsiteY139" fmla="*/ 9039 h 10000"/>
                <a:gd name="connsiteX140" fmla="*/ 2131 w 10000"/>
                <a:gd name="connsiteY140" fmla="*/ 9129 h 10000"/>
                <a:gd name="connsiteX141" fmla="*/ 2058 w 10000"/>
                <a:gd name="connsiteY141" fmla="*/ 9189 h 10000"/>
                <a:gd name="connsiteX142" fmla="*/ 2010 w 10000"/>
                <a:gd name="connsiteY142" fmla="*/ 9279 h 10000"/>
                <a:gd name="connsiteX143" fmla="*/ 1961 w 10000"/>
                <a:gd name="connsiteY143" fmla="*/ 9309 h 10000"/>
                <a:gd name="connsiteX144" fmla="*/ 1925 w 10000"/>
                <a:gd name="connsiteY144" fmla="*/ 9369 h 10000"/>
                <a:gd name="connsiteX145" fmla="*/ 1864 w 10000"/>
                <a:gd name="connsiteY145" fmla="*/ 9429 h 10000"/>
                <a:gd name="connsiteX146" fmla="*/ 1792 w 10000"/>
                <a:gd name="connsiteY146" fmla="*/ 9520 h 10000"/>
                <a:gd name="connsiteX147" fmla="*/ 1719 w 10000"/>
                <a:gd name="connsiteY147" fmla="*/ 9610 h 10000"/>
                <a:gd name="connsiteX148" fmla="*/ 1646 w 10000"/>
                <a:gd name="connsiteY148" fmla="*/ 9670 h 10000"/>
                <a:gd name="connsiteX149" fmla="*/ 1610 w 10000"/>
                <a:gd name="connsiteY149" fmla="*/ 9700 h 10000"/>
                <a:gd name="connsiteX150" fmla="*/ 1562 w 10000"/>
                <a:gd name="connsiteY150" fmla="*/ 9730 h 10000"/>
                <a:gd name="connsiteX151" fmla="*/ 1501 w 10000"/>
                <a:gd name="connsiteY151" fmla="*/ 9760 h 10000"/>
                <a:gd name="connsiteX152" fmla="*/ 1441 w 10000"/>
                <a:gd name="connsiteY152" fmla="*/ 9790 h 10000"/>
                <a:gd name="connsiteX153" fmla="*/ 1404 w 10000"/>
                <a:gd name="connsiteY153" fmla="*/ 9820 h 10000"/>
                <a:gd name="connsiteX154" fmla="*/ 1344 w 10000"/>
                <a:gd name="connsiteY154" fmla="*/ 9850 h 10000"/>
                <a:gd name="connsiteX155" fmla="*/ 1271 w 10000"/>
                <a:gd name="connsiteY155" fmla="*/ 9880 h 10000"/>
                <a:gd name="connsiteX156" fmla="*/ 1199 w 10000"/>
                <a:gd name="connsiteY156" fmla="*/ 9910 h 10000"/>
                <a:gd name="connsiteX157" fmla="*/ 1126 w 10000"/>
                <a:gd name="connsiteY157" fmla="*/ 9940 h 10000"/>
                <a:gd name="connsiteX158" fmla="*/ 1053 w 10000"/>
                <a:gd name="connsiteY158" fmla="*/ 9970 h 10000"/>
                <a:gd name="connsiteX159" fmla="*/ 993 w 10000"/>
                <a:gd name="connsiteY159" fmla="*/ 9970 h 10000"/>
                <a:gd name="connsiteX160" fmla="*/ 956 w 10000"/>
                <a:gd name="connsiteY160" fmla="*/ 10000 h 10000"/>
                <a:gd name="connsiteX161" fmla="*/ 908 w 10000"/>
                <a:gd name="connsiteY161" fmla="*/ 10000 h 10000"/>
                <a:gd name="connsiteX162" fmla="*/ 847 w 10000"/>
                <a:gd name="connsiteY162" fmla="*/ 10000 h 10000"/>
                <a:gd name="connsiteX163" fmla="*/ 763 w 10000"/>
                <a:gd name="connsiteY163" fmla="*/ 10000 h 10000"/>
                <a:gd name="connsiteX164" fmla="*/ 678 w 10000"/>
                <a:gd name="connsiteY164" fmla="*/ 9970 h 10000"/>
                <a:gd name="connsiteX165" fmla="*/ 569 w 10000"/>
                <a:gd name="connsiteY165" fmla="*/ 9970 h 10000"/>
                <a:gd name="connsiteX166" fmla="*/ 496 w 10000"/>
                <a:gd name="connsiteY166" fmla="*/ 9910 h 10000"/>
                <a:gd name="connsiteX167" fmla="*/ 363 w 10000"/>
                <a:gd name="connsiteY167" fmla="*/ 9850 h 10000"/>
                <a:gd name="connsiteX168" fmla="*/ 254 w 10000"/>
                <a:gd name="connsiteY168" fmla="*/ 9790 h 10000"/>
                <a:gd name="connsiteX169" fmla="*/ 157 w 10000"/>
                <a:gd name="connsiteY169" fmla="*/ 9790 h 10000"/>
                <a:gd name="connsiteX170" fmla="*/ 133 w 10000"/>
                <a:gd name="connsiteY170" fmla="*/ 9790 h 10000"/>
                <a:gd name="connsiteX171" fmla="*/ 85 w 10000"/>
                <a:gd name="connsiteY171" fmla="*/ 9790 h 10000"/>
                <a:gd name="connsiteX172" fmla="*/ 48 w 10000"/>
                <a:gd name="connsiteY172" fmla="*/ 9820 h 10000"/>
                <a:gd name="connsiteX173" fmla="*/ 0 w 10000"/>
                <a:gd name="connsiteY173" fmla="*/ 9850 h 10000"/>
                <a:gd name="connsiteX0" fmla="*/ 10000 w 10000"/>
                <a:gd name="connsiteY0" fmla="*/ 0 h 10000"/>
                <a:gd name="connsiteX1" fmla="*/ 9903 w 10000"/>
                <a:gd name="connsiteY1" fmla="*/ 30 h 10000"/>
                <a:gd name="connsiteX2" fmla="*/ 9806 w 10000"/>
                <a:gd name="connsiteY2" fmla="*/ 30 h 10000"/>
                <a:gd name="connsiteX3" fmla="*/ 9722 w 10000"/>
                <a:gd name="connsiteY3" fmla="*/ 60 h 10000"/>
                <a:gd name="connsiteX4" fmla="*/ 9613 w 10000"/>
                <a:gd name="connsiteY4" fmla="*/ 60 h 10000"/>
                <a:gd name="connsiteX5" fmla="*/ 9504 w 10000"/>
                <a:gd name="connsiteY5" fmla="*/ 60 h 10000"/>
                <a:gd name="connsiteX6" fmla="*/ 9274 w 10000"/>
                <a:gd name="connsiteY6" fmla="*/ 60 h 10000"/>
                <a:gd name="connsiteX7" fmla="*/ 9068 w 10000"/>
                <a:gd name="connsiteY7" fmla="*/ 120 h 10000"/>
                <a:gd name="connsiteX8" fmla="*/ 9007 w 10000"/>
                <a:gd name="connsiteY8" fmla="*/ 120 h 10000"/>
                <a:gd name="connsiteX9" fmla="*/ 8959 w 10000"/>
                <a:gd name="connsiteY9" fmla="*/ 150 h 10000"/>
                <a:gd name="connsiteX10" fmla="*/ 8923 w 10000"/>
                <a:gd name="connsiteY10" fmla="*/ 150 h 10000"/>
                <a:gd name="connsiteX11" fmla="*/ 8898 w 10000"/>
                <a:gd name="connsiteY11" fmla="*/ 150 h 10000"/>
                <a:gd name="connsiteX12" fmla="*/ 8862 w 10000"/>
                <a:gd name="connsiteY12" fmla="*/ 180 h 10000"/>
                <a:gd name="connsiteX13" fmla="*/ 8826 w 10000"/>
                <a:gd name="connsiteY13" fmla="*/ 210 h 10000"/>
                <a:gd name="connsiteX14" fmla="*/ 8753 w 10000"/>
                <a:gd name="connsiteY14" fmla="*/ 270 h 10000"/>
                <a:gd name="connsiteX15" fmla="*/ 8692 w 10000"/>
                <a:gd name="connsiteY15" fmla="*/ 300 h 10000"/>
                <a:gd name="connsiteX16" fmla="*/ 8644 w 10000"/>
                <a:gd name="connsiteY16" fmla="*/ 360 h 10000"/>
                <a:gd name="connsiteX17" fmla="*/ 8596 w 10000"/>
                <a:gd name="connsiteY17" fmla="*/ 420 h 10000"/>
                <a:gd name="connsiteX18" fmla="*/ 8535 w 10000"/>
                <a:gd name="connsiteY18" fmla="*/ 480 h 10000"/>
                <a:gd name="connsiteX19" fmla="*/ 8450 w 10000"/>
                <a:gd name="connsiteY19" fmla="*/ 541 h 10000"/>
                <a:gd name="connsiteX20" fmla="*/ 8402 w 10000"/>
                <a:gd name="connsiteY20" fmla="*/ 571 h 10000"/>
                <a:gd name="connsiteX21" fmla="*/ 8317 w 10000"/>
                <a:gd name="connsiteY21" fmla="*/ 661 h 10000"/>
                <a:gd name="connsiteX22" fmla="*/ 8269 w 10000"/>
                <a:gd name="connsiteY22" fmla="*/ 691 h 10000"/>
                <a:gd name="connsiteX23" fmla="*/ 8208 w 10000"/>
                <a:gd name="connsiteY23" fmla="*/ 721 h 10000"/>
                <a:gd name="connsiteX24" fmla="*/ 8136 w 10000"/>
                <a:gd name="connsiteY24" fmla="*/ 751 h 10000"/>
                <a:gd name="connsiteX25" fmla="*/ 8075 w 10000"/>
                <a:gd name="connsiteY25" fmla="*/ 781 h 10000"/>
                <a:gd name="connsiteX26" fmla="*/ 7990 w 10000"/>
                <a:gd name="connsiteY26" fmla="*/ 811 h 10000"/>
                <a:gd name="connsiteX27" fmla="*/ 7930 w 10000"/>
                <a:gd name="connsiteY27" fmla="*/ 811 h 10000"/>
                <a:gd name="connsiteX28" fmla="*/ 7857 w 10000"/>
                <a:gd name="connsiteY28" fmla="*/ 811 h 10000"/>
                <a:gd name="connsiteX29" fmla="*/ 7797 w 10000"/>
                <a:gd name="connsiteY29" fmla="*/ 841 h 10000"/>
                <a:gd name="connsiteX30" fmla="*/ 7651 w 10000"/>
                <a:gd name="connsiteY30" fmla="*/ 871 h 10000"/>
                <a:gd name="connsiteX31" fmla="*/ 7542 w 10000"/>
                <a:gd name="connsiteY31" fmla="*/ 901 h 10000"/>
                <a:gd name="connsiteX32" fmla="*/ 7494 w 10000"/>
                <a:gd name="connsiteY32" fmla="*/ 901 h 10000"/>
                <a:gd name="connsiteX33" fmla="*/ 7433 w 10000"/>
                <a:gd name="connsiteY33" fmla="*/ 931 h 10000"/>
                <a:gd name="connsiteX34" fmla="*/ 7373 w 10000"/>
                <a:gd name="connsiteY34" fmla="*/ 961 h 10000"/>
                <a:gd name="connsiteX35" fmla="*/ 7300 w 10000"/>
                <a:gd name="connsiteY35" fmla="*/ 991 h 10000"/>
                <a:gd name="connsiteX36" fmla="*/ 7252 w 10000"/>
                <a:gd name="connsiteY36" fmla="*/ 991 h 10000"/>
                <a:gd name="connsiteX37" fmla="*/ 7191 w 10000"/>
                <a:gd name="connsiteY37" fmla="*/ 1081 h 10000"/>
                <a:gd name="connsiteX38" fmla="*/ 7131 w 10000"/>
                <a:gd name="connsiteY38" fmla="*/ 1111 h 10000"/>
                <a:gd name="connsiteX39" fmla="*/ 7022 w 10000"/>
                <a:gd name="connsiteY39" fmla="*/ 1201 h 10000"/>
                <a:gd name="connsiteX40" fmla="*/ 6961 w 10000"/>
                <a:gd name="connsiteY40" fmla="*/ 1261 h 10000"/>
                <a:gd name="connsiteX41" fmla="*/ 6889 w 10000"/>
                <a:gd name="connsiteY41" fmla="*/ 1321 h 10000"/>
                <a:gd name="connsiteX42" fmla="*/ 6792 w 10000"/>
                <a:gd name="connsiteY42" fmla="*/ 1411 h 10000"/>
                <a:gd name="connsiteX43" fmla="*/ 6683 w 10000"/>
                <a:gd name="connsiteY43" fmla="*/ 1502 h 10000"/>
                <a:gd name="connsiteX44" fmla="*/ 6634 w 10000"/>
                <a:gd name="connsiteY44" fmla="*/ 1592 h 10000"/>
                <a:gd name="connsiteX45" fmla="*/ 6550 w 10000"/>
                <a:gd name="connsiteY45" fmla="*/ 1682 h 10000"/>
                <a:gd name="connsiteX46" fmla="*/ 6501 w 10000"/>
                <a:gd name="connsiteY46" fmla="*/ 1742 h 10000"/>
                <a:gd name="connsiteX47" fmla="*/ 6441 w 10000"/>
                <a:gd name="connsiteY47" fmla="*/ 1802 h 10000"/>
                <a:gd name="connsiteX48" fmla="*/ 6392 w 10000"/>
                <a:gd name="connsiteY48" fmla="*/ 1892 h 10000"/>
                <a:gd name="connsiteX49" fmla="*/ 6332 w 10000"/>
                <a:gd name="connsiteY49" fmla="*/ 1952 h 10000"/>
                <a:gd name="connsiteX50" fmla="*/ 6283 w 10000"/>
                <a:gd name="connsiteY50" fmla="*/ 2012 h 10000"/>
                <a:gd name="connsiteX51" fmla="*/ 6235 w 10000"/>
                <a:gd name="connsiteY51" fmla="*/ 2102 h 10000"/>
                <a:gd name="connsiteX52" fmla="*/ 6186 w 10000"/>
                <a:gd name="connsiteY52" fmla="*/ 2192 h 10000"/>
                <a:gd name="connsiteX53" fmla="*/ 6114 w 10000"/>
                <a:gd name="connsiteY53" fmla="*/ 2312 h 10000"/>
                <a:gd name="connsiteX54" fmla="*/ 6029 w 10000"/>
                <a:gd name="connsiteY54" fmla="*/ 2432 h 10000"/>
                <a:gd name="connsiteX55" fmla="*/ 5981 w 10000"/>
                <a:gd name="connsiteY55" fmla="*/ 2553 h 10000"/>
                <a:gd name="connsiteX56" fmla="*/ 5920 w 10000"/>
                <a:gd name="connsiteY56" fmla="*/ 2673 h 10000"/>
                <a:gd name="connsiteX57" fmla="*/ 5884 w 10000"/>
                <a:gd name="connsiteY57" fmla="*/ 2763 h 10000"/>
                <a:gd name="connsiteX58" fmla="*/ 5811 w 10000"/>
                <a:gd name="connsiteY58" fmla="*/ 2883 h 10000"/>
                <a:gd name="connsiteX59" fmla="*/ 5751 w 10000"/>
                <a:gd name="connsiteY59" fmla="*/ 3003 h 10000"/>
                <a:gd name="connsiteX60" fmla="*/ 5714 w 10000"/>
                <a:gd name="connsiteY60" fmla="*/ 3093 h 10000"/>
                <a:gd name="connsiteX61" fmla="*/ 5678 w 10000"/>
                <a:gd name="connsiteY61" fmla="*/ 3183 h 10000"/>
                <a:gd name="connsiteX62" fmla="*/ 5630 w 10000"/>
                <a:gd name="connsiteY62" fmla="*/ 3273 h 10000"/>
                <a:gd name="connsiteX63" fmla="*/ 5581 w 10000"/>
                <a:gd name="connsiteY63" fmla="*/ 3393 h 10000"/>
                <a:gd name="connsiteX64" fmla="*/ 5545 w 10000"/>
                <a:gd name="connsiteY64" fmla="*/ 3453 h 10000"/>
                <a:gd name="connsiteX65" fmla="*/ 5496 w 10000"/>
                <a:gd name="connsiteY65" fmla="*/ 3514 h 10000"/>
                <a:gd name="connsiteX66" fmla="*/ 5460 w 10000"/>
                <a:gd name="connsiteY66" fmla="*/ 3604 h 10000"/>
                <a:gd name="connsiteX67" fmla="*/ 5400 w 10000"/>
                <a:gd name="connsiteY67" fmla="*/ 3724 h 10000"/>
                <a:gd name="connsiteX68" fmla="*/ 5363 w 10000"/>
                <a:gd name="connsiteY68" fmla="*/ 3814 h 10000"/>
                <a:gd name="connsiteX69" fmla="*/ 5327 w 10000"/>
                <a:gd name="connsiteY69" fmla="*/ 3874 h 10000"/>
                <a:gd name="connsiteX70" fmla="*/ 5291 w 10000"/>
                <a:gd name="connsiteY70" fmla="*/ 3934 h 10000"/>
                <a:gd name="connsiteX71" fmla="*/ 5230 w 10000"/>
                <a:gd name="connsiteY71" fmla="*/ 4084 h 10000"/>
                <a:gd name="connsiteX72" fmla="*/ 5169 w 10000"/>
                <a:gd name="connsiteY72" fmla="*/ 4174 h 10000"/>
                <a:gd name="connsiteX73" fmla="*/ 5133 w 10000"/>
                <a:gd name="connsiteY73" fmla="*/ 4234 h 10000"/>
                <a:gd name="connsiteX74" fmla="*/ 5085 w 10000"/>
                <a:gd name="connsiteY74" fmla="*/ 4324 h 10000"/>
                <a:gd name="connsiteX75" fmla="*/ 5048 w 10000"/>
                <a:gd name="connsiteY75" fmla="*/ 4354 h 10000"/>
                <a:gd name="connsiteX76" fmla="*/ 5000 w 10000"/>
                <a:gd name="connsiteY76" fmla="*/ 4414 h 10000"/>
                <a:gd name="connsiteX77" fmla="*/ 4952 w 10000"/>
                <a:gd name="connsiteY77" fmla="*/ 4505 h 10000"/>
                <a:gd name="connsiteX78" fmla="*/ 4891 w 10000"/>
                <a:gd name="connsiteY78" fmla="*/ 4565 h 10000"/>
                <a:gd name="connsiteX79" fmla="*/ 4843 w 10000"/>
                <a:gd name="connsiteY79" fmla="*/ 4655 h 10000"/>
                <a:gd name="connsiteX80" fmla="*/ 4782 w 10000"/>
                <a:gd name="connsiteY80" fmla="*/ 4745 h 10000"/>
                <a:gd name="connsiteX81" fmla="*/ 4746 w 10000"/>
                <a:gd name="connsiteY81" fmla="*/ 4745 h 10000"/>
                <a:gd name="connsiteX82" fmla="*/ 4709 w 10000"/>
                <a:gd name="connsiteY82" fmla="*/ 4835 h 10000"/>
                <a:gd name="connsiteX83" fmla="*/ 4673 w 10000"/>
                <a:gd name="connsiteY83" fmla="*/ 4865 h 10000"/>
                <a:gd name="connsiteX84" fmla="*/ 4625 w 10000"/>
                <a:gd name="connsiteY84" fmla="*/ 4925 h 10000"/>
                <a:gd name="connsiteX85" fmla="*/ 4564 w 10000"/>
                <a:gd name="connsiteY85" fmla="*/ 5015 h 10000"/>
                <a:gd name="connsiteX86" fmla="*/ 4492 w 10000"/>
                <a:gd name="connsiteY86" fmla="*/ 5105 h 10000"/>
                <a:gd name="connsiteX87" fmla="*/ 4467 w 10000"/>
                <a:gd name="connsiteY87" fmla="*/ 5135 h 10000"/>
                <a:gd name="connsiteX88" fmla="*/ 4443 w 10000"/>
                <a:gd name="connsiteY88" fmla="*/ 5165 h 10000"/>
                <a:gd name="connsiteX89" fmla="*/ 4395 w 10000"/>
                <a:gd name="connsiteY89" fmla="*/ 5255 h 10000"/>
                <a:gd name="connsiteX90" fmla="*/ 4346 w 10000"/>
                <a:gd name="connsiteY90" fmla="*/ 5345 h 10000"/>
                <a:gd name="connsiteX91" fmla="*/ 4298 w 10000"/>
                <a:gd name="connsiteY91" fmla="*/ 5405 h 10000"/>
                <a:gd name="connsiteX92" fmla="*/ 4249 w 10000"/>
                <a:gd name="connsiteY92" fmla="*/ 5495 h 10000"/>
                <a:gd name="connsiteX93" fmla="*/ 4213 w 10000"/>
                <a:gd name="connsiteY93" fmla="*/ 5556 h 10000"/>
                <a:gd name="connsiteX94" fmla="*/ 4189 w 10000"/>
                <a:gd name="connsiteY94" fmla="*/ 5616 h 10000"/>
                <a:gd name="connsiteX95" fmla="*/ 4153 w 10000"/>
                <a:gd name="connsiteY95" fmla="*/ 5706 h 10000"/>
                <a:gd name="connsiteX96" fmla="*/ 4116 w 10000"/>
                <a:gd name="connsiteY96" fmla="*/ 5796 h 10000"/>
                <a:gd name="connsiteX97" fmla="*/ 4056 w 10000"/>
                <a:gd name="connsiteY97" fmla="*/ 5916 h 10000"/>
                <a:gd name="connsiteX98" fmla="*/ 4019 w 10000"/>
                <a:gd name="connsiteY98" fmla="*/ 6006 h 10000"/>
                <a:gd name="connsiteX99" fmla="*/ 3995 w 10000"/>
                <a:gd name="connsiteY99" fmla="*/ 6096 h 10000"/>
                <a:gd name="connsiteX100" fmla="*/ 3947 w 10000"/>
                <a:gd name="connsiteY100" fmla="*/ 6216 h 10000"/>
                <a:gd name="connsiteX101" fmla="*/ 3910 w 10000"/>
                <a:gd name="connsiteY101" fmla="*/ 6306 h 10000"/>
                <a:gd name="connsiteX102" fmla="*/ 3874 w 10000"/>
                <a:gd name="connsiteY102" fmla="*/ 6426 h 10000"/>
                <a:gd name="connsiteX103" fmla="*/ 3838 w 10000"/>
                <a:gd name="connsiteY103" fmla="*/ 6547 h 10000"/>
                <a:gd name="connsiteX104" fmla="*/ 3801 w 10000"/>
                <a:gd name="connsiteY104" fmla="*/ 6667 h 10000"/>
                <a:gd name="connsiteX105" fmla="*/ 3765 w 10000"/>
                <a:gd name="connsiteY105" fmla="*/ 6787 h 10000"/>
                <a:gd name="connsiteX106" fmla="*/ 3741 w 10000"/>
                <a:gd name="connsiteY106" fmla="*/ 6907 h 10000"/>
                <a:gd name="connsiteX107" fmla="*/ 3705 w 10000"/>
                <a:gd name="connsiteY107" fmla="*/ 7027 h 10000"/>
                <a:gd name="connsiteX108" fmla="*/ 3656 w 10000"/>
                <a:gd name="connsiteY108" fmla="*/ 7177 h 10000"/>
                <a:gd name="connsiteX109" fmla="*/ 3620 w 10000"/>
                <a:gd name="connsiteY109" fmla="*/ 7297 h 10000"/>
                <a:gd name="connsiteX110" fmla="*/ 3571 w 10000"/>
                <a:gd name="connsiteY110" fmla="*/ 7477 h 10000"/>
                <a:gd name="connsiteX111" fmla="*/ 3535 w 10000"/>
                <a:gd name="connsiteY111" fmla="*/ 7568 h 10000"/>
                <a:gd name="connsiteX112" fmla="*/ 3499 w 10000"/>
                <a:gd name="connsiteY112" fmla="*/ 7688 h 10000"/>
                <a:gd name="connsiteX113" fmla="*/ 3462 w 10000"/>
                <a:gd name="connsiteY113" fmla="*/ 7778 h 10000"/>
                <a:gd name="connsiteX114" fmla="*/ 3426 w 10000"/>
                <a:gd name="connsiteY114" fmla="*/ 7868 h 10000"/>
                <a:gd name="connsiteX115" fmla="*/ 3378 w 10000"/>
                <a:gd name="connsiteY115" fmla="*/ 7988 h 10000"/>
                <a:gd name="connsiteX116" fmla="*/ 3366 w 10000"/>
                <a:gd name="connsiteY116" fmla="*/ 8018 h 10000"/>
                <a:gd name="connsiteX117" fmla="*/ 3317 w 10000"/>
                <a:gd name="connsiteY117" fmla="*/ 8108 h 10000"/>
                <a:gd name="connsiteX118" fmla="*/ 3269 w 10000"/>
                <a:gd name="connsiteY118" fmla="*/ 8228 h 10000"/>
                <a:gd name="connsiteX119" fmla="*/ 3220 w 10000"/>
                <a:gd name="connsiteY119" fmla="*/ 8288 h 10000"/>
                <a:gd name="connsiteX120" fmla="*/ 3172 w 10000"/>
                <a:gd name="connsiteY120" fmla="*/ 8348 h 10000"/>
                <a:gd name="connsiteX121" fmla="*/ 3136 w 10000"/>
                <a:gd name="connsiteY121" fmla="*/ 8408 h 10000"/>
                <a:gd name="connsiteX122" fmla="*/ 3099 w 10000"/>
                <a:gd name="connsiteY122" fmla="*/ 8468 h 10000"/>
                <a:gd name="connsiteX123" fmla="*/ 3039 w 10000"/>
                <a:gd name="connsiteY123" fmla="*/ 8529 h 10000"/>
                <a:gd name="connsiteX124" fmla="*/ 2966 w 10000"/>
                <a:gd name="connsiteY124" fmla="*/ 8589 h 10000"/>
                <a:gd name="connsiteX125" fmla="*/ 2893 w 10000"/>
                <a:gd name="connsiteY125" fmla="*/ 8679 h 10000"/>
                <a:gd name="connsiteX126" fmla="*/ 2869 w 10000"/>
                <a:gd name="connsiteY126" fmla="*/ 8679 h 10000"/>
                <a:gd name="connsiteX127" fmla="*/ 2809 w 10000"/>
                <a:gd name="connsiteY127" fmla="*/ 8739 h 10000"/>
                <a:gd name="connsiteX128" fmla="*/ 2748 w 10000"/>
                <a:gd name="connsiteY128" fmla="*/ 8769 h 10000"/>
                <a:gd name="connsiteX129" fmla="*/ 2688 w 10000"/>
                <a:gd name="connsiteY129" fmla="*/ 8799 h 10000"/>
                <a:gd name="connsiteX130" fmla="*/ 2627 w 10000"/>
                <a:gd name="connsiteY130" fmla="*/ 8829 h 10000"/>
                <a:gd name="connsiteX131" fmla="*/ 2518 w 10000"/>
                <a:gd name="connsiteY131" fmla="*/ 8859 h 10000"/>
                <a:gd name="connsiteX132" fmla="*/ 2458 w 10000"/>
                <a:gd name="connsiteY132" fmla="*/ 8859 h 10000"/>
                <a:gd name="connsiteX133" fmla="*/ 2409 w 10000"/>
                <a:gd name="connsiteY133" fmla="*/ 8889 h 10000"/>
                <a:gd name="connsiteX134" fmla="*/ 2349 w 10000"/>
                <a:gd name="connsiteY134" fmla="*/ 8919 h 10000"/>
                <a:gd name="connsiteX135" fmla="*/ 2312 w 10000"/>
                <a:gd name="connsiteY135" fmla="*/ 8949 h 10000"/>
                <a:gd name="connsiteX136" fmla="*/ 2288 w 10000"/>
                <a:gd name="connsiteY136" fmla="*/ 8979 h 10000"/>
                <a:gd name="connsiteX137" fmla="*/ 2240 w 10000"/>
                <a:gd name="connsiteY137" fmla="*/ 9009 h 10000"/>
                <a:gd name="connsiteX138" fmla="*/ 2191 w 10000"/>
                <a:gd name="connsiteY138" fmla="*/ 9039 h 10000"/>
                <a:gd name="connsiteX139" fmla="*/ 2131 w 10000"/>
                <a:gd name="connsiteY139" fmla="*/ 9129 h 10000"/>
                <a:gd name="connsiteX140" fmla="*/ 2058 w 10000"/>
                <a:gd name="connsiteY140" fmla="*/ 9189 h 10000"/>
                <a:gd name="connsiteX141" fmla="*/ 2010 w 10000"/>
                <a:gd name="connsiteY141" fmla="*/ 9279 h 10000"/>
                <a:gd name="connsiteX142" fmla="*/ 1961 w 10000"/>
                <a:gd name="connsiteY142" fmla="*/ 9309 h 10000"/>
                <a:gd name="connsiteX143" fmla="*/ 1925 w 10000"/>
                <a:gd name="connsiteY143" fmla="*/ 9369 h 10000"/>
                <a:gd name="connsiteX144" fmla="*/ 1864 w 10000"/>
                <a:gd name="connsiteY144" fmla="*/ 9429 h 10000"/>
                <a:gd name="connsiteX145" fmla="*/ 1792 w 10000"/>
                <a:gd name="connsiteY145" fmla="*/ 9520 h 10000"/>
                <a:gd name="connsiteX146" fmla="*/ 1719 w 10000"/>
                <a:gd name="connsiteY146" fmla="*/ 9610 h 10000"/>
                <a:gd name="connsiteX147" fmla="*/ 1646 w 10000"/>
                <a:gd name="connsiteY147" fmla="*/ 9670 h 10000"/>
                <a:gd name="connsiteX148" fmla="*/ 1610 w 10000"/>
                <a:gd name="connsiteY148" fmla="*/ 9700 h 10000"/>
                <a:gd name="connsiteX149" fmla="*/ 1562 w 10000"/>
                <a:gd name="connsiteY149" fmla="*/ 9730 h 10000"/>
                <a:gd name="connsiteX150" fmla="*/ 1501 w 10000"/>
                <a:gd name="connsiteY150" fmla="*/ 9760 h 10000"/>
                <a:gd name="connsiteX151" fmla="*/ 1441 w 10000"/>
                <a:gd name="connsiteY151" fmla="*/ 9790 h 10000"/>
                <a:gd name="connsiteX152" fmla="*/ 1404 w 10000"/>
                <a:gd name="connsiteY152" fmla="*/ 9820 h 10000"/>
                <a:gd name="connsiteX153" fmla="*/ 1344 w 10000"/>
                <a:gd name="connsiteY153" fmla="*/ 9850 h 10000"/>
                <a:gd name="connsiteX154" fmla="*/ 1271 w 10000"/>
                <a:gd name="connsiteY154" fmla="*/ 9880 h 10000"/>
                <a:gd name="connsiteX155" fmla="*/ 1199 w 10000"/>
                <a:gd name="connsiteY155" fmla="*/ 9910 h 10000"/>
                <a:gd name="connsiteX156" fmla="*/ 1126 w 10000"/>
                <a:gd name="connsiteY156" fmla="*/ 9940 h 10000"/>
                <a:gd name="connsiteX157" fmla="*/ 1053 w 10000"/>
                <a:gd name="connsiteY157" fmla="*/ 9970 h 10000"/>
                <a:gd name="connsiteX158" fmla="*/ 993 w 10000"/>
                <a:gd name="connsiteY158" fmla="*/ 9970 h 10000"/>
                <a:gd name="connsiteX159" fmla="*/ 956 w 10000"/>
                <a:gd name="connsiteY159" fmla="*/ 10000 h 10000"/>
                <a:gd name="connsiteX160" fmla="*/ 908 w 10000"/>
                <a:gd name="connsiteY160" fmla="*/ 10000 h 10000"/>
                <a:gd name="connsiteX161" fmla="*/ 847 w 10000"/>
                <a:gd name="connsiteY161" fmla="*/ 10000 h 10000"/>
                <a:gd name="connsiteX162" fmla="*/ 763 w 10000"/>
                <a:gd name="connsiteY162" fmla="*/ 10000 h 10000"/>
                <a:gd name="connsiteX163" fmla="*/ 678 w 10000"/>
                <a:gd name="connsiteY163" fmla="*/ 9970 h 10000"/>
                <a:gd name="connsiteX164" fmla="*/ 569 w 10000"/>
                <a:gd name="connsiteY164" fmla="*/ 9970 h 10000"/>
                <a:gd name="connsiteX165" fmla="*/ 496 w 10000"/>
                <a:gd name="connsiteY165" fmla="*/ 9910 h 10000"/>
                <a:gd name="connsiteX166" fmla="*/ 363 w 10000"/>
                <a:gd name="connsiteY166" fmla="*/ 9850 h 10000"/>
                <a:gd name="connsiteX167" fmla="*/ 254 w 10000"/>
                <a:gd name="connsiteY167" fmla="*/ 9790 h 10000"/>
                <a:gd name="connsiteX168" fmla="*/ 157 w 10000"/>
                <a:gd name="connsiteY168" fmla="*/ 9790 h 10000"/>
                <a:gd name="connsiteX169" fmla="*/ 133 w 10000"/>
                <a:gd name="connsiteY169" fmla="*/ 9790 h 10000"/>
                <a:gd name="connsiteX170" fmla="*/ 85 w 10000"/>
                <a:gd name="connsiteY170" fmla="*/ 9790 h 10000"/>
                <a:gd name="connsiteX171" fmla="*/ 48 w 10000"/>
                <a:gd name="connsiteY171" fmla="*/ 9820 h 10000"/>
                <a:gd name="connsiteX172" fmla="*/ 0 w 10000"/>
                <a:gd name="connsiteY172" fmla="*/ 9850 h 10000"/>
                <a:gd name="connsiteX0" fmla="*/ 10000 w 10000"/>
                <a:gd name="connsiteY0" fmla="*/ 0 h 10000"/>
                <a:gd name="connsiteX1" fmla="*/ 9903 w 10000"/>
                <a:gd name="connsiteY1" fmla="*/ 30 h 10000"/>
                <a:gd name="connsiteX2" fmla="*/ 9806 w 10000"/>
                <a:gd name="connsiteY2" fmla="*/ 30 h 10000"/>
                <a:gd name="connsiteX3" fmla="*/ 9722 w 10000"/>
                <a:gd name="connsiteY3" fmla="*/ 60 h 10000"/>
                <a:gd name="connsiteX4" fmla="*/ 9613 w 10000"/>
                <a:gd name="connsiteY4" fmla="*/ 60 h 10000"/>
                <a:gd name="connsiteX5" fmla="*/ 9504 w 10000"/>
                <a:gd name="connsiteY5" fmla="*/ 60 h 10000"/>
                <a:gd name="connsiteX6" fmla="*/ 9068 w 10000"/>
                <a:gd name="connsiteY6" fmla="*/ 120 h 10000"/>
                <a:gd name="connsiteX7" fmla="*/ 9007 w 10000"/>
                <a:gd name="connsiteY7" fmla="*/ 120 h 10000"/>
                <a:gd name="connsiteX8" fmla="*/ 8959 w 10000"/>
                <a:gd name="connsiteY8" fmla="*/ 150 h 10000"/>
                <a:gd name="connsiteX9" fmla="*/ 8923 w 10000"/>
                <a:gd name="connsiteY9" fmla="*/ 150 h 10000"/>
                <a:gd name="connsiteX10" fmla="*/ 8898 w 10000"/>
                <a:gd name="connsiteY10" fmla="*/ 150 h 10000"/>
                <a:gd name="connsiteX11" fmla="*/ 8862 w 10000"/>
                <a:gd name="connsiteY11" fmla="*/ 180 h 10000"/>
                <a:gd name="connsiteX12" fmla="*/ 8826 w 10000"/>
                <a:gd name="connsiteY12" fmla="*/ 210 h 10000"/>
                <a:gd name="connsiteX13" fmla="*/ 8753 w 10000"/>
                <a:gd name="connsiteY13" fmla="*/ 270 h 10000"/>
                <a:gd name="connsiteX14" fmla="*/ 8692 w 10000"/>
                <a:gd name="connsiteY14" fmla="*/ 300 h 10000"/>
                <a:gd name="connsiteX15" fmla="*/ 8644 w 10000"/>
                <a:gd name="connsiteY15" fmla="*/ 360 h 10000"/>
                <a:gd name="connsiteX16" fmla="*/ 8596 w 10000"/>
                <a:gd name="connsiteY16" fmla="*/ 420 h 10000"/>
                <a:gd name="connsiteX17" fmla="*/ 8535 w 10000"/>
                <a:gd name="connsiteY17" fmla="*/ 480 h 10000"/>
                <a:gd name="connsiteX18" fmla="*/ 8450 w 10000"/>
                <a:gd name="connsiteY18" fmla="*/ 541 h 10000"/>
                <a:gd name="connsiteX19" fmla="*/ 8402 w 10000"/>
                <a:gd name="connsiteY19" fmla="*/ 571 h 10000"/>
                <a:gd name="connsiteX20" fmla="*/ 8317 w 10000"/>
                <a:gd name="connsiteY20" fmla="*/ 661 h 10000"/>
                <a:gd name="connsiteX21" fmla="*/ 8269 w 10000"/>
                <a:gd name="connsiteY21" fmla="*/ 691 h 10000"/>
                <a:gd name="connsiteX22" fmla="*/ 8208 w 10000"/>
                <a:gd name="connsiteY22" fmla="*/ 721 h 10000"/>
                <a:gd name="connsiteX23" fmla="*/ 8136 w 10000"/>
                <a:gd name="connsiteY23" fmla="*/ 751 h 10000"/>
                <a:gd name="connsiteX24" fmla="*/ 8075 w 10000"/>
                <a:gd name="connsiteY24" fmla="*/ 781 h 10000"/>
                <a:gd name="connsiteX25" fmla="*/ 7990 w 10000"/>
                <a:gd name="connsiteY25" fmla="*/ 811 h 10000"/>
                <a:gd name="connsiteX26" fmla="*/ 7930 w 10000"/>
                <a:gd name="connsiteY26" fmla="*/ 811 h 10000"/>
                <a:gd name="connsiteX27" fmla="*/ 7857 w 10000"/>
                <a:gd name="connsiteY27" fmla="*/ 811 h 10000"/>
                <a:gd name="connsiteX28" fmla="*/ 7797 w 10000"/>
                <a:gd name="connsiteY28" fmla="*/ 841 h 10000"/>
                <a:gd name="connsiteX29" fmla="*/ 7651 w 10000"/>
                <a:gd name="connsiteY29" fmla="*/ 871 h 10000"/>
                <a:gd name="connsiteX30" fmla="*/ 7542 w 10000"/>
                <a:gd name="connsiteY30" fmla="*/ 901 h 10000"/>
                <a:gd name="connsiteX31" fmla="*/ 7494 w 10000"/>
                <a:gd name="connsiteY31" fmla="*/ 901 h 10000"/>
                <a:gd name="connsiteX32" fmla="*/ 7433 w 10000"/>
                <a:gd name="connsiteY32" fmla="*/ 931 h 10000"/>
                <a:gd name="connsiteX33" fmla="*/ 7373 w 10000"/>
                <a:gd name="connsiteY33" fmla="*/ 961 h 10000"/>
                <a:gd name="connsiteX34" fmla="*/ 7300 w 10000"/>
                <a:gd name="connsiteY34" fmla="*/ 991 h 10000"/>
                <a:gd name="connsiteX35" fmla="*/ 7252 w 10000"/>
                <a:gd name="connsiteY35" fmla="*/ 991 h 10000"/>
                <a:gd name="connsiteX36" fmla="*/ 7191 w 10000"/>
                <a:gd name="connsiteY36" fmla="*/ 1081 h 10000"/>
                <a:gd name="connsiteX37" fmla="*/ 7131 w 10000"/>
                <a:gd name="connsiteY37" fmla="*/ 1111 h 10000"/>
                <a:gd name="connsiteX38" fmla="*/ 7022 w 10000"/>
                <a:gd name="connsiteY38" fmla="*/ 1201 h 10000"/>
                <a:gd name="connsiteX39" fmla="*/ 6961 w 10000"/>
                <a:gd name="connsiteY39" fmla="*/ 1261 h 10000"/>
                <a:gd name="connsiteX40" fmla="*/ 6889 w 10000"/>
                <a:gd name="connsiteY40" fmla="*/ 1321 h 10000"/>
                <a:gd name="connsiteX41" fmla="*/ 6792 w 10000"/>
                <a:gd name="connsiteY41" fmla="*/ 1411 h 10000"/>
                <a:gd name="connsiteX42" fmla="*/ 6683 w 10000"/>
                <a:gd name="connsiteY42" fmla="*/ 1502 h 10000"/>
                <a:gd name="connsiteX43" fmla="*/ 6634 w 10000"/>
                <a:gd name="connsiteY43" fmla="*/ 1592 h 10000"/>
                <a:gd name="connsiteX44" fmla="*/ 6550 w 10000"/>
                <a:gd name="connsiteY44" fmla="*/ 1682 h 10000"/>
                <a:gd name="connsiteX45" fmla="*/ 6501 w 10000"/>
                <a:gd name="connsiteY45" fmla="*/ 1742 h 10000"/>
                <a:gd name="connsiteX46" fmla="*/ 6441 w 10000"/>
                <a:gd name="connsiteY46" fmla="*/ 1802 h 10000"/>
                <a:gd name="connsiteX47" fmla="*/ 6392 w 10000"/>
                <a:gd name="connsiteY47" fmla="*/ 1892 h 10000"/>
                <a:gd name="connsiteX48" fmla="*/ 6332 w 10000"/>
                <a:gd name="connsiteY48" fmla="*/ 1952 h 10000"/>
                <a:gd name="connsiteX49" fmla="*/ 6283 w 10000"/>
                <a:gd name="connsiteY49" fmla="*/ 2012 h 10000"/>
                <a:gd name="connsiteX50" fmla="*/ 6235 w 10000"/>
                <a:gd name="connsiteY50" fmla="*/ 2102 h 10000"/>
                <a:gd name="connsiteX51" fmla="*/ 6186 w 10000"/>
                <a:gd name="connsiteY51" fmla="*/ 2192 h 10000"/>
                <a:gd name="connsiteX52" fmla="*/ 6114 w 10000"/>
                <a:gd name="connsiteY52" fmla="*/ 2312 h 10000"/>
                <a:gd name="connsiteX53" fmla="*/ 6029 w 10000"/>
                <a:gd name="connsiteY53" fmla="*/ 2432 h 10000"/>
                <a:gd name="connsiteX54" fmla="*/ 5981 w 10000"/>
                <a:gd name="connsiteY54" fmla="*/ 2553 h 10000"/>
                <a:gd name="connsiteX55" fmla="*/ 5920 w 10000"/>
                <a:gd name="connsiteY55" fmla="*/ 2673 h 10000"/>
                <a:gd name="connsiteX56" fmla="*/ 5884 w 10000"/>
                <a:gd name="connsiteY56" fmla="*/ 2763 h 10000"/>
                <a:gd name="connsiteX57" fmla="*/ 5811 w 10000"/>
                <a:gd name="connsiteY57" fmla="*/ 2883 h 10000"/>
                <a:gd name="connsiteX58" fmla="*/ 5751 w 10000"/>
                <a:gd name="connsiteY58" fmla="*/ 3003 h 10000"/>
                <a:gd name="connsiteX59" fmla="*/ 5714 w 10000"/>
                <a:gd name="connsiteY59" fmla="*/ 3093 h 10000"/>
                <a:gd name="connsiteX60" fmla="*/ 5678 w 10000"/>
                <a:gd name="connsiteY60" fmla="*/ 3183 h 10000"/>
                <a:gd name="connsiteX61" fmla="*/ 5630 w 10000"/>
                <a:gd name="connsiteY61" fmla="*/ 3273 h 10000"/>
                <a:gd name="connsiteX62" fmla="*/ 5581 w 10000"/>
                <a:gd name="connsiteY62" fmla="*/ 3393 h 10000"/>
                <a:gd name="connsiteX63" fmla="*/ 5545 w 10000"/>
                <a:gd name="connsiteY63" fmla="*/ 3453 h 10000"/>
                <a:gd name="connsiteX64" fmla="*/ 5496 w 10000"/>
                <a:gd name="connsiteY64" fmla="*/ 3514 h 10000"/>
                <a:gd name="connsiteX65" fmla="*/ 5460 w 10000"/>
                <a:gd name="connsiteY65" fmla="*/ 3604 h 10000"/>
                <a:gd name="connsiteX66" fmla="*/ 5400 w 10000"/>
                <a:gd name="connsiteY66" fmla="*/ 3724 h 10000"/>
                <a:gd name="connsiteX67" fmla="*/ 5363 w 10000"/>
                <a:gd name="connsiteY67" fmla="*/ 3814 h 10000"/>
                <a:gd name="connsiteX68" fmla="*/ 5327 w 10000"/>
                <a:gd name="connsiteY68" fmla="*/ 3874 h 10000"/>
                <a:gd name="connsiteX69" fmla="*/ 5291 w 10000"/>
                <a:gd name="connsiteY69" fmla="*/ 3934 h 10000"/>
                <a:gd name="connsiteX70" fmla="*/ 5230 w 10000"/>
                <a:gd name="connsiteY70" fmla="*/ 4084 h 10000"/>
                <a:gd name="connsiteX71" fmla="*/ 5169 w 10000"/>
                <a:gd name="connsiteY71" fmla="*/ 4174 h 10000"/>
                <a:gd name="connsiteX72" fmla="*/ 5133 w 10000"/>
                <a:gd name="connsiteY72" fmla="*/ 4234 h 10000"/>
                <a:gd name="connsiteX73" fmla="*/ 5085 w 10000"/>
                <a:gd name="connsiteY73" fmla="*/ 4324 h 10000"/>
                <a:gd name="connsiteX74" fmla="*/ 5048 w 10000"/>
                <a:gd name="connsiteY74" fmla="*/ 4354 h 10000"/>
                <a:gd name="connsiteX75" fmla="*/ 5000 w 10000"/>
                <a:gd name="connsiteY75" fmla="*/ 4414 h 10000"/>
                <a:gd name="connsiteX76" fmla="*/ 4952 w 10000"/>
                <a:gd name="connsiteY76" fmla="*/ 4505 h 10000"/>
                <a:gd name="connsiteX77" fmla="*/ 4891 w 10000"/>
                <a:gd name="connsiteY77" fmla="*/ 4565 h 10000"/>
                <a:gd name="connsiteX78" fmla="*/ 4843 w 10000"/>
                <a:gd name="connsiteY78" fmla="*/ 4655 h 10000"/>
                <a:gd name="connsiteX79" fmla="*/ 4782 w 10000"/>
                <a:gd name="connsiteY79" fmla="*/ 4745 h 10000"/>
                <a:gd name="connsiteX80" fmla="*/ 4746 w 10000"/>
                <a:gd name="connsiteY80" fmla="*/ 4745 h 10000"/>
                <a:gd name="connsiteX81" fmla="*/ 4709 w 10000"/>
                <a:gd name="connsiteY81" fmla="*/ 4835 h 10000"/>
                <a:gd name="connsiteX82" fmla="*/ 4673 w 10000"/>
                <a:gd name="connsiteY82" fmla="*/ 4865 h 10000"/>
                <a:gd name="connsiteX83" fmla="*/ 4625 w 10000"/>
                <a:gd name="connsiteY83" fmla="*/ 4925 h 10000"/>
                <a:gd name="connsiteX84" fmla="*/ 4564 w 10000"/>
                <a:gd name="connsiteY84" fmla="*/ 5015 h 10000"/>
                <a:gd name="connsiteX85" fmla="*/ 4492 w 10000"/>
                <a:gd name="connsiteY85" fmla="*/ 5105 h 10000"/>
                <a:gd name="connsiteX86" fmla="*/ 4467 w 10000"/>
                <a:gd name="connsiteY86" fmla="*/ 5135 h 10000"/>
                <a:gd name="connsiteX87" fmla="*/ 4443 w 10000"/>
                <a:gd name="connsiteY87" fmla="*/ 5165 h 10000"/>
                <a:gd name="connsiteX88" fmla="*/ 4395 w 10000"/>
                <a:gd name="connsiteY88" fmla="*/ 5255 h 10000"/>
                <a:gd name="connsiteX89" fmla="*/ 4346 w 10000"/>
                <a:gd name="connsiteY89" fmla="*/ 5345 h 10000"/>
                <a:gd name="connsiteX90" fmla="*/ 4298 w 10000"/>
                <a:gd name="connsiteY90" fmla="*/ 5405 h 10000"/>
                <a:gd name="connsiteX91" fmla="*/ 4249 w 10000"/>
                <a:gd name="connsiteY91" fmla="*/ 5495 h 10000"/>
                <a:gd name="connsiteX92" fmla="*/ 4213 w 10000"/>
                <a:gd name="connsiteY92" fmla="*/ 5556 h 10000"/>
                <a:gd name="connsiteX93" fmla="*/ 4189 w 10000"/>
                <a:gd name="connsiteY93" fmla="*/ 5616 h 10000"/>
                <a:gd name="connsiteX94" fmla="*/ 4153 w 10000"/>
                <a:gd name="connsiteY94" fmla="*/ 5706 h 10000"/>
                <a:gd name="connsiteX95" fmla="*/ 4116 w 10000"/>
                <a:gd name="connsiteY95" fmla="*/ 5796 h 10000"/>
                <a:gd name="connsiteX96" fmla="*/ 4056 w 10000"/>
                <a:gd name="connsiteY96" fmla="*/ 5916 h 10000"/>
                <a:gd name="connsiteX97" fmla="*/ 4019 w 10000"/>
                <a:gd name="connsiteY97" fmla="*/ 6006 h 10000"/>
                <a:gd name="connsiteX98" fmla="*/ 3995 w 10000"/>
                <a:gd name="connsiteY98" fmla="*/ 6096 h 10000"/>
                <a:gd name="connsiteX99" fmla="*/ 3947 w 10000"/>
                <a:gd name="connsiteY99" fmla="*/ 6216 h 10000"/>
                <a:gd name="connsiteX100" fmla="*/ 3910 w 10000"/>
                <a:gd name="connsiteY100" fmla="*/ 6306 h 10000"/>
                <a:gd name="connsiteX101" fmla="*/ 3874 w 10000"/>
                <a:gd name="connsiteY101" fmla="*/ 6426 h 10000"/>
                <a:gd name="connsiteX102" fmla="*/ 3838 w 10000"/>
                <a:gd name="connsiteY102" fmla="*/ 6547 h 10000"/>
                <a:gd name="connsiteX103" fmla="*/ 3801 w 10000"/>
                <a:gd name="connsiteY103" fmla="*/ 6667 h 10000"/>
                <a:gd name="connsiteX104" fmla="*/ 3765 w 10000"/>
                <a:gd name="connsiteY104" fmla="*/ 6787 h 10000"/>
                <a:gd name="connsiteX105" fmla="*/ 3741 w 10000"/>
                <a:gd name="connsiteY105" fmla="*/ 6907 h 10000"/>
                <a:gd name="connsiteX106" fmla="*/ 3705 w 10000"/>
                <a:gd name="connsiteY106" fmla="*/ 7027 h 10000"/>
                <a:gd name="connsiteX107" fmla="*/ 3656 w 10000"/>
                <a:gd name="connsiteY107" fmla="*/ 7177 h 10000"/>
                <a:gd name="connsiteX108" fmla="*/ 3620 w 10000"/>
                <a:gd name="connsiteY108" fmla="*/ 7297 h 10000"/>
                <a:gd name="connsiteX109" fmla="*/ 3571 w 10000"/>
                <a:gd name="connsiteY109" fmla="*/ 7477 h 10000"/>
                <a:gd name="connsiteX110" fmla="*/ 3535 w 10000"/>
                <a:gd name="connsiteY110" fmla="*/ 7568 h 10000"/>
                <a:gd name="connsiteX111" fmla="*/ 3499 w 10000"/>
                <a:gd name="connsiteY111" fmla="*/ 7688 h 10000"/>
                <a:gd name="connsiteX112" fmla="*/ 3462 w 10000"/>
                <a:gd name="connsiteY112" fmla="*/ 7778 h 10000"/>
                <a:gd name="connsiteX113" fmla="*/ 3426 w 10000"/>
                <a:gd name="connsiteY113" fmla="*/ 7868 h 10000"/>
                <a:gd name="connsiteX114" fmla="*/ 3378 w 10000"/>
                <a:gd name="connsiteY114" fmla="*/ 7988 h 10000"/>
                <a:gd name="connsiteX115" fmla="*/ 3366 w 10000"/>
                <a:gd name="connsiteY115" fmla="*/ 8018 h 10000"/>
                <a:gd name="connsiteX116" fmla="*/ 3317 w 10000"/>
                <a:gd name="connsiteY116" fmla="*/ 8108 h 10000"/>
                <a:gd name="connsiteX117" fmla="*/ 3269 w 10000"/>
                <a:gd name="connsiteY117" fmla="*/ 8228 h 10000"/>
                <a:gd name="connsiteX118" fmla="*/ 3220 w 10000"/>
                <a:gd name="connsiteY118" fmla="*/ 8288 h 10000"/>
                <a:gd name="connsiteX119" fmla="*/ 3172 w 10000"/>
                <a:gd name="connsiteY119" fmla="*/ 8348 h 10000"/>
                <a:gd name="connsiteX120" fmla="*/ 3136 w 10000"/>
                <a:gd name="connsiteY120" fmla="*/ 8408 h 10000"/>
                <a:gd name="connsiteX121" fmla="*/ 3099 w 10000"/>
                <a:gd name="connsiteY121" fmla="*/ 8468 h 10000"/>
                <a:gd name="connsiteX122" fmla="*/ 3039 w 10000"/>
                <a:gd name="connsiteY122" fmla="*/ 8529 h 10000"/>
                <a:gd name="connsiteX123" fmla="*/ 2966 w 10000"/>
                <a:gd name="connsiteY123" fmla="*/ 8589 h 10000"/>
                <a:gd name="connsiteX124" fmla="*/ 2893 w 10000"/>
                <a:gd name="connsiteY124" fmla="*/ 8679 h 10000"/>
                <a:gd name="connsiteX125" fmla="*/ 2869 w 10000"/>
                <a:gd name="connsiteY125" fmla="*/ 8679 h 10000"/>
                <a:gd name="connsiteX126" fmla="*/ 2809 w 10000"/>
                <a:gd name="connsiteY126" fmla="*/ 8739 h 10000"/>
                <a:gd name="connsiteX127" fmla="*/ 2748 w 10000"/>
                <a:gd name="connsiteY127" fmla="*/ 8769 h 10000"/>
                <a:gd name="connsiteX128" fmla="*/ 2688 w 10000"/>
                <a:gd name="connsiteY128" fmla="*/ 8799 h 10000"/>
                <a:gd name="connsiteX129" fmla="*/ 2627 w 10000"/>
                <a:gd name="connsiteY129" fmla="*/ 8829 h 10000"/>
                <a:gd name="connsiteX130" fmla="*/ 2518 w 10000"/>
                <a:gd name="connsiteY130" fmla="*/ 8859 h 10000"/>
                <a:gd name="connsiteX131" fmla="*/ 2458 w 10000"/>
                <a:gd name="connsiteY131" fmla="*/ 8859 h 10000"/>
                <a:gd name="connsiteX132" fmla="*/ 2409 w 10000"/>
                <a:gd name="connsiteY132" fmla="*/ 8889 h 10000"/>
                <a:gd name="connsiteX133" fmla="*/ 2349 w 10000"/>
                <a:gd name="connsiteY133" fmla="*/ 8919 h 10000"/>
                <a:gd name="connsiteX134" fmla="*/ 2312 w 10000"/>
                <a:gd name="connsiteY134" fmla="*/ 8949 h 10000"/>
                <a:gd name="connsiteX135" fmla="*/ 2288 w 10000"/>
                <a:gd name="connsiteY135" fmla="*/ 8979 h 10000"/>
                <a:gd name="connsiteX136" fmla="*/ 2240 w 10000"/>
                <a:gd name="connsiteY136" fmla="*/ 9009 h 10000"/>
                <a:gd name="connsiteX137" fmla="*/ 2191 w 10000"/>
                <a:gd name="connsiteY137" fmla="*/ 9039 h 10000"/>
                <a:gd name="connsiteX138" fmla="*/ 2131 w 10000"/>
                <a:gd name="connsiteY138" fmla="*/ 9129 h 10000"/>
                <a:gd name="connsiteX139" fmla="*/ 2058 w 10000"/>
                <a:gd name="connsiteY139" fmla="*/ 9189 h 10000"/>
                <a:gd name="connsiteX140" fmla="*/ 2010 w 10000"/>
                <a:gd name="connsiteY140" fmla="*/ 9279 h 10000"/>
                <a:gd name="connsiteX141" fmla="*/ 1961 w 10000"/>
                <a:gd name="connsiteY141" fmla="*/ 9309 h 10000"/>
                <a:gd name="connsiteX142" fmla="*/ 1925 w 10000"/>
                <a:gd name="connsiteY142" fmla="*/ 9369 h 10000"/>
                <a:gd name="connsiteX143" fmla="*/ 1864 w 10000"/>
                <a:gd name="connsiteY143" fmla="*/ 9429 h 10000"/>
                <a:gd name="connsiteX144" fmla="*/ 1792 w 10000"/>
                <a:gd name="connsiteY144" fmla="*/ 9520 h 10000"/>
                <a:gd name="connsiteX145" fmla="*/ 1719 w 10000"/>
                <a:gd name="connsiteY145" fmla="*/ 9610 h 10000"/>
                <a:gd name="connsiteX146" fmla="*/ 1646 w 10000"/>
                <a:gd name="connsiteY146" fmla="*/ 9670 h 10000"/>
                <a:gd name="connsiteX147" fmla="*/ 1610 w 10000"/>
                <a:gd name="connsiteY147" fmla="*/ 9700 h 10000"/>
                <a:gd name="connsiteX148" fmla="*/ 1562 w 10000"/>
                <a:gd name="connsiteY148" fmla="*/ 9730 h 10000"/>
                <a:gd name="connsiteX149" fmla="*/ 1501 w 10000"/>
                <a:gd name="connsiteY149" fmla="*/ 9760 h 10000"/>
                <a:gd name="connsiteX150" fmla="*/ 1441 w 10000"/>
                <a:gd name="connsiteY150" fmla="*/ 9790 h 10000"/>
                <a:gd name="connsiteX151" fmla="*/ 1404 w 10000"/>
                <a:gd name="connsiteY151" fmla="*/ 9820 h 10000"/>
                <a:gd name="connsiteX152" fmla="*/ 1344 w 10000"/>
                <a:gd name="connsiteY152" fmla="*/ 9850 h 10000"/>
                <a:gd name="connsiteX153" fmla="*/ 1271 w 10000"/>
                <a:gd name="connsiteY153" fmla="*/ 9880 h 10000"/>
                <a:gd name="connsiteX154" fmla="*/ 1199 w 10000"/>
                <a:gd name="connsiteY154" fmla="*/ 9910 h 10000"/>
                <a:gd name="connsiteX155" fmla="*/ 1126 w 10000"/>
                <a:gd name="connsiteY155" fmla="*/ 9940 h 10000"/>
                <a:gd name="connsiteX156" fmla="*/ 1053 w 10000"/>
                <a:gd name="connsiteY156" fmla="*/ 9970 h 10000"/>
                <a:gd name="connsiteX157" fmla="*/ 993 w 10000"/>
                <a:gd name="connsiteY157" fmla="*/ 9970 h 10000"/>
                <a:gd name="connsiteX158" fmla="*/ 956 w 10000"/>
                <a:gd name="connsiteY158" fmla="*/ 10000 h 10000"/>
                <a:gd name="connsiteX159" fmla="*/ 908 w 10000"/>
                <a:gd name="connsiteY159" fmla="*/ 10000 h 10000"/>
                <a:gd name="connsiteX160" fmla="*/ 847 w 10000"/>
                <a:gd name="connsiteY160" fmla="*/ 10000 h 10000"/>
                <a:gd name="connsiteX161" fmla="*/ 763 w 10000"/>
                <a:gd name="connsiteY161" fmla="*/ 10000 h 10000"/>
                <a:gd name="connsiteX162" fmla="*/ 678 w 10000"/>
                <a:gd name="connsiteY162" fmla="*/ 9970 h 10000"/>
                <a:gd name="connsiteX163" fmla="*/ 569 w 10000"/>
                <a:gd name="connsiteY163" fmla="*/ 9970 h 10000"/>
                <a:gd name="connsiteX164" fmla="*/ 496 w 10000"/>
                <a:gd name="connsiteY164" fmla="*/ 9910 h 10000"/>
                <a:gd name="connsiteX165" fmla="*/ 363 w 10000"/>
                <a:gd name="connsiteY165" fmla="*/ 9850 h 10000"/>
                <a:gd name="connsiteX166" fmla="*/ 254 w 10000"/>
                <a:gd name="connsiteY166" fmla="*/ 9790 h 10000"/>
                <a:gd name="connsiteX167" fmla="*/ 157 w 10000"/>
                <a:gd name="connsiteY167" fmla="*/ 9790 h 10000"/>
                <a:gd name="connsiteX168" fmla="*/ 133 w 10000"/>
                <a:gd name="connsiteY168" fmla="*/ 9790 h 10000"/>
                <a:gd name="connsiteX169" fmla="*/ 85 w 10000"/>
                <a:gd name="connsiteY169" fmla="*/ 9790 h 10000"/>
                <a:gd name="connsiteX170" fmla="*/ 48 w 10000"/>
                <a:gd name="connsiteY170" fmla="*/ 9820 h 10000"/>
                <a:gd name="connsiteX171" fmla="*/ 0 w 10000"/>
                <a:gd name="connsiteY171" fmla="*/ 9850 h 10000"/>
                <a:gd name="connsiteX0" fmla="*/ 10000 w 10000"/>
                <a:gd name="connsiteY0" fmla="*/ 0 h 10000"/>
                <a:gd name="connsiteX1" fmla="*/ 9903 w 10000"/>
                <a:gd name="connsiteY1" fmla="*/ 30 h 10000"/>
                <a:gd name="connsiteX2" fmla="*/ 9806 w 10000"/>
                <a:gd name="connsiteY2" fmla="*/ 30 h 10000"/>
                <a:gd name="connsiteX3" fmla="*/ 9722 w 10000"/>
                <a:gd name="connsiteY3" fmla="*/ 60 h 10000"/>
                <a:gd name="connsiteX4" fmla="*/ 9613 w 10000"/>
                <a:gd name="connsiteY4" fmla="*/ 60 h 10000"/>
                <a:gd name="connsiteX5" fmla="*/ 9504 w 10000"/>
                <a:gd name="connsiteY5" fmla="*/ 60 h 10000"/>
                <a:gd name="connsiteX6" fmla="*/ 9068 w 10000"/>
                <a:gd name="connsiteY6" fmla="*/ 120 h 10000"/>
                <a:gd name="connsiteX7" fmla="*/ 8959 w 10000"/>
                <a:gd name="connsiteY7" fmla="*/ 150 h 10000"/>
                <a:gd name="connsiteX8" fmla="*/ 8923 w 10000"/>
                <a:gd name="connsiteY8" fmla="*/ 150 h 10000"/>
                <a:gd name="connsiteX9" fmla="*/ 8898 w 10000"/>
                <a:gd name="connsiteY9" fmla="*/ 150 h 10000"/>
                <a:gd name="connsiteX10" fmla="*/ 8862 w 10000"/>
                <a:gd name="connsiteY10" fmla="*/ 180 h 10000"/>
                <a:gd name="connsiteX11" fmla="*/ 8826 w 10000"/>
                <a:gd name="connsiteY11" fmla="*/ 210 h 10000"/>
                <a:gd name="connsiteX12" fmla="*/ 8753 w 10000"/>
                <a:gd name="connsiteY12" fmla="*/ 270 h 10000"/>
                <a:gd name="connsiteX13" fmla="*/ 8692 w 10000"/>
                <a:gd name="connsiteY13" fmla="*/ 300 h 10000"/>
                <a:gd name="connsiteX14" fmla="*/ 8644 w 10000"/>
                <a:gd name="connsiteY14" fmla="*/ 360 h 10000"/>
                <a:gd name="connsiteX15" fmla="*/ 8596 w 10000"/>
                <a:gd name="connsiteY15" fmla="*/ 420 h 10000"/>
                <a:gd name="connsiteX16" fmla="*/ 8535 w 10000"/>
                <a:gd name="connsiteY16" fmla="*/ 480 h 10000"/>
                <a:gd name="connsiteX17" fmla="*/ 8450 w 10000"/>
                <a:gd name="connsiteY17" fmla="*/ 541 h 10000"/>
                <a:gd name="connsiteX18" fmla="*/ 8402 w 10000"/>
                <a:gd name="connsiteY18" fmla="*/ 571 h 10000"/>
                <a:gd name="connsiteX19" fmla="*/ 8317 w 10000"/>
                <a:gd name="connsiteY19" fmla="*/ 661 h 10000"/>
                <a:gd name="connsiteX20" fmla="*/ 8269 w 10000"/>
                <a:gd name="connsiteY20" fmla="*/ 691 h 10000"/>
                <a:gd name="connsiteX21" fmla="*/ 8208 w 10000"/>
                <a:gd name="connsiteY21" fmla="*/ 721 h 10000"/>
                <a:gd name="connsiteX22" fmla="*/ 8136 w 10000"/>
                <a:gd name="connsiteY22" fmla="*/ 751 h 10000"/>
                <a:gd name="connsiteX23" fmla="*/ 8075 w 10000"/>
                <a:gd name="connsiteY23" fmla="*/ 781 h 10000"/>
                <a:gd name="connsiteX24" fmla="*/ 7990 w 10000"/>
                <a:gd name="connsiteY24" fmla="*/ 811 h 10000"/>
                <a:gd name="connsiteX25" fmla="*/ 7930 w 10000"/>
                <a:gd name="connsiteY25" fmla="*/ 811 h 10000"/>
                <a:gd name="connsiteX26" fmla="*/ 7857 w 10000"/>
                <a:gd name="connsiteY26" fmla="*/ 811 h 10000"/>
                <a:gd name="connsiteX27" fmla="*/ 7797 w 10000"/>
                <a:gd name="connsiteY27" fmla="*/ 841 h 10000"/>
                <a:gd name="connsiteX28" fmla="*/ 7651 w 10000"/>
                <a:gd name="connsiteY28" fmla="*/ 871 h 10000"/>
                <a:gd name="connsiteX29" fmla="*/ 7542 w 10000"/>
                <a:gd name="connsiteY29" fmla="*/ 901 h 10000"/>
                <a:gd name="connsiteX30" fmla="*/ 7494 w 10000"/>
                <a:gd name="connsiteY30" fmla="*/ 901 h 10000"/>
                <a:gd name="connsiteX31" fmla="*/ 7433 w 10000"/>
                <a:gd name="connsiteY31" fmla="*/ 931 h 10000"/>
                <a:gd name="connsiteX32" fmla="*/ 7373 w 10000"/>
                <a:gd name="connsiteY32" fmla="*/ 961 h 10000"/>
                <a:gd name="connsiteX33" fmla="*/ 7300 w 10000"/>
                <a:gd name="connsiteY33" fmla="*/ 991 h 10000"/>
                <a:gd name="connsiteX34" fmla="*/ 7252 w 10000"/>
                <a:gd name="connsiteY34" fmla="*/ 991 h 10000"/>
                <a:gd name="connsiteX35" fmla="*/ 7191 w 10000"/>
                <a:gd name="connsiteY35" fmla="*/ 1081 h 10000"/>
                <a:gd name="connsiteX36" fmla="*/ 7131 w 10000"/>
                <a:gd name="connsiteY36" fmla="*/ 1111 h 10000"/>
                <a:gd name="connsiteX37" fmla="*/ 7022 w 10000"/>
                <a:gd name="connsiteY37" fmla="*/ 1201 h 10000"/>
                <a:gd name="connsiteX38" fmla="*/ 6961 w 10000"/>
                <a:gd name="connsiteY38" fmla="*/ 1261 h 10000"/>
                <a:gd name="connsiteX39" fmla="*/ 6889 w 10000"/>
                <a:gd name="connsiteY39" fmla="*/ 1321 h 10000"/>
                <a:gd name="connsiteX40" fmla="*/ 6792 w 10000"/>
                <a:gd name="connsiteY40" fmla="*/ 1411 h 10000"/>
                <a:gd name="connsiteX41" fmla="*/ 6683 w 10000"/>
                <a:gd name="connsiteY41" fmla="*/ 1502 h 10000"/>
                <a:gd name="connsiteX42" fmla="*/ 6634 w 10000"/>
                <a:gd name="connsiteY42" fmla="*/ 1592 h 10000"/>
                <a:gd name="connsiteX43" fmla="*/ 6550 w 10000"/>
                <a:gd name="connsiteY43" fmla="*/ 1682 h 10000"/>
                <a:gd name="connsiteX44" fmla="*/ 6501 w 10000"/>
                <a:gd name="connsiteY44" fmla="*/ 1742 h 10000"/>
                <a:gd name="connsiteX45" fmla="*/ 6441 w 10000"/>
                <a:gd name="connsiteY45" fmla="*/ 1802 h 10000"/>
                <a:gd name="connsiteX46" fmla="*/ 6392 w 10000"/>
                <a:gd name="connsiteY46" fmla="*/ 1892 h 10000"/>
                <a:gd name="connsiteX47" fmla="*/ 6332 w 10000"/>
                <a:gd name="connsiteY47" fmla="*/ 1952 h 10000"/>
                <a:gd name="connsiteX48" fmla="*/ 6283 w 10000"/>
                <a:gd name="connsiteY48" fmla="*/ 2012 h 10000"/>
                <a:gd name="connsiteX49" fmla="*/ 6235 w 10000"/>
                <a:gd name="connsiteY49" fmla="*/ 2102 h 10000"/>
                <a:gd name="connsiteX50" fmla="*/ 6186 w 10000"/>
                <a:gd name="connsiteY50" fmla="*/ 2192 h 10000"/>
                <a:gd name="connsiteX51" fmla="*/ 6114 w 10000"/>
                <a:gd name="connsiteY51" fmla="*/ 2312 h 10000"/>
                <a:gd name="connsiteX52" fmla="*/ 6029 w 10000"/>
                <a:gd name="connsiteY52" fmla="*/ 2432 h 10000"/>
                <a:gd name="connsiteX53" fmla="*/ 5981 w 10000"/>
                <a:gd name="connsiteY53" fmla="*/ 2553 h 10000"/>
                <a:gd name="connsiteX54" fmla="*/ 5920 w 10000"/>
                <a:gd name="connsiteY54" fmla="*/ 2673 h 10000"/>
                <a:gd name="connsiteX55" fmla="*/ 5884 w 10000"/>
                <a:gd name="connsiteY55" fmla="*/ 2763 h 10000"/>
                <a:gd name="connsiteX56" fmla="*/ 5811 w 10000"/>
                <a:gd name="connsiteY56" fmla="*/ 2883 h 10000"/>
                <a:gd name="connsiteX57" fmla="*/ 5751 w 10000"/>
                <a:gd name="connsiteY57" fmla="*/ 3003 h 10000"/>
                <a:gd name="connsiteX58" fmla="*/ 5714 w 10000"/>
                <a:gd name="connsiteY58" fmla="*/ 3093 h 10000"/>
                <a:gd name="connsiteX59" fmla="*/ 5678 w 10000"/>
                <a:gd name="connsiteY59" fmla="*/ 3183 h 10000"/>
                <a:gd name="connsiteX60" fmla="*/ 5630 w 10000"/>
                <a:gd name="connsiteY60" fmla="*/ 3273 h 10000"/>
                <a:gd name="connsiteX61" fmla="*/ 5581 w 10000"/>
                <a:gd name="connsiteY61" fmla="*/ 3393 h 10000"/>
                <a:gd name="connsiteX62" fmla="*/ 5545 w 10000"/>
                <a:gd name="connsiteY62" fmla="*/ 3453 h 10000"/>
                <a:gd name="connsiteX63" fmla="*/ 5496 w 10000"/>
                <a:gd name="connsiteY63" fmla="*/ 3514 h 10000"/>
                <a:gd name="connsiteX64" fmla="*/ 5460 w 10000"/>
                <a:gd name="connsiteY64" fmla="*/ 3604 h 10000"/>
                <a:gd name="connsiteX65" fmla="*/ 5400 w 10000"/>
                <a:gd name="connsiteY65" fmla="*/ 3724 h 10000"/>
                <a:gd name="connsiteX66" fmla="*/ 5363 w 10000"/>
                <a:gd name="connsiteY66" fmla="*/ 3814 h 10000"/>
                <a:gd name="connsiteX67" fmla="*/ 5327 w 10000"/>
                <a:gd name="connsiteY67" fmla="*/ 3874 h 10000"/>
                <a:gd name="connsiteX68" fmla="*/ 5291 w 10000"/>
                <a:gd name="connsiteY68" fmla="*/ 3934 h 10000"/>
                <a:gd name="connsiteX69" fmla="*/ 5230 w 10000"/>
                <a:gd name="connsiteY69" fmla="*/ 4084 h 10000"/>
                <a:gd name="connsiteX70" fmla="*/ 5169 w 10000"/>
                <a:gd name="connsiteY70" fmla="*/ 4174 h 10000"/>
                <a:gd name="connsiteX71" fmla="*/ 5133 w 10000"/>
                <a:gd name="connsiteY71" fmla="*/ 4234 h 10000"/>
                <a:gd name="connsiteX72" fmla="*/ 5085 w 10000"/>
                <a:gd name="connsiteY72" fmla="*/ 4324 h 10000"/>
                <a:gd name="connsiteX73" fmla="*/ 5048 w 10000"/>
                <a:gd name="connsiteY73" fmla="*/ 4354 h 10000"/>
                <a:gd name="connsiteX74" fmla="*/ 5000 w 10000"/>
                <a:gd name="connsiteY74" fmla="*/ 4414 h 10000"/>
                <a:gd name="connsiteX75" fmla="*/ 4952 w 10000"/>
                <a:gd name="connsiteY75" fmla="*/ 4505 h 10000"/>
                <a:gd name="connsiteX76" fmla="*/ 4891 w 10000"/>
                <a:gd name="connsiteY76" fmla="*/ 4565 h 10000"/>
                <a:gd name="connsiteX77" fmla="*/ 4843 w 10000"/>
                <a:gd name="connsiteY77" fmla="*/ 4655 h 10000"/>
                <a:gd name="connsiteX78" fmla="*/ 4782 w 10000"/>
                <a:gd name="connsiteY78" fmla="*/ 4745 h 10000"/>
                <a:gd name="connsiteX79" fmla="*/ 4746 w 10000"/>
                <a:gd name="connsiteY79" fmla="*/ 4745 h 10000"/>
                <a:gd name="connsiteX80" fmla="*/ 4709 w 10000"/>
                <a:gd name="connsiteY80" fmla="*/ 4835 h 10000"/>
                <a:gd name="connsiteX81" fmla="*/ 4673 w 10000"/>
                <a:gd name="connsiteY81" fmla="*/ 4865 h 10000"/>
                <a:gd name="connsiteX82" fmla="*/ 4625 w 10000"/>
                <a:gd name="connsiteY82" fmla="*/ 4925 h 10000"/>
                <a:gd name="connsiteX83" fmla="*/ 4564 w 10000"/>
                <a:gd name="connsiteY83" fmla="*/ 5015 h 10000"/>
                <a:gd name="connsiteX84" fmla="*/ 4492 w 10000"/>
                <a:gd name="connsiteY84" fmla="*/ 5105 h 10000"/>
                <a:gd name="connsiteX85" fmla="*/ 4467 w 10000"/>
                <a:gd name="connsiteY85" fmla="*/ 5135 h 10000"/>
                <a:gd name="connsiteX86" fmla="*/ 4443 w 10000"/>
                <a:gd name="connsiteY86" fmla="*/ 5165 h 10000"/>
                <a:gd name="connsiteX87" fmla="*/ 4395 w 10000"/>
                <a:gd name="connsiteY87" fmla="*/ 5255 h 10000"/>
                <a:gd name="connsiteX88" fmla="*/ 4346 w 10000"/>
                <a:gd name="connsiteY88" fmla="*/ 5345 h 10000"/>
                <a:gd name="connsiteX89" fmla="*/ 4298 w 10000"/>
                <a:gd name="connsiteY89" fmla="*/ 5405 h 10000"/>
                <a:gd name="connsiteX90" fmla="*/ 4249 w 10000"/>
                <a:gd name="connsiteY90" fmla="*/ 5495 h 10000"/>
                <a:gd name="connsiteX91" fmla="*/ 4213 w 10000"/>
                <a:gd name="connsiteY91" fmla="*/ 5556 h 10000"/>
                <a:gd name="connsiteX92" fmla="*/ 4189 w 10000"/>
                <a:gd name="connsiteY92" fmla="*/ 5616 h 10000"/>
                <a:gd name="connsiteX93" fmla="*/ 4153 w 10000"/>
                <a:gd name="connsiteY93" fmla="*/ 5706 h 10000"/>
                <a:gd name="connsiteX94" fmla="*/ 4116 w 10000"/>
                <a:gd name="connsiteY94" fmla="*/ 5796 h 10000"/>
                <a:gd name="connsiteX95" fmla="*/ 4056 w 10000"/>
                <a:gd name="connsiteY95" fmla="*/ 5916 h 10000"/>
                <a:gd name="connsiteX96" fmla="*/ 4019 w 10000"/>
                <a:gd name="connsiteY96" fmla="*/ 6006 h 10000"/>
                <a:gd name="connsiteX97" fmla="*/ 3995 w 10000"/>
                <a:gd name="connsiteY97" fmla="*/ 6096 h 10000"/>
                <a:gd name="connsiteX98" fmla="*/ 3947 w 10000"/>
                <a:gd name="connsiteY98" fmla="*/ 6216 h 10000"/>
                <a:gd name="connsiteX99" fmla="*/ 3910 w 10000"/>
                <a:gd name="connsiteY99" fmla="*/ 6306 h 10000"/>
                <a:gd name="connsiteX100" fmla="*/ 3874 w 10000"/>
                <a:gd name="connsiteY100" fmla="*/ 6426 h 10000"/>
                <a:gd name="connsiteX101" fmla="*/ 3838 w 10000"/>
                <a:gd name="connsiteY101" fmla="*/ 6547 h 10000"/>
                <a:gd name="connsiteX102" fmla="*/ 3801 w 10000"/>
                <a:gd name="connsiteY102" fmla="*/ 6667 h 10000"/>
                <a:gd name="connsiteX103" fmla="*/ 3765 w 10000"/>
                <a:gd name="connsiteY103" fmla="*/ 6787 h 10000"/>
                <a:gd name="connsiteX104" fmla="*/ 3741 w 10000"/>
                <a:gd name="connsiteY104" fmla="*/ 6907 h 10000"/>
                <a:gd name="connsiteX105" fmla="*/ 3705 w 10000"/>
                <a:gd name="connsiteY105" fmla="*/ 7027 h 10000"/>
                <a:gd name="connsiteX106" fmla="*/ 3656 w 10000"/>
                <a:gd name="connsiteY106" fmla="*/ 7177 h 10000"/>
                <a:gd name="connsiteX107" fmla="*/ 3620 w 10000"/>
                <a:gd name="connsiteY107" fmla="*/ 7297 h 10000"/>
                <a:gd name="connsiteX108" fmla="*/ 3571 w 10000"/>
                <a:gd name="connsiteY108" fmla="*/ 7477 h 10000"/>
                <a:gd name="connsiteX109" fmla="*/ 3535 w 10000"/>
                <a:gd name="connsiteY109" fmla="*/ 7568 h 10000"/>
                <a:gd name="connsiteX110" fmla="*/ 3499 w 10000"/>
                <a:gd name="connsiteY110" fmla="*/ 7688 h 10000"/>
                <a:gd name="connsiteX111" fmla="*/ 3462 w 10000"/>
                <a:gd name="connsiteY111" fmla="*/ 7778 h 10000"/>
                <a:gd name="connsiteX112" fmla="*/ 3426 w 10000"/>
                <a:gd name="connsiteY112" fmla="*/ 7868 h 10000"/>
                <a:gd name="connsiteX113" fmla="*/ 3378 w 10000"/>
                <a:gd name="connsiteY113" fmla="*/ 7988 h 10000"/>
                <a:gd name="connsiteX114" fmla="*/ 3366 w 10000"/>
                <a:gd name="connsiteY114" fmla="*/ 8018 h 10000"/>
                <a:gd name="connsiteX115" fmla="*/ 3317 w 10000"/>
                <a:gd name="connsiteY115" fmla="*/ 8108 h 10000"/>
                <a:gd name="connsiteX116" fmla="*/ 3269 w 10000"/>
                <a:gd name="connsiteY116" fmla="*/ 8228 h 10000"/>
                <a:gd name="connsiteX117" fmla="*/ 3220 w 10000"/>
                <a:gd name="connsiteY117" fmla="*/ 8288 h 10000"/>
                <a:gd name="connsiteX118" fmla="*/ 3172 w 10000"/>
                <a:gd name="connsiteY118" fmla="*/ 8348 h 10000"/>
                <a:gd name="connsiteX119" fmla="*/ 3136 w 10000"/>
                <a:gd name="connsiteY119" fmla="*/ 8408 h 10000"/>
                <a:gd name="connsiteX120" fmla="*/ 3099 w 10000"/>
                <a:gd name="connsiteY120" fmla="*/ 8468 h 10000"/>
                <a:gd name="connsiteX121" fmla="*/ 3039 w 10000"/>
                <a:gd name="connsiteY121" fmla="*/ 8529 h 10000"/>
                <a:gd name="connsiteX122" fmla="*/ 2966 w 10000"/>
                <a:gd name="connsiteY122" fmla="*/ 8589 h 10000"/>
                <a:gd name="connsiteX123" fmla="*/ 2893 w 10000"/>
                <a:gd name="connsiteY123" fmla="*/ 8679 h 10000"/>
                <a:gd name="connsiteX124" fmla="*/ 2869 w 10000"/>
                <a:gd name="connsiteY124" fmla="*/ 8679 h 10000"/>
                <a:gd name="connsiteX125" fmla="*/ 2809 w 10000"/>
                <a:gd name="connsiteY125" fmla="*/ 8739 h 10000"/>
                <a:gd name="connsiteX126" fmla="*/ 2748 w 10000"/>
                <a:gd name="connsiteY126" fmla="*/ 8769 h 10000"/>
                <a:gd name="connsiteX127" fmla="*/ 2688 w 10000"/>
                <a:gd name="connsiteY127" fmla="*/ 8799 h 10000"/>
                <a:gd name="connsiteX128" fmla="*/ 2627 w 10000"/>
                <a:gd name="connsiteY128" fmla="*/ 8829 h 10000"/>
                <a:gd name="connsiteX129" fmla="*/ 2518 w 10000"/>
                <a:gd name="connsiteY129" fmla="*/ 8859 h 10000"/>
                <a:gd name="connsiteX130" fmla="*/ 2458 w 10000"/>
                <a:gd name="connsiteY130" fmla="*/ 8859 h 10000"/>
                <a:gd name="connsiteX131" fmla="*/ 2409 w 10000"/>
                <a:gd name="connsiteY131" fmla="*/ 8889 h 10000"/>
                <a:gd name="connsiteX132" fmla="*/ 2349 w 10000"/>
                <a:gd name="connsiteY132" fmla="*/ 8919 h 10000"/>
                <a:gd name="connsiteX133" fmla="*/ 2312 w 10000"/>
                <a:gd name="connsiteY133" fmla="*/ 8949 h 10000"/>
                <a:gd name="connsiteX134" fmla="*/ 2288 w 10000"/>
                <a:gd name="connsiteY134" fmla="*/ 8979 h 10000"/>
                <a:gd name="connsiteX135" fmla="*/ 2240 w 10000"/>
                <a:gd name="connsiteY135" fmla="*/ 9009 h 10000"/>
                <a:gd name="connsiteX136" fmla="*/ 2191 w 10000"/>
                <a:gd name="connsiteY136" fmla="*/ 9039 h 10000"/>
                <a:gd name="connsiteX137" fmla="*/ 2131 w 10000"/>
                <a:gd name="connsiteY137" fmla="*/ 9129 h 10000"/>
                <a:gd name="connsiteX138" fmla="*/ 2058 w 10000"/>
                <a:gd name="connsiteY138" fmla="*/ 9189 h 10000"/>
                <a:gd name="connsiteX139" fmla="*/ 2010 w 10000"/>
                <a:gd name="connsiteY139" fmla="*/ 9279 h 10000"/>
                <a:gd name="connsiteX140" fmla="*/ 1961 w 10000"/>
                <a:gd name="connsiteY140" fmla="*/ 9309 h 10000"/>
                <a:gd name="connsiteX141" fmla="*/ 1925 w 10000"/>
                <a:gd name="connsiteY141" fmla="*/ 9369 h 10000"/>
                <a:gd name="connsiteX142" fmla="*/ 1864 w 10000"/>
                <a:gd name="connsiteY142" fmla="*/ 9429 h 10000"/>
                <a:gd name="connsiteX143" fmla="*/ 1792 w 10000"/>
                <a:gd name="connsiteY143" fmla="*/ 9520 h 10000"/>
                <a:gd name="connsiteX144" fmla="*/ 1719 w 10000"/>
                <a:gd name="connsiteY144" fmla="*/ 9610 h 10000"/>
                <a:gd name="connsiteX145" fmla="*/ 1646 w 10000"/>
                <a:gd name="connsiteY145" fmla="*/ 9670 h 10000"/>
                <a:gd name="connsiteX146" fmla="*/ 1610 w 10000"/>
                <a:gd name="connsiteY146" fmla="*/ 9700 h 10000"/>
                <a:gd name="connsiteX147" fmla="*/ 1562 w 10000"/>
                <a:gd name="connsiteY147" fmla="*/ 9730 h 10000"/>
                <a:gd name="connsiteX148" fmla="*/ 1501 w 10000"/>
                <a:gd name="connsiteY148" fmla="*/ 9760 h 10000"/>
                <a:gd name="connsiteX149" fmla="*/ 1441 w 10000"/>
                <a:gd name="connsiteY149" fmla="*/ 9790 h 10000"/>
                <a:gd name="connsiteX150" fmla="*/ 1404 w 10000"/>
                <a:gd name="connsiteY150" fmla="*/ 9820 h 10000"/>
                <a:gd name="connsiteX151" fmla="*/ 1344 w 10000"/>
                <a:gd name="connsiteY151" fmla="*/ 9850 h 10000"/>
                <a:gd name="connsiteX152" fmla="*/ 1271 w 10000"/>
                <a:gd name="connsiteY152" fmla="*/ 9880 h 10000"/>
                <a:gd name="connsiteX153" fmla="*/ 1199 w 10000"/>
                <a:gd name="connsiteY153" fmla="*/ 9910 h 10000"/>
                <a:gd name="connsiteX154" fmla="*/ 1126 w 10000"/>
                <a:gd name="connsiteY154" fmla="*/ 9940 h 10000"/>
                <a:gd name="connsiteX155" fmla="*/ 1053 w 10000"/>
                <a:gd name="connsiteY155" fmla="*/ 9970 h 10000"/>
                <a:gd name="connsiteX156" fmla="*/ 993 w 10000"/>
                <a:gd name="connsiteY156" fmla="*/ 9970 h 10000"/>
                <a:gd name="connsiteX157" fmla="*/ 956 w 10000"/>
                <a:gd name="connsiteY157" fmla="*/ 10000 h 10000"/>
                <a:gd name="connsiteX158" fmla="*/ 908 w 10000"/>
                <a:gd name="connsiteY158" fmla="*/ 10000 h 10000"/>
                <a:gd name="connsiteX159" fmla="*/ 847 w 10000"/>
                <a:gd name="connsiteY159" fmla="*/ 10000 h 10000"/>
                <a:gd name="connsiteX160" fmla="*/ 763 w 10000"/>
                <a:gd name="connsiteY160" fmla="*/ 10000 h 10000"/>
                <a:gd name="connsiteX161" fmla="*/ 678 w 10000"/>
                <a:gd name="connsiteY161" fmla="*/ 9970 h 10000"/>
                <a:gd name="connsiteX162" fmla="*/ 569 w 10000"/>
                <a:gd name="connsiteY162" fmla="*/ 9970 h 10000"/>
                <a:gd name="connsiteX163" fmla="*/ 496 w 10000"/>
                <a:gd name="connsiteY163" fmla="*/ 9910 h 10000"/>
                <a:gd name="connsiteX164" fmla="*/ 363 w 10000"/>
                <a:gd name="connsiteY164" fmla="*/ 9850 h 10000"/>
                <a:gd name="connsiteX165" fmla="*/ 254 w 10000"/>
                <a:gd name="connsiteY165" fmla="*/ 9790 h 10000"/>
                <a:gd name="connsiteX166" fmla="*/ 157 w 10000"/>
                <a:gd name="connsiteY166" fmla="*/ 9790 h 10000"/>
                <a:gd name="connsiteX167" fmla="*/ 133 w 10000"/>
                <a:gd name="connsiteY167" fmla="*/ 9790 h 10000"/>
                <a:gd name="connsiteX168" fmla="*/ 85 w 10000"/>
                <a:gd name="connsiteY168" fmla="*/ 9790 h 10000"/>
                <a:gd name="connsiteX169" fmla="*/ 48 w 10000"/>
                <a:gd name="connsiteY169" fmla="*/ 9820 h 10000"/>
                <a:gd name="connsiteX170" fmla="*/ 0 w 10000"/>
                <a:gd name="connsiteY170" fmla="*/ 9850 h 10000"/>
                <a:gd name="connsiteX0" fmla="*/ 10000 w 10000"/>
                <a:gd name="connsiteY0" fmla="*/ 0 h 10000"/>
                <a:gd name="connsiteX1" fmla="*/ 9903 w 10000"/>
                <a:gd name="connsiteY1" fmla="*/ 30 h 10000"/>
                <a:gd name="connsiteX2" fmla="*/ 9806 w 10000"/>
                <a:gd name="connsiteY2" fmla="*/ 30 h 10000"/>
                <a:gd name="connsiteX3" fmla="*/ 9722 w 10000"/>
                <a:gd name="connsiteY3" fmla="*/ 60 h 10000"/>
                <a:gd name="connsiteX4" fmla="*/ 9613 w 10000"/>
                <a:gd name="connsiteY4" fmla="*/ 60 h 10000"/>
                <a:gd name="connsiteX5" fmla="*/ 9504 w 10000"/>
                <a:gd name="connsiteY5" fmla="*/ 60 h 10000"/>
                <a:gd name="connsiteX6" fmla="*/ 9068 w 10000"/>
                <a:gd name="connsiteY6" fmla="*/ 120 h 10000"/>
                <a:gd name="connsiteX7" fmla="*/ 8923 w 10000"/>
                <a:gd name="connsiteY7" fmla="*/ 150 h 10000"/>
                <a:gd name="connsiteX8" fmla="*/ 8898 w 10000"/>
                <a:gd name="connsiteY8" fmla="*/ 150 h 10000"/>
                <a:gd name="connsiteX9" fmla="*/ 8862 w 10000"/>
                <a:gd name="connsiteY9" fmla="*/ 180 h 10000"/>
                <a:gd name="connsiteX10" fmla="*/ 8826 w 10000"/>
                <a:gd name="connsiteY10" fmla="*/ 210 h 10000"/>
                <a:gd name="connsiteX11" fmla="*/ 8753 w 10000"/>
                <a:gd name="connsiteY11" fmla="*/ 270 h 10000"/>
                <a:gd name="connsiteX12" fmla="*/ 8692 w 10000"/>
                <a:gd name="connsiteY12" fmla="*/ 300 h 10000"/>
                <a:gd name="connsiteX13" fmla="*/ 8644 w 10000"/>
                <a:gd name="connsiteY13" fmla="*/ 360 h 10000"/>
                <a:gd name="connsiteX14" fmla="*/ 8596 w 10000"/>
                <a:gd name="connsiteY14" fmla="*/ 420 h 10000"/>
                <a:gd name="connsiteX15" fmla="*/ 8535 w 10000"/>
                <a:gd name="connsiteY15" fmla="*/ 480 h 10000"/>
                <a:gd name="connsiteX16" fmla="*/ 8450 w 10000"/>
                <a:gd name="connsiteY16" fmla="*/ 541 h 10000"/>
                <a:gd name="connsiteX17" fmla="*/ 8402 w 10000"/>
                <a:gd name="connsiteY17" fmla="*/ 571 h 10000"/>
                <a:gd name="connsiteX18" fmla="*/ 8317 w 10000"/>
                <a:gd name="connsiteY18" fmla="*/ 661 h 10000"/>
                <a:gd name="connsiteX19" fmla="*/ 8269 w 10000"/>
                <a:gd name="connsiteY19" fmla="*/ 691 h 10000"/>
                <a:gd name="connsiteX20" fmla="*/ 8208 w 10000"/>
                <a:gd name="connsiteY20" fmla="*/ 721 h 10000"/>
                <a:gd name="connsiteX21" fmla="*/ 8136 w 10000"/>
                <a:gd name="connsiteY21" fmla="*/ 751 h 10000"/>
                <a:gd name="connsiteX22" fmla="*/ 8075 w 10000"/>
                <a:gd name="connsiteY22" fmla="*/ 781 h 10000"/>
                <a:gd name="connsiteX23" fmla="*/ 7990 w 10000"/>
                <a:gd name="connsiteY23" fmla="*/ 811 h 10000"/>
                <a:gd name="connsiteX24" fmla="*/ 7930 w 10000"/>
                <a:gd name="connsiteY24" fmla="*/ 811 h 10000"/>
                <a:gd name="connsiteX25" fmla="*/ 7857 w 10000"/>
                <a:gd name="connsiteY25" fmla="*/ 811 h 10000"/>
                <a:gd name="connsiteX26" fmla="*/ 7797 w 10000"/>
                <a:gd name="connsiteY26" fmla="*/ 841 h 10000"/>
                <a:gd name="connsiteX27" fmla="*/ 7651 w 10000"/>
                <a:gd name="connsiteY27" fmla="*/ 871 h 10000"/>
                <a:gd name="connsiteX28" fmla="*/ 7542 w 10000"/>
                <a:gd name="connsiteY28" fmla="*/ 901 h 10000"/>
                <a:gd name="connsiteX29" fmla="*/ 7494 w 10000"/>
                <a:gd name="connsiteY29" fmla="*/ 901 h 10000"/>
                <a:gd name="connsiteX30" fmla="*/ 7433 w 10000"/>
                <a:gd name="connsiteY30" fmla="*/ 931 h 10000"/>
                <a:gd name="connsiteX31" fmla="*/ 7373 w 10000"/>
                <a:gd name="connsiteY31" fmla="*/ 961 h 10000"/>
                <a:gd name="connsiteX32" fmla="*/ 7300 w 10000"/>
                <a:gd name="connsiteY32" fmla="*/ 991 h 10000"/>
                <a:gd name="connsiteX33" fmla="*/ 7252 w 10000"/>
                <a:gd name="connsiteY33" fmla="*/ 991 h 10000"/>
                <a:gd name="connsiteX34" fmla="*/ 7191 w 10000"/>
                <a:gd name="connsiteY34" fmla="*/ 1081 h 10000"/>
                <a:gd name="connsiteX35" fmla="*/ 7131 w 10000"/>
                <a:gd name="connsiteY35" fmla="*/ 1111 h 10000"/>
                <a:gd name="connsiteX36" fmla="*/ 7022 w 10000"/>
                <a:gd name="connsiteY36" fmla="*/ 1201 h 10000"/>
                <a:gd name="connsiteX37" fmla="*/ 6961 w 10000"/>
                <a:gd name="connsiteY37" fmla="*/ 1261 h 10000"/>
                <a:gd name="connsiteX38" fmla="*/ 6889 w 10000"/>
                <a:gd name="connsiteY38" fmla="*/ 1321 h 10000"/>
                <a:gd name="connsiteX39" fmla="*/ 6792 w 10000"/>
                <a:gd name="connsiteY39" fmla="*/ 1411 h 10000"/>
                <a:gd name="connsiteX40" fmla="*/ 6683 w 10000"/>
                <a:gd name="connsiteY40" fmla="*/ 1502 h 10000"/>
                <a:gd name="connsiteX41" fmla="*/ 6634 w 10000"/>
                <a:gd name="connsiteY41" fmla="*/ 1592 h 10000"/>
                <a:gd name="connsiteX42" fmla="*/ 6550 w 10000"/>
                <a:gd name="connsiteY42" fmla="*/ 1682 h 10000"/>
                <a:gd name="connsiteX43" fmla="*/ 6501 w 10000"/>
                <a:gd name="connsiteY43" fmla="*/ 1742 h 10000"/>
                <a:gd name="connsiteX44" fmla="*/ 6441 w 10000"/>
                <a:gd name="connsiteY44" fmla="*/ 1802 h 10000"/>
                <a:gd name="connsiteX45" fmla="*/ 6392 w 10000"/>
                <a:gd name="connsiteY45" fmla="*/ 1892 h 10000"/>
                <a:gd name="connsiteX46" fmla="*/ 6332 w 10000"/>
                <a:gd name="connsiteY46" fmla="*/ 1952 h 10000"/>
                <a:gd name="connsiteX47" fmla="*/ 6283 w 10000"/>
                <a:gd name="connsiteY47" fmla="*/ 2012 h 10000"/>
                <a:gd name="connsiteX48" fmla="*/ 6235 w 10000"/>
                <a:gd name="connsiteY48" fmla="*/ 2102 h 10000"/>
                <a:gd name="connsiteX49" fmla="*/ 6186 w 10000"/>
                <a:gd name="connsiteY49" fmla="*/ 2192 h 10000"/>
                <a:gd name="connsiteX50" fmla="*/ 6114 w 10000"/>
                <a:gd name="connsiteY50" fmla="*/ 2312 h 10000"/>
                <a:gd name="connsiteX51" fmla="*/ 6029 w 10000"/>
                <a:gd name="connsiteY51" fmla="*/ 2432 h 10000"/>
                <a:gd name="connsiteX52" fmla="*/ 5981 w 10000"/>
                <a:gd name="connsiteY52" fmla="*/ 2553 h 10000"/>
                <a:gd name="connsiteX53" fmla="*/ 5920 w 10000"/>
                <a:gd name="connsiteY53" fmla="*/ 2673 h 10000"/>
                <a:gd name="connsiteX54" fmla="*/ 5884 w 10000"/>
                <a:gd name="connsiteY54" fmla="*/ 2763 h 10000"/>
                <a:gd name="connsiteX55" fmla="*/ 5811 w 10000"/>
                <a:gd name="connsiteY55" fmla="*/ 2883 h 10000"/>
                <a:gd name="connsiteX56" fmla="*/ 5751 w 10000"/>
                <a:gd name="connsiteY56" fmla="*/ 3003 h 10000"/>
                <a:gd name="connsiteX57" fmla="*/ 5714 w 10000"/>
                <a:gd name="connsiteY57" fmla="*/ 3093 h 10000"/>
                <a:gd name="connsiteX58" fmla="*/ 5678 w 10000"/>
                <a:gd name="connsiteY58" fmla="*/ 3183 h 10000"/>
                <a:gd name="connsiteX59" fmla="*/ 5630 w 10000"/>
                <a:gd name="connsiteY59" fmla="*/ 3273 h 10000"/>
                <a:gd name="connsiteX60" fmla="*/ 5581 w 10000"/>
                <a:gd name="connsiteY60" fmla="*/ 3393 h 10000"/>
                <a:gd name="connsiteX61" fmla="*/ 5545 w 10000"/>
                <a:gd name="connsiteY61" fmla="*/ 3453 h 10000"/>
                <a:gd name="connsiteX62" fmla="*/ 5496 w 10000"/>
                <a:gd name="connsiteY62" fmla="*/ 3514 h 10000"/>
                <a:gd name="connsiteX63" fmla="*/ 5460 w 10000"/>
                <a:gd name="connsiteY63" fmla="*/ 3604 h 10000"/>
                <a:gd name="connsiteX64" fmla="*/ 5400 w 10000"/>
                <a:gd name="connsiteY64" fmla="*/ 3724 h 10000"/>
                <a:gd name="connsiteX65" fmla="*/ 5363 w 10000"/>
                <a:gd name="connsiteY65" fmla="*/ 3814 h 10000"/>
                <a:gd name="connsiteX66" fmla="*/ 5327 w 10000"/>
                <a:gd name="connsiteY66" fmla="*/ 3874 h 10000"/>
                <a:gd name="connsiteX67" fmla="*/ 5291 w 10000"/>
                <a:gd name="connsiteY67" fmla="*/ 3934 h 10000"/>
                <a:gd name="connsiteX68" fmla="*/ 5230 w 10000"/>
                <a:gd name="connsiteY68" fmla="*/ 4084 h 10000"/>
                <a:gd name="connsiteX69" fmla="*/ 5169 w 10000"/>
                <a:gd name="connsiteY69" fmla="*/ 4174 h 10000"/>
                <a:gd name="connsiteX70" fmla="*/ 5133 w 10000"/>
                <a:gd name="connsiteY70" fmla="*/ 4234 h 10000"/>
                <a:gd name="connsiteX71" fmla="*/ 5085 w 10000"/>
                <a:gd name="connsiteY71" fmla="*/ 4324 h 10000"/>
                <a:gd name="connsiteX72" fmla="*/ 5048 w 10000"/>
                <a:gd name="connsiteY72" fmla="*/ 4354 h 10000"/>
                <a:gd name="connsiteX73" fmla="*/ 5000 w 10000"/>
                <a:gd name="connsiteY73" fmla="*/ 4414 h 10000"/>
                <a:gd name="connsiteX74" fmla="*/ 4952 w 10000"/>
                <a:gd name="connsiteY74" fmla="*/ 4505 h 10000"/>
                <a:gd name="connsiteX75" fmla="*/ 4891 w 10000"/>
                <a:gd name="connsiteY75" fmla="*/ 4565 h 10000"/>
                <a:gd name="connsiteX76" fmla="*/ 4843 w 10000"/>
                <a:gd name="connsiteY76" fmla="*/ 4655 h 10000"/>
                <a:gd name="connsiteX77" fmla="*/ 4782 w 10000"/>
                <a:gd name="connsiteY77" fmla="*/ 4745 h 10000"/>
                <a:gd name="connsiteX78" fmla="*/ 4746 w 10000"/>
                <a:gd name="connsiteY78" fmla="*/ 4745 h 10000"/>
                <a:gd name="connsiteX79" fmla="*/ 4709 w 10000"/>
                <a:gd name="connsiteY79" fmla="*/ 4835 h 10000"/>
                <a:gd name="connsiteX80" fmla="*/ 4673 w 10000"/>
                <a:gd name="connsiteY80" fmla="*/ 4865 h 10000"/>
                <a:gd name="connsiteX81" fmla="*/ 4625 w 10000"/>
                <a:gd name="connsiteY81" fmla="*/ 4925 h 10000"/>
                <a:gd name="connsiteX82" fmla="*/ 4564 w 10000"/>
                <a:gd name="connsiteY82" fmla="*/ 5015 h 10000"/>
                <a:gd name="connsiteX83" fmla="*/ 4492 w 10000"/>
                <a:gd name="connsiteY83" fmla="*/ 5105 h 10000"/>
                <a:gd name="connsiteX84" fmla="*/ 4467 w 10000"/>
                <a:gd name="connsiteY84" fmla="*/ 5135 h 10000"/>
                <a:gd name="connsiteX85" fmla="*/ 4443 w 10000"/>
                <a:gd name="connsiteY85" fmla="*/ 5165 h 10000"/>
                <a:gd name="connsiteX86" fmla="*/ 4395 w 10000"/>
                <a:gd name="connsiteY86" fmla="*/ 5255 h 10000"/>
                <a:gd name="connsiteX87" fmla="*/ 4346 w 10000"/>
                <a:gd name="connsiteY87" fmla="*/ 5345 h 10000"/>
                <a:gd name="connsiteX88" fmla="*/ 4298 w 10000"/>
                <a:gd name="connsiteY88" fmla="*/ 5405 h 10000"/>
                <a:gd name="connsiteX89" fmla="*/ 4249 w 10000"/>
                <a:gd name="connsiteY89" fmla="*/ 5495 h 10000"/>
                <a:gd name="connsiteX90" fmla="*/ 4213 w 10000"/>
                <a:gd name="connsiteY90" fmla="*/ 5556 h 10000"/>
                <a:gd name="connsiteX91" fmla="*/ 4189 w 10000"/>
                <a:gd name="connsiteY91" fmla="*/ 5616 h 10000"/>
                <a:gd name="connsiteX92" fmla="*/ 4153 w 10000"/>
                <a:gd name="connsiteY92" fmla="*/ 5706 h 10000"/>
                <a:gd name="connsiteX93" fmla="*/ 4116 w 10000"/>
                <a:gd name="connsiteY93" fmla="*/ 5796 h 10000"/>
                <a:gd name="connsiteX94" fmla="*/ 4056 w 10000"/>
                <a:gd name="connsiteY94" fmla="*/ 5916 h 10000"/>
                <a:gd name="connsiteX95" fmla="*/ 4019 w 10000"/>
                <a:gd name="connsiteY95" fmla="*/ 6006 h 10000"/>
                <a:gd name="connsiteX96" fmla="*/ 3995 w 10000"/>
                <a:gd name="connsiteY96" fmla="*/ 6096 h 10000"/>
                <a:gd name="connsiteX97" fmla="*/ 3947 w 10000"/>
                <a:gd name="connsiteY97" fmla="*/ 6216 h 10000"/>
                <a:gd name="connsiteX98" fmla="*/ 3910 w 10000"/>
                <a:gd name="connsiteY98" fmla="*/ 6306 h 10000"/>
                <a:gd name="connsiteX99" fmla="*/ 3874 w 10000"/>
                <a:gd name="connsiteY99" fmla="*/ 6426 h 10000"/>
                <a:gd name="connsiteX100" fmla="*/ 3838 w 10000"/>
                <a:gd name="connsiteY100" fmla="*/ 6547 h 10000"/>
                <a:gd name="connsiteX101" fmla="*/ 3801 w 10000"/>
                <a:gd name="connsiteY101" fmla="*/ 6667 h 10000"/>
                <a:gd name="connsiteX102" fmla="*/ 3765 w 10000"/>
                <a:gd name="connsiteY102" fmla="*/ 6787 h 10000"/>
                <a:gd name="connsiteX103" fmla="*/ 3741 w 10000"/>
                <a:gd name="connsiteY103" fmla="*/ 6907 h 10000"/>
                <a:gd name="connsiteX104" fmla="*/ 3705 w 10000"/>
                <a:gd name="connsiteY104" fmla="*/ 7027 h 10000"/>
                <a:gd name="connsiteX105" fmla="*/ 3656 w 10000"/>
                <a:gd name="connsiteY105" fmla="*/ 7177 h 10000"/>
                <a:gd name="connsiteX106" fmla="*/ 3620 w 10000"/>
                <a:gd name="connsiteY106" fmla="*/ 7297 h 10000"/>
                <a:gd name="connsiteX107" fmla="*/ 3571 w 10000"/>
                <a:gd name="connsiteY107" fmla="*/ 7477 h 10000"/>
                <a:gd name="connsiteX108" fmla="*/ 3535 w 10000"/>
                <a:gd name="connsiteY108" fmla="*/ 7568 h 10000"/>
                <a:gd name="connsiteX109" fmla="*/ 3499 w 10000"/>
                <a:gd name="connsiteY109" fmla="*/ 7688 h 10000"/>
                <a:gd name="connsiteX110" fmla="*/ 3462 w 10000"/>
                <a:gd name="connsiteY110" fmla="*/ 7778 h 10000"/>
                <a:gd name="connsiteX111" fmla="*/ 3426 w 10000"/>
                <a:gd name="connsiteY111" fmla="*/ 7868 h 10000"/>
                <a:gd name="connsiteX112" fmla="*/ 3378 w 10000"/>
                <a:gd name="connsiteY112" fmla="*/ 7988 h 10000"/>
                <a:gd name="connsiteX113" fmla="*/ 3366 w 10000"/>
                <a:gd name="connsiteY113" fmla="*/ 8018 h 10000"/>
                <a:gd name="connsiteX114" fmla="*/ 3317 w 10000"/>
                <a:gd name="connsiteY114" fmla="*/ 8108 h 10000"/>
                <a:gd name="connsiteX115" fmla="*/ 3269 w 10000"/>
                <a:gd name="connsiteY115" fmla="*/ 8228 h 10000"/>
                <a:gd name="connsiteX116" fmla="*/ 3220 w 10000"/>
                <a:gd name="connsiteY116" fmla="*/ 8288 h 10000"/>
                <a:gd name="connsiteX117" fmla="*/ 3172 w 10000"/>
                <a:gd name="connsiteY117" fmla="*/ 8348 h 10000"/>
                <a:gd name="connsiteX118" fmla="*/ 3136 w 10000"/>
                <a:gd name="connsiteY118" fmla="*/ 8408 h 10000"/>
                <a:gd name="connsiteX119" fmla="*/ 3099 w 10000"/>
                <a:gd name="connsiteY119" fmla="*/ 8468 h 10000"/>
                <a:gd name="connsiteX120" fmla="*/ 3039 w 10000"/>
                <a:gd name="connsiteY120" fmla="*/ 8529 h 10000"/>
                <a:gd name="connsiteX121" fmla="*/ 2966 w 10000"/>
                <a:gd name="connsiteY121" fmla="*/ 8589 h 10000"/>
                <a:gd name="connsiteX122" fmla="*/ 2893 w 10000"/>
                <a:gd name="connsiteY122" fmla="*/ 8679 h 10000"/>
                <a:gd name="connsiteX123" fmla="*/ 2869 w 10000"/>
                <a:gd name="connsiteY123" fmla="*/ 8679 h 10000"/>
                <a:gd name="connsiteX124" fmla="*/ 2809 w 10000"/>
                <a:gd name="connsiteY124" fmla="*/ 8739 h 10000"/>
                <a:gd name="connsiteX125" fmla="*/ 2748 w 10000"/>
                <a:gd name="connsiteY125" fmla="*/ 8769 h 10000"/>
                <a:gd name="connsiteX126" fmla="*/ 2688 w 10000"/>
                <a:gd name="connsiteY126" fmla="*/ 8799 h 10000"/>
                <a:gd name="connsiteX127" fmla="*/ 2627 w 10000"/>
                <a:gd name="connsiteY127" fmla="*/ 8829 h 10000"/>
                <a:gd name="connsiteX128" fmla="*/ 2518 w 10000"/>
                <a:gd name="connsiteY128" fmla="*/ 8859 h 10000"/>
                <a:gd name="connsiteX129" fmla="*/ 2458 w 10000"/>
                <a:gd name="connsiteY129" fmla="*/ 8859 h 10000"/>
                <a:gd name="connsiteX130" fmla="*/ 2409 w 10000"/>
                <a:gd name="connsiteY130" fmla="*/ 8889 h 10000"/>
                <a:gd name="connsiteX131" fmla="*/ 2349 w 10000"/>
                <a:gd name="connsiteY131" fmla="*/ 8919 h 10000"/>
                <a:gd name="connsiteX132" fmla="*/ 2312 w 10000"/>
                <a:gd name="connsiteY132" fmla="*/ 8949 h 10000"/>
                <a:gd name="connsiteX133" fmla="*/ 2288 w 10000"/>
                <a:gd name="connsiteY133" fmla="*/ 8979 h 10000"/>
                <a:gd name="connsiteX134" fmla="*/ 2240 w 10000"/>
                <a:gd name="connsiteY134" fmla="*/ 9009 h 10000"/>
                <a:gd name="connsiteX135" fmla="*/ 2191 w 10000"/>
                <a:gd name="connsiteY135" fmla="*/ 9039 h 10000"/>
                <a:gd name="connsiteX136" fmla="*/ 2131 w 10000"/>
                <a:gd name="connsiteY136" fmla="*/ 9129 h 10000"/>
                <a:gd name="connsiteX137" fmla="*/ 2058 w 10000"/>
                <a:gd name="connsiteY137" fmla="*/ 9189 h 10000"/>
                <a:gd name="connsiteX138" fmla="*/ 2010 w 10000"/>
                <a:gd name="connsiteY138" fmla="*/ 9279 h 10000"/>
                <a:gd name="connsiteX139" fmla="*/ 1961 w 10000"/>
                <a:gd name="connsiteY139" fmla="*/ 9309 h 10000"/>
                <a:gd name="connsiteX140" fmla="*/ 1925 w 10000"/>
                <a:gd name="connsiteY140" fmla="*/ 9369 h 10000"/>
                <a:gd name="connsiteX141" fmla="*/ 1864 w 10000"/>
                <a:gd name="connsiteY141" fmla="*/ 9429 h 10000"/>
                <a:gd name="connsiteX142" fmla="*/ 1792 w 10000"/>
                <a:gd name="connsiteY142" fmla="*/ 9520 h 10000"/>
                <a:gd name="connsiteX143" fmla="*/ 1719 w 10000"/>
                <a:gd name="connsiteY143" fmla="*/ 9610 h 10000"/>
                <a:gd name="connsiteX144" fmla="*/ 1646 w 10000"/>
                <a:gd name="connsiteY144" fmla="*/ 9670 h 10000"/>
                <a:gd name="connsiteX145" fmla="*/ 1610 w 10000"/>
                <a:gd name="connsiteY145" fmla="*/ 9700 h 10000"/>
                <a:gd name="connsiteX146" fmla="*/ 1562 w 10000"/>
                <a:gd name="connsiteY146" fmla="*/ 9730 h 10000"/>
                <a:gd name="connsiteX147" fmla="*/ 1501 w 10000"/>
                <a:gd name="connsiteY147" fmla="*/ 9760 h 10000"/>
                <a:gd name="connsiteX148" fmla="*/ 1441 w 10000"/>
                <a:gd name="connsiteY148" fmla="*/ 9790 h 10000"/>
                <a:gd name="connsiteX149" fmla="*/ 1404 w 10000"/>
                <a:gd name="connsiteY149" fmla="*/ 9820 h 10000"/>
                <a:gd name="connsiteX150" fmla="*/ 1344 w 10000"/>
                <a:gd name="connsiteY150" fmla="*/ 9850 h 10000"/>
                <a:gd name="connsiteX151" fmla="*/ 1271 w 10000"/>
                <a:gd name="connsiteY151" fmla="*/ 9880 h 10000"/>
                <a:gd name="connsiteX152" fmla="*/ 1199 w 10000"/>
                <a:gd name="connsiteY152" fmla="*/ 9910 h 10000"/>
                <a:gd name="connsiteX153" fmla="*/ 1126 w 10000"/>
                <a:gd name="connsiteY153" fmla="*/ 9940 h 10000"/>
                <a:gd name="connsiteX154" fmla="*/ 1053 w 10000"/>
                <a:gd name="connsiteY154" fmla="*/ 9970 h 10000"/>
                <a:gd name="connsiteX155" fmla="*/ 993 w 10000"/>
                <a:gd name="connsiteY155" fmla="*/ 9970 h 10000"/>
                <a:gd name="connsiteX156" fmla="*/ 956 w 10000"/>
                <a:gd name="connsiteY156" fmla="*/ 10000 h 10000"/>
                <a:gd name="connsiteX157" fmla="*/ 908 w 10000"/>
                <a:gd name="connsiteY157" fmla="*/ 10000 h 10000"/>
                <a:gd name="connsiteX158" fmla="*/ 847 w 10000"/>
                <a:gd name="connsiteY158" fmla="*/ 10000 h 10000"/>
                <a:gd name="connsiteX159" fmla="*/ 763 w 10000"/>
                <a:gd name="connsiteY159" fmla="*/ 10000 h 10000"/>
                <a:gd name="connsiteX160" fmla="*/ 678 w 10000"/>
                <a:gd name="connsiteY160" fmla="*/ 9970 h 10000"/>
                <a:gd name="connsiteX161" fmla="*/ 569 w 10000"/>
                <a:gd name="connsiteY161" fmla="*/ 9970 h 10000"/>
                <a:gd name="connsiteX162" fmla="*/ 496 w 10000"/>
                <a:gd name="connsiteY162" fmla="*/ 9910 h 10000"/>
                <a:gd name="connsiteX163" fmla="*/ 363 w 10000"/>
                <a:gd name="connsiteY163" fmla="*/ 9850 h 10000"/>
                <a:gd name="connsiteX164" fmla="*/ 254 w 10000"/>
                <a:gd name="connsiteY164" fmla="*/ 9790 h 10000"/>
                <a:gd name="connsiteX165" fmla="*/ 157 w 10000"/>
                <a:gd name="connsiteY165" fmla="*/ 9790 h 10000"/>
                <a:gd name="connsiteX166" fmla="*/ 133 w 10000"/>
                <a:gd name="connsiteY166" fmla="*/ 9790 h 10000"/>
                <a:gd name="connsiteX167" fmla="*/ 85 w 10000"/>
                <a:gd name="connsiteY167" fmla="*/ 9790 h 10000"/>
                <a:gd name="connsiteX168" fmla="*/ 48 w 10000"/>
                <a:gd name="connsiteY168" fmla="*/ 9820 h 10000"/>
                <a:gd name="connsiteX169" fmla="*/ 0 w 10000"/>
                <a:gd name="connsiteY169" fmla="*/ 9850 h 10000"/>
                <a:gd name="connsiteX0" fmla="*/ 10000 w 10000"/>
                <a:gd name="connsiteY0" fmla="*/ 0 h 10000"/>
                <a:gd name="connsiteX1" fmla="*/ 9903 w 10000"/>
                <a:gd name="connsiteY1" fmla="*/ 30 h 10000"/>
                <a:gd name="connsiteX2" fmla="*/ 9806 w 10000"/>
                <a:gd name="connsiteY2" fmla="*/ 30 h 10000"/>
                <a:gd name="connsiteX3" fmla="*/ 9722 w 10000"/>
                <a:gd name="connsiteY3" fmla="*/ 60 h 10000"/>
                <a:gd name="connsiteX4" fmla="*/ 9613 w 10000"/>
                <a:gd name="connsiteY4" fmla="*/ 60 h 10000"/>
                <a:gd name="connsiteX5" fmla="*/ 9504 w 10000"/>
                <a:gd name="connsiteY5" fmla="*/ 60 h 10000"/>
                <a:gd name="connsiteX6" fmla="*/ 8923 w 10000"/>
                <a:gd name="connsiteY6" fmla="*/ 150 h 10000"/>
                <a:gd name="connsiteX7" fmla="*/ 8898 w 10000"/>
                <a:gd name="connsiteY7" fmla="*/ 150 h 10000"/>
                <a:gd name="connsiteX8" fmla="*/ 8862 w 10000"/>
                <a:gd name="connsiteY8" fmla="*/ 180 h 10000"/>
                <a:gd name="connsiteX9" fmla="*/ 8826 w 10000"/>
                <a:gd name="connsiteY9" fmla="*/ 210 h 10000"/>
                <a:gd name="connsiteX10" fmla="*/ 8753 w 10000"/>
                <a:gd name="connsiteY10" fmla="*/ 270 h 10000"/>
                <a:gd name="connsiteX11" fmla="*/ 8692 w 10000"/>
                <a:gd name="connsiteY11" fmla="*/ 300 h 10000"/>
                <a:gd name="connsiteX12" fmla="*/ 8644 w 10000"/>
                <a:gd name="connsiteY12" fmla="*/ 360 h 10000"/>
                <a:gd name="connsiteX13" fmla="*/ 8596 w 10000"/>
                <a:gd name="connsiteY13" fmla="*/ 420 h 10000"/>
                <a:gd name="connsiteX14" fmla="*/ 8535 w 10000"/>
                <a:gd name="connsiteY14" fmla="*/ 480 h 10000"/>
                <a:gd name="connsiteX15" fmla="*/ 8450 w 10000"/>
                <a:gd name="connsiteY15" fmla="*/ 541 h 10000"/>
                <a:gd name="connsiteX16" fmla="*/ 8402 w 10000"/>
                <a:gd name="connsiteY16" fmla="*/ 571 h 10000"/>
                <a:gd name="connsiteX17" fmla="*/ 8317 w 10000"/>
                <a:gd name="connsiteY17" fmla="*/ 661 h 10000"/>
                <a:gd name="connsiteX18" fmla="*/ 8269 w 10000"/>
                <a:gd name="connsiteY18" fmla="*/ 691 h 10000"/>
                <a:gd name="connsiteX19" fmla="*/ 8208 w 10000"/>
                <a:gd name="connsiteY19" fmla="*/ 721 h 10000"/>
                <a:gd name="connsiteX20" fmla="*/ 8136 w 10000"/>
                <a:gd name="connsiteY20" fmla="*/ 751 h 10000"/>
                <a:gd name="connsiteX21" fmla="*/ 8075 w 10000"/>
                <a:gd name="connsiteY21" fmla="*/ 781 h 10000"/>
                <a:gd name="connsiteX22" fmla="*/ 7990 w 10000"/>
                <a:gd name="connsiteY22" fmla="*/ 811 h 10000"/>
                <a:gd name="connsiteX23" fmla="*/ 7930 w 10000"/>
                <a:gd name="connsiteY23" fmla="*/ 811 h 10000"/>
                <a:gd name="connsiteX24" fmla="*/ 7857 w 10000"/>
                <a:gd name="connsiteY24" fmla="*/ 811 h 10000"/>
                <a:gd name="connsiteX25" fmla="*/ 7797 w 10000"/>
                <a:gd name="connsiteY25" fmla="*/ 841 h 10000"/>
                <a:gd name="connsiteX26" fmla="*/ 7651 w 10000"/>
                <a:gd name="connsiteY26" fmla="*/ 871 h 10000"/>
                <a:gd name="connsiteX27" fmla="*/ 7542 w 10000"/>
                <a:gd name="connsiteY27" fmla="*/ 901 h 10000"/>
                <a:gd name="connsiteX28" fmla="*/ 7494 w 10000"/>
                <a:gd name="connsiteY28" fmla="*/ 901 h 10000"/>
                <a:gd name="connsiteX29" fmla="*/ 7433 w 10000"/>
                <a:gd name="connsiteY29" fmla="*/ 931 h 10000"/>
                <a:gd name="connsiteX30" fmla="*/ 7373 w 10000"/>
                <a:gd name="connsiteY30" fmla="*/ 961 h 10000"/>
                <a:gd name="connsiteX31" fmla="*/ 7300 w 10000"/>
                <a:gd name="connsiteY31" fmla="*/ 991 h 10000"/>
                <a:gd name="connsiteX32" fmla="*/ 7252 w 10000"/>
                <a:gd name="connsiteY32" fmla="*/ 991 h 10000"/>
                <a:gd name="connsiteX33" fmla="*/ 7191 w 10000"/>
                <a:gd name="connsiteY33" fmla="*/ 1081 h 10000"/>
                <a:gd name="connsiteX34" fmla="*/ 7131 w 10000"/>
                <a:gd name="connsiteY34" fmla="*/ 1111 h 10000"/>
                <a:gd name="connsiteX35" fmla="*/ 7022 w 10000"/>
                <a:gd name="connsiteY35" fmla="*/ 1201 h 10000"/>
                <a:gd name="connsiteX36" fmla="*/ 6961 w 10000"/>
                <a:gd name="connsiteY36" fmla="*/ 1261 h 10000"/>
                <a:gd name="connsiteX37" fmla="*/ 6889 w 10000"/>
                <a:gd name="connsiteY37" fmla="*/ 1321 h 10000"/>
                <a:gd name="connsiteX38" fmla="*/ 6792 w 10000"/>
                <a:gd name="connsiteY38" fmla="*/ 1411 h 10000"/>
                <a:gd name="connsiteX39" fmla="*/ 6683 w 10000"/>
                <a:gd name="connsiteY39" fmla="*/ 1502 h 10000"/>
                <a:gd name="connsiteX40" fmla="*/ 6634 w 10000"/>
                <a:gd name="connsiteY40" fmla="*/ 1592 h 10000"/>
                <a:gd name="connsiteX41" fmla="*/ 6550 w 10000"/>
                <a:gd name="connsiteY41" fmla="*/ 1682 h 10000"/>
                <a:gd name="connsiteX42" fmla="*/ 6501 w 10000"/>
                <a:gd name="connsiteY42" fmla="*/ 1742 h 10000"/>
                <a:gd name="connsiteX43" fmla="*/ 6441 w 10000"/>
                <a:gd name="connsiteY43" fmla="*/ 1802 h 10000"/>
                <a:gd name="connsiteX44" fmla="*/ 6392 w 10000"/>
                <a:gd name="connsiteY44" fmla="*/ 1892 h 10000"/>
                <a:gd name="connsiteX45" fmla="*/ 6332 w 10000"/>
                <a:gd name="connsiteY45" fmla="*/ 1952 h 10000"/>
                <a:gd name="connsiteX46" fmla="*/ 6283 w 10000"/>
                <a:gd name="connsiteY46" fmla="*/ 2012 h 10000"/>
                <a:gd name="connsiteX47" fmla="*/ 6235 w 10000"/>
                <a:gd name="connsiteY47" fmla="*/ 2102 h 10000"/>
                <a:gd name="connsiteX48" fmla="*/ 6186 w 10000"/>
                <a:gd name="connsiteY48" fmla="*/ 2192 h 10000"/>
                <a:gd name="connsiteX49" fmla="*/ 6114 w 10000"/>
                <a:gd name="connsiteY49" fmla="*/ 2312 h 10000"/>
                <a:gd name="connsiteX50" fmla="*/ 6029 w 10000"/>
                <a:gd name="connsiteY50" fmla="*/ 2432 h 10000"/>
                <a:gd name="connsiteX51" fmla="*/ 5981 w 10000"/>
                <a:gd name="connsiteY51" fmla="*/ 2553 h 10000"/>
                <a:gd name="connsiteX52" fmla="*/ 5920 w 10000"/>
                <a:gd name="connsiteY52" fmla="*/ 2673 h 10000"/>
                <a:gd name="connsiteX53" fmla="*/ 5884 w 10000"/>
                <a:gd name="connsiteY53" fmla="*/ 2763 h 10000"/>
                <a:gd name="connsiteX54" fmla="*/ 5811 w 10000"/>
                <a:gd name="connsiteY54" fmla="*/ 2883 h 10000"/>
                <a:gd name="connsiteX55" fmla="*/ 5751 w 10000"/>
                <a:gd name="connsiteY55" fmla="*/ 3003 h 10000"/>
                <a:gd name="connsiteX56" fmla="*/ 5714 w 10000"/>
                <a:gd name="connsiteY56" fmla="*/ 3093 h 10000"/>
                <a:gd name="connsiteX57" fmla="*/ 5678 w 10000"/>
                <a:gd name="connsiteY57" fmla="*/ 3183 h 10000"/>
                <a:gd name="connsiteX58" fmla="*/ 5630 w 10000"/>
                <a:gd name="connsiteY58" fmla="*/ 3273 h 10000"/>
                <a:gd name="connsiteX59" fmla="*/ 5581 w 10000"/>
                <a:gd name="connsiteY59" fmla="*/ 3393 h 10000"/>
                <a:gd name="connsiteX60" fmla="*/ 5545 w 10000"/>
                <a:gd name="connsiteY60" fmla="*/ 3453 h 10000"/>
                <a:gd name="connsiteX61" fmla="*/ 5496 w 10000"/>
                <a:gd name="connsiteY61" fmla="*/ 3514 h 10000"/>
                <a:gd name="connsiteX62" fmla="*/ 5460 w 10000"/>
                <a:gd name="connsiteY62" fmla="*/ 3604 h 10000"/>
                <a:gd name="connsiteX63" fmla="*/ 5400 w 10000"/>
                <a:gd name="connsiteY63" fmla="*/ 3724 h 10000"/>
                <a:gd name="connsiteX64" fmla="*/ 5363 w 10000"/>
                <a:gd name="connsiteY64" fmla="*/ 3814 h 10000"/>
                <a:gd name="connsiteX65" fmla="*/ 5327 w 10000"/>
                <a:gd name="connsiteY65" fmla="*/ 3874 h 10000"/>
                <a:gd name="connsiteX66" fmla="*/ 5291 w 10000"/>
                <a:gd name="connsiteY66" fmla="*/ 3934 h 10000"/>
                <a:gd name="connsiteX67" fmla="*/ 5230 w 10000"/>
                <a:gd name="connsiteY67" fmla="*/ 4084 h 10000"/>
                <a:gd name="connsiteX68" fmla="*/ 5169 w 10000"/>
                <a:gd name="connsiteY68" fmla="*/ 4174 h 10000"/>
                <a:gd name="connsiteX69" fmla="*/ 5133 w 10000"/>
                <a:gd name="connsiteY69" fmla="*/ 4234 h 10000"/>
                <a:gd name="connsiteX70" fmla="*/ 5085 w 10000"/>
                <a:gd name="connsiteY70" fmla="*/ 4324 h 10000"/>
                <a:gd name="connsiteX71" fmla="*/ 5048 w 10000"/>
                <a:gd name="connsiteY71" fmla="*/ 4354 h 10000"/>
                <a:gd name="connsiteX72" fmla="*/ 5000 w 10000"/>
                <a:gd name="connsiteY72" fmla="*/ 4414 h 10000"/>
                <a:gd name="connsiteX73" fmla="*/ 4952 w 10000"/>
                <a:gd name="connsiteY73" fmla="*/ 4505 h 10000"/>
                <a:gd name="connsiteX74" fmla="*/ 4891 w 10000"/>
                <a:gd name="connsiteY74" fmla="*/ 4565 h 10000"/>
                <a:gd name="connsiteX75" fmla="*/ 4843 w 10000"/>
                <a:gd name="connsiteY75" fmla="*/ 4655 h 10000"/>
                <a:gd name="connsiteX76" fmla="*/ 4782 w 10000"/>
                <a:gd name="connsiteY76" fmla="*/ 4745 h 10000"/>
                <a:gd name="connsiteX77" fmla="*/ 4746 w 10000"/>
                <a:gd name="connsiteY77" fmla="*/ 4745 h 10000"/>
                <a:gd name="connsiteX78" fmla="*/ 4709 w 10000"/>
                <a:gd name="connsiteY78" fmla="*/ 4835 h 10000"/>
                <a:gd name="connsiteX79" fmla="*/ 4673 w 10000"/>
                <a:gd name="connsiteY79" fmla="*/ 4865 h 10000"/>
                <a:gd name="connsiteX80" fmla="*/ 4625 w 10000"/>
                <a:gd name="connsiteY80" fmla="*/ 4925 h 10000"/>
                <a:gd name="connsiteX81" fmla="*/ 4564 w 10000"/>
                <a:gd name="connsiteY81" fmla="*/ 5015 h 10000"/>
                <a:gd name="connsiteX82" fmla="*/ 4492 w 10000"/>
                <a:gd name="connsiteY82" fmla="*/ 5105 h 10000"/>
                <a:gd name="connsiteX83" fmla="*/ 4467 w 10000"/>
                <a:gd name="connsiteY83" fmla="*/ 5135 h 10000"/>
                <a:gd name="connsiteX84" fmla="*/ 4443 w 10000"/>
                <a:gd name="connsiteY84" fmla="*/ 5165 h 10000"/>
                <a:gd name="connsiteX85" fmla="*/ 4395 w 10000"/>
                <a:gd name="connsiteY85" fmla="*/ 5255 h 10000"/>
                <a:gd name="connsiteX86" fmla="*/ 4346 w 10000"/>
                <a:gd name="connsiteY86" fmla="*/ 5345 h 10000"/>
                <a:gd name="connsiteX87" fmla="*/ 4298 w 10000"/>
                <a:gd name="connsiteY87" fmla="*/ 5405 h 10000"/>
                <a:gd name="connsiteX88" fmla="*/ 4249 w 10000"/>
                <a:gd name="connsiteY88" fmla="*/ 5495 h 10000"/>
                <a:gd name="connsiteX89" fmla="*/ 4213 w 10000"/>
                <a:gd name="connsiteY89" fmla="*/ 5556 h 10000"/>
                <a:gd name="connsiteX90" fmla="*/ 4189 w 10000"/>
                <a:gd name="connsiteY90" fmla="*/ 5616 h 10000"/>
                <a:gd name="connsiteX91" fmla="*/ 4153 w 10000"/>
                <a:gd name="connsiteY91" fmla="*/ 5706 h 10000"/>
                <a:gd name="connsiteX92" fmla="*/ 4116 w 10000"/>
                <a:gd name="connsiteY92" fmla="*/ 5796 h 10000"/>
                <a:gd name="connsiteX93" fmla="*/ 4056 w 10000"/>
                <a:gd name="connsiteY93" fmla="*/ 5916 h 10000"/>
                <a:gd name="connsiteX94" fmla="*/ 4019 w 10000"/>
                <a:gd name="connsiteY94" fmla="*/ 6006 h 10000"/>
                <a:gd name="connsiteX95" fmla="*/ 3995 w 10000"/>
                <a:gd name="connsiteY95" fmla="*/ 6096 h 10000"/>
                <a:gd name="connsiteX96" fmla="*/ 3947 w 10000"/>
                <a:gd name="connsiteY96" fmla="*/ 6216 h 10000"/>
                <a:gd name="connsiteX97" fmla="*/ 3910 w 10000"/>
                <a:gd name="connsiteY97" fmla="*/ 6306 h 10000"/>
                <a:gd name="connsiteX98" fmla="*/ 3874 w 10000"/>
                <a:gd name="connsiteY98" fmla="*/ 6426 h 10000"/>
                <a:gd name="connsiteX99" fmla="*/ 3838 w 10000"/>
                <a:gd name="connsiteY99" fmla="*/ 6547 h 10000"/>
                <a:gd name="connsiteX100" fmla="*/ 3801 w 10000"/>
                <a:gd name="connsiteY100" fmla="*/ 6667 h 10000"/>
                <a:gd name="connsiteX101" fmla="*/ 3765 w 10000"/>
                <a:gd name="connsiteY101" fmla="*/ 6787 h 10000"/>
                <a:gd name="connsiteX102" fmla="*/ 3741 w 10000"/>
                <a:gd name="connsiteY102" fmla="*/ 6907 h 10000"/>
                <a:gd name="connsiteX103" fmla="*/ 3705 w 10000"/>
                <a:gd name="connsiteY103" fmla="*/ 7027 h 10000"/>
                <a:gd name="connsiteX104" fmla="*/ 3656 w 10000"/>
                <a:gd name="connsiteY104" fmla="*/ 7177 h 10000"/>
                <a:gd name="connsiteX105" fmla="*/ 3620 w 10000"/>
                <a:gd name="connsiteY105" fmla="*/ 7297 h 10000"/>
                <a:gd name="connsiteX106" fmla="*/ 3571 w 10000"/>
                <a:gd name="connsiteY106" fmla="*/ 7477 h 10000"/>
                <a:gd name="connsiteX107" fmla="*/ 3535 w 10000"/>
                <a:gd name="connsiteY107" fmla="*/ 7568 h 10000"/>
                <a:gd name="connsiteX108" fmla="*/ 3499 w 10000"/>
                <a:gd name="connsiteY108" fmla="*/ 7688 h 10000"/>
                <a:gd name="connsiteX109" fmla="*/ 3462 w 10000"/>
                <a:gd name="connsiteY109" fmla="*/ 7778 h 10000"/>
                <a:gd name="connsiteX110" fmla="*/ 3426 w 10000"/>
                <a:gd name="connsiteY110" fmla="*/ 7868 h 10000"/>
                <a:gd name="connsiteX111" fmla="*/ 3378 w 10000"/>
                <a:gd name="connsiteY111" fmla="*/ 7988 h 10000"/>
                <a:gd name="connsiteX112" fmla="*/ 3366 w 10000"/>
                <a:gd name="connsiteY112" fmla="*/ 8018 h 10000"/>
                <a:gd name="connsiteX113" fmla="*/ 3317 w 10000"/>
                <a:gd name="connsiteY113" fmla="*/ 8108 h 10000"/>
                <a:gd name="connsiteX114" fmla="*/ 3269 w 10000"/>
                <a:gd name="connsiteY114" fmla="*/ 8228 h 10000"/>
                <a:gd name="connsiteX115" fmla="*/ 3220 w 10000"/>
                <a:gd name="connsiteY115" fmla="*/ 8288 h 10000"/>
                <a:gd name="connsiteX116" fmla="*/ 3172 w 10000"/>
                <a:gd name="connsiteY116" fmla="*/ 8348 h 10000"/>
                <a:gd name="connsiteX117" fmla="*/ 3136 w 10000"/>
                <a:gd name="connsiteY117" fmla="*/ 8408 h 10000"/>
                <a:gd name="connsiteX118" fmla="*/ 3099 w 10000"/>
                <a:gd name="connsiteY118" fmla="*/ 8468 h 10000"/>
                <a:gd name="connsiteX119" fmla="*/ 3039 w 10000"/>
                <a:gd name="connsiteY119" fmla="*/ 8529 h 10000"/>
                <a:gd name="connsiteX120" fmla="*/ 2966 w 10000"/>
                <a:gd name="connsiteY120" fmla="*/ 8589 h 10000"/>
                <a:gd name="connsiteX121" fmla="*/ 2893 w 10000"/>
                <a:gd name="connsiteY121" fmla="*/ 8679 h 10000"/>
                <a:gd name="connsiteX122" fmla="*/ 2869 w 10000"/>
                <a:gd name="connsiteY122" fmla="*/ 8679 h 10000"/>
                <a:gd name="connsiteX123" fmla="*/ 2809 w 10000"/>
                <a:gd name="connsiteY123" fmla="*/ 8739 h 10000"/>
                <a:gd name="connsiteX124" fmla="*/ 2748 w 10000"/>
                <a:gd name="connsiteY124" fmla="*/ 8769 h 10000"/>
                <a:gd name="connsiteX125" fmla="*/ 2688 w 10000"/>
                <a:gd name="connsiteY125" fmla="*/ 8799 h 10000"/>
                <a:gd name="connsiteX126" fmla="*/ 2627 w 10000"/>
                <a:gd name="connsiteY126" fmla="*/ 8829 h 10000"/>
                <a:gd name="connsiteX127" fmla="*/ 2518 w 10000"/>
                <a:gd name="connsiteY127" fmla="*/ 8859 h 10000"/>
                <a:gd name="connsiteX128" fmla="*/ 2458 w 10000"/>
                <a:gd name="connsiteY128" fmla="*/ 8859 h 10000"/>
                <a:gd name="connsiteX129" fmla="*/ 2409 w 10000"/>
                <a:gd name="connsiteY129" fmla="*/ 8889 h 10000"/>
                <a:gd name="connsiteX130" fmla="*/ 2349 w 10000"/>
                <a:gd name="connsiteY130" fmla="*/ 8919 h 10000"/>
                <a:gd name="connsiteX131" fmla="*/ 2312 w 10000"/>
                <a:gd name="connsiteY131" fmla="*/ 8949 h 10000"/>
                <a:gd name="connsiteX132" fmla="*/ 2288 w 10000"/>
                <a:gd name="connsiteY132" fmla="*/ 8979 h 10000"/>
                <a:gd name="connsiteX133" fmla="*/ 2240 w 10000"/>
                <a:gd name="connsiteY133" fmla="*/ 9009 h 10000"/>
                <a:gd name="connsiteX134" fmla="*/ 2191 w 10000"/>
                <a:gd name="connsiteY134" fmla="*/ 9039 h 10000"/>
                <a:gd name="connsiteX135" fmla="*/ 2131 w 10000"/>
                <a:gd name="connsiteY135" fmla="*/ 9129 h 10000"/>
                <a:gd name="connsiteX136" fmla="*/ 2058 w 10000"/>
                <a:gd name="connsiteY136" fmla="*/ 9189 h 10000"/>
                <a:gd name="connsiteX137" fmla="*/ 2010 w 10000"/>
                <a:gd name="connsiteY137" fmla="*/ 9279 h 10000"/>
                <a:gd name="connsiteX138" fmla="*/ 1961 w 10000"/>
                <a:gd name="connsiteY138" fmla="*/ 9309 h 10000"/>
                <a:gd name="connsiteX139" fmla="*/ 1925 w 10000"/>
                <a:gd name="connsiteY139" fmla="*/ 9369 h 10000"/>
                <a:gd name="connsiteX140" fmla="*/ 1864 w 10000"/>
                <a:gd name="connsiteY140" fmla="*/ 9429 h 10000"/>
                <a:gd name="connsiteX141" fmla="*/ 1792 w 10000"/>
                <a:gd name="connsiteY141" fmla="*/ 9520 h 10000"/>
                <a:gd name="connsiteX142" fmla="*/ 1719 w 10000"/>
                <a:gd name="connsiteY142" fmla="*/ 9610 h 10000"/>
                <a:gd name="connsiteX143" fmla="*/ 1646 w 10000"/>
                <a:gd name="connsiteY143" fmla="*/ 9670 h 10000"/>
                <a:gd name="connsiteX144" fmla="*/ 1610 w 10000"/>
                <a:gd name="connsiteY144" fmla="*/ 9700 h 10000"/>
                <a:gd name="connsiteX145" fmla="*/ 1562 w 10000"/>
                <a:gd name="connsiteY145" fmla="*/ 9730 h 10000"/>
                <a:gd name="connsiteX146" fmla="*/ 1501 w 10000"/>
                <a:gd name="connsiteY146" fmla="*/ 9760 h 10000"/>
                <a:gd name="connsiteX147" fmla="*/ 1441 w 10000"/>
                <a:gd name="connsiteY147" fmla="*/ 9790 h 10000"/>
                <a:gd name="connsiteX148" fmla="*/ 1404 w 10000"/>
                <a:gd name="connsiteY148" fmla="*/ 9820 h 10000"/>
                <a:gd name="connsiteX149" fmla="*/ 1344 w 10000"/>
                <a:gd name="connsiteY149" fmla="*/ 9850 h 10000"/>
                <a:gd name="connsiteX150" fmla="*/ 1271 w 10000"/>
                <a:gd name="connsiteY150" fmla="*/ 9880 h 10000"/>
                <a:gd name="connsiteX151" fmla="*/ 1199 w 10000"/>
                <a:gd name="connsiteY151" fmla="*/ 9910 h 10000"/>
                <a:gd name="connsiteX152" fmla="*/ 1126 w 10000"/>
                <a:gd name="connsiteY152" fmla="*/ 9940 h 10000"/>
                <a:gd name="connsiteX153" fmla="*/ 1053 w 10000"/>
                <a:gd name="connsiteY153" fmla="*/ 9970 h 10000"/>
                <a:gd name="connsiteX154" fmla="*/ 993 w 10000"/>
                <a:gd name="connsiteY154" fmla="*/ 9970 h 10000"/>
                <a:gd name="connsiteX155" fmla="*/ 956 w 10000"/>
                <a:gd name="connsiteY155" fmla="*/ 10000 h 10000"/>
                <a:gd name="connsiteX156" fmla="*/ 908 w 10000"/>
                <a:gd name="connsiteY156" fmla="*/ 10000 h 10000"/>
                <a:gd name="connsiteX157" fmla="*/ 847 w 10000"/>
                <a:gd name="connsiteY157" fmla="*/ 10000 h 10000"/>
                <a:gd name="connsiteX158" fmla="*/ 763 w 10000"/>
                <a:gd name="connsiteY158" fmla="*/ 10000 h 10000"/>
                <a:gd name="connsiteX159" fmla="*/ 678 w 10000"/>
                <a:gd name="connsiteY159" fmla="*/ 9970 h 10000"/>
                <a:gd name="connsiteX160" fmla="*/ 569 w 10000"/>
                <a:gd name="connsiteY160" fmla="*/ 9970 h 10000"/>
                <a:gd name="connsiteX161" fmla="*/ 496 w 10000"/>
                <a:gd name="connsiteY161" fmla="*/ 9910 h 10000"/>
                <a:gd name="connsiteX162" fmla="*/ 363 w 10000"/>
                <a:gd name="connsiteY162" fmla="*/ 9850 h 10000"/>
                <a:gd name="connsiteX163" fmla="*/ 254 w 10000"/>
                <a:gd name="connsiteY163" fmla="*/ 9790 h 10000"/>
                <a:gd name="connsiteX164" fmla="*/ 157 w 10000"/>
                <a:gd name="connsiteY164" fmla="*/ 9790 h 10000"/>
                <a:gd name="connsiteX165" fmla="*/ 133 w 10000"/>
                <a:gd name="connsiteY165" fmla="*/ 9790 h 10000"/>
                <a:gd name="connsiteX166" fmla="*/ 85 w 10000"/>
                <a:gd name="connsiteY166" fmla="*/ 9790 h 10000"/>
                <a:gd name="connsiteX167" fmla="*/ 48 w 10000"/>
                <a:gd name="connsiteY167" fmla="*/ 9820 h 10000"/>
                <a:gd name="connsiteX168" fmla="*/ 0 w 10000"/>
                <a:gd name="connsiteY168" fmla="*/ 9850 h 10000"/>
                <a:gd name="connsiteX0" fmla="*/ 10000 w 10000"/>
                <a:gd name="connsiteY0" fmla="*/ 0 h 10000"/>
                <a:gd name="connsiteX1" fmla="*/ 9903 w 10000"/>
                <a:gd name="connsiteY1" fmla="*/ 30 h 10000"/>
                <a:gd name="connsiteX2" fmla="*/ 9806 w 10000"/>
                <a:gd name="connsiteY2" fmla="*/ 30 h 10000"/>
                <a:gd name="connsiteX3" fmla="*/ 9722 w 10000"/>
                <a:gd name="connsiteY3" fmla="*/ 60 h 10000"/>
                <a:gd name="connsiteX4" fmla="*/ 9613 w 10000"/>
                <a:gd name="connsiteY4" fmla="*/ 60 h 10000"/>
                <a:gd name="connsiteX5" fmla="*/ 8923 w 10000"/>
                <a:gd name="connsiteY5" fmla="*/ 150 h 10000"/>
                <a:gd name="connsiteX6" fmla="*/ 8898 w 10000"/>
                <a:gd name="connsiteY6" fmla="*/ 150 h 10000"/>
                <a:gd name="connsiteX7" fmla="*/ 8862 w 10000"/>
                <a:gd name="connsiteY7" fmla="*/ 180 h 10000"/>
                <a:gd name="connsiteX8" fmla="*/ 8826 w 10000"/>
                <a:gd name="connsiteY8" fmla="*/ 210 h 10000"/>
                <a:gd name="connsiteX9" fmla="*/ 8753 w 10000"/>
                <a:gd name="connsiteY9" fmla="*/ 270 h 10000"/>
                <a:gd name="connsiteX10" fmla="*/ 8692 w 10000"/>
                <a:gd name="connsiteY10" fmla="*/ 300 h 10000"/>
                <a:gd name="connsiteX11" fmla="*/ 8644 w 10000"/>
                <a:gd name="connsiteY11" fmla="*/ 360 h 10000"/>
                <a:gd name="connsiteX12" fmla="*/ 8596 w 10000"/>
                <a:gd name="connsiteY12" fmla="*/ 420 h 10000"/>
                <a:gd name="connsiteX13" fmla="*/ 8535 w 10000"/>
                <a:gd name="connsiteY13" fmla="*/ 480 h 10000"/>
                <a:gd name="connsiteX14" fmla="*/ 8450 w 10000"/>
                <a:gd name="connsiteY14" fmla="*/ 541 h 10000"/>
                <a:gd name="connsiteX15" fmla="*/ 8402 w 10000"/>
                <a:gd name="connsiteY15" fmla="*/ 571 h 10000"/>
                <a:gd name="connsiteX16" fmla="*/ 8317 w 10000"/>
                <a:gd name="connsiteY16" fmla="*/ 661 h 10000"/>
                <a:gd name="connsiteX17" fmla="*/ 8269 w 10000"/>
                <a:gd name="connsiteY17" fmla="*/ 691 h 10000"/>
                <a:gd name="connsiteX18" fmla="*/ 8208 w 10000"/>
                <a:gd name="connsiteY18" fmla="*/ 721 h 10000"/>
                <a:gd name="connsiteX19" fmla="*/ 8136 w 10000"/>
                <a:gd name="connsiteY19" fmla="*/ 751 h 10000"/>
                <a:gd name="connsiteX20" fmla="*/ 8075 w 10000"/>
                <a:gd name="connsiteY20" fmla="*/ 781 h 10000"/>
                <a:gd name="connsiteX21" fmla="*/ 7990 w 10000"/>
                <a:gd name="connsiteY21" fmla="*/ 811 h 10000"/>
                <a:gd name="connsiteX22" fmla="*/ 7930 w 10000"/>
                <a:gd name="connsiteY22" fmla="*/ 811 h 10000"/>
                <a:gd name="connsiteX23" fmla="*/ 7857 w 10000"/>
                <a:gd name="connsiteY23" fmla="*/ 811 h 10000"/>
                <a:gd name="connsiteX24" fmla="*/ 7797 w 10000"/>
                <a:gd name="connsiteY24" fmla="*/ 841 h 10000"/>
                <a:gd name="connsiteX25" fmla="*/ 7651 w 10000"/>
                <a:gd name="connsiteY25" fmla="*/ 871 h 10000"/>
                <a:gd name="connsiteX26" fmla="*/ 7542 w 10000"/>
                <a:gd name="connsiteY26" fmla="*/ 901 h 10000"/>
                <a:gd name="connsiteX27" fmla="*/ 7494 w 10000"/>
                <a:gd name="connsiteY27" fmla="*/ 901 h 10000"/>
                <a:gd name="connsiteX28" fmla="*/ 7433 w 10000"/>
                <a:gd name="connsiteY28" fmla="*/ 931 h 10000"/>
                <a:gd name="connsiteX29" fmla="*/ 7373 w 10000"/>
                <a:gd name="connsiteY29" fmla="*/ 961 h 10000"/>
                <a:gd name="connsiteX30" fmla="*/ 7300 w 10000"/>
                <a:gd name="connsiteY30" fmla="*/ 991 h 10000"/>
                <a:gd name="connsiteX31" fmla="*/ 7252 w 10000"/>
                <a:gd name="connsiteY31" fmla="*/ 991 h 10000"/>
                <a:gd name="connsiteX32" fmla="*/ 7191 w 10000"/>
                <a:gd name="connsiteY32" fmla="*/ 1081 h 10000"/>
                <a:gd name="connsiteX33" fmla="*/ 7131 w 10000"/>
                <a:gd name="connsiteY33" fmla="*/ 1111 h 10000"/>
                <a:gd name="connsiteX34" fmla="*/ 7022 w 10000"/>
                <a:gd name="connsiteY34" fmla="*/ 1201 h 10000"/>
                <a:gd name="connsiteX35" fmla="*/ 6961 w 10000"/>
                <a:gd name="connsiteY35" fmla="*/ 1261 h 10000"/>
                <a:gd name="connsiteX36" fmla="*/ 6889 w 10000"/>
                <a:gd name="connsiteY36" fmla="*/ 1321 h 10000"/>
                <a:gd name="connsiteX37" fmla="*/ 6792 w 10000"/>
                <a:gd name="connsiteY37" fmla="*/ 1411 h 10000"/>
                <a:gd name="connsiteX38" fmla="*/ 6683 w 10000"/>
                <a:gd name="connsiteY38" fmla="*/ 1502 h 10000"/>
                <a:gd name="connsiteX39" fmla="*/ 6634 w 10000"/>
                <a:gd name="connsiteY39" fmla="*/ 1592 h 10000"/>
                <a:gd name="connsiteX40" fmla="*/ 6550 w 10000"/>
                <a:gd name="connsiteY40" fmla="*/ 1682 h 10000"/>
                <a:gd name="connsiteX41" fmla="*/ 6501 w 10000"/>
                <a:gd name="connsiteY41" fmla="*/ 1742 h 10000"/>
                <a:gd name="connsiteX42" fmla="*/ 6441 w 10000"/>
                <a:gd name="connsiteY42" fmla="*/ 1802 h 10000"/>
                <a:gd name="connsiteX43" fmla="*/ 6392 w 10000"/>
                <a:gd name="connsiteY43" fmla="*/ 1892 h 10000"/>
                <a:gd name="connsiteX44" fmla="*/ 6332 w 10000"/>
                <a:gd name="connsiteY44" fmla="*/ 1952 h 10000"/>
                <a:gd name="connsiteX45" fmla="*/ 6283 w 10000"/>
                <a:gd name="connsiteY45" fmla="*/ 2012 h 10000"/>
                <a:gd name="connsiteX46" fmla="*/ 6235 w 10000"/>
                <a:gd name="connsiteY46" fmla="*/ 2102 h 10000"/>
                <a:gd name="connsiteX47" fmla="*/ 6186 w 10000"/>
                <a:gd name="connsiteY47" fmla="*/ 2192 h 10000"/>
                <a:gd name="connsiteX48" fmla="*/ 6114 w 10000"/>
                <a:gd name="connsiteY48" fmla="*/ 2312 h 10000"/>
                <a:gd name="connsiteX49" fmla="*/ 6029 w 10000"/>
                <a:gd name="connsiteY49" fmla="*/ 2432 h 10000"/>
                <a:gd name="connsiteX50" fmla="*/ 5981 w 10000"/>
                <a:gd name="connsiteY50" fmla="*/ 2553 h 10000"/>
                <a:gd name="connsiteX51" fmla="*/ 5920 w 10000"/>
                <a:gd name="connsiteY51" fmla="*/ 2673 h 10000"/>
                <a:gd name="connsiteX52" fmla="*/ 5884 w 10000"/>
                <a:gd name="connsiteY52" fmla="*/ 2763 h 10000"/>
                <a:gd name="connsiteX53" fmla="*/ 5811 w 10000"/>
                <a:gd name="connsiteY53" fmla="*/ 2883 h 10000"/>
                <a:gd name="connsiteX54" fmla="*/ 5751 w 10000"/>
                <a:gd name="connsiteY54" fmla="*/ 3003 h 10000"/>
                <a:gd name="connsiteX55" fmla="*/ 5714 w 10000"/>
                <a:gd name="connsiteY55" fmla="*/ 3093 h 10000"/>
                <a:gd name="connsiteX56" fmla="*/ 5678 w 10000"/>
                <a:gd name="connsiteY56" fmla="*/ 3183 h 10000"/>
                <a:gd name="connsiteX57" fmla="*/ 5630 w 10000"/>
                <a:gd name="connsiteY57" fmla="*/ 3273 h 10000"/>
                <a:gd name="connsiteX58" fmla="*/ 5581 w 10000"/>
                <a:gd name="connsiteY58" fmla="*/ 3393 h 10000"/>
                <a:gd name="connsiteX59" fmla="*/ 5545 w 10000"/>
                <a:gd name="connsiteY59" fmla="*/ 3453 h 10000"/>
                <a:gd name="connsiteX60" fmla="*/ 5496 w 10000"/>
                <a:gd name="connsiteY60" fmla="*/ 3514 h 10000"/>
                <a:gd name="connsiteX61" fmla="*/ 5460 w 10000"/>
                <a:gd name="connsiteY61" fmla="*/ 3604 h 10000"/>
                <a:gd name="connsiteX62" fmla="*/ 5400 w 10000"/>
                <a:gd name="connsiteY62" fmla="*/ 3724 h 10000"/>
                <a:gd name="connsiteX63" fmla="*/ 5363 w 10000"/>
                <a:gd name="connsiteY63" fmla="*/ 3814 h 10000"/>
                <a:gd name="connsiteX64" fmla="*/ 5327 w 10000"/>
                <a:gd name="connsiteY64" fmla="*/ 3874 h 10000"/>
                <a:gd name="connsiteX65" fmla="*/ 5291 w 10000"/>
                <a:gd name="connsiteY65" fmla="*/ 3934 h 10000"/>
                <a:gd name="connsiteX66" fmla="*/ 5230 w 10000"/>
                <a:gd name="connsiteY66" fmla="*/ 4084 h 10000"/>
                <a:gd name="connsiteX67" fmla="*/ 5169 w 10000"/>
                <a:gd name="connsiteY67" fmla="*/ 4174 h 10000"/>
                <a:gd name="connsiteX68" fmla="*/ 5133 w 10000"/>
                <a:gd name="connsiteY68" fmla="*/ 4234 h 10000"/>
                <a:gd name="connsiteX69" fmla="*/ 5085 w 10000"/>
                <a:gd name="connsiteY69" fmla="*/ 4324 h 10000"/>
                <a:gd name="connsiteX70" fmla="*/ 5048 w 10000"/>
                <a:gd name="connsiteY70" fmla="*/ 4354 h 10000"/>
                <a:gd name="connsiteX71" fmla="*/ 5000 w 10000"/>
                <a:gd name="connsiteY71" fmla="*/ 4414 h 10000"/>
                <a:gd name="connsiteX72" fmla="*/ 4952 w 10000"/>
                <a:gd name="connsiteY72" fmla="*/ 4505 h 10000"/>
                <a:gd name="connsiteX73" fmla="*/ 4891 w 10000"/>
                <a:gd name="connsiteY73" fmla="*/ 4565 h 10000"/>
                <a:gd name="connsiteX74" fmla="*/ 4843 w 10000"/>
                <a:gd name="connsiteY74" fmla="*/ 4655 h 10000"/>
                <a:gd name="connsiteX75" fmla="*/ 4782 w 10000"/>
                <a:gd name="connsiteY75" fmla="*/ 4745 h 10000"/>
                <a:gd name="connsiteX76" fmla="*/ 4746 w 10000"/>
                <a:gd name="connsiteY76" fmla="*/ 4745 h 10000"/>
                <a:gd name="connsiteX77" fmla="*/ 4709 w 10000"/>
                <a:gd name="connsiteY77" fmla="*/ 4835 h 10000"/>
                <a:gd name="connsiteX78" fmla="*/ 4673 w 10000"/>
                <a:gd name="connsiteY78" fmla="*/ 4865 h 10000"/>
                <a:gd name="connsiteX79" fmla="*/ 4625 w 10000"/>
                <a:gd name="connsiteY79" fmla="*/ 4925 h 10000"/>
                <a:gd name="connsiteX80" fmla="*/ 4564 w 10000"/>
                <a:gd name="connsiteY80" fmla="*/ 5015 h 10000"/>
                <a:gd name="connsiteX81" fmla="*/ 4492 w 10000"/>
                <a:gd name="connsiteY81" fmla="*/ 5105 h 10000"/>
                <a:gd name="connsiteX82" fmla="*/ 4467 w 10000"/>
                <a:gd name="connsiteY82" fmla="*/ 5135 h 10000"/>
                <a:gd name="connsiteX83" fmla="*/ 4443 w 10000"/>
                <a:gd name="connsiteY83" fmla="*/ 5165 h 10000"/>
                <a:gd name="connsiteX84" fmla="*/ 4395 w 10000"/>
                <a:gd name="connsiteY84" fmla="*/ 5255 h 10000"/>
                <a:gd name="connsiteX85" fmla="*/ 4346 w 10000"/>
                <a:gd name="connsiteY85" fmla="*/ 5345 h 10000"/>
                <a:gd name="connsiteX86" fmla="*/ 4298 w 10000"/>
                <a:gd name="connsiteY86" fmla="*/ 5405 h 10000"/>
                <a:gd name="connsiteX87" fmla="*/ 4249 w 10000"/>
                <a:gd name="connsiteY87" fmla="*/ 5495 h 10000"/>
                <a:gd name="connsiteX88" fmla="*/ 4213 w 10000"/>
                <a:gd name="connsiteY88" fmla="*/ 5556 h 10000"/>
                <a:gd name="connsiteX89" fmla="*/ 4189 w 10000"/>
                <a:gd name="connsiteY89" fmla="*/ 5616 h 10000"/>
                <a:gd name="connsiteX90" fmla="*/ 4153 w 10000"/>
                <a:gd name="connsiteY90" fmla="*/ 5706 h 10000"/>
                <a:gd name="connsiteX91" fmla="*/ 4116 w 10000"/>
                <a:gd name="connsiteY91" fmla="*/ 5796 h 10000"/>
                <a:gd name="connsiteX92" fmla="*/ 4056 w 10000"/>
                <a:gd name="connsiteY92" fmla="*/ 5916 h 10000"/>
                <a:gd name="connsiteX93" fmla="*/ 4019 w 10000"/>
                <a:gd name="connsiteY93" fmla="*/ 6006 h 10000"/>
                <a:gd name="connsiteX94" fmla="*/ 3995 w 10000"/>
                <a:gd name="connsiteY94" fmla="*/ 6096 h 10000"/>
                <a:gd name="connsiteX95" fmla="*/ 3947 w 10000"/>
                <a:gd name="connsiteY95" fmla="*/ 6216 h 10000"/>
                <a:gd name="connsiteX96" fmla="*/ 3910 w 10000"/>
                <a:gd name="connsiteY96" fmla="*/ 6306 h 10000"/>
                <a:gd name="connsiteX97" fmla="*/ 3874 w 10000"/>
                <a:gd name="connsiteY97" fmla="*/ 6426 h 10000"/>
                <a:gd name="connsiteX98" fmla="*/ 3838 w 10000"/>
                <a:gd name="connsiteY98" fmla="*/ 6547 h 10000"/>
                <a:gd name="connsiteX99" fmla="*/ 3801 w 10000"/>
                <a:gd name="connsiteY99" fmla="*/ 6667 h 10000"/>
                <a:gd name="connsiteX100" fmla="*/ 3765 w 10000"/>
                <a:gd name="connsiteY100" fmla="*/ 6787 h 10000"/>
                <a:gd name="connsiteX101" fmla="*/ 3741 w 10000"/>
                <a:gd name="connsiteY101" fmla="*/ 6907 h 10000"/>
                <a:gd name="connsiteX102" fmla="*/ 3705 w 10000"/>
                <a:gd name="connsiteY102" fmla="*/ 7027 h 10000"/>
                <a:gd name="connsiteX103" fmla="*/ 3656 w 10000"/>
                <a:gd name="connsiteY103" fmla="*/ 7177 h 10000"/>
                <a:gd name="connsiteX104" fmla="*/ 3620 w 10000"/>
                <a:gd name="connsiteY104" fmla="*/ 7297 h 10000"/>
                <a:gd name="connsiteX105" fmla="*/ 3571 w 10000"/>
                <a:gd name="connsiteY105" fmla="*/ 7477 h 10000"/>
                <a:gd name="connsiteX106" fmla="*/ 3535 w 10000"/>
                <a:gd name="connsiteY106" fmla="*/ 7568 h 10000"/>
                <a:gd name="connsiteX107" fmla="*/ 3499 w 10000"/>
                <a:gd name="connsiteY107" fmla="*/ 7688 h 10000"/>
                <a:gd name="connsiteX108" fmla="*/ 3462 w 10000"/>
                <a:gd name="connsiteY108" fmla="*/ 7778 h 10000"/>
                <a:gd name="connsiteX109" fmla="*/ 3426 w 10000"/>
                <a:gd name="connsiteY109" fmla="*/ 7868 h 10000"/>
                <a:gd name="connsiteX110" fmla="*/ 3378 w 10000"/>
                <a:gd name="connsiteY110" fmla="*/ 7988 h 10000"/>
                <a:gd name="connsiteX111" fmla="*/ 3366 w 10000"/>
                <a:gd name="connsiteY111" fmla="*/ 8018 h 10000"/>
                <a:gd name="connsiteX112" fmla="*/ 3317 w 10000"/>
                <a:gd name="connsiteY112" fmla="*/ 8108 h 10000"/>
                <a:gd name="connsiteX113" fmla="*/ 3269 w 10000"/>
                <a:gd name="connsiteY113" fmla="*/ 8228 h 10000"/>
                <a:gd name="connsiteX114" fmla="*/ 3220 w 10000"/>
                <a:gd name="connsiteY114" fmla="*/ 8288 h 10000"/>
                <a:gd name="connsiteX115" fmla="*/ 3172 w 10000"/>
                <a:gd name="connsiteY115" fmla="*/ 8348 h 10000"/>
                <a:gd name="connsiteX116" fmla="*/ 3136 w 10000"/>
                <a:gd name="connsiteY116" fmla="*/ 8408 h 10000"/>
                <a:gd name="connsiteX117" fmla="*/ 3099 w 10000"/>
                <a:gd name="connsiteY117" fmla="*/ 8468 h 10000"/>
                <a:gd name="connsiteX118" fmla="*/ 3039 w 10000"/>
                <a:gd name="connsiteY118" fmla="*/ 8529 h 10000"/>
                <a:gd name="connsiteX119" fmla="*/ 2966 w 10000"/>
                <a:gd name="connsiteY119" fmla="*/ 8589 h 10000"/>
                <a:gd name="connsiteX120" fmla="*/ 2893 w 10000"/>
                <a:gd name="connsiteY120" fmla="*/ 8679 h 10000"/>
                <a:gd name="connsiteX121" fmla="*/ 2869 w 10000"/>
                <a:gd name="connsiteY121" fmla="*/ 8679 h 10000"/>
                <a:gd name="connsiteX122" fmla="*/ 2809 w 10000"/>
                <a:gd name="connsiteY122" fmla="*/ 8739 h 10000"/>
                <a:gd name="connsiteX123" fmla="*/ 2748 w 10000"/>
                <a:gd name="connsiteY123" fmla="*/ 8769 h 10000"/>
                <a:gd name="connsiteX124" fmla="*/ 2688 w 10000"/>
                <a:gd name="connsiteY124" fmla="*/ 8799 h 10000"/>
                <a:gd name="connsiteX125" fmla="*/ 2627 w 10000"/>
                <a:gd name="connsiteY125" fmla="*/ 8829 h 10000"/>
                <a:gd name="connsiteX126" fmla="*/ 2518 w 10000"/>
                <a:gd name="connsiteY126" fmla="*/ 8859 h 10000"/>
                <a:gd name="connsiteX127" fmla="*/ 2458 w 10000"/>
                <a:gd name="connsiteY127" fmla="*/ 8859 h 10000"/>
                <a:gd name="connsiteX128" fmla="*/ 2409 w 10000"/>
                <a:gd name="connsiteY128" fmla="*/ 8889 h 10000"/>
                <a:gd name="connsiteX129" fmla="*/ 2349 w 10000"/>
                <a:gd name="connsiteY129" fmla="*/ 8919 h 10000"/>
                <a:gd name="connsiteX130" fmla="*/ 2312 w 10000"/>
                <a:gd name="connsiteY130" fmla="*/ 8949 h 10000"/>
                <a:gd name="connsiteX131" fmla="*/ 2288 w 10000"/>
                <a:gd name="connsiteY131" fmla="*/ 8979 h 10000"/>
                <a:gd name="connsiteX132" fmla="*/ 2240 w 10000"/>
                <a:gd name="connsiteY132" fmla="*/ 9009 h 10000"/>
                <a:gd name="connsiteX133" fmla="*/ 2191 w 10000"/>
                <a:gd name="connsiteY133" fmla="*/ 9039 h 10000"/>
                <a:gd name="connsiteX134" fmla="*/ 2131 w 10000"/>
                <a:gd name="connsiteY134" fmla="*/ 9129 h 10000"/>
                <a:gd name="connsiteX135" fmla="*/ 2058 w 10000"/>
                <a:gd name="connsiteY135" fmla="*/ 9189 h 10000"/>
                <a:gd name="connsiteX136" fmla="*/ 2010 w 10000"/>
                <a:gd name="connsiteY136" fmla="*/ 9279 h 10000"/>
                <a:gd name="connsiteX137" fmla="*/ 1961 w 10000"/>
                <a:gd name="connsiteY137" fmla="*/ 9309 h 10000"/>
                <a:gd name="connsiteX138" fmla="*/ 1925 w 10000"/>
                <a:gd name="connsiteY138" fmla="*/ 9369 h 10000"/>
                <a:gd name="connsiteX139" fmla="*/ 1864 w 10000"/>
                <a:gd name="connsiteY139" fmla="*/ 9429 h 10000"/>
                <a:gd name="connsiteX140" fmla="*/ 1792 w 10000"/>
                <a:gd name="connsiteY140" fmla="*/ 9520 h 10000"/>
                <a:gd name="connsiteX141" fmla="*/ 1719 w 10000"/>
                <a:gd name="connsiteY141" fmla="*/ 9610 h 10000"/>
                <a:gd name="connsiteX142" fmla="*/ 1646 w 10000"/>
                <a:gd name="connsiteY142" fmla="*/ 9670 h 10000"/>
                <a:gd name="connsiteX143" fmla="*/ 1610 w 10000"/>
                <a:gd name="connsiteY143" fmla="*/ 9700 h 10000"/>
                <a:gd name="connsiteX144" fmla="*/ 1562 w 10000"/>
                <a:gd name="connsiteY144" fmla="*/ 9730 h 10000"/>
                <a:gd name="connsiteX145" fmla="*/ 1501 w 10000"/>
                <a:gd name="connsiteY145" fmla="*/ 9760 h 10000"/>
                <a:gd name="connsiteX146" fmla="*/ 1441 w 10000"/>
                <a:gd name="connsiteY146" fmla="*/ 9790 h 10000"/>
                <a:gd name="connsiteX147" fmla="*/ 1404 w 10000"/>
                <a:gd name="connsiteY147" fmla="*/ 9820 h 10000"/>
                <a:gd name="connsiteX148" fmla="*/ 1344 w 10000"/>
                <a:gd name="connsiteY148" fmla="*/ 9850 h 10000"/>
                <a:gd name="connsiteX149" fmla="*/ 1271 w 10000"/>
                <a:gd name="connsiteY149" fmla="*/ 9880 h 10000"/>
                <a:gd name="connsiteX150" fmla="*/ 1199 w 10000"/>
                <a:gd name="connsiteY150" fmla="*/ 9910 h 10000"/>
                <a:gd name="connsiteX151" fmla="*/ 1126 w 10000"/>
                <a:gd name="connsiteY151" fmla="*/ 9940 h 10000"/>
                <a:gd name="connsiteX152" fmla="*/ 1053 w 10000"/>
                <a:gd name="connsiteY152" fmla="*/ 9970 h 10000"/>
                <a:gd name="connsiteX153" fmla="*/ 993 w 10000"/>
                <a:gd name="connsiteY153" fmla="*/ 9970 h 10000"/>
                <a:gd name="connsiteX154" fmla="*/ 956 w 10000"/>
                <a:gd name="connsiteY154" fmla="*/ 10000 h 10000"/>
                <a:gd name="connsiteX155" fmla="*/ 908 w 10000"/>
                <a:gd name="connsiteY155" fmla="*/ 10000 h 10000"/>
                <a:gd name="connsiteX156" fmla="*/ 847 w 10000"/>
                <a:gd name="connsiteY156" fmla="*/ 10000 h 10000"/>
                <a:gd name="connsiteX157" fmla="*/ 763 w 10000"/>
                <a:gd name="connsiteY157" fmla="*/ 10000 h 10000"/>
                <a:gd name="connsiteX158" fmla="*/ 678 w 10000"/>
                <a:gd name="connsiteY158" fmla="*/ 9970 h 10000"/>
                <a:gd name="connsiteX159" fmla="*/ 569 w 10000"/>
                <a:gd name="connsiteY159" fmla="*/ 9970 h 10000"/>
                <a:gd name="connsiteX160" fmla="*/ 496 w 10000"/>
                <a:gd name="connsiteY160" fmla="*/ 9910 h 10000"/>
                <a:gd name="connsiteX161" fmla="*/ 363 w 10000"/>
                <a:gd name="connsiteY161" fmla="*/ 9850 h 10000"/>
                <a:gd name="connsiteX162" fmla="*/ 254 w 10000"/>
                <a:gd name="connsiteY162" fmla="*/ 9790 h 10000"/>
                <a:gd name="connsiteX163" fmla="*/ 157 w 10000"/>
                <a:gd name="connsiteY163" fmla="*/ 9790 h 10000"/>
                <a:gd name="connsiteX164" fmla="*/ 133 w 10000"/>
                <a:gd name="connsiteY164" fmla="*/ 9790 h 10000"/>
                <a:gd name="connsiteX165" fmla="*/ 85 w 10000"/>
                <a:gd name="connsiteY165" fmla="*/ 9790 h 10000"/>
                <a:gd name="connsiteX166" fmla="*/ 48 w 10000"/>
                <a:gd name="connsiteY166" fmla="*/ 9820 h 10000"/>
                <a:gd name="connsiteX167" fmla="*/ 0 w 10000"/>
                <a:gd name="connsiteY167" fmla="*/ 9850 h 10000"/>
                <a:gd name="connsiteX0" fmla="*/ 10000 w 10000"/>
                <a:gd name="connsiteY0" fmla="*/ 0 h 10000"/>
                <a:gd name="connsiteX1" fmla="*/ 9903 w 10000"/>
                <a:gd name="connsiteY1" fmla="*/ 30 h 10000"/>
                <a:gd name="connsiteX2" fmla="*/ 9806 w 10000"/>
                <a:gd name="connsiteY2" fmla="*/ 30 h 10000"/>
                <a:gd name="connsiteX3" fmla="*/ 9722 w 10000"/>
                <a:gd name="connsiteY3" fmla="*/ 60 h 10000"/>
                <a:gd name="connsiteX4" fmla="*/ 8923 w 10000"/>
                <a:gd name="connsiteY4" fmla="*/ 150 h 10000"/>
                <a:gd name="connsiteX5" fmla="*/ 8898 w 10000"/>
                <a:gd name="connsiteY5" fmla="*/ 150 h 10000"/>
                <a:gd name="connsiteX6" fmla="*/ 8862 w 10000"/>
                <a:gd name="connsiteY6" fmla="*/ 180 h 10000"/>
                <a:gd name="connsiteX7" fmla="*/ 8826 w 10000"/>
                <a:gd name="connsiteY7" fmla="*/ 210 h 10000"/>
                <a:gd name="connsiteX8" fmla="*/ 8753 w 10000"/>
                <a:gd name="connsiteY8" fmla="*/ 270 h 10000"/>
                <a:gd name="connsiteX9" fmla="*/ 8692 w 10000"/>
                <a:gd name="connsiteY9" fmla="*/ 300 h 10000"/>
                <a:gd name="connsiteX10" fmla="*/ 8644 w 10000"/>
                <a:gd name="connsiteY10" fmla="*/ 360 h 10000"/>
                <a:gd name="connsiteX11" fmla="*/ 8596 w 10000"/>
                <a:gd name="connsiteY11" fmla="*/ 420 h 10000"/>
                <a:gd name="connsiteX12" fmla="*/ 8535 w 10000"/>
                <a:gd name="connsiteY12" fmla="*/ 480 h 10000"/>
                <a:gd name="connsiteX13" fmla="*/ 8450 w 10000"/>
                <a:gd name="connsiteY13" fmla="*/ 541 h 10000"/>
                <a:gd name="connsiteX14" fmla="*/ 8402 w 10000"/>
                <a:gd name="connsiteY14" fmla="*/ 571 h 10000"/>
                <a:gd name="connsiteX15" fmla="*/ 8317 w 10000"/>
                <a:gd name="connsiteY15" fmla="*/ 661 h 10000"/>
                <a:gd name="connsiteX16" fmla="*/ 8269 w 10000"/>
                <a:gd name="connsiteY16" fmla="*/ 691 h 10000"/>
                <a:gd name="connsiteX17" fmla="*/ 8208 w 10000"/>
                <a:gd name="connsiteY17" fmla="*/ 721 h 10000"/>
                <a:gd name="connsiteX18" fmla="*/ 8136 w 10000"/>
                <a:gd name="connsiteY18" fmla="*/ 751 h 10000"/>
                <a:gd name="connsiteX19" fmla="*/ 8075 w 10000"/>
                <a:gd name="connsiteY19" fmla="*/ 781 h 10000"/>
                <a:gd name="connsiteX20" fmla="*/ 7990 w 10000"/>
                <a:gd name="connsiteY20" fmla="*/ 811 h 10000"/>
                <a:gd name="connsiteX21" fmla="*/ 7930 w 10000"/>
                <a:gd name="connsiteY21" fmla="*/ 811 h 10000"/>
                <a:gd name="connsiteX22" fmla="*/ 7857 w 10000"/>
                <a:gd name="connsiteY22" fmla="*/ 811 h 10000"/>
                <a:gd name="connsiteX23" fmla="*/ 7797 w 10000"/>
                <a:gd name="connsiteY23" fmla="*/ 841 h 10000"/>
                <a:gd name="connsiteX24" fmla="*/ 7651 w 10000"/>
                <a:gd name="connsiteY24" fmla="*/ 871 h 10000"/>
                <a:gd name="connsiteX25" fmla="*/ 7542 w 10000"/>
                <a:gd name="connsiteY25" fmla="*/ 901 h 10000"/>
                <a:gd name="connsiteX26" fmla="*/ 7494 w 10000"/>
                <a:gd name="connsiteY26" fmla="*/ 901 h 10000"/>
                <a:gd name="connsiteX27" fmla="*/ 7433 w 10000"/>
                <a:gd name="connsiteY27" fmla="*/ 931 h 10000"/>
                <a:gd name="connsiteX28" fmla="*/ 7373 w 10000"/>
                <a:gd name="connsiteY28" fmla="*/ 961 h 10000"/>
                <a:gd name="connsiteX29" fmla="*/ 7300 w 10000"/>
                <a:gd name="connsiteY29" fmla="*/ 991 h 10000"/>
                <a:gd name="connsiteX30" fmla="*/ 7252 w 10000"/>
                <a:gd name="connsiteY30" fmla="*/ 991 h 10000"/>
                <a:gd name="connsiteX31" fmla="*/ 7191 w 10000"/>
                <a:gd name="connsiteY31" fmla="*/ 1081 h 10000"/>
                <a:gd name="connsiteX32" fmla="*/ 7131 w 10000"/>
                <a:gd name="connsiteY32" fmla="*/ 1111 h 10000"/>
                <a:gd name="connsiteX33" fmla="*/ 7022 w 10000"/>
                <a:gd name="connsiteY33" fmla="*/ 1201 h 10000"/>
                <a:gd name="connsiteX34" fmla="*/ 6961 w 10000"/>
                <a:gd name="connsiteY34" fmla="*/ 1261 h 10000"/>
                <a:gd name="connsiteX35" fmla="*/ 6889 w 10000"/>
                <a:gd name="connsiteY35" fmla="*/ 1321 h 10000"/>
                <a:gd name="connsiteX36" fmla="*/ 6792 w 10000"/>
                <a:gd name="connsiteY36" fmla="*/ 1411 h 10000"/>
                <a:gd name="connsiteX37" fmla="*/ 6683 w 10000"/>
                <a:gd name="connsiteY37" fmla="*/ 1502 h 10000"/>
                <a:gd name="connsiteX38" fmla="*/ 6634 w 10000"/>
                <a:gd name="connsiteY38" fmla="*/ 1592 h 10000"/>
                <a:gd name="connsiteX39" fmla="*/ 6550 w 10000"/>
                <a:gd name="connsiteY39" fmla="*/ 1682 h 10000"/>
                <a:gd name="connsiteX40" fmla="*/ 6501 w 10000"/>
                <a:gd name="connsiteY40" fmla="*/ 1742 h 10000"/>
                <a:gd name="connsiteX41" fmla="*/ 6441 w 10000"/>
                <a:gd name="connsiteY41" fmla="*/ 1802 h 10000"/>
                <a:gd name="connsiteX42" fmla="*/ 6392 w 10000"/>
                <a:gd name="connsiteY42" fmla="*/ 1892 h 10000"/>
                <a:gd name="connsiteX43" fmla="*/ 6332 w 10000"/>
                <a:gd name="connsiteY43" fmla="*/ 1952 h 10000"/>
                <a:gd name="connsiteX44" fmla="*/ 6283 w 10000"/>
                <a:gd name="connsiteY44" fmla="*/ 2012 h 10000"/>
                <a:gd name="connsiteX45" fmla="*/ 6235 w 10000"/>
                <a:gd name="connsiteY45" fmla="*/ 2102 h 10000"/>
                <a:gd name="connsiteX46" fmla="*/ 6186 w 10000"/>
                <a:gd name="connsiteY46" fmla="*/ 2192 h 10000"/>
                <a:gd name="connsiteX47" fmla="*/ 6114 w 10000"/>
                <a:gd name="connsiteY47" fmla="*/ 2312 h 10000"/>
                <a:gd name="connsiteX48" fmla="*/ 6029 w 10000"/>
                <a:gd name="connsiteY48" fmla="*/ 2432 h 10000"/>
                <a:gd name="connsiteX49" fmla="*/ 5981 w 10000"/>
                <a:gd name="connsiteY49" fmla="*/ 2553 h 10000"/>
                <a:gd name="connsiteX50" fmla="*/ 5920 w 10000"/>
                <a:gd name="connsiteY50" fmla="*/ 2673 h 10000"/>
                <a:gd name="connsiteX51" fmla="*/ 5884 w 10000"/>
                <a:gd name="connsiteY51" fmla="*/ 2763 h 10000"/>
                <a:gd name="connsiteX52" fmla="*/ 5811 w 10000"/>
                <a:gd name="connsiteY52" fmla="*/ 2883 h 10000"/>
                <a:gd name="connsiteX53" fmla="*/ 5751 w 10000"/>
                <a:gd name="connsiteY53" fmla="*/ 3003 h 10000"/>
                <a:gd name="connsiteX54" fmla="*/ 5714 w 10000"/>
                <a:gd name="connsiteY54" fmla="*/ 3093 h 10000"/>
                <a:gd name="connsiteX55" fmla="*/ 5678 w 10000"/>
                <a:gd name="connsiteY55" fmla="*/ 3183 h 10000"/>
                <a:gd name="connsiteX56" fmla="*/ 5630 w 10000"/>
                <a:gd name="connsiteY56" fmla="*/ 3273 h 10000"/>
                <a:gd name="connsiteX57" fmla="*/ 5581 w 10000"/>
                <a:gd name="connsiteY57" fmla="*/ 3393 h 10000"/>
                <a:gd name="connsiteX58" fmla="*/ 5545 w 10000"/>
                <a:gd name="connsiteY58" fmla="*/ 3453 h 10000"/>
                <a:gd name="connsiteX59" fmla="*/ 5496 w 10000"/>
                <a:gd name="connsiteY59" fmla="*/ 3514 h 10000"/>
                <a:gd name="connsiteX60" fmla="*/ 5460 w 10000"/>
                <a:gd name="connsiteY60" fmla="*/ 3604 h 10000"/>
                <a:gd name="connsiteX61" fmla="*/ 5400 w 10000"/>
                <a:gd name="connsiteY61" fmla="*/ 3724 h 10000"/>
                <a:gd name="connsiteX62" fmla="*/ 5363 w 10000"/>
                <a:gd name="connsiteY62" fmla="*/ 3814 h 10000"/>
                <a:gd name="connsiteX63" fmla="*/ 5327 w 10000"/>
                <a:gd name="connsiteY63" fmla="*/ 3874 h 10000"/>
                <a:gd name="connsiteX64" fmla="*/ 5291 w 10000"/>
                <a:gd name="connsiteY64" fmla="*/ 3934 h 10000"/>
                <a:gd name="connsiteX65" fmla="*/ 5230 w 10000"/>
                <a:gd name="connsiteY65" fmla="*/ 4084 h 10000"/>
                <a:gd name="connsiteX66" fmla="*/ 5169 w 10000"/>
                <a:gd name="connsiteY66" fmla="*/ 4174 h 10000"/>
                <a:gd name="connsiteX67" fmla="*/ 5133 w 10000"/>
                <a:gd name="connsiteY67" fmla="*/ 4234 h 10000"/>
                <a:gd name="connsiteX68" fmla="*/ 5085 w 10000"/>
                <a:gd name="connsiteY68" fmla="*/ 4324 h 10000"/>
                <a:gd name="connsiteX69" fmla="*/ 5048 w 10000"/>
                <a:gd name="connsiteY69" fmla="*/ 4354 h 10000"/>
                <a:gd name="connsiteX70" fmla="*/ 5000 w 10000"/>
                <a:gd name="connsiteY70" fmla="*/ 4414 h 10000"/>
                <a:gd name="connsiteX71" fmla="*/ 4952 w 10000"/>
                <a:gd name="connsiteY71" fmla="*/ 4505 h 10000"/>
                <a:gd name="connsiteX72" fmla="*/ 4891 w 10000"/>
                <a:gd name="connsiteY72" fmla="*/ 4565 h 10000"/>
                <a:gd name="connsiteX73" fmla="*/ 4843 w 10000"/>
                <a:gd name="connsiteY73" fmla="*/ 4655 h 10000"/>
                <a:gd name="connsiteX74" fmla="*/ 4782 w 10000"/>
                <a:gd name="connsiteY74" fmla="*/ 4745 h 10000"/>
                <a:gd name="connsiteX75" fmla="*/ 4746 w 10000"/>
                <a:gd name="connsiteY75" fmla="*/ 4745 h 10000"/>
                <a:gd name="connsiteX76" fmla="*/ 4709 w 10000"/>
                <a:gd name="connsiteY76" fmla="*/ 4835 h 10000"/>
                <a:gd name="connsiteX77" fmla="*/ 4673 w 10000"/>
                <a:gd name="connsiteY77" fmla="*/ 4865 h 10000"/>
                <a:gd name="connsiteX78" fmla="*/ 4625 w 10000"/>
                <a:gd name="connsiteY78" fmla="*/ 4925 h 10000"/>
                <a:gd name="connsiteX79" fmla="*/ 4564 w 10000"/>
                <a:gd name="connsiteY79" fmla="*/ 5015 h 10000"/>
                <a:gd name="connsiteX80" fmla="*/ 4492 w 10000"/>
                <a:gd name="connsiteY80" fmla="*/ 5105 h 10000"/>
                <a:gd name="connsiteX81" fmla="*/ 4467 w 10000"/>
                <a:gd name="connsiteY81" fmla="*/ 5135 h 10000"/>
                <a:gd name="connsiteX82" fmla="*/ 4443 w 10000"/>
                <a:gd name="connsiteY82" fmla="*/ 5165 h 10000"/>
                <a:gd name="connsiteX83" fmla="*/ 4395 w 10000"/>
                <a:gd name="connsiteY83" fmla="*/ 5255 h 10000"/>
                <a:gd name="connsiteX84" fmla="*/ 4346 w 10000"/>
                <a:gd name="connsiteY84" fmla="*/ 5345 h 10000"/>
                <a:gd name="connsiteX85" fmla="*/ 4298 w 10000"/>
                <a:gd name="connsiteY85" fmla="*/ 5405 h 10000"/>
                <a:gd name="connsiteX86" fmla="*/ 4249 w 10000"/>
                <a:gd name="connsiteY86" fmla="*/ 5495 h 10000"/>
                <a:gd name="connsiteX87" fmla="*/ 4213 w 10000"/>
                <a:gd name="connsiteY87" fmla="*/ 5556 h 10000"/>
                <a:gd name="connsiteX88" fmla="*/ 4189 w 10000"/>
                <a:gd name="connsiteY88" fmla="*/ 5616 h 10000"/>
                <a:gd name="connsiteX89" fmla="*/ 4153 w 10000"/>
                <a:gd name="connsiteY89" fmla="*/ 5706 h 10000"/>
                <a:gd name="connsiteX90" fmla="*/ 4116 w 10000"/>
                <a:gd name="connsiteY90" fmla="*/ 5796 h 10000"/>
                <a:gd name="connsiteX91" fmla="*/ 4056 w 10000"/>
                <a:gd name="connsiteY91" fmla="*/ 5916 h 10000"/>
                <a:gd name="connsiteX92" fmla="*/ 4019 w 10000"/>
                <a:gd name="connsiteY92" fmla="*/ 6006 h 10000"/>
                <a:gd name="connsiteX93" fmla="*/ 3995 w 10000"/>
                <a:gd name="connsiteY93" fmla="*/ 6096 h 10000"/>
                <a:gd name="connsiteX94" fmla="*/ 3947 w 10000"/>
                <a:gd name="connsiteY94" fmla="*/ 6216 h 10000"/>
                <a:gd name="connsiteX95" fmla="*/ 3910 w 10000"/>
                <a:gd name="connsiteY95" fmla="*/ 6306 h 10000"/>
                <a:gd name="connsiteX96" fmla="*/ 3874 w 10000"/>
                <a:gd name="connsiteY96" fmla="*/ 6426 h 10000"/>
                <a:gd name="connsiteX97" fmla="*/ 3838 w 10000"/>
                <a:gd name="connsiteY97" fmla="*/ 6547 h 10000"/>
                <a:gd name="connsiteX98" fmla="*/ 3801 w 10000"/>
                <a:gd name="connsiteY98" fmla="*/ 6667 h 10000"/>
                <a:gd name="connsiteX99" fmla="*/ 3765 w 10000"/>
                <a:gd name="connsiteY99" fmla="*/ 6787 h 10000"/>
                <a:gd name="connsiteX100" fmla="*/ 3741 w 10000"/>
                <a:gd name="connsiteY100" fmla="*/ 6907 h 10000"/>
                <a:gd name="connsiteX101" fmla="*/ 3705 w 10000"/>
                <a:gd name="connsiteY101" fmla="*/ 7027 h 10000"/>
                <a:gd name="connsiteX102" fmla="*/ 3656 w 10000"/>
                <a:gd name="connsiteY102" fmla="*/ 7177 h 10000"/>
                <a:gd name="connsiteX103" fmla="*/ 3620 w 10000"/>
                <a:gd name="connsiteY103" fmla="*/ 7297 h 10000"/>
                <a:gd name="connsiteX104" fmla="*/ 3571 w 10000"/>
                <a:gd name="connsiteY104" fmla="*/ 7477 h 10000"/>
                <a:gd name="connsiteX105" fmla="*/ 3535 w 10000"/>
                <a:gd name="connsiteY105" fmla="*/ 7568 h 10000"/>
                <a:gd name="connsiteX106" fmla="*/ 3499 w 10000"/>
                <a:gd name="connsiteY106" fmla="*/ 7688 h 10000"/>
                <a:gd name="connsiteX107" fmla="*/ 3462 w 10000"/>
                <a:gd name="connsiteY107" fmla="*/ 7778 h 10000"/>
                <a:gd name="connsiteX108" fmla="*/ 3426 w 10000"/>
                <a:gd name="connsiteY108" fmla="*/ 7868 h 10000"/>
                <a:gd name="connsiteX109" fmla="*/ 3378 w 10000"/>
                <a:gd name="connsiteY109" fmla="*/ 7988 h 10000"/>
                <a:gd name="connsiteX110" fmla="*/ 3366 w 10000"/>
                <a:gd name="connsiteY110" fmla="*/ 8018 h 10000"/>
                <a:gd name="connsiteX111" fmla="*/ 3317 w 10000"/>
                <a:gd name="connsiteY111" fmla="*/ 8108 h 10000"/>
                <a:gd name="connsiteX112" fmla="*/ 3269 w 10000"/>
                <a:gd name="connsiteY112" fmla="*/ 8228 h 10000"/>
                <a:gd name="connsiteX113" fmla="*/ 3220 w 10000"/>
                <a:gd name="connsiteY113" fmla="*/ 8288 h 10000"/>
                <a:gd name="connsiteX114" fmla="*/ 3172 w 10000"/>
                <a:gd name="connsiteY114" fmla="*/ 8348 h 10000"/>
                <a:gd name="connsiteX115" fmla="*/ 3136 w 10000"/>
                <a:gd name="connsiteY115" fmla="*/ 8408 h 10000"/>
                <a:gd name="connsiteX116" fmla="*/ 3099 w 10000"/>
                <a:gd name="connsiteY116" fmla="*/ 8468 h 10000"/>
                <a:gd name="connsiteX117" fmla="*/ 3039 w 10000"/>
                <a:gd name="connsiteY117" fmla="*/ 8529 h 10000"/>
                <a:gd name="connsiteX118" fmla="*/ 2966 w 10000"/>
                <a:gd name="connsiteY118" fmla="*/ 8589 h 10000"/>
                <a:gd name="connsiteX119" fmla="*/ 2893 w 10000"/>
                <a:gd name="connsiteY119" fmla="*/ 8679 h 10000"/>
                <a:gd name="connsiteX120" fmla="*/ 2869 w 10000"/>
                <a:gd name="connsiteY120" fmla="*/ 8679 h 10000"/>
                <a:gd name="connsiteX121" fmla="*/ 2809 w 10000"/>
                <a:gd name="connsiteY121" fmla="*/ 8739 h 10000"/>
                <a:gd name="connsiteX122" fmla="*/ 2748 w 10000"/>
                <a:gd name="connsiteY122" fmla="*/ 8769 h 10000"/>
                <a:gd name="connsiteX123" fmla="*/ 2688 w 10000"/>
                <a:gd name="connsiteY123" fmla="*/ 8799 h 10000"/>
                <a:gd name="connsiteX124" fmla="*/ 2627 w 10000"/>
                <a:gd name="connsiteY124" fmla="*/ 8829 h 10000"/>
                <a:gd name="connsiteX125" fmla="*/ 2518 w 10000"/>
                <a:gd name="connsiteY125" fmla="*/ 8859 h 10000"/>
                <a:gd name="connsiteX126" fmla="*/ 2458 w 10000"/>
                <a:gd name="connsiteY126" fmla="*/ 8859 h 10000"/>
                <a:gd name="connsiteX127" fmla="*/ 2409 w 10000"/>
                <a:gd name="connsiteY127" fmla="*/ 8889 h 10000"/>
                <a:gd name="connsiteX128" fmla="*/ 2349 w 10000"/>
                <a:gd name="connsiteY128" fmla="*/ 8919 h 10000"/>
                <a:gd name="connsiteX129" fmla="*/ 2312 w 10000"/>
                <a:gd name="connsiteY129" fmla="*/ 8949 h 10000"/>
                <a:gd name="connsiteX130" fmla="*/ 2288 w 10000"/>
                <a:gd name="connsiteY130" fmla="*/ 8979 h 10000"/>
                <a:gd name="connsiteX131" fmla="*/ 2240 w 10000"/>
                <a:gd name="connsiteY131" fmla="*/ 9009 h 10000"/>
                <a:gd name="connsiteX132" fmla="*/ 2191 w 10000"/>
                <a:gd name="connsiteY132" fmla="*/ 9039 h 10000"/>
                <a:gd name="connsiteX133" fmla="*/ 2131 w 10000"/>
                <a:gd name="connsiteY133" fmla="*/ 9129 h 10000"/>
                <a:gd name="connsiteX134" fmla="*/ 2058 w 10000"/>
                <a:gd name="connsiteY134" fmla="*/ 9189 h 10000"/>
                <a:gd name="connsiteX135" fmla="*/ 2010 w 10000"/>
                <a:gd name="connsiteY135" fmla="*/ 9279 h 10000"/>
                <a:gd name="connsiteX136" fmla="*/ 1961 w 10000"/>
                <a:gd name="connsiteY136" fmla="*/ 9309 h 10000"/>
                <a:gd name="connsiteX137" fmla="*/ 1925 w 10000"/>
                <a:gd name="connsiteY137" fmla="*/ 9369 h 10000"/>
                <a:gd name="connsiteX138" fmla="*/ 1864 w 10000"/>
                <a:gd name="connsiteY138" fmla="*/ 9429 h 10000"/>
                <a:gd name="connsiteX139" fmla="*/ 1792 w 10000"/>
                <a:gd name="connsiteY139" fmla="*/ 9520 h 10000"/>
                <a:gd name="connsiteX140" fmla="*/ 1719 w 10000"/>
                <a:gd name="connsiteY140" fmla="*/ 9610 h 10000"/>
                <a:gd name="connsiteX141" fmla="*/ 1646 w 10000"/>
                <a:gd name="connsiteY141" fmla="*/ 9670 h 10000"/>
                <a:gd name="connsiteX142" fmla="*/ 1610 w 10000"/>
                <a:gd name="connsiteY142" fmla="*/ 9700 h 10000"/>
                <a:gd name="connsiteX143" fmla="*/ 1562 w 10000"/>
                <a:gd name="connsiteY143" fmla="*/ 9730 h 10000"/>
                <a:gd name="connsiteX144" fmla="*/ 1501 w 10000"/>
                <a:gd name="connsiteY144" fmla="*/ 9760 h 10000"/>
                <a:gd name="connsiteX145" fmla="*/ 1441 w 10000"/>
                <a:gd name="connsiteY145" fmla="*/ 9790 h 10000"/>
                <a:gd name="connsiteX146" fmla="*/ 1404 w 10000"/>
                <a:gd name="connsiteY146" fmla="*/ 9820 h 10000"/>
                <a:gd name="connsiteX147" fmla="*/ 1344 w 10000"/>
                <a:gd name="connsiteY147" fmla="*/ 9850 h 10000"/>
                <a:gd name="connsiteX148" fmla="*/ 1271 w 10000"/>
                <a:gd name="connsiteY148" fmla="*/ 9880 h 10000"/>
                <a:gd name="connsiteX149" fmla="*/ 1199 w 10000"/>
                <a:gd name="connsiteY149" fmla="*/ 9910 h 10000"/>
                <a:gd name="connsiteX150" fmla="*/ 1126 w 10000"/>
                <a:gd name="connsiteY150" fmla="*/ 9940 h 10000"/>
                <a:gd name="connsiteX151" fmla="*/ 1053 w 10000"/>
                <a:gd name="connsiteY151" fmla="*/ 9970 h 10000"/>
                <a:gd name="connsiteX152" fmla="*/ 993 w 10000"/>
                <a:gd name="connsiteY152" fmla="*/ 9970 h 10000"/>
                <a:gd name="connsiteX153" fmla="*/ 956 w 10000"/>
                <a:gd name="connsiteY153" fmla="*/ 10000 h 10000"/>
                <a:gd name="connsiteX154" fmla="*/ 908 w 10000"/>
                <a:gd name="connsiteY154" fmla="*/ 10000 h 10000"/>
                <a:gd name="connsiteX155" fmla="*/ 847 w 10000"/>
                <a:gd name="connsiteY155" fmla="*/ 10000 h 10000"/>
                <a:gd name="connsiteX156" fmla="*/ 763 w 10000"/>
                <a:gd name="connsiteY156" fmla="*/ 10000 h 10000"/>
                <a:gd name="connsiteX157" fmla="*/ 678 w 10000"/>
                <a:gd name="connsiteY157" fmla="*/ 9970 h 10000"/>
                <a:gd name="connsiteX158" fmla="*/ 569 w 10000"/>
                <a:gd name="connsiteY158" fmla="*/ 9970 h 10000"/>
                <a:gd name="connsiteX159" fmla="*/ 496 w 10000"/>
                <a:gd name="connsiteY159" fmla="*/ 9910 h 10000"/>
                <a:gd name="connsiteX160" fmla="*/ 363 w 10000"/>
                <a:gd name="connsiteY160" fmla="*/ 9850 h 10000"/>
                <a:gd name="connsiteX161" fmla="*/ 254 w 10000"/>
                <a:gd name="connsiteY161" fmla="*/ 9790 h 10000"/>
                <a:gd name="connsiteX162" fmla="*/ 157 w 10000"/>
                <a:gd name="connsiteY162" fmla="*/ 9790 h 10000"/>
                <a:gd name="connsiteX163" fmla="*/ 133 w 10000"/>
                <a:gd name="connsiteY163" fmla="*/ 9790 h 10000"/>
                <a:gd name="connsiteX164" fmla="*/ 85 w 10000"/>
                <a:gd name="connsiteY164" fmla="*/ 9790 h 10000"/>
                <a:gd name="connsiteX165" fmla="*/ 48 w 10000"/>
                <a:gd name="connsiteY165" fmla="*/ 9820 h 10000"/>
                <a:gd name="connsiteX166" fmla="*/ 0 w 10000"/>
                <a:gd name="connsiteY166" fmla="*/ 9850 h 10000"/>
                <a:gd name="connsiteX0" fmla="*/ 10000 w 10000"/>
                <a:gd name="connsiteY0" fmla="*/ 0 h 10000"/>
                <a:gd name="connsiteX1" fmla="*/ 9903 w 10000"/>
                <a:gd name="connsiteY1" fmla="*/ 30 h 10000"/>
                <a:gd name="connsiteX2" fmla="*/ 9806 w 10000"/>
                <a:gd name="connsiteY2" fmla="*/ 30 h 10000"/>
                <a:gd name="connsiteX3" fmla="*/ 8923 w 10000"/>
                <a:gd name="connsiteY3" fmla="*/ 150 h 10000"/>
                <a:gd name="connsiteX4" fmla="*/ 8898 w 10000"/>
                <a:gd name="connsiteY4" fmla="*/ 150 h 10000"/>
                <a:gd name="connsiteX5" fmla="*/ 8862 w 10000"/>
                <a:gd name="connsiteY5" fmla="*/ 180 h 10000"/>
                <a:gd name="connsiteX6" fmla="*/ 8826 w 10000"/>
                <a:gd name="connsiteY6" fmla="*/ 210 h 10000"/>
                <a:gd name="connsiteX7" fmla="*/ 8753 w 10000"/>
                <a:gd name="connsiteY7" fmla="*/ 270 h 10000"/>
                <a:gd name="connsiteX8" fmla="*/ 8692 w 10000"/>
                <a:gd name="connsiteY8" fmla="*/ 300 h 10000"/>
                <a:gd name="connsiteX9" fmla="*/ 8644 w 10000"/>
                <a:gd name="connsiteY9" fmla="*/ 360 h 10000"/>
                <a:gd name="connsiteX10" fmla="*/ 8596 w 10000"/>
                <a:gd name="connsiteY10" fmla="*/ 420 h 10000"/>
                <a:gd name="connsiteX11" fmla="*/ 8535 w 10000"/>
                <a:gd name="connsiteY11" fmla="*/ 480 h 10000"/>
                <a:gd name="connsiteX12" fmla="*/ 8450 w 10000"/>
                <a:gd name="connsiteY12" fmla="*/ 541 h 10000"/>
                <a:gd name="connsiteX13" fmla="*/ 8402 w 10000"/>
                <a:gd name="connsiteY13" fmla="*/ 571 h 10000"/>
                <a:gd name="connsiteX14" fmla="*/ 8317 w 10000"/>
                <a:gd name="connsiteY14" fmla="*/ 661 h 10000"/>
                <a:gd name="connsiteX15" fmla="*/ 8269 w 10000"/>
                <a:gd name="connsiteY15" fmla="*/ 691 h 10000"/>
                <a:gd name="connsiteX16" fmla="*/ 8208 w 10000"/>
                <a:gd name="connsiteY16" fmla="*/ 721 h 10000"/>
                <a:gd name="connsiteX17" fmla="*/ 8136 w 10000"/>
                <a:gd name="connsiteY17" fmla="*/ 751 h 10000"/>
                <a:gd name="connsiteX18" fmla="*/ 8075 w 10000"/>
                <a:gd name="connsiteY18" fmla="*/ 781 h 10000"/>
                <a:gd name="connsiteX19" fmla="*/ 7990 w 10000"/>
                <a:gd name="connsiteY19" fmla="*/ 811 h 10000"/>
                <a:gd name="connsiteX20" fmla="*/ 7930 w 10000"/>
                <a:gd name="connsiteY20" fmla="*/ 811 h 10000"/>
                <a:gd name="connsiteX21" fmla="*/ 7857 w 10000"/>
                <a:gd name="connsiteY21" fmla="*/ 811 h 10000"/>
                <a:gd name="connsiteX22" fmla="*/ 7797 w 10000"/>
                <a:gd name="connsiteY22" fmla="*/ 841 h 10000"/>
                <a:gd name="connsiteX23" fmla="*/ 7651 w 10000"/>
                <a:gd name="connsiteY23" fmla="*/ 871 h 10000"/>
                <a:gd name="connsiteX24" fmla="*/ 7542 w 10000"/>
                <a:gd name="connsiteY24" fmla="*/ 901 h 10000"/>
                <a:gd name="connsiteX25" fmla="*/ 7494 w 10000"/>
                <a:gd name="connsiteY25" fmla="*/ 901 h 10000"/>
                <a:gd name="connsiteX26" fmla="*/ 7433 w 10000"/>
                <a:gd name="connsiteY26" fmla="*/ 931 h 10000"/>
                <a:gd name="connsiteX27" fmla="*/ 7373 w 10000"/>
                <a:gd name="connsiteY27" fmla="*/ 961 h 10000"/>
                <a:gd name="connsiteX28" fmla="*/ 7300 w 10000"/>
                <a:gd name="connsiteY28" fmla="*/ 991 h 10000"/>
                <a:gd name="connsiteX29" fmla="*/ 7252 w 10000"/>
                <a:gd name="connsiteY29" fmla="*/ 991 h 10000"/>
                <a:gd name="connsiteX30" fmla="*/ 7191 w 10000"/>
                <a:gd name="connsiteY30" fmla="*/ 1081 h 10000"/>
                <a:gd name="connsiteX31" fmla="*/ 7131 w 10000"/>
                <a:gd name="connsiteY31" fmla="*/ 1111 h 10000"/>
                <a:gd name="connsiteX32" fmla="*/ 7022 w 10000"/>
                <a:gd name="connsiteY32" fmla="*/ 1201 h 10000"/>
                <a:gd name="connsiteX33" fmla="*/ 6961 w 10000"/>
                <a:gd name="connsiteY33" fmla="*/ 1261 h 10000"/>
                <a:gd name="connsiteX34" fmla="*/ 6889 w 10000"/>
                <a:gd name="connsiteY34" fmla="*/ 1321 h 10000"/>
                <a:gd name="connsiteX35" fmla="*/ 6792 w 10000"/>
                <a:gd name="connsiteY35" fmla="*/ 1411 h 10000"/>
                <a:gd name="connsiteX36" fmla="*/ 6683 w 10000"/>
                <a:gd name="connsiteY36" fmla="*/ 1502 h 10000"/>
                <a:gd name="connsiteX37" fmla="*/ 6634 w 10000"/>
                <a:gd name="connsiteY37" fmla="*/ 1592 h 10000"/>
                <a:gd name="connsiteX38" fmla="*/ 6550 w 10000"/>
                <a:gd name="connsiteY38" fmla="*/ 1682 h 10000"/>
                <a:gd name="connsiteX39" fmla="*/ 6501 w 10000"/>
                <a:gd name="connsiteY39" fmla="*/ 1742 h 10000"/>
                <a:gd name="connsiteX40" fmla="*/ 6441 w 10000"/>
                <a:gd name="connsiteY40" fmla="*/ 1802 h 10000"/>
                <a:gd name="connsiteX41" fmla="*/ 6392 w 10000"/>
                <a:gd name="connsiteY41" fmla="*/ 1892 h 10000"/>
                <a:gd name="connsiteX42" fmla="*/ 6332 w 10000"/>
                <a:gd name="connsiteY42" fmla="*/ 1952 h 10000"/>
                <a:gd name="connsiteX43" fmla="*/ 6283 w 10000"/>
                <a:gd name="connsiteY43" fmla="*/ 2012 h 10000"/>
                <a:gd name="connsiteX44" fmla="*/ 6235 w 10000"/>
                <a:gd name="connsiteY44" fmla="*/ 2102 h 10000"/>
                <a:gd name="connsiteX45" fmla="*/ 6186 w 10000"/>
                <a:gd name="connsiteY45" fmla="*/ 2192 h 10000"/>
                <a:gd name="connsiteX46" fmla="*/ 6114 w 10000"/>
                <a:gd name="connsiteY46" fmla="*/ 2312 h 10000"/>
                <a:gd name="connsiteX47" fmla="*/ 6029 w 10000"/>
                <a:gd name="connsiteY47" fmla="*/ 2432 h 10000"/>
                <a:gd name="connsiteX48" fmla="*/ 5981 w 10000"/>
                <a:gd name="connsiteY48" fmla="*/ 2553 h 10000"/>
                <a:gd name="connsiteX49" fmla="*/ 5920 w 10000"/>
                <a:gd name="connsiteY49" fmla="*/ 2673 h 10000"/>
                <a:gd name="connsiteX50" fmla="*/ 5884 w 10000"/>
                <a:gd name="connsiteY50" fmla="*/ 2763 h 10000"/>
                <a:gd name="connsiteX51" fmla="*/ 5811 w 10000"/>
                <a:gd name="connsiteY51" fmla="*/ 2883 h 10000"/>
                <a:gd name="connsiteX52" fmla="*/ 5751 w 10000"/>
                <a:gd name="connsiteY52" fmla="*/ 3003 h 10000"/>
                <a:gd name="connsiteX53" fmla="*/ 5714 w 10000"/>
                <a:gd name="connsiteY53" fmla="*/ 3093 h 10000"/>
                <a:gd name="connsiteX54" fmla="*/ 5678 w 10000"/>
                <a:gd name="connsiteY54" fmla="*/ 3183 h 10000"/>
                <a:gd name="connsiteX55" fmla="*/ 5630 w 10000"/>
                <a:gd name="connsiteY55" fmla="*/ 3273 h 10000"/>
                <a:gd name="connsiteX56" fmla="*/ 5581 w 10000"/>
                <a:gd name="connsiteY56" fmla="*/ 3393 h 10000"/>
                <a:gd name="connsiteX57" fmla="*/ 5545 w 10000"/>
                <a:gd name="connsiteY57" fmla="*/ 3453 h 10000"/>
                <a:gd name="connsiteX58" fmla="*/ 5496 w 10000"/>
                <a:gd name="connsiteY58" fmla="*/ 3514 h 10000"/>
                <a:gd name="connsiteX59" fmla="*/ 5460 w 10000"/>
                <a:gd name="connsiteY59" fmla="*/ 3604 h 10000"/>
                <a:gd name="connsiteX60" fmla="*/ 5400 w 10000"/>
                <a:gd name="connsiteY60" fmla="*/ 3724 h 10000"/>
                <a:gd name="connsiteX61" fmla="*/ 5363 w 10000"/>
                <a:gd name="connsiteY61" fmla="*/ 3814 h 10000"/>
                <a:gd name="connsiteX62" fmla="*/ 5327 w 10000"/>
                <a:gd name="connsiteY62" fmla="*/ 3874 h 10000"/>
                <a:gd name="connsiteX63" fmla="*/ 5291 w 10000"/>
                <a:gd name="connsiteY63" fmla="*/ 3934 h 10000"/>
                <a:gd name="connsiteX64" fmla="*/ 5230 w 10000"/>
                <a:gd name="connsiteY64" fmla="*/ 4084 h 10000"/>
                <a:gd name="connsiteX65" fmla="*/ 5169 w 10000"/>
                <a:gd name="connsiteY65" fmla="*/ 4174 h 10000"/>
                <a:gd name="connsiteX66" fmla="*/ 5133 w 10000"/>
                <a:gd name="connsiteY66" fmla="*/ 4234 h 10000"/>
                <a:gd name="connsiteX67" fmla="*/ 5085 w 10000"/>
                <a:gd name="connsiteY67" fmla="*/ 4324 h 10000"/>
                <a:gd name="connsiteX68" fmla="*/ 5048 w 10000"/>
                <a:gd name="connsiteY68" fmla="*/ 4354 h 10000"/>
                <a:gd name="connsiteX69" fmla="*/ 5000 w 10000"/>
                <a:gd name="connsiteY69" fmla="*/ 4414 h 10000"/>
                <a:gd name="connsiteX70" fmla="*/ 4952 w 10000"/>
                <a:gd name="connsiteY70" fmla="*/ 4505 h 10000"/>
                <a:gd name="connsiteX71" fmla="*/ 4891 w 10000"/>
                <a:gd name="connsiteY71" fmla="*/ 4565 h 10000"/>
                <a:gd name="connsiteX72" fmla="*/ 4843 w 10000"/>
                <a:gd name="connsiteY72" fmla="*/ 4655 h 10000"/>
                <a:gd name="connsiteX73" fmla="*/ 4782 w 10000"/>
                <a:gd name="connsiteY73" fmla="*/ 4745 h 10000"/>
                <a:gd name="connsiteX74" fmla="*/ 4746 w 10000"/>
                <a:gd name="connsiteY74" fmla="*/ 4745 h 10000"/>
                <a:gd name="connsiteX75" fmla="*/ 4709 w 10000"/>
                <a:gd name="connsiteY75" fmla="*/ 4835 h 10000"/>
                <a:gd name="connsiteX76" fmla="*/ 4673 w 10000"/>
                <a:gd name="connsiteY76" fmla="*/ 4865 h 10000"/>
                <a:gd name="connsiteX77" fmla="*/ 4625 w 10000"/>
                <a:gd name="connsiteY77" fmla="*/ 4925 h 10000"/>
                <a:gd name="connsiteX78" fmla="*/ 4564 w 10000"/>
                <a:gd name="connsiteY78" fmla="*/ 5015 h 10000"/>
                <a:gd name="connsiteX79" fmla="*/ 4492 w 10000"/>
                <a:gd name="connsiteY79" fmla="*/ 5105 h 10000"/>
                <a:gd name="connsiteX80" fmla="*/ 4467 w 10000"/>
                <a:gd name="connsiteY80" fmla="*/ 5135 h 10000"/>
                <a:gd name="connsiteX81" fmla="*/ 4443 w 10000"/>
                <a:gd name="connsiteY81" fmla="*/ 5165 h 10000"/>
                <a:gd name="connsiteX82" fmla="*/ 4395 w 10000"/>
                <a:gd name="connsiteY82" fmla="*/ 5255 h 10000"/>
                <a:gd name="connsiteX83" fmla="*/ 4346 w 10000"/>
                <a:gd name="connsiteY83" fmla="*/ 5345 h 10000"/>
                <a:gd name="connsiteX84" fmla="*/ 4298 w 10000"/>
                <a:gd name="connsiteY84" fmla="*/ 5405 h 10000"/>
                <a:gd name="connsiteX85" fmla="*/ 4249 w 10000"/>
                <a:gd name="connsiteY85" fmla="*/ 5495 h 10000"/>
                <a:gd name="connsiteX86" fmla="*/ 4213 w 10000"/>
                <a:gd name="connsiteY86" fmla="*/ 5556 h 10000"/>
                <a:gd name="connsiteX87" fmla="*/ 4189 w 10000"/>
                <a:gd name="connsiteY87" fmla="*/ 5616 h 10000"/>
                <a:gd name="connsiteX88" fmla="*/ 4153 w 10000"/>
                <a:gd name="connsiteY88" fmla="*/ 5706 h 10000"/>
                <a:gd name="connsiteX89" fmla="*/ 4116 w 10000"/>
                <a:gd name="connsiteY89" fmla="*/ 5796 h 10000"/>
                <a:gd name="connsiteX90" fmla="*/ 4056 w 10000"/>
                <a:gd name="connsiteY90" fmla="*/ 5916 h 10000"/>
                <a:gd name="connsiteX91" fmla="*/ 4019 w 10000"/>
                <a:gd name="connsiteY91" fmla="*/ 6006 h 10000"/>
                <a:gd name="connsiteX92" fmla="*/ 3995 w 10000"/>
                <a:gd name="connsiteY92" fmla="*/ 6096 h 10000"/>
                <a:gd name="connsiteX93" fmla="*/ 3947 w 10000"/>
                <a:gd name="connsiteY93" fmla="*/ 6216 h 10000"/>
                <a:gd name="connsiteX94" fmla="*/ 3910 w 10000"/>
                <a:gd name="connsiteY94" fmla="*/ 6306 h 10000"/>
                <a:gd name="connsiteX95" fmla="*/ 3874 w 10000"/>
                <a:gd name="connsiteY95" fmla="*/ 6426 h 10000"/>
                <a:gd name="connsiteX96" fmla="*/ 3838 w 10000"/>
                <a:gd name="connsiteY96" fmla="*/ 6547 h 10000"/>
                <a:gd name="connsiteX97" fmla="*/ 3801 w 10000"/>
                <a:gd name="connsiteY97" fmla="*/ 6667 h 10000"/>
                <a:gd name="connsiteX98" fmla="*/ 3765 w 10000"/>
                <a:gd name="connsiteY98" fmla="*/ 6787 h 10000"/>
                <a:gd name="connsiteX99" fmla="*/ 3741 w 10000"/>
                <a:gd name="connsiteY99" fmla="*/ 6907 h 10000"/>
                <a:gd name="connsiteX100" fmla="*/ 3705 w 10000"/>
                <a:gd name="connsiteY100" fmla="*/ 7027 h 10000"/>
                <a:gd name="connsiteX101" fmla="*/ 3656 w 10000"/>
                <a:gd name="connsiteY101" fmla="*/ 7177 h 10000"/>
                <a:gd name="connsiteX102" fmla="*/ 3620 w 10000"/>
                <a:gd name="connsiteY102" fmla="*/ 7297 h 10000"/>
                <a:gd name="connsiteX103" fmla="*/ 3571 w 10000"/>
                <a:gd name="connsiteY103" fmla="*/ 7477 h 10000"/>
                <a:gd name="connsiteX104" fmla="*/ 3535 w 10000"/>
                <a:gd name="connsiteY104" fmla="*/ 7568 h 10000"/>
                <a:gd name="connsiteX105" fmla="*/ 3499 w 10000"/>
                <a:gd name="connsiteY105" fmla="*/ 7688 h 10000"/>
                <a:gd name="connsiteX106" fmla="*/ 3462 w 10000"/>
                <a:gd name="connsiteY106" fmla="*/ 7778 h 10000"/>
                <a:gd name="connsiteX107" fmla="*/ 3426 w 10000"/>
                <a:gd name="connsiteY107" fmla="*/ 7868 h 10000"/>
                <a:gd name="connsiteX108" fmla="*/ 3378 w 10000"/>
                <a:gd name="connsiteY108" fmla="*/ 7988 h 10000"/>
                <a:gd name="connsiteX109" fmla="*/ 3366 w 10000"/>
                <a:gd name="connsiteY109" fmla="*/ 8018 h 10000"/>
                <a:gd name="connsiteX110" fmla="*/ 3317 w 10000"/>
                <a:gd name="connsiteY110" fmla="*/ 8108 h 10000"/>
                <a:gd name="connsiteX111" fmla="*/ 3269 w 10000"/>
                <a:gd name="connsiteY111" fmla="*/ 8228 h 10000"/>
                <a:gd name="connsiteX112" fmla="*/ 3220 w 10000"/>
                <a:gd name="connsiteY112" fmla="*/ 8288 h 10000"/>
                <a:gd name="connsiteX113" fmla="*/ 3172 w 10000"/>
                <a:gd name="connsiteY113" fmla="*/ 8348 h 10000"/>
                <a:gd name="connsiteX114" fmla="*/ 3136 w 10000"/>
                <a:gd name="connsiteY114" fmla="*/ 8408 h 10000"/>
                <a:gd name="connsiteX115" fmla="*/ 3099 w 10000"/>
                <a:gd name="connsiteY115" fmla="*/ 8468 h 10000"/>
                <a:gd name="connsiteX116" fmla="*/ 3039 w 10000"/>
                <a:gd name="connsiteY116" fmla="*/ 8529 h 10000"/>
                <a:gd name="connsiteX117" fmla="*/ 2966 w 10000"/>
                <a:gd name="connsiteY117" fmla="*/ 8589 h 10000"/>
                <a:gd name="connsiteX118" fmla="*/ 2893 w 10000"/>
                <a:gd name="connsiteY118" fmla="*/ 8679 h 10000"/>
                <a:gd name="connsiteX119" fmla="*/ 2869 w 10000"/>
                <a:gd name="connsiteY119" fmla="*/ 8679 h 10000"/>
                <a:gd name="connsiteX120" fmla="*/ 2809 w 10000"/>
                <a:gd name="connsiteY120" fmla="*/ 8739 h 10000"/>
                <a:gd name="connsiteX121" fmla="*/ 2748 w 10000"/>
                <a:gd name="connsiteY121" fmla="*/ 8769 h 10000"/>
                <a:gd name="connsiteX122" fmla="*/ 2688 w 10000"/>
                <a:gd name="connsiteY122" fmla="*/ 8799 h 10000"/>
                <a:gd name="connsiteX123" fmla="*/ 2627 w 10000"/>
                <a:gd name="connsiteY123" fmla="*/ 8829 h 10000"/>
                <a:gd name="connsiteX124" fmla="*/ 2518 w 10000"/>
                <a:gd name="connsiteY124" fmla="*/ 8859 h 10000"/>
                <a:gd name="connsiteX125" fmla="*/ 2458 w 10000"/>
                <a:gd name="connsiteY125" fmla="*/ 8859 h 10000"/>
                <a:gd name="connsiteX126" fmla="*/ 2409 w 10000"/>
                <a:gd name="connsiteY126" fmla="*/ 8889 h 10000"/>
                <a:gd name="connsiteX127" fmla="*/ 2349 w 10000"/>
                <a:gd name="connsiteY127" fmla="*/ 8919 h 10000"/>
                <a:gd name="connsiteX128" fmla="*/ 2312 w 10000"/>
                <a:gd name="connsiteY128" fmla="*/ 8949 h 10000"/>
                <a:gd name="connsiteX129" fmla="*/ 2288 w 10000"/>
                <a:gd name="connsiteY129" fmla="*/ 8979 h 10000"/>
                <a:gd name="connsiteX130" fmla="*/ 2240 w 10000"/>
                <a:gd name="connsiteY130" fmla="*/ 9009 h 10000"/>
                <a:gd name="connsiteX131" fmla="*/ 2191 w 10000"/>
                <a:gd name="connsiteY131" fmla="*/ 9039 h 10000"/>
                <a:gd name="connsiteX132" fmla="*/ 2131 w 10000"/>
                <a:gd name="connsiteY132" fmla="*/ 9129 h 10000"/>
                <a:gd name="connsiteX133" fmla="*/ 2058 w 10000"/>
                <a:gd name="connsiteY133" fmla="*/ 9189 h 10000"/>
                <a:gd name="connsiteX134" fmla="*/ 2010 w 10000"/>
                <a:gd name="connsiteY134" fmla="*/ 9279 h 10000"/>
                <a:gd name="connsiteX135" fmla="*/ 1961 w 10000"/>
                <a:gd name="connsiteY135" fmla="*/ 9309 h 10000"/>
                <a:gd name="connsiteX136" fmla="*/ 1925 w 10000"/>
                <a:gd name="connsiteY136" fmla="*/ 9369 h 10000"/>
                <a:gd name="connsiteX137" fmla="*/ 1864 w 10000"/>
                <a:gd name="connsiteY137" fmla="*/ 9429 h 10000"/>
                <a:gd name="connsiteX138" fmla="*/ 1792 w 10000"/>
                <a:gd name="connsiteY138" fmla="*/ 9520 h 10000"/>
                <a:gd name="connsiteX139" fmla="*/ 1719 w 10000"/>
                <a:gd name="connsiteY139" fmla="*/ 9610 h 10000"/>
                <a:gd name="connsiteX140" fmla="*/ 1646 w 10000"/>
                <a:gd name="connsiteY140" fmla="*/ 9670 h 10000"/>
                <a:gd name="connsiteX141" fmla="*/ 1610 w 10000"/>
                <a:gd name="connsiteY141" fmla="*/ 9700 h 10000"/>
                <a:gd name="connsiteX142" fmla="*/ 1562 w 10000"/>
                <a:gd name="connsiteY142" fmla="*/ 9730 h 10000"/>
                <a:gd name="connsiteX143" fmla="*/ 1501 w 10000"/>
                <a:gd name="connsiteY143" fmla="*/ 9760 h 10000"/>
                <a:gd name="connsiteX144" fmla="*/ 1441 w 10000"/>
                <a:gd name="connsiteY144" fmla="*/ 9790 h 10000"/>
                <a:gd name="connsiteX145" fmla="*/ 1404 w 10000"/>
                <a:gd name="connsiteY145" fmla="*/ 9820 h 10000"/>
                <a:gd name="connsiteX146" fmla="*/ 1344 w 10000"/>
                <a:gd name="connsiteY146" fmla="*/ 9850 h 10000"/>
                <a:gd name="connsiteX147" fmla="*/ 1271 w 10000"/>
                <a:gd name="connsiteY147" fmla="*/ 9880 h 10000"/>
                <a:gd name="connsiteX148" fmla="*/ 1199 w 10000"/>
                <a:gd name="connsiteY148" fmla="*/ 9910 h 10000"/>
                <a:gd name="connsiteX149" fmla="*/ 1126 w 10000"/>
                <a:gd name="connsiteY149" fmla="*/ 9940 h 10000"/>
                <a:gd name="connsiteX150" fmla="*/ 1053 w 10000"/>
                <a:gd name="connsiteY150" fmla="*/ 9970 h 10000"/>
                <a:gd name="connsiteX151" fmla="*/ 993 w 10000"/>
                <a:gd name="connsiteY151" fmla="*/ 9970 h 10000"/>
                <a:gd name="connsiteX152" fmla="*/ 956 w 10000"/>
                <a:gd name="connsiteY152" fmla="*/ 10000 h 10000"/>
                <a:gd name="connsiteX153" fmla="*/ 908 w 10000"/>
                <a:gd name="connsiteY153" fmla="*/ 10000 h 10000"/>
                <a:gd name="connsiteX154" fmla="*/ 847 w 10000"/>
                <a:gd name="connsiteY154" fmla="*/ 10000 h 10000"/>
                <a:gd name="connsiteX155" fmla="*/ 763 w 10000"/>
                <a:gd name="connsiteY155" fmla="*/ 10000 h 10000"/>
                <a:gd name="connsiteX156" fmla="*/ 678 w 10000"/>
                <a:gd name="connsiteY156" fmla="*/ 9970 h 10000"/>
                <a:gd name="connsiteX157" fmla="*/ 569 w 10000"/>
                <a:gd name="connsiteY157" fmla="*/ 9970 h 10000"/>
                <a:gd name="connsiteX158" fmla="*/ 496 w 10000"/>
                <a:gd name="connsiteY158" fmla="*/ 9910 h 10000"/>
                <a:gd name="connsiteX159" fmla="*/ 363 w 10000"/>
                <a:gd name="connsiteY159" fmla="*/ 9850 h 10000"/>
                <a:gd name="connsiteX160" fmla="*/ 254 w 10000"/>
                <a:gd name="connsiteY160" fmla="*/ 9790 h 10000"/>
                <a:gd name="connsiteX161" fmla="*/ 157 w 10000"/>
                <a:gd name="connsiteY161" fmla="*/ 9790 h 10000"/>
                <a:gd name="connsiteX162" fmla="*/ 133 w 10000"/>
                <a:gd name="connsiteY162" fmla="*/ 9790 h 10000"/>
                <a:gd name="connsiteX163" fmla="*/ 85 w 10000"/>
                <a:gd name="connsiteY163" fmla="*/ 9790 h 10000"/>
                <a:gd name="connsiteX164" fmla="*/ 48 w 10000"/>
                <a:gd name="connsiteY164" fmla="*/ 9820 h 10000"/>
                <a:gd name="connsiteX165" fmla="*/ 0 w 10000"/>
                <a:gd name="connsiteY165" fmla="*/ 9850 h 10000"/>
                <a:gd name="connsiteX0" fmla="*/ 10000 w 10000"/>
                <a:gd name="connsiteY0" fmla="*/ 0 h 10000"/>
                <a:gd name="connsiteX1" fmla="*/ 9903 w 10000"/>
                <a:gd name="connsiteY1" fmla="*/ 30 h 10000"/>
                <a:gd name="connsiteX2" fmla="*/ 8923 w 10000"/>
                <a:gd name="connsiteY2" fmla="*/ 150 h 10000"/>
                <a:gd name="connsiteX3" fmla="*/ 8898 w 10000"/>
                <a:gd name="connsiteY3" fmla="*/ 150 h 10000"/>
                <a:gd name="connsiteX4" fmla="*/ 8862 w 10000"/>
                <a:gd name="connsiteY4" fmla="*/ 180 h 10000"/>
                <a:gd name="connsiteX5" fmla="*/ 8826 w 10000"/>
                <a:gd name="connsiteY5" fmla="*/ 210 h 10000"/>
                <a:gd name="connsiteX6" fmla="*/ 8753 w 10000"/>
                <a:gd name="connsiteY6" fmla="*/ 270 h 10000"/>
                <a:gd name="connsiteX7" fmla="*/ 8692 w 10000"/>
                <a:gd name="connsiteY7" fmla="*/ 300 h 10000"/>
                <a:gd name="connsiteX8" fmla="*/ 8644 w 10000"/>
                <a:gd name="connsiteY8" fmla="*/ 360 h 10000"/>
                <a:gd name="connsiteX9" fmla="*/ 8596 w 10000"/>
                <a:gd name="connsiteY9" fmla="*/ 420 h 10000"/>
                <a:gd name="connsiteX10" fmla="*/ 8535 w 10000"/>
                <a:gd name="connsiteY10" fmla="*/ 480 h 10000"/>
                <a:gd name="connsiteX11" fmla="*/ 8450 w 10000"/>
                <a:gd name="connsiteY11" fmla="*/ 541 h 10000"/>
                <a:gd name="connsiteX12" fmla="*/ 8402 w 10000"/>
                <a:gd name="connsiteY12" fmla="*/ 571 h 10000"/>
                <a:gd name="connsiteX13" fmla="*/ 8317 w 10000"/>
                <a:gd name="connsiteY13" fmla="*/ 661 h 10000"/>
                <a:gd name="connsiteX14" fmla="*/ 8269 w 10000"/>
                <a:gd name="connsiteY14" fmla="*/ 691 h 10000"/>
                <a:gd name="connsiteX15" fmla="*/ 8208 w 10000"/>
                <a:gd name="connsiteY15" fmla="*/ 721 h 10000"/>
                <a:gd name="connsiteX16" fmla="*/ 8136 w 10000"/>
                <a:gd name="connsiteY16" fmla="*/ 751 h 10000"/>
                <a:gd name="connsiteX17" fmla="*/ 8075 w 10000"/>
                <a:gd name="connsiteY17" fmla="*/ 781 h 10000"/>
                <a:gd name="connsiteX18" fmla="*/ 7990 w 10000"/>
                <a:gd name="connsiteY18" fmla="*/ 811 h 10000"/>
                <a:gd name="connsiteX19" fmla="*/ 7930 w 10000"/>
                <a:gd name="connsiteY19" fmla="*/ 811 h 10000"/>
                <a:gd name="connsiteX20" fmla="*/ 7857 w 10000"/>
                <a:gd name="connsiteY20" fmla="*/ 811 h 10000"/>
                <a:gd name="connsiteX21" fmla="*/ 7797 w 10000"/>
                <a:gd name="connsiteY21" fmla="*/ 841 h 10000"/>
                <a:gd name="connsiteX22" fmla="*/ 7651 w 10000"/>
                <a:gd name="connsiteY22" fmla="*/ 871 h 10000"/>
                <a:gd name="connsiteX23" fmla="*/ 7542 w 10000"/>
                <a:gd name="connsiteY23" fmla="*/ 901 h 10000"/>
                <a:gd name="connsiteX24" fmla="*/ 7494 w 10000"/>
                <a:gd name="connsiteY24" fmla="*/ 901 h 10000"/>
                <a:gd name="connsiteX25" fmla="*/ 7433 w 10000"/>
                <a:gd name="connsiteY25" fmla="*/ 931 h 10000"/>
                <a:gd name="connsiteX26" fmla="*/ 7373 w 10000"/>
                <a:gd name="connsiteY26" fmla="*/ 961 h 10000"/>
                <a:gd name="connsiteX27" fmla="*/ 7300 w 10000"/>
                <a:gd name="connsiteY27" fmla="*/ 991 h 10000"/>
                <a:gd name="connsiteX28" fmla="*/ 7252 w 10000"/>
                <a:gd name="connsiteY28" fmla="*/ 991 h 10000"/>
                <a:gd name="connsiteX29" fmla="*/ 7191 w 10000"/>
                <a:gd name="connsiteY29" fmla="*/ 1081 h 10000"/>
                <a:gd name="connsiteX30" fmla="*/ 7131 w 10000"/>
                <a:gd name="connsiteY30" fmla="*/ 1111 h 10000"/>
                <a:gd name="connsiteX31" fmla="*/ 7022 w 10000"/>
                <a:gd name="connsiteY31" fmla="*/ 1201 h 10000"/>
                <a:gd name="connsiteX32" fmla="*/ 6961 w 10000"/>
                <a:gd name="connsiteY32" fmla="*/ 1261 h 10000"/>
                <a:gd name="connsiteX33" fmla="*/ 6889 w 10000"/>
                <a:gd name="connsiteY33" fmla="*/ 1321 h 10000"/>
                <a:gd name="connsiteX34" fmla="*/ 6792 w 10000"/>
                <a:gd name="connsiteY34" fmla="*/ 1411 h 10000"/>
                <a:gd name="connsiteX35" fmla="*/ 6683 w 10000"/>
                <a:gd name="connsiteY35" fmla="*/ 1502 h 10000"/>
                <a:gd name="connsiteX36" fmla="*/ 6634 w 10000"/>
                <a:gd name="connsiteY36" fmla="*/ 1592 h 10000"/>
                <a:gd name="connsiteX37" fmla="*/ 6550 w 10000"/>
                <a:gd name="connsiteY37" fmla="*/ 1682 h 10000"/>
                <a:gd name="connsiteX38" fmla="*/ 6501 w 10000"/>
                <a:gd name="connsiteY38" fmla="*/ 1742 h 10000"/>
                <a:gd name="connsiteX39" fmla="*/ 6441 w 10000"/>
                <a:gd name="connsiteY39" fmla="*/ 1802 h 10000"/>
                <a:gd name="connsiteX40" fmla="*/ 6392 w 10000"/>
                <a:gd name="connsiteY40" fmla="*/ 1892 h 10000"/>
                <a:gd name="connsiteX41" fmla="*/ 6332 w 10000"/>
                <a:gd name="connsiteY41" fmla="*/ 1952 h 10000"/>
                <a:gd name="connsiteX42" fmla="*/ 6283 w 10000"/>
                <a:gd name="connsiteY42" fmla="*/ 2012 h 10000"/>
                <a:gd name="connsiteX43" fmla="*/ 6235 w 10000"/>
                <a:gd name="connsiteY43" fmla="*/ 2102 h 10000"/>
                <a:gd name="connsiteX44" fmla="*/ 6186 w 10000"/>
                <a:gd name="connsiteY44" fmla="*/ 2192 h 10000"/>
                <a:gd name="connsiteX45" fmla="*/ 6114 w 10000"/>
                <a:gd name="connsiteY45" fmla="*/ 2312 h 10000"/>
                <a:gd name="connsiteX46" fmla="*/ 6029 w 10000"/>
                <a:gd name="connsiteY46" fmla="*/ 2432 h 10000"/>
                <a:gd name="connsiteX47" fmla="*/ 5981 w 10000"/>
                <a:gd name="connsiteY47" fmla="*/ 2553 h 10000"/>
                <a:gd name="connsiteX48" fmla="*/ 5920 w 10000"/>
                <a:gd name="connsiteY48" fmla="*/ 2673 h 10000"/>
                <a:gd name="connsiteX49" fmla="*/ 5884 w 10000"/>
                <a:gd name="connsiteY49" fmla="*/ 2763 h 10000"/>
                <a:gd name="connsiteX50" fmla="*/ 5811 w 10000"/>
                <a:gd name="connsiteY50" fmla="*/ 2883 h 10000"/>
                <a:gd name="connsiteX51" fmla="*/ 5751 w 10000"/>
                <a:gd name="connsiteY51" fmla="*/ 3003 h 10000"/>
                <a:gd name="connsiteX52" fmla="*/ 5714 w 10000"/>
                <a:gd name="connsiteY52" fmla="*/ 3093 h 10000"/>
                <a:gd name="connsiteX53" fmla="*/ 5678 w 10000"/>
                <a:gd name="connsiteY53" fmla="*/ 3183 h 10000"/>
                <a:gd name="connsiteX54" fmla="*/ 5630 w 10000"/>
                <a:gd name="connsiteY54" fmla="*/ 3273 h 10000"/>
                <a:gd name="connsiteX55" fmla="*/ 5581 w 10000"/>
                <a:gd name="connsiteY55" fmla="*/ 3393 h 10000"/>
                <a:gd name="connsiteX56" fmla="*/ 5545 w 10000"/>
                <a:gd name="connsiteY56" fmla="*/ 3453 h 10000"/>
                <a:gd name="connsiteX57" fmla="*/ 5496 w 10000"/>
                <a:gd name="connsiteY57" fmla="*/ 3514 h 10000"/>
                <a:gd name="connsiteX58" fmla="*/ 5460 w 10000"/>
                <a:gd name="connsiteY58" fmla="*/ 3604 h 10000"/>
                <a:gd name="connsiteX59" fmla="*/ 5400 w 10000"/>
                <a:gd name="connsiteY59" fmla="*/ 3724 h 10000"/>
                <a:gd name="connsiteX60" fmla="*/ 5363 w 10000"/>
                <a:gd name="connsiteY60" fmla="*/ 3814 h 10000"/>
                <a:gd name="connsiteX61" fmla="*/ 5327 w 10000"/>
                <a:gd name="connsiteY61" fmla="*/ 3874 h 10000"/>
                <a:gd name="connsiteX62" fmla="*/ 5291 w 10000"/>
                <a:gd name="connsiteY62" fmla="*/ 3934 h 10000"/>
                <a:gd name="connsiteX63" fmla="*/ 5230 w 10000"/>
                <a:gd name="connsiteY63" fmla="*/ 4084 h 10000"/>
                <a:gd name="connsiteX64" fmla="*/ 5169 w 10000"/>
                <a:gd name="connsiteY64" fmla="*/ 4174 h 10000"/>
                <a:gd name="connsiteX65" fmla="*/ 5133 w 10000"/>
                <a:gd name="connsiteY65" fmla="*/ 4234 h 10000"/>
                <a:gd name="connsiteX66" fmla="*/ 5085 w 10000"/>
                <a:gd name="connsiteY66" fmla="*/ 4324 h 10000"/>
                <a:gd name="connsiteX67" fmla="*/ 5048 w 10000"/>
                <a:gd name="connsiteY67" fmla="*/ 4354 h 10000"/>
                <a:gd name="connsiteX68" fmla="*/ 5000 w 10000"/>
                <a:gd name="connsiteY68" fmla="*/ 4414 h 10000"/>
                <a:gd name="connsiteX69" fmla="*/ 4952 w 10000"/>
                <a:gd name="connsiteY69" fmla="*/ 4505 h 10000"/>
                <a:gd name="connsiteX70" fmla="*/ 4891 w 10000"/>
                <a:gd name="connsiteY70" fmla="*/ 4565 h 10000"/>
                <a:gd name="connsiteX71" fmla="*/ 4843 w 10000"/>
                <a:gd name="connsiteY71" fmla="*/ 4655 h 10000"/>
                <a:gd name="connsiteX72" fmla="*/ 4782 w 10000"/>
                <a:gd name="connsiteY72" fmla="*/ 4745 h 10000"/>
                <a:gd name="connsiteX73" fmla="*/ 4746 w 10000"/>
                <a:gd name="connsiteY73" fmla="*/ 4745 h 10000"/>
                <a:gd name="connsiteX74" fmla="*/ 4709 w 10000"/>
                <a:gd name="connsiteY74" fmla="*/ 4835 h 10000"/>
                <a:gd name="connsiteX75" fmla="*/ 4673 w 10000"/>
                <a:gd name="connsiteY75" fmla="*/ 4865 h 10000"/>
                <a:gd name="connsiteX76" fmla="*/ 4625 w 10000"/>
                <a:gd name="connsiteY76" fmla="*/ 4925 h 10000"/>
                <a:gd name="connsiteX77" fmla="*/ 4564 w 10000"/>
                <a:gd name="connsiteY77" fmla="*/ 5015 h 10000"/>
                <a:gd name="connsiteX78" fmla="*/ 4492 w 10000"/>
                <a:gd name="connsiteY78" fmla="*/ 5105 h 10000"/>
                <a:gd name="connsiteX79" fmla="*/ 4467 w 10000"/>
                <a:gd name="connsiteY79" fmla="*/ 5135 h 10000"/>
                <a:gd name="connsiteX80" fmla="*/ 4443 w 10000"/>
                <a:gd name="connsiteY80" fmla="*/ 5165 h 10000"/>
                <a:gd name="connsiteX81" fmla="*/ 4395 w 10000"/>
                <a:gd name="connsiteY81" fmla="*/ 5255 h 10000"/>
                <a:gd name="connsiteX82" fmla="*/ 4346 w 10000"/>
                <a:gd name="connsiteY82" fmla="*/ 5345 h 10000"/>
                <a:gd name="connsiteX83" fmla="*/ 4298 w 10000"/>
                <a:gd name="connsiteY83" fmla="*/ 5405 h 10000"/>
                <a:gd name="connsiteX84" fmla="*/ 4249 w 10000"/>
                <a:gd name="connsiteY84" fmla="*/ 5495 h 10000"/>
                <a:gd name="connsiteX85" fmla="*/ 4213 w 10000"/>
                <a:gd name="connsiteY85" fmla="*/ 5556 h 10000"/>
                <a:gd name="connsiteX86" fmla="*/ 4189 w 10000"/>
                <a:gd name="connsiteY86" fmla="*/ 5616 h 10000"/>
                <a:gd name="connsiteX87" fmla="*/ 4153 w 10000"/>
                <a:gd name="connsiteY87" fmla="*/ 5706 h 10000"/>
                <a:gd name="connsiteX88" fmla="*/ 4116 w 10000"/>
                <a:gd name="connsiteY88" fmla="*/ 5796 h 10000"/>
                <a:gd name="connsiteX89" fmla="*/ 4056 w 10000"/>
                <a:gd name="connsiteY89" fmla="*/ 5916 h 10000"/>
                <a:gd name="connsiteX90" fmla="*/ 4019 w 10000"/>
                <a:gd name="connsiteY90" fmla="*/ 6006 h 10000"/>
                <a:gd name="connsiteX91" fmla="*/ 3995 w 10000"/>
                <a:gd name="connsiteY91" fmla="*/ 6096 h 10000"/>
                <a:gd name="connsiteX92" fmla="*/ 3947 w 10000"/>
                <a:gd name="connsiteY92" fmla="*/ 6216 h 10000"/>
                <a:gd name="connsiteX93" fmla="*/ 3910 w 10000"/>
                <a:gd name="connsiteY93" fmla="*/ 6306 h 10000"/>
                <a:gd name="connsiteX94" fmla="*/ 3874 w 10000"/>
                <a:gd name="connsiteY94" fmla="*/ 6426 h 10000"/>
                <a:gd name="connsiteX95" fmla="*/ 3838 w 10000"/>
                <a:gd name="connsiteY95" fmla="*/ 6547 h 10000"/>
                <a:gd name="connsiteX96" fmla="*/ 3801 w 10000"/>
                <a:gd name="connsiteY96" fmla="*/ 6667 h 10000"/>
                <a:gd name="connsiteX97" fmla="*/ 3765 w 10000"/>
                <a:gd name="connsiteY97" fmla="*/ 6787 h 10000"/>
                <a:gd name="connsiteX98" fmla="*/ 3741 w 10000"/>
                <a:gd name="connsiteY98" fmla="*/ 6907 h 10000"/>
                <a:gd name="connsiteX99" fmla="*/ 3705 w 10000"/>
                <a:gd name="connsiteY99" fmla="*/ 7027 h 10000"/>
                <a:gd name="connsiteX100" fmla="*/ 3656 w 10000"/>
                <a:gd name="connsiteY100" fmla="*/ 7177 h 10000"/>
                <a:gd name="connsiteX101" fmla="*/ 3620 w 10000"/>
                <a:gd name="connsiteY101" fmla="*/ 7297 h 10000"/>
                <a:gd name="connsiteX102" fmla="*/ 3571 w 10000"/>
                <a:gd name="connsiteY102" fmla="*/ 7477 h 10000"/>
                <a:gd name="connsiteX103" fmla="*/ 3535 w 10000"/>
                <a:gd name="connsiteY103" fmla="*/ 7568 h 10000"/>
                <a:gd name="connsiteX104" fmla="*/ 3499 w 10000"/>
                <a:gd name="connsiteY104" fmla="*/ 7688 h 10000"/>
                <a:gd name="connsiteX105" fmla="*/ 3462 w 10000"/>
                <a:gd name="connsiteY105" fmla="*/ 7778 h 10000"/>
                <a:gd name="connsiteX106" fmla="*/ 3426 w 10000"/>
                <a:gd name="connsiteY106" fmla="*/ 7868 h 10000"/>
                <a:gd name="connsiteX107" fmla="*/ 3378 w 10000"/>
                <a:gd name="connsiteY107" fmla="*/ 7988 h 10000"/>
                <a:gd name="connsiteX108" fmla="*/ 3366 w 10000"/>
                <a:gd name="connsiteY108" fmla="*/ 8018 h 10000"/>
                <a:gd name="connsiteX109" fmla="*/ 3317 w 10000"/>
                <a:gd name="connsiteY109" fmla="*/ 8108 h 10000"/>
                <a:gd name="connsiteX110" fmla="*/ 3269 w 10000"/>
                <a:gd name="connsiteY110" fmla="*/ 8228 h 10000"/>
                <a:gd name="connsiteX111" fmla="*/ 3220 w 10000"/>
                <a:gd name="connsiteY111" fmla="*/ 8288 h 10000"/>
                <a:gd name="connsiteX112" fmla="*/ 3172 w 10000"/>
                <a:gd name="connsiteY112" fmla="*/ 8348 h 10000"/>
                <a:gd name="connsiteX113" fmla="*/ 3136 w 10000"/>
                <a:gd name="connsiteY113" fmla="*/ 8408 h 10000"/>
                <a:gd name="connsiteX114" fmla="*/ 3099 w 10000"/>
                <a:gd name="connsiteY114" fmla="*/ 8468 h 10000"/>
                <a:gd name="connsiteX115" fmla="*/ 3039 w 10000"/>
                <a:gd name="connsiteY115" fmla="*/ 8529 h 10000"/>
                <a:gd name="connsiteX116" fmla="*/ 2966 w 10000"/>
                <a:gd name="connsiteY116" fmla="*/ 8589 h 10000"/>
                <a:gd name="connsiteX117" fmla="*/ 2893 w 10000"/>
                <a:gd name="connsiteY117" fmla="*/ 8679 h 10000"/>
                <a:gd name="connsiteX118" fmla="*/ 2869 w 10000"/>
                <a:gd name="connsiteY118" fmla="*/ 8679 h 10000"/>
                <a:gd name="connsiteX119" fmla="*/ 2809 w 10000"/>
                <a:gd name="connsiteY119" fmla="*/ 8739 h 10000"/>
                <a:gd name="connsiteX120" fmla="*/ 2748 w 10000"/>
                <a:gd name="connsiteY120" fmla="*/ 8769 h 10000"/>
                <a:gd name="connsiteX121" fmla="*/ 2688 w 10000"/>
                <a:gd name="connsiteY121" fmla="*/ 8799 h 10000"/>
                <a:gd name="connsiteX122" fmla="*/ 2627 w 10000"/>
                <a:gd name="connsiteY122" fmla="*/ 8829 h 10000"/>
                <a:gd name="connsiteX123" fmla="*/ 2518 w 10000"/>
                <a:gd name="connsiteY123" fmla="*/ 8859 h 10000"/>
                <a:gd name="connsiteX124" fmla="*/ 2458 w 10000"/>
                <a:gd name="connsiteY124" fmla="*/ 8859 h 10000"/>
                <a:gd name="connsiteX125" fmla="*/ 2409 w 10000"/>
                <a:gd name="connsiteY125" fmla="*/ 8889 h 10000"/>
                <a:gd name="connsiteX126" fmla="*/ 2349 w 10000"/>
                <a:gd name="connsiteY126" fmla="*/ 8919 h 10000"/>
                <a:gd name="connsiteX127" fmla="*/ 2312 w 10000"/>
                <a:gd name="connsiteY127" fmla="*/ 8949 h 10000"/>
                <a:gd name="connsiteX128" fmla="*/ 2288 w 10000"/>
                <a:gd name="connsiteY128" fmla="*/ 8979 h 10000"/>
                <a:gd name="connsiteX129" fmla="*/ 2240 w 10000"/>
                <a:gd name="connsiteY129" fmla="*/ 9009 h 10000"/>
                <a:gd name="connsiteX130" fmla="*/ 2191 w 10000"/>
                <a:gd name="connsiteY130" fmla="*/ 9039 h 10000"/>
                <a:gd name="connsiteX131" fmla="*/ 2131 w 10000"/>
                <a:gd name="connsiteY131" fmla="*/ 9129 h 10000"/>
                <a:gd name="connsiteX132" fmla="*/ 2058 w 10000"/>
                <a:gd name="connsiteY132" fmla="*/ 9189 h 10000"/>
                <a:gd name="connsiteX133" fmla="*/ 2010 w 10000"/>
                <a:gd name="connsiteY133" fmla="*/ 9279 h 10000"/>
                <a:gd name="connsiteX134" fmla="*/ 1961 w 10000"/>
                <a:gd name="connsiteY134" fmla="*/ 9309 h 10000"/>
                <a:gd name="connsiteX135" fmla="*/ 1925 w 10000"/>
                <a:gd name="connsiteY135" fmla="*/ 9369 h 10000"/>
                <a:gd name="connsiteX136" fmla="*/ 1864 w 10000"/>
                <a:gd name="connsiteY136" fmla="*/ 9429 h 10000"/>
                <a:gd name="connsiteX137" fmla="*/ 1792 w 10000"/>
                <a:gd name="connsiteY137" fmla="*/ 9520 h 10000"/>
                <a:gd name="connsiteX138" fmla="*/ 1719 w 10000"/>
                <a:gd name="connsiteY138" fmla="*/ 9610 h 10000"/>
                <a:gd name="connsiteX139" fmla="*/ 1646 w 10000"/>
                <a:gd name="connsiteY139" fmla="*/ 9670 h 10000"/>
                <a:gd name="connsiteX140" fmla="*/ 1610 w 10000"/>
                <a:gd name="connsiteY140" fmla="*/ 9700 h 10000"/>
                <a:gd name="connsiteX141" fmla="*/ 1562 w 10000"/>
                <a:gd name="connsiteY141" fmla="*/ 9730 h 10000"/>
                <a:gd name="connsiteX142" fmla="*/ 1501 w 10000"/>
                <a:gd name="connsiteY142" fmla="*/ 9760 h 10000"/>
                <a:gd name="connsiteX143" fmla="*/ 1441 w 10000"/>
                <a:gd name="connsiteY143" fmla="*/ 9790 h 10000"/>
                <a:gd name="connsiteX144" fmla="*/ 1404 w 10000"/>
                <a:gd name="connsiteY144" fmla="*/ 9820 h 10000"/>
                <a:gd name="connsiteX145" fmla="*/ 1344 w 10000"/>
                <a:gd name="connsiteY145" fmla="*/ 9850 h 10000"/>
                <a:gd name="connsiteX146" fmla="*/ 1271 w 10000"/>
                <a:gd name="connsiteY146" fmla="*/ 9880 h 10000"/>
                <a:gd name="connsiteX147" fmla="*/ 1199 w 10000"/>
                <a:gd name="connsiteY147" fmla="*/ 9910 h 10000"/>
                <a:gd name="connsiteX148" fmla="*/ 1126 w 10000"/>
                <a:gd name="connsiteY148" fmla="*/ 9940 h 10000"/>
                <a:gd name="connsiteX149" fmla="*/ 1053 w 10000"/>
                <a:gd name="connsiteY149" fmla="*/ 9970 h 10000"/>
                <a:gd name="connsiteX150" fmla="*/ 993 w 10000"/>
                <a:gd name="connsiteY150" fmla="*/ 9970 h 10000"/>
                <a:gd name="connsiteX151" fmla="*/ 956 w 10000"/>
                <a:gd name="connsiteY151" fmla="*/ 10000 h 10000"/>
                <a:gd name="connsiteX152" fmla="*/ 908 w 10000"/>
                <a:gd name="connsiteY152" fmla="*/ 10000 h 10000"/>
                <a:gd name="connsiteX153" fmla="*/ 847 w 10000"/>
                <a:gd name="connsiteY153" fmla="*/ 10000 h 10000"/>
                <a:gd name="connsiteX154" fmla="*/ 763 w 10000"/>
                <a:gd name="connsiteY154" fmla="*/ 10000 h 10000"/>
                <a:gd name="connsiteX155" fmla="*/ 678 w 10000"/>
                <a:gd name="connsiteY155" fmla="*/ 9970 h 10000"/>
                <a:gd name="connsiteX156" fmla="*/ 569 w 10000"/>
                <a:gd name="connsiteY156" fmla="*/ 9970 h 10000"/>
                <a:gd name="connsiteX157" fmla="*/ 496 w 10000"/>
                <a:gd name="connsiteY157" fmla="*/ 9910 h 10000"/>
                <a:gd name="connsiteX158" fmla="*/ 363 w 10000"/>
                <a:gd name="connsiteY158" fmla="*/ 9850 h 10000"/>
                <a:gd name="connsiteX159" fmla="*/ 254 w 10000"/>
                <a:gd name="connsiteY159" fmla="*/ 9790 h 10000"/>
                <a:gd name="connsiteX160" fmla="*/ 157 w 10000"/>
                <a:gd name="connsiteY160" fmla="*/ 9790 h 10000"/>
                <a:gd name="connsiteX161" fmla="*/ 133 w 10000"/>
                <a:gd name="connsiteY161" fmla="*/ 9790 h 10000"/>
                <a:gd name="connsiteX162" fmla="*/ 85 w 10000"/>
                <a:gd name="connsiteY162" fmla="*/ 9790 h 10000"/>
                <a:gd name="connsiteX163" fmla="*/ 48 w 10000"/>
                <a:gd name="connsiteY163" fmla="*/ 9820 h 10000"/>
                <a:gd name="connsiteX164" fmla="*/ 0 w 10000"/>
                <a:gd name="connsiteY164" fmla="*/ 9850 h 10000"/>
                <a:gd name="connsiteX0" fmla="*/ 10000 w 10000"/>
                <a:gd name="connsiteY0" fmla="*/ 0 h 10000"/>
                <a:gd name="connsiteX1" fmla="*/ 8923 w 10000"/>
                <a:gd name="connsiteY1" fmla="*/ 150 h 10000"/>
                <a:gd name="connsiteX2" fmla="*/ 8898 w 10000"/>
                <a:gd name="connsiteY2" fmla="*/ 150 h 10000"/>
                <a:gd name="connsiteX3" fmla="*/ 8862 w 10000"/>
                <a:gd name="connsiteY3" fmla="*/ 180 h 10000"/>
                <a:gd name="connsiteX4" fmla="*/ 8826 w 10000"/>
                <a:gd name="connsiteY4" fmla="*/ 210 h 10000"/>
                <a:gd name="connsiteX5" fmla="*/ 8753 w 10000"/>
                <a:gd name="connsiteY5" fmla="*/ 270 h 10000"/>
                <a:gd name="connsiteX6" fmla="*/ 8692 w 10000"/>
                <a:gd name="connsiteY6" fmla="*/ 300 h 10000"/>
                <a:gd name="connsiteX7" fmla="*/ 8644 w 10000"/>
                <a:gd name="connsiteY7" fmla="*/ 360 h 10000"/>
                <a:gd name="connsiteX8" fmla="*/ 8596 w 10000"/>
                <a:gd name="connsiteY8" fmla="*/ 420 h 10000"/>
                <a:gd name="connsiteX9" fmla="*/ 8535 w 10000"/>
                <a:gd name="connsiteY9" fmla="*/ 480 h 10000"/>
                <a:gd name="connsiteX10" fmla="*/ 8450 w 10000"/>
                <a:gd name="connsiteY10" fmla="*/ 541 h 10000"/>
                <a:gd name="connsiteX11" fmla="*/ 8402 w 10000"/>
                <a:gd name="connsiteY11" fmla="*/ 571 h 10000"/>
                <a:gd name="connsiteX12" fmla="*/ 8317 w 10000"/>
                <a:gd name="connsiteY12" fmla="*/ 661 h 10000"/>
                <a:gd name="connsiteX13" fmla="*/ 8269 w 10000"/>
                <a:gd name="connsiteY13" fmla="*/ 691 h 10000"/>
                <a:gd name="connsiteX14" fmla="*/ 8208 w 10000"/>
                <a:gd name="connsiteY14" fmla="*/ 721 h 10000"/>
                <a:gd name="connsiteX15" fmla="*/ 8136 w 10000"/>
                <a:gd name="connsiteY15" fmla="*/ 751 h 10000"/>
                <a:gd name="connsiteX16" fmla="*/ 8075 w 10000"/>
                <a:gd name="connsiteY16" fmla="*/ 781 h 10000"/>
                <a:gd name="connsiteX17" fmla="*/ 7990 w 10000"/>
                <a:gd name="connsiteY17" fmla="*/ 811 h 10000"/>
                <a:gd name="connsiteX18" fmla="*/ 7930 w 10000"/>
                <a:gd name="connsiteY18" fmla="*/ 811 h 10000"/>
                <a:gd name="connsiteX19" fmla="*/ 7857 w 10000"/>
                <a:gd name="connsiteY19" fmla="*/ 811 h 10000"/>
                <a:gd name="connsiteX20" fmla="*/ 7797 w 10000"/>
                <a:gd name="connsiteY20" fmla="*/ 841 h 10000"/>
                <a:gd name="connsiteX21" fmla="*/ 7651 w 10000"/>
                <a:gd name="connsiteY21" fmla="*/ 871 h 10000"/>
                <a:gd name="connsiteX22" fmla="*/ 7542 w 10000"/>
                <a:gd name="connsiteY22" fmla="*/ 901 h 10000"/>
                <a:gd name="connsiteX23" fmla="*/ 7494 w 10000"/>
                <a:gd name="connsiteY23" fmla="*/ 901 h 10000"/>
                <a:gd name="connsiteX24" fmla="*/ 7433 w 10000"/>
                <a:gd name="connsiteY24" fmla="*/ 931 h 10000"/>
                <a:gd name="connsiteX25" fmla="*/ 7373 w 10000"/>
                <a:gd name="connsiteY25" fmla="*/ 961 h 10000"/>
                <a:gd name="connsiteX26" fmla="*/ 7300 w 10000"/>
                <a:gd name="connsiteY26" fmla="*/ 991 h 10000"/>
                <a:gd name="connsiteX27" fmla="*/ 7252 w 10000"/>
                <a:gd name="connsiteY27" fmla="*/ 991 h 10000"/>
                <a:gd name="connsiteX28" fmla="*/ 7191 w 10000"/>
                <a:gd name="connsiteY28" fmla="*/ 1081 h 10000"/>
                <a:gd name="connsiteX29" fmla="*/ 7131 w 10000"/>
                <a:gd name="connsiteY29" fmla="*/ 1111 h 10000"/>
                <a:gd name="connsiteX30" fmla="*/ 7022 w 10000"/>
                <a:gd name="connsiteY30" fmla="*/ 1201 h 10000"/>
                <a:gd name="connsiteX31" fmla="*/ 6961 w 10000"/>
                <a:gd name="connsiteY31" fmla="*/ 1261 h 10000"/>
                <a:gd name="connsiteX32" fmla="*/ 6889 w 10000"/>
                <a:gd name="connsiteY32" fmla="*/ 1321 h 10000"/>
                <a:gd name="connsiteX33" fmla="*/ 6792 w 10000"/>
                <a:gd name="connsiteY33" fmla="*/ 1411 h 10000"/>
                <a:gd name="connsiteX34" fmla="*/ 6683 w 10000"/>
                <a:gd name="connsiteY34" fmla="*/ 1502 h 10000"/>
                <a:gd name="connsiteX35" fmla="*/ 6634 w 10000"/>
                <a:gd name="connsiteY35" fmla="*/ 1592 h 10000"/>
                <a:gd name="connsiteX36" fmla="*/ 6550 w 10000"/>
                <a:gd name="connsiteY36" fmla="*/ 1682 h 10000"/>
                <a:gd name="connsiteX37" fmla="*/ 6501 w 10000"/>
                <a:gd name="connsiteY37" fmla="*/ 1742 h 10000"/>
                <a:gd name="connsiteX38" fmla="*/ 6441 w 10000"/>
                <a:gd name="connsiteY38" fmla="*/ 1802 h 10000"/>
                <a:gd name="connsiteX39" fmla="*/ 6392 w 10000"/>
                <a:gd name="connsiteY39" fmla="*/ 1892 h 10000"/>
                <a:gd name="connsiteX40" fmla="*/ 6332 w 10000"/>
                <a:gd name="connsiteY40" fmla="*/ 1952 h 10000"/>
                <a:gd name="connsiteX41" fmla="*/ 6283 w 10000"/>
                <a:gd name="connsiteY41" fmla="*/ 2012 h 10000"/>
                <a:gd name="connsiteX42" fmla="*/ 6235 w 10000"/>
                <a:gd name="connsiteY42" fmla="*/ 2102 h 10000"/>
                <a:gd name="connsiteX43" fmla="*/ 6186 w 10000"/>
                <a:gd name="connsiteY43" fmla="*/ 2192 h 10000"/>
                <a:gd name="connsiteX44" fmla="*/ 6114 w 10000"/>
                <a:gd name="connsiteY44" fmla="*/ 2312 h 10000"/>
                <a:gd name="connsiteX45" fmla="*/ 6029 w 10000"/>
                <a:gd name="connsiteY45" fmla="*/ 2432 h 10000"/>
                <a:gd name="connsiteX46" fmla="*/ 5981 w 10000"/>
                <a:gd name="connsiteY46" fmla="*/ 2553 h 10000"/>
                <a:gd name="connsiteX47" fmla="*/ 5920 w 10000"/>
                <a:gd name="connsiteY47" fmla="*/ 2673 h 10000"/>
                <a:gd name="connsiteX48" fmla="*/ 5884 w 10000"/>
                <a:gd name="connsiteY48" fmla="*/ 2763 h 10000"/>
                <a:gd name="connsiteX49" fmla="*/ 5811 w 10000"/>
                <a:gd name="connsiteY49" fmla="*/ 2883 h 10000"/>
                <a:gd name="connsiteX50" fmla="*/ 5751 w 10000"/>
                <a:gd name="connsiteY50" fmla="*/ 3003 h 10000"/>
                <a:gd name="connsiteX51" fmla="*/ 5714 w 10000"/>
                <a:gd name="connsiteY51" fmla="*/ 3093 h 10000"/>
                <a:gd name="connsiteX52" fmla="*/ 5678 w 10000"/>
                <a:gd name="connsiteY52" fmla="*/ 3183 h 10000"/>
                <a:gd name="connsiteX53" fmla="*/ 5630 w 10000"/>
                <a:gd name="connsiteY53" fmla="*/ 3273 h 10000"/>
                <a:gd name="connsiteX54" fmla="*/ 5581 w 10000"/>
                <a:gd name="connsiteY54" fmla="*/ 3393 h 10000"/>
                <a:gd name="connsiteX55" fmla="*/ 5545 w 10000"/>
                <a:gd name="connsiteY55" fmla="*/ 3453 h 10000"/>
                <a:gd name="connsiteX56" fmla="*/ 5496 w 10000"/>
                <a:gd name="connsiteY56" fmla="*/ 3514 h 10000"/>
                <a:gd name="connsiteX57" fmla="*/ 5460 w 10000"/>
                <a:gd name="connsiteY57" fmla="*/ 3604 h 10000"/>
                <a:gd name="connsiteX58" fmla="*/ 5400 w 10000"/>
                <a:gd name="connsiteY58" fmla="*/ 3724 h 10000"/>
                <a:gd name="connsiteX59" fmla="*/ 5363 w 10000"/>
                <a:gd name="connsiteY59" fmla="*/ 3814 h 10000"/>
                <a:gd name="connsiteX60" fmla="*/ 5327 w 10000"/>
                <a:gd name="connsiteY60" fmla="*/ 3874 h 10000"/>
                <a:gd name="connsiteX61" fmla="*/ 5291 w 10000"/>
                <a:gd name="connsiteY61" fmla="*/ 3934 h 10000"/>
                <a:gd name="connsiteX62" fmla="*/ 5230 w 10000"/>
                <a:gd name="connsiteY62" fmla="*/ 4084 h 10000"/>
                <a:gd name="connsiteX63" fmla="*/ 5169 w 10000"/>
                <a:gd name="connsiteY63" fmla="*/ 4174 h 10000"/>
                <a:gd name="connsiteX64" fmla="*/ 5133 w 10000"/>
                <a:gd name="connsiteY64" fmla="*/ 4234 h 10000"/>
                <a:gd name="connsiteX65" fmla="*/ 5085 w 10000"/>
                <a:gd name="connsiteY65" fmla="*/ 4324 h 10000"/>
                <a:gd name="connsiteX66" fmla="*/ 5048 w 10000"/>
                <a:gd name="connsiteY66" fmla="*/ 4354 h 10000"/>
                <a:gd name="connsiteX67" fmla="*/ 5000 w 10000"/>
                <a:gd name="connsiteY67" fmla="*/ 4414 h 10000"/>
                <a:gd name="connsiteX68" fmla="*/ 4952 w 10000"/>
                <a:gd name="connsiteY68" fmla="*/ 4505 h 10000"/>
                <a:gd name="connsiteX69" fmla="*/ 4891 w 10000"/>
                <a:gd name="connsiteY69" fmla="*/ 4565 h 10000"/>
                <a:gd name="connsiteX70" fmla="*/ 4843 w 10000"/>
                <a:gd name="connsiteY70" fmla="*/ 4655 h 10000"/>
                <a:gd name="connsiteX71" fmla="*/ 4782 w 10000"/>
                <a:gd name="connsiteY71" fmla="*/ 4745 h 10000"/>
                <a:gd name="connsiteX72" fmla="*/ 4746 w 10000"/>
                <a:gd name="connsiteY72" fmla="*/ 4745 h 10000"/>
                <a:gd name="connsiteX73" fmla="*/ 4709 w 10000"/>
                <a:gd name="connsiteY73" fmla="*/ 4835 h 10000"/>
                <a:gd name="connsiteX74" fmla="*/ 4673 w 10000"/>
                <a:gd name="connsiteY74" fmla="*/ 4865 h 10000"/>
                <a:gd name="connsiteX75" fmla="*/ 4625 w 10000"/>
                <a:gd name="connsiteY75" fmla="*/ 4925 h 10000"/>
                <a:gd name="connsiteX76" fmla="*/ 4564 w 10000"/>
                <a:gd name="connsiteY76" fmla="*/ 5015 h 10000"/>
                <a:gd name="connsiteX77" fmla="*/ 4492 w 10000"/>
                <a:gd name="connsiteY77" fmla="*/ 5105 h 10000"/>
                <a:gd name="connsiteX78" fmla="*/ 4467 w 10000"/>
                <a:gd name="connsiteY78" fmla="*/ 5135 h 10000"/>
                <a:gd name="connsiteX79" fmla="*/ 4443 w 10000"/>
                <a:gd name="connsiteY79" fmla="*/ 5165 h 10000"/>
                <a:gd name="connsiteX80" fmla="*/ 4395 w 10000"/>
                <a:gd name="connsiteY80" fmla="*/ 5255 h 10000"/>
                <a:gd name="connsiteX81" fmla="*/ 4346 w 10000"/>
                <a:gd name="connsiteY81" fmla="*/ 5345 h 10000"/>
                <a:gd name="connsiteX82" fmla="*/ 4298 w 10000"/>
                <a:gd name="connsiteY82" fmla="*/ 5405 h 10000"/>
                <a:gd name="connsiteX83" fmla="*/ 4249 w 10000"/>
                <a:gd name="connsiteY83" fmla="*/ 5495 h 10000"/>
                <a:gd name="connsiteX84" fmla="*/ 4213 w 10000"/>
                <a:gd name="connsiteY84" fmla="*/ 5556 h 10000"/>
                <a:gd name="connsiteX85" fmla="*/ 4189 w 10000"/>
                <a:gd name="connsiteY85" fmla="*/ 5616 h 10000"/>
                <a:gd name="connsiteX86" fmla="*/ 4153 w 10000"/>
                <a:gd name="connsiteY86" fmla="*/ 5706 h 10000"/>
                <a:gd name="connsiteX87" fmla="*/ 4116 w 10000"/>
                <a:gd name="connsiteY87" fmla="*/ 5796 h 10000"/>
                <a:gd name="connsiteX88" fmla="*/ 4056 w 10000"/>
                <a:gd name="connsiteY88" fmla="*/ 5916 h 10000"/>
                <a:gd name="connsiteX89" fmla="*/ 4019 w 10000"/>
                <a:gd name="connsiteY89" fmla="*/ 6006 h 10000"/>
                <a:gd name="connsiteX90" fmla="*/ 3995 w 10000"/>
                <a:gd name="connsiteY90" fmla="*/ 6096 h 10000"/>
                <a:gd name="connsiteX91" fmla="*/ 3947 w 10000"/>
                <a:gd name="connsiteY91" fmla="*/ 6216 h 10000"/>
                <a:gd name="connsiteX92" fmla="*/ 3910 w 10000"/>
                <a:gd name="connsiteY92" fmla="*/ 6306 h 10000"/>
                <a:gd name="connsiteX93" fmla="*/ 3874 w 10000"/>
                <a:gd name="connsiteY93" fmla="*/ 6426 h 10000"/>
                <a:gd name="connsiteX94" fmla="*/ 3838 w 10000"/>
                <a:gd name="connsiteY94" fmla="*/ 6547 h 10000"/>
                <a:gd name="connsiteX95" fmla="*/ 3801 w 10000"/>
                <a:gd name="connsiteY95" fmla="*/ 6667 h 10000"/>
                <a:gd name="connsiteX96" fmla="*/ 3765 w 10000"/>
                <a:gd name="connsiteY96" fmla="*/ 6787 h 10000"/>
                <a:gd name="connsiteX97" fmla="*/ 3741 w 10000"/>
                <a:gd name="connsiteY97" fmla="*/ 6907 h 10000"/>
                <a:gd name="connsiteX98" fmla="*/ 3705 w 10000"/>
                <a:gd name="connsiteY98" fmla="*/ 7027 h 10000"/>
                <a:gd name="connsiteX99" fmla="*/ 3656 w 10000"/>
                <a:gd name="connsiteY99" fmla="*/ 7177 h 10000"/>
                <a:gd name="connsiteX100" fmla="*/ 3620 w 10000"/>
                <a:gd name="connsiteY100" fmla="*/ 7297 h 10000"/>
                <a:gd name="connsiteX101" fmla="*/ 3571 w 10000"/>
                <a:gd name="connsiteY101" fmla="*/ 7477 h 10000"/>
                <a:gd name="connsiteX102" fmla="*/ 3535 w 10000"/>
                <a:gd name="connsiteY102" fmla="*/ 7568 h 10000"/>
                <a:gd name="connsiteX103" fmla="*/ 3499 w 10000"/>
                <a:gd name="connsiteY103" fmla="*/ 7688 h 10000"/>
                <a:gd name="connsiteX104" fmla="*/ 3462 w 10000"/>
                <a:gd name="connsiteY104" fmla="*/ 7778 h 10000"/>
                <a:gd name="connsiteX105" fmla="*/ 3426 w 10000"/>
                <a:gd name="connsiteY105" fmla="*/ 7868 h 10000"/>
                <a:gd name="connsiteX106" fmla="*/ 3378 w 10000"/>
                <a:gd name="connsiteY106" fmla="*/ 7988 h 10000"/>
                <a:gd name="connsiteX107" fmla="*/ 3366 w 10000"/>
                <a:gd name="connsiteY107" fmla="*/ 8018 h 10000"/>
                <a:gd name="connsiteX108" fmla="*/ 3317 w 10000"/>
                <a:gd name="connsiteY108" fmla="*/ 8108 h 10000"/>
                <a:gd name="connsiteX109" fmla="*/ 3269 w 10000"/>
                <a:gd name="connsiteY109" fmla="*/ 8228 h 10000"/>
                <a:gd name="connsiteX110" fmla="*/ 3220 w 10000"/>
                <a:gd name="connsiteY110" fmla="*/ 8288 h 10000"/>
                <a:gd name="connsiteX111" fmla="*/ 3172 w 10000"/>
                <a:gd name="connsiteY111" fmla="*/ 8348 h 10000"/>
                <a:gd name="connsiteX112" fmla="*/ 3136 w 10000"/>
                <a:gd name="connsiteY112" fmla="*/ 8408 h 10000"/>
                <a:gd name="connsiteX113" fmla="*/ 3099 w 10000"/>
                <a:gd name="connsiteY113" fmla="*/ 8468 h 10000"/>
                <a:gd name="connsiteX114" fmla="*/ 3039 w 10000"/>
                <a:gd name="connsiteY114" fmla="*/ 8529 h 10000"/>
                <a:gd name="connsiteX115" fmla="*/ 2966 w 10000"/>
                <a:gd name="connsiteY115" fmla="*/ 8589 h 10000"/>
                <a:gd name="connsiteX116" fmla="*/ 2893 w 10000"/>
                <a:gd name="connsiteY116" fmla="*/ 8679 h 10000"/>
                <a:gd name="connsiteX117" fmla="*/ 2869 w 10000"/>
                <a:gd name="connsiteY117" fmla="*/ 8679 h 10000"/>
                <a:gd name="connsiteX118" fmla="*/ 2809 w 10000"/>
                <a:gd name="connsiteY118" fmla="*/ 8739 h 10000"/>
                <a:gd name="connsiteX119" fmla="*/ 2748 w 10000"/>
                <a:gd name="connsiteY119" fmla="*/ 8769 h 10000"/>
                <a:gd name="connsiteX120" fmla="*/ 2688 w 10000"/>
                <a:gd name="connsiteY120" fmla="*/ 8799 h 10000"/>
                <a:gd name="connsiteX121" fmla="*/ 2627 w 10000"/>
                <a:gd name="connsiteY121" fmla="*/ 8829 h 10000"/>
                <a:gd name="connsiteX122" fmla="*/ 2518 w 10000"/>
                <a:gd name="connsiteY122" fmla="*/ 8859 h 10000"/>
                <a:gd name="connsiteX123" fmla="*/ 2458 w 10000"/>
                <a:gd name="connsiteY123" fmla="*/ 8859 h 10000"/>
                <a:gd name="connsiteX124" fmla="*/ 2409 w 10000"/>
                <a:gd name="connsiteY124" fmla="*/ 8889 h 10000"/>
                <a:gd name="connsiteX125" fmla="*/ 2349 w 10000"/>
                <a:gd name="connsiteY125" fmla="*/ 8919 h 10000"/>
                <a:gd name="connsiteX126" fmla="*/ 2312 w 10000"/>
                <a:gd name="connsiteY126" fmla="*/ 8949 h 10000"/>
                <a:gd name="connsiteX127" fmla="*/ 2288 w 10000"/>
                <a:gd name="connsiteY127" fmla="*/ 8979 h 10000"/>
                <a:gd name="connsiteX128" fmla="*/ 2240 w 10000"/>
                <a:gd name="connsiteY128" fmla="*/ 9009 h 10000"/>
                <a:gd name="connsiteX129" fmla="*/ 2191 w 10000"/>
                <a:gd name="connsiteY129" fmla="*/ 9039 h 10000"/>
                <a:gd name="connsiteX130" fmla="*/ 2131 w 10000"/>
                <a:gd name="connsiteY130" fmla="*/ 9129 h 10000"/>
                <a:gd name="connsiteX131" fmla="*/ 2058 w 10000"/>
                <a:gd name="connsiteY131" fmla="*/ 9189 h 10000"/>
                <a:gd name="connsiteX132" fmla="*/ 2010 w 10000"/>
                <a:gd name="connsiteY132" fmla="*/ 9279 h 10000"/>
                <a:gd name="connsiteX133" fmla="*/ 1961 w 10000"/>
                <a:gd name="connsiteY133" fmla="*/ 9309 h 10000"/>
                <a:gd name="connsiteX134" fmla="*/ 1925 w 10000"/>
                <a:gd name="connsiteY134" fmla="*/ 9369 h 10000"/>
                <a:gd name="connsiteX135" fmla="*/ 1864 w 10000"/>
                <a:gd name="connsiteY135" fmla="*/ 9429 h 10000"/>
                <a:gd name="connsiteX136" fmla="*/ 1792 w 10000"/>
                <a:gd name="connsiteY136" fmla="*/ 9520 h 10000"/>
                <a:gd name="connsiteX137" fmla="*/ 1719 w 10000"/>
                <a:gd name="connsiteY137" fmla="*/ 9610 h 10000"/>
                <a:gd name="connsiteX138" fmla="*/ 1646 w 10000"/>
                <a:gd name="connsiteY138" fmla="*/ 9670 h 10000"/>
                <a:gd name="connsiteX139" fmla="*/ 1610 w 10000"/>
                <a:gd name="connsiteY139" fmla="*/ 9700 h 10000"/>
                <a:gd name="connsiteX140" fmla="*/ 1562 w 10000"/>
                <a:gd name="connsiteY140" fmla="*/ 9730 h 10000"/>
                <a:gd name="connsiteX141" fmla="*/ 1501 w 10000"/>
                <a:gd name="connsiteY141" fmla="*/ 9760 h 10000"/>
                <a:gd name="connsiteX142" fmla="*/ 1441 w 10000"/>
                <a:gd name="connsiteY142" fmla="*/ 9790 h 10000"/>
                <a:gd name="connsiteX143" fmla="*/ 1404 w 10000"/>
                <a:gd name="connsiteY143" fmla="*/ 9820 h 10000"/>
                <a:gd name="connsiteX144" fmla="*/ 1344 w 10000"/>
                <a:gd name="connsiteY144" fmla="*/ 9850 h 10000"/>
                <a:gd name="connsiteX145" fmla="*/ 1271 w 10000"/>
                <a:gd name="connsiteY145" fmla="*/ 9880 h 10000"/>
                <a:gd name="connsiteX146" fmla="*/ 1199 w 10000"/>
                <a:gd name="connsiteY146" fmla="*/ 9910 h 10000"/>
                <a:gd name="connsiteX147" fmla="*/ 1126 w 10000"/>
                <a:gd name="connsiteY147" fmla="*/ 9940 h 10000"/>
                <a:gd name="connsiteX148" fmla="*/ 1053 w 10000"/>
                <a:gd name="connsiteY148" fmla="*/ 9970 h 10000"/>
                <a:gd name="connsiteX149" fmla="*/ 993 w 10000"/>
                <a:gd name="connsiteY149" fmla="*/ 9970 h 10000"/>
                <a:gd name="connsiteX150" fmla="*/ 956 w 10000"/>
                <a:gd name="connsiteY150" fmla="*/ 10000 h 10000"/>
                <a:gd name="connsiteX151" fmla="*/ 908 w 10000"/>
                <a:gd name="connsiteY151" fmla="*/ 10000 h 10000"/>
                <a:gd name="connsiteX152" fmla="*/ 847 w 10000"/>
                <a:gd name="connsiteY152" fmla="*/ 10000 h 10000"/>
                <a:gd name="connsiteX153" fmla="*/ 763 w 10000"/>
                <a:gd name="connsiteY153" fmla="*/ 10000 h 10000"/>
                <a:gd name="connsiteX154" fmla="*/ 678 w 10000"/>
                <a:gd name="connsiteY154" fmla="*/ 9970 h 10000"/>
                <a:gd name="connsiteX155" fmla="*/ 569 w 10000"/>
                <a:gd name="connsiteY155" fmla="*/ 9970 h 10000"/>
                <a:gd name="connsiteX156" fmla="*/ 496 w 10000"/>
                <a:gd name="connsiteY156" fmla="*/ 9910 h 10000"/>
                <a:gd name="connsiteX157" fmla="*/ 363 w 10000"/>
                <a:gd name="connsiteY157" fmla="*/ 9850 h 10000"/>
                <a:gd name="connsiteX158" fmla="*/ 254 w 10000"/>
                <a:gd name="connsiteY158" fmla="*/ 9790 h 10000"/>
                <a:gd name="connsiteX159" fmla="*/ 157 w 10000"/>
                <a:gd name="connsiteY159" fmla="*/ 9790 h 10000"/>
                <a:gd name="connsiteX160" fmla="*/ 133 w 10000"/>
                <a:gd name="connsiteY160" fmla="*/ 9790 h 10000"/>
                <a:gd name="connsiteX161" fmla="*/ 85 w 10000"/>
                <a:gd name="connsiteY161" fmla="*/ 9790 h 10000"/>
                <a:gd name="connsiteX162" fmla="*/ 48 w 10000"/>
                <a:gd name="connsiteY162" fmla="*/ 9820 h 10000"/>
                <a:gd name="connsiteX163" fmla="*/ 0 w 10000"/>
                <a:gd name="connsiteY163" fmla="*/ 9850 h 10000"/>
                <a:gd name="connsiteX0" fmla="*/ 8923 w 8923"/>
                <a:gd name="connsiteY0" fmla="*/ 0 h 9850"/>
                <a:gd name="connsiteX1" fmla="*/ 8898 w 8923"/>
                <a:gd name="connsiteY1" fmla="*/ 0 h 9850"/>
                <a:gd name="connsiteX2" fmla="*/ 8862 w 8923"/>
                <a:gd name="connsiteY2" fmla="*/ 30 h 9850"/>
                <a:gd name="connsiteX3" fmla="*/ 8826 w 8923"/>
                <a:gd name="connsiteY3" fmla="*/ 60 h 9850"/>
                <a:gd name="connsiteX4" fmla="*/ 8753 w 8923"/>
                <a:gd name="connsiteY4" fmla="*/ 120 h 9850"/>
                <a:gd name="connsiteX5" fmla="*/ 8692 w 8923"/>
                <a:gd name="connsiteY5" fmla="*/ 150 h 9850"/>
                <a:gd name="connsiteX6" fmla="*/ 8644 w 8923"/>
                <a:gd name="connsiteY6" fmla="*/ 210 h 9850"/>
                <a:gd name="connsiteX7" fmla="*/ 8596 w 8923"/>
                <a:gd name="connsiteY7" fmla="*/ 270 h 9850"/>
                <a:gd name="connsiteX8" fmla="*/ 8535 w 8923"/>
                <a:gd name="connsiteY8" fmla="*/ 330 h 9850"/>
                <a:gd name="connsiteX9" fmla="*/ 8450 w 8923"/>
                <a:gd name="connsiteY9" fmla="*/ 391 h 9850"/>
                <a:gd name="connsiteX10" fmla="*/ 8402 w 8923"/>
                <a:gd name="connsiteY10" fmla="*/ 421 h 9850"/>
                <a:gd name="connsiteX11" fmla="*/ 8317 w 8923"/>
                <a:gd name="connsiteY11" fmla="*/ 511 h 9850"/>
                <a:gd name="connsiteX12" fmla="*/ 8269 w 8923"/>
                <a:gd name="connsiteY12" fmla="*/ 541 h 9850"/>
                <a:gd name="connsiteX13" fmla="*/ 8208 w 8923"/>
                <a:gd name="connsiteY13" fmla="*/ 571 h 9850"/>
                <a:gd name="connsiteX14" fmla="*/ 8136 w 8923"/>
                <a:gd name="connsiteY14" fmla="*/ 601 h 9850"/>
                <a:gd name="connsiteX15" fmla="*/ 8075 w 8923"/>
                <a:gd name="connsiteY15" fmla="*/ 631 h 9850"/>
                <a:gd name="connsiteX16" fmla="*/ 7990 w 8923"/>
                <a:gd name="connsiteY16" fmla="*/ 661 h 9850"/>
                <a:gd name="connsiteX17" fmla="*/ 7930 w 8923"/>
                <a:gd name="connsiteY17" fmla="*/ 661 h 9850"/>
                <a:gd name="connsiteX18" fmla="*/ 7857 w 8923"/>
                <a:gd name="connsiteY18" fmla="*/ 661 h 9850"/>
                <a:gd name="connsiteX19" fmla="*/ 7797 w 8923"/>
                <a:gd name="connsiteY19" fmla="*/ 691 h 9850"/>
                <a:gd name="connsiteX20" fmla="*/ 7651 w 8923"/>
                <a:gd name="connsiteY20" fmla="*/ 721 h 9850"/>
                <a:gd name="connsiteX21" fmla="*/ 7542 w 8923"/>
                <a:gd name="connsiteY21" fmla="*/ 751 h 9850"/>
                <a:gd name="connsiteX22" fmla="*/ 7494 w 8923"/>
                <a:gd name="connsiteY22" fmla="*/ 751 h 9850"/>
                <a:gd name="connsiteX23" fmla="*/ 7433 w 8923"/>
                <a:gd name="connsiteY23" fmla="*/ 781 h 9850"/>
                <a:gd name="connsiteX24" fmla="*/ 7373 w 8923"/>
                <a:gd name="connsiteY24" fmla="*/ 811 h 9850"/>
                <a:gd name="connsiteX25" fmla="*/ 7300 w 8923"/>
                <a:gd name="connsiteY25" fmla="*/ 841 h 9850"/>
                <a:gd name="connsiteX26" fmla="*/ 7252 w 8923"/>
                <a:gd name="connsiteY26" fmla="*/ 841 h 9850"/>
                <a:gd name="connsiteX27" fmla="*/ 7191 w 8923"/>
                <a:gd name="connsiteY27" fmla="*/ 931 h 9850"/>
                <a:gd name="connsiteX28" fmla="*/ 7131 w 8923"/>
                <a:gd name="connsiteY28" fmla="*/ 961 h 9850"/>
                <a:gd name="connsiteX29" fmla="*/ 7022 w 8923"/>
                <a:gd name="connsiteY29" fmla="*/ 1051 h 9850"/>
                <a:gd name="connsiteX30" fmla="*/ 6961 w 8923"/>
                <a:gd name="connsiteY30" fmla="*/ 1111 h 9850"/>
                <a:gd name="connsiteX31" fmla="*/ 6889 w 8923"/>
                <a:gd name="connsiteY31" fmla="*/ 1171 h 9850"/>
                <a:gd name="connsiteX32" fmla="*/ 6792 w 8923"/>
                <a:gd name="connsiteY32" fmla="*/ 1261 h 9850"/>
                <a:gd name="connsiteX33" fmla="*/ 6683 w 8923"/>
                <a:gd name="connsiteY33" fmla="*/ 1352 h 9850"/>
                <a:gd name="connsiteX34" fmla="*/ 6634 w 8923"/>
                <a:gd name="connsiteY34" fmla="*/ 1442 h 9850"/>
                <a:gd name="connsiteX35" fmla="*/ 6550 w 8923"/>
                <a:gd name="connsiteY35" fmla="*/ 1532 h 9850"/>
                <a:gd name="connsiteX36" fmla="*/ 6501 w 8923"/>
                <a:gd name="connsiteY36" fmla="*/ 1592 h 9850"/>
                <a:gd name="connsiteX37" fmla="*/ 6441 w 8923"/>
                <a:gd name="connsiteY37" fmla="*/ 1652 h 9850"/>
                <a:gd name="connsiteX38" fmla="*/ 6392 w 8923"/>
                <a:gd name="connsiteY38" fmla="*/ 1742 h 9850"/>
                <a:gd name="connsiteX39" fmla="*/ 6332 w 8923"/>
                <a:gd name="connsiteY39" fmla="*/ 1802 h 9850"/>
                <a:gd name="connsiteX40" fmla="*/ 6283 w 8923"/>
                <a:gd name="connsiteY40" fmla="*/ 1862 h 9850"/>
                <a:gd name="connsiteX41" fmla="*/ 6235 w 8923"/>
                <a:gd name="connsiteY41" fmla="*/ 1952 h 9850"/>
                <a:gd name="connsiteX42" fmla="*/ 6186 w 8923"/>
                <a:gd name="connsiteY42" fmla="*/ 2042 h 9850"/>
                <a:gd name="connsiteX43" fmla="*/ 6114 w 8923"/>
                <a:gd name="connsiteY43" fmla="*/ 2162 h 9850"/>
                <a:gd name="connsiteX44" fmla="*/ 6029 w 8923"/>
                <a:gd name="connsiteY44" fmla="*/ 2282 h 9850"/>
                <a:gd name="connsiteX45" fmla="*/ 5981 w 8923"/>
                <a:gd name="connsiteY45" fmla="*/ 2403 h 9850"/>
                <a:gd name="connsiteX46" fmla="*/ 5920 w 8923"/>
                <a:gd name="connsiteY46" fmla="*/ 2523 h 9850"/>
                <a:gd name="connsiteX47" fmla="*/ 5884 w 8923"/>
                <a:gd name="connsiteY47" fmla="*/ 2613 h 9850"/>
                <a:gd name="connsiteX48" fmla="*/ 5811 w 8923"/>
                <a:gd name="connsiteY48" fmla="*/ 2733 h 9850"/>
                <a:gd name="connsiteX49" fmla="*/ 5751 w 8923"/>
                <a:gd name="connsiteY49" fmla="*/ 2853 h 9850"/>
                <a:gd name="connsiteX50" fmla="*/ 5714 w 8923"/>
                <a:gd name="connsiteY50" fmla="*/ 2943 h 9850"/>
                <a:gd name="connsiteX51" fmla="*/ 5678 w 8923"/>
                <a:gd name="connsiteY51" fmla="*/ 3033 h 9850"/>
                <a:gd name="connsiteX52" fmla="*/ 5630 w 8923"/>
                <a:gd name="connsiteY52" fmla="*/ 3123 h 9850"/>
                <a:gd name="connsiteX53" fmla="*/ 5581 w 8923"/>
                <a:gd name="connsiteY53" fmla="*/ 3243 h 9850"/>
                <a:gd name="connsiteX54" fmla="*/ 5545 w 8923"/>
                <a:gd name="connsiteY54" fmla="*/ 3303 h 9850"/>
                <a:gd name="connsiteX55" fmla="*/ 5496 w 8923"/>
                <a:gd name="connsiteY55" fmla="*/ 3364 h 9850"/>
                <a:gd name="connsiteX56" fmla="*/ 5460 w 8923"/>
                <a:gd name="connsiteY56" fmla="*/ 3454 h 9850"/>
                <a:gd name="connsiteX57" fmla="*/ 5400 w 8923"/>
                <a:gd name="connsiteY57" fmla="*/ 3574 h 9850"/>
                <a:gd name="connsiteX58" fmla="*/ 5363 w 8923"/>
                <a:gd name="connsiteY58" fmla="*/ 3664 h 9850"/>
                <a:gd name="connsiteX59" fmla="*/ 5327 w 8923"/>
                <a:gd name="connsiteY59" fmla="*/ 3724 h 9850"/>
                <a:gd name="connsiteX60" fmla="*/ 5291 w 8923"/>
                <a:gd name="connsiteY60" fmla="*/ 3784 h 9850"/>
                <a:gd name="connsiteX61" fmla="*/ 5230 w 8923"/>
                <a:gd name="connsiteY61" fmla="*/ 3934 h 9850"/>
                <a:gd name="connsiteX62" fmla="*/ 5169 w 8923"/>
                <a:gd name="connsiteY62" fmla="*/ 4024 h 9850"/>
                <a:gd name="connsiteX63" fmla="*/ 5133 w 8923"/>
                <a:gd name="connsiteY63" fmla="*/ 4084 h 9850"/>
                <a:gd name="connsiteX64" fmla="*/ 5085 w 8923"/>
                <a:gd name="connsiteY64" fmla="*/ 4174 h 9850"/>
                <a:gd name="connsiteX65" fmla="*/ 5048 w 8923"/>
                <a:gd name="connsiteY65" fmla="*/ 4204 h 9850"/>
                <a:gd name="connsiteX66" fmla="*/ 5000 w 8923"/>
                <a:gd name="connsiteY66" fmla="*/ 4264 h 9850"/>
                <a:gd name="connsiteX67" fmla="*/ 4952 w 8923"/>
                <a:gd name="connsiteY67" fmla="*/ 4355 h 9850"/>
                <a:gd name="connsiteX68" fmla="*/ 4891 w 8923"/>
                <a:gd name="connsiteY68" fmla="*/ 4415 h 9850"/>
                <a:gd name="connsiteX69" fmla="*/ 4843 w 8923"/>
                <a:gd name="connsiteY69" fmla="*/ 4505 h 9850"/>
                <a:gd name="connsiteX70" fmla="*/ 4782 w 8923"/>
                <a:gd name="connsiteY70" fmla="*/ 4595 h 9850"/>
                <a:gd name="connsiteX71" fmla="*/ 4746 w 8923"/>
                <a:gd name="connsiteY71" fmla="*/ 4595 h 9850"/>
                <a:gd name="connsiteX72" fmla="*/ 4709 w 8923"/>
                <a:gd name="connsiteY72" fmla="*/ 4685 h 9850"/>
                <a:gd name="connsiteX73" fmla="*/ 4673 w 8923"/>
                <a:gd name="connsiteY73" fmla="*/ 4715 h 9850"/>
                <a:gd name="connsiteX74" fmla="*/ 4625 w 8923"/>
                <a:gd name="connsiteY74" fmla="*/ 4775 h 9850"/>
                <a:gd name="connsiteX75" fmla="*/ 4564 w 8923"/>
                <a:gd name="connsiteY75" fmla="*/ 4865 h 9850"/>
                <a:gd name="connsiteX76" fmla="*/ 4492 w 8923"/>
                <a:gd name="connsiteY76" fmla="*/ 4955 h 9850"/>
                <a:gd name="connsiteX77" fmla="*/ 4467 w 8923"/>
                <a:gd name="connsiteY77" fmla="*/ 4985 h 9850"/>
                <a:gd name="connsiteX78" fmla="*/ 4443 w 8923"/>
                <a:gd name="connsiteY78" fmla="*/ 5015 h 9850"/>
                <a:gd name="connsiteX79" fmla="*/ 4395 w 8923"/>
                <a:gd name="connsiteY79" fmla="*/ 5105 h 9850"/>
                <a:gd name="connsiteX80" fmla="*/ 4346 w 8923"/>
                <a:gd name="connsiteY80" fmla="*/ 5195 h 9850"/>
                <a:gd name="connsiteX81" fmla="*/ 4298 w 8923"/>
                <a:gd name="connsiteY81" fmla="*/ 5255 h 9850"/>
                <a:gd name="connsiteX82" fmla="*/ 4249 w 8923"/>
                <a:gd name="connsiteY82" fmla="*/ 5345 h 9850"/>
                <a:gd name="connsiteX83" fmla="*/ 4213 w 8923"/>
                <a:gd name="connsiteY83" fmla="*/ 5406 h 9850"/>
                <a:gd name="connsiteX84" fmla="*/ 4189 w 8923"/>
                <a:gd name="connsiteY84" fmla="*/ 5466 h 9850"/>
                <a:gd name="connsiteX85" fmla="*/ 4153 w 8923"/>
                <a:gd name="connsiteY85" fmla="*/ 5556 h 9850"/>
                <a:gd name="connsiteX86" fmla="*/ 4116 w 8923"/>
                <a:gd name="connsiteY86" fmla="*/ 5646 h 9850"/>
                <a:gd name="connsiteX87" fmla="*/ 4056 w 8923"/>
                <a:gd name="connsiteY87" fmla="*/ 5766 h 9850"/>
                <a:gd name="connsiteX88" fmla="*/ 4019 w 8923"/>
                <a:gd name="connsiteY88" fmla="*/ 5856 h 9850"/>
                <a:gd name="connsiteX89" fmla="*/ 3995 w 8923"/>
                <a:gd name="connsiteY89" fmla="*/ 5946 h 9850"/>
                <a:gd name="connsiteX90" fmla="*/ 3947 w 8923"/>
                <a:gd name="connsiteY90" fmla="*/ 6066 h 9850"/>
                <a:gd name="connsiteX91" fmla="*/ 3910 w 8923"/>
                <a:gd name="connsiteY91" fmla="*/ 6156 h 9850"/>
                <a:gd name="connsiteX92" fmla="*/ 3874 w 8923"/>
                <a:gd name="connsiteY92" fmla="*/ 6276 h 9850"/>
                <a:gd name="connsiteX93" fmla="*/ 3838 w 8923"/>
                <a:gd name="connsiteY93" fmla="*/ 6397 h 9850"/>
                <a:gd name="connsiteX94" fmla="*/ 3801 w 8923"/>
                <a:gd name="connsiteY94" fmla="*/ 6517 h 9850"/>
                <a:gd name="connsiteX95" fmla="*/ 3765 w 8923"/>
                <a:gd name="connsiteY95" fmla="*/ 6637 h 9850"/>
                <a:gd name="connsiteX96" fmla="*/ 3741 w 8923"/>
                <a:gd name="connsiteY96" fmla="*/ 6757 h 9850"/>
                <a:gd name="connsiteX97" fmla="*/ 3705 w 8923"/>
                <a:gd name="connsiteY97" fmla="*/ 6877 h 9850"/>
                <a:gd name="connsiteX98" fmla="*/ 3656 w 8923"/>
                <a:gd name="connsiteY98" fmla="*/ 7027 h 9850"/>
                <a:gd name="connsiteX99" fmla="*/ 3620 w 8923"/>
                <a:gd name="connsiteY99" fmla="*/ 7147 h 9850"/>
                <a:gd name="connsiteX100" fmla="*/ 3571 w 8923"/>
                <a:gd name="connsiteY100" fmla="*/ 7327 h 9850"/>
                <a:gd name="connsiteX101" fmla="*/ 3535 w 8923"/>
                <a:gd name="connsiteY101" fmla="*/ 7418 h 9850"/>
                <a:gd name="connsiteX102" fmla="*/ 3499 w 8923"/>
                <a:gd name="connsiteY102" fmla="*/ 7538 h 9850"/>
                <a:gd name="connsiteX103" fmla="*/ 3462 w 8923"/>
                <a:gd name="connsiteY103" fmla="*/ 7628 h 9850"/>
                <a:gd name="connsiteX104" fmla="*/ 3426 w 8923"/>
                <a:gd name="connsiteY104" fmla="*/ 7718 h 9850"/>
                <a:gd name="connsiteX105" fmla="*/ 3378 w 8923"/>
                <a:gd name="connsiteY105" fmla="*/ 7838 h 9850"/>
                <a:gd name="connsiteX106" fmla="*/ 3366 w 8923"/>
                <a:gd name="connsiteY106" fmla="*/ 7868 h 9850"/>
                <a:gd name="connsiteX107" fmla="*/ 3317 w 8923"/>
                <a:gd name="connsiteY107" fmla="*/ 7958 h 9850"/>
                <a:gd name="connsiteX108" fmla="*/ 3269 w 8923"/>
                <a:gd name="connsiteY108" fmla="*/ 8078 h 9850"/>
                <a:gd name="connsiteX109" fmla="*/ 3220 w 8923"/>
                <a:gd name="connsiteY109" fmla="*/ 8138 h 9850"/>
                <a:gd name="connsiteX110" fmla="*/ 3172 w 8923"/>
                <a:gd name="connsiteY110" fmla="*/ 8198 h 9850"/>
                <a:gd name="connsiteX111" fmla="*/ 3136 w 8923"/>
                <a:gd name="connsiteY111" fmla="*/ 8258 h 9850"/>
                <a:gd name="connsiteX112" fmla="*/ 3099 w 8923"/>
                <a:gd name="connsiteY112" fmla="*/ 8318 h 9850"/>
                <a:gd name="connsiteX113" fmla="*/ 3039 w 8923"/>
                <a:gd name="connsiteY113" fmla="*/ 8379 h 9850"/>
                <a:gd name="connsiteX114" fmla="*/ 2966 w 8923"/>
                <a:gd name="connsiteY114" fmla="*/ 8439 h 9850"/>
                <a:gd name="connsiteX115" fmla="*/ 2893 w 8923"/>
                <a:gd name="connsiteY115" fmla="*/ 8529 h 9850"/>
                <a:gd name="connsiteX116" fmla="*/ 2869 w 8923"/>
                <a:gd name="connsiteY116" fmla="*/ 8529 h 9850"/>
                <a:gd name="connsiteX117" fmla="*/ 2809 w 8923"/>
                <a:gd name="connsiteY117" fmla="*/ 8589 h 9850"/>
                <a:gd name="connsiteX118" fmla="*/ 2748 w 8923"/>
                <a:gd name="connsiteY118" fmla="*/ 8619 h 9850"/>
                <a:gd name="connsiteX119" fmla="*/ 2688 w 8923"/>
                <a:gd name="connsiteY119" fmla="*/ 8649 h 9850"/>
                <a:gd name="connsiteX120" fmla="*/ 2627 w 8923"/>
                <a:gd name="connsiteY120" fmla="*/ 8679 h 9850"/>
                <a:gd name="connsiteX121" fmla="*/ 2518 w 8923"/>
                <a:gd name="connsiteY121" fmla="*/ 8709 h 9850"/>
                <a:gd name="connsiteX122" fmla="*/ 2458 w 8923"/>
                <a:gd name="connsiteY122" fmla="*/ 8709 h 9850"/>
                <a:gd name="connsiteX123" fmla="*/ 2409 w 8923"/>
                <a:gd name="connsiteY123" fmla="*/ 8739 h 9850"/>
                <a:gd name="connsiteX124" fmla="*/ 2349 w 8923"/>
                <a:gd name="connsiteY124" fmla="*/ 8769 h 9850"/>
                <a:gd name="connsiteX125" fmla="*/ 2312 w 8923"/>
                <a:gd name="connsiteY125" fmla="*/ 8799 h 9850"/>
                <a:gd name="connsiteX126" fmla="*/ 2288 w 8923"/>
                <a:gd name="connsiteY126" fmla="*/ 8829 h 9850"/>
                <a:gd name="connsiteX127" fmla="*/ 2240 w 8923"/>
                <a:gd name="connsiteY127" fmla="*/ 8859 h 9850"/>
                <a:gd name="connsiteX128" fmla="*/ 2191 w 8923"/>
                <a:gd name="connsiteY128" fmla="*/ 8889 h 9850"/>
                <a:gd name="connsiteX129" fmla="*/ 2131 w 8923"/>
                <a:gd name="connsiteY129" fmla="*/ 8979 h 9850"/>
                <a:gd name="connsiteX130" fmla="*/ 2058 w 8923"/>
                <a:gd name="connsiteY130" fmla="*/ 9039 h 9850"/>
                <a:gd name="connsiteX131" fmla="*/ 2010 w 8923"/>
                <a:gd name="connsiteY131" fmla="*/ 9129 h 9850"/>
                <a:gd name="connsiteX132" fmla="*/ 1961 w 8923"/>
                <a:gd name="connsiteY132" fmla="*/ 9159 h 9850"/>
                <a:gd name="connsiteX133" fmla="*/ 1925 w 8923"/>
                <a:gd name="connsiteY133" fmla="*/ 9219 h 9850"/>
                <a:gd name="connsiteX134" fmla="*/ 1864 w 8923"/>
                <a:gd name="connsiteY134" fmla="*/ 9279 h 9850"/>
                <a:gd name="connsiteX135" fmla="*/ 1792 w 8923"/>
                <a:gd name="connsiteY135" fmla="*/ 9370 h 9850"/>
                <a:gd name="connsiteX136" fmla="*/ 1719 w 8923"/>
                <a:gd name="connsiteY136" fmla="*/ 9460 h 9850"/>
                <a:gd name="connsiteX137" fmla="*/ 1646 w 8923"/>
                <a:gd name="connsiteY137" fmla="*/ 9520 h 9850"/>
                <a:gd name="connsiteX138" fmla="*/ 1610 w 8923"/>
                <a:gd name="connsiteY138" fmla="*/ 9550 h 9850"/>
                <a:gd name="connsiteX139" fmla="*/ 1562 w 8923"/>
                <a:gd name="connsiteY139" fmla="*/ 9580 h 9850"/>
                <a:gd name="connsiteX140" fmla="*/ 1501 w 8923"/>
                <a:gd name="connsiteY140" fmla="*/ 9610 h 9850"/>
                <a:gd name="connsiteX141" fmla="*/ 1441 w 8923"/>
                <a:gd name="connsiteY141" fmla="*/ 9640 h 9850"/>
                <a:gd name="connsiteX142" fmla="*/ 1404 w 8923"/>
                <a:gd name="connsiteY142" fmla="*/ 9670 h 9850"/>
                <a:gd name="connsiteX143" fmla="*/ 1344 w 8923"/>
                <a:gd name="connsiteY143" fmla="*/ 9700 h 9850"/>
                <a:gd name="connsiteX144" fmla="*/ 1271 w 8923"/>
                <a:gd name="connsiteY144" fmla="*/ 9730 h 9850"/>
                <a:gd name="connsiteX145" fmla="*/ 1199 w 8923"/>
                <a:gd name="connsiteY145" fmla="*/ 9760 h 9850"/>
                <a:gd name="connsiteX146" fmla="*/ 1126 w 8923"/>
                <a:gd name="connsiteY146" fmla="*/ 9790 h 9850"/>
                <a:gd name="connsiteX147" fmla="*/ 1053 w 8923"/>
                <a:gd name="connsiteY147" fmla="*/ 9820 h 9850"/>
                <a:gd name="connsiteX148" fmla="*/ 993 w 8923"/>
                <a:gd name="connsiteY148" fmla="*/ 9820 h 9850"/>
                <a:gd name="connsiteX149" fmla="*/ 956 w 8923"/>
                <a:gd name="connsiteY149" fmla="*/ 9850 h 9850"/>
                <a:gd name="connsiteX150" fmla="*/ 908 w 8923"/>
                <a:gd name="connsiteY150" fmla="*/ 9850 h 9850"/>
                <a:gd name="connsiteX151" fmla="*/ 847 w 8923"/>
                <a:gd name="connsiteY151" fmla="*/ 9850 h 9850"/>
                <a:gd name="connsiteX152" fmla="*/ 763 w 8923"/>
                <a:gd name="connsiteY152" fmla="*/ 9850 h 9850"/>
                <a:gd name="connsiteX153" fmla="*/ 678 w 8923"/>
                <a:gd name="connsiteY153" fmla="*/ 9820 h 9850"/>
                <a:gd name="connsiteX154" fmla="*/ 569 w 8923"/>
                <a:gd name="connsiteY154" fmla="*/ 9820 h 9850"/>
                <a:gd name="connsiteX155" fmla="*/ 496 w 8923"/>
                <a:gd name="connsiteY155" fmla="*/ 9760 h 9850"/>
                <a:gd name="connsiteX156" fmla="*/ 363 w 8923"/>
                <a:gd name="connsiteY156" fmla="*/ 9700 h 9850"/>
                <a:gd name="connsiteX157" fmla="*/ 254 w 8923"/>
                <a:gd name="connsiteY157" fmla="*/ 9640 h 9850"/>
                <a:gd name="connsiteX158" fmla="*/ 157 w 8923"/>
                <a:gd name="connsiteY158" fmla="*/ 9640 h 9850"/>
                <a:gd name="connsiteX159" fmla="*/ 133 w 8923"/>
                <a:gd name="connsiteY159" fmla="*/ 9640 h 9850"/>
                <a:gd name="connsiteX160" fmla="*/ 85 w 8923"/>
                <a:gd name="connsiteY160" fmla="*/ 9640 h 9850"/>
                <a:gd name="connsiteX161" fmla="*/ 48 w 8923"/>
                <a:gd name="connsiteY161" fmla="*/ 9670 h 9850"/>
                <a:gd name="connsiteX162" fmla="*/ 0 w 8923"/>
                <a:gd name="connsiteY162" fmla="*/ 9700 h 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8923" h="9850">
                  <a:moveTo>
                    <a:pt x="8923" y="0"/>
                  </a:moveTo>
                  <a:lnTo>
                    <a:pt x="8898" y="0"/>
                  </a:lnTo>
                  <a:lnTo>
                    <a:pt x="8862" y="30"/>
                  </a:lnTo>
                  <a:lnTo>
                    <a:pt x="8826" y="60"/>
                  </a:lnTo>
                  <a:cubicBezTo>
                    <a:pt x="8802" y="80"/>
                    <a:pt x="8777" y="100"/>
                    <a:pt x="8753" y="120"/>
                  </a:cubicBezTo>
                  <a:lnTo>
                    <a:pt x="8692" y="150"/>
                  </a:lnTo>
                  <a:lnTo>
                    <a:pt x="8644" y="210"/>
                  </a:lnTo>
                  <a:lnTo>
                    <a:pt x="8596" y="270"/>
                  </a:lnTo>
                  <a:cubicBezTo>
                    <a:pt x="8576" y="290"/>
                    <a:pt x="8555" y="310"/>
                    <a:pt x="8535" y="330"/>
                  </a:cubicBezTo>
                  <a:lnTo>
                    <a:pt x="8450" y="391"/>
                  </a:lnTo>
                  <a:lnTo>
                    <a:pt x="8402" y="421"/>
                  </a:lnTo>
                  <a:cubicBezTo>
                    <a:pt x="8374" y="451"/>
                    <a:pt x="8345" y="481"/>
                    <a:pt x="8317" y="511"/>
                  </a:cubicBezTo>
                  <a:lnTo>
                    <a:pt x="8269" y="541"/>
                  </a:lnTo>
                  <a:lnTo>
                    <a:pt x="8208" y="571"/>
                  </a:lnTo>
                  <a:lnTo>
                    <a:pt x="8136" y="601"/>
                  </a:lnTo>
                  <a:lnTo>
                    <a:pt x="8075" y="631"/>
                  </a:lnTo>
                  <a:lnTo>
                    <a:pt x="7990" y="661"/>
                  </a:lnTo>
                  <a:lnTo>
                    <a:pt x="7930" y="661"/>
                  </a:lnTo>
                  <a:lnTo>
                    <a:pt x="7857" y="661"/>
                  </a:lnTo>
                  <a:lnTo>
                    <a:pt x="7797" y="691"/>
                  </a:lnTo>
                  <a:lnTo>
                    <a:pt x="7651" y="721"/>
                  </a:lnTo>
                  <a:lnTo>
                    <a:pt x="7542" y="751"/>
                  </a:lnTo>
                  <a:lnTo>
                    <a:pt x="7494" y="751"/>
                  </a:lnTo>
                  <a:lnTo>
                    <a:pt x="7433" y="781"/>
                  </a:lnTo>
                  <a:lnTo>
                    <a:pt x="7373" y="811"/>
                  </a:lnTo>
                  <a:lnTo>
                    <a:pt x="7300" y="841"/>
                  </a:lnTo>
                  <a:lnTo>
                    <a:pt x="7252" y="841"/>
                  </a:lnTo>
                  <a:cubicBezTo>
                    <a:pt x="7232" y="871"/>
                    <a:pt x="7211" y="901"/>
                    <a:pt x="7191" y="931"/>
                  </a:cubicBezTo>
                  <a:lnTo>
                    <a:pt x="7131" y="961"/>
                  </a:lnTo>
                  <a:lnTo>
                    <a:pt x="7022" y="1051"/>
                  </a:lnTo>
                  <a:cubicBezTo>
                    <a:pt x="7002" y="1071"/>
                    <a:pt x="6981" y="1091"/>
                    <a:pt x="6961" y="1111"/>
                  </a:cubicBezTo>
                  <a:lnTo>
                    <a:pt x="6889" y="1171"/>
                  </a:lnTo>
                  <a:lnTo>
                    <a:pt x="6792" y="1261"/>
                  </a:lnTo>
                  <a:lnTo>
                    <a:pt x="6683" y="1352"/>
                  </a:lnTo>
                  <a:cubicBezTo>
                    <a:pt x="6667" y="1382"/>
                    <a:pt x="6650" y="1412"/>
                    <a:pt x="6634" y="1442"/>
                  </a:cubicBezTo>
                  <a:lnTo>
                    <a:pt x="6550" y="1532"/>
                  </a:lnTo>
                  <a:cubicBezTo>
                    <a:pt x="6534" y="1552"/>
                    <a:pt x="6517" y="1572"/>
                    <a:pt x="6501" y="1592"/>
                  </a:cubicBezTo>
                  <a:lnTo>
                    <a:pt x="6441" y="1652"/>
                  </a:lnTo>
                  <a:cubicBezTo>
                    <a:pt x="6425" y="1682"/>
                    <a:pt x="6408" y="1712"/>
                    <a:pt x="6392" y="1742"/>
                  </a:cubicBezTo>
                  <a:lnTo>
                    <a:pt x="6332" y="1802"/>
                  </a:lnTo>
                  <a:cubicBezTo>
                    <a:pt x="6316" y="1822"/>
                    <a:pt x="6299" y="1842"/>
                    <a:pt x="6283" y="1862"/>
                  </a:cubicBezTo>
                  <a:lnTo>
                    <a:pt x="6235" y="1952"/>
                  </a:lnTo>
                  <a:cubicBezTo>
                    <a:pt x="6219" y="1982"/>
                    <a:pt x="6202" y="2012"/>
                    <a:pt x="6186" y="2042"/>
                  </a:cubicBezTo>
                  <a:lnTo>
                    <a:pt x="6114" y="2162"/>
                  </a:lnTo>
                  <a:cubicBezTo>
                    <a:pt x="6086" y="2202"/>
                    <a:pt x="6057" y="2242"/>
                    <a:pt x="6029" y="2282"/>
                  </a:cubicBezTo>
                  <a:cubicBezTo>
                    <a:pt x="6013" y="2322"/>
                    <a:pt x="5997" y="2363"/>
                    <a:pt x="5981" y="2403"/>
                  </a:cubicBezTo>
                  <a:cubicBezTo>
                    <a:pt x="5961" y="2443"/>
                    <a:pt x="5940" y="2483"/>
                    <a:pt x="5920" y="2523"/>
                  </a:cubicBezTo>
                  <a:lnTo>
                    <a:pt x="5884" y="2613"/>
                  </a:lnTo>
                  <a:cubicBezTo>
                    <a:pt x="5860" y="2653"/>
                    <a:pt x="5835" y="2693"/>
                    <a:pt x="5811" y="2733"/>
                  </a:cubicBezTo>
                  <a:lnTo>
                    <a:pt x="5751" y="2853"/>
                  </a:lnTo>
                  <a:cubicBezTo>
                    <a:pt x="5739" y="2883"/>
                    <a:pt x="5726" y="2913"/>
                    <a:pt x="5714" y="2943"/>
                  </a:cubicBezTo>
                  <a:lnTo>
                    <a:pt x="5678" y="3033"/>
                  </a:lnTo>
                  <a:lnTo>
                    <a:pt x="5630" y="3123"/>
                  </a:lnTo>
                  <a:cubicBezTo>
                    <a:pt x="5614" y="3163"/>
                    <a:pt x="5597" y="3203"/>
                    <a:pt x="5581" y="3243"/>
                  </a:cubicBezTo>
                  <a:lnTo>
                    <a:pt x="5545" y="3303"/>
                  </a:lnTo>
                  <a:lnTo>
                    <a:pt x="5496" y="3364"/>
                  </a:lnTo>
                  <a:lnTo>
                    <a:pt x="5460" y="3454"/>
                  </a:lnTo>
                  <a:lnTo>
                    <a:pt x="5400" y="3574"/>
                  </a:lnTo>
                  <a:cubicBezTo>
                    <a:pt x="5388" y="3604"/>
                    <a:pt x="5375" y="3634"/>
                    <a:pt x="5363" y="3664"/>
                  </a:cubicBezTo>
                  <a:lnTo>
                    <a:pt x="5327" y="3724"/>
                  </a:lnTo>
                  <a:lnTo>
                    <a:pt x="5291" y="3784"/>
                  </a:lnTo>
                  <a:cubicBezTo>
                    <a:pt x="5271" y="3834"/>
                    <a:pt x="5250" y="3884"/>
                    <a:pt x="5230" y="3934"/>
                  </a:cubicBezTo>
                  <a:cubicBezTo>
                    <a:pt x="5210" y="3964"/>
                    <a:pt x="5189" y="3994"/>
                    <a:pt x="5169" y="4024"/>
                  </a:cubicBezTo>
                  <a:lnTo>
                    <a:pt x="5133" y="4084"/>
                  </a:lnTo>
                  <a:lnTo>
                    <a:pt x="5085" y="4174"/>
                  </a:lnTo>
                  <a:cubicBezTo>
                    <a:pt x="5073" y="4184"/>
                    <a:pt x="5060" y="4194"/>
                    <a:pt x="5048" y="4204"/>
                  </a:cubicBezTo>
                  <a:lnTo>
                    <a:pt x="5000" y="4264"/>
                  </a:lnTo>
                  <a:cubicBezTo>
                    <a:pt x="4984" y="4294"/>
                    <a:pt x="4968" y="4325"/>
                    <a:pt x="4952" y="4355"/>
                  </a:cubicBezTo>
                  <a:cubicBezTo>
                    <a:pt x="4932" y="4375"/>
                    <a:pt x="4911" y="4395"/>
                    <a:pt x="4891" y="4415"/>
                  </a:cubicBezTo>
                  <a:lnTo>
                    <a:pt x="4843" y="4505"/>
                  </a:lnTo>
                  <a:cubicBezTo>
                    <a:pt x="4823" y="4535"/>
                    <a:pt x="4802" y="4565"/>
                    <a:pt x="4782" y="4595"/>
                  </a:cubicBezTo>
                  <a:lnTo>
                    <a:pt x="4746" y="4595"/>
                  </a:lnTo>
                  <a:cubicBezTo>
                    <a:pt x="4734" y="4625"/>
                    <a:pt x="4721" y="4655"/>
                    <a:pt x="4709" y="4685"/>
                  </a:cubicBezTo>
                  <a:lnTo>
                    <a:pt x="4673" y="4715"/>
                  </a:lnTo>
                  <a:lnTo>
                    <a:pt x="4625" y="4775"/>
                  </a:lnTo>
                  <a:cubicBezTo>
                    <a:pt x="4605" y="4805"/>
                    <a:pt x="4584" y="4835"/>
                    <a:pt x="4564" y="4865"/>
                  </a:cubicBezTo>
                  <a:lnTo>
                    <a:pt x="4492" y="4955"/>
                  </a:lnTo>
                  <a:cubicBezTo>
                    <a:pt x="4484" y="4965"/>
                    <a:pt x="4475" y="4975"/>
                    <a:pt x="4467" y="4985"/>
                  </a:cubicBezTo>
                  <a:lnTo>
                    <a:pt x="4443" y="5015"/>
                  </a:lnTo>
                  <a:lnTo>
                    <a:pt x="4395" y="5105"/>
                  </a:lnTo>
                  <a:cubicBezTo>
                    <a:pt x="4379" y="5135"/>
                    <a:pt x="4362" y="5165"/>
                    <a:pt x="4346" y="5195"/>
                  </a:cubicBezTo>
                  <a:lnTo>
                    <a:pt x="4298" y="5255"/>
                  </a:lnTo>
                  <a:cubicBezTo>
                    <a:pt x="4282" y="5285"/>
                    <a:pt x="4265" y="5315"/>
                    <a:pt x="4249" y="5345"/>
                  </a:cubicBezTo>
                  <a:cubicBezTo>
                    <a:pt x="4237" y="5365"/>
                    <a:pt x="4225" y="5386"/>
                    <a:pt x="4213" y="5406"/>
                  </a:cubicBezTo>
                  <a:lnTo>
                    <a:pt x="4189" y="5466"/>
                  </a:lnTo>
                  <a:lnTo>
                    <a:pt x="4153" y="5556"/>
                  </a:lnTo>
                  <a:cubicBezTo>
                    <a:pt x="4141" y="5586"/>
                    <a:pt x="4128" y="5616"/>
                    <a:pt x="4116" y="5646"/>
                  </a:cubicBezTo>
                  <a:lnTo>
                    <a:pt x="4056" y="5766"/>
                  </a:lnTo>
                  <a:cubicBezTo>
                    <a:pt x="4044" y="5796"/>
                    <a:pt x="4031" y="5826"/>
                    <a:pt x="4019" y="5856"/>
                  </a:cubicBezTo>
                  <a:lnTo>
                    <a:pt x="3995" y="5946"/>
                  </a:lnTo>
                  <a:lnTo>
                    <a:pt x="3947" y="6066"/>
                  </a:lnTo>
                  <a:cubicBezTo>
                    <a:pt x="3935" y="6096"/>
                    <a:pt x="3922" y="6126"/>
                    <a:pt x="3910" y="6156"/>
                  </a:cubicBezTo>
                  <a:lnTo>
                    <a:pt x="3874" y="6276"/>
                  </a:lnTo>
                  <a:cubicBezTo>
                    <a:pt x="3862" y="6316"/>
                    <a:pt x="3850" y="6357"/>
                    <a:pt x="3838" y="6397"/>
                  </a:cubicBezTo>
                  <a:cubicBezTo>
                    <a:pt x="3826" y="6437"/>
                    <a:pt x="3813" y="6477"/>
                    <a:pt x="3801" y="6517"/>
                  </a:cubicBezTo>
                  <a:lnTo>
                    <a:pt x="3765" y="6637"/>
                  </a:lnTo>
                  <a:lnTo>
                    <a:pt x="3741" y="6757"/>
                  </a:lnTo>
                  <a:lnTo>
                    <a:pt x="3705" y="6877"/>
                  </a:lnTo>
                  <a:cubicBezTo>
                    <a:pt x="3689" y="6927"/>
                    <a:pt x="3672" y="6977"/>
                    <a:pt x="3656" y="7027"/>
                  </a:cubicBezTo>
                  <a:lnTo>
                    <a:pt x="3620" y="7147"/>
                  </a:lnTo>
                  <a:cubicBezTo>
                    <a:pt x="3604" y="7207"/>
                    <a:pt x="3587" y="7267"/>
                    <a:pt x="3571" y="7327"/>
                  </a:cubicBezTo>
                  <a:cubicBezTo>
                    <a:pt x="3559" y="7357"/>
                    <a:pt x="3547" y="7388"/>
                    <a:pt x="3535" y="7418"/>
                  </a:cubicBezTo>
                  <a:lnTo>
                    <a:pt x="3499" y="7538"/>
                  </a:lnTo>
                  <a:cubicBezTo>
                    <a:pt x="3487" y="7568"/>
                    <a:pt x="3474" y="7598"/>
                    <a:pt x="3462" y="7628"/>
                  </a:cubicBezTo>
                  <a:lnTo>
                    <a:pt x="3426" y="7718"/>
                  </a:lnTo>
                  <a:lnTo>
                    <a:pt x="3378" y="7838"/>
                  </a:lnTo>
                  <a:lnTo>
                    <a:pt x="3366" y="7868"/>
                  </a:lnTo>
                  <a:cubicBezTo>
                    <a:pt x="3350" y="7898"/>
                    <a:pt x="3333" y="7928"/>
                    <a:pt x="3317" y="7958"/>
                  </a:cubicBezTo>
                  <a:lnTo>
                    <a:pt x="3269" y="8078"/>
                  </a:lnTo>
                  <a:cubicBezTo>
                    <a:pt x="3253" y="8098"/>
                    <a:pt x="3236" y="8118"/>
                    <a:pt x="3220" y="8138"/>
                  </a:cubicBezTo>
                  <a:lnTo>
                    <a:pt x="3172" y="8198"/>
                  </a:lnTo>
                  <a:lnTo>
                    <a:pt x="3136" y="8258"/>
                  </a:lnTo>
                  <a:cubicBezTo>
                    <a:pt x="3124" y="8278"/>
                    <a:pt x="3111" y="8298"/>
                    <a:pt x="3099" y="8318"/>
                  </a:cubicBezTo>
                  <a:cubicBezTo>
                    <a:pt x="3079" y="8338"/>
                    <a:pt x="3059" y="8359"/>
                    <a:pt x="3039" y="8379"/>
                  </a:cubicBezTo>
                  <a:cubicBezTo>
                    <a:pt x="3015" y="8399"/>
                    <a:pt x="2990" y="8419"/>
                    <a:pt x="2966" y="8439"/>
                  </a:cubicBezTo>
                  <a:cubicBezTo>
                    <a:pt x="2942" y="8469"/>
                    <a:pt x="2917" y="8499"/>
                    <a:pt x="2893" y="8529"/>
                  </a:cubicBezTo>
                  <a:lnTo>
                    <a:pt x="2869" y="8529"/>
                  </a:lnTo>
                  <a:lnTo>
                    <a:pt x="2809" y="8589"/>
                  </a:lnTo>
                  <a:lnTo>
                    <a:pt x="2748" y="8619"/>
                  </a:lnTo>
                  <a:lnTo>
                    <a:pt x="2688" y="8649"/>
                  </a:lnTo>
                  <a:lnTo>
                    <a:pt x="2627" y="8679"/>
                  </a:lnTo>
                  <a:lnTo>
                    <a:pt x="2518" y="8709"/>
                  </a:lnTo>
                  <a:lnTo>
                    <a:pt x="2458" y="8709"/>
                  </a:lnTo>
                  <a:cubicBezTo>
                    <a:pt x="2442" y="8719"/>
                    <a:pt x="2425" y="8729"/>
                    <a:pt x="2409" y="8739"/>
                  </a:cubicBezTo>
                  <a:lnTo>
                    <a:pt x="2349" y="8769"/>
                  </a:lnTo>
                  <a:cubicBezTo>
                    <a:pt x="2337" y="8779"/>
                    <a:pt x="2324" y="8789"/>
                    <a:pt x="2312" y="8799"/>
                  </a:cubicBezTo>
                  <a:lnTo>
                    <a:pt x="2288" y="8829"/>
                  </a:lnTo>
                  <a:lnTo>
                    <a:pt x="2240" y="8859"/>
                  </a:lnTo>
                  <a:cubicBezTo>
                    <a:pt x="2224" y="8869"/>
                    <a:pt x="2207" y="8879"/>
                    <a:pt x="2191" y="8889"/>
                  </a:cubicBezTo>
                  <a:lnTo>
                    <a:pt x="2131" y="8979"/>
                  </a:lnTo>
                  <a:cubicBezTo>
                    <a:pt x="2107" y="8999"/>
                    <a:pt x="2082" y="9019"/>
                    <a:pt x="2058" y="9039"/>
                  </a:cubicBezTo>
                  <a:lnTo>
                    <a:pt x="2010" y="9129"/>
                  </a:lnTo>
                  <a:cubicBezTo>
                    <a:pt x="1994" y="9139"/>
                    <a:pt x="1977" y="9149"/>
                    <a:pt x="1961" y="9159"/>
                  </a:cubicBezTo>
                  <a:lnTo>
                    <a:pt x="1925" y="9219"/>
                  </a:lnTo>
                  <a:cubicBezTo>
                    <a:pt x="1905" y="9239"/>
                    <a:pt x="1884" y="9259"/>
                    <a:pt x="1864" y="9279"/>
                  </a:cubicBezTo>
                  <a:cubicBezTo>
                    <a:pt x="1840" y="9309"/>
                    <a:pt x="1816" y="9340"/>
                    <a:pt x="1792" y="9370"/>
                  </a:cubicBezTo>
                  <a:cubicBezTo>
                    <a:pt x="1768" y="9400"/>
                    <a:pt x="1743" y="9430"/>
                    <a:pt x="1719" y="9460"/>
                  </a:cubicBezTo>
                  <a:cubicBezTo>
                    <a:pt x="1695" y="9480"/>
                    <a:pt x="1670" y="9500"/>
                    <a:pt x="1646" y="9520"/>
                  </a:cubicBezTo>
                  <a:lnTo>
                    <a:pt x="1610" y="9550"/>
                  </a:lnTo>
                  <a:lnTo>
                    <a:pt x="1562" y="9580"/>
                  </a:lnTo>
                  <a:lnTo>
                    <a:pt x="1501" y="9610"/>
                  </a:lnTo>
                  <a:lnTo>
                    <a:pt x="1441" y="9640"/>
                  </a:lnTo>
                  <a:cubicBezTo>
                    <a:pt x="1429" y="9650"/>
                    <a:pt x="1416" y="9660"/>
                    <a:pt x="1404" y="9670"/>
                  </a:cubicBezTo>
                  <a:lnTo>
                    <a:pt x="1344" y="9700"/>
                  </a:lnTo>
                  <a:lnTo>
                    <a:pt x="1271" y="9730"/>
                  </a:lnTo>
                  <a:lnTo>
                    <a:pt x="1199" y="9760"/>
                  </a:lnTo>
                  <a:lnTo>
                    <a:pt x="1126" y="9790"/>
                  </a:lnTo>
                  <a:lnTo>
                    <a:pt x="1053" y="9820"/>
                  </a:lnTo>
                  <a:lnTo>
                    <a:pt x="993" y="9820"/>
                  </a:lnTo>
                  <a:cubicBezTo>
                    <a:pt x="981" y="9830"/>
                    <a:pt x="968" y="9840"/>
                    <a:pt x="956" y="9850"/>
                  </a:cubicBezTo>
                  <a:lnTo>
                    <a:pt x="908" y="9850"/>
                  </a:lnTo>
                  <a:lnTo>
                    <a:pt x="847" y="9850"/>
                  </a:lnTo>
                  <a:lnTo>
                    <a:pt x="763" y="9850"/>
                  </a:lnTo>
                  <a:lnTo>
                    <a:pt x="678" y="9820"/>
                  </a:lnTo>
                  <a:lnTo>
                    <a:pt x="569" y="9820"/>
                  </a:lnTo>
                  <a:cubicBezTo>
                    <a:pt x="545" y="9800"/>
                    <a:pt x="520" y="9780"/>
                    <a:pt x="496" y="9760"/>
                  </a:cubicBezTo>
                  <a:lnTo>
                    <a:pt x="363" y="9700"/>
                  </a:lnTo>
                  <a:lnTo>
                    <a:pt x="254" y="9640"/>
                  </a:lnTo>
                  <a:lnTo>
                    <a:pt x="157" y="9640"/>
                  </a:lnTo>
                  <a:lnTo>
                    <a:pt x="133" y="9640"/>
                  </a:lnTo>
                  <a:lnTo>
                    <a:pt x="85" y="9640"/>
                  </a:lnTo>
                  <a:cubicBezTo>
                    <a:pt x="73" y="9650"/>
                    <a:pt x="60" y="9660"/>
                    <a:pt x="48" y="9670"/>
                  </a:cubicBezTo>
                  <a:lnTo>
                    <a:pt x="0" y="970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10" name="Freeform 544"/>
            <p:cNvSpPr>
              <a:spLocks/>
            </p:cNvSpPr>
            <p:nvPr/>
          </p:nvSpPr>
          <p:spPr bwMode="auto">
            <a:xfrm>
              <a:off x="7161490" y="4403635"/>
              <a:ext cx="842344" cy="496903"/>
            </a:xfrm>
            <a:custGeom>
              <a:avLst/>
              <a:gdLst>
                <a:gd name="T0" fmla="*/ 314 w 317"/>
                <a:gd name="T1" fmla="*/ 182 h 187"/>
                <a:gd name="T2" fmla="*/ 304 w 317"/>
                <a:gd name="T3" fmla="*/ 183 h 187"/>
                <a:gd name="T4" fmla="*/ 295 w 317"/>
                <a:gd name="T5" fmla="*/ 185 h 187"/>
                <a:gd name="T6" fmla="*/ 289 w 317"/>
                <a:gd name="T7" fmla="*/ 186 h 187"/>
                <a:gd name="T8" fmla="*/ 273 w 317"/>
                <a:gd name="T9" fmla="*/ 187 h 187"/>
                <a:gd name="T10" fmla="*/ 260 w 317"/>
                <a:gd name="T11" fmla="*/ 187 h 187"/>
                <a:gd name="T12" fmla="*/ 250 w 317"/>
                <a:gd name="T13" fmla="*/ 186 h 187"/>
                <a:gd name="T14" fmla="*/ 238 w 317"/>
                <a:gd name="T15" fmla="*/ 184 h 187"/>
                <a:gd name="T16" fmla="*/ 228 w 317"/>
                <a:gd name="T17" fmla="*/ 180 h 187"/>
                <a:gd name="T18" fmla="*/ 219 w 317"/>
                <a:gd name="T19" fmla="*/ 177 h 187"/>
                <a:gd name="T20" fmla="*/ 211 w 317"/>
                <a:gd name="T21" fmla="*/ 173 h 187"/>
                <a:gd name="T22" fmla="*/ 203 w 317"/>
                <a:gd name="T23" fmla="*/ 168 h 187"/>
                <a:gd name="T24" fmla="*/ 194 w 317"/>
                <a:gd name="T25" fmla="*/ 161 h 187"/>
                <a:gd name="T26" fmla="*/ 186 w 317"/>
                <a:gd name="T27" fmla="*/ 154 h 187"/>
                <a:gd name="T28" fmla="*/ 179 w 317"/>
                <a:gd name="T29" fmla="*/ 146 h 187"/>
                <a:gd name="T30" fmla="*/ 171 w 317"/>
                <a:gd name="T31" fmla="*/ 137 h 187"/>
                <a:gd name="T32" fmla="*/ 163 w 317"/>
                <a:gd name="T33" fmla="*/ 132 h 187"/>
                <a:gd name="T34" fmla="*/ 157 w 317"/>
                <a:gd name="T35" fmla="*/ 126 h 187"/>
                <a:gd name="T36" fmla="*/ 149 w 317"/>
                <a:gd name="T37" fmla="*/ 122 h 187"/>
                <a:gd name="T38" fmla="*/ 143 w 317"/>
                <a:gd name="T39" fmla="*/ 119 h 187"/>
                <a:gd name="T40" fmla="*/ 138 w 317"/>
                <a:gd name="T41" fmla="*/ 115 h 187"/>
                <a:gd name="T42" fmla="*/ 133 w 317"/>
                <a:gd name="T43" fmla="*/ 110 h 187"/>
                <a:gd name="T44" fmla="*/ 129 w 317"/>
                <a:gd name="T45" fmla="*/ 104 h 187"/>
                <a:gd name="T46" fmla="*/ 125 w 317"/>
                <a:gd name="T47" fmla="*/ 96 h 187"/>
                <a:gd name="T48" fmla="*/ 122 w 317"/>
                <a:gd name="T49" fmla="*/ 89 h 187"/>
                <a:gd name="T50" fmla="*/ 119 w 317"/>
                <a:gd name="T51" fmla="*/ 81 h 187"/>
                <a:gd name="T52" fmla="*/ 116 w 317"/>
                <a:gd name="T53" fmla="*/ 73 h 187"/>
                <a:gd name="T54" fmla="*/ 112 w 317"/>
                <a:gd name="T55" fmla="*/ 62 h 187"/>
                <a:gd name="T56" fmla="*/ 109 w 317"/>
                <a:gd name="T57" fmla="*/ 56 h 187"/>
                <a:gd name="T58" fmla="*/ 104 w 317"/>
                <a:gd name="T59" fmla="*/ 49 h 187"/>
                <a:gd name="T60" fmla="*/ 98 w 317"/>
                <a:gd name="T61" fmla="*/ 43 h 187"/>
                <a:gd name="T62" fmla="*/ 93 w 317"/>
                <a:gd name="T63" fmla="*/ 39 h 187"/>
                <a:gd name="T64" fmla="*/ 86 w 317"/>
                <a:gd name="T65" fmla="*/ 35 h 187"/>
                <a:gd name="T66" fmla="*/ 80 w 317"/>
                <a:gd name="T67" fmla="*/ 33 h 187"/>
                <a:gd name="T68" fmla="*/ 69 w 317"/>
                <a:gd name="T69" fmla="*/ 31 h 187"/>
                <a:gd name="T70" fmla="*/ 50 w 317"/>
                <a:gd name="T71" fmla="*/ 27 h 187"/>
                <a:gd name="T72" fmla="*/ 40 w 317"/>
                <a:gd name="T73" fmla="*/ 26 h 187"/>
                <a:gd name="T74" fmla="*/ 31 w 317"/>
                <a:gd name="T75" fmla="*/ 24 h 187"/>
                <a:gd name="T76" fmla="*/ 24 w 317"/>
                <a:gd name="T77" fmla="*/ 20 h 187"/>
                <a:gd name="T78" fmla="*/ 17 w 317"/>
                <a:gd name="T79" fmla="*/ 15 h 187"/>
                <a:gd name="T80" fmla="*/ 9 w 317"/>
                <a:gd name="T81" fmla="*/ 9 h 187"/>
                <a:gd name="T82" fmla="*/ 0 w 317"/>
                <a:gd name="T8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7" h="187">
                  <a:moveTo>
                    <a:pt x="317" y="182"/>
                  </a:moveTo>
                  <a:lnTo>
                    <a:pt x="314" y="182"/>
                  </a:lnTo>
                  <a:lnTo>
                    <a:pt x="309" y="183"/>
                  </a:lnTo>
                  <a:lnTo>
                    <a:pt x="304" y="183"/>
                  </a:lnTo>
                  <a:lnTo>
                    <a:pt x="298" y="184"/>
                  </a:lnTo>
                  <a:lnTo>
                    <a:pt x="295" y="185"/>
                  </a:lnTo>
                  <a:lnTo>
                    <a:pt x="293" y="185"/>
                  </a:lnTo>
                  <a:lnTo>
                    <a:pt x="289" y="186"/>
                  </a:lnTo>
                  <a:lnTo>
                    <a:pt x="281" y="186"/>
                  </a:lnTo>
                  <a:lnTo>
                    <a:pt x="273" y="187"/>
                  </a:lnTo>
                  <a:lnTo>
                    <a:pt x="266" y="187"/>
                  </a:lnTo>
                  <a:lnTo>
                    <a:pt x="260" y="187"/>
                  </a:lnTo>
                  <a:lnTo>
                    <a:pt x="255" y="187"/>
                  </a:lnTo>
                  <a:lnTo>
                    <a:pt x="250" y="186"/>
                  </a:lnTo>
                  <a:lnTo>
                    <a:pt x="244" y="186"/>
                  </a:lnTo>
                  <a:lnTo>
                    <a:pt x="238" y="184"/>
                  </a:lnTo>
                  <a:lnTo>
                    <a:pt x="233" y="183"/>
                  </a:lnTo>
                  <a:lnTo>
                    <a:pt x="228" y="180"/>
                  </a:lnTo>
                  <a:lnTo>
                    <a:pt x="224" y="179"/>
                  </a:lnTo>
                  <a:lnTo>
                    <a:pt x="219" y="177"/>
                  </a:lnTo>
                  <a:lnTo>
                    <a:pt x="216" y="175"/>
                  </a:lnTo>
                  <a:lnTo>
                    <a:pt x="211" y="173"/>
                  </a:lnTo>
                  <a:lnTo>
                    <a:pt x="206" y="170"/>
                  </a:lnTo>
                  <a:lnTo>
                    <a:pt x="203" y="168"/>
                  </a:lnTo>
                  <a:lnTo>
                    <a:pt x="198" y="165"/>
                  </a:lnTo>
                  <a:lnTo>
                    <a:pt x="194" y="161"/>
                  </a:lnTo>
                  <a:lnTo>
                    <a:pt x="189" y="156"/>
                  </a:lnTo>
                  <a:lnTo>
                    <a:pt x="186" y="154"/>
                  </a:lnTo>
                  <a:lnTo>
                    <a:pt x="183" y="151"/>
                  </a:lnTo>
                  <a:lnTo>
                    <a:pt x="179" y="146"/>
                  </a:lnTo>
                  <a:lnTo>
                    <a:pt x="175" y="142"/>
                  </a:lnTo>
                  <a:lnTo>
                    <a:pt x="171" y="137"/>
                  </a:lnTo>
                  <a:lnTo>
                    <a:pt x="166" y="134"/>
                  </a:lnTo>
                  <a:lnTo>
                    <a:pt x="163" y="132"/>
                  </a:lnTo>
                  <a:lnTo>
                    <a:pt x="160" y="129"/>
                  </a:lnTo>
                  <a:lnTo>
                    <a:pt x="157" y="126"/>
                  </a:lnTo>
                  <a:lnTo>
                    <a:pt x="153" y="124"/>
                  </a:lnTo>
                  <a:lnTo>
                    <a:pt x="149" y="122"/>
                  </a:lnTo>
                  <a:lnTo>
                    <a:pt x="146" y="120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8" y="115"/>
                  </a:lnTo>
                  <a:lnTo>
                    <a:pt x="135" y="112"/>
                  </a:lnTo>
                  <a:lnTo>
                    <a:pt x="133" y="110"/>
                  </a:lnTo>
                  <a:lnTo>
                    <a:pt x="131" y="107"/>
                  </a:lnTo>
                  <a:lnTo>
                    <a:pt x="129" y="104"/>
                  </a:lnTo>
                  <a:lnTo>
                    <a:pt x="127" y="100"/>
                  </a:lnTo>
                  <a:lnTo>
                    <a:pt x="125" y="96"/>
                  </a:lnTo>
                  <a:lnTo>
                    <a:pt x="123" y="93"/>
                  </a:lnTo>
                  <a:lnTo>
                    <a:pt x="122" y="89"/>
                  </a:lnTo>
                  <a:lnTo>
                    <a:pt x="120" y="86"/>
                  </a:lnTo>
                  <a:lnTo>
                    <a:pt x="119" y="81"/>
                  </a:lnTo>
                  <a:lnTo>
                    <a:pt x="117" y="77"/>
                  </a:lnTo>
                  <a:lnTo>
                    <a:pt x="116" y="73"/>
                  </a:lnTo>
                  <a:lnTo>
                    <a:pt x="113" y="66"/>
                  </a:lnTo>
                  <a:lnTo>
                    <a:pt x="112" y="62"/>
                  </a:lnTo>
                  <a:lnTo>
                    <a:pt x="110" y="58"/>
                  </a:lnTo>
                  <a:lnTo>
                    <a:pt x="109" y="56"/>
                  </a:lnTo>
                  <a:lnTo>
                    <a:pt x="107" y="53"/>
                  </a:lnTo>
                  <a:lnTo>
                    <a:pt x="104" y="49"/>
                  </a:lnTo>
                  <a:lnTo>
                    <a:pt x="101" y="46"/>
                  </a:lnTo>
                  <a:lnTo>
                    <a:pt x="98" y="43"/>
                  </a:lnTo>
                  <a:lnTo>
                    <a:pt x="95" y="41"/>
                  </a:lnTo>
                  <a:lnTo>
                    <a:pt x="93" y="39"/>
                  </a:lnTo>
                  <a:lnTo>
                    <a:pt x="90" y="38"/>
                  </a:lnTo>
                  <a:lnTo>
                    <a:pt x="86" y="35"/>
                  </a:lnTo>
                  <a:lnTo>
                    <a:pt x="83" y="35"/>
                  </a:lnTo>
                  <a:lnTo>
                    <a:pt x="80" y="33"/>
                  </a:lnTo>
                  <a:lnTo>
                    <a:pt x="74" y="32"/>
                  </a:lnTo>
                  <a:lnTo>
                    <a:pt x="69" y="31"/>
                  </a:lnTo>
                  <a:lnTo>
                    <a:pt x="63" y="29"/>
                  </a:lnTo>
                  <a:lnTo>
                    <a:pt x="50" y="27"/>
                  </a:lnTo>
                  <a:lnTo>
                    <a:pt x="45" y="26"/>
                  </a:lnTo>
                  <a:lnTo>
                    <a:pt x="40" y="26"/>
                  </a:lnTo>
                  <a:lnTo>
                    <a:pt x="36" y="25"/>
                  </a:lnTo>
                  <a:lnTo>
                    <a:pt x="31" y="24"/>
                  </a:lnTo>
                  <a:lnTo>
                    <a:pt x="27" y="22"/>
                  </a:lnTo>
                  <a:lnTo>
                    <a:pt x="24" y="20"/>
                  </a:lnTo>
                  <a:lnTo>
                    <a:pt x="21" y="18"/>
                  </a:lnTo>
                  <a:lnTo>
                    <a:pt x="17" y="15"/>
                  </a:lnTo>
                  <a:lnTo>
                    <a:pt x="14" y="12"/>
                  </a:lnTo>
                  <a:lnTo>
                    <a:pt x="9" y="9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11" name="Freeform 545"/>
            <p:cNvSpPr>
              <a:spLocks/>
            </p:cNvSpPr>
            <p:nvPr/>
          </p:nvSpPr>
          <p:spPr bwMode="auto">
            <a:xfrm>
              <a:off x="7076459" y="3789814"/>
              <a:ext cx="207264" cy="712138"/>
            </a:xfrm>
            <a:custGeom>
              <a:avLst/>
              <a:gdLst>
                <a:gd name="T0" fmla="*/ 4 w 78"/>
                <a:gd name="T1" fmla="*/ 263 h 268"/>
                <a:gd name="T2" fmla="*/ 11 w 78"/>
                <a:gd name="T3" fmla="*/ 257 h 268"/>
                <a:gd name="T4" fmla="*/ 18 w 78"/>
                <a:gd name="T5" fmla="*/ 249 h 268"/>
                <a:gd name="T6" fmla="*/ 23 w 78"/>
                <a:gd name="T7" fmla="*/ 244 h 268"/>
                <a:gd name="T8" fmla="*/ 27 w 78"/>
                <a:gd name="T9" fmla="*/ 239 h 268"/>
                <a:gd name="T10" fmla="*/ 31 w 78"/>
                <a:gd name="T11" fmla="*/ 233 h 268"/>
                <a:gd name="T12" fmla="*/ 32 w 78"/>
                <a:gd name="T13" fmla="*/ 229 h 268"/>
                <a:gd name="T14" fmla="*/ 33 w 78"/>
                <a:gd name="T15" fmla="*/ 223 h 268"/>
                <a:gd name="T16" fmla="*/ 32 w 78"/>
                <a:gd name="T17" fmla="*/ 216 h 268"/>
                <a:gd name="T18" fmla="*/ 30 w 78"/>
                <a:gd name="T19" fmla="*/ 203 h 268"/>
                <a:gd name="T20" fmla="*/ 28 w 78"/>
                <a:gd name="T21" fmla="*/ 193 h 268"/>
                <a:gd name="T22" fmla="*/ 25 w 78"/>
                <a:gd name="T23" fmla="*/ 179 h 268"/>
                <a:gd name="T24" fmla="*/ 23 w 78"/>
                <a:gd name="T25" fmla="*/ 166 h 268"/>
                <a:gd name="T26" fmla="*/ 21 w 78"/>
                <a:gd name="T27" fmla="*/ 158 h 268"/>
                <a:gd name="T28" fmla="*/ 21 w 78"/>
                <a:gd name="T29" fmla="*/ 148 h 268"/>
                <a:gd name="T30" fmla="*/ 21 w 78"/>
                <a:gd name="T31" fmla="*/ 140 h 268"/>
                <a:gd name="T32" fmla="*/ 23 w 78"/>
                <a:gd name="T33" fmla="*/ 131 h 268"/>
                <a:gd name="T34" fmla="*/ 25 w 78"/>
                <a:gd name="T35" fmla="*/ 119 h 268"/>
                <a:gd name="T36" fmla="*/ 27 w 78"/>
                <a:gd name="T37" fmla="*/ 106 h 268"/>
                <a:gd name="T38" fmla="*/ 27 w 78"/>
                <a:gd name="T39" fmla="*/ 98 h 268"/>
                <a:gd name="T40" fmla="*/ 28 w 78"/>
                <a:gd name="T41" fmla="*/ 87 h 268"/>
                <a:gd name="T42" fmla="*/ 28 w 78"/>
                <a:gd name="T43" fmla="*/ 73 h 268"/>
                <a:gd name="T44" fmla="*/ 29 w 78"/>
                <a:gd name="T45" fmla="*/ 62 h 268"/>
                <a:gd name="T46" fmla="*/ 30 w 78"/>
                <a:gd name="T47" fmla="*/ 56 h 268"/>
                <a:gd name="T48" fmla="*/ 33 w 78"/>
                <a:gd name="T49" fmla="*/ 48 h 268"/>
                <a:gd name="T50" fmla="*/ 36 w 78"/>
                <a:gd name="T51" fmla="*/ 41 h 268"/>
                <a:gd name="T52" fmla="*/ 40 w 78"/>
                <a:gd name="T53" fmla="*/ 35 h 268"/>
                <a:gd name="T54" fmla="*/ 43 w 78"/>
                <a:gd name="T55" fmla="*/ 30 h 268"/>
                <a:gd name="T56" fmla="*/ 48 w 78"/>
                <a:gd name="T57" fmla="*/ 22 h 268"/>
                <a:gd name="T58" fmla="*/ 55 w 78"/>
                <a:gd name="T59" fmla="*/ 15 h 268"/>
                <a:gd name="T60" fmla="*/ 61 w 78"/>
                <a:gd name="T61" fmla="*/ 10 h 268"/>
                <a:gd name="T62" fmla="*/ 71 w 78"/>
                <a:gd name="T63" fmla="*/ 4 h 268"/>
                <a:gd name="T64" fmla="*/ 78 w 78"/>
                <a:gd name="T6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268">
                  <a:moveTo>
                    <a:pt x="0" y="268"/>
                  </a:moveTo>
                  <a:lnTo>
                    <a:pt x="4" y="263"/>
                  </a:lnTo>
                  <a:lnTo>
                    <a:pt x="8" y="260"/>
                  </a:lnTo>
                  <a:lnTo>
                    <a:pt x="11" y="257"/>
                  </a:lnTo>
                  <a:lnTo>
                    <a:pt x="14" y="254"/>
                  </a:lnTo>
                  <a:lnTo>
                    <a:pt x="18" y="249"/>
                  </a:lnTo>
                  <a:lnTo>
                    <a:pt x="20" y="246"/>
                  </a:lnTo>
                  <a:lnTo>
                    <a:pt x="23" y="244"/>
                  </a:lnTo>
                  <a:lnTo>
                    <a:pt x="24" y="242"/>
                  </a:lnTo>
                  <a:lnTo>
                    <a:pt x="27" y="239"/>
                  </a:lnTo>
                  <a:lnTo>
                    <a:pt x="29" y="236"/>
                  </a:lnTo>
                  <a:lnTo>
                    <a:pt x="31" y="233"/>
                  </a:lnTo>
                  <a:lnTo>
                    <a:pt x="32" y="231"/>
                  </a:lnTo>
                  <a:lnTo>
                    <a:pt x="32" y="229"/>
                  </a:lnTo>
                  <a:lnTo>
                    <a:pt x="33" y="226"/>
                  </a:lnTo>
                  <a:lnTo>
                    <a:pt x="33" y="223"/>
                  </a:lnTo>
                  <a:lnTo>
                    <a:pt x="33" y="220"/>
                  </a:lnTo>
                  <a:lnTo>
                    <a:pt x="32" y="216"/>
                  </a:lnTo>
                  <a:lnTo>
                    <a:pt x="31" y="209"/>
                  </a:lnTo>
                  <a:lnTo>
                    <a:pt x="30" y="203"/>
                  </a:lnTo>
                  <a:lnTo>
                    <a:pt x="29" y="198"/>
                  </a:lnTo>
                  <a:lnTo>
                    <a:pt x="28" y="193"/>
                  </a:lnTo>
                  <a:lnTo>
                    <a:pt x="26" y="182"/>
                  </a:lnTo>
                  <a:lnTo>
                    <a:pt x="25" y="179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2" y="163"/>
                  </a:lnTo>
                  <a:lnTo>
                    <a:pt x="21" y="158"/>
                  </a:lnTo>
                  <a:lnTo>
                    <a:pt x="21" y="154"/>
                  </a:lnTo>
                  <a:lnTo>
                    <a:pt x="21" y="148"/>
                  </a:lnTo>
                  <a:lnTo>
                    <a:pt x="21" y="144"/>
                  </a:lnTo>
                  <a:lnTo>
                    <a:pt x="21" y="140"/>
                  </a:lnTo>
                  <a:lnTo>
                    <a:pt x="22" y="135"/>
                  </a:lnTo>
                  <a:lnTo>
                    <a:pt x="23" y="131"/>
                  </a:lnTo>
                  <a:lnTo>
                    <a:pt x="23" y="124"/>
                  </a:lnTo>
                  <a:lnTo>
                    <a:pt x="25" y="119"/>
                  </a:lnTo>
                  <a:lnTo>
                    <a:pt x="26" y="112"/>
                  </a:lnTo>
                  <a:lnTo>
                    <a:pt x="27" y="106"/>
                  </a:lnTo>
                  <a:lnTo>
                    <a:pt x="27" y="103"/>
                  </a:lnTo>
                  <a:lnTo>
                    <a:pt x="27" y="98"/>
                  </a:lnTo>
                  <a:lnTo>
                    <a:pt x="27" y="95"/>
                  </a:lnTo>
                  <a:lnTo>
                    <a:pt x="28" y="87"/>
                  </a:lnTo>
                  <a:lnTo>
                    <a:pt x="28" y="79"/>
                  </a:lnTo>
                  <a:lnTo>
                    <a:pt x="28" y="73"/>
                  </a:lnTo>
                  <a:lnTo>
                    <a:pt x="29" y="67"/>
                  </a:lnTo>
                  <a:lnTo>
                    <a:pt x="29" y="62"/>
                  </a:lnTo>
                  <a:lnTo>
                    <a:pt x="29" y="59"/>
                  </a:lnTo>
                  <a:lnTo>
                    <a:pt x="30" y="56"/>
                  </a:lnTo>
                  <a:lnTo>
                    <a:pt x="32" y="52"/>
                  </a:lnTo>
                  <a:lnTo>
                    <a:pt x="33" y="48"/>
                  </a:lnTo>
                  <a:lnTo>
                    <a:pt x="35" y="45"/>
                  </a:lnTo>
                  <a:lnTo>
                    <a:pt x="36" y="41"/>
                  </a:lnTo>
                  <a:lnTo>
                    <a:pt x="38" y="37"/>
                  </a:lnTo>
                  <a:lnTo>
                    <a:pt x="40" y="35"/>
                  </a:lnTo>
                  <a:lnTo>
                    <a:pt x="41" y="31"/>
                  </a:lnTo>
                  <a:lnTo>
                    <a:pt x="43" y="30"/>
                  </a:lnTo>
                  <a:lnTo>
                    <a:pt x="45" y="26"/>
                  </a:lnTo>
                  <a:lnTo>
                    <a:pt x="48" y="22"/>
                  </a:lnTo>
                  <a:lnTo>
                    <a:pt x="51" y="18"/>
                  </a:lnTo>
                  <a:lnTo>
                    <a:pt x="55" y="15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7"/>
                  </a:lnTo>
                  <a:lnTo>
                    <a:pt x="71" y="4"/>
                  </a:lnTo>
                  <a:lnTo>
                    <a:pt x="75" y="1"/>
                  </a:lnTo>
                  <a:lnTo>
                    <a:pt x="78" y="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12" name="Freeform 546"/>
            <p:cNvSpPr>
              <a:spLocks/>
            </p:cNvSpPr>
            <p:nvPr/>
          </p:nvSpPr>
          <p:spPr bwMode="auto">
            <a:xfrm>
              <a:off x="7283723" y="3136134"/>
              <a:ext cx="151463" cy="653679"/>
            </a:xfrm>
            <a:custGeom>
              <a:avLst/>
              <a:gdLst>
                <a:gd name="T0" fmla="*/ 0 w 57"/>
                <a:gd name="T1" fmla="*/ 246 h 246"/>
                <a:gd name="T2" fmla="*/ 2 w 57"/>
                <a:gd name="T3" fmla="*/ 245 h 246"/>
                <a:gd name="T4" fmla="*/ 5 w 57"/>
                <a:gd name="T5" fmla="*/ 242 h 246"/>
                <a:gd name="T6" fmla="*/ 7 w 57"/>
                <a:gd name="T7" fmla="*/ 242 h 246"/>
                <a:gd name="T8" fmla="*/ 9 w 57"/>
                <a:gd name="T9" fmla="*/ 239 h 246"/>
                <a:gd name="T10" fmla="*/ 12 w 57"/>
                <a:gd name="T11" fmla="*/ 237 h 246"/>
                <a:gd name="T12" fmla="*/ 15 w 57"/>
                <a:gd name="T13" fmla="*/ 235 h 246"/>
                <a:gd name="T14" fmla="*/ 18 w 57"/>
                <a:gd name="T15" fmla="*/ 231 h 246"/>
                <a:gd name="T16" fmla="*/ 21 w 57"/>
                <a:gd name="T17" fmla="*/ 228 h 246"/>
                <a:gd name="T18" fmla="*/ 24 w 57"/>
                <a:gd name="T19" fmla="*/ 225 h 246"/>
                <a:gd name="T20" fmla="*/ 26 w 57"/>
                <a:gd name="T21" fmla="*/ 222 h 246"/>
                <a:gd name="T22" fmla="*/ 30 w 57"/>
                <a:gd name="T23" fmla="*/ 218 h 246"/>
                <a:gd name="T24" fmla="*/ 32 w 57"/>
                <a:gd name="T25" fmla="*/ 214 h 246"/>
                <a:gd name="T26" fmla="*/ 34 w 57"/>
                <a:gd name="T27" fmla="*/ 211 h 246"/>
                <a:gd name="T28" fmla="*/ 35 w 57"/>
                <a:gd name="T29" fmla="*/ 208 h 246"/>
                <a:gd name="T30" fmla="*/ 36 w 57"/>
                <a:gd name="T31" fmla="*/ 205 h 246"/>
                <a:gd name="T32" fmla="*/ 37 w 57"/>
                <a:gd name="T33" fmla="*/ 200 h 246"/>
                <a:gd name="T34" fmla="*/ 38 w 57"/>
                <a:gd name="T35" fmla="*/ 197 h 246"/>
                <a:gd name="T36" fmla="*/ 39 w 57"/>
                <a:gd name="T37" fmla="*/ 195 h 246"/>
                <a:gd name="T38" fmla="*/ 40 w 57"/>
                <a:gd name="T39" fmla="*/ 191 h 246"/>
                <a:gd name="T40" fmla="*/ 41 w 57"/>
                <a:gd name="T41" fmla="*/ 186 h 246"/>
                <a:gd name="T42" fmla="*/ 43 w 57"/>
                <a:gd name="T43" fmla="*/ 181 h 246"/>
                <a:gd name="T44" fmla="*/ 43 w 57"/>
                <a:gd name="T45" fmla="*/ 177 h 246"/>
                <a:gd name="T46" fmla="*/ 47 w 57"/>
                <a:gd name="T47" fmla="*/ 165 h 246"/>
                <a:gd name="T48" fmla="*/ 49 w 57"/>
                <a:gd name="T49" fmla="*/ 161 h 246"/>
                <a:gd name="T50" fmla="*/ 49 w 57"/>
                <a:gd name="T51" fmla="*/ 159 h 246"/>
                <a:gd name="T52" fmla="*/ 50 w 57"/>
                <a:gd name="T53" fmla="*/ 154 h 246"/>
                <a:gd name="T54" fmla="*/ 51 w 57"/>
                <a:gd name="T55" fmla="*/ 150 h 246"/>
                <a:gd name="T56" fmla="*/ 53 w 57"/>
                <a:gd name="T57" fmla="*/ 145 h 246"/>
                <a:gd name="T58" fmla="*/ 54 w 57"/>
                <a:gd name="T59" fmla="*/ 140 h 246"/>
                <a:gd name="T60" fmla="*/ 56 w 57"/>
                <a:gd name="T61" fmla="*/ 134 h 246"/>
                <a:gd name="T62" fmla="*/ 57 w 57"/>
                <a:gd name="T63" fmla="*/ 130 h 246"/>
                <a:gd name="T64" fmla="*/ 57 w 57"/>
                <a:gd name="T65" fmla="*/ 127 h 246"/>
                <a:gd name="T66" fmla="*/ 57 w 57"/>
                <a:gd name="T67" fmla="*/ 123 h 246"/>
                <a:gd name="T68" fmla="*/ 57 w 57"/>
                <a:gd name="T69" fmla="*/ 116 h 246"/>
                <a:gd name="T70" fmla="*/ 57 w 57"/>
                <a:gd name="T71" fmla="*/ 111 h 246"/>
                <a:gd name="T72" fmla="*/ 57 w 57"/>
                <a:gd name="T73" fmla="*/ 105 h 246"/>
                <a:gd name="T74" fmla="*/ 57 w 57"/>
                <a:gd name="T75" fmla="*/ 100 h 246"/>
                <a:gd name="T76" fmla="*/ 57 w 57"/>
                <a:gd name="T77" fmla="*/ 95 h 246"/>
                <a:gd name="T78" fmla="*/ 57 w 57"/>
                <a:gd name="T79" fmla="*/ 85 h 246"/>
                <a:gd name="T80" fmla="*/ 57 w 57"/>
                <a:gd name="T81" fmla="*/ 80 h 246"/>
                <a:gd name="T82" fmla="*/ 56 w 57"/>
                <a:gd name="T83" fmla="*/ 74 h 246"/>
                <a:gd name="T84" fmla="*/ 56 w 57"/>
                <a:gd name="T85" fmla="*/ 70 h 246"/>
                <a:gd name="T86" fmla="*/ 56 w 57"/>
                <a:gd name="T87" fmla="*/ 64 h 246"/>
                <a:gd name="T88" fmla="*/ 56 w 57"/>
                <a:gd name="T89" fmla="*/ 60 h 246"/>
                <a:gd name="T90" fmla="*/ 56 w 57"/>
                <a:gd name="T91" fmla="*/ 56 h 246"/>
                <a:gd name="T92" fmla="*/ 56 w 57"/>
                <a:gd name="T93" fmla="*/ 50 h 246"/>
                <a:gd name="T94" fmla="*/ 55 w 57"/>
                <a:gd name="T95" fmla="*/ 43 h 246"/>
                <a:gd name="T96" fmla="*/ 55 w 57"/>
                <a:gd name="T97" fmla="*/ 36 h 246"/>
                <a:gd name="T98" fmla="*/ 55 w 57"/>
                <a:gd name="T99" fmla="*/ 31 h 246"/>
                <a:gd name="T100" fmla="*/ 55 w 57"/>
                <a:gd name="T101" fmla="*/ 27 h 246"/>
                <a:gd name="T102" fmla="*/ 54 w 57"/>
                <a:gd name="T103" fmla="*/ 21 h 246"/>
                <a:gd name="T104" fmla="*/ 54 w 57"/>
                <a:gd name="T105" fmla="*/ 17 h 246"/>
                <a:gd name="T106" fmla="*/ 54 w 57"/>
                <a:gd name="T107" fmla="*/ 11 h 246"/>
                <a:gd name="T108" fmla="*/ 53 w 57"/>
                <a:gd name="T109" fmla="*/ 6 h 246"/>
                <a:gd name="T110" fmla="*/ 52 w 57"/>
                <a:gd name="T1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" h="246">
                  <a:moveTo>
                    <a:pt x="0" y="246"/>
                  </a:moveTo>
                  <a:lnTo>
                    <a:pt x="2" y="245"/>
                  </a:lnTo>
                  <a:lnTo>
                    <a:pt x="5" y="242"/>
                  </a:lnTo>
                  <a:lnTo>
                    <a:pt x="7" y="242"/>
                  </a:lnTo>
                  <a:lnTo>
                    <a:pt x="9" y="239"/>
                  </a:lnTo>
                  <a:lnTo>
                    <a:pt x="12" y="237"/>
                  </a:lnTo>
                  <a:lnTo>
                    <a:pt x="15" y="235"/>
                  </a:lnTo>
                  <a:lnTo>
                    <a:pt x="18" y="231"/>
                  </a:lnTo>
                  <a:lnTo>
                    <a:pt x="21" y="228"/>
                  </a:lnTo>
                  <a:lnTo>
                    <a:pt x="24" y="225"/>
                  </a:lnTo>
                  <a:lnTo>
                    <a:pt x="26" y="222"/>
                  </a:lnTo>
                  <a:lnTo>
                    <a:pt x="30" y="218"/>
                  </a:lnTo>
                  <a:lnTo>
                    <a:pt x="32" y="214"/>
                  </a:lnTo>
                  <a:lnTo>
                    <a:pt x="34" y="211"/>
                  </a:lnTo>
                  <a:lnTo>
                    <a:pt x="35" y="208"/>
                  </a:lnTo>
                  <a:lnTo>
                    <a:pt x="36" y="205"/>
                  </a:lnTo>
                  <a:lnTo>
                    <a:pt x="37" y="200"/>
                  </a:lnTo>
                  <a:lnTo>
                    <a:pt x="38" y="197"/>
                  </a:lnTo>
                  <a:lnTo>
                    <a:pt x="39" y="195"/>
                  </a:lnTo>
                  <a:lnTo>
                    <a:pt x="40" y="191"/>
                  </a:lnTo>
                  <a:lnTo>
                    <a:pt x="41" y="186"/>
                  </a:lnTo>
                  <a:lnTo>
                    <a:pt x="43" y="181"/>
                  </a:lnTo>
                  <a:lnTo>
                    <a:pt x="43" y="177"/>
                  </a:lnTo>
                  <a:lnTo>
                    <a:pt x="47" y="165"/>
                  </a:lnTo>
                  <a:lnTo>
                    <a:pt x="49" y="161"/>
                  </a:lnTo>
                  <a:lnTo>
                    <a:pt x="49" y="159"/>
                  </a:lnTo>
                  <a:lnTo>
                    <a:pt x="50" y="154"/>
                  </a:lnTo>
                  <a:lnTo>
                    <a:pt x="51" y="150"/>
                  </a:lnTo>
                  <a:lnTo>
                    <a:pt x="53" y="145"/>
                  </a:lnTo>
                  <a:lnTo>
                    <a:pt x="54" y="140"/>
                  </a:lnTo>
                  <a:lnTo>
                    <a:pt x="56" y="134"/>
                  </a:lnTo>
                  <a:lnTo>
                    <a:pt x="57" y="130"/>
                  </a:lnTo>
                  <a:lnTo>
                    <a:pt x="57" y="127"/>
                  </a:lnTo>
                  <a:lnTo>
                    <a:pt x="57" y="123"/>
                  </a:lnTo>
                  <a:lnTo>
                    <a:pt x="57" y="116"/>
                  </a:lnTo>
                  <a:lnTo>
                    <a:pt x="57" y="111"/>
                  </a:lnTo>
                  <a:lnTo>
                    <a:pt x="57" y="105"/>
                  </a:lnTo>
                  <a:lnTo>
                    <a:pt x="57" y="100"/>
                  </a:lnTo>
                  <a:lnTo>
                    <a:pt x="57" y="95"/>
                  </a:lnTo>
                  <a:lnTo>
                    <a:pt x="57" y="85"/>
                  </a:lnTo>
                  <a:lnTo>
                    <a:pt x="57" y="80"/>
                  </a:lnTo>
                  <a:lnTo>
                    <a:pt x="56" y="74"/>
                  </a:lnTo>
                  <a:lnTo>
                    <a:pt x="56" y="70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0"/>
                  </a:lnTo>
                  <a:lnTo>
                    <a:pt x="55" y="43"/>
                  </a:lnTo>
                  <a:lnTo>
                    <a:pt x="55" y="36"/>
                  </a:lnTo>
                  <a:lnTo>
                    <a:pt x="55" y="31"/>
                  </a:lnTo>
                  <a:lnTo>
                    <a:pt x="55" y="27"/>
                  </a:lnTo>
                  <a:lnTo>
                    <a:pt x="54" y="21"/>
                  </a:lnTo>
                  <a:lnTo>
                    <a:pt x="54" y="17"/>
                  </a:lnTo>
                  <a:lnTo>
                    <a:pt x="54" y="11"/>
                  </a:lnTo>
                  <a:lnTo>
                    <a:pt x="53" y="6"/>
                  </a:lnTo>
                  <a:lnTo>
                    <a:pt x="52" y="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13" name="Freeform 547"/>
            <p:cNvSpPr>
              <a:spLocks/>
            </p:cNvSpPr>
            <p:nvPr/>
          </p:nvSpPr>
          <p:spPr bwMode="auto">
            <a:xfrm>
              <a:off x="7360782" y="2878384"/>
              <a:ext cx="61117" cy="257752"/>
            </a:xfrm>
            <a:custGeom>
              <a:avLst/>
              <a:gdLst>
                <a:gd name="T0" fmla="*/ 23 w 23"/>
                <a:gd name="T1" fmla="*/ 97 h 97"/>
                <a:gd name="T2" fmla="*/ 22 w 23"/>
                <a:gd name="T3" fmla="*/ 93 h 97"/>
                <a:gd name="T4" fmla="*/ 21 w 23"/>
                <a:gd name="T5" fmla="*/ 89 h 97"/>
                <a:gd name="T6" fmla="*/ 20 w 23"/>
                <a:gd name="T7" fmla="*/ 83 h 97"/>
                <a:gd name="T8" fmla="*/ 18 w 23"/>
                <a:gd name="T9" fmla="*/ 79 h 97"/>
                <a:gd name="T10" fmla="*/ 17 w 23"/>
                <a:gd name="T11" fmla="*/ 71 h 97"/>
                <a:gd name="T12" fmla="*/ 15 w 23"/>
                <a:gd name="T13" fmla="*/ 65 h 97"/>
                <a:gd name="T14" fmla="*/ 14 w 23"/>
                <a:gd name="T15" fmla="*/ 58 h 97"/>
                <a:gd name="T16" fmla="*/ 12 w 23"/>
                <a:gd name="T17" fmla="*/ 54 h 97"/>
                <a:gd name="T18" fmla="*/ 11 w 23"/>
                <a:gd name="T19" fmla="*/ 49 h 97"/>
                <a:gd name="T20" fmla="*/ 10 w 23"/>
                <a:gd name="T21" fmla="*/ 43 h 97"/>
                <a:gd name="T22" fmla="*/ 8 w 23"/>
                <a:gd name="T23" fmla="*/ 37 h 97"/>
                <a:gd name="T24" fmla="*/ 7 w 23"/>
                <a:gd name="T25" fmla="*/ 32 h 97"/>
                <a:gd name="T26" fmla="*/ 5 w 23"/>
                <a:gd name="T27" fmla="*/ 27 h 97"/>
                <a:gd name="T28" fmla="*/ 5 w 23"/>
                <a:gd name="T29" fmla="*/ 23 h 97"/>
                <a:gd name="T30" fmla="*/ 3 w 23"/>
                <a:gd name="T31" fmla="*/ 17 h 97"/>
                <a:gd name="T32" fmla="*/ 2 w 23"/>
                <a:gd name="T33" fmla="*/ 12 h 97"/>
                <a:gd name="T34" fmla="*/ 1 w 23"/>
                <a:gd name="T35" fmla="*/ 7 h 97"/>
                <a:gd name="T36" fmla="*/ 1 w 23"/>
                <a:gd name="T37" fmla="*/ 3 h 97"/>
                <a:gd name="T38" fmla="*/ 0 w 23"/>
                <a:gd name="T3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97">
                  <a:moveTo>
                    <a:pt x="23" y="97"/>
                  </a:moveTo>
                  <a:lnTo>
                    <a:pt x="22" y="93"/>
                  </a:lnTo>
                  <a:lnTo>
                    <a:pt x="21" y="89"/>
                  </a:lnTo>
                  <a:lnTo>
                    <a:pt x="20" y="83"/>
                  </a:lnTo>
                  <a:lnTo>
                    <a:pt x="18" y="79"/>
                  </a:lnTo>
                  <a:lnTo>
                    <a:pt x="17" y="71"/>
                  </a:lnTo>
                  <a:lnTo>
                    <a:pt x="15" y="65"/>
                  </a:lnTo>
                  <a:lnTo>
                    <a:pt x="14" y="58"/>
                  </a:lnTo>
                  <a:lnTo>
                    <a:pt x="12" y="54"/>
                  </a:lnTo>
                  <a:lnTo>
                    <a:pt x="11" y="49"/>
                  </a:lnTo>
                  <a:lnTo>
                    <a:pt x="10" y="43"/>
                  </a:lnTo>
                  <a:lnTo>
                    <a:pt x="8" y="37"/>
                  </a:lnTo>
                  <a:lnTo>
                    <a:pt x="7" y="32"/>
                  </a:lnTo>
                  <a:lnTo>
                    <a:pt x="5" y="27"/>
                  </a:lnTo>
                  <a:lnTo>
                    <a:pt x="5" y="23"/>
                  </a:lnTo>
                  <a:lnTo>
                    <a:pt x="3" y="17"/>
                  </a:lnTo>
                  <a:lnTo>
                    <a:pt x="2" y="12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14" name="Freeform 548"/>
            <p:cNvSpPr>
              <a:spLocks/>
            </p:cNvSpPr>
            <p:nvPr/>
          </p:nvSpPr>
          <p:spPr bwMode="auto">
            <a:xfrm>
              <a:off x="7360782" y="2708321"/>
              <a:ext cx="5314" cy="170063"/>
            </a:xfrm>
            <a:custGeom>
              <a:avLst/>
              <a:gdLst>
                <a:gd name="T0" fmla="*/ 0 w 2"/>
                <a:gd name="T1" fmla="*/ 64 h 64"/>
                <a:gd name="T2" fmla="*/ 0 w 2"/>
                <a:gd name="T3" fmla="*/ 58 h 64"/>
                <a:gd name="T4" fmla="*/ 0 w 2"/>
                <a:gd name="T5" fmla="*/ 52 h 64"/>
                <a:gd name="T6" fmla="*/ 1 w 2"/>
                <a:gd name="T7" fmla="*/ 47 h 64"/>
                <a:gd name="T8" fmla="*/ 1 w 2"/>
                <a:gd name="T9" fmla="*/ 42 h 64"/>
                <a:gd name="T10" fmla="*/ 1 w 2"/>
                <a:gd name="T11" fmla="*/ 35 h 64"/>
                <a:gd name="T12" fmla="*/ 1 w 2"/>
                <a:gd name="T13" fmla="*/ 26 h 64"/>
                <a:gd name="T14" fmla="*/ 1 w 2"/>
                <a:gd name="T15" fmla="*/ 19 h 64"/>
                <a:gd name="T16" fmla="*/ 2 w 2"/>
                <a:gd name="T17" fmla="*/ 12 h 64"/>
                <a:gd name="T18" fmla="*/ 2 w 2"/>
                <a:gd name="T19" fmla="*/ 8 h 64"/>
                <a:gd name="T20" fmla="*/ 2 w 2"/>
                <a:gd name="T21" fmla="*/ 5 h 64"/>
                <a:gd name="T22" fmla="*/ 2 w 2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64">
                  <a:moveTo>
                    <a:pt x="0" y="64"/>
                  </a:moveTo>
                  <a:lnTo>
                    <a:pt x="0" y="58"/>
                  </a:lnTo>
                  <a:lnTo>
                    <a:pt x="0" y="52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1" y="35"/>
                  </a:lnTo>
                  <a:lnTo>
                    <a:pt x="1" y="26"/>
                  </a:lnTo>
                  <a:lnTo>
                    <a:pt x="1" y="19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15" name="Freeform 549"/>
            <p:cNvSpPr>
              <a:spLocks/>
            </p:cNvSpPr>
            <p:nvPr/>
          </p:nvSpPr>
          <p:spPr bwMode="auto">
            <a:xfrm>
              <a:off x="7262465" y="2461198"/>
              <a:ext cx="103633" cy="247123"/>
            </a:xfrm>
            <a:custGeom>
              <a:avLst/>
              <a:gdLst>
                <a:gd name="T0" fmla="*/ 39 w 39"/>
                <a:gd name="T1" fmla="*/ 93 h 93"/>
                <a:gd name="T2" fmla="*/ 39 w 39"/>
                <a:gd name="T3" fmla="*/ 88 h 93"/>
                <a:gd name="T4" fmla="*/ 39 w 39"/>
                <a:gd name="T5" fmla="*/ 85 h 93"/>
                <a:gd name="T6" fmla="*/ 38 w 39"/>
                <a:gd name="T7" fmla="*/ 83 h 93"/>
                <a:gd name="T8" fmla="*/ 37 w 39"/>
                <a:gd name="T9" fmla="*/ 80 h 93"/>
                <a:gd name="T10" fmla="*/ 36 w 39"/>
                <a:gd name="T11" fmla="*/ 77 h 93"/>
                <a:gd name="T12" fmla="*/ 35 w 39"/>
                <a:gd name="T13" fmla="*/ 74 h 93"/>
                <a:gd name="T14" fmla="*/ 33 w 39"/>
                <a:gd name="T15" fmla="*/ 68 h 93"/>
                <a:gd name="T16" fmla="*/ 30 w 39"/>
                <a:gd name="T17" fmla="*/ 62 h 93"/>
                <a:gd name="T18" fmla="*/ 27 w 39"/>
                <a:gd name="T19" fmla="*/ 55 h 93"/>
                <a:gd name="T20" fmla="*/ 24 w 39"/>
                <a:gd name="T21" fmla="*/ 49 h 93"/>
                <a:gd name="T22" fmla="*/ 20 w 39"/>
                <a:gd name="T23" fmla="*/ 41 h 93"/>
                <a:gd name="T24" fmla="*/ 18 w 39"/>
                <a:gd name="T25" fmla="*/ 37 h 93"/>
                <a:gd name="T26" fmla="*/ 15 w 39"/>
                <a:gd name="T27" fmla="*/ 30 h 93"/>
                <a:gd name="T28" fmla="*/ 12 w 39"/>
                <a:gd name="T29" fmla="*/ 25 h 93"/>
                <a:gd name="T30" fmla="*/ 11 w 39"/>
                <a:gd name="T31" fmla="*/ 21 h 93"/>
                <a:gd name="T32" fmla="*/ 5 w 39"/>
                <a:gd name="T33" fmla="*/ 10 h 93"/>
                <a:gd name="T34" fmla="*/ 2 w 39"/>
                <a:gd name="T35" fmla="*/ 4 h 93"/>
                <a:gd name="T36" fmla="*/ 0 w 39"/>
                <a:gd name="T3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93">
                  <a:moveTo>
                    <a:pt x="39" y="93"/>
                  </a:moveTo>
                  <a:lnTo>
                    <a:pt x="39" y="88"/>
                  </a:lnTo>
                  <a:lnTo>
                    <a:pt x="39" y="85"/>
                  </a:lnTo>
                  <a:lnTo>
                    <a:pt x="38" y="83"/>
                  </a:lnTo>
                  <a:lnTo>
                    <a:pt x="37" y="80"/>
                  </a:lnTo>
                  <a:lnTo>
                    <a:pt x="36" y="77"/>
                  </a:lnTo>
                  <a:lnTo>
                    <a:pt x="35" y="74"/>
                  </a:lnTo>
                  <a:lnTo>
                    <a:pt x="33" y="68"/>
                  </a:lnTo>
                  <a:lnTo>
                    <a:pt x="30" y="62"/>
                  </a:lnTo>
                  <a:lnTo>
                    <a:pt x="27" y="55"/>
                  </a:lnTo>
                  <a:lnTo>
                    <a:pt x="24" y="49"/>
                  </a:lnTo>
                  <a:lnTo>
                    <a:pt x="20" y="41"/>
                  </a:lnTo>
                  <a:lnTo>
                    <a:pt x="18" y="37"/>
                  </a:lnTo>
                  <a:lnTo>
                    <a:pt x="15" y="30"/>
                  </a:lnTo>
                  <a:lnTo>
                    <a:pt x="12" y="25"/>
                  </a:lnTo>
                  <a:lnTo>
                    <a:pt x="11" y="21"/>
                  </a:lnTo>
                  <a:lnTo>
                    <a:pt x="5" y="10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16" name="Freeform 550"/>
            <p:cNvSpPr>
              <a:spLocks/>
            </p:cNvSpPr>
            <p:nvPr/>
          </p:nvSpPr>
          <p:spPr bwMode="auto">
            <a:xfrm>
              <a:off x="6797448" y="1281386"/>
              <a:ext cx="465017" cy="1179811"/>
            </a:xfrm>
            <a:custGeom>
              <a:avLst/>
              <a:gdLst>
                <a:gd name="T0" fmla="*/ 174 w 175"/>
                <a:gd name="T1" fmla="*/ 440 h 444"/>
                <a:gd name="T2" fmla="*/ 171 w 175"/>
                <a:gd name="T3" fmla="*/ 433 h 444"/>
                <a:gd name="T4" fmla="*/ 171 w 175"/>
                <a:gd name="T5" fmla="*/ 431 h 444"/>
                <a:gd name="T6" fmla="*/ 170 w 175"/>
                <a:gd name="T7" fmla="*/ 425 h 444"/>
                <a:gd name="T8" fmla="*/ 170 w 175"/>
                <a:gd name="T9" fmla="*/ 410 h 444"/>
                <a:gd name="T10" fmla="*/ 170 w 175"/>
                <a:gd name="T11" fmla="*/ 396 h 444"/>
                <a:gd name="T12" fmla="*/ 170 w 175"/>
                <a:gd name="T13" fmla="*/ 388 h 444"/>
                <a:gd name="T14" fmla="*/ 170 w 175"/>
                <a:gd name="T15" fmla="*/ 374 h 444"/>
                <a:gd name="T16" fmla="*/ 169 w 175"/>
                <a:gd name="T17" fmla="*/ 364 h 444"/>
                <a:gd name="T18" fmla="*/ 168 w 175"/>
                <a:gd name="T19" fmla="*/ 354 h 444"/>
                <a:gd name="T20" fmla="*/ 166 w 175"/>
                <a:gd name="T21" fmla="*/ 348 h 444"/>
                <a:gd name="T22" fmla="*/ 160 w 175"/>
                <a:gd name="T23" fmla="*/ 334 h 444"/>
                <a:gd name="T24" fmla="*/ 153 w 175"/>
                <a:gd name="T25" fmla="*/ 318 h 444"/>
                <a:gd name="T26" fmla="*/ 150 w 175"/>
                <a:gd name="T27" fmla="*/ 311 h 444"/>
                <a:gd name="T28" fmla="*/ 146 w 175"/>
                <a:gd name="T29" fmla="*/ 303 h 444"/>
                <a:gd name="T30" fmla="*/ 141 w 175"/>
                <a:gd name="T31" fmla="*/ 288 h 444"/>
                <a:gd name="T32" fmla="*/ 137 w 175"/>
                <a:gd name="T33" fmla="*/ 280 h 444"/>
                <a:gd name="T34" fmla="*/ 132 w 175"/>
                <a:gd name="T35" fmla="*/ 273 h 444"/>
                <a:gd name="T36" fmla="*/ 128 w 175"/>
                <a:gd name="T37" fmla="*/ 265 h 444"/>
                <a:gd name="T38" fmla="*/ 122 w 175"/>
                <a:gd name="T39" fmla="*/ 255 h 444"/>
                <a:gd name="T40" fmla="*/ 115 w 175"/>
                <a:gd name="T41" fmla="*/ 244 h 444"/>
                <a:gd name="T42" fmla="*/ 110 w 175"/>
                <a:gd name="T43" fmla="*/ 235 h 444"/>
                <a:gd name="T44" fmla="*/ 105 w 175"/>
                <a:gd name="T45" fmla="*/ 227 h 444"/>
                <a:gd name="T46" fmla="*/ 100 w 175"/>
                <a:gd name="T47" fmla="*/ 218 h 444"/>
                <a:gd name="T48" fmla="*/ 96 w 175"/>
                <a:gd name="T49" fmla="*/ 210 h 444"/>
                <a:gd name="T50" fmla="*/ 91 w 175"/>
                <a:gd name="T51" fmla="*/ 201 h 444"/>
                <a:gd name="T52" fmla="*/ 88 w 175"/>
                <a:gd name="T53" fmla="*/ 193 h 444"/>
                <a:gd name="T54" fmla="*/ 84 w 175"/>
                <a:gd name="T55" fmla="*/ 186 h 444"/>
                <a:gd name="T56" fmla="*/ 80 w 175"/>
                <a:gd name="T57" fmla="*/ 178 h 444"/>
                <a:gd name="T58" fmla="*/ 77 w 175"/>
                <a:gd name="T59" fmla="*/ 173 h 444"/>
                <a:gd name="T60" fmla="*/ 76 w 175"/>
                <a:gd name="T61" fmla="*/ 168 h 444"/>
                <a:gd name="T62" fmla="*/ 75 w 175"/>
                <a:gd name="T63" fmla="*/ 163 h 444"/>
                <a:gd name="T64" fmla="*/ 75 w 175"/>
                <a:gd name="T65" fmla="*/ 158 h 444"/>
                <a:gd name="T66" fmla="*/ 77 w 175"/>
                <a:gd name="T67" fmla="*/ 152 h 444"/>
                <a:gd name="T68" fmla="*/ 79 w 175"/>
                <a:gd name="T69" fmla="*/ 142 h 444"/>
                <a:gd name="T70" fmla="*/ 82 w 175"/>
                <a:gd name="T71" fmla="*/ 132 h 444"/>
                <a:gd name="T72" fmla="*/ 85 w 175"/>
                <a:gd name="T73" fmla="*/ 123 h 444"/>
                <a:gd name="T74" fmla="*/ 87 w 175"/>
                <a:gd name="T75" fmla="*/ 114 h 444"/>
                <a:gd name="T76" fmla="*/ 91 w 175"/>
                <a:gd name="T77" fmla="*/ 101 h 444"/>
                <a:gd name="T78" fmla="*/ 94 w 175"/>
                <a:gd name="T79" fmla="*/ 89 h 444"/>
                <a:gd name="T80" fmla="*/ 96 w 175"/>
                <a:gd name="T81" fmla="*/ 81 h 444"/>
                <a:gd name="T82" fmla="*/ 99 w 175"/>
                <a:gd name="T83" fmla="*/ 71 h 444"/>
                <a:gd name="T84" fmla="*/ 101 w 175"/>
                <a:gd name="T85" fmla="*/ 64 h 444"/>
                <a:gd name="T86" fmla="*/ 103 w 175"/>
                <a:gd name="T87" fmla="*/ 54 h 444"/>
                <a:gd name="T88" fmla="*/ 103 w 175"/>
                <a:gd name="T89" fmla="*/ 47 h 444"/>
                <a:gd name="T90" fmla="*/ 102 w 175"/>
                <a:gd name="T91" fmla="*/ 39 h 444"/>
                <a:gd name="T92" fmla="*/ 99 w 175"/>
                <a:gd name="T93" fmla="*/ 32 h 444"/>
                <a:gd name="T94" fmla="*/ 93 w 175"/>
                <a:gd name="T95" fmla="*/ 24 h 444"/>
                <a:gd name="T96" fmla="*/ 88 w 175"/>
                <a:gd name="T97" fmla="*/ 18 h 444"/>
                <a:gd name="T98" fmla="*/ 82 w 175"/>
                <a:gd name="T99" fmla="*/ 10 h 444"/>
                <a:gd name="T100" fmla="*/ 79 w 175"/>
                <a:gd name="T101" fmla="*/ 4 h 444"/>
                <a:gd name="T102" fmla="*/ 74 w 175"/>
                <a:gd name="T103" fmla="*/ 1 h 444"/>
                <a:gd name="T104" fmla="*/ 68 w 175"/>
                <a:gd name="T105" fmla="*/ 0 h 444"/>
                <a:gd name="T106" fmla="*/ 55 w 175"/>
                <a:gd name="T107" fmla="*/ 0 h 444"/>
                <a:gd name="T108" fmla="*/ 45 w 175"/>
                <a:gd name="T109" fmla="*/ 0 h 444"/>
                <a:gd name="T110" fmla="*/ 34 w 175"/>
                <a:gd name="T111" fmla="*/ 0 h 444"/>
                <a:gd name="T112" fmla="*/ 20 w 175"/>
                <a:gd name="T113" fmla="*/ 1 h 444"/>
                <a:gd name="T114" fmla="*/ 8 w 175"/>
                <a:gd name="T115" fmla="*/ 1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5" h="444">
                  <a:moveTo>
                    <a:pt x="175" y="444"/>
                  </a:moveTo>
                  <a:lnTo>
                    <a:pt x="174" y="440"/>
                  </a:lnTo>
                  <a:lnTo>
                    <a:pt x="172" y="436"/>
                  </a:lnTo>
                  <a:lnTo>
                    <a:pt x="171" y="433"/>
                  </a:lnTo>
                  <a:lnTo>
                    <a:pt x="171" y="432"/>
                  </a:lnTo>
                  <a:lnTo>
                    <a:pt x="171" y="431"/>
                  </a:lnTo>
                  <a:lnTo>
                    <a:pt x="170" y="429"/>
                  </a:lnTo>
                  <a:lnTo>
                    <a:pt x="170" y="425"/>
                  </a:lnTo>
                  <a:lnTo>
                    <a:pt x="170" y="419"/>
                  </a:lnTo>
                  <a:lnTo>
                    <a:pt x="170" y="410"/>
                  </a:lnTo>
                  <a:lnTo>
                    <a:pt x="170" y="401"/>
                  </a:lnTo>
                  <a:lnTo>
                    <a:pt x="170" y="396"/>
                  </a:lnTo>
                  <a:lnTo>
                    <a:pt x="170" y="392"/>
                  </a:lnTo>
                  <a:lnTo>
                    <a:pt x="170" y="388"/>
                  </a:lnTo>
                  <a:lnTo>
                    <a:pt x="170" y="381"/>
                  </a:lnTo>
                  <a:lnTo>
                    <a:pt x="170" y="374"/>
                  </a:lnTo>
                  <a:lnTo>
                    <a:pt x="170" y="368"/>
                  </a:lnTo>
                  <a:lnTo>
                    <a:pt x="169" y="364"/>
                  </a:lnTo>
                  <a:lnTo>
                    <a:pt x="169" y="359"/>
                  </a:lnTo>
                  <a:lnTo>
                    <a:pt x="168" y="354"/>
                  </a:lnTo>
                  <a:lnTo>
                    <a:pt x="168" y="351"/>
                  </a:lnTo>
                  <a:lnTo>
                    <a:pt x="166" y="348"/>
                  </a:lnTo>
                  <a:lnTo>
                    <a:pt x="163" y="342"/>
                  </a:lnTo>
                  <a:lnTo>
                    <a:pt x="160" y="334"/>
                  </a:lnTo>
                  <a:lnTo>
                    <a:pt x="156" y="325"/>
                  </a:lnTo>
                  <a:lnTo>
                    <a:pt x="153" y="318"/>
                  </a:lnTo>
                  <a:lnTo>
                    <a:pt x="151" y="315"/>
                  </a:lnTo>
                  <a:lnTo>
                    <a:pt x="150" y="311"/>
                  </a:lnTo>
                  <a:lnTo>
                    <a:pt x="148" y="307"/>
                  </a:lnTo>
                  <a:lnTo>
                    <a:pt x="146" y="303"/>
                  </a:lnTo>
                  <a:lnTo>
                    <a:pt x="144" y="296"/>
                  </a:lnTo>
                  <a:lnTo>
                    <a:pt x="141" y="288"/>
                  </a:lnTo>
                  <a:lnTo>
                    <a:pt x="139" y="285"/>
                  </a:lnTo>
                  <a:lnTo>
                    <a:pt x="137" y="280"/>
                  </a:lnTo>
                  <a:lnTo>
                    <a:pt x="134" y="277"/>
                  </a:lnTo>
                  <a:lnTo>
                    <a:pt x="132" y="273"/>
                  </a:lnTo>
                  <a:lnTo>
                    <a:pt x="130" y="269"/>
                  </a:lnTo>
                  <a:lnTo>
                    <a:pt x="128" y="265"/>
                  </a:lnTo>
                  <a:lnTo>
                    <a:pt x="125" y="260"/>
                  </a:lnTo>
                  <a:lnTo>
                    <a:pt x="122" y="255"/>
                  </a:lnTo>
                  <a:lnTo>
                    <a:pt x="117" y="246"/>
                  </a:lnTo>
                  <a:lnTo>
                    <a:pt x="115" y="244"/>
                  </a:lnTo>
                  <a:lnTo>
                    <a:pt x="113" y="240"/>
                  </a:lnTo>
                  <a:lnTo>
                    <a:pt x="110" y="235"/>
                  </a:lnTo>
                  <a:lnTo>
                    <a:pt x="108" y="232"/>
                  </a:lnTo>
                  <a:lnTo>
                    <a:pt x="105" y="227"/>
                  </a:lnTo>
                  <a:lnTo>
                    <a:pt x="102" y="222"/>
                  </a:lnTo>
                  <a:lnTo>
                    <a:pt x="100" y="218"/>
                  </a:lnTo>
                  <a:lnTo>
                    <a:pt x="98" y="214"/>
                  </a:lnTo>
                  <a:lnTo>
                    <a:pt x="96" y="210"/>
                  </a:lnTo>
                  <a:lnTo>
                    <a:pt x="94" y="206"/>
                  </a:lnTo>
                  <a:lnTo>
                    <a:pt x="91" y="201"/>
                  </a:lnTo>
                  <a:lnTo>
                    <a:pt x="89" y="197"/>
                  </a:lnTo>
                  <a:lnTo>
                    <a:pt x="88" y="193"/>
                  </a:lnTo>
                  <a:lnTo>
                    <a:pt x="85" y="190"/>
                  </a:lnTo>
                  <a:lnTo>
                    <a:pt x="84" y="186"/>
                  </a:lnTo>
                  <a:lnTo>
                    <a:pt x="82" y="182"/>
                  </a:lnTo>
                  <a:lnTo>
                    <a:pt x="80" y="178"/>
                  </a:lnTo>
                  <a:lnTo>
                    <a:pt x="78" y="175"/>
                  </a:lnTo>
                  <a:lnTo>
                    <a:pt x="77" y="173"/>
                  </a:lnTo>
                  <a:lnTo>
                    <a:pt x="77" y="171"/>
                  </a:lnTo>
                  <a:lnTo>
                    <a:pt x="76" y="168"/>
                  </a:lnTo>
                  <a:lnTo>
                    <a:pt x="75" y="166"/>
                  </a:lnTo>
                  <a:lnTo>
                    <a:pt x="75" y="163"/>
                  </a:lnTo>
                  <a:lnTo>
                    <a:pt x="75" y="161"/>
                  </a:lnTo>
                  <a:lnTo>
                    <a:pt x="75" y="158"/>
                  </a:lnTo>
                  <a:lnTo>
                    <a:pt x="76" y="156"/>
                  </a:lnTo>
                  <a:lnTo>
                    <a:pt x="77" y="152"/>
                  </a:lnTo>
                  <a:lnTo>
                    <a:pt x="78" y="146"/>
                  </a:lnTo>
                  <a:lnTo>
                    <a:pt x="79" y="142"/>
                  </a:lnTo>
                  <a:lnTo>
                    <a:pt x="80" y="138"/>
                  </a:lnTo>
                  <a:lnTo>
                    <a:pt x="82" y="132"/>
                  </a:lnTo>
                  <a:lnTo>
                    <a:pt x="83" y="128"/>
                  </a:lnTo>
                  <a:lnTo>
                    <a:pt x="85" y="123"/>
                  </a:lnTo>
                  <a:lnTo>
                    <a:pt x="85" y="119"/>
                  </a:lnTo>
                  <a:lnTo>
                    <a:pt x="87" y="114"/>
                  </a:lnTo>
                  <a:lnTo>
                    <a:pt x="88" y="109"/>
                  </a:lnTo>
                  <a:lnTo>
                    <a:pt x="91" y="101"/>
                  </a:lnTo>
                  <a:lnTo>
                    <a:pt x="92" y="95"/>
                  </a:lnTo>
                  <a:lnTo>
                    <a:pt x="94" y="89"/>
                  </a:lnTo>
                  <a:lnTo>
                    <a:pt x="95" y="85"/>
                  </a:lnTo>
                  <a:lnTo>
                    <a:pt x="96" y="81"/>
                  </a:lnTo>
                  <a:lnTo>
                    <a:pt x="97" y="76"/>
                  </a:lnTo>
                  <a:lnTo>
                    <a:pt x="99" y="71"/>
                  </a:lnTo>
                  <a:lnTo>
                    <a:pt x="100" y="67"/>
                  </a:lnTo>
                  <a:lnTo>
                    <a:pt x="101" y="64"/>
                  </a:lnTo>
                  <a:lnTo>
                    <a:pt x="102" y="59"/>
                  </a:lnTo>
                  <a:lnTo>
                    <a:pt x="103" y="54"/>
                  </a:lnTo>
                  <a:lnTo>
                    <a:pt x="103" y="51"/>
                  </a:lnTo>
                  <a:lnTo>
                    <a:pt x="103" y="47"/>
                  </a:lnTo>
                  <a:lnTo>
                    <a:pt x="102" y="42"/>
                  </a:lnTo>
                  <a:lnTo>
                    <a:pt x="102" y="39"/>
                  </a:lnTo>
                  <a:lnTo>
                    <a:pt x="100" y="36"/>
                  </a:lnTo>
                  <a:lnTo>
                    <a:pt x="99" y="32"/>
                  </a:lnTo>
                  <a:lnTo>
                    <a:pt x="96" y="29"/>
                  </a:lnTo>
                  <a:lnTo>
                    <a:pt x="93" y="24"/>
                  </a:lnTo>
                  <a:lnTo>
                    <a:pt x="91" y="21"/>
                  </a:lnTo>
                  <a:lnTo>
                    <a:pt x="88" y="18"/>
                  </a:lnTo>
                  <a:lnTo>
                    <a:pt x="85" y="14"/>
                  </a:lnTo>
                  <a:lnTo>
                    <a:pt x="82" y="10"/>
                  </a:lnTo>
                  <a:lnTo>
                    <a:pt x="80" y="6"/>
                  </a:lnTo>
                  <a:lnTo>
                    <a:pt x="79" y="4"/>
                  </a:lnTo>
                  <a:lnTo>
                    <a:pt x="77" y="2"/>
                  </a:lnTo>
                  <a:lnTo>
                    <a:pt x="74" y="1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0" y="1"/>
                  </a:lnTo>
                  <a:lnTo>
                    <a:pt x="13" y="1"/>
                  </a:lnTo>
                  <a:lnTo>
                    <a:pt x="8" y="1"/>
                  </a:lnTo>
                  <a:lnTo>
                    <a:pt x="0" y="1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17" name="Freeform 551"/>
            <p:cNvSpPr>
              <a:spLocks/>
            </p:cNvSpPr>
            <p:nvPr/>
          </p:nvSpPr>
          <p:spPr bwMode="auto">
            <a:xfrm>
              <a:off x="7012685" y="4501952"/>
              <a:ext cx="63774" cy="395928"/>
            </a:xfrm>
            <a:custGeom>
              <a:avLst/>
              <a:gdLst>
                <a:gd name="T0" fmla="*/ 24 w 24"/>
                <a:gd name="T1" fmla="*/ 0 h 149"/>
                <a:gd name="T2" fmla="*/ 18 w 24"/>
                <a:gd name="T3" fmla="*/ 6 h 149"/>
                <a:gd name="T4" fmla="*/ 10 w 24"/>
                <a:gd name="T5" fmla="*/ 15 h 149"/>
                <a:gd name="T6" fmla="*/ 5 w 24"/>
                <a:gd name="T7" fmla="*/ 19 h 149"/>
                <a:gd name="T8" fmla="*/ 3 w 24"/>
                <a:gd name="T9" fmla="*/ 24 h 149"/>
                <a:gd name="T10" fmla="*/ 1 w 24"/>
                <a:gd name="T11" fmla="*/ 26 h 149"/>
                <a:gd name="T12" fmla="*/ 1 w 24"/>
                <a:gd name="T13" fmla="*/ 29 h 149"/>
                <a:gd name="T14" fmla="*/ 0 w 24"/>
                <a:gd name="T15" fmla="*/ 30 h 149"/>
                <a:gd name="T16" fmla="*/ 0 w 24"/>
                <a:gd name="T17" fmla="*/ 32 h 149"/>
                <a:gd name="T18" fmla="*/ 0 w 24"/>
                <a:gd name="T19" fmla="*/ 34 h 149"/>
                <a:gd name="T20" fmla="*/ 1 w 24"/>
                <a:gd name="T21" fmla="*/ 43 h 149"/>
                <a:gd name="T22" fmla="*/ 1 w 24"/>
                <a:gd name="T23" fmla="*/ 46 h 149"/>
                <a:gd name="T24" fmla="*/ 1 w 24"/>
                <a:gd name="T25" fmla="*/ 50 h 149"/>
                <a:gd name="T26" fmla="*/ 2 w 24"/>
                <a:gd name="T27" fmla="*/ 57 h 149"/>
                <a:gd name="T28" fmla="*/ 4 w 24"/>
                <a:gd name="T29" fmla="*/ 64 h 149"/>
                <a:gd name="T30" fmla="*/ 4 w 24"/>
                <a:gd name="T31" fmla="*/ 71 h 149"/>
                <a:gd name="T32" fmla="*/ 7 w 24"/>
                <a:gd name="T33" fmla="*/ 84 h 149"/>
                <a:gd name="T34" fmla="*/ 7 w 24"/>
                <a:gd name="T35" fmla="*/ 90 h 149"/>
                <a:gd name="T36" fmla="*/ 8 w 24"/>
                <a:gd name="T37" fmla="*/ 99 h 149"/>
                <a:gd name="T38" fmla="*/ 9 w 24"/>
                <a:gd name="T39" fmla="*/ 106 h 149"/>
                <a:gd name="T40" fmla="*/ 10 w 24"/>
                <a:gd name="T41" fmla="*/ 112 h 149"/>
                <a:gd name="T42" fmla="*/ 11 w 24"/>
                <a:gd name="T43" fmla="*/ 122 h 149"/>
                <a:gd name="T44" fmla="*/ 12 w 24"/>
                <a:gd name="T45" fmla="*/ 126 h 149"/>
                <a:gd name="T46" fmla="*/ 12 w 24"/>
                <a:gd name="T47" fmla="*/ 129 h 149"/>
                <a:gd name="T48" fmla="*/ 13 w 24"/>
                <a:gd name="T49" fmla="*/ 135 h 149"/>
                <a:gd name="T50" fmla="*/ 13 w 24"/>
                <a:gd name="T51" fmla="*/ 141 h 149"/>
                <a:gd name="T52" fmla="*/ 14 w 24"/>
                <a:gd name="T53" fmla="*/ 146 h 149"/>
                <a:gd name="T54" fmla="*/ 14 w 24"/>
                <a:gd name="T5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149">
                  <a:moveTo>
                    <a:pt x="24" y="0"/>
                  </a:moveTo>
                  <a:lnTo>
                    <a:pt x="18" y="6"/>
                  </a:lnTo>
                  <a:lnTo>
                    <a:pt x="10" y="15"/>
                  </a:lnTo>
                  <a:lnTo>
                    <a:pt x="5" y="19"/>
                  </a:lnTo>
                  <a:lnTo>
                    <a:pt x="3" y="24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2" y="57"/>
                  </a:lnTo>
                  <a:lnTo>
                    <a:pt x="4" y="64"/>
                  </a:lnTo>
                  <a:lnTo>
                    <a:pt x="4" y="71"/>
                  </a:lnTo>
                  <a:lnTo>
                    <a:pt x="7" y="84"/>
                  </a:lnTo>
                  <a:lnTo>
                    <a:pt x="7" y="90"/>
                  </a:lnTo>
                  <a:lnTo>
                    <a:pt x="8" y="99"/>
                  </a:lnTo>
                  <a:lnTo>
                    <a:pt x="9" y="106"/>
                  </a:lnTo>
                  <a:lnTo>
                    <a:pt x="10" y="112"/>
                  </a:lnTo>
                  <a:lnTo>
                    <a:pt x="11" y="122"/>
                  </a:lnTo>
                  <a:lnTo>
                    <a:pt x="12" y="126"/>
                  </a:lnTo>
                  <a:lnTo>
                    <a:pt x="12" y="129"/>
                  </a:lnTo>
                  <a:lnTo>
                    <a:pt x="13" y="135"/>
                  </a:lnTo>
                  <a:lnTo>
                    <a:pt x="13" y="141"/>
                  </a:lnTo>
                  <a:lnTo>
                    <a:pt x="14" y="146"/>
                  </a:lnTo>
                  <a:lnTo>
                    <a:pt x="14" y="149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18" name="Freeform 552"/>
            <p:cNvSpPr>
              <a:spLocks/>
            </p:cNvSpPr>
            <p:nvPr/>
          </p:nvSpPr>
          <p:spPr bwMode="auto">
            <a:xfrm>
              <a:off x="6141113" y="4897880"/>
              <a:ext cx="908774" cy="629765"/>
            </a:xfrm>
            <a:custGeom>
              <a:avLst/>
              <a:gdLst>
                <a:gd name="T0" fmla="*/ 341 w 342"/>
                <a:gd name="T1" fmla="*/ 3 h 237"/>
                <a:gd name="T2" fmla="*/ 340 w 342"/>
                <a:gd name="T3" fmla="*/ 10 h 237"/>
                <a:gd name="T4" fmla="*/ 338 w 342"/>
                <a:gd name="T5" fmla="*/ 14 h 237"/>
                <a:gd name="T6" fmla="*/ 332 w 342"/>
                <a:gd name="T7" fmla="*/ 25 h 237"/>
                <a:gd name="T8" fmla="*/ 321 w 342"/>
                <a:gd name="T9" fmla="*/ 39 h 237"/>
                <a:gd name="T10" fmla="*/ 313 w 342"/>
                <a:gd name="T11" fmla="*/ 48 h 237"/>
                <a:gd name="T12" fmla="*/ 306 w 342"/>
                <a:gd name="T13" fmla="*/ 56 h 237"/>
                <a:gd name="T14" fmla="*/ 301 w 342"/>
                <a:gd name="T15" fmla="*/ 59 h 237"/>
                <a:gd name="T16" fmla="*/ 287 w 342"/>
                <a:gd name="T17" fmla="*/ 67 h 237"/>
                <a:gd name="T18" fmla="*/ 281 w 342"/>
                <a:gd name="T19" fmla="*/ 70 h 237"/>
                <a:gd name="T20" fmla="*/ 268 w 342"/>
                <a:gd name="T21" fmla="*/ 76 h 237"/>
                <a:gd name="T22" fmla="*/ 255 w 342"/>
                <a:gd name="T23" fmla="*/ 83 h 237"/>
                <a:gd name="T24" fmla="*/ 239 w 342"/>
                <a:gd name="T25" fmla="*/ 91 h 237"/>
                <a:gd name="T26" fmla="*/ 225 w 342"/>
                <a:gd name="T27" fmla="*/ 98 h 237"/>
                <a:gd name="T28" fmla="*/ 212 w 342"/>
                <a:gd name="T29" fmla="*/ 104 h 237"/>
                <a:gd name="T30" fmla="*/ 203 w 342"/>
                <a:gd name="T31" fmla="*/ 109 h 237"/>
                <a:gd name="T32" fmla="*/ 190 w 342"/>
                <a:gd name="T33" fmla="*/ 114 h 237"/>
                <a:gd name="T34" fmla="*/ 180 w 342"/>
                <a:gd name="T35" fmla="*/ 116 h 237"/>
                <a:gd name="T36" fmla="*/ 160 w 342"/>
                <a:gd name="T37" fmla="*/ 120 h 237"/>
                <a:gd name="T38" fmla="*/ 147 w 342"/>
                <a:gd name="T39" fmla="*/ 122 h 237"/>
                <a:gd name="T40" fmla="*/ 132 w 342"/>
                <a:gd name="T41" fmla="*/ 128 h 237"/>
                <a:gd name="T42" fmla="*/ 126 w 342"/>
                <a:gd name="T43" fmla="*/ 131 h 237"/>
                <a:gd name="T44" fmla="*/ 116 w 342"/>
                <a:gd name="T45" fmla="*/ 135 h 237"/>
                <a:gd name="T46" fmla="*/ 107 w 342"/>
                <a:gd name="T47" fmla="*/ 139 h 237"/>
                <a:gd name="T48" fmla="*/ 102 w 342"/>
                <a:gd name="T49" fmla="*/ 142 h 237"/>
                <a:gd name="T50" fmla="*/ 94 w 342"/>
                <a:gd name="T51" fmla="*/ 145 h 237"/>
                <a:gd name="T52" fmla="*/ 80 w 342"/>
                <a:gd name="T53" fmla="*/ 151 h 237"/>
                <a:gd name="T54" fmla="*/ 73 w 342"/>
                <a:gd name="T55" fmla="*/ 155 h 237"/>
                <a:gd name="T56" fmla="*/ 62 w 342"/>
                <a:gd name="T57" fmla="*/ 159 h 237"/>
                <a:gd name="T58" fmla="*/ 51 w 342"/>
                <a:gd name="T59" fmla="*/ 165 h 237"/>
                <a:gd name="T60" fmla="*/ 37 w 342"/>
                <a:gd name="T61" fmla="*/ 170 h 237"/>
                <a:gd name="T62" fmla="*/ 30 w 342"/>
                <a:gd name="T63" fmla="*/ 174 h 237"/>
                <a:gd name="T64" fmla="*/ 23 w 342"/>
                <a:gd name="T65" fmla="*/ 178 h 237"/>
                <a:gd name="T66" fmla="*/ 18 w 342"/>
                <a:gd name="T67" fmla="*/ 182 h 237"/>
                <a:gd name="T68" fmla="*/ 11 w 342"/>
                <a:gd name="T69" fmla="*/ 187 h 237"/>
                <a:gd name="T70" fmla="*/ 6 w 342"/>
                <a:gd name="T71" fmla="*/ 196 h 237"/>
                <a:gd name="T72" fmla="*/ 4 w 342"/>
                <a:gd name="T73" fmla="*/ 200 h 237"/>
                <a:gd name="T74" fmla="*/ 1 w 342"/>
                <a:gd name="T75" fmla="*/ 210 h 237"/>
                <a:gd name="T76" fmla="*/ 0 w 342"/>
                <a:gd name="T77" fmla="*/ 218 h 237"/>
                <a:gd name="T78" fmla="*/ 0 w 342"/>
                <a:gd name="T79" fmla="*/ 22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2" h="237">
                  <a:moveTo>
                    <a:pt x="342" y="0"/>
                  </a:moveTo>
                  <a:lnTo>
                    <a:pt x="341" y="3"/>
                  </a:lnTo>
                  <a:lnTo>
                    <a:pt x="341" y="6"/>
                  </a:lnTo>
                  <a:lnTo>
                    <a:pt x="340" y="10"/>
                  </a:lnTo>
                  <a:lnTo>
                    <a:pt x="338" y="13"/>
                  </a:lnTo>
                  <a:lnTo>
                    <a:pt x="338" y="14"/>
                  </a:lnTo>
                  <a:lnTo>
                    <a:pt x="335" y="20"/>
                  </a:lnTo>
                  <a:lnTo>
                    <a:pt x="332" y="25"/>
                  </a:lnTo>
                  <a:lnTo>
                    <a:pt x="327" y="31"/>
                  </a:lnTo>
                  <a:lnTo>
                    <a:pt x="321" y="39"/>
                  </a:lnTo>
                  <a:lnTo>
                    <a:pt x="318" y="42"/>
                  </a:lnTo>
                  <a:lnTo>
                    <a:pt x="313" y="48"/>
                  </a:lnTo>
                  <a:lnTo>
                    <a:pt x="309" y="53"/>
                  </a:lnTo>
                  <a:lnTo>
                    <a:pt x="306" y="56"/>
                  </a:lnTo>
                  <a:lnTo>
                    <a:pt x="303" y="58"/>
                  </a:lnTo>
                  <a:lnTo>
                    <a:pt x="301" y="59"/>
                  </a:lnTo>
                  <a:lnTo>
                    <a:pt x="297" y="62"/>
                  </a:lnTo>
                  <a:lnTo>
                    <a:pt x="287" y="67"/>
                  </a:lnTo>
                  <a:lnTo>
                    <a:pt x="285" y="68"/>
                  </a:lnTo>
                  <a:lnTo>
                    <a:pt x="281" y="70"/>
                  </a:lnTo>
                  <a:lnTo>
                    <a:pt x="275" y="73"/>
                  </a:lnTo>
                  <a:lnTo>
                    <a:pt x="268" y="76"/>
                  </a:lnTo>
                  <a:lnTo>
                    <a:pt x="261" y="79"/>
                  </a:lnTo>
                  <a:lnTo>
                    <a:pt x="255" y="83"/>
                  </a:lnTo>
                  <a:lnTo>
                    <a:pt x="248" y="86"/>
                  </a:lnTo>
                  <a:lnTo>
                    <a:pt x="239" y="91"/>
                  </a:lnTo>
                  <a:lnTo>
                    <a:pt x="232" y="94"/>
                  </a:lnTo>
                  <a:lnTo>
                    <a:pt x="225" y="98"/>
                  </a:lnTo>
                  <a:lnTo>
                    <a:pt x="217" y="102"/>
                  </a:lnTo>
                  <a:lnTo>
                    <a:pt x="212" y="104"/>
                  </a:lnTo>
                  <a:lnTo>
                    <a:pt x="207" y="107"/>
                  </a:lnTo>
                  <a:lnTo>
                    <a:pt x="203" y="109"/>
                  </a:lnTo>
                  <a:lnTo>
                    <a:pt x="196" y="112"/>
                  </a:lnTo>
                  <a:lnTo>
                    <a:pt x="190" y="114"/>
                  </a:lnTo>
                  <a:lnTo>
                    <a:pt x="185" y="115"/>
                  </a:lnTo>
                  <a:lnTo>
                    <a:pt x="180" y="116"/>
                  </a:lnTo>
                  <a:lnTo>
                    <a:pt x="168" y="119"/>
                  </a:lnTo>
                  <a:lnTo>
                    <a:pt x="160" y="120"/>
                  </a:lnTo>
                  <a:lnTo>
                    <a:pt x="153" y="121"/>
                  </a:lnTo>
                  <a:lnTo>
                    <a:pt x="147" y="122"/>
                  </a:lnTo>
                  <a:lnTo>
                    <a:pt x="141" y="125"/>
                  </a:lnTo>
                  <a:lnTo>
                    <a:pt x="132" y="128"/>
                  </a:lnTo>
                  <a:lnTo>
                    <a:pt x="129" y="130"/>
                  </a:lnTo>
                  <a:lnTo>
                    <a:pt x="126" y="131"/>
                  </a:lnTo>
                  <a:lnTo>
                    <a:pt x="121" y="133"/>
                  </a:lnTo>
                  <a:lnTo>
                    <a:pt x="116" y="135"/>
                  </a:lnTo>
                  <a:lnTo>
                    <a:pt x="111" y="137"/>
                  </a:lnTo>
                  <a:lnTo>
                    <a:pt x="107" y="139"/>
                  </a:lnTo>
                  <a:lnTo>
                    <a:pt x="105" y="141"/>
                  </a:lnTo>
                  <a:lnTo>
                    <a:pt x="102" y="142"/>
                  </a:lnTo>
                  <a:lnTo>
                    <a:pt x="98" y="143"/>
                  </a:lnTo>
                  <a:lnTo>
                    <a:pt x="94" y="145"/>
                  </a:lnTo>
                  <a:lnTo>
                    <a:pt x="89" y="147"/>
                  </a:lnTo>
                  <a:lnTo>
                    <a:pt x="80" y="151"/>
                  </a:lnTo>
                  <a:lnTo>
                    <a:pt x="75" y="153"/>
                  </a:lnTo>
                  <a:lnTo>
                    <a:pt x="73" y="155"/>
                  </a:lnTo>
                  <a:lnTo>
                    <a:pt x="66" y="158"/>
                  </a:lnTo>
                  <a:lnTo>
                    <a:pt x="62" y="159"/>
                  </a:lnTo>
                  <a:lnTo>
                    <a:pt x="56" y="162"/>
                  </a:lnTo>
                  <a:lnTo>
                    <a:pt x="51" y="165"/>
                  </a:lnTo>
                  <a:lnTo>
                    <a:pt x="43" y="167"/>
                  </a:lnTo>
                  <a:lnTo>
                    <a:pt x="37" y="170"/>
                  </a:lnTo>
                  <a:lnTo>
                    <a:pt x="33" y="173"/>
                  </a:lnTo>
                  <a:lnTo>
                    <a:pt x="30" y="174"/>
                  </a:lnTo>
                  <a:lnTo>
                    <a:pt x="27" y="176"/>
                  </a:lnTo>
                  <a:lnTo>
                    <a:pt x="23" y="178"/>
                  </a:lnTo>
                  <a:lnTo>
                    <a:pt x="20" y="180"/>
                  </a:lnTo>
                  <a:lnTo>
                    <a:pt x="18" y="182"/>
                  </a:lnTo>
                  <a:lnTo>
                    <a:pt x="15" y="184"/>
                  </a:lnTo>
                  <a:lnTo>
                    <a:pt x="11" y="187"/>
                  </a:lnTo>
                  <a:lnTo>
                    <a:pt x="9" y="191"/>
                  </a:lnTo>
                  <a:lnTo>
                    <a:pt x="6" y="196"/>
                  </a:lnTo>
                  <a:lnTo>
                    <a:pt x="5" y="198"/>
                  </a:lnTo>
                  <a:lnTo>
                    <a:pt x="4" y="200"/>
                  </a:lnTo>
                  <a:lnTo>
                    <a:pt x="2" y="204"/>
                  </a:lnTo>
                  <a:lnTo>
                    <a:pt x="1" y="210"/>
                  </a:lnTo>
                  <a:lnTo>
                    <a:pt x="0" y="213"/>
                  </a:lnTo>
                  <a:lnTo>
                    <a:pt x="0" y="218"/>
                  </a:lnTo>
                  <a:lnTo>
                    <a:pt x="0" y="220"/>
                  </a:lnTo>
                  <a:lnTo>
                    <a:pt x="0" y="227"/>
                  </a:lnTo>
                  <a:lnTo>
                    <a:pt x="0" y="237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19" name="Freeform 553"/>
            <p:cNvSpPr>
              <a:spLocks/>
            </p:cNvSpPr>
            <p:nvPr/>
          </p:nvSpPr>
          <p:spPr bwMode="auto">
            <a:xfrm>
              <a:off x="5583094" y="5527643"/>
              <a:ext cx="558019" cy="1033664"/>
            </a:xfrm>
            <a:custGeom>
              <a:avLst/>
              <a:gdLst>
                <a:gd name="T0" fmla="*/ 210 w 210"/>
                <a:gd name="T1" fmla="*/ 7 h 389"/>
                <a:gd name="T2" fmla="*/ 210 w 210"/>
                <a:gd name="T3" fmla="*/ 21 h 389"/>
                <a:gd name="T4" fmla="*/ 208 w 210"/>
                <a:gd name="T5" fmla="*/ 31 h 389"/>
                <a:gd name="T6" fmla="*/ 207 w 210"/>
                <a:gd name="T7" fmla="*/ 34 h 389"/>
                <a:gd name="T8" fmla="*/ 204 w 210"/>
                <a:gd name="T9" fmla="*/ 40 h 389"/>
                <a:gd name="T10" fmla="*/ 199 w 210"/>
                <a:gd name="T11" fmla="*/ 48 h 389"/>
                <a:gd name="T12" fmla="*/ 196 w 210"/>
                <a:gd name="T13" fmla="*/ 53 h 389"/>
                <a:gd name="T14" fmla="*/ 192 w 210"/>
                <a:gd name="T15" fmla="*/ 56 h 389"/>
                <a:gd name="T16" fmla="*/ 189 w 210"/>
                <a:gd name="T17" fmla="*/ 59 h 389"/>
                <a:gd name="T18" fmla="*/ 182 w 210"/>
                <a:gd name="T19" fmla="*/ 63 h 389"/>
                <a:gd name="T20" fmla="*/ 172 w 210"/>
                <a:gd name="T21" fmla="*/ 68 h 389"/>
                <a:gd name="T22" fmla="*/ 159 w 210"/>
                <a:gd name="T23" fmla="*/ 74 h 389"/>
                <a:gd name="T24" fmla="*/ 147 w 210"/>
                <a:gd name="T25" fmla="*/ 80 h 389"/>
                <a:gd name="T26" fmla="*/ 138 w 210"/>
                <a:gd name="T27" fmla="*/ 84 h 389"/>
                <a:gd name="T28" fmla="*/ 126 w 210"/>
                <a:gd name="T29" fmla="*/ 90 h 389"/>
                <a:gd name="T30" fmla="*/ 119 w 210"/>
                <a:gd name="T31" fmla="*/ 94 h 389"/>
                <a:gd name="T32" fmla="*/ 111 w 210"/>
                <a:gd name="T33" fmla="*/ 101 h 389"/>
                <a:gd name="T34" fmla="*/ 105 w 210"/>
                <a:gd name="T35" fmla="*/ 110 h 389"/>
                <a:gd name="T36" fmla="*/ 103 w 210"/>
                <a:gd name="T37" fmla="*/ 115 h 389"/>
                <a:gd name="T38" fmla="*/ 101 w 210"/>
                <a:gd name="T39" fmla="*/ 121 h 389"/>
                <a:gd name="T40" fmla="*/ 100 w 210"/>
                <a:gd name="T41" fmla="*/ 129 h 389"/>
                <a:gd name="T42" fmla="*/ 99 w 210"/>
                <a:gd name="T43" fmla="*/ 143 h 389"/>
                <a:gd name="T44" fmla="*/ 99 w 210"/>
                <a:gd name="T45" fmla="*/ 152 h 389"/>
                <a:gd name="T46" fmla="*/ 97 w 210"/>
                <a:gd name="T47" fmla="*/ 160 h 389"/>
                <a:gd name="T48" fmla="*/ 92 w 210"/>
                <a:gd name="T49" fmla="*/ 172 h 389"/>
                <a:gd name="T50" fmla="*/ 90 w 210"/>
                <a:gd name="T51" fmla="*/ 178 h 389"/>
                <a:gd name="T52" fmla="*/ 89 w 210"/>
                <a:gd name="T53" fmla="*/ 184 h 389"/>
                <a:gd name="T54" fmla="*/ 89 w 210"/>
                <a:gd name="T55" fmla="*/ 192 h 389"/>
                <a:gd name="T56" fmla="*/ 90 w 210"/>
                <a:gd name="T57" fmla="*/ 200 h 389"/>
                <a:gd name="T58" fmla="*/ 95 w 210"/>
                <a:gd name="T59" fmla="*/ 211 h 389"/>
                <a:gd name="T60" fmla="*/ 97 w 210"/>
                <a:gd name="T61" fmla="*/ 220 h 389"/>
                <a:gd name="T62" fmla="*/ 96 w 210"/>
                <a:gd name="T63" fmla="*/ 229 h 389"/>
                <a:gd name="T64" fmla="*/ 92 w 210"/>
                <a:gd name="T65" fmla="*/ 238 h 389"/>
                <a:gd name="T66" fmla="*/ 86 w 210"/>
                <a:gd name="T67" fmla="*/ 247 h 389"/>
                <a:gd name="T68" fmla="*/ 77 w 210"/>
                <a:gd name="T69" fmla="*/ 255 h 389"/>
                <a:gd name="T70" fmla="*/ 66 w 210"/>
                <a:gd name="T71" fmla="*/ 263 h 389"/>
                <a:gd name="T72" fmla="*/ 50 w 210"/>
                <a:gd name="T73" fmla="*/ 274 h 389"/>
                <a:gd name="T74" fmla="*/ 34 w 210"/>
                <a:gd name="T75" fmla="*/ 284 h 389"/>
                <a:gd name="T76" fmla="*/ 21 w 210"/>
                <a:gd name="T77" fmla="*/ 292 h 389"/>
                <a:gd name="T78" fmla="*/ 16 w 210"/>
                <a:gd name="T79" fmla="*/ 297 h 389"/>
                <a:gd name="T80" fmla="*/ 12 w 210"/>
                <a:gd name="T81" fmla="*/ 301 h 389"/>
                <a:gd name="T82" fmla="*/ 10 w 210"/>
                <a:gd name="T83" fmla="*/ 307 h 389"/>
                <a:gd name="T84" fmla="*/ 9 w 210"/>
                <a:gd name="T85" fmla="*/ 312 h 389"/>
                <a:gd name="T86" fmla="*/ 9 w 210"/>
                <a:gd name="T87" fmla="*/ 320 h 389"/>
                <a:gd name="T88" fmla="*/ 9 w 210"/>
                <a:gd name="T89" fmla="*/ 332 h 389"/>
                <a:gd name="T90" fmla="*/ 7 w 210"/>
                <a:gd name="T91" fmla="*/ 340 h 389"/>
                <a:gd name="T92" fmla="*/ 3 w 210"/>
                <a:gd name="T93" fmla="*/ 350 h 389"/>
                <a:gd name="T94" fmla="*/ 1 w 210"/>
                <a:gd name="T95" fmla="*/ 357 h 389"/>
                <a:gd name="T96" fmla="*/ 0 w 210"/>
                <a:gd name="T97" fmla="*/ 365 h 389"/>
                <a:gd name="T98" fmla="*/ 0 w 210"/>
                <a:gd name="T99" fmla="*/ 369 h 389"/>
                <a:gd name="T100" fmla="*/ 2 w 210"/>
                <a:gd name="T101" fmla="*/ 378 h 389"/>
                <a:gd name="T102" fmla="*/ 4 w 210"/>
                <a:gd name="T103" fmla="*/ 38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" h="389">
                  <a:moveTo>
                    <a:pt x="210" y="0"/>
                  </a:moveTo>
                  <a:lnTo>
                    <a:pt x="210" y="7"/>
                  </a:lnTo>
                  <a:lnTo>
                    <a:pt x="210" y="16"/>
                  </a:lnTo>
                  <a:lnTo>
                    <a:pt x="210" y="21"/>
                  </a:lnTo>
                  <a:lnTo>
                    <a:pt x="209" y="27"/>
                  </a:lnTo>
                  <a:lnTo>
                    <a:pt x="208" y="31"/>
                  </a:lnTo>
                  <a:lnTo>
                    <a:pt x="208" y="33"/>
                  </a:lnTo>
                  <a:lnTo>
                    <a:pt x="207" y="34"/>
                  </a:lnTo>
                  <a:lnTo>
                    <a:pt x="205" y="38"/>
                  </a:lnTo>
                  <a:lnTo>
                    <a:pt x="204" y="40"/>
                  </a:lnTo>
                  <a:lnTo>
                    <a:pt x="203" y="43"/>
                  </a:lnTo>
                  <a:lnTo>
                    <a:pt x="199" y="48"/>
                  </a:lnTo>
                  <a:lnTo>
                    <a:pt x="198" y="50"/>
                  </a:lnTo>
                  <a:lnTo>
                    <a:pt x="196" y="53"/>
                  </a:lnTo>
                  <a:lnTo>
                    <a:pt x="193" y="55"/>
                  </a:lnTo>
                  <a:lnTo>
                    <a:pt x="192" y="56"/>
                  </a:lnTo>
                  <a:lnTo>
                    <a:pt x="190" y="58"/>
                  </a:lnTo>
                  <a:lnTo>
                    <a:pt x="189" y="59"/>
                  </a:lnTo>
                  <a:lnTo>
                    <a:pt x="187" y="61"/>
                  </a:lnTo>
                  <a:lnTo>
                    <a:pt x="182" y="63"/>
                  </a:lnTo>
                  <a:lnTo>
                    <a:pt x="178" y="65"/>
                  </a:lnTo>
                  <a:lnTo>
                    <a:pt x="172" y="68"/>
                  </a:lnTo>
                  <a:lnTo>
                    <a:pt x="165" y="71"/>
                  </a:lnTo>
                  <a:lnTo>
                    <a:pt x="159" y="74"/>
                  </a:lnTo>
                  <a:lnTo>
                    <a:pt x="156" y="76"/>
                  </a:lnTo>
                  <a:lnTo>
                    <a:pt x="147" y="80"/>
                  </a:lnTo>
                  <a:lnTo>
                    <a:pt x="142" y="82"/>
                  </a:lnTo>
                  <a:lnTo>
                    <a:pt x="138" y="84"/>
                  </a:lnTo>
                  <a:lnTo>
                    <a:pt x="132" y="87"/>
                  </a:lnTo>
                  <a:lnTo>
                    <a:pt x="126" y="90"/>
                  </a:lnTo>
                  <a:lnTo>
                    <a:pt x="122" y="92"/>
                  </a:lnTo>
                  <a:lnTo>
                    <a:pt x="119" y="94"/>
                  </a:lnTo>
                  <a:lnTo>
                    <a:pt x="115" y="97"/>
                  </a:lnTo>
                  <a:lnTo>
                    <a:pt x="111" y="101"/>
                  </a:lnTo>
                  <a:lnTo>
                    <a:pt x="106" y="107"/>
                  </a:lnTo>
                  <a:lnTo>
                    <a:pt x="105" y="110"/>
                  </a:lnTo>
                  <a:lnTo>
                    <a:pt x="103" y="113"/>
                  </a:lnTo>
                  <a:lnTo>
                    <a:pt x="103" y="115"/>
                  </a:lnTo>
                  <a:lnTo>
                    <a:pt x="101" y="118"/>
                  </a:lnTo>
                  <a:lnTo>
                    <a:pt x="101" y="121"/>
                  </a:lnTo>
                  <a:lnTo>
                    <a:pt x="100" y="126"/>
                  </a:lnTo>
                  <a:lnTo>
                    <a:pt x="100" y="129"/>
                  </a:lnTo>
                  <a:lnTo>
                    <a:pt x="100" y="135"/>
                  </a:lnTo>
                  <a:lnTo>
                    <a:pt x="99" y="143"/>
                  </a:lnTo>
                  <a:lnTo>
                    <a:pt x="99" y="147"/>
                  </a:lnTo>
                  <a:lnTo>
                    <a:pt x="99" y="152"/>
                  </a:lnTo>
                  <a:lnTo>
                    <a:pt x="98" y="155"/>
                  </a:lnTo>
                  <a:lnTo>
                    <a:pt x="97" y="160"/>
                  </a:lnTo>
                  <a:lnTo>
                    <a:pt x="95" y="166"/>
                  </a:lnTo>
                  <a:lnTo>
                    <a:pt x="92" y="172"/>
                  </a:lnTo>
                  <a:lnTo>
                    <a:pt x="90" y="175"/>
                  </a:lnTo>
                  <a:lnTo>
                    <a:pt x="90" y="178"/>
                  </a:lnTo>
                  <a:lnTo>
                    <a:pt x="89" y="181"/>
                  </a:lnTo>
                  <a:lnTo>
                    <a:pt x="89" y="184"/>
                  </a:lnTo>
                  <a:lnTo>
                    <a:pt x="89" y="189"/>
                  </a:lnTo>
                  <a:lnTo>
                    <a:pt x="89" y="192"/>
                  </a:lnTo>
                  <a:lnTo>
                    <a:pt x="89" y="196"/>
                  </a:lnTo>
                  <a:lnTo>
                    <a:pt x="90" y="200"/>
                  </a:lnTo>
                  <a:lnTo>
                    <a:pt x="92" y="206"/>
                  </a:lnTo>
                  <a:lnTo>
                    <a:pt x="95" y="211"/>
                  </a:lnTo>
                  <a:lnTo>
                    <a:pt x="96" y="216"/>
                  </a:lnTo>
                  <a:lnTo>
                    <a:pt x="97" y="220"/>
                  </a:lnTo>
                  <a:lnTo>
                    <a:pt x="97" y="224"/>
                  </a:lnTo>
                  <a:lnTo>
                    <a:pt x="96" y="229"/>
                  </a:lnTo>
                  <a:lnTo>
                    <a:pt x="95" y="234"/>
                  </a:lnTo>
                  <a:lnTo>
                    <a:pt x="92" y="238"/>
                  </a:lnTo>
                  <a:lnTo>
                    <a:pt x="89" y="242"/>
                  </a:lnTo>
                  <a:lnTo>
                    <a:pt x="86" y="247"/>
                  </a:lnTo>
                  <a:lnTo>
                    <a:pt x="82" y="251"/>
                  </a:lnTo>
                  <a:lnTo>
                    <a:pt x="77" y="255"/>
                  </a:lnTo>
                  <a:lnTo>
                    <a:pt x="71" y="260"/>
                  </a:lnTo>
                  <a:lnTo>
                    <a:pt x="66" y="263"/>
                  </a:lnTo>
                  <a:lnTo>
                    <a:pt x="59" y="268"/>
                  </a:lnTo>
                  <a:lnTo>
                    <a:pt x="50" y="274"/>
                  </a:lnTo>
                  <a:lnTo>
                    <a:pt x="42" y="279"/>
                  </a:lnTo>
                  <a:lnTo>
                    <a:pt x="34" y="284"/>
                  </a:lnTo>
                  <a:lnTo>
                    <a:pt x="27" y="289"/>
                  </a:lnTo>
                  <a:lnTo>
                    <a:pt x="21" y="292"/>
                  </a:lnTo>
                  <a:lnTo>
                    <a:pt x="19" y="294"/>
                  </a:lnTo>
                  <a:lnTo>
                    <a:pt x="16" y="297"/>
                  </a:lnTo>
                  <a:lnTo>
                    <a:pt x="14" y="299"/>
                  </a:lnTo>
                  <a:lnTo>
                    <a:pt x="12" y="301"/>
                  </a:lnTo>
                  <a:lnTo>
                    <a:pt x="11" y="304"/>
                  </a:lnTo>
                  <a:lnTo>
                    <a:pt x="10" y="307"/>
                  </a:lnTo>
                  <a:lnTo>
                    <a:pt x="9" y="309"/>
                  </a:lnTo>
                  <a:lnTo>
                    <a:pt x="9" y="312"/>
                  </a:lnTo>
                  <a:lnTo>
                    <a:pt x="9" y="316"/>
                  </a:lnTo>
                  <a:lnTo>
                    <a:pt x="9" y="320"/>
                  </a:lnTo>
                  <a:lnTo>
                    <a:pt x="9" y="326"/>
                  </a:lnTo>
                  <a:lnTo>
                    <a:pt x="9" y="332"/>
                  </a:lnTo>
                  <a:lnTo>
                    <a:pt x="9" y="334"/>
                  </a:lnTo>
                  <a:lnTo>
                    <a:pt x="7" y="340"/>
                  </a:lnTo>
                  <a:lnTo>
                    <a:pt x="6" y="345"/>
                  </a:lnTo>
                  <a:lnTo>
                    <a:pt x="3" y="350"/>
                  </a:lnTo>
                  <a:lnTo>
                    <a:pt x="2" y="354"/>
                  </a:lnTo>
                  <a:lnTo>
                    <a:pt x="1" y="357"/>
                  </a:lnTo>
                  <a:lnTo>
                    <a:pt x="0" y="362"/>
                  </a:lnTo>
                  <a:lnTo>
                    <a:pt x="0" y="365"/>
                  </a:lnTo>
                  <a:lnTo>
                    <a:pt x="0" y="366"/>
                  </a:lnTo>
                  <a:lnTo>
                    <a:pt x="0" y="369"/>
                  </a:lnTo>
                  <a:lnTo>
                    <a:pt x="1" y="374"/>
                  </a:lnTo>
                  <a:lnTo>
                    <a:pt x="2" y="378"/>
                  </a:lnTo>
                  <a:lnTo>
                    <a:pt x="3" y="382"/>
                  </a:lnTo>
                  <a:lnTo>
                    <a:pt x="4" y="386"/>
                  </a:lnTo>
                  <a:lnTo>
                    <a:pt x="5" y="389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20" name="Freeform 554"/>
            <p:cNvSpPr>
              <a:spLocks/>
            </p:cNvSpPr>
            <p:nvPr/>
          </p:nvSpPr>
          <p:spPr bwMode="auto">
            <a:xfrm>
              <a:off x="3483880" y="6561308"/>
              <a:ext cx="2162987" cy="1456163"/>
            </a:xfrm>
            <a:custGeom>
              <a:avLst/>
              <a:gdLst>
                <a:gd name="T0" fmla="*/ 799 w 814"/>
                <a:gd name="T1" fmla="*/ 19 h 548"/>
                <a:gd name="T2" fmla="*/ 806 w 814"/>
                <a:gd name="T3" fmla="*/ 47 h 548"/>
                <a:gd name="T4" fmla="*/ 809 w 814"/>
                <a:gd name="T5" fmla="*/ 58 h 548"/>
                <a:gd name="T6" fmla="*/ 813 w 814"/>
                <a:gd name="T7" fmla="*/ 72 h 548"/>
                <a:gd name="T8" fmla="*/ 812 w 814"/>
                <a:gd name="T9" fmla="*/ 85 h 548"/>
                <a:gd name="T10" fmla="*/ 810 w 814"/>
                <a:gd name="T11" fmla="*/ 102 h 548"/>
                <a:gd name="T12" fmla="*/ 811 w 814"/>
                <a:gd name="T13" fmla="*/ 114 h 548"/>
                <a:gd name="T14" fmla="*/ 814 w 814"/>
                <a:gd name="T15" fmla="*/ 132 h 548"/>
                <a:gd name="T16" fmla="*/ 813 w 814"/>
                <a:gd name="T17" fmla="*/ 144 h 548"/>
                <a:gd name="T18" fmla="*/ 807 w 814"/>
                <a:gd name="T19" fmla="*/ 159 h 548"/>
                <a:gd name="T20" fmla="*/ 798 w 814"/>
                <a:gd name="T21" fmla="*/ 171 h 548"/>
                <a:gd name="T22" fmla="*/ 784 w 814"/>
                <a:gd name="T23" fmla="*/ 181 h 548"/>
                <a:gd name="T24" fmla="*/ 765 w 814"/>
                <a:gd name="T25" fmla="*/ 185 h 548"/>
                <a:gd name="T26" fmla="*/ 744 w 814"/>
                <a:gd name="T27" fmla="*/ 182 h 548"/>
                <a:gd name="T28" fmla="*/ 729 w 814"/>
                <a:gd name="T29" fmla="*/ 177 h 548"/>
                <a:gd name="T30" fmla="*/ 712 w 814"/>
                <a:gd name="T31" fmla="*/ 179 h 548"/>
                <a:gd name="T32" fmla="*/ 693 w 814"/>
                <a:gd name="T33" fmla="*/ 190 h 548"/>
                <a:gd name="T34" fmla="*/ 667 w 814"/>
                <a:gd name="T35" fmla="*/ 202 h 548"/>
                <a:gd name="T36" fmla="*/ 641 w 814"/>
                <a:gd name="T37" fmla="*/ 210 h 548"/>
                <a:gd name="T38" fmla="*/ 623 w 814"/>
                <a:gd name="T39" fmla="*/ 222 h 548"/>
                <a:gd name="T40" fmla="*/ 604 w 814"/>
                <a:gd name="T41" fmla="*/ 240 h 548"/>
                <a:gd name="T42" fmla="*/ 583 w 814"/>
                <a:gd name="T43" fmla="*/ 251 h 548"/>
                <a:gd name="T44" fmla="*/ 557 w 814"/>
                <a:gd name="T45" fmla="*/ 261 h 548"/>
                <a:gd name="T46" fmla="*/ 532 w 814"/>
                <a:gd name="T47" fmla="*/ 272 h 548"/>
                <a:gd name="T48" fmla="*/ 521 w 814"/>
                <a:gd name="T49" fmla="*/ 283 h 548"/>
                <a:gd name="T50" fmla="*/ 506 w 814"/>
                <a:gd name="T51" fmla="*/ 307 h 548"/>
                <a:gd name="T52" fmla="*/ 494 w 814"/>
                <a:gd name="T53" fmla="*/ 316 h 548"/>
                <a:gd name="T54" fmla="*/ 472 w 814"/>
                <a:gd name="T55" fmla="*/ 326 h 548"/>
                <a:gd name="T56" fmla="*/ 459 w 814"/>
                <a:gd name="T57" fmla="*/ 337 h 548"/>
                <a:gd name="T58" fmla="*/ 447 w 814"/>
                <a:gd name="T59" fmla="*/ 341 h 548"/>
                <a:gd name="T60" fmla="*/ 432 w 814"/>
                <a:gd name="T61" fmla="*/ 345 h 548"/>
                <a:gd name="T62" fmla="*/ 417 w 814"/>
                <a:gd name="T63" fmla="*/ 355 h 548"/>
                <a:gd name="T64" fmla="*/ 407 w 814"/>
                <a:gd name="T65" fmla="*/ 370 h 548"/>
                <a:gd name="T66" fmla="*/ 393 w 814"/>
                <a:gd name="T67" fmla="*/ 378 h 548"/>
                <a:gd name="T68" fmla="*/ 375 w 814"/>
                <a:gd name="T69" fmla="*/ 378 h 548"/>
                <a:gd name="T70" fmla="*/ 356 w 814"/>
                <a:gd name="T71" fmla="*/ 381 h 548"/>
                <a:gd name="T72" fmla="*/ 343 w 814"/>
                <a:gd name="T73" fmla="*/ 385 h 548"/>
                <a:gd name="T74" fmla="*/ 320 w 814"/>
                <a:gd name="T75" fmla="*/ 385 h 548"/>
                <a:gd name="T76" fmla="*/ 306 w 814"/>
                <a:gd name="T77" fmla="*/ 391 h 548"/>
                <a:gd name="T78" fmla="*/ 291 w 814"/>
                <a:gd name="T79" fmla="*/ 392 h 548"/>
                <a:gd name="T80" fmla="*/ 274 w 814"/>
                <a:gd name="T81" fmla="*/ 393 h 548"/>
                <a:gd name="T82" fmla="*/ 263 w 814"/>
                <a:gd name="T83" fmla="*/ 400 h 548"/>
                <a:gd name="T84" fmla="*/ 250 w 814"/>
                <a:gd name="T85" fmla="*/ 415 h 548"/>
                <a:gd name="T86" fmla="*/ 232 w 814"/>
                <a:gd name="T87" fmla="*/ 423 h 548"/>
                <a:gd name="T88" fmla="*/ 203 w 814"/>
                <a:gd name="T89" fmla="*/ 434 h 548"/>
                <a:gd name="T90" fmla="*/ 179 w 814"/>
                <a:gd name="T91" fmla="*/ 438 h 548"/>
                <a:gd name="T92" fmla="*/ 159 w 814"/>
                <a:gd name="T93" fmla="*/ 436 h 548"/>
                <a:gd name="T94" fmla="*/ 143 w 814"/>
                <a:gd name="T95" fmla="*/ 438 h 548"/>
                <a:gd name="T96" fmla="*/ 117 w 814"/>
                <a:gd name="T97" fmla="*/ 452 h 548"/>
                <a:gd name="T98" fmla="*/ 89 w 814"/>
                <a:gd name="T99" fmla="*/ 470 h 548"/>
                <a:gd name="T100" fmla="*/ 69 w 814"/>
                <a:gd name="T101" fmla="*/ 484 h 548"/>
                <a:gd name="T102" fmla="*/ 47 w 814"/>
                <a:gd name="T103" fmla="*/ 493 h 548"/>
                <a:gd name="T104" fmla="*/ 23 w 814"/>
                <a:gd name="T105" fmla="*/ 500 h 548"/>
                <a:gd name="T106" fmla="*/ 9 w 814"/>
                <a:gd name="T107" fmla="*/ 508 h 548"/>
                <a:gd name="T108" fmla="*/ 2 w 814"/>
                <a:gd name="T109" fmla="*/ 518 h 548"/>
                <a:gd name="T110" fmla="*/ 0 w 814"/>
                <a:gd name="T111" fmla="*/ 534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14" h="548">
                  <a:moveTo>
                    <a:pt x="795" y="0"/>
                  </a:moveTo>
                  <a:lnTo>
                    <a:pt x="796" y="4"/>
                  </a:lnTo>
                  <a:lnTo>
                    <a:pt x="797" y="11"/>
                  </a:lnTo>
                  <a:lnTo>
                    <a:pt x="799" y="19"/>
                  </a:lnTo>
                  <a:lnTo>
                    <a:pt x="800" y="23"/>
                  </a:lnTo>
                  <a:lnTo>
                    <a:pt x="802" y="33"/>
                  </a:lnTo>
                  <a:lnTo>
                    <a:pt x="805" y="39"/>
                  </a:lnTo>
                  <a:lnTo>
                    <a:pt x="806" y="47"/>
                  </a:lnTo>
                  <a:lnTo>
                    <a:pt x="807" y="51"/>
                  </a:lnTo>
                  <a:lnTo>
                    <a:pt x="808" y="55"/>
                  </a:lnTo>
                  <a:lnTo>
                    <a:pt x="808" y="56"/>
                  </a:lnTo>
                  <a:lnTo>
                    <a:pt x="809" y="58"/>
                  </a:lnTo>
                  <a:lnTo>
                    <a:pt x="810" y="63"/>
                  </a:lnTo>
                  <a:lnTo>
                    <a:pt x="812" y="66"/>
                  </a:lnTo>
                  <a:lnTo>
                    <a:pt x="812" y="69"/>
                  </a:lnTo>
                  <a:lnTo>
                    <a:pt x="813" y="72"/>
                  </a:lnTo>
                  <a:lnTo>
                    <a:pt x="813" y="75"/>
                  </a:lnTo>
                  <a:lnTo>
                    <a:pt x="813" y="79"/>
                  </a:lnTo>
                  <a:lnTo>
                    <a:pt x="813" y="83"/>
                  </a:lnTo>
                  <a:lnTo>
                    <a:pt x="812" y="85"/>
                  </a:lnTo>
                  <a:lnTo>
                    <a:pt x="810" y="91"/>
                  </a:lnTo>
                  <a:lnTo>
                    <a:pt x="810" y="97"/>
                  </a:lnTo>
                  <a:lnTo>
                    <a:pt x="810" y="99"/>
                  </a:lnTo>
                  <a:lnTo>
                    <a:pt x="810" y="102"/>
                  </a:lnTo>
                  <a:lnTo>
                    <a:pt x="810" y="105"/>
                  </a:lnTo>
                  <a:lnTo>
                    <a:pt x="810" y="107"/>
                  </a:lnTo>
                  <a:lnTo>
                    <a:pt x="810" y="110"/>
                  </a:lnTo>
                  <a:lnTo>
                    <a:pt x="811" y="114"/>
                  </a:lnTo>
                  <a:lnTo>
                    <a:pt x="812" y="118"/>
                  </a:lnTo>
                  <a:lnTo>
                    <a:pt x="813" y="123"/>
                  </a:lnTo>
                  <a:lnTo>
                    <a:pt x="814" y="127"/>
                  </a:lnTo>
                  <a:lnTo>
                    <a:pt x="814" y="132"/>
                  </a:lnTo>
                  <a:lnTo>
                    <a:pt x="814" y="136"/>
                  </a:lnTo>
                  <a:lnTo>
                    <a:pt x="814" y="138"/>
                  </a:lnTo>
                  <a:lnTo>
                    <a:pt x="814" y="142"/>
                  </a:lnTo>
                  <a:lnTo>
                    <a:pt x="813" y="144"/>
                  </a:lnTo>
                  <a:lnTo>
                    <a:pt x="812" y="148"/>
                  </a:lnTo>
                  <a:lnTo>
                    <a:pt x="811" y="151"/>
                  </a:lnTo>
                  <a:lnTo>
                    <a:pt x="810" y="156"/>
                  </a:lnTo>
                  <a:lnTo>
                    <a:pt x="807" y="159"/>
                  </a:lnTo>
                  <a:lnTo>
                    <a:pt x="806" y="162"/>
                  </a:lnTo>
                  <a:lnTo>
                    <a:pt x="803" y="165"/>
                  </a:lnTo>
                  <a:lnTo>
                    <a:pt x="800" y="169"/>
                  </a:lnTo>
                  <a:lnTo>
                    <a:pt x="798" y="171"/>
                  </a:lnTo>
                  <a:lnTo>
                    <a:pt x="794" y="174"/>
                  </a:lnTo>
                  <a:lnTo>
                    <a:pt x="790" y="176"/>
                  </a:lnTo>
                  <a:lnTo>
                    <a:pt x="786" y="179"/>
                  </a:lnTo>
                  <a:lnTo>
                    <a:pt x="784" y="181"/>
                  </a:lnTo>
                  <a:lnTo>
                    <a:pt x="778" y="183"/>
                  </a:lnTo>
                  <a:lnTo>
                    <a:pt x="773" y="184"/>
                  </a:lnTo>
                  <a:lnTo>
                    <a:pt x="770" y="185"/>
                  </a:lnTo>
                  <a:lnTo>
                    <a:pt x="765" y="185"/>
                  </a:lnTo>
                  <a:lnTo>
                    <a:pt x="761" y="185"/>
                  </a:lnTo>
                  <a:lnTo>
                    <a:pt x="756" y="185"/>
                  </a:lnTo>
                  <a:lnTo>
                    <a:pt x="750" y="184"/>
                  </a:lnTo>
                  <a:lnTo>
                    <a:pt x="744" y="182"/>
                  </a:lnTo>
                  <a:lnTo>
                    <a:pt x="738" y="179"/>
                  </a:lnTo>
                  <a:lnTo>
                    <a:pt x="734" y="178"/>
                  </a:lnTo>
                  <a:lnTo>
                    <a:pt x="732" y="177"/>
                  </a:lnTo>
                  <a:lnTo>
                    <a:pt x="729" y="177"/>
                  </a:lnTo>
                  <a:lnTo>
                    <a:pt x="727" y="176"/>
                  </a:lnTo>
                  <a:lnTo>
                    <a:pt x="722" y="176"/>
                  </a:lnTo>
                  <a:lnTo>
                    <a:pt x="717" y="177"/>
                  </a:lnTo>
                  <a:lnTo>
                    <a:pt x="712" y="179"/>
                  </a:lnTo>
                  <a:lnTo>
                    <a:pt x="707" y="181"/>
                  </a:lnTo>
                  <a:lnTo>
                    <a:pt x="700" y="184"/>
                  </a:lnTo>
                  <a:lnTo>
                    <a:pt x="694" y="189"/>
                  </a:lnTo>
                  <a:lnTo>
                    <a:pt x="693" y="190"/>
                  </a:lnTo>
                  <a:lnTo>
                    <a:pt x="687" y="194"/>
                  </a:lnTo>
                  <a:lnTo>
                    <a:pt x="681" y="197"/>
                  </a:lnTo>
                  <a:lnTo>
                    <a:pt x="674" y="200"/>
                  </a:lnTo>
                  <a:lnTo>
                    <a:pt x="667" y="202"/>
                  </a:lnTo>
                  <a:lnTo>
                    <a:pt x="659" y="204"/>
                  </a:lnTo>
                  <a:lnTo>
                    <a:pt x="653" y="205"/>
                  </a:lnTo>
                  <a:lnTo>
                    <a:pt x="647" y="207"/>
                  </a:lnTo>
                  <a:lnTo>
                    <a:pt x="641" y="210"/>
                  </a:lnTo>
                  <a:lnTo>
                    <a:pt x="636" y="212"/>
                  </a:lnTo>
                  <a:lnTo>
                    <a:pt x="631" y="216"/>
                  </a:lnTo>
                  <a:lnTo>
                    <a:pt x="627" y="218"/>
                  </a:lnTo>
                  <a:lnTo>
                    <a:pt x="623" y="222"/>
                  </a:lnTo>
                  <a:lnTo>
                    <a:pt x="618" y="227"/>
                  </a:lnTo>
                  <a:lnTo>
                    <a:pt x="614" y="231"/>
                  </a:lnTo>
                  <a:lnTo>
                    <a:pt x="608" y="237"/>
                  </a:lnTo>
                  <a:lnTo>
                    <a:pt x="604" y="240"/>
                  </a:lnTo>
                  <a:lnTo>
                    <a:pt x="600" y="243"/>
                  </a:lnTo>
                  <a:lnTo>
                    <a:pt x="594" y="247"/>
                  </a:lnTo>
                  <a:lnTo>
                    <a:pt x="589" y="249"/>
                  </a:lnTo>
                  <a:lnTo>
                    <a:pt x="583" y="251"/>
                  </a:lnTo>
                  <a:lnTo>
                    <a:pt x="578" y="253"/>
                  </a:lnTo>
                  <a:lnTo>
                    <a:pt x="571" y="255"/>
                  </a:lnTo>
                  <a:lnTo>
                    <a:pt x="564" y="258"/>
                  </a:lnTo>
                  <a:lnTo>
                    <a:pt x="557" y="261"/>
                  </a:lnTo>
                  <a:lnTo>
                    <a:pt x="547" y="264"/>
                  </a:lnTo>
                  <a:lnTo>
                    <a:pt x="538" y="268"/>
                  </a:lnTo>
                  <a:lnTo>
                    <a:pt x="535" y="270"/>
                  </a:lnTo>
                  <a:lnTo>
                    <a:pt x="532" y="272"/>
                  </a:lnTo>
                  <a:lnTo>
                    <a:pt x="529" y="274"/>
                  </a:lnTo>
                  <a:lnTo>
                    <a:pt x="525" y="278"/>
                  </a:lnTo>
                  <a:lnTo>
                    <a:pt x="522" y="281"/>
                  </a:lnTo>
                  <a:lnTo>
                    <a:pt x="521" y="283"/>
                  </a:lnTo>
                  <a:lnTo>
                    <a:pt x="519" y="286"/>
                  </a:lnTo>
                  <a:lnTo>
                    <a:pt x="514" y="295"/>
                  </a:lnTo>
                  <a:lnTo>
                    <a:pt x="509" y="303"/>
                  </a:lnTo>
                  <a:lnTo>
                    <a:pt x="506" y="307"/>
                  </a:lnTo>
                  <a:lnTo>
                    <a:pt x="503" y="310"/>
                  </a:lnTo>
                  <a:lnTo>
                    <a:pt x="500" y="312"/>
                  </a:lnTo>
                  <a:lnTo>
                    <a:pt x="497" y="314"/>
                  </a:lnTo>
                  <a:lnTo>
                    <a:pt x="494" y="316"/>
                  </a:lnTo>
                  <a:lnTo>
                    <a:pt x="491" y="318"/>
                  </a:lnTo>
                  <a:lnTo>
                    <a:pt x="484" y="321"/>
                  </a:lnTo>
                  <a:lnTo>
                    <a:pt x="478" y="324"/>
                  </a:lnTo>
                  <a:lnTo>
                    <a:pt x="472" y="326"/>
                  </a:lnTo>
                  <a:lnTo>
                    <a:pt x="467" y="331"/>
                  </a:lnTo>
                  <a:lnTo>
                    <a:pt x="464" y="333"/>
                  </a:lnTo>
                  <a:lnTo>
                    <a:pt x="461" y="335"/>
                  </a:lnTo>
                  <a:lnTo>
                    <a:pt x="459" y="337"/>
                  </a:lnTo>
                  <a:lnTo>
                    <a:pt x="456" y="338"/>
                  </a:lnTo>
                  <a:lnTo>
                    <a:pt x="452" y="340"/>
                  </a:lnTo>
                  <a:lnTo>
                    <a:pt x="449" y="341"/>
                  </a:lnTo>
                  <a:lnTo>
                    <a:pt x="447" y="341"/>
                  </a:lnTo>
                  <a:lnTo>
                    <a:pt x="444" y="342"/>
                  </a:lnTo>
                  <a:lnTo>
                    <a:pt x="440" y="343"/>
                  </a:lnTo>
                  <a:lnTo>
                    <a:pt x="436" y="344"/>
                  </a:lnTo>
                  <a:lnTo>
                    <a:pt x="432" y="345"/>
                  </a:lnTo>
                  <a:lnTo>
                    <a:pt x="429" y="346"/>
                  </a:lnTo>
                  <a:lnTo>
                    <a:pt x="424" y="349"/>
                  </a:lnTo>
                  <a:lnTo>
                    <a:pt x="420" y="352"/>
                  </a:lnTo>
                  <a:lnTo>
                    <a:pt x="417" y="355"/>
                  </a:lnTo>
                  <a:lnTo>
                    <a:pt x="415" y="358"/>
                  </a:lnTo>
                  <a:lnTo>
                    <a:pt x="412" y="362"/>
                  </a:lnTo>
                  <a:lnTo>
                    <a:pt x="409" y="366"/>
                  </a:lnTo>
                  <a:lnTo>
                    <a:pt x="407" y="370"/>
                  </a:lnTo>
                  <a:lnTo>
                    <a:pt x="403" y="373"/>
                  </a:lnTo>
                  <a:lnTo>
                    <a:pt x="400" y="375"/>
                  </a:lnTo>
                  <a:lnTo>
                    <a:pt x="396" y="377"/>
                  </a:lnTo>
                  <a:lnTo>
                    <a:pt x="393" y="378"/>
                  </a:lnTo>
                  <a:lnTo>
                    <a:pt x="389" y="378"/>
                  </a:lnTo>
                  <a:lnTo>
                    <a:pt x="386" y="379"/>
                  </a:lnTo>
                  <a:lnTo>
                    <a:pt x="383" y="379"/>
                  </a:lnTo>
                  <a:lnTo>
                    <a:pt x="375" y="378"/>
                  </a:lnTo>
                  <a:lnTo>
                    <a:pt x="372" y="378"/>
                  </a:lnTo>
                  <a:lnTo>
                    <a:pt x="366" y="378"/>
                  </a:lnTo>
                  <a:lnTo>
                    <a:pt x="361" y="379"/>
                  </a:lnTo>
                  <a:lnTo>
                    <a:pt x="356" y="381"/>
                  </a:lnTo>
                  <a:lnTo>
                    <a:pt x="351" y="383"/>
                  </a:lnTo>
                  <a:lnTo>
                    <a:pt x="349" y="383"/>
                  </a:lnTo>
                  <a:lnTo>
                    <a:pt x="346" y="384"/>
                  </a:lnTo>
                  <a:lnTo>
                    <a:pt x="343" y="385"/>
                  </a:lnTo>
                  <a:lnTo>
                    <a:pt x="337" y="385"/>
                  </a:lnTo>
                  <a:lnTo>
                    <a:pt x="330" y="384"/>
                  </a:lnTo>
                  <a:lnTo>
                    <a:pt x="323" y="384"/>
                  </a:lnTo>
                  <a:lnTo>
                    <a:pt x="320" y="385"/>
                  </a:lnTo>
                  <a:lnTo>
                    <a:pt x="318" y="386"/>
                  </a:lnTo>
                  <a:lnTo>
                    <a:pt x="314" y="388"/>
                  </a:lnTo>
                  <a:lnTo>
                    <a:pt x="309" y="389"/>
                  </a:lnTo>
                  <a:lnTo>
                    <a:pt x="306" y="391"/>
                  </a:lnTo>
                  <a:lnTo>
                    <a:pt x="304" y="392"/>
                  </a:lnTo>
                  <a:lnTo>
                    <a:pt x="302" y="392"/>
                  </a:lnTo>
                  <a:lnTo>
                    <a:pt x="296" y="392"/>
                  </a:lnTo>
                  <a:lnTo>
                    <a:pt x="291" y="392"/>
                  </a:lnTo>
                  <a:lnTo>
                    <a:pt x="288" y="392"/>
                  </a:lnTo>
                  <a:lnTo>
                    <a:pt x="283" y="392"/>
                  </a:lnTo>
                  <a:lnTo>
                    <a:pt x="277" y="392"/>
                  </a:lnTo>
                  <a:lnTo>
                    <a:pt x="274" y="393"/>
                  </a:lnTo>
                  <a:lnTo>
                    <a:pt x="272" y="394"/>
                  </a:lnTo>
                  <a:lnTo>
                    <a:pt x="269" y="395"/>
                  </a:lnTo>
                  <a:lnTo>
                    <a:pt x="265" y="398"/>
                  </a:lnTo>
                  <a:lnTo>
                    <a:pt x="263" y="400"/>
                  </a:lnTo>
                  <a:lnTo>
                    <a:pt x="262" y="403"/>
                  </a:lnTo>
                  <a:lnTo>
                    <a:pt x="257" y="408"/>
                  </a:lnTo>
                  <a:lnTo>
                    <a:pt x="254" y="411"/>
                  </a:lnTo>
                  <a:lnTo>
                    <a:pt x="250" y="415"/>
                  </a:lnTo>
                  <a:lnTo>
                    <a:pt x="246" y="417"/>
                  </a:lnTo>
                  <a:lnTo>
                    <a:pt x="242" y="420"/>
                  </a:lnTo>
                  <a:lnTo>
                    <a:pt x="238" y="421"/>
                  </a:lnTo>
                  <a:lnTo>
                    <a:pt x="232" y="423"/>
                  </a:lnTo>
                  <a:lnTo>
                    <a:pt x="227" y="426"/>
                  </a:lnTo>
                  <a:lnTo>
                    <a:pt x="224" y="426"/>
                  </a:lnTo>
                  <a:lnTo>
                    <a:pt x="216" y="429"/>
                  </a:lnTo>
                  <a:lnTo>
                    <a:pt x="203" y="434"/>
                  </a:lnTo>
                  <a:lnTo>
                    <a:pt x="192" y="437"/>
                  </a:lnTo>
                  <a:lnTo>
                    <a:pt x="188" y="437"/>
                  </a:lnTo>
                  <a:lnTo>
                    <a:pt x="183" y="438"/>
                  </a:lnTo>
                  <a:lnTo>
                    <a:pt x="179" y="438"/>
                  </a:lnTo>
                  <a:lnTo>
                    <a:pt x="173" y="437"/>
                  </a:lnTo>
                  <a:lnTo>
                    <a:pt x="167" y="436"/>
                  </a:lnTo>
                  <a:lnTo>
                    <a:pt x="163" y="436"/>
                  </a:lnTo>
                  <a:lnTo>
                    <a:pt x="159" y="436"/>
                  </a:lnTo>
                  <a:lnTo>
                    <a:pt x="155" y="435"/>
                  </a:lnTo>
                  <a:lnTo>
                    <a:pt x="149" y="437"/>
                  </a:lnTo>
                  <a:lnTo>
                    <a:pt x="145" y="437"/>
                  </a:lnTo>
                  <a:lnTo>
                    <a:pt x="143" y="438"/>
                  </a:lnTo>
                  <a:lnTo>
                    <a:pt x="136" y="441"/>
                  </a:lnTo>
                  <a:lnTo>
                    <a:pt x="130" y="446"/>
                  </a:lnTo>
                  <a:lnTo>
                    <a:pt x="122" y="450"/>
                  </a:lnTo>
                  <a:lnTo>
                    <a:pt x="117" y="452"/>
                  </a:lnTo>
                  <a:lnTo>
                    <a:pt x="110" y="457"/>
                  </a:lnTo>
                  <a:lnTo>
                    <a:pt x="102" y="462"/>
                  </a:lnTo>
                  <a:lnTo>
                    <a:pt x="96" y="466"/>
                  </a:lnTo>
                  <a:lnTo>
                    <a:pt x="89" y="470"/>
                  </a:lnTo>
                  <a:lnTo>
                    <a:pt x="83" y="474"/>
                  </a:lnTo>
                  <a:lnTo>
                    <a:pt x="79" y="478"/>
                  </a:lnTo>
                  <a:lnTo>
                    <a:pt x="74" y="481"/>
                  </a:lnTo>
                  <a:lnTo>
                    <a:pt x="69" y="484"/>
                  </a:lnTo>
                  <a:lnTo>
                    <a:pt x="64" y="486"/>
                  </a:lnTo>
                  <a:lnTo>
                    <a:pt x="57" y="489"/>
                  </a:lnTo>
                  <a:lnTo>
                    <a:pt x="54" y="491"/>
                  </a:lnTo>
                  <a:lnTo>
                    <a:pt x="47" y="493"/>
                  </a:lnTo>
                  <a:lnTo>
                    <a:pt x="45" y="494"/>
                  </a:lnTo>
                  <a:lnTo>
                    <a:pt x="35" y="496"/>
                  </a:lnTo>
                  <a:lnTo>
                    <a:pt x="26" y="499"/>
                  </a:lnTo>
                  <a:lnTo>
                    <a:pt x="23" y="500"/>
                  </a:lnTo>
                  <a:lnTo>
                    <a:pt x="19" y="501"/>
                  </a:lnTo>
                  <a:lnTo>
                    <a:pt x="15" y="503"/>
                  </a:lnTo>
                  <a:lnTo>
                    <a:pt x="12" y="506"/>
                  </a:lnTo>
                  <a:lnTo>
                    <a:pt x="9" y="508"/>
                  </a:lnTo>
                  <a:lnTo>
                    <a:pt x="7" y="511"/>
                  </a:lnTo>
                  <a:lnTo>
                    <a:pt x="5" y="513"/>
                  </a:lnTo>
                  <a:lnTo>
                    <a:pt x="4" y="515"/>
                  </a:lnTo>
                  <a:lnTo>
                    <a:pt x="2" y="518"/>
                  </a:lnTo>
                  <a:lnTo>
                    <a:pt x="1" y="521"/>
                  </a:lnTo>
                  <a:lnTo>
                    <a:pt x="0" y="525"/>
                  </a:lnTo>
                  <a:lnTo>
                    <a:pt x="0" y="530"/>
                  </a:lnTo>
                  <a:lnTo>
                    <a:pt x="0" y="534"/>
                  </a:lnTo>
                  <a:lnTo>
                    <a:pt x="0" y="537"/>
                  </a:lnTo>
                  <a:lnTo>
                    <a:pt x="2" y="543"/>
                  </a:lnTo>
                  <a:lnTo>
                    <a:pt x="4" y="548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21" name="Freeform 555"/>
            <p:cNvSpPr>
              <a:spLocks/>
            </p:cNvSpPr>
            <p:nvPr/>
          </p:nvSpPr>
          <p:spPr bwMode="auto">
            <a:xfrm>
              <a:off x="3037475" y="8017469"/>
              <a:ext cx="507521" cy="961985"/>
            </a:xfrm>
            <a:custGeom>
              <a:avLst/>
              <a:gdLst>
                <a:gd name="T0" fmla="*/ 257 w 272"/>
                <a:gd name="T1" fmla="*/ 11 h 569"/>
                <a:gd name="T2" fmla="*/ 263 w 272"/>
                <a:gd name="T3" fmla="*/ 23 h 569"/>
                <a:gd name="T4" fmla="*/ 262 w 272"/>
                <a:gd name="T5" fmla="*/ 37 h 569"/>
                <a:gd name="T6" fmla="*/ 256 w 272"/>
                <a:gd name="T7" fmla="*/ 51 h 569"/>
                <a:gd name="T8" fmla="*/ 247 w 272"/>
                <a:gd name="T9" fmla="*/ 63 h 569"/>
                <a:gd name="T10" fmla="*/ 248 w 272"/>
                <a:gd name="T11" fmla="*/ 72 h 569"/>
                <a:gd name="T12" fmla="*/ 256 w 272"/>
                <a:gd name="T13" fmla="*/ 83 h 569"/>
                <a:gd name="T14" fmla="*/ 265 w 272"/>
                <a:gd name="T15" fmla="*/ 94 h 569"/>
                <a:gd name="T16" fmla="*/ 265 w 272"/>
                <a:gd name="T17" fmla="*/ 106 h 569"/>
                <a:gd name="T18" fmla="*/ 264 w 272"/>
                <a:gd name="T19" fmla="*/ 116 h 569"/>
                <a:gd name="T20" fmla="*/ 262 w 272"/>
                <a:gd name="T21" fmla="*/ 131 h 569"/>
                <a:gd name="T22" fmla="*/ 263 w 272"/>
                <a:gd name="T23" fmla="*/ 165 h 569"/>
                <a:gd name="T24" fmla="*/ 266 w 272"/>
                <a:gd name="T25" fmla="*/ 182 h 569"/>
                <a:gd name="T26" fmla="*/ 268 w 272"/>
                <a:gd name="T27" fmla="*/ 195 h 569"/>
                <a:gd name="T28" fmla="*/ 272 w 272"/>
                <a:gd name="T29" fmla="*/ 204 h 569"/>
                <a:gd name="T30" fmla="*/ 272 w 272"/>
                <a:gd name="T31" fmla="*/ 211 h 569"/>
                <a:gd name="T32" fmla="*/ 266 w 272"/>
                <a:gd name="T33" fmla="*/ 225 h 569"/>
                <a:gd name="T34" fmla="*/ 262 w 272"/>
                <a:gd name="T35" fmla="*/ 234 h 569"/>
                <a:gd name="T36" fmla="*/ 261 w 272"/>
                <a:gd name="T37" fmla="*/ 248 h 569"/>
                <a:gd name="T38" fmla="*/ 268 w 272"/>
                <a:gd name="T39" fmla="*/ 271 h 569"/>
                <a:gd name="T40" fmla="*/ 270 w 272"/>
                <a:gd name="T41" fmla="*/ 279 h 569"/>
                <a:gd name="T42" fmla="*/ 268 w 272"/>
                <a:gd name="T43" fmla="*/ 284 h 569"/>
                <a:gd name="T44" fmla="*/ 266 w 272"/>
                <a:gd name="T45" fmla="*/ 288 h 569"/>
                <a:gd name="T46" fmla="*/ 260 w 272"/>
                <a:gd name="T47" fmla="*/ 296 h 569"/>
                <a:gd name="T48" fmla="*/ 249 w 272"/>
                <a:gd name="T49" fmla="*/ 303 h 569"/>
                <a:gd name="T50" fmla="*/ 240 w 272"/>
                <a:gd name="T51" fmla="*/ 306 h 569"/>
                <a:gd name="T52" fmla="*/ 228 w 272"/>
                <a:gd name="T53" fmla="*/ 305 h 569"/>
                <a:gd name="T54" fmla="*/ 214 w 272"/>
                <a:gd name="T55" fmla="*/ 304 h 569"/>
                <a:gd name="T56" fmla="*/ 205 w 272"/>
                <a:gd name="T57" fmla="*/ 307 h 569"/>
                <a:gd name="T58" fmla="*/ 190 w 272"/>
                <a:gd name="T59" fmla="*/ 316 h 569"/>
                <a:gd name="T60" fmla="*/ 183 w 272"/>
                <a:gd name="T61" fmla="*/ 321 h 569"/>
                <a:gd name="T62" fmla="*/ 173 w 272"/>
                <a:gd name="T63" fmla="*/ 323 h 569"/>
                <a:gd name="T64" fmla="*/ 150 w 272"/>
                <a:gd name="T65" fmla="*/ 324 h 569"/>
                <a:gd name="T66" fmla="*/ 130 w 272"/>
                <a:gd name="T67" fmla="*/ 330 h 569"/>
                <a:gd name="T68" fmla="*/ 110 w 272"/>
                <a:gd name="T69" fmla="*/ 340 h 569"/>
                <a:gd name="T70" fmla="*/ 92 w 272"/>
                <a:gd name="T71" fmla="*/ 353 h 569"/>
                <a:gd name="T72" fmla="*/ 65 w 272"/>
                <a:gd name="T73" fmla="*/ 377 h 569"/>
                <a:gd name="T74" fmla="*/ 49 w 272"/>
                <a:gd name="T75" fmla="*/ 393 h 569"/>
                <a:gd name="T76" fmla="*/ 41 w 272"/>
                <a:gd name="T77" fmla="*/ 403 h 569"/>
                <a:gd name="T78" fmla="*/ 29 w 272"/>
                <a:gd name="T79" fmla="*/ 419 h 569"/>
                <a:gd name="T80" fmla="*/ 18 w 272"/>
                <a:gd name="T81" fmla="*/ 439 h 569"/>
                <a:gd name="T82" fmla="*/ 10 w 272"/>
                <a:gd name="T83" fmla="*/ 460 h 569"/>
                <a:gd name="T84" fmla="*/ 7 w 272"/>
                <a:gd name="T85" fmla="*/ 481 h 569"/>
                <a:gd name="T86" fmla="*/ 3 w 272"/>
                <a:gd name="T87" fmla="*/ 509 h 569"/>
                <a:gd name="T88" fmla="*/ 1 w 272"/>
                <a:gd name="T89" fmla="*/ 526 h 569"/>
                <a:gd name="T90" fmla="*/ 1 w 272"/>
                <a:gd name="T91" fmla="*/ 563 h 569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2610 w 10000"/>
                <a:gd name="connsiteY109" fmla="*/ 6520 h 10000"/>
                <a:gd name="connsiteX110" fmla="*/ 2169 w 10000"/>
                <a:gd name="connsiteY110" fmla="*/ 6714 h 10000"/>
                <a:gd name="connsiteX111" fmla="*/ 1949 w 10000"/>
                <a:gd name="connsiteY111" fmla="*/ 6854 h 10000"/>
                <a:gd name="connsiteX112" fmla="*/ 1801 w 10000"/>
                <a:gd name="connsiteY112" fmla="*/ 6907 h 10000"/>
                <a:gd name="connsiteX113" fmla="*/ 1691 w 10000"/>
                <a:gd name="connsiteY113" fmla="*/ 6960 h 10000"/>
                <a:gd name="connsiteX114" fmla="*/ 1581 w 10000"/>
                <a:gd name="connsiteY114" fmla="*/ 7012 h 10000"/>
                <a:gd name="connsiteX115" fmla="*/ 1507 w 10000"/>
                <a:gd name="connsiteY115" fmla="*/ 7083 h 10000"/>
                <a:gd name="connsiteX116" fmla="*/ 1360 w 10000"/>
                <a:gd name="connsiteY116" fmla="*/ 7170 h 10000"/>
                <a:gd name="connsiteX117" fmla="*/ 1176 w 10000"/>
                <a:gd name="connsiteY117" fmla="*/ 7311 h 10000"/>
                <a:gd name="connsiteX118" fmla="*/ 1066 w 10000"/>
                <a:gd name="connsiteY118" fmla="*/ 7364 h 10000"/>
                <a:gd name="connsiteX119" fmla="*/ 993 w 10000"/>
                <a:gd name="connsiteY119" fmla="*/ 7452 h 10000"/>
                <a:gd name="connsiteX120" fmla="*/ 846 w 10000"/>
                <a:gd name="connsiteY120" fmla="*/ 7557 h 10000"/>
                <a:gd name="connsiteX121" fmla="*/ 662 w 10000"/>
                <a:gd name="connsiteY121" fmla="*/ 7715 h 10000"/>
                <a:gd name="connsiteX122" fmla="*/ 515 w 10000"/>
                <a:gd name="connsiteY122" fmla="*/ 7891 h 10000"/>
                <a:gd name="connsiteX123" fmla="*/ 478 w 10000"/>
                <a:gd name="connsiteY123" fmla="*/ 7961 h 10000"/>
                <a:gd name="connsiteX124" fmla="*/ 368 w 10000"/>
                <a:gd name="connsiteY124" fmla="*/ 8084 h 10000"/>
                <a:gd name="connsiteX125" fmla="*/ 294 w 10000"/>
                <a:gd name="connsiteY125" fmla="*/ 8260 h 10000"/>
                <a:gd name="connsiteX126" fmla="*/ 257 w 10000"/>
                <a:gd name="connsiteY126" fmla="*/ 8313 h 10000"/>
                <a:gd name="connsiteX127" fmla="*/ 257 w 10000"/>
                <a:gd name="connsiteY127" fmla="*/ 8453 h 10000"/>
                <a:gd name="connsiteX128" fmla="*/ 184 w 10000"/>
                <a:gd name="connsiteY128" fmla="*/ 8612 h 10000"/>
                <a:gd name="connsiteX129" fmla="*/ 147 w 10000"/>
                <a:gd name="connsiteY129" fmla="*/ 8787 h 10000"/>
                <a:gd name="connsiteX130" fmla="*/ 110 w 10000"/>
                <a:gd name="connsiteY130" fmla="*/ 8946 h 10000"/>
                <a:gd name="connsiteX131" fmla="*/ 110 w 10000"/>
                <a:gd name="connsiteY131" fmla="*/ 8998 h 10000"/>
                <a:gd name="connsiteX132" fmla="*/ 110 w 10000"/>
                <a:gd name="connsiteY132" fmla="*/ 9051 h 10000"/>
                <a:gd name="connsiteX133" fmla="*/ 37 w 10000"/>
                <a:gd name="connsiteY133" fmla="*/ 9244 h 10000"/>
                <a:gd name="connsiteX134" fmla="*/ 37 w 10000"/>
                <a:gd name="connsiteY134" fmla="*/ 9596 h 10000"/>
                <a:gd name="connsiteX135" fmla="*/ 0 w 10000"/>
                <a:gd name="connsiteY135" fmla="*/ 9684 h 10000"/>
                <a:gd name="connsiteX136" fmla="*/ 37 w 10000"/>
                <a:gd name="connsiteY136" fmla="*/ 9895 h 10000"/>
                <a:gd name="connsiteX137" fmla="*/ 37 w 10000"/>
                <a:gd name="connsiteY137" fmla="*/ 10000 h 10000"/>
                <a:gd name="connsiteX138" fmla="*/ 37 w 10000"/>
                <a:gd name="connsiteY138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2169 w 10000"/>
                <a:gd name="connsiteY109" fmla="*/ 6714 h 10000"/>
                <a:gd name="connsiteX110" fmla="*/ 1949 w 10000"/>
                <a:gd name="connsiteY110" fmla="*/ 6854 h 10000"/>
                <a:gd name="connsiteX111" fmla="*/ 1801 w 10000"/>
                <a:gd name="connsiteY111" fmla="*/ 6907 h 10000"/>
                <a:gd name="connsiteX112" fmla="*/ 1691 w 10000"/>
                <a:gd name="connsiteY112" fmla="*/ 6960 h 10000"/>
                <a:gd name="connsiteX113" fmla="*/ 1581 w 10000"/>
                <a:gd name="connsiteY113" fmla="*/ 7012 h 10000"/>
                <a:gd name="connsiteX114" fmla="*/ 1507 w 10000"/>
                <a:gd name="connsiteY114" fmla="*/ 7083 h 10000"/>
                <a:gd name="connsiteX115" fmla="*/ 1360 w 10000"/>
                <a:gd name="connsiteY115" fmla="*/ 7170 h 10000"/>
                <a:gd name="connsiteX116" fmla="*/ 1176 w 10000"/>
                <a:gd name="connsiteY116" fmla="*/ 7311 h 10000"/>
                <a:gd name="connsiteX117" fmla="*/ 1066 w 10000"/>
                <a:gd name="connsiteY117" fmla="*/ 7364 h 10000"/>
                <a:gd name="connsiteX118" fmla="*/ 993 w 10000"/>
                <a:gd name="connsiteY118" fmla="*/ 7452 h 10000"/>
                <a:gd name="connsiteX119" fmla="*/ 846 w 10000"/>
                <a:gd name="connsiteY119" fmla="*/ 7557 h 10000"/>
                <a:gd name="connsiteX120" fmla="*/ 662 w 10000"/>
                <a:gd name="connsiteY120" fmla="*/ 7715 h 10000"/>
                <a:gd name="connsiteX121" fmla="*/ 515 w 10000"/>
                <a:gd name="connsiteY121" fmla="*/ 7891 h 10000"/>
                <a:gd name="connsiteX122" fmla="*/ 478 w 10000"/>
                <a:gd name="connsiteY122" fmla="*/ 7961 h 10000"/>
                <a:gd name="connsiteX123" fmla="*/ 368 w 10000"/>
                <a:gd name="connsiteY123" fmla="*/ 8084 h 10000"/>
                <a:gd name="connsiteX124" fmla="*/ 294 w 10000"/>
                <a:gd name="connsiteY124" fmla="*/ 8260 h 10000"/>
                <a:gd name="connsiteX125" fmla="*/ 257 w 10000"/>
                <a:gd name="connsiteY125" fmla="*/ 8313 h 10000"/>
                <a:gd name="connsiteX126" fmla="*/ 257 w 10000"/>
                <a:gd name="connsiteY126" fmla="*/ 8453 h 10000"/>
                <a:gd name="connsiteX127" fmla="*/ 184 w 10000"/>
                <a:gd name="connsiteY127" fmla="*/ 8612 h 10000"/>
                <a:gd name="connsiteX128" fmla="*/ 147 w 10000"/>
                <a:gd name="connsiteY128" fmla="*/ 8787 h 10000"/>
                <a:gd name="connsiteX129" fmla="*/ 110 w 10000"/>
                <a:gd name="connsiteY129" fmla="*/ 8946 h 10000"/>
                <a:gd name="connsiteX130" fmla="*/ 110 w 10000"/>
                <a:gd name="connsiteY130" fmla="*/ 8998 h 10000"/>
                <a:gd name="connsiteX131" fmla="*/ 110 w 10000"/>
                <a:gd name="connsiteY131" fmla="*/ 9051 h 10000"/>
                <a:gd name="connsiteX132" fmla="*/ 37 w 10000"/>
                <a:gd name="connsiteY132" fmla="*/ 9244 h 10000"/>
                <a:gd name="connsiteX133" fmla="*/ 37 w 10000"/>
                <a:gd name="connsiteY133" fmla="*/ 9596 h 10000"/>
                <a:gd name="connsiteX134" fmla="*/ 0 w 10000"/>
                <a:gd name="connsiteY134" fmla="*/ 9684 h 10000"/>
                <a:gd name="connsiteX135" fmla="*/ 37 w 10000"/>
                <a:gd name="connsiteY135" fmla="*/ 9895 h 10000"/>
                <a:gd name="connsiteX136" fmla="*/ 37 w 10000"/>
                <a:gd name="connsiteY136" fmla="*/ 10000 h 10000"/>
                <a:gd name="connsiteX137" fmla="*/ 37 w 10000"/>
                <a:gd name="connsiteY137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2169 w 10000"/>
                <a:gd name="connsiteY109" fmla="*/ 6714 h 10000"/>
                <a:gd name="connsiteX110" fmla="*/ 1801 w 10000"/>
                <a:gd name="connsiteY110" fmla="*/ 6907 h 10000"/>
                <a:gd name="connsiteX111" fmla="*/ 1691 w 10000"/>
                <a:gd name="connsiteY111" fmla="*/ 6960 h 10000"/>
                <a:gd name="connsiteX112" fmla="*/ 1581 w 10000"/>
                <a:gd name="connsiteY112" fmla="*/ 7012 h 10000"/>
                <a:gd name="connsiteX113" fmla="*/ 1507 w 10000"/>
                <a:gd name="connsiteY113" fmla="*/ 7083 h 10000"/>
                <a:gd name="connsiteX114" fmla="*/ 1360 w 10000"/>
                <a:gd name="connsiteY114" fmla="*/ 7170 h 10000"/>
                <a:gd name="connsiteX115" fmla="*/ 1176 w 10000"/>
                <a:gd name="connsiteY115" fmla="*/ 7311 h 10000"/>
                <a:gd name="connsiteX116" fmla="*/ 1066 w 10000"/>
                <a:gd name="connsiteY116" fmla="*/ 7364 h 10000"/>
                <a:gd name="connsiteX117" fmla="*/ 993 w 10000"/>
                <a:gd name="connsiteY117" fmla="*/ 7452 h 10000"/>
                <a:gd name="connsiteX118" fmla="*/ 846 w 10000"/>
                <a:gd name="connsiteY118" fmla="*/ 7557 h 10000"/>
                <a:gd name="connsiteX119" fmla="*/ 662 w 10000"/>
                <a:gd name="connsiteY119" fmla="*/ 7715 h 10000"/>
                <a:gd name="connsiteX120" fmla="*/ 515 w 10000"/>
                <a:gd name="connsiteY120" fmla="*/ 7891 h 10000"/>
                <a:gd name="connsiteX121" fmla="*/ 478 w 10000"/>
                <a:gd name="connsiteY121" fmla="*/ 7961 h 10000"/>
                <a:gd name="connsiteX122" fmla="*/ 368 w 10000"/>
                <a:gd name="connsiteY122" fmla="*/ 8084 h 10000"/>
                <a:gd name="connsiteX123" fmla="*/ 294 w 10000"/>
                <a:gd name="connsiteY123" fmla="*/ 8260 h 10000"/>
                <a:gd name="connsiteX124" fmla="*/ 257 w 10000"/>
                <a:gd name="connsiteY124" fmla="*/ 8313 h 10000"/>
                <a:gd name="connsiteX125" fmla="*/ 257 w 10000"/>
                <a:gd name="connsiteY125" fmla="*/ 8453 h 10000"/>
                <a:gd name="connsiteX126" fmla="*/ 184 w 10000"/>
                <a:gd name="connsiteY126" fmla="*/ 8612 h 10000"/>
                <a:gd name="connsiteX127" fmla="*/ 147 w 10000"/>
                <a:gd name="connsiteY127" fmla="*/ 8787 h 10000"/>
                <a:gd name="connsiteX128" fmla="*/ 110 w 10000"/>
                <a:gd name="connsiteY128" fmla="*/ 8946 h 10000"/>
                <a:gd name="connsiteX129" fmla="*/ 110 w 10000"/>
                <a:gd name="connsiteY129" fmla="*/ 8998 h 10000"/>
                <a:gd name="connsiteX130" fmla="*/ 110 w 10000"/>
                <a:gd name="connsiteY130" fmla="*/ 9051 h 10000"/>
                <a:gd name="connsiteX131" fmla="*/ 37 w 10000"/>
                <a:gd name="connsiteY131" fmla="*/ 9244 h 10000"/>
                <a:gd name="connsiteX132" fmla="*/ 37 w 10000"/>
                <a:gd name="connsiteY132" fmla="*/ 9596 h 10000"/>
                <a:gd name="connsiteX133" fmla="*/ 0 w 10000"/>
                <a:gd name="connsiteY133" fmla="*/ 9684 h 10000"/>
                <a:gd name="connsiteX134" fmla="*/ 37 w 10000"/>
                <a:gd name="connsiteY134" fmla="*/ 9895 h 10000"/>
                <a:gd name="connsiteX135" fmla="*/ 37 w 10000"/>
                <a:gd name="connsiteY135" fmla="*/ 10000 h 10000"/>
                <a:gd name="connsiteX136" fmla="*/ 37 w 10000"/>
                <a:gd name="connsiteY136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2169 w 10000"/>
                <a:gd name="connsiteY109" fmla="*/ 6714 h 10000"/>
                <a:gd name="connsiteX110" fmla="*/ 1691 w 10000"/>
                <a:gd name="connsiteY110" fmla="*/ 6960 h 10000"/>
                <a:gd name="connsiteX111" fmla="*/ 1581 w 10000"/>
                <a:gd name="connsiteY111" fmla="*/ 7012 h 10000"/>
                <a:gd name="connsiteX112" fmla="*/ 1507 w 10000"/>
                <a:gd name="connsiteY112" fmla="*/ 7083 h 10000"/>
                <a:gd name="connsiteX113" fmla="*/ 1360 w 10000"/>
                <a:gd name="connsiteY113" fmla="*/ 7170 h 10000"/>
                <a:gd name="connsiteX114" fmla="*/ 1176 w 10000"/>
                <a:gd name="connsiteY114" fmla="*/ 7311 h 10000"/>
                <a:gd name="connsiteX115" fmla="*/ 1066 w 10000"/>
                <a:gd name="connsiteY115" fmla="*/ 7364 h 10000"/>
                <a:gd name="connsiteX116" fmla="*/ 993 w 10000"/>
                <a:gd name="connsiteY116" fmla="*/ 7452 h 10000"/>
                <a:gd name="connsiteX117" fmla="*/ 846 w 10000"/>
                <a:gd name="connsiteY117" fmla="*/ 7557 h 10000"/>
                <a:gd name="connsiteX118" fmla="*/ 662 w 10000"/>
                <a:gd name="connsiteY118" fmla="*/ 7715 h 10000"/>
                <a:gd name="connsiteX119" fmla="*/ 515 w 10000"/>
                <a:gd name="connsiteY119" fmla="*/ 7891 h 10000"/>
                <a:gd name="connsiteX120" fmla="*/ 478 w 10000"/>
                <a:gd name="connsiteY120" fmla="*/ 7961 h 10000"/>
                <a:gd name="connsiteX121" fmla="*/ 368 w 10000"/>
                <a:gd name="connsiteY121" fmla="*/ 8084 h 10000"/>
                <a:gd name="connsiteX122" fmla="*/ 294 w 10000"/>
                <a:gd name="connsiteY122" fmla="*/ 8260 h 10000"/>
                <a:gd name="connsiteX123" fmla="*/ 257 w 10000"/>
                <a:gd name="connsiteY123" fmla="*/ 8313 h 10000"/>
                <a:gd name="connsiteX124" fmla="*/ 257 w 10000"/>
                <a:gd name="connsiteY124" fmla="*/ 8453 h 10000"/>
                <a:gd name="connsiteX125" fmla="*/ 184 w 10000"/>
                <a:gd name="connsiteY125" fmla="*/ 8612 h 10000"/>
                <a:gd name="connsiteX126" fmla="*/ 147 w 10000"/>
                <a:gd name="connsiteY126" fmla="*/ 8787 h 10000"/>
                <a:gd name="connsiteX127" fmla="*/ 110 w 10000"/>
                <a:gd name="connsiteY127" fmla="*/ 8946 h 10000"/>
                <a:gd name="connsiteX128" fmla="*/ 110 w 10000"/>
                <a:gd name="connsiteY128" fmla="*/ 8998 h 10000"/>
                <a:gd name="connsiteX129" fmla="*/ 110 w 10000"/>
                <a:gd name="connsiteY129" fmla="*/ 9051 h 10000"/>
                <a:gd name="connsiteX130" fmla="*/ 37 w 10000"/>
                <a:gd name="connsiteY130" fmla="*/ 9244 h 10000"/>
                <a:gd name="connsiteX131" fmla="*/ 37 w 10000"/>
                <a:gd name="connsiteY131" fmla="*/ 9596 h 10000"/>
                <a:gd name="connsiteX132" fmla="*/ 0 w 10000"/>
                <a:gd name="connsiteY132" fmla="*/ 9684 h 10000"/>
                <a:gd name="connsiteX133" fmla="*/ 37 w 10000"/>
                <a:gd name="connsiteY133" fmla="*/ 9895 h 10000"/>
                <a:gd name="connsiteX134" fmla="*/ 37 w 10000"/>
                <a:gd name="connsiteY134" fmla="*/ 10000 h 10000"/>
                <a:gd name="connsiteX135" fmla="*/ 37 w 10000"/>
                <a:gd name="connsiteY135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1691 w 10000"/>
                <a:gd name="connsiteY109" fmla="*/ 6960 h 10000"/>
                <a:gd name="connsiteX110" fmla="*/ 1581 w 10000"/>
                <a:gd name="connsiteY110" fmla="*/ 7012 h 10000"/>
                <a:gd name="connsiteX111" fmla="*/ 1507 w 10000"/>
                <a:gd name="connsiteY111" fmla="*/ 7083 h 10000"/>
                <a:gd name="connsiteX112" fmla="*/ 1360 w 10000"/>
                <a:gd name="connsiteY112" fmla="*/ 7170 h 10000"/>
                <a:gd name="connsiteX113" fmla="*/ 1176 w 10000"/>
                <a:gd name="connsiteY113" fmla="*/ 7311 h 10000"/>
                <a:gd name="connsiteX114" fmla="*/ 1066 w 10000"/>
                <a:gd name="connsiteY114" fmla="*/ 7364 h 10000"/>
                <a:gd name="connsiteX115" fmla="*/ 993 w 10000"/>
                <a:gd name="connsiteY115" fmla="*/ 7452 h 10000"/>
                <a:gd name="connsiteX116" fmla="*/ 846 w 10000"/>
                <a:gd name="connsiteY116" fmla="*/ 7557 h 10000"/>
                <a:gd name="connsiteX117" fmla="*/ 662 w 10000"/>
                <a:gd name="connsiteY117" fmla="*/ 7715 h 10000"/>
                <a:gd name="connsiteX118" fmla="*/ 515 w 10000"/>
                <a:gd name="connsiteY118" fmla="*/ 7891 h 10000"/>
                <a:gd name="connsiteX119" fmla="*/ 478 w 10000"/>
                <a:gd name="connsiteY119" fmla="*/ 7961 h 10000"/>
                <a:gd name="connsiteX120" fmla="*/ 368 w 10000"/>
                <a:gd name="connsiteY120" fmla="*/ 8084 h 10000"/>
                <a:gd name="connsiteX121" fmla="*/ 294 w 10000"/>
                <a:gd name="connsiteY121" fmla="*/ 8260 h 10000"/>
                <a:gd name="connsiteX122" fmla="*/ 257 w 10000"/>
                <a:gd name="connsiteY122" fmla="*/ 8313 h 10000"/>
                <a:gd name="connsiteX123" fmla="*/ 257 w 10000"/>
                <a:gd name="connsiteY123" fmla="*/ 8453 h 10000"/>
                <a:gd name="connsiteX124" fmla="*/ 184 w 10000"/>
                <a:gd name="connsiteY124" fmla="*/ 8612 h 10000"/>
                <a:gd name="connsiteX125" fmla="*/ 147 w 10000"/>
                <a:gd name="connsiteY125" fmla="*/ 8787 h 10000"/>
                <a:gd name="connsiteX126" fmla="*/ 110 w 10000"/>
                <a:gd name="connsiteY126" fmla="*/ 8946 h 10000"/>
                <a:gd name="connsiteX127" fmla="*/ 110 w 10000"/>
                <a:gd name="connsiteY127" fmla="*/ 8998 h 10000"/>
                <a:gd name="connsiteX128" fmla="*/ 110 w 10000"/>
                <a:gd name="connsiteY128" fmla="*/ 9051 h 10000"/>
                <a:gd name="connsiteX129" fmla="*/ 37 w 10000"/>
                <a:gd name="connsiteY129" fmla="*/ 9244 h 10000"/>
                <a:gd name="connsiteX130" fmla="*/ 37 w 10000"/>
                <a:gd name="connsiteY130" fmla="*/ 9596 h 10000"/>
                <a:gd name="connsiteX131" fmla="*/ 0 w 10000"/>
                <a:gd name="connsiteY131" fmla="*/ 9684 h 10000"/>
                <a:gd name="connsiteX132" fmla="*/ 37 w 10000"/>
                <a:gd name="connsiteY132" fmla="*/ 9895 h 10000"/>
                <a:gd name="connsiteX133" fmla="*/ 37 w 10000"/>
                <a:gd name="connsiteY133" fmla="*/ 10000 h 10000"/>
                <a:gd name="connsiteX134" fmla="*/ 37 w 10000"/>
                <a:gd name="connsiteY134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1691 w 10000"/>
                <a:gd name="connsiteY109" fmla="*/ 6960 h 10000"/>
                <a:gd name="connsiteX110" fmla="*/ 1581 w 10000"/>
                <a:gd name="connsiteY110" fmla="*/ 7012 h 10000"/>
                <a:gd name="connsiteX111" fmla="*/ 1507 w 10000"/>
                <a:gd name="connsiteY111" fmla="*/ 7083 h 10000"/>
                <a:gd name="connsiteX112" fmla="*/ 1176 w 10000"/>
                <a:gd name="connsiteY112" fmla="*/ 7311 h 10000"/>
                <a:gd name="connsiteX113" fmla="*/ 1066 w 10000"/>
                <a:gd name="connsiteY113" fmla="*/ 7364 h 10000"/>
                <a:gd name="connsiteX114" fmla="*/ 993 w 10000"/>
                <a:gd name="connsiteY114" fmla="*/ 7452 h 10000"/>
                <a:gd name="connsiteX115" fmla="*/ 846 w 10000"/>
                <a:gd name="connsiteY115" fmla="*/ 7557 h 10000"/>
                <a:gd name="connsiteX116" fmla="*/ 662 w 10000"/>
                <a:gd name="connsiteY116" fmla="*/ 7715 h 10000"/>
                <a:gd name="connsiteX117" fmla="*/ 515 w 10000"/>
                <a:gd name="connsiteY117" fmla="*/ 7891 h 10000"/>
                <a:gd name="connsiteX118" fmla="*/ 478 w 10000"/>
                <a:gd name="connsiteY118" fmla="*/ 7961 h 10000"/>
                <a:gd name="connsiteX119" fmla="*/ 368 w 10000"/>
                <a:gd name="connsiteY119" fmla="*/ 8084 h 10000"/>
                <a:gd name="connsiteX120" fmla="*/ 294 w 10000"/>
                <a:gd name="connsiteY120" fmla="*/ 8260 h 10000"/>
                <a:gd name="connsiteX121" fmla="*/ 257 w 10000"/>
                <a:gd name="connsiteY121" fmla="*/ 8313 h 10000"/>
                <a:gd name="connsiteX122" fmla="*/ 257 w 10000"/>
                <a:gd name="connsiteY122" fmla="*/ 8453 h 10000"/>
                <a:gd name="connsiteX123" fmla="*/ 184 w 10000"/>
                <a:gd name="connsiteY123" fmla="*/ 8612 h 10000"/>
                <a:gd name="connsiteX124" fmla="*/ 147 w 10000"/>
                <a:gd name="connsiteY124" fmla="*/ 8787 h 10000"/>
                <a:gd name="connsiteX125" fmla="*/ 110 w 10000"/>
                <a:gd name="connsiteY125" fmla="*/ 8946 h 10000"/>
                <a:gd name="connsiteX126" fmla="*/ 110 w 10000"/>
                <a:gd name="connsiteY126" fmla="*/ 8998 h 10000"/>
                <a:gd name="connsiteX127" fmla="*/ 110 w 10000"/>
                <a:gd name="connsiteY127" fmla="*/ 9051 h 10000"/>
                <a:gd name="connsiteX128" fmla="*/ 37 w 10000"/>
                <a:gd name="connsiteY128" fmla="*/ 9244 h 10000"/>
                <a:gd name="connsiteX129" fmla="*/ 37 w 10000"/>
                <a:gd name="connsiteY129" fmla="*/ 9596 h 10000"/>
                <a:gd name="connsiteX130" fmla="*/ 0 w 10000"/>
                <a:gd name="connsiteY130" fmla="*/ 9684 h 10000"/>
                <a:gd name="connsiteX131" fmla="*/ 37 w 10000"/>
                <a:gd name="connsiteY131" fmla="*/ 9895 h 10000"/>
                <a:gd name="connsiteX132" fmla="*/ 37 w 10000"/>
                <a:gd name="connsiteY132" fmla="*/ 10000 h 10000"/>
                <a:gd name="connsiteX133" fmla="*/ 37 w 10000"/>
                <a:gd name="connsiteY133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1691 w 10000"/>
                <a:gd name="connsiteY109" fmla="*/ 6960 h 10000"/>
                <a:gd name="connsiteX110" fmla="*/ 1581 w 10000"/>
                <a:gd name="connsiteY110" fmla="*/ 7012 h 10000"/>
                <a:gd name="connsiteX111" fmla="*/ 1176 w 10000"/>
                <a:gd name="connsiteY111" fmla="*/ 7311 h 10000"/>
                <a:gd name="connsiteX112" fmla="*/ 1066 w 10000"/>
                <a:gd name="connsiteY112" fmla="*/ 7364 h 10000"/>
                <a:gd name="connsiteX113" fmla="*/ 993 w 10000"/>
                <a:gd name="connsiteY113" fmla="*/ 7452 h 10000"/>
                <a:gd name="connsiteX114" fmla="*/ 846 w 10000"/>
                <a:gd name="connsiteY114" fmla="*/ 7557 h 10000"/>
                <a:gd name="connsiteX115" fmla="*/ 662 w 10000"/>
                <a:gd name="connsiteY115" fmla="*/ 7715 h 10000"/>
                <a:gd name="connsiteX116" fmla="*/ 515 w 10000"/>
                <a:gd name="connsiteY116" fmla="*/ 7891 h 10000"/>
                <a:gd name="connsiteX117" fmla="*/ 478 w 10000"/>
                <a:gd name="connsiteY117" fmla="*/ 7961 h 10000"/>
                <a:gd name="connsiteX118" fmla="*/ 368 w 10000"/>
                <a:gd name="connsiteY118" fmla="*/ 8084 h 10000"/>
                <a:gd name="connsiteX119" fmla="*/ 294 w 10000"/>
                <a:gd name="connsiteY119" fmla="*/ 8260 h 10000"/>
                <a:gd name="connsiteX120" fmla="*/ 257 w 10000"/>
                <a:gd name="connsiteY120" fmla="*/ 8313 h 10000"/>
                <a:gd name="connsiteX121" fmla="*/ 257 w 10000"/>
                <a:gd name="connsiteY121" fmla="*/ 8453 h 10000"/>
                <a:gd name="connsiteX122" fmla="*/ 184 w 10000"/>
                <a:gd name="connsiteY122" fmla="*/ 8612 h 10000"/>
                <a:gd name="connsiteX123" fmla="*/ 147 w 10000"/>
                <a:gd name="connsiteY123" fmla="*/ 8787 h 10000"/>
                <a:gd name="connsiteX124" fmla="*/ 110 w 10000"/>
                <a:gd name="connsiteY124" fmla="*/ 8946 h 10000"/>
                <a:gd name="connsiteX125" fmla="*/ 110 w 10000"/>
                <a:gd name="connsiteY125" fmla="*/ 8998 h 10000"/>
                <a:gd name="connsiteX126" fmla="*/ 110 w 10000"/>
                <a:gd name="connsiteY126" fmla="*/ 9051 h 10000"/>
                <a:gd name="connsiteX127" fmla="*/ 37 w 10000"/>
                <a:gd name="connsiteY127" fmla="*/ 9244 h 10000"/>
                <a:gd name="connsiteX128" fmla="*/ 37 w 10000"/>
                <a:gd name="connsiteY128" fmla="*/ 9596 h 10000"/>
                <a:gd name="connsiteX129" fmla="*/ 0 w 10000"/>
                <a:gd name="connsiteY129" fmla="*/ 9684 h 10000"/>
                <a:gd name="connsiteX130" fmla="*/ 37 w 10000"/>
                <a:gd name="connsiteY130" fmla="*/ 9895 h 10000"/>
                <a:gd name="connsiteX131" fmla="*/ 37 w 10000"/>
                <a:gd name="connsiteY131" fmla="*/ 10000 h 10000"/>
                <a:gd name="connsiteX132" fmla="*/ 37 w 10000"/>
                <a:gd name="connsiteY132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1691 w 10000"/>
                <a:gd name="connsiteY109" fmla="*/ 6960 h 10000"/>
                <a:gd name="connsiteX110" fmla="*/ 1176 w 10000"/>
                <a:gd name="connsiteY110" fmla="*/ 7311 h 10000"/>
                <a:gd name="connsiteX111" fmla="*/ 1066 w 10000"/>
                <a:gd name="connsiteY111" fmla="*/ 7364 h 10000"/>
                <a:gd name="connsiteX112" fmla="*/ 993 w 10000"/>
                <a:gd name="connsiteY112" fmla="*/ 7452 h 10000"/>
                <a:gd name="connsiteX113" fmla="*/ 846 w 10000"/>
                <a:gd name="connsiteY113" fmla="*/ 7557 h 10000"/>
                <a:gd name="connsiteX114" fmla="*/ 662 w 10000"/>
                <a:gd name="connsiteY114" fmla="*/ 7715 h 10000"/>
                <a:gd name="connsiteX115" fmla="*/ 515 w 10000"/>
                <a:gd name="connsiteY115" fmla="*/ 7891 h 10000"/>
                <a:gd name="connsiteX116" fmla="*/ 478 w 10000"/>
                <a:gd name="connsiteY116" fmla="*/ 7961 h 10000"/>
                <a:gd name="connsiteX117" fmla="*/ 368 w 10000"/>
                <a:gd name="connsiteY117" fmla="*/ 8084 h 10000"/>
                <a:gd name="connsiteX118" fmla="*/ 294 w 10000"/>
                <a:gd name="connsiteY118" fmla="*/ 8260 h 10000"/>
                <a:gd name="connsiteX119" fmla="*/ 257 w 10000"/>
                <a:gd name="connsiteY119" fmla="*/ 8313 h 10000"/>
                <a:gd name="connsiteX120" fmla="*/ 257 w 10000"/>
                <a:gd name="connsiteY120" fmla="*/ 8453 h 10000"/>
                <a:gd name="connsiteX121" fmla="*/ 184 w 10000"/>
                <a:gd name="connsiteY121" fmla="*/ 8612 h 10000"/>
                <a:gd name="connsiteX122" fmla="*/ 147 w 10000"/>
                <a:gd name="connsiteY122" fmla="*/ 8787 h 10000"/>
                <a:gd name="connsiteX123" fmla="*/ 110 w 10000"/>
                <a:gd name="connsiteY123" fmla="*/ 8946 h 10000"/>
                <a:gd name="connsiteX124" fmla="*/ 110 w 10000"/>
                <a:gd name="connsiteY124" fmla="*/ 8998 h 10000"/>
                <a:gd name="connsiteX125" fmla="*/ 110 w 10000"/>
                <a:gd name="connsiteY125" fmla="*/ 9051 h 10000"/>
                <a:gd name="connsiteX126" fmla="*/ 37 w 10000"/>
                <a:gd name="connsiteY126" fmla="*/ 9244 h 10000"/>
                <a:gd name="connsiteX127" fmla="*/ 37 w 10000"/>
                <a:gd name="connsiteY127" fmla="*/ 9596 h 10000"/>
                <a:gd name="connsiteX128" fmla="*/ 0 w 10000"/>
                <a:gd name="connsiteY128" fmla="*/ 9684 h 10000"/>
                <a:gd name="connsiteX129" fmla="*/ 37 w 10000"/>
                <a:gd name="connsiteY129" fmla="*/ 9895 h 10000"/>
                <a:gd name="connsiteX130" fmla="*/ 37 w 10000"/>
                <a:gd name="connsiteY130" fmla="*/ 10000 h 10000"/>
                <a:gd name="connsiteX131" fmla="*/ 37 w 10000"/>
                <a:gd name="connsiteY131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1176 w 10000"/>
                <a:gd name="connsiteY109" fmla="*/ 7311 h 10000"/>
                <a:gd name="connsiteX110" fmla="*/ 1066 w 10000"/>
                <a:gd name="connsiteY110" fmla="*/ 7364 h 10000"/>
                <a:gd name="connsiteX111" fmla="*/ 993 w 10000"/>
                <a:gd name="connsiteY111" fmla="*/ 7452 h 10000"/>
                <a:gd name="connsiteX112" fmla="*/ 846 w 10000"/>
                <a:gd name="connsiteY112" fmla="*/ 7557 h 10000"/>
                <a:gd name="connsiteX113" fmla="*/ 662 w 10000"/>
                <a:gd name="connsiteY113" fmla="*/ 7715 h 10000"/>
                <a:gd name="connsiteX114" fmla="*/ 515 w 10000"/>
                <a:gd name="connsiteY114" fmla="*/ 7891 h 10000"/>
                <a:gd name="connsiteX115" fmla="*/ 478 w 10000"/>
                <a:gd name="connsiteY115" fmla="*/ 7961 h 10000"/>
                <a:gd name="connsiteX116" fmla="*/ 368 w 10000"/>
                <a:gd name="connsiteY116" fmla="*/ 8084 h 10000"/>
                <a:gd name="connsiteX117" fmla="*/ 294 w 10000"/>
                <a:gd name="connsiteY117" fmla="*/ 8260 h 10000"/>
                <a:gd name="connsiteX118" fmla="*/ 257 w 10000"/>
                <a:gd name="connsiteY118" fmla="*/ 8313 h 10000"/>
                <a:gd name="connsiteX119" fmla="*/ 257 w 10000"/>
                <a:gd name="connsiteY119" fmla="*/ 8453 h 10000"/>
                <a:gd name="connsiteX120" fmla="*/ 184 w 10000"/>
                <a:gd name="connsiteY120" fmla="*/ 8612 h 10000"/>
                <a:gd name="connsiteX121" fmla="*/ 147 w 10000"/>
                <a:gd name="connsiteY121" fmla="*/ 8787 h 10000"/>
                <a:gd name="connsiteX122" fmla="*/ 110 w 10000"/>
                <a:gd name="connsiteY122" fmla="*/ 8946 h 10000"/>
                <a:gd name="connsiteX123" fmla="*/ 110 w 10000"/>
                <a:gd name="connsiteY123" fmla="*/ 8998 h 10000"/>
                <a:gd name="connsiteX124" fmla="*/ 110 w 10000"/>
                <a:gd name="connsiteY124" fmla="*/ 9051 h 10000"/>
                <a:gd name="connsiteX125" fmla="*/ 37 w 10000"/>
                <a:gd name="connsiteY125" fmla="*/ 9244 h 10000"/>
                <a:gd name="connsiteX126" fmla="*/ 37 w 10000"/>
                <a:gd name="connsiteY126" fmla="*/ 9596 h 10000"/>
                <a:gd name="connsiteX127" fmla="*/ 0 w 10000"/>
                <a:gd name="connsiteY127" fmla="*/ 9684 h 10000"/>
                <a:gd name="connsiteX128" fmla="*/ 37 w 10000"/>
                <a:gd name="connsiteY128" fmla="*/ 9895 h 10000"/>
                <a:gd name="connsiteX129" fmla="*/ 37 w 10000"/>
                <a:gd name="connsiteY129" fmla="*/ 10000 h 10000"/>
                <a:gd name="connsiteX130" fmla="*/ 37 w 10000"/>
                <a:gd name="connsiteY130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1176 w 10000"/>
                <a:gd name="connsiteY109" fmla="*/ 7311 h 10000"/>
                <a:gd name="connsiteX110" fmla="*/ 1066 w 10000"/>
                <a:gd name="connsiteY110" fmla="*/ 7364 h 10000"/>
                <a:gd name="connsiteX111" fmla="*/ 846 w 10000"/>
                <a:gd name="connsiteY111" fmla="*/ 7557 h 10000"/>
                <a:gd name="connsiteX112" fmla="*/ 662 w 10000"/>
                <a:gd name="connsiteY112" fmla="*/ 7715 h 10000"/>
                <a:gd name="connsiteX113" fmla="*/ 515 w 10000"/>
                <a:gd name="connsiteY113" fmla="*/ 7891 h 10000"/>
                <a:gd name="connsiteX114" fmla="*/ 478 w 10000"/>
                <a:gd name="connsiteY114" fmla="*/ 7961 h 10000"/>
                <a:gd name="connsiteX115" fmla="*/ 368 w 10000"/>
                <a:gd name="connsiteY115" fmla="*/ 8084 h 10000"/>
                <a:gd name="connsiteX116" fmla="*/ 294 w 10000"/>
                <a:gd name="connsiteY116" fmla="*/ 8260 h 10000"/>
                <a:gd name="connsiteX117" fmla="*/ 257 w 10000"/>
                <a:gd name="connsiteY117" fmla="*/ 8313 h 10000"/>
                <a:gd name="connsiteX118" fmla="*/ 257 w 10000"/>
                <a:gd name="connsiteY118" fmla="*/ 8453 h 10000"/>
                <a:gd name="connsiteX119" fmla="*/ 184 w 10000"/>
                <a:gd name="connsiteY119" fmla="*/ 8612 h 10000"/>
                <a:gd name="connsiteX120" fmla="*/ 147 w 10000"/>
                <a:gd name="connsiteY120" fmla="*/ 8787 h 10000"/>
                <a:gd name="connsiteX121" fmla="*/ 110 w 10000"/>
                <a:gd name="connsiteY121" fmla="*/ 8946 h 10000"/>
                <a:gd name="connsiteX122" fmla="*/ 110 w 10000"/>
                <a:gd name="connsiteY122" fmla="*/ 8998 h 10000"/>
                <a:gd name="connsiteX123" fmla="*/ 110 w 10000"/>
                <a:gd name="connsiteY123" fmla="*/ 9051 h 10000"/>
                <a:gd name="connsiteX124" fmla="*/ 37 w 10000"/>
                <a:gd name="connsiteY124" fmla="*/ 9244 h 10000"/>
                <a:gd name="connsiteX125" fmla="*/ 37 w 10000"/>
                <a:gd name="connsiteY125" fmla="*/ 9596 h 10000"/>
                <a:gd name="connsiteX126" fmla="*/ 0 w 10000"/>
                <a:gd name="connsiteY126" fmla="*/ 9684 h 10000"/>
                <a:gd name="connsiteX127" fmla="*/ 37 w 10000"/>
                <a:gd name="connsiteY127" fmla="*/ 9895 h 10000"/>
                <a:gd name="connsiteX128" fmla="*/ 37 w 10000"/>
                <a:gd name="connsiteY128" fmla="*/ 10000 h 10000"/>
                <a:gd name="connsiteX129" fmla="*/ 37 w 10000"/>
                <a:gd name="connsiteY129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1176 w 10000"/>
                <a:gd name="connsiteY109" fmla="*/ 7311 h 10000"/>
                <a:gd name="connsiteX110" fmla="*/ 846 w 10000"/>
                <a:gd name="connsiteY110" fmla="*/ 7557 h 10000"/>
                <a:gd name="connsiteX111" fmla="*/ 662 w 10000"/>
                <a:gd name="connsiteY111" fmla="*/ 7715 h 10000"/>
                <a:gd name="connsiteX112" fmla="*/ 515 w 10000"/>
                <a:gd name="connsiteY112" fmla="*/ 7891 h 10000"/>
                <a:gd name="connsiteX113" fmla="*/ 478 w 10000"/>
                <a:gd name="connsiteY113" fmla="*/ 7961 h 10000"/>
                <a:gd name="connsiteX114" fmla="*/ 368 w 10000"/>
                <a:gd name="connsiteY114" fmla="*/ 8084 h 10000"/>
                <a:gd name="connsiteX115" fmla="*/ 294 w 10000"/>
                <a:gd name="connsiteY115" fmla="*/ 8260 h 10000"/>
                <a:gd name="connsiteX116" fmla="*/ 257 w 10000"/>
                <a:gd name="connsiteY116" fmla="*/ 8313 h 10000"/>
                <a:gd name="connsiteX117" fmla="*/ 257 w 10000"/>
                <a:gd name="connsiteY117" fmla="*/ 8453 h 10000"/>
                <a:gd name="connsiteX118" fmla="*/ 184 w 10000"/>
                <a:gd name="connsiteY118" fmla="*/ 8612 h 10000"/>
                <a:gd name="connsiteX119" fmla="*/ 147 w 10000"/>
                <a:gd name="connsiteY119" fmla="*/ 8787 h 10000"/>
                <a:gd name="connsiteX120" fmla="*/ 110 w 10000"/>
                <a:gd name="connsiteY120" fmla="*/ 8946 h 10000"/>
                <a:gd name="connsiteX121" fmla="*/ 110 w 10000"/>
                <a:gd name="connsiteY121" fmla="*/ 8998 h 10000"/>
                <a:gd name="connsiteX122" fmla="*/ 110 w 10000"/>
                <a:gd name="connsiteY122" fmla="*/ 9051 h 10000"/>
                <a:gd name="connsiteX123" fmla="*/ 37 w 10000"/>
                <a:gd name="connsiteY123" fmla="*/ 9244 h 10000"/>
                <a:gd name="connsiteX124" fmla="*/ 37 w 10000"/>
                <a:gd name="connsiteY124" fmla="*/ 9596 h 10000"/>
                <a:gd name="connsiteX125" fmla="*/ 0 w 10000"/>
                <a:gd name="connsiteY125" fmla="*/ 9684 h 10000"/>
                <a:gd name="connsiteX126" fmla="*/ 37 w 10000"/>
                <a:gd name="connsiteY126" fmla="*/ 9895 h 10000"/>
                <a:gd name="connsiteX127" fmla="*/ 37 w 10000"/>
                <a:gd name="connsiteY127" fmla="*/ 10000 h 10000"/>
                <a:gd name="connsiteX128" fmla="*/ 37 w 10000"/>
                <a:gd name="connsiteY128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846 w 10000"/>
                <a:gd name="connsiteY109" fmla="*/ 7557 h 10000"/>
                <a:gd name="connsiteX110" fmla="*/ 662 w 10000"/>
                <a:gd name="connsiteY110" fmla="*/ 7715 h 10000"/>
                <a:gd name="connsiteX111" fmla="*/ 515 w 10000"/>
                <a:gd name="connsiteY111" fmla="*/ 7891 h 10000"/>
                <a:gd name="connsiteX112" fmla="*/ 478 w 10000"/>
                <a:gd name="connsiteY112" fmla="*/ 7961 h 10000"/>
                <a:gd name="connsiteX113" fmla="*/ 368 w 10000"/>
                <a:gd name="connsiteY113" fmla="*/ 8084 h 10000"/>
                <a:gd name="connsiteX114" fmla="*/ 294 w 10000"/>
                <a:gd name="connsiteY114" fmla="*/ 8260 h 10000"/>
                <a:gd name="connsiteX115" fmla="*/ 257 w 10000"/>
                <a:gd name="connsiteY115" fmla="*/ 8313 h 10000"/>
                <a:gd name="connsiteX116" fmla="*/ 257 w 10000"/>
                <a:gd name="connsiteY116" fmla="*/ 8453 h 10000"/>
                <a:gd name="connsiteX117" fmla="*/ 184 w 10000"/>
                <a:gd name="connsiteY117" fmla="*/ 8612 h 10000"/>
                <a:gd name="connsiteX118" fmla="*/ 147 w 10000"/>
                <a:gd name="connsiteY118" fmla="*/ 8787 h 10000"/>
                <a:gd name="connsiteX119" fmla="*/ 110 w 10000"/>
                <a:gd name="connsiteY119" fmla="*/ 8946 h 10000"/>
                <a:gd name="connsiteX120" fmla="*/ 110 w 10000"/>
                <a:gd name="connsiteY120" fmla="*/ 8998 h 10000"/>
                <a:gd name="connsiteX121" fmla="*/ 110 w 10000"/>
                <a:gd name="connsiteY121" fmla="*/ 9051 h 10000"/>
                <a:gd name="connsiteX122" fmla="*/ 37 w 10000"/>
                <a:gd name="connsiteY122" fmla="*/ 9244 h 10000"/>
                <a:gd name="connsiteX123" fmla="*/ 37 w 10000"/>
                <a:gd name="connsiteY123" fmla="*/ 9596 h 10000"/>
                <a:gd name="connsiteX124" fmla="*/ 0 w 10000"/>
                <a:gd name="connsiteY124" fmla="*/ 9684 h 10000"/>
                <a:gd name="connsiteX125" fmla="*/ 37 w 10000"/>
                <a:gd name="connsiteY125" fmla="*/ 9895 h 10000"/>
                <a:gd name="connsiteX126" fmla="*/ 37 w 10000"/>
                <a:gd name="connsiteY126" fmla="*/ 10000 h 10000"/>
                <a:gd name="connsiteX127" fmla="*/ 37 w 10000"/>
                <a:gd name="connsiteY127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846 w 10000"/>
                <a:gd name="connsiteY109" fmla="*/ 7557 h 10000"/>
                <a:gd name="connsiteX110" fmla="*/ 515 w 10000"/>
                <a:gd name="connsiteY110" fmla="*/ 7891 h 10000"/>
                <a:gd name="connsiteX111" fmla="*/ 478 w 10000"/>
                <a:gd name="connsiteY111" fmla="*/ 7961 h 10000"/>
                <a:gd name="connsiteX112" fmla="*/ 368 w 10000"/>
                <a:gd name="connsiteY112" fmla="*/ 8084 h 10000"/>
                <a:gd name="connsiteX113" fmla="*/ 294 w 10000"/>
                <a:gd name="connsiteY113" fmla="*/ 8260 h 10000"/>
                <a:gd name="connsiteX114" fmla="*/ 257 w 10000"/>
                <a:gd name="connsiteY114" fmla="*/ 8313 h 10000"/>
                <a:gd name="connsiteX115" fmla="*/ 257 w 10000"/>
                <a:gd name="connsiteY115" fmla="*/ 8453 h 10000"/>
                <a:gd name="connsiteX116" fmla="*/ 184 w 10000"/>
                <a:gd name="connsiteY116" fmla="*/ 8612 h 10000"/>
                <a:gd name="connsiteX117" fmla="*/ 147 w 10000"/>
                <a:gd name="connsiteY117" fmla="*/ 8787 h 10000"/>
                <a:gd name="connsiteX118" fmla="*/ 110 w 10000"/>
                <a:gd name="connsiteY118" fmla="*/ 8946 h 10000"/>
                <a:gd name="connsiteX119" fmla="*/ 110 w 10000"/>
                <a:gd name="connsiteY119" fmla="*/ 8998 h 10000"/>
                <a:gd name="connsiteX120" fmla="*/ 110 w 10000"/>
                <a:gd name="connsiteY120" fmla="*/ 9051 h 10000"/>
                <a:gd name="connsiteX121" fmla="*/ 37 w 10000"/>
                <a:gd name="connsiteY121" fmla="*/ 9244 h 10000"/>
                <a:gd name="connsiteX122" fmla="*/ 37 w 10000"/>
                <a:gd name="connsiteY122" fmla="*/ 9596 h 10000"/>
                <a:gd name="connsiteX123" fmla="*/ 0 w 10000"/>
                <a:gd name="connsiteY123" fmla="*/ 9684 h 10000"/>
                <a:gd name="connsiteX124" fmla="*/ 37 w 10000"/>
                <a:gd name="connsiteY124" fmla="*/ 9895 h 10000"/>
                <a:gd name="connsiteX125" fmla="*/ 37 w 10000"/>
                <a:gd name="connsiteY125" fmla="*/ 10000 h 10000"/>
                <a:gd name="connsiteX126" fmla="*/ 37 w 10000"/>
                <a:gd name="connsiteY126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515 w 10000"/>
                <a:gd name="connsiteY109" fmla="*/ 7891 h 10000"/>
                <a:gd name="connsiteX110" fmla="*/ 478 w 10000"/>
                <a:gd name="connsiteY110" fmla="*/ 7961 h 10000"/>
                <a:gd name="connsiteX111" fmla="*/ 368 w 10000"/>
                <a:gd name="connsiteY111" fmla="*/ 8084 h 10000"/>
                <a:gd name="connsiteX112" fmla="*/ 294 w 10000"/>
                <a:gd name="connsiteY112" fmla="*/ 8260 h 10000"/>
                <a:gd name="connsiteX113" fmla="*/ 257 w 10000"/>
                <a:gd name="connsiteY113" fmla="*/ 8313 h 10000"/>
                <a:gd name="connsiteX114" fmla="*/ 257 w 10000"/>
                <a:gd name="connsiteY114" fmla="*/ 8453 h 10000"/>
                <a:gd name="connsiteX115" fmla="*/ 184 w 10000"/>
                <a:gd name="connsiteY115" fmla="*/ 8612 h 10000"/>
                <a:gd name="connsiteX116" fmla="*/ 147 w 10000"/>
                <a:gd name="connsiteY116" fmla="*/ 8787 h 10000"/>
                <a:gd name="connsiteX117" fmla="*/ 110 w 10000"/>
                <a:gd name="connsiteY117" fmla="*/ 8946 h 10000"/>
                <a:gd name="connsiteX118" fmla="*/ 110 w 10000"/>
                <a:gd name="connsiteY118" fmla="*/ 8998 h 10000"/>
                <a:gd name="connsiteX119" fmla="*/ 110 w 10000"/>
                <a:gd name="connsiteY119" fmla="*/ 9051 h 10000"/>
                <a:gd name="connsiteX120" fmla="*/ 37 w 10000"/>
                <a:gd name="connsiteY120" fmla="*/ 9244 h 10000"/>
                <a:gd name="connsiteX121" fmla="*/ 37 w 10000"/>
                <a:gd name="connsiteY121" fmla="*/ 9596 h 10000"/>
                <a:gd name="connsiteX122" fmla="*/ 0 w 10000"/>
                <a:gd name="connsiteY122" fmla="*/ 9684 h 10000"/>
                <a:gd name="connsiteX123" fmla="*/ 37 w 10000"/>
                <a:gd name="connsiteY123" fmla="*/ 9895 h 10000"/>
                <a:gd name="connsiteX124" fmla="*/ 37 w 10000"/>
                <a:gd name="connsiteY124" fmla="*/ 10000 h 10000"/>
                <a:gd name="connsiteX125" fmla="*/ 37 w 10000"/>
                <a:gd name="connsiteY125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515 w 10000"/>
                <a:gd name="connsiteY109" fmla="*/ 7891 h 10000"/>
                <a:gd name="connsiteX110" fmla="*/ 478 w 10000"/>
                <a:gd name="connsiteY110" fmla="*/ 7961 h 10000"/>
                <a:gd name="connsiteX111" fmla="*/ 294 w 10000"/>
                <a:gd name="connsiteY111" fmla="*/ 8260 h 10000"/>
                <a:gd name="connsiteX112" fmla="*/ 257 w 10000"/>
                <a:gd name="connsiteY112" fmla="*/ 8313 h 10000"/>
                <a:gd name="connsiteX113" fmla="*/ 257 w 10000"/>
                <a:gd name="connsiteY113" fmla="*/ 8453 h 10000"/>
                <a:gd name="connsiteX114" fmla="*/ 184 w 10000"/>
                <a:gd name="connsiteY114" fmla="*/ 8612 h 10000"/>
                <a:gd name="connsiteX115" fmla="*/ 147 w 10000"/>
                <a:gd name="connsiteY115" fmla="*/ 8787 h 10000"/>
                <a:gd name="connsiteX116" fmla="*/ 110 w 10000"/>
                <a:gd name="connsiteY116" fmla="*/ 8946 h 10000"/>
                <a:gd name="connsiteX117" fmla="*/ 110 w 10000"/>
                <a:gd name="connsiteY117" fmla="*/ 8998 h 10000"/>
                <a:gd name="connsiteX118" fmla="*/ 110 w 10000"/>
                <a:gd name="connsiteY118" fmla="*/ 9051 h 10000"/>
                <a:gd name="connsiteX119" fmla="*/ 37 w 10000"/>
                <a:gd name="connsiteY119" fmla="*/ 9244 h 10000"/>
                <a:gd name="connsiteX120" fmla="*/ 37 w 10000"/>
                <a:gd name="connsiteY120" fmla="*/ 9596 h 10000"/>
                <a:gd name="connsiteX121" fmla="*/ 0 w 10000"/>
                <a:gd name="connsiteY121" fmla="*/ 9684 h 10000"/>
                <a:gd name="connsiteX122" fmla="*/ 37 w 10000"/>
                <a:gd name="connsiteY122" fmla="*/ 9895 h 10000"/>
                <a:gd name="connsiteX123" fmla="*/ 37 w 10000"/>
                <a:gd name="connsiteY123" fmla="*/ 10000 h 10000"/>
                <a:gd name="connsiteX124" fmla="*/ 37 w 10000"/>
                <a:gd name="connsiteY124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515 w 10000"/>
                <a:gd name="connsiteY109" fmla="*/ 7891 h 10000"/>
                <a:gd name="connsiteX110" fmla="*/ 294 w 10000"/>
                <a:gd name="connsiteY110" fmla="*/ 8260 h 10000"/>
                <a:gd name="connsiteX111" fmla="*/ 257 w 10000"/>
                <a:gd name="connsiteY111" fmla="*/ 8313 h 10000"/>
                <a:gd name="connsiteX112" fmla="*/ 257 w 10000"/>
                <a:gd name="connsiteY112" fmla="*/ 8453 h 10000"/>
                <a:gd name="connsiteX113" fmla="*/ 184 w 10000"/>
                <a:gd name="connsiteY113" fmla="*/ 8612 h 10000"/>
                <a:gd name="connsiteX114" fmla="*/ 147 w 10000"/>
                <a:gd name="connsiteY114" fmla="*/ 8787 h 10000"/>
                <a:gd name="connsiteX115" fmla="*/ 110 w 10000"/>
                <a:gd name="connsiteY115" fmla="*/ 8946 h 10000"/>
                <a:gd name="connsiteX116" fmla="*/ 110 w 10000"/>
                <a:gd name="connsiteY116" fmla="*/ 8998 h 10000"/>
                <a:gd name="connsiteX117" fmla="*/ 110 w 10000"/>
                <a:gd name="connsiteY117" fmla="*/ 9051 h 10000"/>
                <a:gd name="connsiteX118" fmla="*/ 37 w 10000"/>
                <a:gd name="connsiteY118" fmla="*/ 9244 h 10000"/>
                <a:gd name="connsiteX119" fmla="*/ 37 w 10000"/>
                <a:gd name="connsiteY119" fmla="*/ 9596 h 10000"/>
                <a:gd name="connsiteX120" fmla="*/ 0 w 10000"/>
                <a:gd name="connsiteY120" fmla="*/ 9684 h 10000"/>
                <a:gd name="connsiteX121" fmla="*/ 37 w 10000"/>
                <a:gd name="connsiteY121" fmla="*/ 9895 h 10000"/>
                <a:gd name="connsiteX122" fmla="*/ 37 w 10000"/>
                <a:gd name="connsiteY122" fmla="*/ 10000 h 10000"/>
                <a:gd name="connsiteX123" fmla="*/ 37 w 10000"/>
                <a:gd name="connsiteY123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294 w 10000"/>
                <a:gd name="connsiteY109" fmla="*/ 8260 h 10000"/>
                <a:gd name="connsiteX110" fmla="*/ 257 w 10000"/>
                <a:gd name="connsiteY110" fmla="*/ 8313 h 10000"/>
                <a:gd name="connsiteX111" fmla="*/ 257 w 10000"/>
                <a:gd name="connsiteY111" fmla="*/ 8453 h 10000"/>
                <a:gd name="connsiteX112" fmla="*/ 184 w 10000"/>
                <a:gd name="connsiteY112" fmla="*/ 8612 h 10000"/>
                <a:gd name="connsiteX113" fmla="*/ 147 w 10000"/>
                <a:gd name="connsiteY113" fmla="*/ 8787 h 10000"/>
                <a:gd name="connsiteX114" fmla="*/ 110 w 10000"/>
                <a:gd name="connsiteY114" fmla="*/ 8946 h 10000"/>
                <a:gd name="connsiteX115" fmla="*/ 110 w 10000"/>
                <a:gd name="connsiteY115" fmla="*/ 8998 h 10000"/>
                <a:gd name="connsiteX116" fmla="*/ 110 w 10000"/>
                <a:gd name="connsiteY116" fmla="*/ 9051 h 10000"/>
                <a:gd name="connsiteX117" fmla="*/ 37 w 10000"/>
                <a:gd name="connsiteY117" fmla="*/ 9244 h 10000"/>
                <a:gd name="connsiteX118" fmla="*/ 37 w 10000"/>
                <a:gd name="connsiteY118" fmla="*/ 9596 h 10000"/>
                <a:gd name="connsiteX119" fmla="*/ 0 w 10000"/>
                <a:gd name="connsiteY119" fmla="*/ 9684 h 10000"/>
                <a:gd name="connsiteX120" fmla="*/ 37 w 10000"/>
                <a:gd name="connsiteY120" fmla="*/ 9895 h 10000"/>
                <a:gd name="connsiteX121" fmla="*/ 37 w 10000"/>
                <a:gd name="connsiteY121" fmla="*/ 10000 h 10000"/>
                <a:gd name="connsiteX122" fmla="*/ 37 w 10000"/>
                <a:gd name="connsiteY122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294 w 10000"/>
                <a:gd name="connsiteY109" fmla="*/ 8260 h 10000"/>
                <a:gd name="connsiteX110" fmla="*/ 257 w 10000"/>
                <a:gd name="connsiteY110" fmla="*/ 8313 h 10000"/>
                <a:gd name="connsiteX111" fmla="*/ 184 w 10000"/>
                <a:gd name="connsiteY111" fmla="*/ 8612 h 10000"/>
                <a:gd name="connsiteX112" fmla="*/ 147 w 10000"/>
                <a:gd name="connsiteY112" fmla="*/ 8787 h 10000"/>
                <a:gd name="connsiteX113" fmla="*/ 110 w 10000"/>
                <a:gd name="connsiteY113" fmla="*/ 8946 h 10000"/>
                <a:gd name="connsiteX114" fmla="*/ 110 w 10000"/>
                <a:gd name="connsiteY114" fmla="*/ 8998 h 10000"/>
                <a:gd name="connsiteX115" fmla="*/ 110 w 10000"/>
                <a:gd name="connsiteY115" fmla="*/ 9051 h 10000"/>
                <a:gd name="connsiteX116" fmla="*/ 37 w 10000"/>
                <a:gd name="connsiteY116" fmla="*/ 9244 h 10000"/>
                <a:gd name="connsiteX117" fmla="*/ 37 w 10000"/>
                <a:gd name="connsiteY117" fmla="*/ 9596 h 10000"/>
                <a:gd name="connsiteX118" fmla="*/ 0 w 10000"/>
                <a:gd name="connsiteY118" fmla="*/ 9684 h 10000"/>
                <a:gd name="connsiteX119" fmla="*/ 37 w 10000"/>
                <a:gd name="connsiteY119" fmla="*/ 9895 h 10000"/>
                <a:gd name="connsiteX120" fmla="*/ 37 w 10000"/>
                <a:gd name="connsiteY120" fmla="*/ 10000 h 10000"/>
                <a:gd name="connsiteX121" fmla="*/ 37 w 10000"/>
                <a:gd name="connsiteY121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294 w 10000"/>
                <a:gd name="connsiteY109" fmla="*/ 8260 h 10000"/>
                <a:gd name="connsiteX110" fmla="*/ 184 w 10000"/>
                <a:gd name="connsiteY110" fmla="*/ 8612 h 10000"/>
                <a:gd name="connsiteX111" fmla="*/ 147 w 10000"/>
                <a:gd name="connsiteY111" fmla="*/ 8787 h 10000"/>
                <a:gd name="connsiteX112" fmla="*/ 110 w 10000"/>
                <a:gd name="connsiteY112" fmla="*/ 8946 h 10000"/>
                <a:gd name="connsiteX113" fmla="*/ 110 w 10000"/>
                <a:gd name="connsiteY113" fmla="*/ 8998 h 10000"/>
                <a:gd name="connsiteX114" fmla="*/ 110 w 10000"/>
                <a:gd name="connsiteY114" fmla="*/ 9051 h 10000"/>
                <a:gd name="connsiteX115" fmla="*/ 37 w 10000"/>
                <a:gd name="connsiteY115" fmla="*/ 9244 h 10000"/>
                <a:gd name="connsiteX116" fmla="*/ 37 w 10000"/>
                <a:gd name="connsiteY116" fmla="*/ 9596 h 10000"/>
                <a:gd name="connsiteX117" fmla="*/ 0 w 10000"/>
                <a:gd name="connsiteY117" fmla="*/ 9684 h 10000"/>
                <a:gd name="connsiteX118" fmla="*/ 37 w 10000"/>
                <a:gd name="connsiteY118" fmla="*/ 9895 h 10000"/>
                <a:gd name="connsiteX119" fmla="*/ 37 w 10000"/>
                <a:gd name="connsiteY119" fmla="*/ 10000 h 10000"/>
                <a:gd name="connsiteX120" fmla="*/ 37 w 10000"/>
                <a:gd name="connsiteY120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184 w 10000"/>
                <a:gd name="connsiteY109" fmla="*/ 8612 h 10000"/>
                <a:gd name="connsiteX110" fmla="*/ 147 w 10000"/>
                <a:gd name="connsiteY110" fmla="*/ 8787 h 10000"/>
                <a:gd name="connsiteX111" fmla="*/ 110 w 10000"/>
                <a:gd name="connsiteY111" fmla="*/ 8946 h 10000"/>
                <a:gd name="connsiteX112" fmla="*/ 110 w 10000"/>
                <a:gd name="connsiteY112" fmla="*/ 8998 h 10000"/>
                <a:gd name="connsiteX113" fmla="*/ 110 w 10000"/>
                <a:gd name="connsiteY113" fmla="*/ 9051 h 10000"/>
                <a:gd name="connsiteX114" fmla="*/ 37 w 10000"/>
                <a:gd name="connsiteY114" fmla="*/ 9244 h 10000"/>
                <a:gd name="connsiteX115" fmla="*/ 37 w 10000"/>
                <a:gd name="connsiteY115" fmla="*/ 9596 h 10000"/>
                <a:gd name="connsiteX116" fmla="*/ 0 w 10000"/>
                <a:gd name="connsiteY116" fmla="*/ 9684 h 10000"/>
                <a:gd name="connsiteX117" fmla="*/ 37 w 10000"/>
                <a:gd name="connsiteY117" fmla="*/ 9895 h 10000"/>
                <a:gd name="connsiteX118" fmla="*/ 37 w 10000"/>
                <a:gd name="connsiteY118" fmla="*/ 10000 h 10000"/>
                <a:gd name="connsiteX119" fmla="*/ 37 w 10000"/>
                <a:gd name="connsiteY119" fmla="*/ 10000 h 10000"/>
                <a:gd name="connsiteX0" fmla="*/ 9347 w 10046"/>
                <a:gd name="connsiteY0" fmla="*/ 0 h 10000"/>
                <a:gd name="connsiteX1" fmla="*/ 9384 w 10046"/>
                <a:gd name="connsiteY1" fmla="*/ 88 h 10000"/>
                <a:gd name="connsiteX2" fmla="*/ 9495 w 10046"/>
                <a:gd name="connsiteY2" fmla="*/ 193 h 10000"/>
                <a:gd name="connsiteX3" fmla="*/ 9605 w 10046"/>
                <a:gd name="connsiteY3" fmla="*/ 281 h 10000"/>
                <a:gd name="connsiteX4" fmla="*/ 9678 w 10046"/>
                <a:gd name="connsiteY4" fmla="*/ 351 h 10000"/>
                <a:gd name="connsiteX5" fmla="*/ 9715 w 10046"/>
                <a:gd name="connsiteY5" fmla="*/ 404 h 10000"/>
                <a:gd name="connsiteX6" fmla="*/ 9715 w 10046"/>
                <a:gd name="connsiteY6" fmla="*/ 475 h 10000"/>
                <a:gd name="connsiteX7" fmla="*/ 9715 w 10046"/>
                <a:gd name="connsiteY7" fmla="*/ 562 h 10000"/>
                <a:gd name="connsiteX8" fmla="*/ 9678 w 10046"/>
                <a:gd name="connsiteY8" fmla="*/ 650 h 10000"/>
                <a:gd name="connsiteX9" fmla="*/ 9642 w 10046"/>
                <a:gd name="connsiteY9" fmla="*/ 756 h 10000"/>
                <a:gd name="connsiteX10" fmla="*/ 9568 w 10046"/>
                <a:gd name="connsiteY10" fmla="*/ 826 h 10000"/>
                <a:gd name="connsiteX11" fmla="*/ 9458 w 10046"/>
                <a:gd name="connsiteY11" fmla="*/ 896 h 10000"/>
                <a:gd name="connsiteX12" fmla="*/ 9274 w 10046"/>
                <a:gd name="connsiteY12" fmla="*/ 984 h 10000"/>
                <a:gd name="connsiteX13" fmla="*/ 9164 w 10046"/>
                <a:gd name="connsiteY13" fmla="*/ 1054 h 10000"/>
                <a:gd name="connsiteX14" fmla="*/ 9127 w 10046"/>
                <a:gd name="connsiteY14" fmla="*/ 1107 h 10000"/>
                <a:gd name="connsiteX15" fmla="*/ 9090 w 10046"/>
                <a:gd name="connsiteY15" fmla="*/ 1160 h 10000"/>
                <a:gd name="connsiteX16" fmla="*/ 9090 w 10046"/>
                <a:gd name="connsiteY16" fmla="*/ 1230 h 10000"/>
                <a:gd name="connsiteX17" fmla="*/ 9164 w 10046"/>
                <a:gd name="connsiteY17" fmla="*/ 1265 h 10000"/>
                <a:gd name="connsiteX18" fmla="*/ 9200 w 10046"/>
                <a:gd name="connsiteY18" fmla="*/ 1318 h 10000"/>
                <a:gd name="connsiteX19" fmla="*/ 9311 w 10046"/>
                <a:gd name="connsiteY19" fmla="*/ 1388 h 10000"/>
                <a:gd name="connsiteX20" fmla="*/ 9458 w 10046"/>
                <a:gd name="connsiteY20" fmla="*/ 1459 h 10000"/>
                <a:gd name="connsiteX21" fmla="*/ 9568 w 10046"/>
                <a:gd name="connsiteY21" fmla="*/ 1529 h 10000"/>
                <a:gd name="connsiteX22" fmla="*/ 9678 w 10046"/>
                <a:gd name="connsiteY22" fmla="*/ 1599 h 10000"/>
                <a:gd name="connsiteX23" fmla="*/ 9789 w 10046"/>
                <a:gd name="connsiteY23" fmla="*/ 1652 h 10000"/>
                <a:gd name="connsiteX24" fmla="*/ 9789 w 10046"/>
                <a:gd name="connsiteY24" fmla="*/ 1705 h 10000"/>
                <a:gd name="connsiteX25" fmla="*/ 9789 w 10046"/>
                <a:gd name="connsiteY25" fmla="*/ 1757 h 10000"/>
                <a:gd name="connsiteX26" fmla="*/ 9789 w 10046"/>
                <a:gd name="connsiteY26" fmla="*/ 1863 h 10000"/>
                <a:gd name="connsiteX27" fmla="*/ 9789 w 10046"/>
                <a:gd name="connsiteY27" fmla="*/ 1933 h 10000"/>
                <a:gd name="connsiteX28" fmla="*/ 9789 w 10046"/>
                <a:gd name="connsiteY28" fmla="*/ 1986 h 10000"/>
                <a:gd name="connsiteX29" fmla="*/ 9752 w 10046"/>
                <a:gd name="connsiteY29" fmla="*/ 2039 h 10000"/>
                <a:gd name="connsiteX30" fmla="*/ 9678 w 10046"/>
                <a:gd name="connsiteY30" fmla="*/ 2109 h 10000"/>
                <a:gd name="connsiteX31" fmla="*/ 9678 w 10046"/>
                <a:gd name="connsiteY31" fmla="*/ 2197 h 10000"/>
                <a:gd name="connsiteX32" fmla="*/ 9678 w 10046"/>
                <a:gd name="connsiteY32" fmla="*/ 2302 h 10000"/>
                <a:gd name="connsiteX33" fmla="*/ 9678 w 10046"/>
                <a:gd name="connsiteY33" fmla="*/ 2531 h 10000"/>
                <a:gd name="connsiteX34" fmla="*/ 9715 w 10046"/>
                <a:gd name="connsiteY34" fmla="*/ 2689 h 10000"/>
                <a:gd name="connsiteX35" fmla="*/ 9715 w 10046"/>
                <a:gd name="connsiteY35" fmla="*/ 2900 h 10000"/>
                <a:gd name="connsiteX36" fmla="*/ 9715 w 10046"/>
                <a:gd name="connsiteY36" fmla="*/ 2953 h 10000"/>
                <a:gd name="connsiteX37" fmla="*/ 9789 w 10046"/>
                <a:gd name="connsiteY37" fmla="*/ 3076 h 10000"/>
                <a:gd name="connsiteX38" fmla="*/ 9825 w 10046"/>
                <a:gd name="connsiteY38" fmla="*/ 3199 h 10000"/>
                <a:gd name="connsiteX39" fmla="*/ 9862 w 10046"/>
                <a:gd name="connsiteY39" fmla="*/ 3322 h 10000"/>
                <a:gd name="connsiteX40" fmla="*/ 9862 w 10046"/>
                <a:gd name="connsiteY40" fmla="*/ 3374 h 10000"/>
                <a:gd name="connsiteX41" fmla="*/ 9899 w 10046"/>
                <a:gd name="connsiteY41" fmla="*/ 3427 h 10000"/>
                <a:gd name="connsiteX42" fmla="*/ 9936 w 10046"/>
                <a:gd name="connsiteY42" fmla="*/ 3497 h 10000"/>
                <a:gd name="connsiteX43" fmla="*/ 10009 w 10046"/>
                <a:gd name="connsiteY43" fmla="*/ 3550 h 10000"/>
                <a:gd name="connsiteX44" fmla="*/ 10046 w 10046"/>
                <a:gd name="connsiteY44" fmla="*/ 3585 h 10000"/>
                <a:gd name="connsiteX45" fmla="*/ 10046 w 10046"/>
                <a:gd name="connsiteY45" fmla="*/ 3603 h 10000"/>
                <a:gd name="connsiteX46" fmla="*/ 10046 w 10046"/>
                <a:gd name="connsiteY46" fmla="*/ 3656 h 10000"/>
                <a:gd name="connsiteX47" fmla="*/ 10046 w 10046"/>
                <a:gd name="connsiteY47" fmla="*/ 3708 h 10000"/>
                <a:gd name="connsiteX48" fmla="*/ 10009 w 10046"/>
                <a:gd name="connsiteY48" fmla="*/ 3779 h 10000"/>
                <a:gd name="connsiteX49" fmla="*/ 9972 w 10046"/>
                <a:gd name="connsiteY49" fmla="*/ 3849 h 10000"/>
                <a:gd name="connsiteX50" fmla="*/ 9825 w 10046"/>
                <a:gd name="connsiteY50" fmla="*/ 3954 h 10000"/>
                <a:gd name="connsiteX51" fmla="*/ 9752 w 10046"/>
                <a:gd name="connsiteY51" fmla="*/ 4007 h 10000"/>
                <a:gd name="connsiteX52" fmla="*/ 9678 w 10046"/>
                <a:gd name="connsiteY52" fmla="*/ 4060 h 10000"/>
                <a:gd name="connsiteX53" fmla="*/ 9678 w 10046"/>
                <a:gd name="connsiteY53" fmla="*/ 4112 h 10000"/>
                <a:gd name="connsiteX54" fmla="*/ 9642 w 10046"/>
                <a:gd name="connsiteY54" fmla="*/ 4200 h 10000"/>
                <a:gd name="connsiteX55" fmla="*/ 9642 w 10046"/>
                <a:gd name="connsiteY55" fmla="*/ 4271 h 10000"/>
                <a:gd name="connsiteX56" fmla="*/ 9642 w 10046"/>
                <a:gd name="connsiteY56" fmla="*/ 4359 h 10000"/>
                <a:gd name="connsiteX57" fmla="*/ 9715 w 10046"/>
                <a:gd name="connsiteY57" fmla="*/ 4446 h 10000"/>
                <a:gd name="connsiteX58" fmla="*/ 9825 w 10046"/>
                <a:gd name="connsiteY58" fmla="*/ 4622 h 10000"/>
                <a:gd name="connsiteX59" fmla="*/ 9899 w 10046"/>
                <a:gd name="connsiteY59" fmla="*/ 4763 h 10000"/>
                <a:gd name="connsiteX60" fmla="*/ 9936 w 10046"/>
                <a:gd name="connsiteY60" fmla="*/ 4798 h 10000"/>
                <a:gd name="connsiteX61" fmla="*/ 9972 w 10046"/>
                <a:gd name="connsiteY61" fmla="*/ 4851 h 10000"/>
                <a:gd name="connsiteX62" fmla="*/ 9972 w 10046"/>
                <a:gd name="connsiteY62" fmla="*/ 4903 h 10000"/>
                <a:gd name="connsiteX63" fmla="*/ 9936 w 10046"/>
                <a:gd name="connsiteY63" fmla="*/ 4921 h 10000"/>
                <a:gd name="connsiteX64" fmla="*/ 9936 w 10046"/>
                <a:gd name="connsiteY64" fmla="*/ 4956 h 10000"/>
                <a:gd name="connsiteX65" fmla="*/ 9899 w 10046"/>
                <a:gd name="connsiteY65" fmla="*/ 4991 h 10000"/>
                <a:gd name="connsiteX66" fmla="*/ 9899 w 10046"/>
                <a:gd name="connsiteY66" fmla="*/ 5009 h 10000"/>
                <a:gd name="connsiteX67" fmla="*/ 9862 w 10046"/>
                <a:gd name="connsiteY67" fmla="*/ 5044 h 10000"/>
                <a:gd name="connsiteX68" fmla="*/ 9825 w 10046"/>
                <a:gd name="connsiteY68" fmla="*/ 5062 h 10000"/>
                <a:gd name="connsiteX69" fmla="*/ 9789 w 10046"/>
                <a:gd name="connsiteY69" fmla="*/ 5079 h 10000"/>
                <a:gd name="connsiteX70" fmla="*/ 9678 w 10046"/>
                <a:gd name="connsiteY70" fmla="*/ 5149 h 10000"/>
                <a:gd name="connsiteX71" fmla="*/ 9605 w 10046"/>
                <a:gd name="connsiteY71" fmla="*/ 5202 h 10000"/>
                <a:gd name="connsiteX72" fmla="*/ 9458 w 10046"/>
                <a:gd name="connsiteY72" fmla="*/ 5255 h 10000"/>
                <a:gd name="connsiteX73" fmla="*/ 9347 w 10046"/>
                <a:gd name="connsiteY73" fmla="*/ 5290 h 10000"/>
                <a:gd name="connsiteX74" fmla="*/ 9200 w 10046"/>
                <a:gd name="connsiteY74" fmla="*/ 5325 h 10000"/>
                <a:gd name="connsiteX75" fmla="*/ 9090 w 10046"/>
                <a:gd name="connsiteY75" fmla="*/ 5360 h 10000"/>
                <a:gd name="connsiteX76" fmla="*/ 8980 w 10046"/>
                <a:gd name="connsiteY76" fmla="*/ 5360 h 10000"/>
                <a:gd name="connsiteX77" fmla="*/ 8870 w 10046"/>
                <a:gd name="connsiteY77" fmla="*/ 5378 h 10000"/>
                <a:gd name="connsiteX78" fmla="*/ 8722 w 10046"/>
                <a:gd name="connsiteY78" fmla="*/ 5378 h 10000"/>
                <a:gd name="connsiteX79" fmla="*/ 8575 w 10046"/>
                <a:gd name="connsiteY79" fmla="*/ 5378 h 10000"/>
                <a:gd name="connsiteX80" fmla="*/ 8428 w 10046"/>
                <a:gd name="connsiteY80" fmla="*/ 5360 h 10000"/>
                <a:gd name="connsiteX81" fmla="*/ 8245 w 10046"/>
                <a:gd name="connsiteY81" fmla="*/ 5360 h 10000"/>
                <a:gd name="connsiteX82" fmla="*/ 8061 w 10046"/>
                <a:gd name="connsiteY82" fmla="*/ 5343 h 10000"/>
                <a:gd name="connsiteX83" fmla="*/ 7914 w 10046"/>
                <a:gd name="connsiteY83" fmla="*/ 5343 h 10000"/>
                <a:gd name="connsiteX84" fmla="*/ 7767 w 10046"/>
                <a:gd name="connsiteY84" fmla="*/ 5360 h 10000"/>
                <a:gd name="connsiteX85" fmla="*/ 7693 w 10046"/>
                <a:gd name="connsiteY85" fmla="*/ 5360 h 10000"/>
                <a:gd name="connsiteX86" fmla="*/ 7583 w 10046"/>
                <a:gd name="connsiteY86" fmla="*/ 5395 h 10000"/>
                <a:gd name="connsiteX87" fmla="*/ 7399 w 10046"/>
                <a:gd name="connsiteY87" fmla="*/ 5431 h 10000"/>
                <a:gd name="connsiteX88" fmla="*/ 7252 w 10046"/>
                <a:gd name="connsiteY88" fmla="*/ 5483 h 10000"/>
                <a:gd name="connsiteX89" fmla="*/ 7031 w 10046"/>
                <a:gd name="connsiteY89" fmla="*/ 5554 h 10000"/>
                <a:gd name="connsiteX90" fmla="*/ 6958 w 10046"/>
                <a:gd name="connsiteY90" fmla="*/ 5589 h 10000"/>
                <a:gd name="connsiteX91" fmla="*/ 6921 w 10046"/>
                <a:gd name="connsiteY91" fmla="*/ 5606 h 10000"/>
                <a:gd name="connsiteX92" fmla="*/ 6774 w 10046"/>
                <a:gd name="connsiteY92" fmla="*/ 5641 h 10000"/>
                <a:gd name="connsiteX93" fmla="*/ 6627 w 10046"/>
                <a:gd name="connsiteY93" fmla="*/ 5659 h 10000"/>
                <a:gd name="connsiteX94" fmla="*/ 6480 w 10046"/>
                <a:gd name="connsiteY94" fmla="*/ 5677 h 10000"/>
                <a:gd name="connsiteX95" fmla="*/ 6406 w 10046"/>
                <a:gd name="connsiteY95" fmla="*/ 5677 h 10000"/>
                <a:gd name="connsiteX96" fmla="*/ 6002 w 10046"/>
                <a:gd name="connsiteY96" fmla="*/ 5677 h 10000"/>
                <a:gd name="connsiteX97" fmla="*/ 5671 w 10046"/>
                <a:gd name="connsiteY97" fmla="*/ 5677 h 10000"/>
                <a:gd name="connsiteX98" fmla="*/ 5561 w 10046"/>
                <a:gd name="connsiteY98" fmla="*/ 5694 h 10000"/>
                <a:gd name="connsiteX99" fmla="*/ 5340 w 10046"/>
                <a:gd name="connsiteY99" fmla="*/ 5712 h 10000"/>
                <a:gd name="connsiteX100" fmla="*/ 5083 w 10046"/>
                <a:gd name="connsiteY100" fmla="*/ 5747 h 10000"/>
                <a:gd name="connsiteX101" fmla="*/ 4825 w 10046"/>
                <a:gd name="connsiteY101" fmla="*/ 5800 h 10000"/>
                <a:gd name="connsiteX102" fmla="*/ 4495 w 10046"/>
                <a:gd name="connsiteY102" fmla="*/ 5888 h 10000"/>
                <a:gd name="connsiteX103" fmla="*/ 4200 w 10046"/>
                <a:gd name="connsiteY103" fmla="*/ 5958 h 10000"/>
                <a:gd name="connsiteX104" fmla="*/ 4090 w 10046"/>
                <a:gd name="connsiteY104" fmla="*/ 5975 h 10000"/>
                <a:gd name="connsiteX105" fmla="*/ 3943 w 10046"/>
                <a:gd name="connsiteY105" fmla="*/ 6028 h 10000"/>
                <a:gd name="connsiteX106" fmla="*/ 3612 w 10046"/>
                <a:gd name="connsiteY106" fmla="*/ 6151 h 10000"/>
                <a:gd name="connsiteX107" fmla="*/ 3428 w 10046"/>
                <a:gd name="connsiteY107" fmla="*/ 6204 h 10000"/>
                <a:gd name="connsiteX108" fmla="*/ 3024 w 10046"/>
                <a:gd name="connsiteY108" fmla="*/ 6362 h 10000"/>
                <a:gd name="connsiteX109" fmla="*/ 230 w 10046"/>
                <a:gd name="connsiteY109" fmla="*/ 8612 h 10000"/>
                <a:gd name="connsiteX110" fmla="*/ 156 w 10046"/>
                <a:gd name="connsiteY110" fmla="*/ 8946 h 10000"/>
                <a:gd name="connsiteX111" fmla="*/ 156 w 10046"/>
                <a:gd name="connsiteY111" fmla="*/ 8998 h 10000"/>
                <a:gd name="connsiteX112" fmla="*/ 156 w 10046"/>
                <a:gd name="connsiteY112" fmla="*/ 9051 h 10000"/>
                <a:gd name="connsiteX113" fmla="*/ 83 w 10046"/>
                <a:gd name="connsiteY113" fmla="*/ 9244 h 10000"/>
                <a:gd name="connsiteX114" fmla="*/ 83 w 10046"/>
                <a:gd name="connsiteY114" fmla="*/ 9596 h 10000"/>
                <a:gd name="connsiteX115" fmla="*/ 46 w 10046"/>
                <a:gd name="connsiteY115" fmla="*/ 9684 h 10000"/>
                <a:gd name="connsiteX116" fmla="*/ 83 w 10046"/>
                <a:gd name="connsiteY116" fmla="*/ 9895 h 10000"/>
                <a:gd name="connsiteX117" fmla="*/ 83 w 10046"/>
                <a:gd name="connsiteY117" fmla="*/ 10000 h 10000"/>
                <a:gd name="connsiteX118" fmla="*/ 83 w 10046"/>
                <a:gd name="connsiteY118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110 w 10000"/>
                <a:gd name="connsiteY109" fmla="*/ 8946 h 10000"/>
                <a:gd name="connsiteX110" fmla="*/ 110 w 10000"/>
                <a:gd name="connsiteY110" fmla="*/ 8998 h 10000"/>
                <a:gd name="connsiteX111" fmla="*/ 110 w 10000"/>
                <a:gd name="connsiteY111" fmla="*/ 9051 h 10000"/>
                <a:gd name="connsiteX112" fmla="*/ 37 w 10000"/>
                <a:gd name="connsiteY112" fmla="*/ 9244 h 10000"/>
                <a:gd name="connsiteX113" fmla="*/ 37 w 10000"/>
                <a:gd name="connsiteY113" fmla="*/ 9596 h 10000"/>
                <a:gd name="connsiteX114" fmla="*/ 0 w 10000"/>
                <a:gd name="connsiteY114" fmla="*/ 9684 h 10000"/>
                <a:gd name="connsiteX115" fmla="*/ 37 w 10000"/>
                <a:gd name="connsiteY115" fmla="*/ 9895 h 10000"/>
                <a:gd name="connsiteX116" fmla="*/ 37 w 10000"/>
                <a:gd name="connsiteY116" fmla="*/ 10000 h 10000"/>
                <a:gd name="connsiteX117" fmla="*/ 37 w 10000"/>
                <a:gd name="connsiteY117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110 w 10000"/>
                <a:gd name="connsiteY109" fmla="*/ 8946 h 10000"/>
                <a:gd name="connsiteX110" fmla="*/ 110 w 10000"/>
                <a:gd name="connsiteY110" fmla="*/ 8998 h 10000"/>
                <a:gd name="connsiteX111" fmla="*/ 37 w 10000"/>
                <a:gd name="connsiteY111" fmla="*/ 9244 h 10000"/>
                <a:gd name="connsiteX112" fmla="*/ 37 w 10000"/>
                <a:gd name="connsiteY112" fmla="*/ 9596 h 10000"/>
                <a:gd name="connsiteX113" fmla="*/ 0 w 10000"/>
                <a:gd name="connsiteY113" fmla="*/ 9684 h 10000"/>
                <a:gd name="connsiteX114" fmla="*/ 37 w 10000"/>
                <a:gd name="connsiteY114" fmla="*/ 9895 h 10000"/>
                <a:gd name="connsiteX115" fmla="*/ 37 w 10000"/>
                <a:gd name="connsiteY115" fmla="*/ 10000 h 10000"/>
                <a:gd name="connsiteX116" fmla="*/ 37 w 10000"/>
                <a:gd name="connsiteY116" fmla="*/ 10000 h 10000"/>
                <a:gd name="connsiteX0" fmla="*/ 9426 w 10125"/>
                <a:gd name="connsiteY0" fmla="*/ 0 h 10000"/>
                <a:gd name="connsiteX1" fmla="*/ 9463 w 10125"/>
                <a:gd name="connsiteY1" fmla="*/ 88 h 10000"/>
                <a:gd name="connsiteX2" fmla="*/ 9574 w 10125"/>
                <a:gd name="connsiteY2" fmla="*/ 193 h 10000"/>
                <a:gd name="connsiteX3" fmla="*/ 9684 w 10125"/>
                <a:gd name="connsiteY3" fmla="*/ 281 h 10000"/>
                <a:gd name="connsiteX4" fmla="*/ 9757 w 10125"/>
                <a:gd name="connsiteY4" fmla="*/ 351 h 10000"/>
                <a:gd name="connsiteX5" fmla="*/ 9794 w 10125"/>
                <a:gd name="connsiteY5" fmla="*/ 404 h 10000"/>
                <a:gd name="connsiteX6" fmla="*/ 9794 w 10125"/>
                <a:gd name="connsiteY6" fmla="*/ 475 h 10000"/>
                <a:gd name="connsiteX7" fmla="*/ 9794 w 10125"/>
                <a:gd name="connsiteY7" fmla="*/ 562 h 10000"/>
                <a:gd name="connsiteX8" fmla="*/ 9757 w 10125"/>
                <a:gd name="connsiteY8" fmla="*/ 650 h 10000"/>
                <a:gd name="connsiteX9" fmla="*/ 9721 w 10125"/>
                <a:gd name="connsiteY9" fmla="*/ 756 h 10000"/>
                <a:gd name="connsiteX10" fmla="*/ 9647 w 10125"/>
                <a:gd name="connsiteY10" fmla="*/ 826 h 10000"/>
                <a:gd name="connsiteX11" fmla="*/ 9537 w 10125"/>
                <a:gd name="connsiteY11" fmla="*/ 896 h 10000"/>
                <a:gd name="connsiteX12" fmla="*/ 9353 w 10125"/>
                <a:gd name="connsiteY12" fmla="*/ 984 h 10000"/>
                <a:gd name="connsiteX13" fmla="*/ 9243 w 10125"/>
                <a:gd name="connsiteY13" fmla="*/ 1054 h 10000"/>
                <a:gd name="connsiteX14" fmla="*/ 9206 w 10125"/>
                <a:gd name="connsiteY14" fmla="*/ 1107 h 10000"/>
                <a:gd name="connsiteX15" fmla="*/ 9169 w 10125"/>
                <a:gd name="connsiteY15" fmla="*/ 1160 h 10000"/>
                <a:gd name="connsiteX16" fmla="*/ 9169 w 10125"/>
                <a:gd name="connsiteY16" fmla="*/ 1230 h 10000"/>
                <a:gd name="connsiteX17" fmla="*/ 9243 w 10125"/>
                <a:gd name="connsiteY17" fmla="*/ 1265 h 10000"/>
                <a:gd name="connsiteX18" fmla="*/ 9279 w 10125"/>
                <a:gd name="connsiteY18" fmla="*/ 1318 h 10000"/>
                <a:gd name="connsiteX19" fmla="*/ 9390 w 10125"/>
                <a:gd name="connsiteY19" fmla="*/ 1388 h 10000"/>
                <a:gd name="connsiteX20" fmla="*/ 9537 w 10125"/>
                <a:gd name="connsiteY20" fmla="*/ 1459 h 10000"/>
                <a:gd name="connsiteX21" fmla="*/ 9647 w 10125"/>
                <a:gd name="connsiteY21" fmla="*/ 1529 h 10000"/>
                <a:gd name="connsiteX22" fmla="*/ 9757 w 10125"/>
                <a:gd name="connsiteY22" fmla="*/ 1599 h 10000"/>
                <a:gd name="connsiteX23" fmla="*/ 9868 w 10125"/>
                <a:gd name="connsiteY23" fmla="*/ 1652 h 10000"/>
                <a:gd name="connsiteX24" fmla="*/ 9868 w 10125"/>
                <a:gd name="connsiteY24" fmla="*/ 1705 h 10000"/>
                <a:gd name="connsiteX25" fmla="*/ 9868 w 10125"/>
                <a:gd name="connsiteY25" fmla="*/ 1757 h 10000"/>
                <a:gd name="connsiteX26" fmla="*/ 9868 w 10125"/>
                <a:gd name="connsiteY26" fmla="*/ 1863 h 10000"/>
                <a:gd name="connsiteX27" fmla="*/ 9868 w 10125"/>
                <a:gd name="connsiteY27" fmla="*/ 1933 h 10000"/>
                <a:gd name="connsiteX28" fmla="*/ 9868 w 10125"/>
                <a:gd name="connsiteY28" fmla="*/ 1986 h 10000"/>
                <a:gd name="connsiteX29" fmla="*/ 9831 w 10125"/>
                <a:gd name="connsiteY29" fmla="*/ 2039 h 10000"/>
                <a:gd name="connsiteX30" fmla="*/ 9757 w 10125"/>
                <a:gd name="connsiteY30" fmla="*/ 2109 h 10000"/>
                <a:gd name="connsiteX31" fmla="*/ 9757 w 10125"/>
                <a:gd name="connsiteY31" fmla="*/ 2197 h 10000"/>
                <a:gd name="connsiteX32" fmla="*/ 9757 w 10125"/>
                <a:gd name="connsiteY32" fmla="*/ 2302 h 10000"/>
                <a:gd name="connsiteX33" fmla="*/ 9757 w 10125"/>
                <a:gd name="connsiteY33" fmla="*/ 2531 h 10000"/>
                <a:gd name="connsiteX34" fmla="*/ 9794 w 10125"/>
                <a:gd name="connsiteY34" fmla="*/ 2689 h 10000"/>
                <a:gd name="connsiteX35" fmla="*/ 9794 w 10125"/>
                <a:gd name="connsiteY35" fmla="*/ 2900 h 10000"/>
                <a:gd name="connsiteX36" fmla="*/ 9794 w 10125"/>
                <a:gd name="connsiteY36" fmla="*/ 2953 h 10000"/>
                <a:gd name="connsiteX37" fmla="*/ 9868 w 10125"/>
                <a:gd name="connsiteY37" fmla="*/ 3076 h 10000"/>
                <a:gd name="connsiteX38" fmla="*/ 9904 w 10125"/>
                <a:gd name="connsiteY38" fmla="*/ 3199 h 10000"/>
                <a:gd name="connsiteX39" fmla="*/ 9941 w 10125"/>
                <a:gd name="connsiteY39" fmla="*/ 3322 h 10000"/>
                <a:gd name="connsiteX40" fmla="*/ 9941 w 10125"/>
                <a:gd name="connsiteY40" fmla="*/ 3374 h 10000"/>
                <a:gd name="connsiteX41" fmla="*/ 9978 w 10125"/>
                <a:gd name="connsiteY41" fmla="*/ 3427 h 10000"/>
                <a:gd name="connsiteX42" fmla="*/ 10015 w 10125"/>
                <a:gd name="connsiteY42" fmla="*/ 3497 h 10000"/>
                <a:gd name="connsiteX43" fmla="*/ 10088 w 10125"/>
                <a:gd name="connsiteY43" fmla="*/ 3550 h 10000"/>
                <a:gd name="connsiteX44" fmla="*/ 10125 w 10125"/>
                <a:gd name="connsiteY44" fmla="*/ 3585 h 10000"/>
                <a:gd name="connsiteX45" fmla="*/ 10125 w 10125"/>
                <a:gd name="connsiteY45" fmla="*/ 3603 h 10000"/>
                <a:gd name="connsiteX46" fmla="*/ 10125 w 10125"/>
                <a:gd name="connsiteY46" fmla="*/ 3656 h 10000"/>
                <a:gd name="connsiteX47" fmla="*/ 10125 w 10125"/>
                <a:gd name="connsiteY47" fmla="*/ 3708 h 10000"/>
                <a:gd name="connsiteX48" fmla="*/ 10088 w 10125"/>
                <a:gd name="connsiteY48" fmla="*/ 3779 h 10000"/>
                <a:gd name="connsiteX49" fmla="*/ 10051 w 10125"/>
                <a:gd name="connsiteY49" fmla="*/ 3849 h 10000"/>
                <a:gd name="connsiteX50" fmla="*/ 9904 w 10125"/>
                <a:gd name="connsiteY50" fmla="*/ 3954 h 10000"/>
                <a:gd name="connsiteX51" fmla="*/ 9831 w 10125"/>
                <a:gd name="connsiteY51" fmla="*/ 4007 h 10000"/>
                <a:gd name="connsiteX52" fmla="*/ 9757 w 10125"/>
                <a:gd name="connsiteY52" fmla="*/ 4060 h 10000"/>
                <a:gd name="connsiteX53" fmla="*/ 9757 w 10125"/>
                <a:gd name="connsiteY53" fmla="*/ 4112 h 10000"/>
                <a:gd name="connsiteX54" fmla="*/ 9721 w 10125"/>
                <a:gd name="connsiteY54" fmla="*/ 4200 h 10000"/>
                <a:gd name="connsiteX55" fmla="*/ 9721 w 10125"/>
                <a:gd name="connsiteY55" fmla="*/ 4271 h 10000"/>
                <a:gd name="connsiteX56" fmla="*/ 9721 w 10125"/>
                <a:gd name="connsiteY56" fmla="*/ 4359 h 10000"/>
                <a:gd name="connsiteX57" fmla="*/ 9794 w 10125"/>
                <a:gd name="connsiteY57" fmla="*/ 4446 h 10000"/>
                <a:gd name="connsiteX58" fmla="*/ 9904 w 10125"/>
                <a:gd name="connsiteY58" fmla="*/ 4622 h 10000"/>
                <a:gd name="connsiteX59" fmla="*/ 9978 w 10125"/>
                <a:gd name="connsiteY59" fmla="*/ 4763 h 10000"/>
                <a:gd name="connsiteX60" fmla="*/ 10015 w 10125"/>
                <a:gd name="connsiteY60" fmla="*/ 4798 h 10000"/>
                <a:gd name="connsiteX61" fmla="*/ 10051 w 10125"/>
                <a:gd name="connsiteY61" fmla="*/ 4851 h 10000"/>
                <a:gd name="connsiteX62" fmla="*/ 10051 w 10125"/>
                <a:gd name="connsiteY62" fmla="*/ 4903 h 10000"/>
                <a:gd name="connsiteX63" fmla="*/ 10015 w 10125"/>
                <a:gd name="connsiteY63" fmla="*/ 4921 h 10000"/>
                <a:gd name="connsiteX64" fmla="*/ 10015 w 10125"/>
                <a:gd name="connsiteY64" fmla="*/ 4956 h 10000"/>
                <a:gd name="connsiteX65" fmla="*/ 9978 w 10125"/>
                <a:gd name="connsiteY65" fmla="*/ 4991 h 10000"/>
                <a:gd name="connsiteX66" fmla="*/ 9978 w 10125"/>
                <a:gd name="connsiteY66" fmla="*/ 5009 h 10000"/>
                <a:gd name="connsiteX67" fmla="*/ 9941 w 10125"/>
                <a:gd name="connsiteY67" fmla="*/ 5044 h 10000"/>
                <a:gd name="connsiteX68" fmla="*/ 9904 w 10125"/>
                <a:gd name="connsiteY68" fmla="*/ 5062 h 10000"/>
                <a:gd name="connsiteX69" fmla="*/ 9868 w 10125"/>
                <a:gd name="connsiteY69" fmla="*/ 5079 h 10000"/>
                <a:gd name="connsiteX70" fmla="*/ 9757 w 10125"/>
                <a:gd name="connsiteY70" fmla="*/ 5149 h 10000"/>
                <a:gd name="connsiteX71" fmla="*/ 9684 w 10125"/>
                <a:gd name="connsiteY71" fmla="*/ 5202 h 10000"/>
                <a:gd name="connsiteX72" fmla="*/ 9537 w 10125"/>
                <a:gd name="connsiteY72" fmla="*/ 5255 h 10000"/>
                <a:gd name="connsiteX73" fmla="*/ 9426 w 10125"/>
                <a:gd name="connsiteY73" fmla="*/ 5290 h 10000"/>
                <a:gd name="connsiteX74" fmla="*/ 9279 w 10125"/>
                <a:gd name="connsiteY74" fmla="*/ 5325 h 10000"/>
                <a:gd name="connsiteX75" fmla="*/ 9169 w 10125"/>
                <a:gd name="connsiteY75" fmla="*/ 5360 h 10000"/>
                <a:gd name="connsiteX76" fmla="*/ 9059 w 10125"/>
                <a:gd name="connsiteY76" fmla="*/ 5360 h 10000"/>
                <a:gd name="connsiteX77" fmla="*/ 8949 w 10125"/>
                <a:gd name="connsiteY77" fmla="*/ 5378 h 10000"/>
                <a:gd name="connsiteX78" fmla="*/ 8801 w 10125"/>
                <a:gd name="connsiteY78" fmla="*/ 5378 h 10000"/>
                <a:gd name="connsiteX79" fmla="*/ 8654 w 10125"/>
                <a:gd name="connsiteY79" fmla="*/ 5378 h 10000"/>
                <a:gd name="connsiteX80" fmla="*/ 8507 w 10125"/>
                <a:gd name="connsiteY80" fmla="*/ 5360 h 10000"/>
                <a:gd name="connsiteX81" fmla="*/ 8324 w 10125"/>
                <a:gd name="connsiteY81" fmla="*/ 5360 h 10000"/>
                <a:gd name="connsiteX82" fmla="*/ 8140 w 10125"/>
                <a:gd name="connsiteY82" fmla="*/ 5343 h 10000"/>
                <a:gd name="connsiteX83" fmla="*/ 7993 w 10125"/>
                <a:gd name="connsiteY83" fmla="*/ 5343 h 10000"/>
                <a:gd name="connsiteX84" fmla="*/ 7846 w 10125"/>
                <a:gd name="connsiteY84" fmla="*/ 5360 h 10000"/>
                <a:gd name="connsiteX85" fmla="*/ 7772 w 10125"/>
                <a:gd name="connsiteY85" fmla="*/ 5360 h 10000"/>
                <a:gd name="connsiteX86" fmla="*/ 7662 w 10125"/>
                <a:gd name="connsiteY86" fmla="*/ 5395 h 10000"/>
                <a:gd name="connsiteX87" fmla="*/ 7478 w 10125"/>
                <a:gd name="connsiteY87" fmla="*/ 5431 h 10000"/>
                <a:gd name="connsiteX88" fmla="*/ 7331 w 10125"/>
                <a:gd name="connsiteY88" fmla="*/ 5483 h 10000"/>
                <a:gd name="connsiteX89" fmla="*/ 7110 w 10125"/>
                <a:gd name="connsiteY89" fmla="*/ 5554 h 10000"/>
                <a:gd name="connsiteX90" fmla="*/ 7037 w 10125"/>
                <a:gd name="connsiteY90" fmla="*/ 5589 h 10000"/>
                <a:gd name="connsiteX91" fmla="*/ 7000 w 10125"/>
                <a:gd name="connsiteY91" fmla="*/ 5606 h 10000"/>
                <a:gd name="connsiteX92" fmla="*/ 6853 w 10125"/>
                <a:gd name="connsiteY92" fmla="*/ 5641 h 10000"/>
                <a:gd name="connsiteX93" fmla="*/ 6706 w 10125"/>
                <a:gd name="connsiteY93" fmla="*/ 5659 h 10000"/>
                <a:gd name="connsiteX94" fmla="*/ 6559 w 10125"/>
                <a:gd name="connsiteY94" fmla="*/ 5677 h 10000"/>
                <a:gd name="connsiteX95" fmla="*/ 6485 w 10125"/>
                <a:gd name="connsiteY95" fmla="*/ 5677 h 10000"/>
                <a:gd name="connsiteX96" fmla="*/ 6081 w 10125"/>
                <a:gd name="connsiteY96" fmla="*/ 5677 h 10000"/>
                <a:gd name="connsiteX97" fmla="*/ 5750 w 10125"/>
                <a:gd name="connsiteY97" fmla="*/ 5677 h 10000"/>
                <a:gd name="connsiteX98" fmla="*/ 5640 w 10125"/>
                <a:gd name="connsiteY98" fmla="*/ 5694 h 10000"/>
                <a:gd name="connsiteX99" fmla="*/ 5419 w 10125"/>
                <a:gd name="connsiteY99" fmla="*/ 5712 h 10000"/>
                <a:gd name="connsiteX100" fmla="*/ 5162 w 10125"/>
                <a:gd name="connsiteY100" fmla="*/ 5747 h 10000"/>
                <a:gd name="connsiteX101" fmla="*/ 4904 w 10125"/>
                <a:gd name="connsiteY101" fmla="*/ 5800 h 10000"/>
                <a:gd name="connsiteX102" fmla="*/ 4574 w 10125"/>
                <a:gd name="connsiteY102" fmla="*/ 5888 h 10000"/>
                <a:gd name="connsiteX103" fmla="*/ 4279 w 10125"/>
                <a:gd name="connsiteY103" fmla="*/ 5958 h 10000"/>
                <a:gd name="connsiteX104" fmla="*/ 4169 w 10125"/>
                <a:gd name="connsiteY104" fmla="*/ 5975 h 10000"/>
                <a:gd name="connsiteX105" fmla="*/ 4022 w 10125"/>
                <a:gd name="connsiteY105" fmla="*/ 6028 h 10000"/>
                <a:gd name="connsiteX106" fmla="*/ 3691 w 10125"/>
                <a:gd name="connsiteY106" fmla="*/ 6151 h 10000"/>
                <a:gd name="connsiteX107" fmla="*/ 3507 w 10125"/>
                <a:gd name="connsiteY107" fmla="*/ 6204 h 10000"/>
                <a:gd name="connsiteX108" fmla="*/ 3103 w 10125"/>
                <a:gd name="connsiteY108" fmla="*/ 6362 h 10000"/>
                <a:gd name="connsiteX109" fmla="*/ 235 w 10125"/>
                <a:gd name="connsiteY109" fmla="*/ 8946 h 10000"/>
                <a:gd name="connsiteX110" fmla="*/ 162 w 10125"/>
                <a:gd name="connsiteY110" fmla="*/ 9244 h 10000"/>
                <a:gd name="connsiteX111" fmla="*/ 162 w 10125"/>
                <a:gd name="connsiteY111" fmla="*/ 9596 h 10000"/>
                <a:gd name="connsiteX112" fmla="*/ 125 w 10125"/>
                <a:gd name="connsiteY112" fmla="*/ 9684 h 10000"/>
                <a:gd name="connsiteX113" fmla="*/ 162 w 10125"/>
                <a:gd name="connsiteY113" fmla="*/ 9895 h 10000"/>
                <a:gd name="connsiteX114" fmla="*/ 162 w 10125"/>
                <a:gd name="connsiteY114" fmla="*/ 10000 h 10000"/>
                <a:gd name="connsiteX115" fmla="*/ 162 w 10125"/>
                <a:gd name="connsiteY115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37 w 10000"/>
                <a:gd name="connsiteY109" fmla="*/ 9244 h 10000"/>
                <a:gd name="connsiteX110" fmla="*/ 37 w 10000"/>
                <a:gd name="connsiteY110" fmla="*/ 9596 h 10000"/>
                <a:gd name="connsiteX111" fmla="*/ 0 w 10000"/>
                <a:gd name="connsiteY111" fmla="*/ 9684 h 10000"/>
                <a:gd name="connsiteX112" fmla="*/ 37 w 10000"/>
                <a:gd name="connsiteY112" fmla="*/ 9895 h 10000"/>
                <a:gd name="connsiteX113" fmla="*/ 37 w 10000"/>
                <a:gd name="connsiteY113" fmla="*/ 10000 h 10000"/>
                <a:gd name="connsiteX114" fmla="*/ 37 w 10000"/>
                <a:gd name="connsiteY114" fmla="*/ 10000 h 10000"/>
                <a:gd name="connsiteX0" fmla="*/ 9301 w 10000"/>
                <a:gd name="connsiteY0" fmla="*/ 0 h 10000"/>
                <a:gd name="connsiteX1" fmla="*/ 9338 w 10000"/>
                <a:gd name="connsiteY1" fmla="*/ 88 h 10000"/>
                <a:gd name="connsiteX2" fmla="*/ 9449 w 10000"/>
                <a:gd name="connsiteY2" fmla="*/ 193 h 10000"/>
                <a:gd name="connsiteX3" fmla="*/ 9559 w 10000"/>
                <a:gd name="connsiteY3" fmla="*/ 281 h 10000"/>
                <a:gd name="connsiteX4" fmla="*/ 9632 w 10000"/>
                <a:gd name="connsiteY4" fmla="*/ 351 h 10000"/>
                <a:gd name="connsiteX5" fmla="*/ 9669 w 10000"/>
                <a:gd name="connsiteY5" fmla="*/ 404 h 10000"/>
                <a:gd name="connsiteX6" fmla="*/ 9669 w 10000"/>
                <a:gd name="connsiteY6" fmla="*/ 475 h 10000"/>
                <a:gd name="connsiteX7" fmla="*/ 9669 w 10000"/>
                <a:gd name="connsiteY7" fmla="*/ 562 h 10000"/>
                <a:gd name="connsiteX8" fmla="*/ 9632 w 10000"/>
                <a:gd name="connsiteY8" fmla="*/ 650 h 10000"/>
                <a:gd name="connsiteX9" fmla="*/ 9596 w 10000"/>
                <a:gd name="connsiteY9" fmla="*/ 756 h 10000"/>
                <a:gd name="connsiteX10" fmla="*/ 9522 w 10000"/>
                <a:gd name="connsiteY10" fmla="*/ 826 h 10000"/>
                <a:gd name="connsiteX11" fmla="*/ 9412 w 10000"/>
                <a:gd name="connsiteY11" fmla="*/ 896 h 10000"/>
                <a:gd name="connsiteX12" fmla="*/ 9228 w 10000"/>
                <a:gd name="connsiteY12" fmla="*/ 984 h 10000"/>
                <a:gd name="connsiteX13" fmla="*/ 9118 w 10000"/>
                <a:gd name="connsiteY13" fmla="*/ 1054 h 10000"/>
                <a:gd name="connsiteX14" fmla="*/ 9081 w 10000"/>
                <a:gd name="connsiteY14" fmla="*/ 1107 h 10000"/>
                <a:gd name="connsiteX15" fmla="*/ 9044 w 10000"/>
                <a:gd name="connsiteY15" fmla="*/ 1160 h 10000"/>
                <a:gd name="connsiteX16" fmla="*/ 9044 w 10000"/>
                <a:gd name="connsiteY16" fmla="*/ 1230 h 10000"/>
                <a:gd name="connsiteX17" fmla="*/ 9118 w 10000"/>
                <a:gd name="connsiteY17" fmla="*/ 1265 h 10000"/>
                <a:gd name="connsiteX18" fmla="*/ 9154 w 10000"/>
                <a:gd name="connsiteY18" fmla="*/ 1318 h 10000"/>
                <a:gd name="connsiteX19" fmla="*/ 9265 w 10000"/>
                <a:gd name="connsiteY19" fmla="*/ 1388 h 10000"/>
                <a:gd name="connsiteX20" fmla="*/ 9412 w 10000"/>
                <a:gd name="connsiteY20" fmla="*/ 1459 h 10000"/>
                <a:gd name="connsiteX21" fmla="*/ 9522 w 10000"/>
                <a:gd name="connsiteY21" fmla="*/ 1529 h 10000"/>
                <a:gd name="connsiteX22" fmla="*/ 9632 w 10000"/>
                <a:gd name="connsiteY22" fmla="*/ 1599 h 10000"/>
                <a:gd name="connsiteX23" fmla="*/ 9743 w 10000"/>
                <a:gd name="connsiteY23" fmla="*/ 1652 h 10000"/>
                <a:gd name="connsiteX24" fmla="*/ 9743 w 10000"/>
                <a:gd name="connsiteY24" fmla="*/ 1705 h 10000"/>
                <a:gd name="connsiteX25" fmla="*/ 9743 w 10000"/>
                <a:gd name="connsiteY25" fmla="*/ 1757 h 10000"/>
                <a:gd name="connsiteX26" fmla="*/ 9743 w 10000"/>
                <a:gd name="connsiteY26" fmla="*/ 1863 h 10000"/>
                <a:gd name="connsiteX27" fmla="*/ 9743 w 10000"/>
                <a:gd name="connsiteY27" fmla="*/ 1933 h 10000"/>
                <a:gd name="connsiteX28" fmla="*/ 9743 w 10000"/>
                <a:gd name="connsiteY28" fmla="*/ 1986 h 10000"/>
                <a:gd name="connsiteX29" fmla="*/ 9706 w 10000"/>
                <a:gd name="connsiteY29" fmla="*/ 2039 h 10000"/>
                <a:gd name="connsiteX30" fmla="*/ 9632 w 10000"/>
                <a:gd name="connsiteY30" fmla="*/ 2109 h 10000"/>
                <a:gd name="connsiteX31" fmla="*/ 9632 w 10000"/>
                <a:gd name="connsiteY31" fmla="*/ 2197 h 10000"/>
                <a:gd name="connsiteX32" fmla="*/ 9632 w 10000"/>
                <a:gd name="connsiteY32" fmla="*/ 2302 h 10000"/>
                <a:gd name="connsiteX33" fmla="*/ 9632 w 10000"/>
                <a:gd name="connsiteY33" fmla="*/ 2531 h 10000"/>
                <a:gd name="connsiteX34" fmla="*/ 9669 w 10000"/>
                <a:gd name="connsiteY34" fmla="*/ 2689 h 10000"/>
                <a:gd name="connsiteX35" fmla="*/ 9669 w 10000"/>
                <a:gd name="connsiteY35" fmla="*/ 2900 h 10000"/>
                <a:gd name="connsiteX36" fmla="*/ 9669 w 10000"/>
                <a:gd name="connsiteY36" fmla="*/ 2953 h 10000"/>
                <a:gd name="connsiteX37" fmla="*/ 9743 w 10000"/>
                <a:gd name="connsiteY37" fmla="*/ 3076 h 10000"/>
                <a:gd name="connsiteX38" fmla="*/ 9779 w 10000"/>
                <a:gd name="connsiteY38" fmla="*/ 3199 h 10000"/>
                <a:gd name="connsiteX39" fmla="*/ 9816 w 10000"/>
                <a:gd name="connsiteY39" fmla="*/ 3322 h 10000"/>
                <a:gd name="connsiteX40" fmla="*/ 9816 w 10000"/>
                <a:gd name="connsiteY40" fmla="*/ 3374 h 10000"/>
                <a:gd name="connsiteX41" fmla="*/ 9853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9 w 10000"/>
                <a:gd name="connsiteY50" fmla="*/ 3954 h 10000"/>
                <a:gd name="connsiteX51" fmla="*/ 9706 w 10000"/>
                <a:gd name="connsiteY51" fmla="*/ 4007 h 10000"/>
                <a:gd name="connsiteX52" fmla="*/ 9632 w 10000"/>
                <a:gd name="connsiteY52" fmla="*/ 4060 h 10000"/>
                <a:gd name="connsiteX53" fmla="*/ 9632 w 10000"/>
                <a:gd name="connsiteY53" fmla="*/ 4112 h 10000"/>
                <a:gd name="connsiteX54" fmla="*/ 9596 w 10000"/>
                <a:gd name="connsiteY54" fmla="*/ 4200 h 10000"/>
                <a:gd name="connsiteX55" fmla="*/ 9596 w 10000"/>
                <a:gd name="connsiteY55" fmla="*/ 4271 h 10000"/>
                <a:gd name="connsiteX56" fmla="*/ 9596 w 10000"/>
                <a:gd name="connsiteY56" fmla="*/ 4359 h 10000"/>
                <a:gd name="connsiteX57" fmla="*/ 9669 w 10000"/>
                <a:gd name="connsiteY57" fmla="*/ 4446 h 10000"/>
                <a:gd name="connsiteX58" fmla="*/ 9779 w 10000"/>
                <a:gd name="connsiteY58" fmla="*/ 4622 h 10000"/>
                <a:gd name="connsiteX59" fmla="*/ 9853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3 w 10000"/>
                <a:gd name="connsiteY65" fmla="*/ 4991 h 10000"/>
                <a:gd name="connsiteX66" fmla="*/ 9853 w 10000"/>
                <a:gd name="connsiteY66" fmla="*/ 5009 h 10000"/>
                <a:gd name="connsiteX67" fmla="*/ 9816 w 10000"/>
                <a:gd name="connsiteY67" fmla="*/ 5044 h 10000"/>
                <a:gd name="connsiteX68" fmla="*/ 9779 w 10000"/>
                <a:gd name="connsiteY68" fmla="*/ 5062 h 10000"/>
                <a:gd name="connsiteX69" fmla="*/ 9743 w 10000"/>
                <a:gd name="connsiteY69" fmla="*/ 5079 h 10000"/>
                <a:gd name="connsiteX70" fmla="*/ 9632 w 10000"/>
                <a:gd name="connsiteY70" fmla="*/ 5149 h 10000"/>
                <a:gd name="connsiteX71" fmla="*/ 9559 w 10000"/>
                <a:gd name="connsiteY71" fmla="*/ 5202 h 10000"/>
                <a:gd name="connsiteX72" fmla="*/ 9412 w 10000"/>
                <a:gd name="connsiteY72" fmla="*/ 5255 h 10000"/>
                <a:gd name="connsiteX73" fmla="*/ 9301 w 10000"/>
                <a:gd name="connsiteY73" fmla="*/ 5290 h 10000"/>
                <a:gd name="connsiteX74" fmla="*/ 9154 w 10000"/>
                <a:gd name="connsiteY74" fmla="*/ 5325 h 10000"/>
                <a:gd name="connsiteX75" fmla="*/ 9044 w 10000"/>
                <a:gd name="connsiteY75" fmla="*/ 5360 h 10000"/>
                <a:gd name="connsiteX76" fmla="*/ 8934 w 10000"/>
                <a:gd name="connsiteY76" fmla="*/ 5360 h 10000"/>
                <a:gd name="connsiteX77" fmla="*/ 8824 w 10000"/>
                <a:gd name="connsiteY77" fmla="*/ 5378 h 10000"/>
                <a:gd name="connsiteX78" fmla="*/ 8676 w 10000"/>
                <a:gd name="connsiteY78" fmla="*/ 5378 h 10000"/>
                <a:gd name="connsiteX79" fmla="*/ 8529 w 10000"/>
                <a:gd name="connsiteY79" fmla="*/ 5378 h 10000"/>
                <a:gd name="connsiteX80" fmla="*/ 8382 w 10000"/>
                <a:gd name="connsiteY80" fmla="*/ 5360 h 10000"/>
                <a:gd name="connsiteX81" fmla="*/ 8199 w 10000"/>
                <a:gd name="connsiteY81" fmla="*/ 5360 h 10000"/>
                <a:gd name="connsiteX82" fmla="*/ 8015 w 10000"/>
                <a:gd name="connsiteY82" fmla="*/ 5343 h 10000"/>
                <a:gd name="connsiteX83" fmla="*/ 7868 w 10000"/>
                <a:gd name="connsiteY83" fmla="*/ 5343 h 10000"/>
                <a:gd name="connsiteX84" fmla="*/ 7721 w 10000"/>
                <a:gd name="connsiteY84" fmla="*/ 5360 h 10000"/>
                <a:gd name="connsiteX85" fmla="*/ 7647 w 10000"/>
                <a:gd name="connsiteY85" fmla="*/ 5360 h 10000"/>
                <a:gd name="connsiteX86" fmla="*/ 7537 w 10000"/>
                <a:gd name="connsiteY86" fmla="*/ 5395 h 10000"/>
                <a:gd name="connsiteX87" fmla="*/ 7353 w 10000"/>
                <a:gd name="connsiteY87" fmla="*/ 5431 h 10000"/>
                <a:gd name="connsiteX88" fmla="*/ 7206 w 10000"/>
                <a:gd name="connsiteY88" fmla="*/ 5483 h 10000"/>
                <a:gd name="connsiteX89" fmla="*/ 6985 w 10000"/>
                <a:gd name="connsiteY89" fmla="*/ 5554 h 10000"/>
                <a:gd name="connsiteX90" fmla="*/ 6912 w 10000"/>
                <a:gd name="connsiteY90" fmla="*/ 5589 h 10000"/>
                <a:gd name="connsiteX91" fmla="*/ 6875 w 10000"/>
                <a:gd name="connsiteY91" fmla="*/ 5606 h 10000"/>
                <a:gd name="connsiteX92" fmla="*/ 6728 w 10000"/>
                <a:gd name="connsiteY92" fmla="*/ 5641 h 10000"/>
                <a:gd name="connsiteX93" fmla="*/ 6581 w 10000"/>
                <a:gd name="connsiteY93" fmla="*/ 5659 h 10000"/>
                <a:gd name="connsiteX94" fmla="*/ 6434 w 10000"/>
                <a:gd name="connsiteY94" fmla="*/ 5677 h 10000"/>
                <a:gd name="connsiteX95" fmla="*/ 6360 w 10000"/>
                <a:gd name="connsiteY95" fmla="*/ 5677 h 10000"/>
                <a:gd name="connsiteX96" fmla="*/ 5956 w 10000"/>
                <a:gd name="connsiteY96" fmla="*/ 5677 h 10000"/>
                <a:gd name="connsiteX97" fmla="*/ 5625 w 10000"/>
                <a:gd name="connsiteY97" fmla="*/ 5677 h 10000"/>
                <a:gd name="connsiteX98" fmla="*/ 5515 w 10000"/>
                <a:gd name="connsiteY98" fmla="*/ 5694 h 10000"/>
                <a:gd name="connsiteX99" fmla="*/ 5294 w 10000"/>
                <a:gd name="connsiteY99" fmla="*/ 5712 h 10000"/>
                <a:gd name="connsiteX100" fmla="*/ 5037 w 10000"/>
                <a:gd name="connsiteY100" fmla="*/ 5747 h 10000"/>
                <a:gd name="connsiteX101" fmla="*/ 4779 w 10000"/>
                <a:gd name="connsiteY101" fmla="*/ 5800 h 10000"/>
                <a:gd name="connsiteX102" fmla="*/ 4449 w 10000"/>
                <a:gd name="connsiteY102" fmla="*/ 5888 h 10000"/>
                <a:gd name="connsiteX103" fmla="*/ 4154 w 10000"/>
                <a:gd name="connsiteY103" fmla="*/ 5958 h 10000"/>
                <a:gd name="connsiteX104" fmla="*/ 4044 w 10000"/>
                <a:gd name="connsiteY104" fmla="*/ 5975 h 10000"/>
                <a:gd name="connsiteX105" fmla="*/ 3897 w 10000"/>
                <a:gd name="connsiteY105" fmla="*/ 6028 h 10000"/>
                <a:gd name="connsiteX106" fmla="*/ 3566 w 10000"/>
                <a:gd name="connsiteY106" fmla="*/ 6151 h 10000"/>
                <a:gd name="connsiteX107" fmla="*/ 3382 w 10000"/>
                <a:gd name="connsiteY107" fmla="*/ 6204 h 10000"/>
                <a:gd name="connsiteX108" fmla="*/ 2978 w 10000"/>
                <a:gd name="connsiteY108" fmla="*/ 6362 h 10000"/>
                <a:gd name="connsiteX109" fmla="*/ 37 w 10000"/>
                <a:gd name="connsiteY109" fmla="*/ 9596 h 10000"/>
                <a:gd name="connsiteX110" fmla="*/ 0 w 10000"/>
                <a:gd name="connsiteY110" fmla="*/ 9684 h 10000"/>
                <a:gd name="connsiteX111" fmla="*/ 37 w 10000"/>
                <a:gd name="connsiteY111" fmla="*/ 9895 h 10000"/>
                <a:gd name="connsiteX112" fmla="*/ 37 w 10000"/>
                <a:gd name="connsiteY112" fmla="*/ 10000 h 10000"/>
                <a:gd name="connsiteX113" fmla="*/ 37 w 10000"/>
                <a:gd name="connsiteY113" fmla="*/ 10000 h 10000"/>
                <a:gd name="connsiteX0" fmla="*/ 9481 w 10180"/>
                <a:gd name="connsiteY0" fmla="*/ 0 h 10000"/>
                <a:gd name="connsiteX1" fmla="*/ 9518 w 10180"/>
                <a:gd name="connsiteY1" fmla="*/ 88 h 10000"/>
                <a:gd name="connsiteX2" fmla="*/ 9629 w 10180"/>
                <a:gd name="connsiteY2" fmla="*/ 193 h 10000"/>
                <a:gd name="connsiteX3" fmla="*/ 9739 w 10180"/>
                <a:gd name="connsiteY3" fmla="*/ 281 h 10000"/>
                <a:gd name="connsiteX4" fmla="*/ 9812 w 10180"/>
                <a:gd name="connsiteY4" fmla="*/ 351 h 10000"/>
                <a:gd name="connsiteX5" fmla="*/ 9849 w 10180"/>
                <a:gd name="connsiteY5" fmla="*/ 404 h 10000"/>
                <a:gd name="connsiteX6" fmla="*/ 9849 w 10180"/>
                <a:gd name="connsiteY6" fmla="*/ 475 h 10000"/>
                <a:gd name="connsiteX7" fmla="*/ 9849 w 10180"/>
                <a:gd name="connsiteY7" fmla="*/ 562 h 10000"/>
                <a:gd name="connsiteX8" fmla="*/ 9812 w 10180"/>
                <a:gd name="connsiteY8" fmla="*/ 650 h 10000"/>
                <a:gd name="connsiteX9" fmla="*/ 9776 w 10180"/>
                <a:gd name="connsiteY9" fmla="*/ 756 h 10000"/>
                <a:gd name="connsiteX10" fmla="*/ 9702 w 10180"/>
                <a:gd name="connsiteY10" fmla="*/ 826 h 10000"/>
                <a:gd name="connsiteX11" fmla="*/ 9592 w 10180"/>
                <a:gd name="connsiteY11" fmla="*/ 896 h 10000"/>
                <a:gd name="connsiteX12" fmla="*/ 9408 w 10180"/>
                <a:gd name="connsiteY12" fmla="*/ 984 h 10000"/>
                <a:gd name="connsiteX13" fmla="*/ 9298 w 10180"/>
                <a:gd name="connsiteY13" fmla="*/ 1054 h 10000"/>
                <a:gd name="connsiteX14" fmla="*/ 9261 w 10180"/>
                <a:gd name="connsiteY14" fmla="*/ 1107 h 10000"/>
                <a:gd name="connsiteX15" fmla="*/ 9224 w 10180"/>
                <a:gd name="connsiteY15" fmla="*/ 1160 h 10000"/>
                <a:gd name="connsiteX16" fmla="*/ 9224 w 10180"/>
                <a:gd name="connsiteY16" fmla="*/ 1230 h 10000"/>
                <a:gd name="connsiteX17" fmla="*/ 9298 w 10180"/>
                <a:gd name="connsiteY17" fmla="*/ 1265 h 10000"/>
                <a:gd name="connsiteX18" fmla="*/ 9334 w 10180"/>
                <a:gd name="connsiteY18" fmla="*/ 1318 h 10000"/>
                <a:gd name="connsiteX19" fmla="*/ 9445 w 10180"/>
                <a:gd name="connsiteY19" fmla="*/ 1388 h 10000"/>
                <a:gd name="connsiteX20" fmla="*/ 9592 w 10180"/>
                <a:gd name="connsiteY20" fmla="*/ 1459 h 10000"/>
                <a:gd name="connsiteX21" fmla="*/ 9702 w 10180"/>
                <a:gd name="connsiteY21" fmla="*/ 1529 h 10000"/>
                <a:gd name="connsiteX22" fmla="*/ 9812 w 10180"/>
                <a:gd name="connsiteY22" fmla="*/ 1599 h 10000"/>
                <a:gd name="connsiteX23" fmla="*/ 9923 w 10180"/>
                <a:gd name="connsiteY23" fmla="*/ 1652 h 10000"/>
                <a:gd name="connsiteX24" fmla="*/ 9923 w 10180"/>
                <a:gd name="connsiteY24" fmla="*/ 1705 h 10000"/>
                <a:gd name="connsiteX25" fmla="*/ 9923 w 10180"/>
                <a:gd name="connsiteY25" fmla="*/ 1757 h 10000"/>
                <a:gd name="connsiteX26" fmla="*/ 9923 w 10180"/>
                <a:gd name="connsiteY26" fmla="*/ 1863 h 10000"/>
                <a:gd name="connsiteX27" fmla="*/ 9923 w 10180"/>
                <a:gd name="connsiteY27" fmla="*/ 1933 h 10000"/>
                <a:gd name="connsiteX28" fmla="*/ 9923 w 10180"/>
                <a:gd name="connsiteY28" fmla="*/ 1986 h 10000"/>
                <a:gd name="connsiteX29" fmla="*/ 9886 w 10180"/>
                <a:gd name="connsiteY29" fmla="*/ 2039 h 10000"/>
                <a:gd name="connsiteX30" fmla="*/ 9812 w 10180"/>
                <a:gd name="connsiteY30" fmla="*/ 2109 h 10000"/>
                <a:gd name="connsiteX31" fmla="*/ 9812 w 10180"/>
                <a:gd name="connsiteY31" fmla="*/ 2197 h 10000"/>
                <a:gd name="connsiteX32" fmla="*/ 9812 w 10180"/>
                <a:gd name="connsiteY32" fmla="*/ 2302 h 10000"/>
                <a:gd name="connsiteX33" fmla="*/ 9812 w 10180"/>
                <a:gd name="connsiteY33" fmla="*/ 2531 h 10000"/>
                <a:gd name="connsiteX34" fmla="*/ 9849 w 10180"/>
                <a:gd name="connsiteY34" fmla="*/ 2689 h 10000"/>
                <a:gd name="connsiteX35" fmla="*/ 9849 w 10180"/>
                <a:gd name="connsiteY35" fmla="*/ 2900 h 10000"/>
                <a:gd name="connsiteX36" fmla="*/ 9849 w 10180"/>
                <a:gd name="connsiteY36" fmla="*/ 2953 h 10000"/>
                <a:gd name="connsiteX37" fmla="*/ 9923 w 10180"/>
                <a:gd name="connsiteY37" fmla="*/ 3076 h 10000"/>
                <a:gd name="connsiteX38" fmla="*/ 9959 w 10180"/>
                <a:gd name="connsiteY38" fmla="*/ 3199 h 10000"/>
                <a:gd name="connsiteX39" fmla="*/ 9996 w 10180"/>
                <a:gd name="connsiteY39" fmla="*/ 3322 h 10000"/>
                <a:gd name="connsiteX40" fmla="*/ 9996 w 10180"/>
                <a:gd name="connsiteY40" fmla="*/ 3374 h 10000"/>
                <a:gd name="connsiteX41" fmla="*/ 10033 w 10180"/>
                <a:gd name="connsiteY41" fmla="*/ 3427 h 10000"/>
                <a:gd name="connsiteX42" fmla="*/ 10070 w 10180"/>
                <a:gd name="connsiteY42" fmla="*/ 3497 h 10000"/>
                <a:gd name="connsiteX43" fmla="*/ 10143 w 10180"/>
                <a:gd name="connsiteY43" fmla="*/ 3550 h 10000"/>
                <a:gd name="connsiteX44" fmla="*/ 10180 w 10180"/>
                <a:gd name="connsiteY44" fmla="*/ 3585 h 10000"/>
                <a:gd name="connsiteX45" fmla="*/ 10180 w 10180"/>
                <a:gd name="connsiteY45" fmla="*/ 3603 h 10000"/>
                <a:gd name="connsiteX46" fmla="*/ 10180 w 10180"/>
                <a:gd name="connsiteY46" fmla="*/ 3656 h 10000"/>
                <a:gd name="connsiteX47" fmla="*/ 10180 w 10180"/>
                <a:gd name="connsiteY47" fmla="*/ 3708 h 10000"/>
                <a:gd name="connsiteX48" fmla="*/ 10143 w 10180"/>
                <a:gd name="connsiteY48" fmla="*/ 3779 h 10000"/>
                <a:gd name="connsiteX49" fmla="*/ 10106 w 10180"/>
                <a:gd name="connsiteY49" fmla="*/ 3849 h 10000"/>
                <a:gd name="connsiteX50" fmla="*/ 9959 w 10180"/>
                <a:gd name="connsiteY50" fmla="*/ 3954 h 10000"/>
                <a:gd name="connsiteX51" fmla="*/ 9886 w 10180"/>
                <a:gd name="connsiteY51" fmla="*/ 4007 h 10000"/>
                <a:gd name="connsiteX52" fmla="*/ 9812 w 10180"/>
                <a:gd name="connsiteY52" fmla="*/ 4060 h 10000"/>
                <a:gd name="connsiteX53" fmla="*/ 9812 w 10180"/>
                <a:gd name="connsiteY53" fmla="*/ 4112 h 10000"/>
                <a:gd name="connsiteX54" fmla="*/ 9776 w 10180"/>
                <a:gd name="connsiteY54" fmla="*/ 4200 h 10000"/>
                <a:gd name="connsiteX55" fmla="*/ 9776 w 10180"/>
                <a:gd name="connsiteY55" fmla="*/ 4271 h 10000"/>
                <a:gd name="connsiteX56" fmla="*/ 9776 w 10180"/>
                <a:gd name="connsiteY56" fmla="*/ 4359 h 10000"/>
                <a:gd name="connsiteX57" fmla="*/ 9849 w 10180"/>
                <a:gd name="connsiteY57" fmla="*/ 4446 h 10000"/>
                <a:gd name="connsiteX58" fmla="*/ 9959 w 10180"/>
                <a:gd name="connsiteY58" fmla="*/ 4622 h 10000"/>
                <a:gd name="connsiteX59" fmla="*/ 10033 w 10180"/>
                <a:gd name="connsiteY59" fmla="*/ 4763 h 10000"/>
                <a:gd name="connsiteX60" fmla="*/ 10070 w 10180"/>
                <a:gd name="connsiteY60" fmla="*/ 4798 h 10000"/>
                <a:gd name="connsiteX61" fmla="*/ 10106 w 10180"/>
                <a:gd name="connsiteY61" fmla="*/ 4851 h 10000"/>
                <a:gd name="connsiteX62" fmla="*/ 10106 w 10180"/>
                <a:gd name="connsiteY62" fmla="*/ 4903 h 10000"/>
                <a:gd name="connsiteX63" fmla="*/ 10070 w 10180"/>
                <a:gd name="connsiteY63" fmla="*/ 4921 h 10000"/>
                <a:gd name="connsiteX64" fmla="*/ 10070 w 10180"/>
                <a:gd name="connsiteY64" fmla="*/ 4956 h 10000"/>
                <a:gd name="connsiteX65" fmla="*/ 10033 w 10180"/>
                <a:gd name="connsiteY65" fmla="*/ 4991 h 10000"/>
                <a:gd name="connsiteX66" fmla="*/ 10033 w 10180"/>
                <a:gd name="connsiteY66" fmla="*/ 5009 h 10000"/>
                <a:gd name="connsiteX67" fmla="*/ 9996 w 10180"/>
                <a:gd name="connsiteY67" fmla="*/ 5044 h 10000"/>
                <a:gd name="connsiteX68" fmla="*/ 9959 w 10180"/>
                <a:gd name="connsiteY68" fmla="*/ 5062 h 10000"/>
                <a:gd name="connsiteX69" fmla="*/ 9923 w 10180"/>
                <a:gd name="connsiteY69" fmla="*/ 5079 h 10000"/>
                <a:gd name="connsiteX70" fmla="*/ 9812 w 10180"/>
                <a:gd name="connsiteY70" fmla="*/ 5149 h 10000"/>
                <a:gd name="connsiteX71" fmla="*/ 9739 w 10180"/>
                <a:gd name="connsiteY71" fmla="*/ 5202 h 10000"/>
                <a:gd name="connsiteX72" fmla="*/ 9592 w 10180"/>
                <a:gd name="connsiteY72" fmla="*/ 5255 h 10000"/>
                <a:gd name="connsiteX73" fmla="*/ 9481 w 10180"/>
                <a:gd name="connsiteY73" fmla="*/ 5290 h 10000"/>
                <a:gd name="connsiteX74" fmla="*/ 9334 w 10180"/>
                <a:gd name="connsiteY74" fmla="*/ 5325 h 10000"/>
                <a:gd name="connsiteX75" fmla="*/ 9224 w 10180"/>
                <a:gd name="connsiteY75" fmla="*/ 5360 h 10000"/>
                <a:gd name="connsiteX76" fmla="*/ 9114 w 10180"/>
                <a:gd name="connsiteY76" fmla="*/ 5360 h 10000"/>
                <a:gd name="connsiteX77" fmla="*/ 9004 w 10180"/>
                <a:gd name="connsiteY77" fmla="*/ 5378 h 10000"/>
                <a:gd name="connsiteX78" fmla="*/ 8856 w 10180"/>
                <a:gd name="connsiteY78" fmla="*/ 5378 h 10000"/>
                <a:gd name="connsiteX79" fmla="*/ 8709 w 10180"/>
                <a:gd name="connsiteY79" fmla="*/ 5378 h 10000"/>
                <a:gd name="connsiteX80" fmla="*/ 8562 w 10180"/>
                <a:gd name="connsiteY80" fmla="*/ 5360 h 10000"/>
                <a:gd name="connsiteX81" fmla="*/ 8379 w 10180"/>
                <a:gd name="connsiteY81" fmla="*/ 5360 h 10000"/>
                <a:gd name="connsiteX82" fmla="*/ 8195 w 10180"/>
                <a:gd name="connsiteY82" fmla="*/ 5343 h 10000"/>
                <a:gd name="connsiteX83" fmla="*/ 8048 w 10180"/>
                <a:gd name="connsiteY83" fmla="*/ 5343 h 10000"/>
                <a:gd name="connsiteX84" fmla="*/ 7901 w 10180"/>
                <a:gd name="connsiteY84" fmla="*/ 5360 h 10000"/>
                <a:gd name="connsiteX85" fmla="*/ 7827 w 10180"/>
                <a:gd name="connsiteY85" fmla="*/ 5360 h 10000"/>
                <a:gd name="connsiteX86" fmla="*/ 7717 w 10180"/>
                <a:gd name="connsiteY86" fmla="*/ 5395 h 10000"/>
                <a:gd name="connsiteX87" fmla="*/ 7533 w 10180"/>
                <a:gd name="connsiteY87" fmla="*/ 5431 h 10000"/>
                <a:gd name="connsiteX88" fmla="*/ 7386 w 10180"/>
                <a:gd name="connsiteY88" fmla="*/ 5483 h 10000"/>
                <a:gd name="connsiteX89" fmla="*/ 7165 w 10180"/>
                <a:gd name="connsiteY89" fmla="*/ 5554 h 10000"/>
                <a:gd name="connsiteX90" fmla="*/ 7092 w 10180"/>
                <a:gd name="connsiteY90" fmla="*/ 5589 h 10000"/>
                <a:gd name="connsiteX91" fmla="*/ 7055 w 10180"/>
                <a:gd name="connsiteY91" fmla="*/ 5606 h 10000"/>
                <a:gd name="connsiteX92" fmla="*/ 6908 w 10180"/>
                <a:gd name="connsiteY92" fmla="*/ 5641 h 10000"/>
                <a:gd name="connsiteX93" fmla="*/ 6761 w 10180"/>
                <a:gd name="connsiteY93" fmla="*/ 5659 h 10000"/>
                <a:gd name="connsiteX94" fmla="*/ 6614 w 10180"/>
                <a:gd name="connsiteY94" fmla="*/ 5677 h 10000"/>
                <a:gd name="connsiteX95" fmla="*/ 6540 w 10180"/>
                <a:gd name="connsiteY95" fmla="*/ 5677 h 10000"/>
                <a:gd name="connsiteX96" fmla="*/ 6136 w 10180"/>
                <a:gd name="connsiteY96" fmla="*/ 5677 h 10000"/>
                <a:gd name="connsiteX97" fmla="*/ 5805 w 10180"/>
                <a:gd name="connsiteY97" fmla="*/ 5677 h 10000"/>
                <a:gd name="connsiteX98" fmla="*/ 5695 w 10180"/>
                <a:gd name="connsiteY98" fmla="*/ 5694 h 10000"/>
                <a:gd name="connsiteX99" fmla="*/ 5474 w 10180"/>
                <a:gd name="connsiteY99" fmla="*/ 5712 h 10000"/>
                <a:gd name="connsiteX100" fmla="*/ 5217 w 10180"/>
                <a:gd name="connsiteY100" fmla="*/ 5747 h 10000"/>
                <a:gd name="connsiteX101" fmla="*/ 4959 w 10180"/>
                <a:gd name="connsiteY101" fmla="*/ 5800 h 10000"/>
                <a:gd name="connsiteX102" fmla="*/ 4629 w 10180"/>
                <a:gd name="connsiteY102" fmla="*/ 5888 h 10000"/>
                <a:gd name="connsiteX103" fmla="*/ 4334 w 10180"/>
                <a:gd name="connsiteY103" fmla="*/ 5958 h 10000"/>
                <a:gd name="connsiteX104" fmla="*/ 4224 w 10180"/>
                <a:gd name="connsiteY104" fmla="*/ 5975 h 10000"/>
                <a:gd name="connsiteX105" fmla="*/ 4077 w 10180"/>
                <a:gd name="connsiteY105" fmla="*/ 6028 h 10000"/>
                <a:gd name="connsiteX106" fmla="*/ 3746 w 10180"/>
                <a:gd name="connsiteY106" fmla="*/ 6151 h 10000"/>
                <a:gd name="connsiteX107" fmla="*/ 3562 w 10180"/>
                <a:gd name="connsiteY107" fmla="*/ 6204 h 10000"/>
                <a:gd name="connsiteX108" fmla="*/ 3158 w 10180"/>
                <a:gd name="connsiteY108" fmla="*/ 6362 h 10000"/>
                <a:gd name="connsiteX109" fmla="*/ 217 w 10180"/>
                <a:gd name="connsiteY109" fmla="*/ 9596 h 10000"/>
                <a:gd name="connsiteX110" fmla="*/ 217 w 10180"/>
                <a:gd name="connsiteY110" fmla="*/ 9895 h 10000"/>
                <a:gd name="connsiteX111" fmla="*/ 217 w 10180"/>
                <a:gd name="connsiteY111" fmla="*/ 10000 h 10000"/>
                <a:gd name="connsiteX112" fmla="*/ 217 w 10180"/>
                <a:gd name="connsiteY112" fmla="*/ 10000 h 10000"/>
                <a:gd name="connsiteX0" fmla="*/ 9264 w 9963"/>
                <a:gd name="connsiteY0" fmla="*/ 0 h 10000"/>
                <a:gd name="connsiteX1" fmla="*/ 9301 w 9963"/>
                <a:gd name="connsiteY1" fmla="*/ 88 h 10000"/>
                <a:gd name="connsiteX2" fmla="*/ 9412 w 9963"/>
                <a:gd name="connsiteY2" fmla="*/ 193 h 10000"/>
                <a:gd name="connsiteX3" fmla="*/ 9522 w 9963"/>
                <a:gd name="connsiteY3" fmla="*/ 281 h 10000"/>
                <a:gd name="connsiteX4" fmla="*/ 9595 w 9963"/>
                <a:gd name="connsiteY4" fmla="*/ 351 h 10000"/>
                <a:gd name="connsiteX5" fmla="*/ 9632 w 9963"/>
                <a:gd name="connsiteY5" fmla="*/ 404 h 10000"/>
                <a:gd name="connsiteX6" fmla="*/ 9632 w 9963"/>
                <a:gd name="connsiteY6" fmla="*/ 475 h 10000"/>
                <a:gd name="connsiteX7" fmla="*/ 9632 w 9963"/>
                <a:gd name="connsiteY7" fmla="*/ 562 h 10000"/>
                <a:gd name="connsiteX8" fmla="*/ 9595 w 9963"/>
                <a:gd name="connsiteY8" fmla="*/ 650 h 10000"/>
                <a:gd name="connsiteX9" fmla="*/ 9559 w 9963"/>
                <a:gd name="connsiteY9" fmla="*/ 756 h 10000"/>
                <a:gd name="connsiteX10" fmla="*/ 9485 w 9963"/>
                <a:gd name="connsiteY10" fmla="*/ 826 h 10000"/>
                <a:gd name="connsiteX11" fmla="*/ 9375 w 9963"/>
                <a:gd name="connsiteY11" fmla="*/ 896 h 10000"/>
                <a:gd name="connsiteX12" fmla="*/ 9191 w 9963"/>
                <a:gd name="connsiteY12" fmla="*/ 984 h 10000"/>
                <a:gd name="connsiteX13" fmla="*/ 9081 w 9963"/>
                <a:gd name="connsiteY13" fmla="*/ 1054 h 10000"/>
                <a:gd name="connsiteX14" fmla="*/ 9044 w 9963"/>
                <a:gd name="connsiteY14" fmla="*/ 1107 h 10000"/>
                <a:gd name="connsiteX15" fmla="*/ 9007 w 9963"/>
                <a:gd name="connsiteY15" fmla="*/ 1160 h 10000"/>
                <a:gd name="connsiteX16" fmla="*/ 9007 w 9963"/>
                <a:gd name="connsiteY16" fmla="*/ 1230 h 10000"/>
                <a:gd name="connsiteX17" fmla="*/ 9081 w 9963"/>
                <a:gd name="connsiteY17" fmla="*/ 1265 h 10000"/>
                <a:gd name="connsiteX18" fmla="*/ 9117 w 9963"/>
                <a:gd name="connsiteY18" fmla="*/ 1318 h 10000"/>
                <a:gd name="connsiteX19" fmla="*/ 9228 w 9963"/>
                <a:gd name="connsiteY19" fmla="*/ 1388 h 10000"/>
                <a:gd name="connsiteX20" fmla="*/ 9375 w 9963"/>
                <a:gd name="connsiteY20" fmla="*/ 1459 h 10000"/>
                <a:gd name="connsiteX21" fmla="*/ 9485 w 9963"/>
                <a:gd name="connsiteY21" fmla="*/ 1529 h 10000"/>
                <a:gd name="connsiteX22" fmla="*/ 9595 w 9963"/>
                <a:gd name="connsiteY22" fmla="*/ 1599 h 10000"/>
                <a:gd name="connsiteX23" fmla="*/ 9706 w 9963"/>
                <a:gd name="connsiteY23" fmla="*/ 1652 h 10000"/>
                <a:gd name="connsiteX24" fmla="*/ 9706 w 9963"/>
                <a:gd name="connsiteY24" fmla="*/ 1705 h 10000"/>
                <a:gd name="connsiteX25" fmla="*/ 9706 w 9963"/>
                <a:gd name="connsiteY25" fmla="*/ 1757 h 10000"/>
                <a:gd name="connsiteX26" fmla="*/ 9706 w 9963"/>
                <a:gd name="connsiteY26" fmla="*/ 1863 h 10000"/>
                <a:gd name="connsiteX27" fmla="*/ 9706 w 9963"/>
                <a:gd name="connsiteY27" fmla="*/ 1933 h 10000"/>
                <a:gd name="connsiteX28" fmla="*/ 9706 w 9963"/>
                <a:gd name="connsiteY28" fmla="*/ 1986 h 10000"/>
                <a:gd name="connsiteX29" fmla="*/ 9669 w 9963"/>
                <a:gd name="connsiteY29" fmla="*/ 2039 h 10000"/>
                <a:gd name="connsiteX30" fmla="*/ 9595 w 9963"/>
                <a:gd name="connsiteY30" fmla="*/ 2109 h 10000"/>
                <a:gd name="connsiteX31" fmla="*/ 9595 w 9963"/>
                <a:gd name="connsiteY31" fmla="*/ 2197 h 10000"/>
                <a:gd name="connsiteX32" fmla="*/ 9595 w 9963"/>
                <a:gd name="connsiteY32" fmla="*/ 2302 h 10000"/>
                <a:gd name="connsiteX33" fmla="*/ 9595 w 9963"/>
                <a:gd name="connsiteY33" fmla="*/ 2531 h 10000"/>
                <a:gd name="connsiteX34" fmla="*/ 9632 w 9963"/>
                <a:gd name="connsiteY34" fmla="*/ 2689 h 10000"/>
                <a:gd name="connsiteX35" fmla="*/ 9632 w 9963"/>
                <a:gd name="connsiteY35" fmla="*/ 2900 h 10000"/>
                <a:gd name="connsiteX36" fmla="*/ 9632 w 9963"/>
                <a:gd name="connsiteY36" fmla="*/ 2953 h 10000"/>
                <a:gd name="connsiteX37" fmla="*/ 9706 w 9963"/>
                <a:gd name="connsiteY37" fmla="*/ 3076 h 10000"/>
                <a:gd name="connsiteX38" fmla="*/ 9742 w 9963"/>
                <a:gd name="connsiteY38" fmla="*/ 3199 h 10000"/>
                <a:gd name="connsiteX39" fmla="*/ 9779 w 9963"/>
                <a:gd name="connsiteY39" fmla="*/ 3322 h 10000"/>
                <a:gd name="connsiteX40" fmla="*/ 9779 w 9963"/>
                <a:gd name="connsiteY40" fmla="*/ 3374 h 10000"/>
                <a:gd name="connsiteX41" fmla="*/ 9816 w 9963"/>
                <a:gd name="connsiteY41" fmla="*/ 3427 h 10000"/>
                <a:gd name="connsiteX42" fmla="*/ 9853 w 9963"/>
                <a:gd name="connsiteY42" fmla="*/ 3497 h 10000"/>
                <a:gd name="connsiteX43" fmla="*/ 9926 w 9963"/>
                <a:gd name="connsiteY43" fmla="*/ 3550 h 10000"/>
                <a:gd name="connsiteX44" fmla="*/ 9963 w 9963"/>
                <a:gd name="connsiteY44" fmla="*/ 3585 h 10000"/>
                <a:gd name="connsiteX45" fmla="*/ 9963 w 9963"/>
                <a:gd name="connsiteY45" fmla="*/ 3603 h 10000"/>
                <a:gd name="connsiteX46" fmla="*/ 9963 w 9963"/>
                <a:gd name="connsiteY46" fmla="*/ 3656 h 10000"/>
                <a:gd name="connsiteX47" fmla="*/ 9963 w 9963"/>
                <a:gd name="connsiteY47" fmla="*/ 3708 h 10000"/>
                <a:gd name="connsiteX48" fmla="*/ 9926 w 9963"/>
                <a:gd name="connsiteY48" fmla="*/ 3779 h 10000"/>
                <a:gd name="connsiteX49" fmla="*/ 9889 w 9963"/>
                <a:gd name="connsiteY49" fmla="*/ 3849 h 10000"/>
                <a:gd name="connsiteX50" fmla="*/ 9742 w 9963"/>
                <a:gd name="connsiteY50" fmla="*/ 3954 h 10000"/>
                <a:gd name="connsiteX51" fmla="*/ 9669 w 9963"/>
                <a:gd name="connsiteY51" fmla="*/ 4007 h 10000"/>
                <a:gd name="connsiteX52" fmla="*/ 9595 w 9963"/>
                <a:gd name="connsiteY52" fmla="*/ 4060 h 10000"/>
                <a:gd name="connsiteX53" fmla="*/ 9595 w 9963"/>
                <a:gd name="connsiteY53" fmla="*/ 4112 h 10000"/>
                <a:gd name="connsiteX54" fmla="*/ 9559 w 9963"/>
                <a:gd name="connsiteY54" fmla="*/ 4200 h 10000"/>
                <a:gd name="connsiteX55" fmla="*/ 9559 w 9963"/>
                <a:gd name="connsiteY55" fmla="*/ 4271 h 10000"/>
                <a:gd name="connsiteX56" fmla="*/ 9559 w 9963"/>
                <a:gd name="connsiteY56" fmla="*/ 4359 h 10000"/>
                <a:gd name="connsiteX57" fmla="*/ 9632 w 9963"/>
                <a:gd name="connsiteY57" fmla="*/ 4446 h 10000"/>
                <a:gd name="connsiteX58" fmla="*/ 9742 w 9963"/>
                <a:gd name="connsiteY58" fmla="*/ 4622 h 10000"/>
                <a:gd name="connsiteX59" fmla="*/ 9816 w 9963"/>
                <a:gd name="connsiteY59" fmla="*/ 4763 h 10000"/>
                <a:gd name="connsiteX60" fmla="*/ 9853 w 9963"/>
                <a:gd name="connsiteY60" fmla="*/ 4798 h 10000"/>
                <a:gd name="connsiteX61" fmla="*/ 9889 w 9963"/>
                <a:gd name="connsiteY61" fmla="*/ 4851 h 10000"/>
                <a:gd name="connsiteX62" fmla="*/ 9889 w 9963"/>
                <a:gd name="connsiteY62" fmla="*/ 4903 h 10000"/>
                <a:gd name="connsiteX63" fmla="*/ 9853 w 9963"/>
                <a:gd name="connsiteY63" fmla="*/ 4921 h 10000"/>
                <a:gd name="connsiteX64" fmla="*/ 9853 w 9963"/>
                <a:gd name="connsiteY64" fmla="*/ 4956 h 10000"/>
                <a:gd name="connsiteX65" fmla="*/ 9816 w 9963"/>
                <a:gd name="connsiteY65" fmla="*/ 4991 h 10000"/>
                <a:gd name="connsiteX66" fmla="*/ 9816 w 9963"/>
                <a:gd name="connsiteY66" fmla="*/ 5009 h 10000"/>
                <a:gd name="connsiteX67" fmla="*/ 9779 w 9963"/>
                <a:gd name="connsiteY67" fmla="*/ 5044 h 10000"/>
                <a:gd name="connsiteX68" fmla="*/ 9742 w 9963"/>
                <a:gd name="connsiteY68" fmla="*/ 5062 h 10000"/>
                <a:gd name="connsiteX69" fmla="*/ 9706 w 9963"/>
                <a:gd name="connsiteY69" fmla="*/ 5079 h 10000"/>
                <a:gd name="connsiteX70" fmla="*/ 9595 w 9963"/>
                <a:gd name="connsiteY70" fmla="*/ 5149 h 10000"/>
                <a:gd name="connsiteX71" fmla="*/ 9522 w 9963"/>
                <a:gd name="connsiteY71" fmla="*/ 5202 h 10000"/>
                <a:gd name="connsiteX72" fmla="*/ 9375 w 9963"/>
                <a:gd name="connsiteY72" fmla="*/ 5255 h 10000"/>
                <a:gd name="connsiteX73" fmla="*/ 9264 w 9963"/>
                <a:gd name="connsiteY73" fmla="*/ 5290 h 10000"/>
                <a:gd name="connsiteX74" fmla="*/ 9117 w 9963"/>
                <a:gd name="connsiteY74" fmla="*/ 5325 h 10000"/>
                <a:gd name="connsiteX75" fmla="*/ 9007 w 9963"/>
                <a:gd name="connsiteY75" fmla="*/ 5360 h 10000"/>
                <a:gd name="connsiteX76" fmla="*/ 8897 w 9963"/>
                <a:gd name="connsiteY76" fmla="*/ 5360 h 10000"/>
                <a:gd name="connsiteX77" fmla="*/ 8787 w 9963"/>
                <a:gd name="connsiteY77" fmla="*/ 5378 h 10000"/>
                <a:gd name="connsiteX78" fmla="*/ 8639 w 9963"/>
                <a:gd name="connsiteY78" fmla="*/ 5378 h 10000"/>
                <a:gd name="connsiteX79" fmla="*/ 8492 w 9963"/>
                <a:gd name="connsiteY79" fmla="*/ 5378 h 10000"/>
                <a:gd name="connsiteX80" fmla="*/ 8345 w 9963"/>
                <a:gd name="connsiteY80" fmla="*/ 5360 h 10000"/>
                <a:gd name="connsiteX81" fmla="*/ 8162 w 9963"/>
                <a:gd name="connsiteY81" fmla="*/ 5360 h 10000"/>
                <a:gd name="connsiteX82" fmla="*/ 7978 w 9963"/>
                <a:gd name="connsiteY82" fmla="*/ 5343 h 10000"/>
                <a:gd name="connsiteX83" fmla="*/ 7831 w 9963"/>
                <a:gd name="connsiteY83" fmla="*/ 5343 h 10000"/>
                <a:gd name="connsiteX84" fmla="*/ 7684 w 9963"/>
                <a:gd name="connsiteY84" fmla="*/ 5360 h 10000"/>
                <a:gd name="connsiteX85" fmla="*/ 7610 w 9963"/>
                <a:gd name="connsiteY85" fmla="*/ 5360 h 10000"/>
                <a:gd name="connsiteX86" fmla="*/ 7500 w 9963"/>
                <a:gd name="connsiteY86" fmla="*/ 5395 h 10000"/>
                <a:gd name="connsiteX87" fmla="*/ 7316 w 9963"/>
                <a:gd name="connsiteY87" fmla="*/ 5431 h 10000"/>
                <a:gd name="connsiteX88" fmla="*/ 7169 w 9963"/>
                <a:gd name="connsiteY88" fmla="*/ 5483 h 10000"/>
                <a:gd name="connsiteX89" fmla="*/ 6948 w 9963"/>
                <a:gd name="connsiteY89" fmla="*/ 5554 h 10000"/>
                <a:gd name="connsiteX90" fmla="*/ 6875 w 9963"/>
                <a:gd name="connsiteY90" fmla="*/ 5589 h 10000"/>
                <a:gd name="connsiteX91" fmla="*/ 6838 w 9963"/>
                <a:gd name="connsiteY91" fmla="*/ 5606 h 10000"/>
                <a:gd name="connsiteX92" fmla="*/ 6691 w 9963"/>
                <a:gd name="connsiteY92" fmla="*/ 5641 h 10000"/>
                <a:gd name="connsiteX93" fmla="*/ 6544 w 9963"/>
                <a:gd name="connsiteY93" fmla="*/ 5659 h 10000"/>
                <a:gd name="connsiteX94" fmla="*/ 6397 w 9963"/>
                <a:gd name="connsiteY94" fmla="*/ 5677 h 10000"/>
                <a:gd name="connsiteX95" fmla="*/ 6323 w 9963"/>
                <a:gd name="connsiteY95" fmla="*/ 5677 h 10000"/>
                <a:gd name="connsiteX96" fmla="*/ 5919 w 9963"/>
                <a:gd name="connsiteY96" fmla="*/ 5677 h 10000"/>
                <a:gd name="connsiteX97" fmla="*/ 5588 w 9963"/>
                <a:gd name="connsiteY97" fmla="*/ 5677 h 10000"/>
                <a:gd name="connsiteX98" fmla="*/ 5478 w 9963"/>
                <a:gd name="connsiteY98" fmla="*/ 5694 h 10000"/>
                <a:gd name="connsiteX99" fmla="*/ 5257 w 9963"/>
                <a:gd name="connsiteY99" fmla="*/ 5712 h 10000"/>
                <a:gd name="connsiteX100" fmla="*/ 5000 w 9963"/>
                <a:gd name="connsiteY100" fmla="*/ 5747 h 10000"/>
                <a:gd name="connsiteX101" fmla="*/ 4742 w 9963"/>
                <a:gd name="connsiteY101" fmla="*/ 5800 h 10000"/>
                <a:gd name="connsiteX102" fmla="*/ 4412 w 9963"/>
                <a:gd name="connsiteY102" fmla="*/ 5888 h 10000"/>
                <a:gd name="connsiteX103" fmla="*/ 4117 w 9963"/>
                <a:gd name="connsiteY103" fmla="*/ 5958 h 10000"/>
                <a:gd name="connsiteX104" fmla="*/ 4007 w 9963"/>
                <a:gd name="connsiteY104" fmla="*/ 5975 h 10000"/>
                <a:gd name="connsiteX105" fmla="*/ 3860 w 9963"/>
                <a:gd name="connsiteY105" fmla="*/ 6028 h 10000"/>
                <a:gd name="connsiteX106" fmla="*/ 3529 w 9963"/>
                <a:gd name="connsiteY106" fmla="*/ 6151 h 10000"/>
                <a:gd name="connsiteX107" fmla="*/ 3345 w 9963"/>
                <a:gd name="connsiteY107" fmla="*/ 6204 h 10000"/>
                <a:gd name="connsiteX108" fmla="*/ 2941 w 9963"/>
                <a:gd name="connsiteY108" fmla="*/ 6362 h 10000"/>
                <a:gd name="connsiteX109" fmla="*/ 0 w 9963"/>
                <a:gd name="connsiteY109" fmla="*/ 9895 h 10000"/>
                <a:gd name="connsiteX110" fmla="*/ 0 w 9963"/>
                <a:gd name="connsiteY110" fmla="*/ 10000 h 10000"/>
                <a:gd name="connsiteX111" fmla="*/ 0 w 9963"/>
                <a:gd name="connsiteY111" fmla="*/ 10000 h 10000"/>
                <a:gd name="connsiteX0" fmla="*/ 9298 w 10000"/>
                <a:gd name="connsiteY0" fmla="*/ 0 h 10000"/>
                <a:gd name="connsiteX1" fmla="*/ 9336 w 10000"/>
                <a:gd name="connsiteY1" fmla="*/ 88 h 10000"/>
                <a:gd name="connsiteX2" fmla="*/ 9447 w 10000"/>
                <a:gd name="connsiteY2" fmla="*/ 193 h 10000"/>
                <a:gd name="connsiteX3" fmla="*/ 9557 w 10000"/>
                <a:gd name="connsiteY3" fmla="*/ 281 h 10000"/>
                <a:gd name="connsiteX4" fmla="*/ 9631 w 10000"/>
                <a:gd name="connsiteY4" fmla="*/ 351 h 10000"/>
                <a:gd name="connsiteX5" fmla="*/ 9668 w 10000"/>
                <a:gd name="connsiteY5" fmla="*/ 404 h 10000"/>
                <a:gd name="connsiteX6" fmla="*/ 9668 w 10000"/>
                <a:gd name="connsiteY6" fmla="*/ 475 h 10000"/>
                <a:gd name="connsiteX7" fmla="*/ 9668 w 10000"/>
                <a:gd name="connsiteY7" fmla="*/ 562 h 10000"/>
                <a:gd name="connsiteX8" fmla="*/ 9631 w 10000"/>
                <a:gd name="connsiteY8" fmla="*/ 650 h 10000"/>
                <a:gd name="connsiteX9" fmla="*/ 9594 w 10000"/>
                <a:gd name="connsiteY9" fmla="*/ 756 h 10000"/>
                <a:gd name="connsiteX10" fmla="*/ 9520 w 10000"/>
                <a:gd name="connsiteY10" fmla="*/ 826 h 10000"/>
                <a:gd name="connsiteX11" fmla="*/ 9410 w 10000"/>
                <a:gd name="connsiteY11" fmla="*/ 896 h 10000"/>
                <a:gd name="connsiteX12" fmla="*/ 9225 w 10000"/>
                <a:gd name="connsiteY12" fmla="*/ 984 h 10000"/>
                <a:gd name="connsiteX13" fmla="*/ 9115 w 10000"/>
                <a:gd name="connsiteY13" fmla="*/ 1054 h 10000"/>
                <a:gd name="connsiteX14" fmla="*/ 9078 w 10000"/>
                <a:gd name="connsiteY14" fmla="*/ 1107 h 10000"/>
                <a:gd name="connsiteX15" fmla="*/ 9040 w 10000"/>
                <a:gd name="connsiteY15" fmla="*/ 1160 h 10000"/>
                <a:gd name="connsiteX16" fmla="*/ 9040 w 10000"/>
                <a:gd name="connsiteY16" fmla="*/ 1230 h 10000"/>
                <a:gd name="connsiteX17" fmla="*/ 9115 w 10000"/>
                <a:gd name="connsiteY17" fmla="*/ 1265 h 10000"/>
                <a:gd name="connsiteX18" fmla="*/ 9151 w 10000"/>
                <a:gd name="connsiteY18" fmla="*/ 1318 h 10000"/>
                <a:gd name="connsiteX19" fmla="*/ 9262 w 10000"/>
                <a:gd name="connsiteY19" fmla="*/ 1388 h 10000"/>
                <a:gd name="connsiteX20" fmla="*/ 9410 w 10000"/>
                <a:gd name="connsiteY20" fmla="*/ 1459 h 10000"/>
                <a:gd name="connsiteX21" fmla="*/ 9520 w 10000"/>
                <a:gd name="connsiteY21" fmla="*/ 1529 h 10000"/>
                <a:gd name="connsiteX22" fmla="*/ 9631 w 10000"/>
                <a:gd name="connsiteY22" fmla="*/ 1599 h 10000"/>
                <a:gd name="connsiteX23" fmla="*/ 9742 w 10000"/>
                <a:gd name="connsiteY23" fmla="*/ 1652 h 10000"/>
                <a:gd name="connsiteX24" fmla="*/ 9742 w 10000"/>
                <a:gd name="connsiteY24" fmla="*/ 1705 h 10000"/>
                <a:gd name="connsiteX25" fmla="*/ 9742 w 10000"/>
                <a:gd name="connsiteY25" fmla="*/ 1757 h 10000"/>
                <a:gd name="connsiteX26" fmla="*/ 9742 w 10000"/>
                <a:gd name="connsiteY26" fmla="*/ 1863 h 10000"/>
                <a:gd name="connsiteX27" fmla="*/ 9742 w 10000"/>
                <a:gd name="connsiteY27" fmla="*/ 1933 h 10000"/>
                <a:gd name="connsiteX28" fmla="*/ 9742 w 10000"/>
                <a:gd name="connsiteY28" fmla="*/ 1986 h 10000"/>
                <a:gd name="connsiteX29" fmla="*/ 9705 w 10000"/>
                <a:gd name="connsiteY29" fmla="*/ 2039 h 10000"/>
                <a:gd name="connsiteX30" fmla="*/ 9631 w 10000"/>
                <a:gd name="connsiteY30" fmla="*/ 2109 h 10000"/>
                <a:gd name="connsiteX31" fmla="*/ 9631 w 10000"/>
                <a:gd name="connsiteY31" fmla="*/ 2197 h 10000"/>
                <a:gd name="connsiteX32" fmla="*/ 9631 w 10000"/>
                <a:gd name="connsiteY32" fmla="*/ 2302 h 10000"/>
                <a:gd name="connsiteX33" fmla="*/ 9631 w 10000"/>
                <a:gd name="connsiteY33" fmla="*/ 2531 h 10000"/>
                <a:gd name="connsiteX34" fmla="*/ 9668 w 10000"/>
                <a:gd name="connsiteY34" fmla="*/ 2689 h 10000"/>
                <a:gd name="connsiteX35" fmla="*/ 9668 w 10000"/>
                <a:gd name="connsiteY35" fmla="*/ 2900 h 10000"/>
                <a:gd name="connsiteX36" fmla="*/ 9668 w 10000"/>
                <a:gd name="connsiteY36" fmla="*/ 2953 h 10000"/>
                <a:gd name="connsiteX37" fmla="*/ 9742 w 10000"/>
                <a:gd name="connsiteY37" fmla="*/ 3076 h 10000"/>
                <a:gd name="connsiteX38" fmla="*/ 9778 w 10000"/>
                <a:gd name="connsiteY38" fmla="*/ 3199 h 10000"/>
                <a:gd name="connsiteX39" fmla="*/ 9815 w 10000"/>
                <a:gd name="connsiteY39" fmla="*/ 3322 h 10000"/>
                <a:gd name="connsiteX40" fmla="*/ 9815 w 10000"/>
                <a:gd name="connsiteY40" fmla="*/ 3374 h 10000"/>
                <a:gd name="connsiteX41" fmla="*/ 9852 w 10000"/>
                <a:gd name="connsiteY41" fmla="*/ 3427 h 10000"/>
                <a:gd name="connsiteX42" fmla="*/ 9890 w 10000"/>
                <a:gd name="connsiteY42" fmla="*/ 3497 h 10000"/>
                <a:gd name="connsiteX43" fmla="*/ 9963 w 10000"/>
                <a:gd name="connsiteY43" fmla="*/ 3550 h 10000"/>
                <a:gd name="connsiteX44" fmla="*/ 10000 w 10000"/>
                <a:gd name="connsiteY44" fmla="*/ 3585 h 10000"/>
                <a:gd name="connsiteX45" fmla="*/ 10000 w 10000"/>
                <a:gd name="connsiteY45" fmla="*/ 3603 h 10000"/>
                <a:gd name="connsiteX46" fmla="*/ 10000 w 10000"/>
                <a:gd name="connsiteY46" fmla="*/ 3656 h 10000"/>
                <a:gd name="connsiteX47" fmla="*/ 10000 w 10000"/>
                <a:gd name="connsiteY47" fmla="*/ 3708 h 10000"/>
                <a:gd name="connsiteX48" fmla="*/ 9963 w 10000"/>
                <a:gd name="connsiteY48" fmla="*/ 3779 h 10000"/>
                <a:gd name="connsiteX49" fmla="*/ 9926 w 10000"/>
                <a:gd name="connsiteY49" fmla="*/ 3849 h 10000"/>
                <a:gd name="connsiteX50" fmla="*/ 9778 w 10000"/>
                <a:gd name="connsiteY50" fmla="*/ 3954 h 10000"/>
                <a:gd name="connsiteX51" fmla="*/ 9705 w 10000"/>
                <a:gd name="connsiteY51" fmla="*/ 4007 h 10000"/>
                <a:gd name="connsiteX52" fmla="*/ 9631 w 10000"/>
                <a:gd name="connsiteY52" fmla="*/ 4060 h 10000"/>
                <a:gd name="connsiteX53" fmla="*/ 9631 w 10000"/>
                <a:gd name="connsiteY53" fmla="*/ 4112 h 10000"/>
                <a:gd name="connsiteX54" fmla="*/ 9594 w 10000"/>
                <a:gd name="connsiteY54" fmla="*/ 4200 h 10000"/>
                <a:gd name="connsiteX55" fmla="*/ 9594 w 10000"/>
                <a:gd name="connsiteY55" fmla="*/ 4271 h 10000"/>
                <a:gd name="connsiteX56" fmla="*/ 9594 w 10000"/>
                <a:gd name="connsiteY56" fmla="*/ 4359 h 10000"/>
                <a:gd name="connsiteX57" fmla="*/ 9668 w 10000"/>
                <a:gd name="connsiteY57" fmla="*/ 4446 h 10000"/>
                <a:gd name="connsiteX58" fmla="*/ 9778 w 10000"/>
                <a:gd name="connsiteY58" fmla="*/ 4622 h 10000"/>
                <a:gd name="connsiteX59" fmla="*/ 9852 w 10000"/>
                <a:gd name="connsiteY59" fmla="*/ 4763 h 10000"/>
                <a:gd name="connsiteX60" fmla="*/ 9890 w 10000"/>
                <a:gd name="connsiteY60" fmla="*/ 4798 h 10000"/>
                <a:gd name="connsiteX61" fmla="*/ 9926 w 10000"/>
                <a:gd name="connsiteY61" fmla="*/ 4851 h 10000"/>
                <a:gd name="connsiteX62" fmla="*/ 9926 w 10000"/>
                <a:gd name="connsiteY62" fmla="*/ 4903 h 10000"/>
                <a:gd name="connsiteX63" fmla="*/ 9890 w 10000"/>
                <a:gd name="connsiteY63" fmla="*/ 4921 h 10000"/>
                <a:gd name="connsiteX64" fmla="*/ 9890 w 10000"/>
                <a:gd name="connsiteY64" fmla="*/ 4956 h 10000"/>
                <a:gd name="connsiteX65" fmla="*/ 9852 w 10000"/>
                <a:gd name="connsiteY65" fmla="*/ 4991 h 10000"/>
                <a:gd name="connsiteX66" fmla="*/ 9852 w 10000"/>
                <a:gd name="connsiteY66" fmla="*/ 5009 h 10000"/>
                <a:gd name="connsiteX67" fmla="*/ 9815 w 10000"/>
                <a:gd name="connsiteY67" fmla="*/ 5044 h 10000"/>
                <a:gd name="connsiteX68" fmla="*/ 9778 w 10000"/>
                <a:gd name="connsiteY68" fmla="*/ 5062 h 10000"/>
                <a:gd name="connsiteX69" fmla="*/ 9742 w 10000"/>
                <a:gd name="connsiteY69" fmla="*/ 5079 h 10000"/>
                <a:gd name="connsiteX70" fmla="*/ 9631 w 10000"/>
                <a:gd name="connsiteY70" fmla="*/ 5149 h 10000"/>
                <a:gd name="connsiteX71" fmla="*/ 9557 w 10000"/>
                <a:gd name="connsiteY71" fmla="*/ 5202 h 10000"/>
                <a:gd name="connsiteX72" fmla="*/ 9410 w 10000"/>
                <a:gd name="connsiteY72" fmla="*/ 5255 h 10000"/>
                <a:gd name="connsiteX73" fmla="*/ 9298 w 10000"/>
                <a:gd name="connsiteY73" fmla="*/ 5290 h 10000"/>
                <a:gd name="connsiteX74" fmla="*/ 9151 w 10000"/>
                <a:gd name="connsiteY74" fmla="*/ 5325 h 10000"/>
                <a:gd name="connsiteX75" fmla="*/ 9040 w 10000"/>
                <a:gd name="connsiteY75" fmla="*/ 5360 h 10000"/>
                <a:gd name="connsiteX76" fmla="*/ 8930 w 10000"/>
                <a:gd name="connsiteY76" fmla="*/ 5360 h 10000"/>
                <a:gd name="connsiteX77" fmla="*/ 8820 w 10000"/>
                <a:gd name="connsiteY77" fmla="*/ 5378 h 10000"/>
                <a:gd name="connsiteX78" fmla="*/ 8671 w 10000"/>
                <a:gd name="connsiteY78" fmla="*/ 5378 h 10000"/>
                <a:gd name="connsiteX79" fmla="*/ 8524 w 10000"/>
                <a:gd name="connsiteY79" fmla="*/ 5378 h 10000"/>
                <a:gd name="connsiteX80" fmla="*/ 8376 w 10000"/>
                <a:gd name="connsiteY80" fmla="*/ 5360 h 10000"/>
                <a:gd name="connsiteX81" fmla="*/ 8192 w 10000"/>
                <a:gd name="connsiteY81" fmla="*/ 5360 h 10000"/>
                <a:gd name="connsiteX82" fmla="*/ 8008 w 10000"/>
                <a:gd name="connsiteY82" fmla="*/ 5343 h 10000"/>
                <a:gd name="connsiteX83" fmla="*/ 7860 w 10000"/>
                <a:gd name="connsiteY83" fmla="*/ 5343 h 10000"/>
                <a:gd name="connsiteX84" fmla="*/ 7713 w 10000"/>
                <a:gd name="connsiteY84" fmla="*/ 5360 h 10000"/>
                <a:gd name="connsiteX85" fmla="*/ 7638 w 10000"/>
                <a:gd name="connsiteY85" fmla="*/ 5360 h 10000"/>
                <a:gd name="connsiteX86" fmla="*/ 7528 w 10000"/>
                <a:gd name="connsiteY86" fmla="*/ 5395 h 10000"/>
                <a:gd name="connsiteX87" fmla="*/ 7343 w 10000"/>
                <a:gd name="connsiteY87" fmla="*/ 5431 h 10000"/>
                <a:gd name="connsiteX88" fmla="*/ 7196 w 10000"/>
                <a:gd name="connsiteY88" fmla="*/ 5483 h 10000"/>
                <a:gd name="connsiteX89" fmla="*/ 6974 w 10000"/>
                <a:gd name="connsiteY89" fmla="*/ 5554 h 10000"/>
                <a:gd name="connsiteX90" fmla="*/ 6901 w 10000"/>
                <a:gd name="connsiteY90" fmla="*/ 5589 h 10000"/>
                <a:gd name="connsiteX91" fmla="*/ 6863 w 10000"/>
                <a:gd name="connsiteY91" fmla="*/ 5606 h 10000"/>
                <a:gd name="connsiteX92" fmla="*/ 6716 w 10000"/>
                <a:gd name="connsiteY92" fmla="*/ 5641 h 10000"/>
                <a:gd name="connsiteX93" fmla="*/ 6568 w 10000"/>
                <a:gd name="connsiteY93" fmla="*/ 5659 h 10000"/>
                <a:gd name="connsiteX94" fmla="*/ 6421 w 10000"/>
                <a:gd name="connsiteY94" fmla="*/ 5677 h 10000"/>
                <a:gd name="connsiteX95" fmla="*/ 6346 w 10000"/>
                <a:gd name="connsiteY95" fmla="*/ 5677 h 10000"/>
                <a:gd name="connsiteX96" fmla="*/ 5941 w 10000"/>
                <a:gd name="connsiteY96" fmla="*/ 5677 h 10000"/>
                <a:gd name="connsiteX97" fmla="*/ 5609 w 10000"/>
                <a:gd name="connsiteY97" fmla="*/ 5677 h 10000"/>
                <a:gd name="connsiteX98" fmla="*/ 5498 w 10000"/>
                <a:gd name="connsiteY98" fmla="*/ 5694 h 10000"/>
                <a:gd name="connsiteX99" fmla="*/ 5277 w 10000"/>
                <a:gd name="connsiteY99" fmla="*/ 5712 h 10000"/>
                <a:gd name="connsiteX100" fmla="*/ 5019 w 10000"/>
                <a:gd name="connsiteY100" fmla="*/ 5747 h 10000"/>
                <a:gd name="connsiteX101" fmla="*/ 4760 w 10000"/>
                <a:gd name="connsiteY101" fmla="*/ 5800 h 10000"/>
                <a:gd name="connsiteX102" fmla="*/ 4428 w 10000"/>
                <a:gd name="connsiteY102" fmla="*/ 5888 h 10000"/>
                <a:gd name="connsiteX103" fmla="*/ 4132 w 10000"/>
                <a:gd name="connsiteY103" fmla="*/ 5958 h 10000"/>
                <a:gd name="connsiteX104" fmla="*/ 4022 w 10000"/>
                <a:gd name="connsiteY104" fmla="*/ 5975 h 10000"/>
                <a:gd name="connsiteX105" fmla="*/ 3874 w 10000"/>
                <a:gd name="connsiteY105" fmla="*/ 6028 h 10000"/>
                <a:gd name="connsiteX106" fmla="*/ 3542 w 10000"/>
                <a:gd name="connsiteY106" fmla="*/ 6151 h 10000"/>
                <a:gd name="connsiteX107" fmla="*/ 3357 w 10000"/>
                <a:gd name="connsiteY107" fmla="*/ 6204 h 10000"/>
                <a:gd name="connsiteX108" fmla="*/ 2952 w 10000"/>
                <a:gd name="connsiteY108" fmla="*/ 6362 h 10000"/>
                <a:gd name="connsiteX109" fmla="*/ 0 w 10000"/>
                <a:gd name="connsiteY109" fmla="*/ 9895 h 10000"/>
                <a:gd name="connsiteX110" fmla="*/ 0 w 10000"/>
                <a:gd name="connsiteY110" fmla="*/ 10000 h 10000"/>
                <a:gd name="connsiteX0" fmla="*/ 9298 w 10000"/>
                <a:gd name="connsiteY0" fmla="*/ 0 h 9895"/>
                <a:gd name="connsiteX1" fmla="*/ 9336 w 10000"/>
                <a:gd name="connsiteY1" fmla="*/ 88 h 9895"/>
                <a:gd name="connsiteX2" fmla="*/ 9447 w 10000"/>
                <a:gd name="connsiteY2" fmla="*/ 193 h 9895"/>
                <a:gd name="connsiteX3" fmla="*/ 9557 w 10000"/>
                <a:gd name="connsiteY3" fmla="*/ 281 h 9895"/>
                <a:gd name="connsiteX4" fmla="*/ 9631 w 10000"/>
                <a:gd name="connsiteY4" fmla="*/ 351 h 9895"/>
                <a:gd name="connsiteX5" fmla="*/ 9668 w 10000"/>
                <a:gd name="connsiteY5" fmla="*/ 404 h 9895"/>
                <a:gd name="connsiteX6" fmla="*/ 9668 w 10000"/>
                <a:gd name="connsiteY6" fmla="*/ 475 h 9895"/>
                <a:gd name="connsiteX7" fmla="*/ 9668 w 10000"/>
                <a:gd name="connsiteY7" fmla="*/ 562 h 9895"/>
                <a:gd name="connsiteX8" fmla="*/ 9631 w 10000"/>
                <a:gd name="connsiteY8" fmla="*/ 650 h 9895"/>
                <a:gd name="connsiteX9" fmla="*/ 9594 w 10000"/>
                <a:gd name="connsiteY9" fmla="*/ 756 h 9895"/>
                <a:gd name="connsiteX10" fmla="*/ 9520 w 10000"/>
                <a:gd name="connsiteY10" fmla="*/ 826 h 9895"/>
                <a:gd name="connsiteX11" fmla="*/ 9410 w 10000"/>
                <a:gd name="connsiteY11" fmla="*/ 896 h 9895"/>
                <a:gd name="connsiteX12" fmla="*/ 9225 w 10000"/>
                <a:gd name="connsiteY12" fmla="*/ 984 h 9895"/>
                <a:gd name="connsiteX13" fmla="*/ 9115 w 10000"/>
                <a:gd name="connsiteY13" fmla="*/ 1054 h 9895"/>
                <a:gd name="connsiteX14" fmla="*/ 9078 w 10000"/>
                <a:gd name="connsiteY14" fmla="*/ 1107 h 9895"/>
                <a:gd name="connsiteX15" fmla="*/ 9040 w 10000"/>
                <a:gd name="connsiteY15" fmla="*/ 1160 h 9895"/>
                <a:gd name="connsiteX16" fmla="*/ 9040 w 10000"/>
                <a:gd name="connsiteY16" fmla="*/ 1230 h 9895"/>
                <a:gd name="connsiteX17" fmla="*/ 9115 w 10000"/>
                <a:gd name="connsiteY17" fmla="*/ 1265 h 9895"/>
                <a:gd name="connsiteX18" fmla="*/ 9151 w 10000"/>
                <a:gd name="connsiteY18" fmla="*/ 1318 h 9895"/>
                <a:gd name="connsiteX19" fmla="*/ 9262 w 10000"/>
                <a:gd name="connsiteY19" fmla="*/ 1388 h 9895"/>
                <a:gd name="connsiteX20" fmla="*/ 9410 w 10000"/>
                <a:gd name="connsiteY20" fmla="*/ 1459 h 9895"/>
                <a:gd name="connsiteX21" fmla="*/ 9520 w 10000"/>
                <a:gd name="connsiteY21" fmla="*/ 1529 h 9895"/>
                <a:gd name="connsiteX22" fmla="*/ 9631 w 10000"/>
                <a:gd name="connsiteY22" fmla="*/ 1599 h 9895"/>
                <a:gd name="connsiteX23" fmla="*/ 9742 w 10000"/>
                <a:gd name="connsiteY23" fmla="*/ 1652 h 9895"/>
                <a:gd name="connsiteX24" fmla="*/ 9742 w 10000"/>
                <a:gd name="connsiteY24" fmla="*/ 1705 h 9895"/>
                <a:gd name="connsiteX25" fmla="*/ 9742 w 10000"/>
                <a:gd name="connsiteY25" fmla="*/ 1757 h 9895"/>
                <a:gd name="connsiteX26" fmla="*/ 9742 w 10000"/>
                <a:gd name="connsiteY26" fmla="*/ 1863 h 9895"/>
                <a:gd name="connsiteX27" fmla="*/ 9742 w 10000"/>
                <a:gd name="connsiteY27" fmla="*/ 1933 h 9895"/>
                <a:gd name="connsiteX28" fmla="*/ 9742 w 10000"/>
                <a:gd name="connsiteY28" fmla="*/ 1986 h 9895"/>
                <a:gd name="connsiteX29" fmla="*/ 9705 w 10000"/>
                <a:gd name="connsiteY29" fmla="*/ 2039 h 9895"/>
                <a:gd name="connsiteX30" fmla="*/ 9631 w 10000"/>
                <a:gd name="connsiteY30" fmla="*/ 2109 h 9895"/>
                <a:gd name="connsiteX31" fmla="*/ 9631 w 10000"/>
                <a:gd name="connsiteY31" fmla="*/ 2197 h 9895"/>
                <a:gd name="connsiteX32" fmla="*/ 9631 w 10000"/>
                <a:gd name="connsiteY32" fmla="*/ 2302 h 9895"/>
                <a:gd name="connsiteX33" fmla="*/ 9631 w 10000"/>
                <a:gd name="connsiteY33" fmla="*/ 2531 h 9895"/>
                <a:gd name="connsiteX34" fmla="*/ 9668 w 10000"/>
                <a:gd name="connsiteY34" fmla="*/ 2689 h 9895"/>
                <a:gd name="connsiteX35" fmla="*/ 9668 w 10000"/>
                <a:gd name="connsiteY35" fmla="*/ 2900 h 9895"/>
                <a:gd name="connsiteX36" fmla="*/ 9668 w 10000"/>
                <a:gd name="connsiteY36" fmla="*/ 2953 h 9895"/>
                <a:gd name="connsiteX37" fmla="*/ 9742 w 10000"/>
                <a:gd name="connsiteY37" fmla="*/ 3076 h 9895"/>
                <a:gd name="connsiteX38" fmla="*/ 9778 w 10000"/>
                <a:gd name="connsiteY38" fmla="*/ 3199 h 9895"/>
                <a:gd name="connsiteX39" fmla="*/ 9815 w 10000"/>
                <a:gd name="connsiteY39" fmla="*/ 3322 h 9895"/>
                <a:gd name="connsiteX40" fmla="*/ 9815 w 10000"/>
                <a:gd name="connsiteY40" fmla="*/ 3374 h 9895"/>
                <a:gd name="connsiteX41" fmla="*/ 9852 w 10000"/>
                <a:gd name="connsiteY41" fmla="*/ 3427 h 9895"/>
                <a:gd name="connsiteX42" fmla="*/ 9890 w 10000"/>
                <a:gd name="connsiteY42" fmla="*/ 3497 h 9895"/>
                <a:gd name="connsiteX43" fmla="*/ 9963 w 10000"/>
                <a:gd name="connsiteY43" fmla="*/ 3550 h 9895"/>
                <a:gd name="connsiteX44" fmla="*/ 10000 w 10000"/>
                <a:gd name="connsiteY44" fmla="*/ 3585 h 9895"/>
                <a:gd name="connsiteX45" fmla="*/ 10000 w 10000"/>
                <a:gd name="connsiteY45" fmla="*/ 3603 h 9895"/>
                <a:gd name="connsiteX46" fmla="*/ 10000 w 10000"/>
                <a:gd name="connsiteY46" fmla="*/ 3656 h 9895"/>
                <a:gd name="connsiteX47" fmla="*/ 10000 w 10000"/>
                <a:gd name="connsiteY47" fmla="*/ 3708 h 9895"/>
                <a:gd name="connsiteX48" fmla="*/ 9963 w 10000"/>
                <a:gd name="connsiteY48" fmla="*/ 3779 h 9895"/>
                <a:gd name="connsiteX49" fmla="*/ 9926 w 10000"/>
                <a:gd name="connsiteY49" fmla="*/ 3849 h 9895"/>
                <a:gd name="connsiteX50" fmla="*/ 9778 w 10000"/>
                <a:gd name="connsiteY50" fmla="*/ 3954 h 9895"/>
                <a:gd name="connsiteX51" fmla="*/ 9705 w 10000"/>
                <a:gd name="connsiteY51" fmla="*/ 4007 h 9895"/>
                <a:gd name="connsiteX52" fmla="*/ 9631 w 10000"/>
                <a:gd name="connsiteY52" fmla="*/ 4060 h 9895"/>
                <a:gd name="connsiteX53" fmla="*/ 9631 w 10000"/>
                <a:gd name="connsiteY53" fmla="*/ 4112 h 9895"/>
                <a:gd name="connsiteX54" fmla="*/ 9594 w 10000"/>
                <a:gd name="connsiteY54" fmla="*/ 4200 h 9895"/>
                <a:gd name="connsiteX55" fmla="*/ 9594 w 10000"/>
                <a:gd name="connsiteY55" fmla="*/ 4271 h 9895"/>
                <a:gd name="connsiteX56" fmla="*/ 9594 w 10000"/>
                <a:gd name="connsiteY56" fmla="*/ 4359 h 9895"/>
                <a:gd name="connsiteX57" fmla="*/ 9668 w 10000"/>
                <a:gd name="connsiteY57" fmla="*/ 4446 h 9895"/>
                <a:gd name="connsiteX58" fmla="*/ 9778 w 10000"/>
                <a:gd name="connsiteY58" fmla="*/ 4622 h 9895"/>
                <a:gd name="connsiteX59" fmla="*/ 9852 w 10000"/>
                <a:gd name="connsiteY59" fmla="*/ 4763 h 9895"/>
                <a:gd name="connsiteX60" fmla="*/ 9890 w 10000"/>
                <a:gd name="connsiteY60" fmla="*/ 4798 h 9895"/>
                <a:gd name="connsiteX61" fmla="*/ 9926 w 10000"/>
                <a:gd name="connsiteY61" fmla="*/ 4851 h 9895"/>
                <a:gd name="connsiteX62" fmla="*/ 9926 w 10000"/>
                <a:gd name="connsiteY62" fmla="*/ 4903 h 9895"/>
                <a:gd name="connsiteX63" fmla="*/ 9890 w 10000"/>
                <a:gd name="connsiteY63" fmla="*/ 4921 h 9895"/>
                <a:gd name="connsiteX64" fmla="*/ 9890 w 10000"/>
                <a:gd name="connsiteY64" fmla="*/ 4956 h 9895"/>
                <a:gd name="connsiteX65" fmla="*/ 9852 w 10000"/>
                <a:gd name="connsiteY65" fmla="*/ 4991 h 9895"/>
                <a:gd name="connsiteX66" fmla="*/ 9852 w 10000"/>
                <a:gd name="connsiteY66" fmla="*/ 5009 h 9895"/>
                <a:gd name="connsiteX67" fmla="*/ 9815 w 10000"/>
                <a:gd name="connsiteY67" fmla="*/ 5044 h 9895"/>
                <a:gd name="connsiteX68" fmla="*/ 9778 w 10000"/>
                <a:gd name="connsiteY68" fmla="*/ 5062 h 9895"/>
                <a:gd name="connsiteX69" fmla="*/ 9742 w 10000"/>
                <a:gd name="connsiteY69" fmla="*/ 5079 h 9895"/>
                <a:gd name="connsiteX70" fmla="*/ 9631 w 10000"/>
                <a:gd name="connsiteY70" fmla="*/ 5149 h 9895"/>
                <a:gd name="connsiteX71" fmla="*/ 9557 w 10000"/>
                <a:gd name="connsiteY71" fmla="*/ 5202 h 9895"/>
                <a:gd name="connsiteX72" fmla="*/ 9410 w 10000"/>
                <a:gd name="connsiteY72" fmla="*/ 5255 h 9895"/>
                <a:gd name="connsiteX73" fmla="*/ 9298 w 10000"/>
                <a:gd name="connsiteY73" fmla="*/ 5290 h 9895"/>
                <a:gd name="connsiteX74" fmla="*/ 9151 w 10000"/>
                <a:gd name="connsiteY74" fmla="*/ 5325 h 9895"/>
                <a:gd name="connsiteX75" fmla="*/ 9040 w 10000"/>
                <a:gd name="connsiteY75" fmla="*/ 5360 h 9895"/>
                <a:gd name="connsiteX76" fmla="*/ 8930 w 10000"/>
                <a:gd name="connsiteY76" fmla="*/ 5360 h 9895"/>
                <a:gd name="connsiteX77" fmla="*/ 8820 w 10000"/>
                <a:gd name="connsiteY77" fmla="*/ 5378 h 9895"/>
                <a:gd name="connsiteX78" fmla="*/ 8671 w 10000"/>
                <a:gd name="connsiteY78" fmla="*/ 5378 h 9895"/>
                <a:gd name="connsiteX79" fmla="*/ 8524 w 10000"/>
                <a:gd name="connsiteY79" fmla="*/ 5378 h 9895"/>
                <a:gd name="connsiteX80" fmla="*/ 8376 w 10000"/>
                <a:gd name="connsiteY80" fmla="*/ 5360 h 9895"/>
                <a:gd name="connsiteX81" fmla="*/ 8192 w 10000"/>
                <a:gd name="connsiteY81" fmla="*/ 5360 h 9895"/>
                <a:gd name="connsiteX82" fmla="*/ 8008 w 10000"/>
                <a:gd name="connsiteY82" fmla="*/ 5343 h 9895"/>
                <a:gd name="connsiteX83" fmla="*/ 7860 w 10000"/>
                <a:gd name="connsiteY83" fmla="*/ 5343 h 9895"/>
                <a:gd name="connsiteX84" fmla="*/ 7713 w 10000"/>
                <a:gd name="connsiteY84" fmla="*/ 5360 h 9895"/>
                <a:gd name="connsiteX85" fmla="*/ 7638 w 10000"/>
                <a:gd name="connsiteY85" fmla="*/ 5360 h 9895"/>
                <a:gd name="connsiteX86" fmla="*/ 7528 w 10000"/>
                <a:gd name="connsiteY86" fmla="*/ 5395 h 9895"/>
                <a:gd name="connsiteX87" fmla="*/ 7343 w 10000"/>
                <a:gd name="connsiteY87" fmla="*/ 5431 h 9895"/>
                <a:gd name="connsiteX88" fmla="*/ 7196 w 10000"/>
                <a:gd name="connsiteY88" fmla="*/ 5483 h 9895"/>
                <a:gd name="connsiteX89" fmla="*/ 6974 w 10000"/>
                <a:gd name="connsiteY89" fmla="*/ 5554 h 9895"/>
                <a:gd name="connsiteX90" fmla="*/ 6901 w 10000"/>
                <a:gd name="connsiteY90" fmla="*/ 5589 h 9895"/>
                <a:gd name="connsiteX91" fmla="*/ 6863 w 10000"/>
                <a:gd name="connsiteY91" fmla="*/ 5606 h 9895"/>
                <a:gd name="connsiteX92" fmla="*/ 6716 w 10000"/>
                <a:gd name="connsiteY92" fmla="*/ 5641 h 9895"/>
                <a:gd name="connsiteX93" fmla="*/ 6568 w 10000"/>
                <a:gd name="connsiteY93" fmla="*/ 5659 h 9895"/>
                <a:gd name="connsiteX94" fmla="*/ 6421 w 10000"/>
                <a:gd name="connsiteY94" fmla="*/ 5677 h 9895"/>
                <a:gd name="connsiteX95" fmla="*/ 6346 w 10000"/>
                <a:gd name="connsiteY95" fmla="*/ 5677 h 9895"/>
                <a:gd name="connsiteX96" fmla="*/ 5941 w 10000"/>
                <a:gd name="connsiteY96" fmla="*/ 5677 h 9895"/>
                <a:gd name="connsiteX97" fmla="*/ 5609 w 10000"/>
                <a:gd name="connsiteY97" fmla="*/ 5677 h 9895"/>
                <a:gd name="connsiteX98" fmla="*/ 5498 w 10000"/>
                <a:gd name="connsiteY98" fmla="*/ 5694 h 9895"/>
                <a:gd name="connsiteX99" fmla="*/ 5277 w 10000"/>
                <a:gd name="connsiteY99" fmla="*/ 5712 h 9895"/>
                <a:gd name="connsiteX100" fmla="*/ 5019 w 10000"/>
                <a:gd name="connsiteY100" fmla="*/ 5747 h 9895"/>
                <a:gd name="connsiteX101" fmla="*/ 4760 w 10000"/>
                <a:gd name="connsiteY101" fmla="*/ 5800 h 9895"/>
                <a:gd name="connsiteX102" fmla="*/ 4428 w 10000"/>
                <a:gd name="connsiteY102" fmla="*/ 5888 h 9895"/>
                <a:gd name="connsiteX103" fmla="*/ 4132 w 10000"/>
                <a:gd name="connsiteY103" fmla="*/ 5958 h 9895"/>
                <a:gd name="connsiteX104" fmla="*/ 4022 w 10000"/>
                <a:gd name="connsiteY104" fmla="*/ 5975 h 9895"/>
                <a:gd name="connsiteX105" fmla="*/ 3874 w 10000"/>
                <a:gd name="connsiteY105" fmla="*/ 6028 h 9895"/>
                <a:gd name="connsiteX106" fmla="*/ 3542 w 10000"/>
                <a:gd name="connsiteY106" fmla="*/ 6151 h 9895"/>
                <a:gd name="connsiteX107" fmla="*/ 3357 w 10000"/>
                <a:gd name="connsiteY107" fmla="*/ 6204 h 9895"/>
                <a:gd name="connsiteX108" fmla="*/ 2952 w 10000"/>
                <a:gd name="connsiteY108" fmla="*/ 6362 h 9895"/>
                <a:gd name="connsiteX109" fmla="*/ 0 w 10000"/>
                <a:gd name="connsiteY109" fmla="*/ 9895 h 9895"/>
                <a:gd name="connsiteX0" fmla="*/ 6346 w 7048"/>
                <a:gd name="connsiteY0" fmla="*/ 0 h 6430"/>
                <a:gd name="connsiteX1" fmla="*/ 6384 w 7048"/>
                <a:gd name="connsiteY1" fmla="*/ 89 h 6430"/>
                <a:gd name="connsiteX2" fmla="*/ 6495 w 7048"/>
                <a:gd name="connsiteY2" fmla="*/ 195 h 6430"/>
                <a:gd name="connsiteX3" fmla="*/ 6605 w 7048"/>
                <a:gd name="connsiteY3" fmla="*/ 284 h 6430"/>
                <a:gd name="connsiteX4" fmla="*/ 6679 w 7048"/>
                <a:gd name="connsiteY4" fmla="*/ 355 h 6430"/>
                <a:gd name="connsiteX5" fmla="*/ 6716 w 7048"/>
                <a:gd name="connsiteY5" fmla="*/ 408 h 6430"/>
                <a:gd name="connsiteX6" fmla="*/ 6716 w 7048"/>
                <a:gd name="connsiteY6" fmla="*/ 480 h 6430"/>
                <a:gd name="connsiteX7" fmla="*/ 6716 w 7048"/>
                <a:gd name="connsiteY7" fmla="*/ 568 h 6430"/>
                <a:gd name="connsiteX8" fmla="*/ 6679 w 7048"/>
                <a:gd name="connsiteY8" fmla="*/ 657 h 6430"/>
                <a:gd name="connsiteX9" fmla="*/ 6642 w 7048"/>
                <a:gd name="connsiteY9" fmla="*/ 764 h 6430"/>
                <a:gd name="connsiteX10" fmla="*/ 6568 w 7048"/>
                <a:gd name="connsiteY10" fmla="*/ 835 h 6430"/>
                <a:gd name="connsiteX11" fmla="*/ 6458 w 7048"/>
                <a:gd name="connsiteY11" fmla="*/ 906 h 6430"/>
                <a:gd name="connsiteX12" fmla="*/ 6273 w 7048"/>
                <a:gd name="connsiteY12" fmla="*/ 994 h 6430"/>
                <a:gd name="connsiteX13" fmla="*/ 6163 w 7048"/>
                <a:gd name="connsiteY13" fmla="*/ 1065 h 6430"/>
                <a:gd name="connsiteX14" fmla="*/ 6126 w 7048"/>
                <a:gd name="connsiteY14" fmla="*/ 1119 h 6430"/>
                <a:gd name="connsiteX15" fmla="*/ 6088 w 7048"/>
                <a:gd name="connsiteY15" fmla="*/ 1172 h 6430"/>
                <a:gd name="connsiteX16" fmla="*/ 6088 w 7048"/>
                <a:gd name="connsiteY16" fmla="*/ 1243 h 6430"/>
                <a:gd name="connsiteX17" fmla="*/ 6163 w 7048"/>
                <a:gd name="connsiteY17" fmla="*/ 1278 h 6430"/>
                <a:gd name="connsiteX18" fmla="*/ 6199 w 7048"/>
                <a:gd name="connsiteY18" fmla="*/ 1332 h 6430"/>
                <a:gd name="connsiteX19" fmla="*/ 6310 w 7048"/>
                <a:gd name="connsiteY19" fmla="*/ 1403 h 6430"/>
                <a:gd name="connsiteX20" fmla="*/ 6458 w 7048"/>
                <a:gd name="connsiteY20" fmla="*/ 1474 h 6430"/>
                <a:gd name="connsiteX21" fmla="*/ 6568 w 7048"/>
                <a:gd name="connsiteY21" fmla="*/ 1545 h 6430"/>
                <a:gd name="connsiteX22" fmla="*/ 6679 w 7048"/>
                <a:gd name="connsiteY22" fmla="*/ 1616 h 6430"/>
                <a:gd name="connsiteX23" fmla="*/ 6790 w 7048"/>
                <a:gd name="connsiteY23" fmla="*/ 1670 h 6430"/>
                <a:gd name="connsiteX24" fmla="*/ 6790 w 7048"/>
                <a:gd name="connsiteY24" fmla="*/ 1723 h 6430"/>
                <a:gd name="connsiteX25" fmla="*/ 6790 w 7048"/>
                <a:gd name="connsiteY25" fmla="*/ 1776 h 6430"/>
                <a:gd name="connsiteX26" fmla="*/ 6790 w 7048"/>
                <a:gd name="connsiteY26" fmla="*/ 1883 h 6430"/>
                <a:gd name="connsiteX27" fmla="*/ 6790 w 7048"/>
                <a:gd name="connsiteY27" fmla="*/ 1954 h 6430"/>
                <a:gd name="connsiteX28" fmla="*/ 6790 w 7048"/>
                <a:gd name="connsiteY28" fmla="*/ 2007 h 6430"/>
                <a:gd name="connsiteX29" fmla="*/ 6753 w 7048"/>
                <a:gd name="connsiteY29" fmla="*/ 2061 h 6430"/>
                <a:gd name="connsiteX30" fmla="*/ 6679 w 7048"/>
                <a:gd name="connsiteY30" fmla="*/ 2131 h 6430"/>
                <a:gd name="connsiteX31" fmla="*/ 6679 w 7048"/>
                <a:gd name="connsiteY31" fmla="*/ 2220 h 6430"/>
                <a:gd name="connsiteX32" fmla="*/ 6679 w 7048"/>
                <a:gd name="connsiteY32" fmla="*/ 2326 h 6430"/>
                <a:gd name="connsiteX33" fmla="*/ 6679 w 7048"/>
                <a:gd name="connsiteY33" fmla="*/ 2558 h 6430"/>
                <a:gd name="connsiteX34" fmla="*/ 6716 w 7048"/>
                <a:gd name="connsiteY34" fmla="*/ 2718 h 6430"/>
                <a:gd name="connsiteX35" fmla="*/ 6716 w 7048"/>
                <a:gd name="connsiteY35" fmla="*/ 2931 h 6430"/>
                <a:gd name="connsiteX36" fmla="*/ 6716 w 7048"/>
                <a:gd name="connsiteY36" fmla="*/ 2984 h 6430"/>
                <a:gd name="connsiteX37" fmla="*/ 6790 w 7048"/>
                <a:gd name="connsiteY37" fmla="*/ 3109 h 6430"/>
                <a:gd name="connsiteX38" fmla="*/ 6826 w 7048"/>
                <a:gd name="connsiteY38" fmla="*/ 3233 h 6430"/>
                <a:gd name="connsiteX39" fmla="*/ 6863 w 7048"/>
                <a:gd name="connsiteY39" fmla="*/ 3357 h 6430"/>
                <a:gd name="connsiteX40" fmla="*/ 6863 w 7048"/>
                <a:gd name="connsiteY40" fmla="*/ 3410 h 6430"/>
                <a:gd name="connsiteX41" fmla="*/ 6900 w 7048"/>
                <a:gd name="connsiteY41" fmla="*/ 3463 h 6430"/>
                <a:gd name="connsiteX42" fmla="*/ 6938 w 7048"/>
                <a:gd name="connsiteY42" fmla="*/ 3534 h 6430"/>
                <a:gd name="connsiteX43" fmla="*/ 7011 w 7048"/>
                <a:gd name="connsiteY43" fmla="*/ 3588 h 6430"/>
                <a:gd name="connsiteX44" fmla="*/ 7048 w 7048"/>
                <a:gd name="connsiteY44" fmla="*/ 3623 h 6430"/>
                <a:gd name="connsiteX45" fmla="*/ 7048 w 7048"/>
                <a:gd name="connsiteY45" fmla="*/ 3641 h 6430"/>
                <a:gd name="connsiteX46" fmla="*/ 7048 w 7048"/>
                <a:gd name="connsiteY46" fmla="*/ 3695 h 6430"/>
                <a:gd name="connsiteX47" fmla="*/ 7048 w 7048"/>
                <a:gd name="connsiteY47" fmla="*/ 3747 h 6430"/>
                <a:gd name="connsiteX48" fmla="*/ 7011 w 7048"/>
                <a:gd name="connsiteY48" fmla="*/ 3819 h 6430"/>
                <a:gd name="connsiteX49" fmla="*/ 6974 w 7048"/>
                <a:gd name="connsiteY49" fmla="*/ 3890 h 6430"/>
                <a:gd name="connsiteX50" fmla="*/ 6826 w 7048"/>
                <a:gd name="connsiteY50" fmla="*/ 3996 h 6430"/>
                <a:gd name="connsiteX51" fmla="*/ 6753 w 7048"/>
                <a:gd name="connsiteY51" fmla="*/ 4050 h 6430"/>
                <a:gd name="connsiteX52" fmla="*/ 6679 w 7048"/>
                <a:gd name="connsiteY52" fmla="*/ 4103 h 6430"/>
                <a:gd name="connsiteX53" fmla="*/ 6679 w 7048"/>
                <a:gd name="connsiteY53" fmla="*/ 4156 h 6430"/>
                <a:gd name="connsiteX54" fmla="*/ 6642 w 7048"/>
                <a:gd name="connsiteY54" fmla="*/ 4245 h 6430"/>
                <a:gd name="connsiteX55" fmla="*/ 6642 w 7048"/>
                <a:gd name="connsiteY55" fmla="*/ 4316 h 6430"/>
                <a:gd name="connsiteX56" fmla="*/ 6642 w 7048"/>
                <a:gd name="connsiteY56" fmla="*/ 4405 h 6430"/>
                <a:gd name="connsiteX57" fmla="*/ 6716 w 7048"/>
                <a:gd name="connsiteY57" fmla="*/ 4493 h 6430"/>
                <a:gd name="connsiteX58" fmla="*/ 6826 w 7048"/>
                <a:gd name="connsiteY58" fmla="*/ 4671 h 6430"/>
                <a:gd name="connsiteX59" fmla="*/ 6900 w 7048"/>
                <a:gd name="connsiteY59" fmla="*/ 4814 h 6430"/>
                <a:gd name="connsiteX60" fmla="*/ 6938 w 7048"/>
                <a:gd name="connsiteY60" fmla="*/ 4849 h 6430"/>
                <a:gd name="connsiteX61" fmla="*/ 6974 w 7048"/>
                <a:gd name="connsiteY61" fmla="*/ 4902 h 6430"/>
                <a:gd name="connsiteX62" fmla="*/ 6974 w 7048"/>
                <a:gd name="connsiteY62" fmla="*/ 4955 h 6430"/>
                <a:gd name="connsiteX63" fmla="*/ 6938 w 7048"/>
                <a:gd name="connsiteY63" fmla="*/ 4973 h 6430"/>
                <a:gd name="connsiteX64" fmla="*/ 6938 w 7048"/>
                <a:gd name="connsiteY64" fmla="*/ 5009 h 6430"/>
                <a:gd name="connsiteX65" fmla="*/ 6900 w 7048"/>
                <a:gd name="connsiteY65" fmla="*/ 5044 h 6430"/>
                <a:gd name="connsiteX66" fmla="*/ 6900 w 7048"/>
                <a:gd name="connsiteY66" fmla="*/ 5062 h 6430"/>
                <a:gd name="connsiteX67" fmla="*/ 6863 w 7048"/>
                <a:gd name="connsiteY67" fmla="*/ 5098 h 6430"/>
                <a:gd name="connsiteX68" fmla="*/ 6826 w 7048"/>
                <a:gd name="connsiteY68" fmla="*/ 5116 h 6430"/>
                <a:gd name="connsiteX69" fmla="*/ 6790 w 7048"/>
                <a:gd name="connsiteY69" fmla="*/ 5133 h 6430"/>
                <a:gd name="connsiteX70" fmla="*/ 6679 w 7048"/>
                <a:gd name="connsiteY70" fmla="*/ 5204 h 6430"/>
                <a:gd name="connsiteX71" fmla="*/ 6605 w 7048"/>
                <a:gd name="connsiteY71" fmla="*/ 5257 h 6430"/>
                <a:gd name="connsiteX72" fmla="*/ 6458 w 7048"/>
                <a:gd name="connsiteY72" fmla="*/ 5311 h 6430"/>
                <a:gd name="connsiteX73" fmla="*/ 6346 w 7048"/>
                <a:gd name="connsiteY73" fmla="*/ 5346 h 6430"/>
                <a:gd name="connsiteX74" fmla="*/ 6199 w 7048"/>
                <a:gd name="connsiteY74" fmla="*/ 5382 h 6430"/>
                <a:gd name="connsiteX75" fmla="*/ 6088 w 7048"/>
                <a:gd name="connsiteY75" fmla="*/ 5417 h 6430"/>
                <a:gd name="connsiteX76" fmla="*/ 5978 w 7048"/>
                <a:gd name="connsiteY76" fmla="*/ 5417 h 6430"/>
                <a:gd name="connsiteX77" fmla="*/ 5868 w 7048"/>
                <a:gd name="connsiteY77" fmla="*/ 5435 h 6430"/>
                <a:gd name="connsiteX78" fmla="*/ 5719 w 7048"/>
                <a:gd name="connsiteY78" fmla="*/ 5435 h 6430"/>
                <a:gd name="connsiteX79" fmla="*/ 5572 w 7048"/>
                <a:gd name="connsiteY79" fmla="*/ 5435 h 6430"/>
                <a:gd name="connsiteX80" fmla="*/ 5424 w 7048"/>
                <a:gd name="connsiteY80" fmla="*/ 5417 h 6430"/>
                <a:gd name="connsiteX81" fmla="*/ 5240 w 7048"/>
                <a:gd name="connsiteY81" fmla="*/ 5417 h 6430"/>
                <a:gd name="connsiteX82" fmla="*/ 5056 w 7048"/>
                <a:gd name="connsiteY82" fmla="*/ 5400 h 6430"/>
                <a:gd name="connsiteX83" fmla="*/ 4908 w 7048"/>
                <a:gd name="connsiteY83" fmla="*/ 5400 h 6430"/>
                <a:gd name="connsiteX84" fmla="*/ 4761 w 7048"/>
                <a:gd name="connsiteY84" fmla="*/ 5417 h 6430"/>
                <a:gd name="connsiteX85" fmla="*/ 4686 w 7048"/>
                <a:gd name="connsiteY85" fmla="*/ 5417 h 6430"/>
                <a:gd name="connsiteX86" fmla="*/ 4576 w 7048"/>
                <a:gd name="connsiteY86" fmla="*/ 5452 h 6430"/>
                <a:gd name="connsiteX87" fmla="*/ 4391 w 7048"/>
                <a:gd name="connsiteY87" fmla="*/ 5489 h 6430"/>
                <a:gd name="connsiteX88" fmla="*/ 4244 w 7048"/>
                <a:gd name="connsiteY88" fmla="*/ 5541 h 6430"/>
                <a:gd name="connsiteX89" fmla="*/ 4022 w 7048"/>
                <a:gd name="connsiteY89" fmla="*/ 5613 h 6430"/>
                <a:gd name="connsiteX90" fmla="*/ 3949 w 7048"/>
                <a:gd name="connsiteY90" fmla="*/ 5648 h 6430"/>
                <a:gd name="connsiteX91" fmla="*/ 3911 w 7048"/>
                <a:gd name="connsiteY91" fmla="*/ 5665 h 6430"/>
                <a:gd name="connsiteX92" fmla="*/ 3764 w 7048"/>
                <a:gd name="connsiteY92" fmla="*/ 5701 h 6430"/>
                <a:gd name="connsiteX93" fmla="*/ 3616 w 7048"/>
                <a:gd name="connsiteY93" fmla="*/ 5719 h 6430"/>
                <a:gd name="connsiteX94" fmla="*/ 3469 w 7048"/>
                <a:gd name="connsiteY94" fmla="*/ 5737 h 6430"/>
                <a:gd name="connsiteX95" fmla="*/ 3394 w 7048"/>
                <a:gd name="connsiteY95" fmla="*/ 5737 h 6430"/>
                <a:gd name="connsiteX96" fmla="*/ 2989 w 7048"/>
                <a:gd name="connsiteY96" fmla="*/ 5737 h 6430"/>
                <a:gd name="connsiteX97" fmla="*/ 2657 w 7048"/>
                <a:gd name="connsiteY97" fmla="*/ 5737 h 6430"/>
                <a:gd name="connsiteX98" fmla="*/ 2546 w 7048"/>
                <a:gd name="connsiteY98" fmla="*/ 5754 h 6430"/>
                <a:gd name="connsiteX99" fmla="*/ 2325 w 7048"/>
                <a:gd name="connsiteY99" fmla="*/ 5773 h 6430"/>
                <a:gd name="connsiteX100" fmla="*/ 2067 w 7048"/>
                <a:gd name="connsiteY100" fmla="*/ 5808 h 6430"/>
                <a:gd name="connsiteX101" fmla="*/ 1808 w 7048"/>
                <a:gd name="connsiteY101" fmla="*/ 5862 h 6430"/>
                <a:gd name="connsiteX102" fmla="*/ 1476 w 7048"/>
                <a:gd name="connsiteY102" fmla="*/ 5950 h 6430"/>
                <a:gd name="connsiteX103" fmla="*/ 1180 w 7048"/>
                <a:gd name="connsiteY103" fmla="*/ 6021 h 6430"/>
                <a:gd name="connsiteX104" fmla="*/ 1070 w 7048"/>
                <a:gd name="connsiteY104" fmla="*/ 6038 h 6430"/>
                <a:gd name="connsiteX105" fmla="*/ 922 w 7048"/>
                <a:gd name="connsiteY105" fmla="*/ 6092 h 6430"/>
                <a:gd name="connsiteX106" fmla="*/ 590 w 7048"/>
                <a:gd name="connsiteY106" fmla="*/ 6216 h 6430"/>
                <a:gd name="connsiteX107" fmla="*/ 405 w 7048"/>
                <a:gd name="connsiteY107" fmla="*/ 6270 h 6430"/>
                <a:gd name="connsiteX108" fmla="*/ 0 w 7048"/>
                <a:gd name="connsiteY108" fmla="*/ 6430 h 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7048" h="6430">
                  <a:moveTo>
                    <a:pt x="6346" y="0"/>
                  </a:moveTo>
                  <a:cubicBezTo>
                    <a:pt x="6358" y="29"/>
                    <a:pt x="6371" y="60"/>
                    <a:pt x="6384" y="89"/>
                  </a:cubicBezTo>
                  <a:lnTo>
                    <a:pt x="6495" y="195"/>
                  </a:lnTo>
                  <a:cubicBezTo>
                    <a:pt x="6532" y="224"/>
                    <a:pt x="6568" y="255"/>
                    <a:pt x="6605" y="284"/>
                  </a:cubicBezTo>
                  <a:cubicBezTo>
                    <a:pt x="6630" y="307"/>
                    <a:pt x="6654" y="331"/>
                    <a:pt x="6679" y="355"/>
                  </a:cubicBezTo>
                  <a:cubicBezTo>
                    <a:pt x="6691" y="373"/>
                    <a:pt x="6704" y="390"/>
                    <a:pt x="6716" y="408"/>
                  </a:cubicBezTo>
                  <a:lnTo>
                    <a:pt x="6716" y="480"/>
                  </a:lnTo>
                  <a:lnTo>
                    <a:pt x="6716" y="568"/>
                  </a:lnTo>
                  <a:cubicBezTo>
                    <a:pt x="6704" y="597"/>
                    <a:pt x="6691" y="628"/>
                    <a:pt x="6679" y="657"/>
                  </a:cubicBezTo>
                  <a:cubicBezTo>
                    <a:pt x="6667" y="692"/>
                    <a:pt x="6655" y="729"/>
                    <a:pt x="6642" y="764"/>
                  </a:cubicBezTo>
                  <a:cubicBezTo>
                    <a:pt x="6617" y="787"/>
                    <a:pt x="6593" y="812"/>
                    <a:pt x="6568" y="835"/>
                  </a:cubicBezTo>
                  <a:cubicBezTo>
                    <a:pt x="6531" y="858"/>
                    <a:pt x="6495" y="882"/>
                    <a:pt x="6458" y="906"/>
                  </a:cubicBezTo>
                  <a:lnTo>
                    <a:pt x="6273" y="994"/>
                  </a:lnTo>
                  <a:cubicBezTo>
                    <a:pt x="6236" y="1018"/>
                    <a:pt x="6200" y="1042"/>
                    <a:pt x="6163" y="1065"/>
                  </a:cubicBezTo>
                  <a:cubicBezTo>
                    <a:pt x="6151" y="1083"/>
                    <a:pt x="6138" y="1101"/>
                    <a:pt x="6126" y="1119"/>
                  </a:cubicBezTo>
                  <a:cubicBezTo>
                    <a:pt x="6114" y="1137"/>
                    <a:pt x="6100" y="1154"/>
                    <a:pt x="6088" y="1172"/>
                  </a:cubicBezTo>
                  <a:lnTo>
                    <a:pt x="6088" y="1243"/>
                  </a:lnTo>
                  <a:cubicBezTo>
                    <a:pt x="6113" y="1255"/>
                    <a:pt x="6138" y="1266"/>
                    <a:pt x="6163" y="1278"/>
                  </a:cubicBezTo>
                  <a:cubicBezTo>
                    <a:pt x="6175" y="1297"/>
                    <a:pt x="6187" y="1314"/>
                    <a:pt x="6199" y="1332"/>
                  </a:cubicBezTo>
                  <a:lnTo>
                    <a:pt x="6310" y="1403"/>
                  </a:lnTo>
                  <a:cubicBezTo>
                    <a:pt x="6359" y="1427"/>
                    <a:pt x="6409" y="1450"/>
                    <a:pt x="6458" y="1474"/>
                  </a:cubicBezTo>
                  <a:cubicBezTo>
                    <a:pt x="6495" y="1498"/>
                    <a:pt x="6531" y="1522"/>
                    <a:pt x="6568" y="1545"/>
                  </a:cubicBezTo>
                  <a:cubicBezTo>
                    <a:pt x="6605" y="1568"/>
                    <a:pt x="6641" y="1593"/>
                    <a:pt x="6679" y="1616"/>
                  </a:cubicBezTo>
                  <a:lnTo>
                    <a:pt x="6790" y="1670"/>
                  </a:lnTo>
                  <a:lnTo>
                    <a:pt x="6790" y="1723"/>
                  </a:lnTo>
                  <a:lnTo>
                    <a:pt x="6790" y="1776"/>
                  </a:lnTo>
                  <a:lnTo>
                    <a:pt x="6790" y="1883"/>
                  </a:lnTo>
                  <a:lnTo>
                    <a:pt x="6790" y="1954"/>
                  </a:lnTo>
                  <a:lnTo>
                    <a:pt x="6790" y="2007"/>
                  </a:lnTo>
                  <a:cubicBezTo>
                    <a:pt x="6778" y="2025"/>
                    <a:pt x="6765" y="2042"/>
                    <a:pt x="6753" y="2061"/>
                  </a:cubicBezTo>
                  <a:cubicBezTo>
                    <a:pt x="6728" y="2084"/>
                    <a:pt x="6704" y="2108"/>
                    <a:pt x="6679" y="2131"/>
                  </a:cubicBezTo>
                  <a:lnTo>
                    <a:pt x="6679" y="2220"/>
                  </a:lnTo>
                  <a:lnTo>
                    <a:pt x="6679" y="2326"/>
                  </a:lnTo>
                  <a:lnTo>
                    <a:pt x="6679" y="2558"/>
                  </a:lnTo>
                  <a:cubicBezTo>
                    <a:pt x="6691" y="2611"/>
                    <a:pt x="6704" y="2664"/>
                    <a:pt x="6716" y="2718"/>
                  </a:cubicBezTo>
                  <a:lnTo>
                    <a:pt x="6716" y="2931"/>
                  </a:lnTo>
                  <a:lnTo>
                    <a:pt x="6716" y="2984"/>
                  </a:lnTo>
                  <a:lnTo>
                    <a:pt x="6790" y="3109"/>
                  </a:lnTo>
                  <a:cubicBezTo>
                    <a:pt x="6802" y="3150"/>
                    <a:pt x="6814" y="3192"/>
                    <a:pt x="6826" y="3233"/>
                  </a:cubicBezTo>
                  <a:cubicBezTo>
                    <a:pt x="6838" y="3274"/>
                    <a:pt x="6851" y="3316"/>
                    <a:pt x="6863" y="3357"/>
                  </a:cubicBezTo>
                  <a:lnTo>
                    <a:pt x="6863" y="3410"/>
                  </a:lnTo>
                  <a:cubicBezTo>
                    <a:pt x="6875" y="3428"/>
                    <a:pt x="6888" y="3445"/>
                    <a:pt x="6900" y="3463"/>
                  </a:cubicBezTo>
                  <a:cubicBezTo>
                    <a:pt x="6912" y="3487"/>
                    <a:pt x="6926" y="3511"/>
                    <a:pt x="6938" y="3534"/>
                  </a:cubicBezTo>
                  <a:cubicBezTo>
                    <a:pt x="6962" y="3552"/>
                    <a:pt x="6987" y="3569"/>
                    <a:pt x="7011" y="3588"/>
                  </a:cubicBezTo>
                  <a:cubicBezTo>
                    <a:pt x="7023" y="3600"/>
                    <a:pt x="7036" y="3611"/>
                    <a:pt x="7048" y="3623"/>
                  </a:cubicBezTo>
                  <a:lnTo>
                    <a:pt x="7048" y="3641"/>
                  </a:lnTo>
                  <a:lnTo>
                    <a:pt x="7048" y="3695"/>
                  </a:lnTo>
                  <a:lnTo>
                    <a:pt x="7048" y="3747"/>
                  </a:lnTo>
                  <a:cubicBezTo>
                    <a:pt x="7036" y="3772"/>
                    <a:pt x="7023" y="3795"/>
                    <a:pt x="7011" y="3819"/>
                  </a:cubicBezTo>
                  <a:lnTo>
                    <a:pt x="6974" y="3890"/>
                  </a:lnTo>
                  <a:lnTo>
                    <a:pt x="6826" y="3996"/>
                  </a:lnTo>
                  <a:cubicBezTo>
                    <a:pt x="6802" y="4014"/>
                    <a:pt x="6777" y="4031"/>
                    <a:pt x="6753" y="4050"/>
                  </a:cubicBezTo>
                  <a:lnTo>
                    <a:pt x="6679" y="4103"/>
                  </a:lnTo>
                  <a:lnTo>
                    <a:pt x="6679" y="4156"/>
                  </a:lnTo>
                  <a:cubicBezTo>
                    <a:pt x="6667" y="4185"/>
                    <a:pt x="6655" y="4215"/>
                    <a:pt x="6642" y="4245"/>
                  </a:cubicBezTo>
                  <a:lnTo>
                    <a:pt x="6642" y="4316"/>
                  </a:lnTo>
                  <a:lnTo>
                    <a:pt x="6642" y="4405"/>
                  </a:lnTo>
                  <a:cubicBezTo>
                    <a:pt x="6667" y="4435"/>
                    <a:pt x="6692" y="4464"/>
                    <a:pt x="6716" y="4493"/>
                  </a:cubicBezTo>
                  <a:cubicBezTo>
                    <a:pt x="6753" y="4552"/>
                    <a:pt x="6789" y="4612"/>
                    <a:pt x="6826" y="4671"/>
                  </a:cubicBezTo>
                  <a:cubicBezTo>
                    <a:pt x="6851" y="4719"/>
                    <a:pt x="6875" y="4766"/>
                    <a:pt x="6900" y="4814"/>
                  </a:cubicBezTo>
                  <a:cubicBezTo>
                    <a:pt x="6912" y="4826"/>
                    <a:pt x="6926" y="4837"/>
                    <a:pt x="6938" y="4849"/>
                  </a:cubicBezTo>
                  <a:cubicBezTo>
                    <a:pt x="6950" y="4867"/>
                    <a:pt x="6962" y="4884"/>
                    <a:pt x="6974" y="4902"/>
                  </a:cubicBezTo>
                  <a:lnTo>
                    <a:pt x="6974" y="4955"/>
                  </a:lnTo>
                  <a:lnTo>
                    <a:pt x="6938" y="4973"/>
                  </a:lnTo>
                  <a:lnTo>
                    <a:pt x="6938" y="5009"/>
                  </a:lnTo>
                  <a:cubicBezTo>
                    <a:pt x="6926" y="5021"/>
                    <a:pt x="6912" y="5032"/>
                    <a:pt x="6900" y="5044"/>
                  </a:cubicBezTo>
                  <a:lnTo>
                    <a:pt x="6900" y="5062"/>
                  </a:lnTo>
                  <a:cubicBezTo>
                    <a:pt x="6888" y="5074"/>
                    <a:pt x="6875" y="5085"/>
                    <a:pt x="6863" y="5098"/>
                  </a:cubicBezTo>
                  <a:cubicBezTo>
                    <a:pt x="6851" y="5104"/>
                    <a:pt x="6838" y="5110"/>
                    <a:pt x="6826" y="5116"/>
                  </a:cubicBezTo>
                  <a:cubicBezTo>
                    <a:pt x="6814" y="5122"/>
                    <a:pt x="6802" y="5127"/>
                    <a:pt x="6790" y="5133"/>
                  </a:cubicBezTo>
                  <a:lnTo>
                    <a:pt x="6679" y="5204"/>
                  </a:lnTo>
                  <a:cubicBezTo>
                    <a:pt x="6655" y="5222"/>
                    <a:pt x="6629" y="5239"/>
                    <a:pt x="6605" y="5257"/>
                  </a:cubicBezTo>
                  <a:lnTo>
                    <a:pt x="6458" y="5311"/>
                  </a:lnTo>
                  <a:cubicBezTo>
                    <a:pt x="6421" y="5323"/>
                    <a:pt x="6383" y="5334"/>
                    <a:pt x="6346" y="5346"/>
                  </a:cubicBezTo>
                  <a:lnTo>
                    <a:pt x="6199" y="5382"/>
                  </a:lnTo>
                  <a:lnTo>
                    <a:pt x="6088" y="5417"/>
                  </a:lnTo>
                  <a:lnTo>
                    <a:pt x="5978" y="5417"/>
                  </a:lnTo>
                  <a:lnTo>
                    <a:pt x="5868" y="5435"/>
                  </a:lnTo>
                  <a:lnTo>
                    <a:pt x="5719" y="5435"/>
                  </a:lnTo>
                  <a:lnTo>
                    <a:pt x="5572" y="5435"/>
                  </a:lnTo>
                  <a:lnTo>
                    <a:pt x="5424" y="5417"/>
                  </a:lnTo>
                  <a:lnTo>
                    <a:pt x="5240" y="5417"/>
                  </a:lnTo>
                  <a:lnTo>
                    <a:pt x="5056" y="5400"/>
                  </a:lnTo>
                  <a:lnTo>
                    <a:pt x="4908" y="5400"/>
                  </a:lnTo>
                  <a:lnTo>
                    <a:pt x="4761" y="5417"/>
                  </a:lnTo>
                  <a:lnTo>
                    <a:pt x="4686" y="5417"/>
                  </a:lnTo>
                  <a:lnTo>
                    <a:pt x="4576" y="5452"/>
                  </a:lnTo>
                  <a:lnTo>
                    <a:pt x="4391" y="5489"/>
                  </a:lnTo>
                  <a:lnTo>
                    <a:pt x="4244" y="5541"/>
                  </a:lnTo>
                  <a:lnTo>
                    <a:pt x="4022" y="5613"/>
                  </a:lnTo>
                  <a:cubicBezTo>
                    <a:pt x="3998" y="5625"/>
                    <a:pt x="3973" y="5636"/>
                    <a:pt x="3949" y="5648"/>
                  </a:cubicBezTo>
                  <a:cubicBezTo>
                    <a:pt x="3936" y="5654"/>
                    <a:pt x="3923" y="5659"/>
                    <a:pt x="3911" y="5665"/>
                  </a:cubicBezTo>
                  <a:lnTo>
                    <a:pt x="3764" y="5701"/>
                  </a:lnTo>
                  <a:lnTo>
                    <a:pt x="3616" y="5719"/>
                  </a:lnTo>
                  <a:lnTo>
                    <a:pt x="3469" y="5737"/>
                  </a:lnTo>
                  <a:lnTo>
                    <a:pt x="3394" y="5737"/>
                  </a:lnTo>
                  <a:lnTo>
                    <a:pt x="2989" y="5737"/>
                  </a:lnTo>
                  <a:lnTo>
                    <a:pt x="2657" y="5737"/>
                  </a:lnTo>
                  <a:lnTo>
                    <a:pt x="2546" y="5754"/>
                  </a:lnTo>
                  <a:lnTo>
                    <a:pt x="2325" y="5773"/>
                  </a:lnTo>
                  <a:lnTo>
                    <a:pt x="2067" y="5808"/>
                  </a:lnTo>
                  <a:lnTo>
                    <a:pt x="1808" y="5862"/>
                  </a:lnTo>
                  <a:lnTo>
                    <a:pt x="1476" y="5950"/>
                  </a:lnTo>
                  <a:lnTo>
                    <a:pt x="1180" y="6021"/>
                  </a:lnTo>
                  <a:lnTo>
                    <a:pt x="1070" y="6038"/>
                  </a:lnTo>
                  <a:lnTo>
                    <a:pt x="922" y="6092"/>
                  </a:lnTo>
                  <a:lnTo>
                    <a:pt x="590" y="6216"/>
                  </a:lnTo>
                  <a:lnTo>
                    <a:pt x="405" y="6270"/>
                  </a:lnTo>
                  <a:lnTo>
                    <a:pt x="0" y="643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22" name="Freeform 558"/>
            <p:cNvSpPr>
              <a:spLocks/>
            </p:cNvSpPr>
            <p:nvPr/>
          </p:nvSpPr>
          <p:spPr bwMode="auto">
            <a:xfrm>
              <a:off x="5742528" y="1284045"/>
              <a:ext cx="1054922" cy="116918"/>
            </a:xfrm>
            <a:custGeom>
              <a:avLst/>
              <a:gdLst>
                <a:gd name="T0" fmla="*/ 397 w 397"/>
                <a:gd name="T1" fmla="*/ 0 h 44"/>
                <a:gd name="T2" fmla="*/ 378 w 397"/>
                <a:gd name="T3" fmla="*/ 2 h 44"/>
                <a:gd name="T4" fmla="*/ 360 w 397"/>
                <a:gd name="T5" fmla="*/ 3 h 44"/>
                <a:gd name="T6" fmla="*/ 349 w 397"/>
                <a:gd name="T7" fmla="*/ 4 h 44"/>
                <a:gd name="T8" fmla="*/ 342 w 397"/>
                <a:gd name="T9" fmla="*/ 4 h 44"/>
                <a:gd name="T10" fmla="*/ 327 w 397"/>
                <a:gd name="T11" fmla="*/ 5 h 44"/>
                <a:gd name="T12" fmla="*/ 317 w 397"/>
                <a:gd name="T13" fmla="*/ 5 h 44"/>
                <a:gd name="T14" fmla="*/ 310 w 397"/>
                <a:gd name="T15" fmla="*/ 5 h 44"/>
                <a:gd name="T16" fmla="*/ 304 w 397"/>
                <a:gd name="T17" fmla="*/ 5 h 44"/>
                <a:gd name="T18" fmla="*/ 300 w 397"/>
                <a:gd name="T19" fmla="*/ 6 h 44"/>
                <a:gd name="T20" fmla="*/ 293 w 397"/>
                <a:gd name="T21" fmla="*/ 8 h 44"/>
                <a:gd name="T22" fmla="*/ 287 w 397"/>
                <a:gd name="T23" fmla="*/ 9 h 44"/>
                <a:gd name="T24" fmla="*/ 280 w 397"/>
                <a:gd name="T25" fmla="*/ 11 h 44"/>
                <a:gd name="T26" fmla="*/ 276 w 397"/>
                <a:gd name="T27" fmla="*/ 12 h 44"/>
                <a:gd name="T28" fmla="*/ 270 w 397"/>
                <a:gd name="T29" fmla="*/ 11 h 44"/>
                <a:gd name="T30" fmla="*/ 264 w 397"/>
                <a:gd name="T31" fmla="*/ 11 h 44"/>
                <a:gd name="T32" fmla="*/ 256 w 397"/>
                <a:gd name="T33" fmla="*/ 9 h 44"/>
                <a:gd name="T34" fmla="*/ 249 w 397"/>
                <a:gd name="T35" fmla="*/ 9 h 44"/>
                <a:gd name="T36" fmla="*/ 246 w 397"/>
                <a:gd name="T37" fmla="*/ 8 h 44"/>
                <a:gd name="T38" fmla="*/ 239 w 397"/>
                <a:gd name="T39" fmla="*/ 7 h 44"/>
                <a:gd name="T40" fmla="*/ 230 w 397"/>
                <a:gd name="T41" fmla="*/ 6 h 44"/>
                <a:gd name="T42" fmla="*/ 223 w 397"/>
                <a:gd name="T43" fmla="*/ 5 h 44"/>
                <a:gd name="T44" fmla="*/ 214 w 397"/>
                <a:gd name="T45" fmla="*/ 3 h 44"/>
                <a:gd name="T46" fmla="*/ 208 w 397"/>
                <a:gd name="T47" fmla="*/ 3 h 44"/>
                <a:gd name="T48" fmla="*/ 201 w 397"/>
                <a:gd name="T49" fmla="*/ 3 h 44"/>
                <a:gd name="T50" fmla="*/ 193 w 397"/>
                <a:gd name="T51" fmla="*/ 4 h 44"/>
                <a:gd name="T52" fmla="*/ 181 w 397"/>
                <a:gd name="T53" fmla="*/ 5 h 44"/>
                <a:gd name="T54" fmla="*/ 173 w 397"/>
                <a:gd name="T55" fmla="*/ 6 h 44"/>
                <a:gd name="T56" fmla="*/ 166 w 397"/>
                <a:gd name="T57" fmla="*/ 6 h 44"/>
                <a:gd name="T58" fmla="*/ 155 w 397"/>
                <a:gd name="T59" fmla="*/ 8 h 44"/>
                <a:gd name="T60" fmla="*/ 147 w 397"/>
                <a:gd name="T61" fmla="*/ 9 h 44"/>
                <a:gd name="T62" fmla="*/ 135 w 397"/>
                <a:gd name="T63" fmla="*/ 10 h 44"/>
                <a:gd name="T64" fmla="*/ 127 w 397"/>
                <a:gd name="T65" fmla="*/ 11 h 44"/>
                <a:gd name="T66" fmla="*/ 118 w 397"/>
                <a:gd name="T67" fmla="*/ 12 h 44"/>
                <a:gd name="T68" fmla="*/ 112 w 397"/>
                <a:gd name="T69" fmla="*/ 13 h 44"/>
                <a:gd name="T70" fmla="*/ 108 w 397"/>
                <a:gd name="T71" fmla="*/ 14 h 44"/>
                <a:gd name="T72" fmla="*/ 102 w 397"/>
                <a:gd name="T73" fmla="*/ 16 h 44"/>
                <a:gd name="T74" fmla="*/ 96 w 397"/>
                <a:gd name="T75" fmla="*/ 19 h 44"/>
                <a:gd name="T76" fmla="*/ 90 w 397"/>
                <a:gd name="T77" fmla="*/ 22 h 44"/>
                <a:gd name="T78" fmla="*/ 84 w 397"/>
                <a:gd name="T79" fmla="*/ 26 h 44"/>
                <a:gd name="T80" fmla="*/ 75 w 397"/>
                <a:gd name="T81" fmla="*/ 31 h 44"/>
                <a:gd name="T82" fmla="*/ 69 w 397"/>
                <a:gd name="T83" fmla="*/ 35 h 44"/>
                <a:gd name="T84" fmla="*/ 63 w 397"/>
                <a:gd name="T85" fmla="*/ 38 h 44"/>
                <a:gd name="T86" fmla="*/ 55 w 397"/>
                <a:gd name="T87" fmla="*/ 41 h 44"/>
                <a:gd name="T88" fmla="*/ 51 w 397"/>
                <a:gd name="T89" fmla="*/ 43 h 44"/>
                <a:gd name="T90" fmla="*/ 46 w 397"/>
                <a:gd name="T91" fmla="*/ 43 h 44"/>
                <a:gd name="T92" fmla="*/ 41 w 397"/>
                <a:gd name="T93" fmla="*/ 44 h 44"/>
                <a:gd name="T94" fmla="*/ 34 w 397"/>
                <a:gd name="T95" fmla="*/ 44 h 44"/>
                <a:gd name="T96" fmla="*/ 28 w 397"/>
                <a:gd name="T97" fmla="*/ 43 h 44"/>
                <a:gd name="T98" fmla="*/ 21 w 397"/>
                <a:gd name="T99" fmla="*/ 42 h 44"/>
                <a:gd name="T100" fmla="*/ 12 w 397"/>
                <a:gd name="T101" fmla="*/ 39 h 44"/>
                <a:gd name="T102" fmla="*/ 5 w 397"/>
                <a:gd name="T103" fmla="*/ 37 h 44"/>
                <a:gd name="T104" fmla="*/ 2 w 397"/>
                <a:gd name="T105" fmla="*/ 37 h 44"/>
                <a:gd name="T106" fmla="*/ 0 w 397"/>
                <a:gd name="T107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7" h="44">
                  <a:moveTo>
                    <a:pt x="397" y="0"/>
                  </a:moveTo>
                  <a:lnTo>
                    <a:pt x="378" y="2"/>
                  </a:lnTo>
                  <a:lnTo>
                    <a:pt x="360" y="3"/>
                  </a:lnTo>
                  <a:lnTo>
                    <a:pt x="349" y="4"/>
                  </a:lnTo>
                  <a:lnTo>
                    <a:pt x="342" y="4"/>
                  </a:lnTo>
                  <a:lnTo>
                    <a:pt x="327" y="5"/>
                  </a:lnTo>
                  <a:lnTo>
                    <a:pt x="317" y="5"/>
                  </a:lnTo>
                  <a:lnTo>
                    <a:pt x="310" y="5"/>
                  </a:lnTo>
                  <a:lnTo>
                    <a:pt x="304" y="5"/>
                  </a:lnTo>
                  <a:lnTo>
                    <a:pt x="300" y="6"/>
                  </a:lnTo>
                  <a:lnTo>
                    <a:pt x="293" y="8"/>
                  </a:lnTo>
                  <a:lnTo>
                    <a:pt x="287" y="9"/>
                  </a:lnTo>
                  <a:lnTo>
                    <a:pt x="280" y="11"/>
                  </a:lnTo>
                  <a:lnTo>
                    <a:pt x="276" y="12"/>
                  </a:lnTo>
                  <a:lnTo>
                    <a:pt x="270" y="11"/>
                  </a:lnTo>
                  <a:lnTo>
                    <a:pt x="264" y="11"/>
                  </a:lnTo>
                  <a:lnTo>
                    <a:pt x="256" y="9"/>
                  </a:lnTo>
                  <a:lnTo>
                    <a:pt x="249" y="9"/>
                  </a:lnTo>
                  <a:lnTo>
                    <a:pt x="246" y="8"/>
                  </a:lnTo>
                  <a:lnTo>
                    <a:pt x="239" y="7"/>
                  </a:lnTo>
                  <a:lnTo>
                    <a:pt x="230" y="6"/>
                  </a:lnTo>
                  <a:lnTo>
                    <a:pt x="223" y="5"/>
                  </a:lnTo>
                  <a:lnTo>
                    <a:pt x="214" y="3"/>
                  </a:lnTo>
                  <a:lnTo>
                    <a:pt x="208" y="3"/>
                  </a:lnTo>
                  <a:lnTo>
                    <a:pt x="201" y="3"/>
                  </a:lnTo>
                  <a:lnTo>
                    <a:pt x="193" y="4"/>
                  </a:lnTo>
                  <a:lnTo>
                    <a:pt x="181" y="5"/>
                  </a:lnTo>
                  <a:lnTo>
                    <a:pt x="173" y="6"/>
                  </a:lnTo>
                  <a:lnTo>
                    <a:pt x="166" y="6"/>
                  </a:lnTo>
                  <a:lnTo>
                    <a:pt x="155" y="8"/>
                  </a:lnTo>
                  <a:lnTo>
                    <a:pt x="147" y="9"/>
                  </a:lnTo>
                  <a:lnTo>
                    <a:pt x="135" y="10"/>
                  </a:lnTo>
                  <a:lnTo>
                    <a:pt x="127" y="11"/>
                  </a:lnTo>
                  <a:lnTo>
                    <a:pt x="118" y="12"/>
                  </a:lnTo>
                  <a:lnTo>
                    <a:pt x="112" y="13"/>
                  </a:lnTo>
                  <a:lnTo>
                    <a:pt x="108" y="14"/>
                  </a:lnTo>
                  <a:lnTo>
                    <a:pt x="102" y="16"/>
                  </a:lnTo>
                  <a:lnTo>
                    <a:pt x="96" y="19"/>
                  </a:lnTo>
                  <a:lnTo>
                    <a:pt x="90" y="22"/>
                  </a:lnTo>
                  <a:lnTo>
                    <a:pt x="84" y="26"/>
                  </a:lnTo>
                  <a:lnTo>
                    <a:pt x="75" y="31"/>
                  </a:lnTo>
                  <a:lnTo>
                    <a:pt x="69" y="35"/>
                  </a:lnTo>
                  <a:lnTo>
                    <a:pt x="63" y="38"/>
                  </a:lnTo>
                  <a:lnTo>
                    <a:pt x="55" y="41"/>
                  </a:lnTo>
                  <a:lnTo>
                    <a:pt x="51" y="43"/>
                  </a:lnTo>
                  <a:lnTo>
                    <a:pt x="46" y="43"/>
                  </a:lnTo>
                  <a:lnTo>
                    <a:pt x="41" y="44"/>
                  </a:lnTo>
                  <a:lnTo>
                    <a:pt x="34" y="44"/>
                  </a:lnTo>
                  <a:lnTo>
                    <a:pt x="28" y="43"/>
                  </a:lnTo>
                  <a:lnTo>
                    <a:pt x="21" y="42"/>
                  </a:lnTo>
                  <a:lnTo>
                    <a:pt x="12" y="39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7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23" name="Freeform 559"/>
            <p:cNvSpPr>
              <a:spLocks/>
            </p:cNvSpPr>
            <p:nvPr/>
          </p:nvSpPr>
          <p:spPr bwMode="auto">
            <a:xfrm>
              <a:off x="5484775" y="1321246"/>
              <a:ext cx="257752" cy="69088"/>
            </a:xfrm>
            <a:custGeom>
              <a:avLst/>
              <a:gdLst>
                <a:gd name="T0" fmla="*/ 97 w 97"/>
                <a:gd name="T1" fmla="*/ 23 h 26"/>
                <a:gd name="T2" fmla="*/ 91 w 97"/>
                <a:gd name="T3" fmla="*/ 22 h 26"/>
                <a:gd name="T4" fmla="*/ 87 w 97"/>
                <a:gd name="T5" fmla="*/ 22 h 26"/>
                <a:gd name="T6" fmla="*/ 82 w 97"/>
                <a:gd name="T7" fmla="*/ 23 h 26"/>
                <a:gd name="T8" fmla="*/ 77 w 97"/>
                <a:gd name="T9" fmla="*/ 24 h 26"/>
                <a:gd name="T10" fmla="*/ 71 w 97"/>
                <a:gd name="T11" fmla="*/ 26 h 26"/>
                <a:gd name="T12" fmla="*/ 66 w 97"/>
                <a:gd name="T13" fmla="*/ 26 h 26"/>
                <a:gd name="T14" fmla="*/ 57 w 97"/>
                <a:gd name="T15" fmla="*/ 26 h 26"/>
                <a:gd name="T16" fmla="*/ 50 w 97"/>
                <a:gd name="T17" fmla="*/ 26 h 26"/>
                <a:gd name="T18" fmla="*/ 40 w 97"/>
                <a:gd name="T19" fmla="*/ 26 h 26"/>
                <a:gd name="T20" fmla="*/ 31 w 97"/>
                <a:gd name="T21" fmla="*/ 23 h 26"/>
                <a:gd name="T22" fmla="*/ 22 w 97"/>
                <a:gd name="T23" fmla="*/ 20 h 26"/>
                <a:gd name="T24" fmla="*/ 17 w 97"/>
                <a:gd name="T25" fmla="*/ 17 h 26"/>
                <a:gd name="T26" fmla="*/ 13 w 97"/>
                <a:gd name="T27" fmla="*/ 14 h 26"/>
                <a:gd name="T28" fmla="*/ 8 w 97"/>
                <a:gd name="T29" fmla="*/ 9 h 26"/>
                <a:gd name="T30" fmla="*/ 0 w 97"/>
                <a:gd name="T3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26">
                  <a:moveTo>
                    <a:pt x="97" y="23"/>
                  </a:moveTo>
                  <a:lnTo>
                    <a:pt x="91" y="22"/>
                  </a:lnTo>
                  <a:lnTo>
                    <a:pt x="87" y="22"/>
                  </a:lnTo>
                  <a:lnTo>
                    <a:pt x="82" y="23"/>
                  </a:lnTo>
                  <a:lnTo>
                    <a:pt x="77" y="24"/>
                  </a:lnTo>
                  <a:lnTo>
                    <a:pt x="71" y="26"/>
                  </a:lnTo>
                  <a:lnTo>
                    <a:pt x="66" y="26"/>
                  </a:lnTo>
                  <a:lnTo>
                    <a:pt x="57" y="26"/>
                  </a:lnTo>
                  <a:lnTo>
                    <a:pt x="50" y="26"/>
                  </a:lnTo>
                  <a:lnTo>
                    <a:pt x="40" y="26"/>
                  </a:lnTo>
                  <a:lnTo>
                    <a:pt x="31" y="23"/>
                  </a:lnTo>
                  <a:lnTo>
                    <a:pt x="22" y="20"/>
                  </a:lnTo>
                  <a:lnTo>
                    <a:pt x="17" y="17"/>
                  </a:lnTo>
                  <a:lnTo>
                    <a:pt x="13" y="14"/>
                  </a:ln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24" name="Freeform 560"/>
            <p:cNvSpPr>
              <a:spLocks/>
            </p:cNvSpPr>
            <p:nvPr/>
          </p:nvSpPr>
          <p:spPr bwMode="auto">
            <a:xfrm>
              <a:off x="3159698" y="827001"/>
              <a:ext cx="1570425" cy="467673"/>
            </a:xfrm>
            <a:custGeom>
              <a:avLst/>
              <a:gdLst>
                <a:gd name="T0" fmla="*/ 589 w 591"/>
                <a:gd name="T1" fmla="*/ 175 h 176"/>
                <a:gd name="T2" fmla="*/ 582 w 591"/>
                <a:gd name="T3" fmla="*/ 169 h 176"/>
                <a:gd name="T4" fmla="*/ 573 w 591"/>
                <a:gd name="T5" fmla="*/ 161 h 176"/>
                <a:gd name="T6" fmla="*/ 561 w 591"/>
                <a:gd name="T7" fmla="*/ 149 h 176"/>
                <a:gd name="T8" fmla="*/ 546 w 591"/>
                <a:gd name="T9" fmla="*/ 134 h 176"/>
                <a:gd name="T10" fmla="*/ 534 w 591"/>
                <a:gd name="T11" fmla="*/ 124 h 176"/>
                <a:gd name="T12" fmla="*/ 525 w 591"/>
                <a:gd name="T13" fmla="*/ 119 h 176"/>
                <a:gd name="T14" fmla="*/ 516 w 591"/>
                <a:gd name="T15" fmla="*/ 117 h 176"/>
                <a:gd name="T16" fmla="*/ 502 w 591"/>
                <a:gd name="T17" fmla="*/ 114 h 176"/>
                <a:gd name="T18" fmla="*/ 488 w 591"/>
                <a:gd name="T19" fmla="*/ 113 h 176"/>
                <a:gd name="T20" fmla="*/ 471 w 591"/>
                <a:gd name="T21" fmla="*/ 110 h 176"/>
                <a:gd name="T22" fmla="*/ 453 w 591"/>
                <a:gd name="T23" fmla="*/ 105 h 176"/>
                <a:gd name="T24" fmla="*/ 440 w 591"/>
                <a:gd name="T25" fmla="*/ 98 h 176"/>
                <a:gd name="T26" fmla="*/ 425 w 591"/>
                <a:gd name="T27" fmla="*/ 91 h 176"/>
                <a:gd name="T28" fmla="*/ 416 w 591"/>
                <a:gd name="T29" fmla="*/ 90 h 176"/>
                <a:gd name="T30" fmla="*/ 405 w 591"/>
                <a:gd name="T31" fmla="*/ 90 h 176"/>
                <a:gd name="T32" fmla="*/ 388 w 591"/>
                <a:gd name="T33" fmla="*/ 93 h 176"/>
                <a:gd name="T34" fmla="*/ 379 w 591"/>
                <a:gd name="T35" fmla="*/ 94 h 176"/>
                <a:gd name="T36" fmla="*/ 367 w 591"/>
                <a:gd name="T37" fmla="*/ 92 h 176"/>
                <a:gd name="T38" fmla="*/ 354 w 591"/>
                <a:gd name="T39" fmla="*/ 84 h 176"/>
                <a:gd name="T40" fmla="*/ 346 w 591"/>
                <a:gd name="T41" fmla="*/ 80 h 176"/>
                <a:gd name="T42" fmla="*/ 337 w 591"/>
                <a:gd name="T43" fmla="*/ 78 h 176"/>
                <a:gd name="T44" fmla="*/ 325 w 591"/>
                <a:gd name="T45" fmla="*/ 75 h 176"/>
                <a:gd name="T46" fmla="*/ 316 w 591"/>
                <a:gd name="T47" fmla="*/ 72 h 176"/>
                <a:gd name="T48" fmla="*/ 307 w 591"/>
                <a:gd name="T49" fmla="*/ 65 h 176"/>
                <a:gd name="T50" fmla="*/ 300 w 591"/>
                <a:gd name="T51" fmla="*/ 62 h 176"/>
                <a:gd name="T52" fmla="*/ 292 w 591"/>
                <a:gd name="T53" fmla="*/ 61 h 176"/>
                <a:gd name="T54" fmla="*/ 277 w 591"/>
                <a:gd name="T55" fmla="*/ 60 h 176"/>
                <a:gd name="T56" fmla="*/ 272 w 591"/>
                <a:gd name="T57" fmla="*/ 58 h 176"/>
                <a:gd name="T58" fmla="*/ 261 w 591"/>
                <a:gd name="T59" fmla="*/ 53 h 176"/>
                <a:gd name="T60" fmla="*/ 254 w 591"/>
                <a:gd name="T61" fmla="*/ 50 h 176"/>
                <a:gd name="T62" fmla="*/ 247 w 591"/>
                <a:gd name="T63" fmla="*/ 48 h 176"/>
                <a:gd name="T64" fmla="*/ 236 w 591"/>
                <a:gd name="T65" fmla="*/ 47 h 176"/>
                <a:gd name="T66" fmla="*/ 229 w 591"/>
                <a:gd name="T67" fmla="*/ 46 h 176"/>
                <a:gd name="T68" fmla="*/ 221 w 591"/>
                <a:gd name="T69" fmla="*/ 41 h 176"/>
                <a:gd name="T70" fmla="*/ 210 w 591"/>
                <a:gd name="T71" fmla="*/ 32 h 176"/>
                <a:gd name="T72" fmla="*/ 203 w 591"/>
                <a:gd name="T73" fmla="*/ 27 h 176"/>
                <a:gd name="T74" fmla="*/ 194 w 591"/>
                <a:gd name="T75" fmla="*/ 23 h 176"/>
                <a:gd name="T76" fmla="*/ 183 w 591"/>
                <a:gd name="T77" fmla="*/ 19 h 176"/>
                <a:gd name="T78" fmla="*/ 170 w 591"/>
                <a:gd name="T79" fmla="*/ 16 h 176"/>
                <a:gd name="T80" fmla="*/ 158 w 591"/>
                <a:gd name="T81" fmla="*/ 16 h 176"/>
                <a:gd name="T82" fmla="*/ 144 w 591"/>
                <a:gd name="T83" fmla="*/ 17 h 176"/>
                <a:gd name="T84" fmla="*/ 122 w 591"/>
                <a:gd name="T85" fmla="*/ 21 h 176"/>
                <a:gd name="T86" fmla="*/ 115 w 591"/>
                <a:gd name="T87" fmla="*/ 20 h 176"/>
                <a:gd name="T88" fmla="*/ 109 w 591"/>
                <a:gd name="T89" fmla="*/ 15 h 176"/>
                <a:gd name="T90" fmla="*/ 98 w 591"/>
                <a:gd name="T91" fmla="*/ 9 h 176"/>
                <a:gd name="T92" fmla="*/ 93 w 591"/>
                <a:gd name="T93" fmla="*/ 7 h 176"/>
                <a:gd name="T94" fmla="*/ 85 w 591"/>
                <a:gd name="T95" fmla="*/ 7 h 176"/>
                <a:gd name="T96" fmla="*/ 72 w 591"/>
                <a:gd name="T97" fmla="*/ 7 h 176"/>
                <a:gd name="T98" fmla="*/ 63 w 591"/>
                <a:gd name="T99" fmla="*/ 5 h 176"/>
                <a:gd name="T100" fmla="*/ 50 w 591"/>
                <a:gd name="T101" fmla="*/ 2 h 176"/>
                <a:gd name="T102" fmla="*/ 38 w 591"/>
                <a:gd name="T103" fmla="*/ 1 h 176"/>
                <a:gd name="T104" fmla="*/ 19 w 591"/>
                <a:gd name="T105" fmla="*/ 1 h 176"/>
                <a:gd name="T106" fmla="*/ 3 w 591"/>
                <a:gd name="T107" fmla="*/ 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1" h="176">
                  <a:moveTo>
                    <a:pt x="591" y="176"/>
                  </a:moveTo>
                  <a:lnTo>
                    <a:pt x="589" y="175"/>
                  </a:lnTo>
                  <a:lnTo>
                    <a:pt x="585" y="172"/>
                  </a:lnTo>
                  <a:lnTo>
                    <a:pt x="582" y="169"/>
                  </a:lnTo>
                  <a:lnTo>
                    <a:pt x="578" y="166"/>
                  </a:lnTo>
                  <a:lnTo>
                    <a:pt x="573" y="161"/>
                  </a:lnTo>
                  <a:lnTo>
                    <a:pt x="568" y="156"/>
                  </a:lnTo>
                  <a:lnTo>
                    <a:pt x="561" y="149"/>
                  </a:lnTo>
                  <a:lnTo>
                    <a:pt x="553" y="141"/>
                  </a:lnTo>
                  <a:lnTo>
                    <a:pt x="546" y="134"/>
                  </a:lnTo>
                  <a:lnTo>
                    <a:pt x="539" y="128"/>
                  </a:lnTo>
                  <a:lnTo>
                    <a:pt x="534" y="124"/>
                  </a:lnTo>
                  <a:lnTo>
                    <a:pt x="528" y="121"/>
                  </a:lnTo>
                  <a:lnTo>
                    <a:pt x="525" y="119"/>
                  </a:lnTo>
                  <a:lnTo>
                    <a:pt x="520" y="118"/>
                  </a:lnTo>
                  <a:lnTo>
                    <a:pt x="516" y="117"/>
                  </a:lnTo>
                  <a:lnTo>
                    <a:pt x="509" y="115"/>
                  </a:lnTo>
                  <a:lnTo>
                    <a:pt x="502" y="114"/>
                  </a:lnTo>
                  <a:lnTo>
                    <a:pt x="496" y="114"/>
                  </a:lnTo>
                  <a:lnTo>
                    <a:pt x="488" y="113"/>
                  </a:lnTo>
                  <a:lnTo>
                    <a:pt x="479" y="112"/>
                  </a:lnTo>
                  <a:lnTo>
                    <a:pt x="471" y="110"/>
                  </a:lnTo>
                  <a:lnTo>
                    <a:pt x="462" y="108"/>
                  </a:lnTo>
                  <a:lnTo>
                    <a:pt x="453" y="105"/>
                  </a:lnTo>
                  <a:lnTo>
                    <a:pt x="446" y="101"/>
                  </a:lnTo>
                  <a:lnTo>
                    <a:pt x="440" y="98"/>
                  </a:lnTo>
                  <a:lnTo>
                    <a:pt x="431" y="93"/>
                  </a:lnTo>
                  <a:lnTo>
                    <a:pt x="425" y="91"/>
                  </a:lnTo>
                  <a:lnTo>
                    <a:pt x="421" y="90"/>
                  </a:lnTo>
                  <a:lnTo>
                    <a:pt x="416" y="90"/>
                  </a:lnTo>
                  <a:lnTo>
                    <a:pt x="412" y="90"/>
                  </a:lnTo>
                  <a:lnTo>
                    <a:pt x="405" y="90"/>
                  </a:lnTo>
                  <a:lnTo>
                    <a:pt x="396" y="92"/>
                  </a:lnTo>
                  <a:lnTo>
                    <a:pt x="388" y="93"/>
                  </a:lnTo>
                  <a:lnTo>
                    <a:pt x="384" y="94"/>
                  </a:lnTo>
                  <a:lnTo>
                    <a:pt x="379" y="94"/>
                  </a:lnTo>
                  <a:lnTo>
                    <a:pt x="373" y="93"/>
                  </a:lnTo>
                  <a:lnTo>
                    <a:pt x="367" y="92"/>
                  </a:lnTo>
                  <a:lnTo>
                    <a:pt x="362" y="90"/>
                  </a:lnTo>
                  <a:lnTo>
                    <a:pt x="354" y="84"/>
                  </a:lnTo>
                  <a:lnTo>
                    <a:pt x="350" y="82"/>
                  </a:lnTo>
                  <a:lnTo>
                    <a:pt x="346" y="80"/>
                  </a:lnTo>
                  <a:lnTo>
                    <a:pt x="342" y="78"/>
                  </a:lnTo>
                  <a:lnTo>
                    <a:pt x="337" y="78"/>
                  </a:lnTo>
                  <a:lnTo>
                    <a:pt x="331" y="77"/>
                  </a:lnTo>
                  <a:lnTo>
                    <a:pt x="325" y="75"/>
                  </a:lnTo>
                  <a:lnTo>
                    <a:pt x="321" y="74"/>
                  </a:lnTo>
                  <a:lnTo>
                    <a:pt x="316" y="72"/>
                  </a:lnTo>
                  <a:lnTo>
                    <a:pt x="310" y="68"/>
                  </a:lnTo>
                  <a:lnTo>
                    <a:pt x="307" y="65"/>
                  </a:lnTo>
                  <a:lnTo>
                    <a:pt x="303" y="63"/>
                  </a:lnTo>
                  <a:lnTo>
                    <a:pt x="300" y="62"/>
                  </a:lnTo>
                  <a:lnTo>
                    <a:pt x="297" y="61"/>
                  </a:lnTo>
                  <a:lnTo>
                    <a:pt x="292" y="61"/>
                  </a:lnTo>
                  <a:lnTo>
                    <a:pt x="284" y="60"/>
                  </a:lnTo>
                  <a:lnTo>
                    <a:pt x="277" y="60"/>
                  </a:lnTo>
                  <a:lnTo>
                    <a:pt x="275" y="60"/>
                  </a:lnTo>
                  <a:lnTo>
                    <a:pt x="272" y="58"/>
                  </a:lnTo>
                  <a:lnTo>
                    <a:pt x="266" y="56"/>
                  </a:lnTo>
                  <a:lnTo>
                    <a:pt x="261" y="53"/>
                  </a:lnTo>
                  <a:lnTo>
                    <a:pt x="256" y="51"/>
                  </a:lnTo>
                  <a:lnTo>
                    <a:pt x="254" y="50"/>
                  </a:lnTo>
                  <a:lnTo>
                    <a:pt x="250" y="50"/>
                  </a:lnTo>
                  <a:lnTo>
                    <a:pt x="247" y="48"/>
                  </a:lnTo>
                  <a:lnTo>
                    <a:pt x="242" y="48"/>
                  </a:lnTo>
                  <a:lnTo>
                    <a:pt x="236" y="47"/>
                  </a:lnTo>
                  <a:lnTo>
                    <a:pt x="231" y="47"/>
                  </a:lnTo>
                  <a:lnTo>
                    <a:pt x="229" y="46"/>
                  </a:lnTo>
                  <a:lnTo>
                    <a:pt x="226" y="44"/>
                  </a:lnTo>
                  <a:lnTo>
                    <a:pt x="221" y="41"/>
                  </a:lnTo>
                  <a:lnTo>
                    <a:pt x="218" y="38"/>
                  </a:lnTo>
                  <a:lnTo>
                    <a:pt x="210" y="32"/>
                  </a:lnTo>
                  <a:lnTo>
                    <a:pt x="207" y="29"/>
                  </a:lnTo>
                  <a:lnTo>
                    <a:pt x="203" y="27"/>
                  </a:lnTo>
                  <a:lnTo>
                    <a:pt x="198" y="24"/>
                  </a:lnTo>
                  <a:lnTo>
                    <a:pt x="194" y="23"/>
                  </a:lnTo>
                  <a:lnTo>
                    <a:pt x="190" y="21"/>
                  </a:lnTo>
                  <a:lnTo>
                    <a:pt x="183" y="19"/>
                  </a:lnTo>
                  <a:lnTo>
                    <a:pt x="175" y="17"/>
                  </a:lnTo>
                  <a:lnTo>
                    <a:pt x="170" y="16"/>
                  </a:lnTo>
                  <a:lnTo>
                    <a:pt x="166" y="16"/>
                  </a:lnTo>
                  <a:lnTo>
                    <a:pt x="158" y="16"/>
                  </a:lnTo>
                  <a:lnTo>
                    <a:pt x="152" y="16"/>
                  </a:lnTo>
                  <a:lnTo>
                    <a:pt x="144" y="17"/>
                  </a:lnTo>
                  <a:lnTo>
                    <a:pt x="133" y="19"/>
                  </a:lnTo>
                  <a:lnTo>
                    <a:pt x="122" y="21"/>
                  </a:lnTo>
                  <a:lnTo>
                    <a:pt x="118" y="21"/>
                  </a:lnTo>
                  <a:lnTo>
                    <a:pt x="115" y="20"/>
                  </a:lnTo>
                  <a:lnTo>
                    <a:pt x="114" y="19"/>
                  </a:lnTo>
                  <a:lnTo>
                    <a:pt x="109" y="15"/>
                  </a:lnTo>
                  <a:lnTo>
                    <a:pt x="104" y="12"/>
                  </a:lnTo>
                  <a:lnTo>
                    <a:pt x="98" y="9"/>
                  </a:lnTo>
                  <a:lnTo>
                    <a:pt x="96" y="9"/>
                  </a:lnTo>
                  <a:lnTo>
                    <a:pt x="93" y="7"/>
                  </a:lnTo>
                  <a:lnTo>
                    <a:pt x="90" y="7"/>
                  </a:lnTo>
                  <a:lnTo>
                    <a:pt x="85" y="7"/>
                  </a:lnTo>
                  <a:lnTo>
                    <a:pt x="79" y="7"/>
                  </a:lnTo>
                  <a:lnTo>
                    <a:pt x="72" y="7"/>
                  </a:lnTo>
                  <a:lnTo>
                    <a:pt x="66" y="7"/>
                  </a:lnTo>
                  <a:lnTo>
                    <a:pt x="63" y="5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27" y="1"/>
                  </a:lnTo>
                  <a:lnTo>
                    <a:pt x="19" y="1"/>
                  </a:lnTo>
                  <a:lnTo>
                    <a:pt x="11" y="2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25" name="Freeform 561"/>
            <p:cNvSpPr>
              <a:spLocks/>
            </p:cNvSpPr>
            <p:nvPr/>
          </p:nvSpPr>
          <p:spPr bwMode="auto">
            <a:xfrm>
              <a:off x="2588392" y="199894"/>
              <a:ext cx="571306" cy="627107"/>
            </a:xfrm>
            <a:custGeom>
              <a:avLst/>
              <a:gdLst>
                <a:gd name="T0" fmla="*/ 215 w 215"/>
                <a:gd name="T1" fmla="*/ 236 h 236"/>
                <a:gd name="T2" fmla="*/ 208 w 215"/>
                <a:gd name="T3" fmla="*/ 235 h 236"/>
                <a:gd name="T4" fmla="*/ 202 w 215"/>
                <a:gd name="T5" fmla="*/ 232 h 236"/>
                <a:gd name="T6" fmla="*/ 195 w 215"/>
                <a:gd name="T7" fmla="*/ 229 h 236"/>
                <a:gd name="T8" fmla="*/ 189 w 215"/>
                <a:gd name="T9" fmla="*/ 223 h 236"/>
                <a:gd name="T10" fmla="*/ 185 w 215"/>
                <a:gd name="T11" fmla="*/ 220 h 236"/>
                <a:gd name="T12" fmla="*/ 183 w 215"/>
                <a:gd name="T13" fmla="*/ 218 h 236"/>
                <a:gd name="T14" fmla="*/ 178 w 215"/>
                <a:gd name="T15" fmla="*/ 212 h 236"/>
                <a:gd name="T16" fmla="*/ 175 w 215"/>
                <a:gd name="T17" fmla="*/ 206 h 236"/>
                <a:gd name="T18" fmla="*/ 172 w 215"/>
                <a:gd name="T19" fmla="*/ 201 h 236"/>
                <a:gd name="T20" fmla="*/ 167 w 215"/>
                <a:gd name="T21" fmla="*/ 189 h 236"/>
                <a:gd name="T22" fmla="*/ 162 w 215"/>
                <a:gd name="T23" fmla="*/ 181 h 236"/>
                <a:gd name="T24" fmla="*/ 158 w 215"/>
                <a:gd name="T25" fmla="*/ 175 h 236"/>
                <a:gd name="T26" fmla="*/ 157 w 215"/>
                <a:gd name="T27" fmla="*/ 173 h 236"/>
                <a:gd name="T28" fmla="*/ 150 w 215"/>
                <a:gd name="T29" fmla="*/ 164 h 236"/>
                <a:gd name="T30" fmla="*/ 146 w 215"/>
                <a:gd name="T31" fmla="*/ 160 h 236"/>
                <a:gd name="T32" fmla="*/ 141 w 215"/>
                <a:gd name="T33" fmla="*/ 152 h 236"/>
                <a:gd name="T34" fmla="*/ 135 w 215"/>
                <a:gd name="T35" fmla="*/ 144 h 236"/>
                <a:gd name="T36" fmla="*/ 133 w 215"/>
                <a:gd name="T37" fmla="*/ 138 h 236"/>
                <a:gd name="T38" fmla="*/ 129 w 215"/>
                <a:gd name="T39" fmla="*/ 130 h 236"/>
                <a:gd name="T40" fmla="*/ 126 w 215"/>
                <a:gd name="T41" fmla="*/ 120 h 236"/>
                <a:gd name="T42" fmla="*/ 124 w 215"/>
                <a:gd name="T43" fmla="*/ 115 h 236"/>
                <a:gd name="T44" fmla="*/ 121 w 215"/>
                <a:gd name="T45" fmla="*/ 112 h 236"/>
                <a:gd name="T46" fmla="*/ 119 w 215"/>
                <a:gd name="T47" fmla="*/ 107 h 236"/>
                <a:gd name="T48" fmla="*/ 116 w 215"/>
                <a:gd name="T49" fmla="*/ 102 h 236"/>
                <a:gd name="T50" fmla="*/ 111 w 215"/>
                <a:gd name="T51" fmla="*/ 95 h 236"/>
                <a:gd name="T52" fmla="*/ 107 w 215"/>
                <a:gd name="T53" fmla="*/ 92 h 236"/>
                <a:gd name="T54" fmla="*/ 103 w 215"/>
                <a:gd name="T55" fmla="*/ 89 h 236"/>
                <a:gd name="T56" fmla="*/ 99 w 215"/>
                <a:gd name="T57" fmla="*/ 87 h 236"/>
                <a:gd name="T58" fmla="*/ 95 w 215"/>
                <a:gd name="T59" fmla="*/ 84 h 236"/>
                <a:gd name="T60" fmla="*/ 89 w 215"/>
                <a:gd name="T61" fmla="*/ 81 h 236"/>
                <a:gd name="T62" fmla="*/ 83 w 215"/>
                <a:gd name="T63" fmla="*/ 80 h 236"/>
                <a:gd name="T64" fmla="*/ 76 w 215"/>
                <a:gd name="T65" fmla="*/ 78 h 236"/>
                <a:gd name="T66" fmla="*/ 71 w 215"/>
                <a:gd name="T67" fmla="*/ 78 h 236"/>
                <a:gd name="T68" fmla="*/ 67 w 215"/>
                <a:gd name="T69" fmla="*/ 77 h 236"/>
                <a:gd name="T70" fmla="*/ 63 w 215"/>
                <a:gd name="T71" fmla="*/ 76 h 236"/>
                <a:gd name="T72" fmla="*/ 59 w 215"/>
                <a:gd name="T73" fmla="*/ 75 h 236"/>
                <a:gd name="T74" fmla="*/ 55 w 215"/>
                <a:gd name="T75" fmla="*/ 73 h 236"/>
                <a:gd name="T76" fmla="*/ 52 w 215"/>
                <a:gd name="T77" fmla="*/ 69 h 236"/>
                <a:gd name="T78" fmla="*/ 49 w 215"/>
                <a:gd name="T79" fmla="*/ 65 h 236"/>
                <a:gd name="T80" fmla="*/ 46 w 215"/>
                <a:gd name="T81" fmla="*/ 61 h 236"/>
                <a:gd name="T82" fmla="*/ 45 w 215"/>
                <a:gd name="T83" fmla="*/ 60 h 236"/>
                <a:gd name="T84" fmla="*/ 43 w 215"/>
                <a:gd name="T85" fmla="*/ 55 h 236"/>
                <a:gd name="T86" fmla="*/ 41 w 215"/>
                <a:gd name="T87" fmla="*/ 48 h 236"/>
                <a:gd name="T88" fmla="*/ 39 w 215"/>
                <a:gd name="T89" fmla="*/ 43 h 236"/>
                <a:gd name="T90" fmla="*/ 36 w 215"/>
                <a:gd name="T91" fmla="*/ 37 h 236"/>
                <a:gd name="T92" fmla="*/ 35 w 215"/>
                <a:gd name="T93" fmla="*/ 33 h 236"/>
                <a:gd name="T94" fmla="*/ 32 w 215"/>
                <a:gd name="T95" fmla="*/ 30 h 236"/>
                <a:gd name="T96" fmla="*/ 28 w 215"/>
                <a:gd name="T97" fmla="*/ 25 h 236"/>
                <a:gd name="T98" fmla="*/ 24 w 215"/>
                <a:gd name="T99" fmla="*/ 21 h 236"/>
                <a:gd name="T100" fmla="*/ 19 w 215"/>
                <a:gd name="T101" fmla="*/ 16 h 236"/>
                <a:gd name="T102" fmla="*/ 14 w 215"/>
                <a:gd name="T103" fmla="*/ 10 h 236"/>
                <a:gd name="T104" fmla="*/ 9 w 215"/>
                <a:gd name="T105" fmla="*/ 7 h 236"/>
                <a:gd name="T106" fmla="*/ 4 w 215"/>
                <a:gd name="T107" fmla="*/ 2 h 236"/>
                <a:gd name="T108" fmla="*/ 0 w 215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36">
                  <a:moveTo>
                    <a:pt x="215" y="236"/>
                  </a:moveTo>
                  <a:lnTo>
                    <a:pt x="208" y="235"/>
                  </a:lnTo>
                  <a:lnTo>
                    <a:pt x="202" y="232"/>
                  </a:lnTo>
                  <a:lnTo>
                    <a:pt x="195" y="229"/>
                  </a:lnTo>
                  <a:lnTo>
                    <a:pt x="189" y="223"/>
                  </a:lnTo>
                  <a:lnTo>
                    <a:pt x="185" y="220"/>
                  </a:lnTo>
                  <a:lnTo>
                    <a:pt x="183" y="218"/>
                  </a:lnTo>
                  <a:lnTo>
                    <a:pt x="178" y="212"/>
                  </a:lnTo>
                  <a:lnTo>
                    <a:pt x="175" y="206"/>
                  </a:lnTo>
                  <a:lnTo>
                    <a:pt x="172" y="201"/>
                  </a:lnTo>
                  <a:lnTo>
                    <a:pt x="167" y="189"/>
                  </a:lnTo>
                  <a:lnTo>
                    <a:pt x="162" y="181"/>
                  </a:lnTo>
                  <a:lnTo>
                    <a:pt x="158" y="175"/>
                  </a:lnTo>
                  <a:lnTo>
                    <a:pt x="157" y="173"/>
                  </a:lnTo>
                  <a:lnTo>
                    <a:pt x="150" y="164"/>
                  </a:lnTo>
                  <a:lnTo>
                    <a:pt x="146" y="160"/>
                  </a:lnTo>
                  <a:lnTo>
                    <a:pt x="141" y="152"/>
                  </a:lnTo>
                  <a:lnTo>
                    <a:pt x="135" y="144"/>
                  </a:lnTo>
                  <a:lnTo>
                    <a:pt x="133" y="138"/>
                  </a:lnTo>
                  <a:lnTo>
                    <a:pt x="129" y="130"/>
                  </a:lnTo>
                  <a:lnTo>
                    <a:pt x="126" y="120"/>
                  </a:lnTo>
                  <a:lnTo>
                    <a:pt x="124" y="115"/>
                  </a:lnTo>
                  <a:lnTo>
                    <a:pt x="121" y="112"/>
                  </a:lnTo>
                  <a:lnTo>
                    <a:pt x="119" y="107"/>
                  </a:lnTo>
                  <a:lnTo>
                    <a:pt x="116" y="102"/>
                  </a:lnTo>
                  <a:lnTo>
                    <a:pt x="111" y="95"/>
                  </a:lnTo>
                  <a:lnTo>
                    <a:pt x="107" y="92"/>
                  </a:lnTo>
                  <a:lnTo>
                    <a:pt x="103" y="89"/>
                  </a:lnTo>
                  <a:lnTo>
                    <a:pt x="99" y="87"/>
                  </a:lnTo>
                  <a:lnTo>
                    <a:pt x="95" y="84"/>
                  </a:lnTo>
                  <a:lnTo>
                    <a:pt x="89" y="81"/>
                  </a:lnTo>
                  <a:lnTo>
                    <a:pt x="83" y="80"/>
                  </a:lnTo>
                  <a:lnTo>
                    <a:pt x="76" y="78"/>
                  </a:lnTo>
                  <a:lnTo>
                    <a:pt x="71" y="78"/>
                  </a:lnTo>
                  <a:lnTo>
                    <a:pt x="67" y="77"/>
                  </a:lnTo>
                  <a:lnTo>
                    <a:pt x="63" y="76"/>
                  </a:lnTo>
                  <a:lnTo>
                    <a:pt x="59" y="75"/>
                  </a:lnTo>
                  <a:lnTo>
                    <a:pt x="55" y="73"/>
                  </a:lnTo>
                  <a:lnTo>
                    <a:pt x="52" y="69"/>
                  </a:lnTo>
                  <a:lnTo>
                    <a:pt x="49" y="65"/>
                  </a:lnTo>
                  <a:lnTo>
                    <a:pt x="46" y="61"/>
                  </a:lnTo>
                  <a:lnTo>
                    <a:pt x="45" y="60"/>
                  </a:lnTo>
                  <a:lnTo>
                    <a:pt x="43" y="55"/>
                  </a:lnTo>
                  <a:lnTo>
                    <a:pt x="41" y="48"/>
                  </a:lnTo>
                  <a:lnTo>
                    <a:pt x="39" y="43"/>
                  </a:lnTo>
                  <a:lnTo>
                    <a:pt x="36" y="37"/>
                  </a:lnTo>
                  <a:lnTo>
                    <a:pt x="35" y="33"/>
                  </a:lnTo>
                  <a:lnTo>
                    <a:pt x="32" y="30"/>
                  </a:lnTo>
                  <a:lnTo>
                    <a:pt x="28" y="25"/>
                  </a:lnTo>
                  <a:lnTo>
                    <a:pt x="24" y="21"/>
                  </a:lnTo>
                  <a:lnTo>
                    <a:pt x="19" y="16"/>
                  </a:lnTo>
                  <a:lnTo>
                    <a:pt x="14" y="10"/>
                  </a:lnTo>
                  <a:lnTo>
                    <a:pt x="9" y="7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26" name="Freeform 562"/>
            <p:cNvSpPr>
              <a:spLocks/>
            </p:cNvSpPr>
            <p:nvPr/>
          </p:nvSpPr>
          <p:spPr bwMode="auto">
            <a:xfrm>
              <a:off x="2229624" y="48434"/>
              <a:ext cx="358767" cy="151461"/>
            </a:xfrm>
            <a:custGeom>
              <a:avLst/>
              <a:gdLst>
                <a:gd name="T0" fmla="*/ 156 w 156"/>
                <a:gd name="T1" fmla="*/ 63 h 63"/>
                <a:gd name="T2" fmla="*/ 152 w 156"/>
                <a:gd name="T3" fmla="*/ 60 h 63"/>
                <a:gd name="T4" fmla="*/ 148 w 156"/>
                <a:gd name="T5" fmla="*/ 58 h 63"/>
                <a:gd name="T6" fmla="*/ 145 w 156"/>
                <a:gd name="T7" fmla="*/ 56 h 63"/>
                <a:gd name="T8" fmla="*/ 140 w 156"/>
                <a:gd name="T9" fmla="*/ 54 h 63"/>
                <a:gd name="T10" fmla="*/ 133 w 156"/>
                <a:gd name="T11" fmla="*/ 53 h 63"/>
                <a:gd name="T12" fmla="*/ 128 w 156"/>
                <a:gd name="T13" fmla="*/ 51 h 63"/>
                <a:gd name="T14" fmla="*/ 119 w 156"/>
                <a:gd name="T15" fmla="*/ 51 h 63"/>
                <a:gd name="T16" fmla="*/ 115 w 156"/>
                <a:gd name="T17" fmla="*/ 51 h 63"/>
                <a:gd name="T18" fmla="*/ 107 w 156"/>
                <a:gd name="T19" fmla="*/ 50 h 63"/>
                <a:gd name="T20" fmla="*/ 102 w 156"/>
                <a:gd name="T21" fmla="*/ 50 h 63"/>
                <a:gd name="T22" fmla="*/ 96 w 156"/>
                <a:gd name="T23" fmla="*/ 47 h 63"/>
                <a:gd name="T24" fmla="*/ 90 w 156"/>
                <a:gd name="T25" fmla="*/ 46 h 63"/>
                <a:gd name="T26" fmla="*/ 87 w 156"/>
                <a:gd name="T27" fmla="*/ 45 h 63"/>
                <a:gd name="T28" fmla="*/ 81 w 156"/>
                <a:gd name="T29" fmla="*/ 46 h 63"/>
                <a:gd name="T30" fmla="*/ 72 w 156"/>
                <a:gd name="T31" fmla="*/ 46 h 63"/>
                <a:gd name="T32" fmla="*/ 68 w 156"/>
                <a:gd name="T33" fmla="*/ 46 h 63"/>
                <a:gd name="T34" fmla="*/ 64 w 156"/>
                <a:gd name="T35" fmla="*/ 45 h 63"/>
                <a:gd name="T36" fmla="*/ 59 w 156"/>
                <a:gd name="T37" fmla="*/ 44 h 63"/>
                <a:gd name="T38" fmla="*/ 53 w 156"/>
                <a:gd name="T39" fmla="*/ 41 h 63"/>
                <a:gd name="T40" fmla="*/ 50 w 156"/>
                <a:gd name="T41" fmla="*/ 36 h 63"/>
                <a:gd name="T42" fmla="*/ 45 w 156"/>
                <a:gd name="T43" fmla="*/ 31 h 63"/>
                <a:gd name="T44" fmla="*/ 42 w 156"/>
                <a:gd name="T45" fmla="*/ 25 h 63"/>
                <a:gd name="T46" fmla="*/ 38 w 156"/>
                <a:gd name="T47" fmla="*/ 20 h 63"/>
                <a:gd name="T48" fmla="*/ 34 w 156"/>
                <a:gd name="T49" fmla="*/ 16 h 63"/>
                <a:gd name="T50" fmla="*/ 30 w 156"/>
                <a:gd name="T51" fmla="*/ 12 h 63"/>
                <a:gd name="T52" fmla="*/ 26 w 156"/>
                <a:gd name="T53" fmla="*/ 8 h 63"/>
                <a:gd name="T54" fmla="*/ 21 w 156"/>
                <a:gd name="T55" fmla="*/ 6 h 63"/>
                <a:gd name="T56" fmla="*/ 19 w 156"/>
                <a:gd name="T57" fmla="*/ 4 h 63"/>
                <a:gd name="T58" fmla="*/ 13 w 156"/>
                <a:gd name="T59" fmla="*/ 2 h 63"/>
                <a:gd name="T60" fmla="*/ 7 w 156"/>
                <a:gd name="T61" fmla="*/ 1 h 63"/>
                <a:gd name="T62" fmla="*/ 5 w 156"/>
                <a:gd name="T63" fmla="*/ 0 h 63"/>
                <a:gd name="T64" fmla="*/ 0 w 156"/>
                <a:gd name="T65" fmla="*/ 0 h 63"/>
                <a:gd name="connsiteX0" fmla="*/ 9679 w 9679"/>
                <a:gd name="connsiteY0" fmla="*/ 10000 h 10000"/>
                <a:gd name="connsiteX1" fmla="*/ 9423 w 9679"/>
                <a:gd name="connsiteY1" fmla="*/ 9524 h 10000"/>
                <a:gd name="connsiteX2" fmla="*/ 9166 w 9679"/>
                <a:gd name="connsiteY2" fmla="*/ 9206 h 10000"/>
                <a:gd name="connsiteX3" fmla="*/ 8974 w 9679"/>
                <a:gd name="connsiteY3" fmla="*/ 8889 h 10000"/>
                <a:gd name="connsiteX4" fmla="*/ 8653 w 9679"/>
                <a:gd name="connsiteY4" fmla="*/ 8571 h 10000"/>
                <a:gd name="connsiteX5" fmla="*/ 8205 w 9679"/>
                <a:gd name="connsiteY5" fmla="*/ 8413 h 10000"/>
                <a:gd name="connsiteX6" fmla="*/ 7884 w 9679"/>
                <a:gd name="connsiteY6" fmla="*/ 8095 h 10000"/>
                <a:gd name="connsiteX7" fmla="*/ 7307 w 9679"/>
                <a:gd name="connsiteY7" fmla="*/ 8095 h 10000"/>
                <a:gd name="connsiteX8" fmla="*/ 7051 w 9679"/>
                <a:gd name="connsiteY8" fmla="*/ 8095 h 10000"/>
                <a:gd name="connsiteX9" fmla="*/ 6538 w 9679"/>
                <a:gd name="connsiteY9" fmla="*/ 7937 h 10000"/>
                <a:gd name="connsiteX10" fmla="*/ 6217 w 9679"/>
                <a:gd name="connsiteY10" fmla="*/ 7937 h 10000"/>
                <a:gd name="connsiteX11" fmla="*/ 5833 w 9679"/>
                <a:gd name="connsiteY11" fmla="*/ 7460 h 10000"/>
                <a:gd name="connsiteX12" fmla="*/ 5448 w 9679"/>
                <a:gd name="connsiteY12" fmla="*/ 7302 h 10000"/>
                <a:gd name="connsiteX13" fmla="*/ 5256 w 9679"/>
                <a:gd name="connsiteY13" fmla="*/ 7143 h 10000"/>
                <a:gd name="connsiteX14" fmla="*/ 4871 w 9679"/>
                <a:gd name="connsiteY14" fmla="*/ 7302 h 10000"/>
                <a:gd name="connsiteX15" fmla="*/ 4294 w 9679"/>
                <a:gd name="connsiteY15" fmla="*/ 7302 h 10000"/>
                <a:gd name="connsiteX16" fmla="*/ 4038 w 9679"/>
                <a:gd name="connsiteY16" fmla="*/ 7302 h 10000"/>
                <a:gd name="connsiteX17" fmla="*/ 3782 w 9679"/>
                <a:gd name="connsiteY17" fmla="*/ 7143 h 10000"/>
                <a:gd name="connsiteX18" fmla="*/ 3461 w 9679"/>
                <a:gd name="connsiteY18" fmla="*/ 6984 h 10000"/>
                <a:gd name="connsiteX19" fmla="*/ 3076 w 9679"/>
                <a:gd name="connsiteY19" fmla="*/ 6508 h 10000"/>
                <a:gd name="connsiteX20" fmla="*/ 2884 w 9679"/>
                <a:gd name="connsiteY20" fmla="*/ 5714 h 10000"/>
                <a:gd name="connsiteX21" fmla="*/ 2564 w 9679"/>
                <a:gd name="connsiteY21" fmla="*/ 4921 h 10000"/>
                <a:gd name="connsiteX22" fmla="*/ 2371 w 9679"/>
                <a:gd name="connsiteY22" fmla="*/ 3968 h 10000"/>
                <a:gd name="connsiteX23" fmla="*/ 2115 w 9679"/>
                <a:gd name="connsiteY23" fmla="*/ 3175 h 10000"/>
                <a:gd name="connsiteX24" fmla="*/ 1858 w 9679"/>
                <a:gd name="connsiteY24" fmla="*/ 2540 h 10000"/>
                <a:gd name="connsiteX25" fmla="*/ 1602 w 9679"/>
                <a:gd name="connsiteY25" fmla="*/ 1905 h 10000"/>
                <a:gd name="connsiteX26" fmla="*/ 1346 w 9679"/>
                <a:gd name="connsiteY26" fmla="*/ 1270 h 10000"/>
                <a:gd name="connsiteX27" fmla="*/ 1025 w 9679"/>
                <a:gd name="connsiteY27" fmla="*/ 952 h 10000"/>
                <a:gd name="connsiteX28" fmla="*/ 897 w 9679"/>
                <a:gd name="connsiteY28" fmla="*/ 635 h 10000"/>
                <a:gd name="connsiteX29" fmla="*/ 512 w 9679"/>
                <a:gd name="connsiteY29" fmla="*/ 317 h 10000"/>
                <a:gd name="connsiteX30" fmla="*/ 128 w 9679"/>
                <a:gd name="connsiteY30" fmla="*/ 159 h 10000"/>
                <a:gd name="connsiteX31" fmla="*/ 0 w 9679"/>
                <a:gd name="connsiteY31" fmla="*/ 0 h 10000"/>
                <a:gd name="connsiteX0" fmla="*/ 9868 w 9868"/>
                <a:gd name="connsiteY0" fmla="*/ 9841 h 9841"/>
                <a:gd name="connsiteX1" fmla="*/ 9604 w 9868"/>
                <a:gd name="connsiteY1" fmla="*/ 9365 h 9841"/>
                <a:gd name="connsiteX2" fmla="*/ 9338 w 9868"/>
                <a:gd name="connsiteY2" fmla="*/ 9047 h 9841"/>
                <a:gd name="connsiteX3" fmla="*/ 9140 w 9868"/>
                <a:gd name="connsiteY3" fmla="*/ 8730 h 9841"/>
                <a:gd name="connsiteX4" fmla="*/ 8808 w 9868"/>
                <a:gd name="connsiteY4" fmla="*/ 8412 h 9841"/>
                <a:gd name="connsiteX5" fmla="*/ 8345 w 9868"/>
                <a:gd name="connsiteY5" fmla="*/ 8254 h 9841"/>
                <a:gd name="connsiteX6" fmla="*/ 8013 w 9868"/>
                <a:gd name="connsiteY6" fmla="*/ 7936 h 9841"/>
                <a:gd name="connsiteX7" fmla="*/ 7417 w 9868"/>
                <a:gd name="connsiteY7" fmla="*/ 7936 h 9841"/>
                <a:gd name="connsiteX8" fmla="*/ 7153 w 9868"/>
                <a:gd name="connsiteY8" fmla="*/ 7936 h 9841"/>
                <a:gd name="connsiteX9" fmla="*/ 6623 w 9868"/>
                <a:gd name="connsiteY9" fmla="*/ 7778 h 9841"/>
                <a:gd name="connsiteX10" fmla="*/ 6291 w 9868"/>
                <a:gd name="connsiteY10" fmla="*/ 7778 h 9841"/>
                <a:gd name="connsiteX11" fmla="*/ 5894 w 9868"/>
                <a:gd name="connsiteY11" fmla="*/ 7301 h 9841"/>
                <a:gd name="connsiteX12" fmla="*/ 5497 w 9868"/>
                <a:gd name="connsiteY12" fmla="*/ 7143 h 9841"/>
                <a:gd name="connsiteX13" fmla="*/ 5298 w 9868"/>
                <a:gd name="connsiteY13" fmla="*/ 6984 h 9841"/>
                <a:gd name="connsiteX14" fmla="*/ 4901 w 9868"/>
                <a:gd name="connsiteY14" fmla="*/ 7143 h 9841"/>
                <a:gd name="connsiteX15" fmla="*/ 4304 w 9868"/>
                <a:gd name="connsiteY15" fmla="*/ 7143 h 9841"/>
                <a:gd name="connsiteX16" fmla="*/ 4040 w 9868"/>
                <a:gd name="connsiteY16" fmla="*/ 7143 h 9841"/>
                <a:gd name="connsiteX17" fmla="*/ 3775 w 9868"/>
                <a:gd name="connsiteY17" fmla="*/ 6984 h 9841"/>
                <a:gd name="connsiteX18" fmla="*/ 3444 w 9868"/>
                <a:gd name="connsiteY18" fmla="*/ 6825 h 9841"/>
                <a:gd name="connsiteX19" fmla="*/ 3046 w 9868"/>
                <a:gd name="connsiteY19" fmla="*/ 6349 h 9841"/>
                <a:gd name="connsiteX20" fmla="*/ 2848 w 9868"/>
                <a:gd name="connsiteY20" fmla="*/ 5555 h 9841"/>
                <a:gd name="connsiteX21" fmla="*/ 2517 w 9868"/>
                <a:gd name="connsiteY21" fmla="*/ 4762 h 9841"/>
                <a:gd name="connsiteX22" fmla="*/ 2318 w 9868"/>
                <a:gd name="connsiteY22" fmla="*/ 3809 h 9841"/>
                <a:gd name="connsiteX23" fmla="*/ 2053 w 9868"/>
                <a:gd name="connsiteY23" fmla="*/ 3016 h 9841"/>
                <a:gd name="connsiteX24" fmla="*/ 1788 w 9868"/>
                <a:gd name="connsiteY24" fmla="*/ 2381 h 9841"/>
                <a:gd name="connsiteX25" fmla="*/ 1523 w 9868"/>
                <a:gd name="connsiteY25" fmla="*/ 1746 h 9841"/>
                <a:gd name="connsiteX26" fmla="*/ 1259 w 9868"/>
                <a:gd name="connsiteY26" fmla="*/ 1111 h 9841"/>
                <a:gd name="connsiteX27" fmla="*/ 927 w 9868"/>
                <a:gd name="connsiteY27" fmla="*/ 793 h 9841"/>
                <a:gd name="connsiteX28" fmla="*/ 795 w 9868"/>
                <a:gd name="connsiteY28" fmla="*/ 476 h 9841"/>
                <a:gd name="connsiteX29" fmla="*/ 397 w 9868"/>
                <a:gd name="connsiteY29" fmla="*/ 158 h 9841"/>
                <a:gd name="connsiteX30" fmla="*/ 0 w 9868"/>
                <a:gd name="connsiteY30" fmla="*/ 0 h 9841"/>
                <a:gd name="connsiteX0" fmla="*/ 9598 w 9598"/>
                <a:gd name="connsiteY0" fmla="*/ 9839 h 9839"/>
                <a:gd name="connsiteX1" fmla="*/ 9330 w 9598"/>
                <a:gd name="connsiteY1" fmla="*/ 9355 h 9839"/>
                <a:gd name="connsiteX2" fmla="*/ 9061 w 9598"/>
                <a:gd name="connsiteY2" fmla="*/ 9032 h 9839"/>
                <a:gd name="connsiteX3" fmla="*/ 8860 w 9598"/>
                <a:gd name="connsiteY3" fmla="*/ 8710 h 9839"/>
                <a:gd name="connsiteX4" fmla="*/ 8524 w 9598"/>
                <a:gd name="connsiteY4" fmla="*/ 8387 h 9839"/>
                <a:gd name="connsiteX5" fmla="*/ 8055 w 9598"/>
                <a:gd name="connsiteY5" fmla="*/ 8226 h 9839"/>
                <a:gd name="connsiteX6" fmla="*/ 7718 w 9598"/>
                <a:gd name="connsiteY6" fmla="*/ 7903 h 9839"/>
                <a:gd name="connsiteX7" fmla="*/ 7114 w 9598"/>
                <a:gd name="connsiteY7" fmla="*/ 7903 h 9839"/>
                <a:gd name="connsiteX8" fmla="*/ 6847 w 9598"/>
                <a:gd name="connsiteY8" fmla="*/ 7903 h 9839"/>
                <a:gd name="connsiteX9" fmla="*/ 6310 w 9598"/>
                <a:gd name="connsiteY9" fmla="*/ 7743 h 9839"/>
                <a:gd name="connsiteX10" fmla="*/ 5973 w 9598"/>
                <a:gd name="connsiteY10" fmla="*/ 7743 h 9839"/>
                <a:gd name="connsiteX11" fmla="*/ 5571 w 9598"/>
                <a:gd name="connsiteY11" fmla="*/ 7258 h 9839"/>
                <a:gd name="connsiteX12" fmla="*/ 5169 w 9598"/>
                <a:gd name="connsiteY12" fmla="*/ 7097 h 9839"/>
                <a:gd name="connsiteX13" fmla="*/ 4967 w 9598"/>
                <a:gd name="connsiteY13" fmla="*/ 6936 h 9839"/>
                <a:gd name="connsiteX14" fmla="*/ 4565 w 9598"/>
                <a:gd name="connsiteY14" fmla="*/ 7097 h 9839"/>
                <a:gd name="connsiteX15" fmla="*/ 3960 w 9598"/>
                <a:gd name="connsiteY15" fmla="*/ 7097 h 9839"/>
                <a:gd name="connsiteX16" fmla="*/ 3692 w 9598"/>
                <a:gd name="connsiteY16" fmla="*/ 7097 h 9839"/>
                <a:gd name="connsiteX17" fmla="*/ 3423 w 9598"/>
                <a:gd name="connsiteY17" fmla="*/ 6936 h 9839"/>
                <a:gd name="connsiteX18" fmla="*/ 3088 w 9598"/>
                <a:gd name="connsiteY18" fmla="*/ 6774 h 9839"/>
                <a:gd name="connsiteX19" fmla="*/ 2685 w 9598"/>
                <a:gd name="connsiteY19" fmla="*/ 6291 h 9839"/>
                <a:gd name="connsiteX20" fmla="*/ 2484 w 9598"/>
                <a:gd name="connsiteY20" fmla="*/ 5484 h 9839"/>
                <a:gd name="connsiteX21" fmla="*/ 2149 w 9598"/>
                <a:gd name="connsiteY21" fmla="*/ 4678 h 9839"/>
                <a:gd name="connsiteX22" fmla="*/ 1947 w 9598"/>
                <a:gd name="connsiteY22" fmla="*/ 3710 h 9839"/>
                <a:gd name="connsiteX23" fmla="*/ 1678 w 9598"/>
                <a:gd name="connsiteY23" fmla="*/ 2904 h 9839"/>
                <a:gd name="connsiteX24" fmla="*/ 1410 w 9598"/>
                <a:gd name="connsiteY24" fmla="*/ 2258 h 9839"/>
                <a:gd name="connsiteX25" fmla="*/ 1141 w 9598"/>
                <a:gd name="connsiteY25" fmla="*/ 1613 h 9839"/>
                <a:gd name="connsiteX26" fmla="*/ 874 w 9598"/>
                <a:gd name="connsiteY26" fmla="*/ 968 h 9839"/>
                <a:gd name="connsiteX27" fmla="*/ 537 w 9598"/>
                <a:gd name="connsiteY27" fmla="*/ 645 h 9839"/>
                <a:gd name="connsiteX28" fmla="*/ 404 w 9598"/>
                <a:gd name="connsiteY28" fmla="*/ 323 h 9839"/>
                <a:gd name="connsiteX29" fmla="*/ 0 w 9598"/>
                <a:gd name="connsiteY29" fmla="*/ 0 h 9839"/>
                <a:gd name="connsiteX0" fmla="*/ 9579 w 9579"/>
                <a:gd name="connsiteY0" fmla="*/ 9672 h 9672"/>
                <a:gd name="connsiteX1" fmla="*/ 9300 w 9579"/>
                <a:gd name="connsiteY1" fmla="*/ 9180 h 9672"/>
                <a:gd name="connsiteX2" fmla="*/ 9020 w 9579"/>
                <a:gd name="connsiteY2" fmla="*/ 8852 h 9672"/>
                <a:gd name="connsiteX3" fmla="*/ 8810 w 9579"/>
                <a:gd name="connsiteY3" fmla="*/ 8525 h 9672"/>
                <a:gd name="connsiteX4" fmla="*/ 8460 w 9579"/>
                <a:gd name="connsiteY4" fmla="*/ 8196 h 9672"/>
                <a:gd name="connsiteX5" fmla="*/ 7971 w 9579"/>
                <a:gd name="connsiteY5" fmla="*/ 8033 h 9672"/>
                <a:gd name="connsiteX6" fmla="*/ 7620 w 9579"/>
                <a:gd name="connsiteY6" fmla="*/ 7704 h 9672"/>
                <a:gd name="connsiteX7" fmla="*/ 6991 w 9579"/>
                <a:gd name="connsiteY7" fmla="*/ 7704 h 9672"/>
                <a:gd name="connsiteX8" fmla="*/ 6713 w 9579"/>
                <a:gd name="connsiteY8" fmla="*/ 7704 h 9672"/>
                <a:gd name="connsiteX9" fmla="*/ 6153 w 9579"/>
                <a:gd name="connsiteY9" fmla="*/ 7542 h 9672"/>
                <a:gd name="connsiteX10" fmla="*/ 5802 w 9579"/>
                <a:gd name="connsiteY10" fmla="*/ 7542 h 9672"/>
                <a:gd name="connsiteX11" fmla="*/ 5383 w 9579"/>
                <a:gd name="connsiteY11" fmla="*/ 7049 h 9672"/>
                <a:gd name="connsiteX12" fmla="*/ 4964 w 9579"/>
                <a:gd name="connsiteY12" fmla="*/ 6885 h 9672"/>
                <a:gd name="connsiteX13" fmla="*/ 4754 w 9579"/>
                <a:gd name="connsiteY13" fmla="*/ 6721 h 9672"/>
                <a:gd name="connsiteX14" fmla="*/ 4335 w 9579"/>
                <a:gd name="connsiteY14" fmla="*/ 6885 h 9672"/>
                <a:gd name="connsiteX15" fmla="*/ 3705 w 9579"/>
                <a:gd name="connsiteY15" fmla="*/ 6885 h 9672"/>
                <a:gd name="connsiteX16" fmla="*/ 3426 w 9579"/>
                <a:gd name="connsiteY16" fmla="*/ 6885 h 9672"/>
                <a:gd name="connsiteX17" fmla="*/ 3145 w 9579"/>
                <a:gd name="connsiteY17" fmla="*/ 6721 h 9672"/>
                <a:gd name="connsiteX18" fmla="*/ 2796 w 9579"/>
                <a:gd name="connsiteY18" fmla="*/ 6557 h 9672"/>
                <a:gd name="connsiteX19" fmla="*/ 2376 w 9579"/>
                <a:gd name="connsiteY19" fmla="*/ 6066 h 9672"/>
                <a:gd name="connsiteX20" fmla="*/ 2167 w 9579"/>
                <a:gd name="connsiteY20" fmla="*/ 5246 h 9672"/>
                <a:gd name="connsiteX21" fmla="*/ 1818 w 9579"/>
                <a:gd name="connsiteY21" fmla="*/ 4427 h 9672"/>
                <a:gd name="connsiteX22" fmla="*/ 1608 w 9579"/>
                <a:gd name="connsiteY22" fmla="*/ 3443 h 9672"/>
                <a:gd name="connsiteX23" fmla="*/ 1327 w 9579"/>
                <a:gd name="connsiteY23" fmla="*/ 2624 h 9672"/>
                <a:gd name="connsiteX24" fmla="*/ 1048 w 9579"/>
                <a:gd name="connsiteY24" fmla="*/ 1967 h 9672"/>
                <a:gd name="connsiteX25" fmla="*/ 768 w 9579"/>
                <a:gd name="connsiteY25" fmla="*/ 1311 h 9672"/>
                <a:gd name="connsiteX26" fmla="*/ 490 w 9579"/>
                <a:gd name="connsiteY26" fmla="*/ 656 h 9672"/>
                <a:gd name="connsiteX27" fmla="*/ 138 w 9579"/>
                <a:gd name="connsiteY27" fmla="*/ 328 h 9672"/>
                <a:gd name="connsiteX28" fmla="*/ 0 w 9579"/>
                <a:gd name="connsiteY28" fmla="*/ 0 h 9672"/>
                <a:gd name="connsiteX0" fmla="*/ 9856 w 9856"/>
                <a:gd name="connsiteY0" fmla="*/ 9661 h 9661"/>
                <a:gd name="connsiteX1" fmla="*/ 9565 w 9856"/>
                <a:gd name="connsiteY1" fmla="*/ 9152 h 9661"/>
                <a:gd name="connsiteX2" fmla="*/ 9272 w 9856"/>
                <a:gd name="connsiteY2" fmla="*/ 8813 h 9661"/>
                <a:gd name="connsiteX3" fmla="*/ 9053 w 9856"/>
                <a:gd name="connsiteY3" fmla="*/ 8475 h 9661"/>
                <a:gd name="connsiteX4" fmla="*/ 8688 w 9856"/>
                <a:gd name="connsiteY4" fmla="*/ 8135 h 9661"/>
                <a:gd name="connsiteX5" fmla="*/ 8177 w 9856"/>
                <a:gd name="connsiteY5" fmla="*/ 7966 h 9661"/>
                <a:gd name="connsiteX6" fmla="*/ 7811 w 9856"/>
                <a:gd name="connsiteY6" fmla="*/ 7626 h 9661"/>
                <a:gd name="connsiteX7" fmla="*/ 7154 w 9856"/>
                <a:gd name="connsiteY7" fmla="*/ 7626 h 9661"/>
                <a:gd name="connsiteX8" fmla="*/ 6864 w 9856"/>
                <a:gd name="connsiteY8" fmla="*/ 7626 h 9661"/>
                <a:gd name="connsiteX9" fmla="*/ 6279 w 9856"/>
                <a:gd name="connsiteY9" fmla="*/ 7459 h 9661"/>
                <a:gd name="connsiteX10" fmla="*/ 5913 w 9856"/>
                <a:gd name="connsiteY10" fmla="*/ 7459 h 9661"/>
                <a:gd name="connsiteX11" fmla="*/ 5476 w 9856"/>
                <a:gd name="connsiteY11" fmla="*/ 6949 h 9661"/>
                <a:gd name="connsiteX12" fmla="*/ 5038 w 9856"/>
                <a:gd name="connsiteY12" fmla="*/ 6779 h 9661"/>
                <a:gd name="connsiteX13" fmla="*/ 4819 w 9856"/>
                <a:gd name="connsiteY13" fmla="*/ 6610 h 9661"/>
                <a:gd name="connsiteX14" fmla="*/ 4382 w 9856"/>
                <a:gd name="connsiteY14" fmla="*/ 6779 h 9661"/>
                <a:gd name="connsiteX15" fmla="*/ 3724 w 9856"/>
                <a:gd name="connsiteY15" fmla="*/ 6779 h 9661"/>
                <a:gd name="connsiteX16" fmla="*/ 3433 w 9856"/>
                <a:gd name="connsiteY16" fmla="*/ 6779 h 9661"/>
                <a:gd name="connsiteX17" fmla="*/ 3139 w 9856"/>
                <a:gd name="connsiteY17" fmla="*/ 6610 h 9661"/>
                <a:gd name="connsiteX18" fmla="*/ 2775 w 9856"/>
                <a:gd name="connsiteY18" fmla="*/ 6440 h 9661"/>
                <a:gd name="connsiteX19" fmla="*/ 2336 w 9856"/>
                <a:gd name="connsiteY19" fmla="*/ 5933 h 9661"/>
                <a:gd name="connsiteX20" fmla="*/ 2118 w 9856"/>
                <a:gd name="connsiteY20" fmla="*/ 5085 h 9661"/>
                <a:gd name="connsiteX21" fmla="*/ 1754 w 9856"/>
                <a:gd name="connsiteY21" fmla="*/ 4238 h 9661"/>
                <a:gd name="connsiteX22" fmla="*/ 1535 w 9856"/>
                <a:gd name="connsiteY22" fmla="*/ 3221 h 9661"/>
                <a:gd name="connsiteX23" fmla="*/ 1241 w 9856"/>
                <a:gd name="connsiteY23" fmla="*/ 2374 h 9661"/>
                <a:gd name="connsiteX24" fmla="*/ 950 w 9856"/>
                <a:gd name="connsiteY24" fmla="*/ 1695 h 9661"/>
                <a:gd name="connsiteX25" fmla="*/ 658 w 9856"/>
                <a:gd name="connsiteY25" fmla="*/ 1016 h 9661"/>
                <a:gd name="connsiteX26" fmla="*/ 368 w 9856"/>
                <a:gd name="connsiteY26" fmla="*/ 339 h 9661"/>
                <a:gd name="connsiteX27" fmla="*/ 0 w 9856"/>
                <a:gd name="connsiteY27" fmla="*/ 0 h 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856" h="9661">
                  <a:moveTo>
                    <a:pt x="9856" y="9661"/>
                  </a:moveTo>
                  <a:cubicBezTo>
                    <a:pt x="9759" y="9490"/>
                    <a:pt x="9662" y="9323"/>
                    <a:pt x="9565" y="9152"/>
                  </a:cubicBezTo>
                  <a:lnTo>
                    <a:pt x="9272" y="8813"/>
                  </a:lnTo>
                  <a:lnTo>
                    <a:pt x="9053" y="8475"/>
                  </a:lnTo>
                  <a:lnTo>
                    <a:pt x="8688" y="8135"/>
                  </a:lnTo>
                  <a:lnTo>
                    <a:pt x="8177" y="7966"/>
                  </a:lnTo>
                  <a:lnTo>
                    <a:pt x="7811" y="7626"/>
                  </a:lnTo>
                  <a:lnTo>
                    <a:pt x="7154" y="7626"/>
                  </a:lnTo>
                  <a:lnTo>
                    <a:pt x="6864" y="7626"/>
                  </a:lnTo>
                  <a:lnTo>
                    <a:pt x="6279" y="7459"/>
                  </a:lnTo>
                  <a:lnTo>
                    <a:pt x="5913" y="7459"/>
                  </a:lnTo>
                  <a:lnTo>
                    <a:pt x="5476" y="6949"/>
                  </a:lnTo>
                  <a:lnTo>
                    <a:pt x="5038" y="6779"/>
                  </a:lnTo>
                  <a:lnTo>
                    <a:pt x="4819" y="6610"/>
                  </a:lnTo>
                  <a:lnTo>
                    <a:pt x="4382" y="6779"/>
                  </a:lnTo>
                  <a:lnTo>
                    <a:pt x="3724" y="6779"/>
                  </a:lnTo>
                  <a:lnTo>
                    <a:pt x="3433" y="6779"/>
                  </a:lnTo>
                  <a:lnTo>
                    <a:pt x="3139" y="6610"/>
                  </a:lnTo>
                  <a:lnTo>
                    <a:pt x="2775" y="6440"/>
                  </a:lnTo>
                  <a:lnTo>
                    <a:pt x="2336" y="5933"/>
                  </a:lnTo>
                  <a:cubicBezTo>
                    <a:pt x="2263" y="5650"/>
                    <a:pt x="2191" y="5367"/>
                    <a:pt x="2118" y="5085"/>
                  </a:cubicBezTo>
                  <a:lnTo>
                    <a:pt x="1754" y="4238"/>
                  </a:lnTo>
                  <a:cubicBezTo>
                    <a:pt x="1681" y="3898"/>
                    <a:pt x="1607" y="3560"/>
                    <a:pt x="1535" y="3221"/>
                  </a:cubicBezTo>
                  <a:lnTo>
                    <a:pt x="1241" y="2374"/>
                  </a:lnTo>
                  <a:cubicBezTo>
                    <a:pt x="1145" y="2147"/>
                    <a:pt x="1047" y="1921"/>
                    <a:pt x="950" y="1695"/>
                  </a:cubicBezTo>
                  <a:cubicBezTo>
                    <a:pt x="853" y="1468"/>
                    <a:pt x="756" y="1244"/>
                    <a:pt x="658" y="1016"/>
                  </a:cubicBezTo>
                  <a:cubicBezTo>
                    <a:pt x="561" y="791"/>
                    <a:pt x="463" y="565"/>
                    <a:pt x="368" y="339"/>
                  </a:cubicBez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27" name="Freeform 564"/>
            <p:cNvSpPr>
              <a:spLocks/>
            </p:cNvSpPr>
            <p:nvPr/>
          </p:nvSpPr>
          <p:spPr bwMode="auto">
            <a:xfrm>
              <a:off x="4730121" y="1230900"/>
              <a:ext cx="754654" cy="90346"/>
            </a:xfrm>
            <a:custGeom>
              <a:avLst/>
              <a:gdLst>
                <a:gd name="T0" fmla="*/ 284 w 284"/>
                <a:gd name="T1" fmla="*/ 34 h 34"/>
                <a:gd name="T2" fmla="*/ 278 w 284"/>
                <a:gd name="T3" fmla="*/ 29 h 34"/>
                <a:gd name="T4" fmla="*/ 271 w 284"/>
                <a:gd name="T5" fmla="*/ 20 h 34"/>
                <a:gd name="T6" fmla="*/ 266 w 284"/>
                <a:gd name="T7" fmla="*/ 15 h 34"/>
                <a:gd name="T8" fmla="*/ 258 w 284"/>
                <a:gd name="T9" fmla="*/ 11 h 34"/>
                <a:gd name="T10" fmla="*/ 255 w 284"/>
                <a:gd name="T11" fmla="*/ 9 h 34"/>
                <a:gd name="T12" fmla="*/ 250 w 284"/>
                <a:gd name="T13" fmla="*/ 8 h 34"/>
                <a:gd name="T14" fmla="*/ 245 w 284"/>
                <a:gd name="T15" fmla="*/ 6 h 34"/>
                <a:gd name="T16" fmla="*/ 239 w 284"/>
                <a:gd name="T17" fmla="*/ 5 h 34"/>
                <a:gd name="T18" fmla="*/ 231 w 284"/>
                <a:gd name="T19" fmla="*/ 4 h 34"/>
                <a:gd name="T20" fmla="*/ 227 w 284"/>
                <a:gd name="T21" fmla="*/ 3 h 34"/>
                <a:gd name="T22" fmla="*/ 215 w 284"/>
                <a:gd name="T23" fmla="*/ 3 h 34"/>
                <a:gd name="T24" fmla="*/ 208 w 284"/>
                <a:gd name="T25" fmla="*/ 2 h 34"/>
                <a:gd name="T26" fmla="*/ 198 w 284"/>
                <a:gd name="T27" fmla="*/ 1 h 34"/>
                <a:gd name="T28" fmla="*/ 188 w 284"/>
                <a:gd name="T29" fmla="*/ 1 h 34"/>
                <a:gd name="T30" fmla="*/ 180 w 284"/>
                <a:gd name="T31" fmla="*/ 0 h 34"/>
                <a:gd name="T32" fmla="*/ 171 w 284"/>
                <a:gd name="T33" fmla="*/ 0 h 34"/>
                <a:gd name="T34" fmla="*/ 159 w 284"/>
                <a:gd name="T35" fmla="*/ 0 h 34"/>
                <a:gd name="T36" fmla="*/ 148 w 284"/>
                <a:gd name="T37" fmla="*/ 0 h 34"/>
                <a:gd name="T38" fmla="*/ 137 w 284"/>
                <a:gd name="T39" fmla="*/ 1 h 34"/>
                <a:gd name="T40" fmla="*/ 130 w 284"/>
                <a:gd name="T41" fmla="*/ 1 h 34"/>
                <a:gd name="T42" fmla="*/ 121 w 284"/>
                <a:gd name="T43" fmla="*/ 2 h 34"/>
                <a:gd name="T44" fmla="*/ 112 w 284"/>
                <a:gd name="T45" fmla="*/ 3 h 34"/>
                <a:gd name="T46" fmla="*/ 100 w 284"/>
                <a:gd name="T47" fmla="*/ 4 h 34"/>
                <a:gd name="T48" fmla="*/ 91 w 284"/>
                <a:gd name="T49" fmla="*/ 6 h 34"/>
                <a:gd name="T50" fmla="*/ 85 w 284"/>
                <a:gd name="T51" fmla="*/ 6 h 34"/>
                <a:gd name="T52" fmla="*/ 76 w 284"/>
                <a:gd name="T53" fmla="*/ 9 h 34"/>
                <a:gd name="T54" fmla="*/ 70 w 284"/>
                <a:gd name="T55" fmla="*/ 12 h 34"/>
                <a:gd name="T56" fmla="*/ 63 w 284"/>
                <a:gd name="T57" fmla="*/ 15 h 34"/>
                <a:gd name="T58" fmla="*/ 56 w 284"/>
                <a:gd name="T59" fmla="*/ 19 h 34"/>
                <a:gd name="T60" fmla="*/ 46 w 284"/>
                <a:gd name="T61" fmla="*/ 25 h 34"/>
                <a:gd name="T62" fmla="*/ 40 w 284"/>
                <a:gd name="T63" fmla="*/ 27 h 34"/>
                <a:gd name="T64" fmla="*/ 36 w 284"/>
                <a:gd name="T65" fmla="*/ 29 h 34"/>
                <a:gd name="T66" fmla="*/ 32 w 284"/>
                <a:gd name="T67" fmla="*/ 29 h 34"/>
                <a:gd name="T68" fmla="*/ 26 w 284"/>
                <a:gd name="T69" fmla="*/ 30 h 34"/>
                <a:gd name="T70" fmla="*/ 21 w 284"/>
                <a:gd name="T71" fmla="*/ 30 h 34"/>
                <a:gd name="T72" fmla="*/ 14 w 284"/>
                <a:gd name="T73" fmla="*/ 30 h 34"/>
                <a:gd name="T74" fmla="*/ 9 w 284"/>
                <a:gd name="T75" fmla="*/ 29 h 34"/>
                <a:gd name="T76" fmla="*/ 3 w 284"/>
                <a:gd name="T77" fmla="*/ 25 h 34"/>
                <a:gd name="T78" fmla="*/ 0 w 284"/>
                <a:gd name="T79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4" h="34">
                  <a:moveTo>
                    <a:pt x="284" y="34"/>
                  </a:moveTo>
                  <a:lnTo>
                    <a:pt x="278" y="29"/>
                  </a:lnTo>
                  <a:lnTo>
                    <a:pt x="271" y="20"/>
                  </a:lnTo>
                  <a:lnTo>
                    <a:pt x="266" y="15"/>
                  </a:lnTo>
                  <a:lnTo>
                    <a:pt x="258" y="11"/>
                  </a:lnTo>
                  <a:lnTo>
                    <a:pt x="255" y="9"/>
                  </a:lnTo>
                  <a:lnTo>
                    <a:pt x="250" y="8"/>
                  </a:lnTo>
                  <a:lnTo>
                    <a:pt x="245" y="6"/>
                  </a:lnTo>
                  <a:lnTo>
                    <a:pt x="239" y="5"/>
                  </a:lnTo>
                  <a:lnTo>
                    <a:pt x="231" y="4"/>
                  </a:lnTo>
                  <a:lnTo>
                    <a:pt x="227" y="3"/>
                  </a:lnTo>
                  <a:lnTo>
                    <a:pt x="215" y="3"/>
                  </a:lnTo>
                  <a:lnTo>
                    <a:pt x="208" y="2"/>
                  </a:lnTo>
                  <a:lnTo>
                    <a:pt x="198" y="1"/>
                  </a:lnTo>
                  <a:lnTo>
                    <a:pt x="188" y="1"/>
                  </a:lnTo>
                  <a:lnTo>
                    <a:pt x="180" y="0"/>
                  </a:lnTo>
                  <a:lnTo>
                    <a:pt x="171" y="0"/>
                  </a:lnTo>
                  <a:lnTo>
                    <a:pt x="159" y="0"/>
                  </a:lnTo>
                  <a:lnTo>
                    <a:pt x="148" y="0"/>
                  </a:lnTo>
                  <a:lnTo>
                    <a:pt x="137" y="1"/>
                  </a:lnTo>
                  <a:lnTo>
                    <a:pt x="130" y="1"/>
                  </a:lnTo>
                  <a:lnTo>
                    <a:pt x="121" y="2"/>
                  </a:lnTo>
                  <a:lnTo>
                    <a:pt x="112" y="3"/>
                  </a:lnTo>
                  <a:lnTo>
                    <a:pt x="100" y="4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76" y="9"/>
                  </a:lnTo>
                  <a:lnTo>
                    <a:pt x="70" y="12"/>
                  </a:lnTo>
                  <a:lnTo>
                    <a:pt x="63" y="15"/>
                  </a:lnTo>
                  <a:lnTo>
                    <a:pt x="56" y="19"/>
                  </a:lnTo>
                  <a:lnTo>
                    <a:pt x="46" y="25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2" y="29"/>
                  </a:lnTo>
                  <a:lnTo>
                    <a:pt x="26" y="30"/>
                  </a:lnTo>
                  <a:lnTo>
                    <a:pt x="21" y="30"/>
                  </a:lnTo>
                  <a:lnTo>
                    <a:pt x="14" y="30"/>
                  </a:lnTo>
                  <a:lnTo>
                    <a:pt x="9" y="29"/>
                  </a:lnTo>
                  <a:lnTo>
                    <a:pt x="3" y="25"/>
                  </a:lnTo>
                  <a:lnTo>
                    <a:pt x="0" y="24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28" name="Freeform 565"/>
            <p:cNvSpPr>
              <a:spLocks/>
            </p:cNvSpPr>
            <p:nvPr/>
          </p:nvSpPr>
          <p:spPr bwMode="auto">
            <a:xfrm>
              <a:off x="2237476" y="664907"/>
              <a:ext cx="770758" cy="324189"/>
            </a:xfrm>
            <a:custGeom>
              <a:avLst/>
              <a:gdLst>
                <a:gd name="T0" fmla="*/ 436 w 440"/>
                <a:gd name="T1" fmla="*/ 0 h 153"/>
                <a:gd name="T2" fmla="*/ 419 w 440"/>
                <a:gd name="T3" fmla="*/ 0 h 153"/>
                <a:gd name="T4" fmla="*/ 408 w 440"/>
                <a:gd name="T5" fmla="*/ 1 h 153"/>
                <a:gd name="T6" fmla="*/ 397 w 440"/>
                <a:gd name="T7" fmla="*/ 3 h 153"/>
                <a:gd name="T8" fmla="*/ 391 w 440"/>
                <a:gd name="T9" fmla="*/ 6 h 153"/>
                <a:gd name="T10" fmla="*/ 385 w 440"/>
                <a:gd name="T11" fmla="*/ 8 h 153"/>
                <a:gd name="T12" fmla="*/ 377 w 440"/>
                <a:gd name="T13" fmla="*/ 14 h 153"/>
                <a:gd name="T14" fmla="*/ 369 w 440"/>
                <a:gd name="T15" fmla="*/ 20 h 153"/>
                <a:gd name="T16" fmla="*/ 361 w 440"/>
                <a:gd name="T17" fmla="*/ 28 h 153"/>
                <a:gd name="T18" fmla="*/ 351 w 440"/>
                <a:gd name="T19" fmla="*/ 36 h 153"/>
                <a:gd name="T20" fmla="*/ 345 w 440"/>
                <a:gd name="T21" fmla="*/ 42 h 153"/>
                <a:gd name="T22" fmla="*/ 339 w 440"/>
                <a:gd name="T23" fmla="*/ 46 h 153"/>
                <a:gd name="T24" fmla="*/ 331 w 440"/>
                <a:gd name="T25" fmla="*/ 51 h 153"/>
                <a:gd name="T26" fmla="*/ 325 w 440"/>
                <a:gd name="T27" fmla="*/ 54 h 153"/>
                <a:gd name="T28" fmla="*/ 314 w 440"/>
                <a:gd name="T29" fmla="*/ 59 h 153"/>
                <a:gd name="T30" fmla="*/ 304 w 440"/>
                <a:gd name="T31" fmla="*/ 65 h 153"/>
                <a:gd name="T32" fmla="*/ 297 w 440"/>
                <a:gd name="T33" fmla="*/ 71 h 153"/>
                <a:gd name="T34" fmla="*/ 291 w 440"/>
                <a:gd name="T35" fmla="*/ 77 h 153"/>
                <a:gd name="T36" fmla="*/ 286 w 440"/>
                <a:gd name="T37" fmla="*/ 82 h 153"/>
                <a:gd name="T38" fmla="*/ 280 w 440"/>
                <a:gd name="T39" fmla="*/ 91 h 153"/>
                <a:gd name="T40" fmla="*/ 273 w 440"/>
                <a:gd name="T41" fmla="*/ 102 h 153"/>
                <a:gd name="T42" fmla="*/ 268 w 440"/>
                <a:gd name="T43" fmla="*/ 108 h 153"/>
                <a:gd name="T44" fmla="*/ 261 w 440"/>
                <a:gd name="T45" fmla="*/ 114 h 153"/>
                <a:gd name="T46" fmla="*/ 254 w 440"/>
                <a:gd name="T47" fmla="*/ 118 h 153"/>
                <a:gd name="T48" fmla="*/ 248 w 440"/>
                <a:gd name="T49" fmla="*/ 120 h 153"/>
                <a:gd name="T50" fmla="*/ 240 w 440"/>
                <a:gd name="T51" fmla="*/ 122 h 153"/>
                <a:gd name="T52" fmla="*/ 233 w 440"/>
                <a:gd name="T53" fmla="*/ 122 h 153"/>
                <a:gd name="T54" fmla="*/ 228 w 440"/>
                <a:gd name="T55" fmla="*/ 121 h 153"/>
                <a:gd name="T56" fmla="*/ 220 w 440"/>
                <a:gd name="T57" fmla="*/ 119 h 153"/>
                <a:gd name="T58" fmla="*/ 213 w 440"/>
                <a:gd name="T59" fmla="*/ 115 h 153"/>
                <a:gd name="T60" fmla="*/ 205 w 440"/>
                <a:gd name="T61" fmla="*/ 109 h 153"/>
                <a:gd name="T62" fmla="*/ 195 w 440"/>
                <a:gd name="T63" fmla="*/ 103 h 153"/>
                <a:gd name="T64" fmla="*/ 189 w 440"/>
                <a:gd name="T65" fmla="*/ 100 h 153"/>
                <a:gd name="T66" fmla="*/ 182 w 440"/>
                <a:gd name="T67" fmla="*/ 98 h 153"/>
                <a:gd name="T68" fmla="*/ 173 w 440"/>
                <a:gd name="T69" fmla="*/ 96 h 153"/>
                <a:gd name="T70" fmla="*/ 166 w 440"/>
                <a:gd name="T71" fmla="*/ 94 h 153"/>
                <a:gd name="T72" fmla="*/ 155 w 440"/>
                <a:gd name="T73" fmla="*/ 94 h 153"/>
                <a:gd name="T74" fmla="*/ 145 w 440"/>
                <a:gd name="T75" fmla="*/ 96 h 153"/>
                <a:gd name="T76" fmla="*/ 139 w 440"/>
                <a:gd name="T77" fmla="*/ 99 h 153"/>
                <a:gd name="T78" fmla="*/ 129 w 440"/>
                <a:gd name="T79" fmla="*/ 104 h 153"/>
                <a:gd name="T80" fmla="*/ 122 w 440"/>
                <a:gd name="T81" fmla="*/ 108 h 153"/>
                <a:gd name="T82" fmla="*/ 116 w 440"/>
                <a:gd name="T83" fmla="*/ 114 h 153"/>
                <a:gd name="T84" fmla="*/ 112 w 440"/>
                <a:gd name="T85" fmla="*/ 119 h 153"/>
                <a:gd name="T86" fmla="*/ 107 w 440"/>
                <a:gd name="T87" fmla="*/ 125 h 153"/>
                <a:gd name="T88" fmla="*/ 102 w 440"/>
                <a:gd name="T89" fmla="*/ 132 h 153"/>
                <a:gd name="T90" fmla="*/ 96 w 440"/>
                <a:gd name="T91" fmla="*/ 138 h 153"/>
                <a:gd name="T92" fmla="*/ 92 w 440"/>
                <a:gd name="T93" fmla="*/ 142 h 153"/>
                <a:gd name="T94" fmla="*/ 85 w 440"/>
                <a:gd name="T95" fmla="*/ 146 h 153"/>
                <a:gd name="T96" fmla="*/ 79 w 440"/>
                <a:gd name="T97" fmla="*/ 149 h 153"/>
                <a:gd name="T98" fmla="*/ 73 w 440"/>
                <a:gd name="T99" fmla="*/ 151 h 153"/>
                <a:gd name="T100" fmla="*/ 67 w 440"/>
                <a:gd name="T101" fmla="*/ 153 h 153"/>
                <a:gd name="T102" fmla="*/ 62 w 440"/>
                <a:gd name="T103" fmla="*/ 153 h 153"/>
                <a:gd name="T104" fmla="*/ 56 w 440"/>
                <a:gd name="T105" fmla="*/ 153 h 153"/>
                <a:gd name="T106" fmla="*/ 47 w 440"/>
                <a:gd name="T107" fmla="*/ 151 h 153"/>
                <a:gd name="T108" fmla="*/ 39 w 440"/>
                <a:gd name="T109" fmla="*/ 149 h 153"/>
                <a:gd name="T110" fmla="*/ 33 w 440"/>
                <a:gd name="T111" fmla="*/ 148 h 153"/>
                <a:gd name="T112" fmla="*/ 23 w 440"/>
                <a:gd name="T113" fmla="*/ 145 h 153"/>
                <a:gd name="T114" fmla="*/ 16 w 440"/>
                <a:gd name="T115" fmla="*/ 145 h 153"/>
                <a:gd name="T116" fmla="*/ 7 w 440"/>
                <a:gd name="T117" fmla="*/ 145 h 153"/>
                <a:gd name="connsiteX0" fmla="*/ 9841 w 9841"/>
                <a:gd name="connsiteY0" fmla="*/ 0 h 10000"/>
                <a:gd name="connsiteX1" fmla="*/ 9750 w 9841"/>
                <a:gd name="connsiteY1" fmla="*/ 0 h 10000"/>
                <a:gd name="connsiteX2" fmla="*/ 9636 w 9841"/>
                <a:gd name="connsiteY2" fmla="*/ 0 h 10000"/>
                <a:gd name="connsiteX3" fmla="*/ 9364 w 9841"/>
                <a:gd name="connsiteY3" fmla="*/ 0 h 10000"/>
                <a:gd name="connsiteX4" fmla="*/ 9205 w 9841"/>
                <a:gd name="connsiteY4" fmla="*/ 0 h 10000"/>
                <a:gd name="connsiteX5" fmla="*/ 9114 w 9841"/>
                <a:gd name="connsiteY5" fmla="*/ 65 h 10000"/>
                <a:gd name="connsiteX6" fmla="*/ 9000 w 9841"/>
                <a:gd name="connsiteY6" fmla="*/ 131 h 10000"/>
                <a:gd name="connsiteX7" fmla="*/ 8864 w 9841"/>
                <a:gd name="connsiteY7" fmla="*/ 196 h 10000"/>
                <a:gd name="connsiteX8" fmla="*/ 8796 w 9841"/>
                <a:gd name="connsiteY8" fmla="*/ 327 h 10000"/>
                <a:gd name="connsiteX9" fmla="*/ 8727 w 9841"/>
                <a:gd name="connsiteY9" fmla="*/ 392 h 10000"/>
                <a:gd name="connsiteX10" fmla="*/ 8636 w 9841"/>
                <a:gd name="connsiteY10" fmla="*/ 458 h 10000"/>
                <a:gd name="connsiteX11" fmla="*/ 8591 w 9841"/>
                <a:gd name="connsiteY11" fmla="*/ 523 h 10000"/>
                <a:gd name="connsiteX12" fmla="*/ 8477 w 9841"/>
                <a:gd name="connsiteY12" fmla="*/ 719 h 10000"/>
                <a:gd name="connsiteX13" fmla="*/ 8409 w 9841"/>
                <a:gd name="connsiteY13" fmla="*/ 915 h 10000"/>
                <a:gd name="connsiteX14" fmla="*/ 8341 w 9841"/>
                <a:gd name="connsiteY14" fmla="*/ 1111 h 10000"/>
                <a:gd name="connsiteX15" fmla="*/ 8227 w 9841"/>
                <a:gd name="connsiteY15" fmla="*/ 1307 h 10000"/>
                <a:gd name="connsiteX16" fmla="*/ 8136 w 9841"/>
                <a:gd name="connsiteY16" fmla="*/ 1569 h 10000"/>
                <a:gd name="connsiteX17" fmla="*/ 8046 w 9841"/>
                <a:gd name="connsiteY17" fmla="*/ 1830 h 10000"/>
                <a:gd name="connsiteX18" fmla="*/ 7932 w 9841"/>
                <a:gd name="connsiteY18" fmla="*/ 2092 h 10000"/>
                <a:gd name="connsiteX19" fmla="*/ 7818 w 9841"/>
                <a:gd name="connsiteY19" fmla="*/ 2353 h 10000"/>
                <a:gd name="connsiteX20" fmla="*/ 7750 w 9841"/>
                <a:gd name="connsiteY20" fmla="*/ 2549 h 10000"/>
                <a:gd name="connsiteX21" fmla="*/ 7682 w 9841"/>
                <a:gd name="connsiteY21" fmla="*/ 2745 h 10000"/>
                <a:gd name="connsiteX22" fmla="*/ 7614 w 9841"/>
                <a:gd name="connsiteY22" fmla="*/ 2876 h 10000"/>
                <a:gd name="connsiteX23" fmla="*/ 7546 w 9841"/>
                <a:gd name="connsiteY23" fmla="*/ 3007 h 10000"/>
                <a:gd name="connsiteX24" fmla="*/ 7432 w 9841"/>
                <a:gd name="connsiteY24" fmla="*/ 3203 h 10000"/>
                <a:gd name="connsiteX25" fmla="*/ 7364 w 9841"/>
                <a:gd name="connsiteY25" fmla="*/ 3333 h 10000"/>
                <a:gd name="connsiteX26" fmla="*/ 7296 w 9841"/>
                <a:gd name="connsiteY26" fmla="*/ 3399 h 10000"/>
                <a:gd name="connsiteX27" fmla="*/ 7227 w 9841"/>
                <a:gd name="connsiteY27" fmla="*/ 3529 h 10000"/>
                <a:gd name="connsiteX28" fmla="*/ 7136 w 9841"/>
                <a:gd name="connsiteY28" fmla="*/ 3660 h 10000"/>
                <a:gd name="connsiteX29" fmla="*/ 6977 w 9841"/>
                <a:gd name="connsiteY29" fmla="*/ 3856 h 10000"/>
                <a:gd name="connsiteX30" fmla="*/ 6841 w 9841"/>
                <a:gd name="connsiteY30" fmla="*/ 4052 h 10000"/>
                <a:gd name="connsiteX31" fmla="*/ 6750 w 9841"/>
                <a:gd name="connsiteY31" fmla="*/ 4248 h 10000"/>
                <a:gd name="connsiteX32" fmla="*/ 6636 w 9841"/>
                <a:gd name="connsiteY32" fmla="*/ 4444 h 10000"/>
                <a:gd name="connsiteX33" fmla="*/ 6591 w 9841"/>
                <a:gd name="connsiteY33" fmla="*/ 4641 h 10000"/>
                <a:gd name="connsiteX34" fmla="*/ 6523 w 9841"/>
                <a:gd name="connsiteY34" fmla="*/ 4837 h 10000"/>
                <a:gd name="connsiteX35" fmla="*/ 6455 w 9841"/>
                <a:gd name="connsiteY35" fmla="*/ 5033 h 10000"/>
                <a:gd name="connsiteX36" fmla="*/ 6386 w 9841"/>
                <a:gd name="connsiteY36" fmla="*/ 5229 h 10000"/>
                <a:gd name="connsiteX37" fmla="*/ 6341 w 9841"/>
                <a:gd name="connsiteY37" fmla="*/ 5359 h 10000"/>
                <a:gd name="connsiteX38" fmla="*/ 6273 w 9841"/>
                <a:gd name="connsiteY38" fmla="*/ 5686 h 10000"/>
                <a:gd name="connsiteX39" fmla="*/ 6205 w 9841"/>
                <a:gd name="connsiteY39" fmla="*/ 5948 h 10000"/>
                <a:gd name="connsiteX40" fmla="*/ 6114 w 9841"/>
                <a:gd name="connsiteY40" fmla="*/ 6340 h 10000"/>
                <a:gd name="connsiteX41" fmla="*/ 6046 w 9841"/>
                <a:gd name="connsiteY41" fmla="*/ 6667 h 10000"/>
                <a:gd name="connsiteX42" fmla="*/ 6000 w 9841"/>
                <a:gd name="connsiteY42" fmla="*/ 6863 h 10000"/>
                <a:gd name="connsiteX43" fmla="*/ 5932 w 9841"/>
                <a:gd name="connsiteY43" fmla="*/ 7059 h 10000"/>
                <a:gd name="connsiteX44" fmla="*/ 5864 w 9841"/>
                <a:gd name="connsiteY44" fmla="*/ 7255 h 10000"/>
                <a:gd name="connsiteX45" fmla="*/ 5773 w 9841"/>
                <a:gd name="connsiteY45" fmla="*/ 7451 h 10000"/>
                <a:gd name="connsiteX46" fmla="*/ 5682 w 9841"/>
                <a:gd name="connsiteY46" fmla="*/ 7647 h 10000"/>
                <a:gd name="connsiteX47" fmla="*/ 5614 w 9841"/>
                <a:gd name="connsiteY47" fmla="*/ 7712 h 10000"/>
                <a:gd name="connsiteX48" fmla="*/ 5546 w 9841"/>
                <a:gd name="connsiteY48" fmla="*/ 7778 h 10000"/>
                <a:gd name="connsiteX49" fmla="*/ 5477 w 9841"/>
                <a:gd name="connsiteY49" fmla="*/ 7843 h 10000"/>
                <a:gd name="connsiteX50" fmla="*/ 5409 w 9841"/>
                <a:gd name="connsiteY50" fmla="*/ 7908 h 10000"/>
                <a:gd name="connsiteX51" fmla="*/ 5296 w 9841"/>
                <a:gd name="connsiteY51" fmla="*/ 7974 h 10000"/>
                <a:gd name="connsiteX52" fmla="*/ 5205 w 9841"/>
                <a:gd name="connsiteY52" fmla="*/ 7974 h 10000"/>
                <a:gd name="connsiteX53" fmla="*/ 5136 w 9841"/>
                <a:gd name="connsiteY53" fmla="*/ 7974 h 10000"/>
                <a:gd name="connsiteX54" fmla="*/ 5091 w 9841"/>
                <a:gd name="connsiteY54" fmla="*/ 7974 h 10000"/>
                <a:gd name="connsiteX55" fmla="*/ 5023 w 9841"/>
                <a:gd name="connsiteY55" fmla="*/ 7908 h 10000"/>
                <a:gd name="connsiteX56" fmla="*/ 4955 w 9841"/>
                <a:gd name="connsiteY56" fmla="*/ 7843 h 10000"/>
                <a:gd name="connsiteX57" fmla="*/ 4841 w 9841"/>
                <a:gd name="connsiteY57" fmla="*/ 7778 h 10000"/>
                <a:gd name="connsiteX58" fmla="*/ 4773 w 9841"/>
                <a:gd name="connsiteY58" fmla="*/ 7647 h 10000"/>
                <a:gd name="connsiteX59" fmla="*/ 4682 w 9841"/>
                <a:gd name="connsiteY59" fmla="*/ 7516 h 10000"/>
                <a:gd name="connsiteX60" fmla="*/ 4568 w 9841"/>
                <a:gd name="connsiteY60" fmla="*/ 7320 h 10000"/>
                <a:gd name="connsiteX61" fmla="*/ 4500 w 9841"/>
                <a:gd name="connsiteY61" fmla="*/ 7124 h 10000"/>
                <a:gd name="connsiteX62" fmla="*/ 4364 w 9841"/>
                <a:gd name="connsiteY62" fmla="*/ 6928 h 10000"/>
                <a:gd name="connsiteX63" fmla="*/ 4273 w 9841"/>
                <a:gd name="connsiteY63" fmla="*/ 6732 h 10000"/>
                <a:gd name="connsiteX64" fmla="*/ 4205 w 9841"/>
                <a:gd name="connsiteY64" fmla="*/ 6667 h 10000"/>
                <a:gd name="connsiteX65" fmla="*/ 4136 w 9841"/>
                <a:gd name="connsiteY65" fmla="*/ 6536 h 10000"/>
                <a:gd name="connsiteX66" fmla="*/ 4046 w 9841"/>
                <a:gd name="connsiteY66" fmla="*/ 6471 h 10000"/>
                <a:gd name="connsiteX67" fmla="*/ 3977 w 9841"/>
                <a:gd name="connsiteY67" fmla="*/ 6405 h 10000"/>
                <a:gd name="connsiteX68" fmla="*/ 3864 w 9841"/>
                <a:gd name="connsiteY68" fmla="*/ 6340 h 10000"/>
                <a:gd name="connsiteX69" fmla="*/ 3773 w 9841"/>
                <a:gd name="connsiteY69" fmla="*/ 6275 h 10000"/>
                <a:gd name="connsiteX70" fmla="*/ 3705 w 9841"/>
                <a:gd name="connsiteY70" fmla="*/ 6209 h 10000"/>
                <a:gd name="connsiteX71" fmla="*/ 3614 w 9841"/>
                <a:gd name="connsiteY71" fmla="*/ 6144 h 10000"/>
                <a:gd name="connsiteX72" fmla="*/ 3477 w 9841"/>
                <a:gd name="connsiteY72" fmla="*/ 6144 h 10000"/>
                <a:gd name="connsiteX73" fmla="*/ 3364 w 9841"/>
                <a:gd name="connsiteY73" fmla="*/ 6144 h 10000"/>
                <a:gd name="connsiteX74" fmla="*/ 3250 w 9841"/>
                <a:gd name="connsiteY74" fmla="*/ 6209 h 10000"/>
                <a:gd name="connsiteX75" fmla="*/ 3136 w 9841"/>
                <a:gd name="connsiteY75" fmla="*/ 6275 h 10000"/>
                <a:gd name="connsiteX76" fmla="*/ 3068 w 9841"/>
                <a:gd name="connsiteY76" fmla="*/ 6340 h 10000"/>
                <a:gd name="connsiteX77" fmla="*/ 3000 w 9841"/>
                <a:gd name="connsiteY77" fmla="*/ 6471 h 10000"/>
                <a:gd name="connsiteX78" fmla="*/ 2864 w 9841"/>
                <a:gd name="connsiteY78" fmla="*/ 6601 h 10000"/>
                <a:gd name="connsiteX79" fmla="*/ 2773 w 9841"/>
                <a:gd name="connsiteY79" fmla="*/ 6797 h 10000"/>
                <a:gd name="connsiteX80" fmla="*/ 2682 w 9841"/>
                <a:gd name="connsiteY80" fmla="*/ 6993 h 10000"/>
                <a:gd name="connsiteX81" fmla="*/ 2614 w 9841"/>
                <a:gd name="connsiteY81" fmla="*/ 7059 h 10000"/>
                <a:gd name="connsiteX82" fmla="*/ 2546 w 9841"/>
                <a:gd name="connsiteY82" fmla="*/ 7255 h 10000"/>
                <a:gd name="connsiteX83" fmla="*/ 2477 w 9841"/>
                <a:gd name="connsiteY83" fmla="*/ 7451 h 10000"/>
                <a:gd name="connsiteX84" fmla="*/ 2409 w 9841"/>
                <a:gd name="connsiteY84" fmla="*/ 7647 h 10000"/>
                <a:gd name="connsiteX85" fmla="*/ 2386 w 9841"/>
                <a:gd name="connsiteY85" fmla="*/ 7778 h 10000"/>
                <a:gd name="connsiteX86" fmla="*/ 2341 w 9841"/>
                <a:gd name="connsiteY86" fmla="*/ 7974 h 10000"/>
                <a:gd name="connsiteX87" fmla="*/ 2273 w 9841"/>
                <a:gd name="connsiteY87" fmla="*/ 8170 h 10000"/>
                <a:gd name="connsiteX88" fmla="*/ 2227 w 9841"/>
                <a:gd name="connsiteY88" fmla="*/ 8431 h 10000"/>
                <a:gd name="connsiteX89" fmla="*/ 2159 w 9841"/>
                <a:gd name="connsiteY89" fmla="*/ 8627 h 10000"/>
                <a:gd name="connsiteX90" fmla="*/ 2091 w 9841"/>
                <a:gd name="connsiteY90" fmla="*/ 8824 h 10000"/>
                <a:gd name="connsiteX91" fmla="*/ 2023 w 9841"/>
                <a:gd name="connsiteY91" fmla="*/ 9020 h 10000"/>
                <a:gd name="connsiteX92" fmla="*/ 2000 w 9841"/>
                <a:gd name="connsiteY92" fmla="*/ 9085 h 10000"/>
                <a:gd name="connsiteX93" fmla="*/ 1932 w 9841"/>
                <a:gd name="connsiteY93" fmla="*/ 9281 h 10000"/>
                <a:gd name="connsiteX94" fmla="*/ 1841 w 9841"/>
                <a:gd name="connsiteY94" fmla="*/ 9477 h 10000"/>
                <a:gd name="connsiteX95" fmla="*/ 1773 w 9841"/>
                <a:gd name="connsiteY95" fmla="*/ 9542 h 10000"/>
                <a:gd name="connsiteX96" fmla="*/ 1727 w 9841"/>
                <a:gd name="connsiteY96" fmla="*/ 9673 h 10000"/>
                <a:gd name="connsiteX97" fmla="*/ 1636 w 9841"/>
                <a:gd name="connsiteY97" fmla="*/ 9739 h 10000"/>
                <a:gd name="connsiteX98" fmla="*/ 1568 w 9841"/>
                <a:gd name="connsiteY98" fmla="*/ 9869 h 10000"/>
                <a:gd name="connsiteX99" fmla="*/ 1500 w 9841"/>
                <a:gd name="connsiteY99" fmla="*/ 9869 h 10000"/>
                <a:gd name="connsiteX100" fmla="*/ 1432 w 9841"/>
                <a:gd name="connsiteY100" fmla="*/ 9935 h 10000"/>
                <a:gd name="connsiteX101" fmla="*/ 1364 w 9841"/>
                <a:gd name="connsiteY101" fmla="*/ 10000 h 10000"/>
                <a:gd name="connsiteX102" fmla="*/ 1296 w 9841"/>
                <a:gd name="connsiteY102" fmla="*/ 10000 h 10000"/>
                <a:gd name="connsiteX103" fmla="*/ 1250 w 9841"/>
                <a:gd name="connsiteY103" fmla="*/ 10000 h 10000"/>
                <a:gd name="connsiteX104" fmla="*/ 1182 w 9841"/>
                <a:gd name="connsiteY104" fmla="*/ 10000 h 10000"/>
                <a:gd name="connsiteX105" fmla="*/ 1114 w 9841"/>
                <a:gd name="connsiteY105" fmla="*/ 10000 h 10000"/>
                <a:gd name="connsiteX106" fmla="*/ 1023 w 9841"/>
                <a:gd name="connsiteY106" fmla="*/ 9935 h 10000"/>
                <a:gd name="connsiteX107" fmla="*/ 909 w 9841"/>
                <a:gd name="connsiteY107" fmla="*/ 9869 h 10000"/>
                <a:gd name="connsiteX108" fmla="*/ 796 w 9841"/>
                <a:gd name="connsiteY108" fmla="*/ 9804 h 10000"/>
                <a:gd name="connsiteX109" fmla="*/ 727 w 9841"/>
                <a:gd name="connsiteY109" fmla="*/ 9739 h 10000"/>
                <a:gd name="connsiteX110" fmla="*/ 659 w 9841"/>
                <a:gd name="connsiteY110" fmla="*/ 9673 h 10000"/>
                <a:gd name="connsiteX111" fmla="*/ 591 w 9841"/>
                <a:gd name="connsiteY111" fmla="*/ 9673 h 10000"/>
                <a:gd name="connsiteX112" fmla="*/ 455 w 9841"/>
                <a:gd name="connsiteY112" fmla="*/ 9542 h 10000"/>
                <a:gd name="connsiteX113" fmla="*/ 364 w 9841"/>
                <a:gd name="connsiteY113" fmla="*/ 9477 h 10000"/>
                <a:gd name="connsiteX114" fmla="*/ 296 w 9841"/>
                <a:gd name="connsiteY114" fmla="*/ 9477 h 10000"/>
                <a:gd name="connsiteX115" fmla="*/ 205 w 9841"/>
                <a:gd name="connsiteY115" fmla="*/ 9477 h 10000"/>
                <a:gd name="connsiteX116" fmla="*/ 114 w 9841"/>
                <a:gd name="connsiteY116" fmla="*/ 9477 h 10000"/>
                <a:gd name="connsiteX117" fmla="*/ 0 w 9841"/>
                <a:gd name="connsiteY117" fmla="*/ 9477 h 10000"/>
                <a:gd name="connsiteX0" fmla="*/ 9884 w 9884"/>
                <a:gd name="connsiteY0" fmla="*/ 0 h 10000"/>
                <a:gd name="connsiteX1" fmla="*/ 9792 w 9884"/>
                <a:gd name="connsiteY1" fmla="*/ 0 h 10000"/>
                <a:gd name="connsiteX2" fmla="*/ 9676 w 9884"/>
                <a:gd name="connsiteY2" fmla="*/ 0 h 10000"/>
                <a:gd name="connsiteX3" fmla="*/ 9399 w 9884"/>
                <a:gd name="connsiteY3" fmla="*/ 0 h 10000"/>
                <a:gd name="connsiteX4" fmla="*/ 9238 w 9884"/>
                <a:gd name="connsiteY4" fmla="*/ 0 h 10000"/>
                <a:gd name="connsiteX5" fmla="*/ 9145 w 9884"/>
                <a:gd name="connsiteY5" fmla="*/ 65 h 10000"/>
                <a:gd name="connsiteX6" fmla="*/ 9029 w 9884"/>
                <a:gd name="connsiteY6" fmla="*/ 131 h 10000"/>
                <a:gd name="connsiteX7" fmla="*/ 8891 w 9884"/>
                <a:gd name="connsiteY7" fmla="*/ 196 h 10000"/>
                <a:gd name="connsiteX8" fmla="*/ 8822 w 9884"/>
                <a:gd name="connsiteY8" fmla="*/ 327 h 10000"/>
                <a:gd name="connsiteX9" fmla="*/ 8752 w 9884"/>
                <a:gd name="connsiteY9" fmla="*/ 392 h 10000"/>
                <a:gd name="connsiteX10" fmla="*/ 8660 w 9884"/>
                <a:gd name="connsiteY10" fmla="*/ 458 h 10000"/>
                <a:gd name="connsiteX11" fmla="*/ 8614 w 9884"/>
                <a:gd name="connsiteY11" fmla="*/ 523 h 10000"/>
                <a:gd name="connsiteX12" fmla="*/ 8498 w 9884"/>
                <a:gd name="connsiteY12" fmla="*/ 719 h 10000"/>
                <a:gd name="connsiteX13" fmla="*/ 8429 w 9884"/>
                <a:gd name="connsiteY13" fmla="*/ 915 h 10000"/>
                <a:gd name="connsiteX14" fmla="*/ 8360 w 9884"/>
                <a:gd name="connsiteY14" fmla="*/ 1111 h 10000"/>
                <a:gd name="connsiteX15" fmla="*/ 8244 w 9884"/>
                <a:gd name="connsiteY15" fmla="*/ 1307 h 10000"/>
                <a:gd name="connsiteX16" fmla="*/ 8151 w 9884"/>
                <a:gd name="connsiteY16" fmla="*/ 1569 h 10000"/>
                <a:gd name="connsiteX17" fmla="*/ 8060 w 9884"/>
                <a:gd name="connsiteY17" fmla="*/ 1830 h 10000"/>
                <a:gd name="connsiteX18" fmla="*/ 7944 w 9884"/>
                <a:gd name="connsiteY18" fmla="*/ 2092 h 10000"/>
                <a:gd name="connsiteX19" fmla="*/ 7828 w 9884"/>
                <a:gd name="connsiteY19" fmla="*/ 2353 h 10000"/>
                <a:gd name="connsiteX20" fmla="*/ 7759 w 9884"/>
                <a:gd name="connsiteY20" fmla="*/ 2549 h 10000"/>
                <a:gd name="connsiteX21" fmla="*/ 7690 w 9884"/>
                <a:gd name="connsiteY21" fmla="*/ 2745 h 10000"/>
                <a:gd name="connsiteX22" fmla="*/ 7621 w 9884"/>
                <a:gd name="connsiteY22" fmla="*/ 2876 h 10000"/>
                <a:gd name="connsiteX23" fmla="*/ 7552 w 9884"/>
                <a:gd name="connsiteY23" fmla="*/ 3007 h 10000"/>
                <a:gd name="connsiteX24" fmla="*/ 7436 w 9884"/>
                <a:gd name="connsiteY24" fmla="*/ 3203 h 10000"/>
                <a:gd name="connsiteX25" fmla="*/ 7367 w 9884"/>
                <a:gd name="connsiteY25" fmla="*/ 3333 h 10000"/>
                <a:gd name="connsiteX26" fmla="*/ 7298 w 9884"/>
                <a:gd name="connsiteY26" fmla="*/ 3399 h 10000"/>
                <a:gd name="connsiteX27" fmla="*/ 7228 w 9884"/>
                <a:gd name="connsiteY27" fmla="*/ 3529 h 10000"/>
                <a:gd name="connsiteX28" fmla="*/ 7135 w 9884"/>
                <a:gd name="connsiteY28" fmla="*/ 3660 h 10000"/>
                <a:gd name="connsiteX29" fmla="*/ 6974 w 9884"/>
                <a:gd name="connsiteY29" fmla="*/ 3856 h 10000"/>
                <a:gd name="connsiteX30" fmla="*/ 6836 w 9884"/>
                <a:gd name="connsiteY30" fmla="*/ 4052 h 10000"/>
                <a:gd name="connsiteX31" fmla="*/ 6743 w 9884"/>
                <a:gd name="connsiteY31" fmla="*/ 4248 h 10000"/>
                <a:gd name="connsiteX32" fmla="*/ 6627 w 9884"/>
                <a:gd name="connsiteY32" fmla="*/ 4444 h 10000"/>
                <a:gd name="connsiteX33" fmla="*/ 6581 w 9884"/>
                <a:gd name="connsiteY33" fmla="*/ 4641 h 10000"/>
                <a:gd name="connsiteX34" fmla="*/ 6512 w 9884"/>
                <a:gd name="connsiteY34" fmla="*/ 4837 h 10000"/>
                <a:gd name="connsiteX35" fmla="*/ 6443 w 9884"/>
                <a:gd name="connsiteY35" fmla="*/ 5033 h 10000"/>
                <a:gd name="connsiteX36" fmla="*/ 6373 w 9884"/>
                <a:gd name="connsiteY36" fmla="*/ 5229 h 10000"/>
                <a:gd name="connsiteX37" fmla="*/ 6327 w 9884"/>
                <a:gd name="connsiteY37" fmla="*/ 5359 h 10000"/>
                <a:gd name="connsiteX38" fmla="*/ 6258 w 9884"/>
                <a:gd name="connsiteY38" fmla="*/ 5686 h 10000"/>
                <a:gd name="connsiteX39" fmla="*/ 6189 w 9884"/>
                <a:gd name="connsiteY39" fmla="*/ 5948 h 10000"/>
                <a:gd name="connsiteX40" fmla="*/ 6097 w 9884"/>
                <a:gd name="connsiteY40" fmla="*/ 6340 h 10000"/>
                <a:gd name="connsiteX41" fmla="*/ 6028 w 9884"/>
                <a:gd name="connsiteY41" fmla="*/ 6667 h 10000"/>
                <a:gd name="connsiteX42" fmla="*/ 5981 w 9884"/>
                <a:gd name="connsiteY42" fmla="*/ 6863 h 10000"/>
                <a:gd name="connsiteX43" fmla="*/ 5912 w 9884"/>
                <a:gd name="connsiteY43" fmla="*/ 7059 h 10000"/>
                <a:gd name="connsiteX44" fmla="*/ 5843 w 9884"/>
                <a:gd name="connsiteY44" fmla="*/ 7255 h 10000"/>
                <a:gd name="connsiteX45" fmla="*/ 5750 w 9884"/>
                <a:gd name="connsiteY45" fmla="*/ 7451 h 10000"/>
                <a:gd name="connsiteX46" fmla="*/ 5658 w 9884"/>
                <a:gd name="connsiteY46" fmla="*/ 7647 h 10000"/>
                <a:gd name="connsiteX47" fmla="*/ 5589 w 9884"/>
                <a:gd name="connsiteY47" fmla="*/ 7712 h 10000"/>
                <a:gd name="connsiteX48" fmla="*/ 5520 w 9884"/>
                <a:gd name="connsiteY48" fmla="*/ 7778 h 10000"/>
                <a:gd name="connsiteX49" fmla="*/ 5449 w 9884"/>
                <a:gd name="connsiteY49" fmla="*/ 7843 h 10000"/>
                <a:gd name="connsiteX50" fmla="*/ 5380 w 9884"/>
                <a:gd name="connsiteY50" fmla="*/ 7908 h 10000"/>
                <a:gd name="connsiteX51" fmla="*/ 5266 w 9884"/>
                <a:gd name="connsiteY51" fmla="*/ 7974 h 10000"/>
                <a:gd name="connsiteX52" fmla="*/ 5173 w 9884"/>
                <a:gd name="connsiteY52" fmla="*/ 7974 h 10000"/>
                <a:gd name="connsiteX53" fmla="*/ 5103 w 9884"/>
                <a:gd name="connsiteY53" fmla="*/ 7974 h 10000"/>
                <a:gd name="connsiteX54" fmla="*/ 5057 w 9884"/>
                <a:gd name="connsiteY54" fmla="*/ 7974 h 10000"/>
                <a:gd name="connsiteX55" fmla="*/ 4988 w 9884"/>
                <a:gd name="connsiteY55" fmla="*/ 7908 h 10000"/>
                <a:gd name="connsiteX56" fmla="*/ 4919 w 9884"/>
                <a:gd name="connsiteY56" fmla="*/ 7843 h 10000"/>
                <a:gd name="connsiteX57" fmla="*/ 4803 w 9884"/>
                <a:gd name="connsiteY57" fmla="*/ 7778 h 10000"/>
                <a:gd name="connsiteX58" fmla="*/ 4734 w 9884"/>
                <a:gd name="connsiteY58" fmla="*/ 7647 h 10000"/>
                <a:gd name="connsiteX59" fmla="*/ 4642 w 9884"/>
                <a:gd name="connsiteY59" fmla="*/ 7516 h 10000"/>
                <a:gd name="connsiteX60" fmla="*/ 4526 w 9884"/>
                <a:gd name="connsiteY60" fmla="*/ 7320 h 10000"/>
                <a:gd name="connsiteX61" fmla="*/ 4457 w 9884"/>
                <a:gd name="connsiteY61" fmla="*/ 7124 h 10000"/>
                <a:gd name="connsiteX62" fmla="*/ 4319 w 9884"/>
                <a:gd name="connsiteY62" fmla="*/ 6928 h 10000"/>
                <a:gd name="connsiteX63" fmla="*/ 4226 w 9884"/>
                <a:gd name="connsiteY63" fmla="*/ 6732 h 10000"/>
                <a:gd name="connsiteX64" fmla="*/ 4157 w 9884"/>
                <a:gd name="connsiteY64" fmla="*/ 6667 h 10000"/>
                <a:gd name="connsiteX65" fmla="*/ 4087 w 9884"/>
                <a:gd name="connsiteY65" fmla="*/ 6536 h 10000"/>
                <a:gd name="connsiteX66" fmla="*/ 3995 w 9884"/>
                <a:gd name="connsiteY66" fmla="*/ 6471 h 10000"/>
                <a:gd name="connsiteX67" fmla="*/ 3925 w 9884"/>
                <a:gd name="connsiteY67" fmla="*/ 6405 h 10000"/>
                <a:gd name="connsiteX68" fmla="*/ 3810 w 9884"/>
                <a:gd name="connsiteY68" fmla="*/ 6340 h 10000"/>
                <a:gd name="connsiteX69" fmla="*/ 3718 w 9884"/>
                <a:gd name="connsiteY69" fmla="*/ 6275 h 10000"/>
                <a:gd name="connsiteX70" fmla="*/ 3649 w 9884"/>
                <a:gd name="connsiteY70" fmla="*/ 6209 h 10000"/>
                <a:gd name="connsiteX71" fmla="*/ 3556 w 9884"/>
                <a:gd name="connsiteY71" fmla="*/ 6144 h 10000"/>
                <a:gd name="connsiteX72" fmla="*/ 3417 w 9884"/>
                <a:gd name="connsiteY72" fmla="*/ 6144 h 10000"/>
                <a:gd name="connsiteX73" fmla="*/ 3302 w 9884"/>
                <a:gd name="connsiteY73" fmla="*/ 6144 h 10000"/>
                <a:gd name="connsiteX74" fmla="*/ 3187 w 9884"/>
                <a:gd name="connsiteY74" fmla="*/ 6209 h 10000"/>
                <a:gd name="connsiteX75" fmla="*/ 3071 w 9884"/>
                <a:gd name="connsiteY75" fmla="*/ 6275 h 10000"/>
                <a:gd name="connsiteX76" fmla="*/ 3002 w 9884"/>
                <a:gd name="connsiteY76" fmla="*/ 6340 h 10000"/>
                <a:gd name="connsiteX77" fmla="*/ 2932 w 9884"/>
                <a:gd name="connsiteY77" fmla="*/ 6471 h 10000"/>
                <a:gd name="connsiteX78" fmla="*/ 2794 w 9884"/>
                <a:gd name="connsiteY78" fmla="*/ 6601 h 10000"/>
                <a:gd name="connsiteX79" fmla="*/ 2702 w 9884"/>
                <a:gd name="connsiteY79" fmla="*/ 6797 h 10000"/>
                <a:gd name="connsiteX80" fmla="*/ 2609 w 9884"/>
                <a:gd name="connsiteY80" fmla="*/ 6993 h 10000"/>
                <a:gd name="connsiteX81" fmla="*/ 2540 w 9884"/>
                <a:gd name="connsiteY81" fmla="*/ 7059 h 10000"/>
                <a:gd name="connsiteX82" fmla="*/ 2471 w 9884"/>
                <a:gd name="connsiteY82" fmla="*/ 7255 h 10000"/>
                <a:gd name="connsiteX83" fmla="*/ 2401 w 9884"/>
                <a:gd name="connsiteY83" fmla="*/ 7451 h 10000"/>
                <a:gd name="connsiteX84" fmla="*/ 2332 w 9884"/>
                <a:gd name="connsiteY84" fmla="*/ 7647 h 10000"/>
                <a:gd name="connsiteX85" fmla="*/ 2309 w 9884"/>
                <a:gd name="connsiteY85" fmla="*/ 7778 h 10000"/>
                <a:gd name="connsiteX86" fmla="*/ 2263 w 9884"/>
                <a:gd name="connsiteY86" fmla="*/ 7974 h 10000"/>
                <a:gd name="connsiteX87" fmla="*/ 2194 w 9884"/>
                <a:gd name="connsiteY87" fmla="*/ 8170 h 10000"/>
                <a:gd name="connsiteX88" fmla="*/ 2147 w 9884"/>
                <a:gd name="connsiteY88" fmla="*/ 8431 h 10000"/>
                <a:gd name="connsiteX89" fmla="*/ 2078 w 9884"/>
                <a:gd name="connsiteY89" fmla="*/ 8627 h 10000"/>
                <a:gd name="connsiteX90" fmla="*/ 2009 w 9884"/>
                <a:gd name="connsiteY90" fmla="*/ 8824 h 10000"/>
                <a:gd name="connsiteX91" fmla="*/ 1940 w 9884"/>
                <a:gd name="connsiteY91" fmla="*/ 9020 h 10000"/>
                <a:gd name="connsiteX92" fmla="*/ 1916 w 9884"/>
                <a:gd name="connsiteY92" fmla="*/ 9085 h 10000"/>
                <a:gd name="connsiteX93" fmla="*/ 1847 w 9884"/>
                <a:gd name="connsiteY93" fmla="*/ 9281 h 10000"/>
                <a:gd name="connsiteX94" fmla="*/ 1755 w 9884"/>
                <a:gd name="connsiteY94" fmla="*/ 9477 h 10000"/>
                <a:gd name="connsiteX95" fmla="*/ 1686 w 9884"/>
                <a:gd name="connsiteY95" fmla="*/ 9542 h 10000"/>
                <a:gd name="connsiteX96" fmla="*/ 1639 w 9884"/>
                <a:gd name="connsiteY96" fmla="*/ 9673 h 10000"/>
                <a:gd name="connsiteX97" fmla="*/ 1546 w 9884"/>
                <a:gd name="connsiteY97" fmla="*/ 9739 h 10000"/>
                <a:gd name="connsiteX98" fmla="*/ 1477 w 9884"/>
                <a:gd name="connsiteY98" fmla="*/ 9869 h 10000"/>
                <a:gd name="connsiteX99" fmla="*/ 1408 w 9884"/>
                <a:gd name="connsiteY99" fmla="*/ 9869 h 10000"/>
                <a:gd name="connsiteX100" fmla="*/ 1339 w 9884"/>
                <a:gd name="connsiteY100" fmla="*/ 9935 h 10000"/>
                <a:gd name="connsiteX101" fmla="*/ 1270 w 9884"/>
                <a:gd name="connsiteY101" fmla="*/ 10000 h 10000"/>
                <a:gd name="connsiteX102" fmla="*/ 1201 w 9884"/>
                <a:gd name="connsiteY102" fmla="*/ 10000 h 10000"/>
                <a:gd name="connsiteX103" fmla="*/ 1154 w 9884"/>
                <a:gd name="connsiteY103" fmla="*/ 10000 h 10000"/>
                <a:gd name="connsiteX104" fmla="*/ 1085 w 9884"/>
                <a:gd name="connsiteY104" fmla="*/ 10000 h 10000"/>
                <a:gd name="connsiteX105" fmla="*/ 1016 w 9884"/>
                <a:gd name="connsiteY105" fmla="*/ 10000 h 10000"/>
                <a:gd name="connsiteX106" fmla="*/ 924 w 9884"/>
                <a:gd name="connsiteY106" fmla="*/ 9935 h 10000"/>
                <a:gd name="connsiteX107" fmla="*/ 808 w 9884"/>
                <a:gd name="connsiteY107" fmla="*/ 9869 h 10000"/>
                <a:gd name="connsiteX108" fmla="*/ 693 w 9884"/>
                <a:gd name="connsiteY108" fmla="*/ 9804 h 10000"/>
                <a:gd name="connsiteX109" fmla="*/ 623 w 9884"/>
                <a:gd name="connsiteY109" fmla="*/ 9739 h 10000"/>
                <a:gd name="connsiteX110" fmla="*/ 554 w 9884"/>
                <a:gd name="connsiteY110" fmla="*/ 9673 h 10000"/>
                <a:gd name="connsiteX111" fmla="*/ 485 w 9884"/>
                <a:gd name="connsiteY111" fmla="*/ 9673 h 10000"/>
                <a:gd name="connsiteX112" fmla="*/ 346 w 9884"/>
                <a:gd name="connsiteY112" fmla="*/ 9542 h 10000"/>
                <a:gd name="connsiteX113" fmla="*/ 254 w 9884"/>
                <a:gd name="connsiteY113" fmla="*/ 9477 h 10000"/>
                <a:gd name="connsiteX114" fmla="*/ 185 w 9884"/>
                <a:gd name="connsiteY114" fmla="*/ 9477 h 10000"/>
                <a:gd name="connsiteX115" fmla="*/ 92 w 9884"/>
                <a:gd name="connsiteY115" fmla="*/ 9477 h 10000"/>
                <a:gd name="connsiteX116" fmla="*/ 0 w 9884"/>
                <a:gd name="connsiteY116" fmla="*/ 9477 h 10000"/>
                <a:gd name="connsiteX0" fmla="*/ 9907 w 9907"/>
                <a:gd name="connsiteY0" fmla="*/ 0 h 10000"/>
                <a:gd name="connsiteX1" fmla="*/ 9814 w 9907"/>
                <a:gd name="connsiteY1" fmla="*/ 0 h 10000"/>
                <a:gd name="connsiteX2" fmla="*/ 9697 w 9907"/>
                <a:gd name="connsiteY2" fmla="*/ 0 h 10000"/>
                <a:gd name="connsiteX3" fmla="*/ 9416 w 9907"/>
                <a:gd name="connsiteY3" fmla="*/ 0 h 10000"/>
                <a:gd name="connsiteX4" fmla="*/ 9253 w 9907"/>
                <a:gd name="connsiteY4" fmla="*/ 0 h 10000"/>
                <a:gd name="connsiteX5" fmla="*/ 9159 w 9907"/>
                <a:gd name="connsiteY5" fmla="*/ 65 h 10000"/>
                <a:gd name="connsiteX6" fmla="*/ 9042 w 9907"/>
                <a:gd name="connsiteY6" fmla="*/ 131 h 10000"/>
                <a:gd name="connsiteX7" fmla="*/ 8902 w 9907"/>
                <a:gd name="connsiteY7" fmla="*/ 196 h 10000"/>
                <a:gd name="connsiteX8" fmla="*/ 8833 w 9907"/>
                <a:gd name="connsiteY8" fmla="*/ 327 h 10000"/>
                <a:gd name="connsiteX9" fmla="*/ 8762 w 9907"/>
                <a:gd name="connsiteY9" fmla="*/ 392 h 10000"/>
                <a:gd name="connsiteX10" fmla="*/ 8669 w 9907"/>
                <a:gd name="connsiteY10" fmla="*/ 458 h 10000"/>
                <a:gd name="connsiteX11" fmla="*/ 8622 w 9907"/>
                <a:gd name="connsiteY11" fmla="*/ 523 h 10000"/>
                <a:gd name="connsiteX12" fmla="*/ 8505 w 9907"/>
                <a:gd name="connsiteY12" fmla="*/ 719 h 10000"/>
                <a:gd name="connsiteX13" fmla="*/ 8435 w 9907"/>
                <a:gd name="connsiteY13" fmla="*/ 915 h 10000"/>
                <a:gd name="connsiteX14" fmla="*/ 8365 w 9907"/>
                <a:gd name="connsiteY14" fmla="*/ 1111 h 10000"/>
                <a:gd name="connsiteX15" fmla="*/ 8248 w 9907"/>
                <a:gd name="connsiteY15" fmla="*/ 1307 h 10000"/>
                <a:gd name="connsiteX16" fmla="*/ 8154 w 9907"/>
                <a:gd name="connsiteY16" fmla="*/ 1569 h 10000"/>
                <a:gd name="connsiteX17" fmla="*/ 8062 w 9907"/>
                <a:gd name="connsiteY17" fmla="*/ 1830 h 10000"/>
                <a:gd name="connsiteX18" fmla="*/ 7944 w 9907"/>
                <a:gd name="connsiteY18" fmla="*/ 2092 h 10000"/>
                <a:gd name="connsiteX19" fmla="*/ 7827 w 9907"/>
                <a:gd name="connsiteY19" fmla="*/ 2353 h 10000"/>
                <a:gd name="connsiteX20" fmla="*/ 7757 w 9907"/>
                <a:gd name="connsiteY20" fmla="*/ 2549 h 10000"/>
                <a:gd name="connsiteX21" fmla="*/ 7687 w 9907"/>
                <a:gd name="connsiteY21" fmla="*/ 2745 h 10000"/>
                <a:gd name="connsiteX22" fmla="*/ 7617 w 9907"/>
                <a:gd name="connsiteY22" fmla="*/ 2876 h 10000"/>
                <a:gd name="connsiteX23" fmla="*/ 7548 w 9907"/>
                <a:gd name="connsiteY23" fmla="*/ 3007 h 10000"/>
                <a:gd name="connsiteX24" fmla="*/ 7430 w 9907"/>
                <a:gd name="connsiteY24" fmla="*/ 3203 h 10000"/>
                <a:gd name="connsiteX25" fmla="*/ 7360 w 9907"/>
                <a:gd name="connsiteY25" fmla="*/ 3333 h 10000"/>
                <a:gd name="connsiteX26" fmla="*/ 7291 w 9907"/>
                <a:gd name="connsiteY26" fmla="*/ 3399 h 10000"/>
                <a:gd name="connsiteX27" fmla="*/ 7220 w 9907"/>
                <a:gd name="connsiteY27" fmla="*/ 3529 h 10000"/>
                <a:gd name="connsiteX28" fmla="*/ 7126 w 9907"/>
                <a:gd name="connsiteY28" fmla="*/ 3660 h 10000"/>
                <a:gd name="connsiteX29" fmla="*/ 6963 w 9907"/>
                <a:gd name="connsiteY29" fmla="*/ 3856 h 10000"/>
                <a:gd name="connsiteX30" fmla="*/ 6823 w 9907"/>
                <a:gd name="connsiteY30" fmla="*/ 4052 h 10000"/>
                <a:gd name="connsiteX31" fmla="*/ 6729 w 9907"/>
                <a:gd name="connsiteY31" fmla="*/ 4248 h 10000"/>
                <a:gd name="connsiteX32" fmla="*/ 6612 w 9907"/>
                <a:gd name="connsiteY32" fmla="*/ 4444 h 10000"/>
                <a:gd name="connsiteX33" fmla="*/ 6565 w 9907"/>
                <a:gd name="connsiteY33" fmla="*/ 4641 h 10000"/>
                <a:gd name="connsiteX34" fmla="*/ 6495 w 9907"/>
                <a:gd name="connsiteY34" fmla="*/ 4837 h 10000"/>
                <a:gd name="connsiteX35" fmla="*/ 6426 w 9907"/>
                <a:gd name="connsiteY35" fmla="*/ 5033 h 10000"/>
                <a:gd name="connsiteX36" fmla="*/ 6355 w 9907"/>
                <a:gd name="connsiteY36" fmla="*/ 5229 h 10000"/>
                <a:gd name="connsiteX37" fmla="*/ 6308 w 9907"/>
                <a:gd name="connsiteY37" fmla="*/ 5359 h 10000"/>
                <a:gd name="connsiteX38" fmla="*/ 6238 w 9907"/>
                <a:gd name="connsiteY38" fmla="*/ 5686 h 10000"/>
                <a:gd name="connsiteX39" fmla="*/ 6169 w 9907"/>
                <a:gd name="connsiteY39" fmla="*/ 5948 h 10000"/>
                <a:gd name="connsiteX40" fmla="*/ 6076 w 9907"/>
                <a:gd name="connsiteY40" fmla="*/ 6340 h 10000"/>
                <a:gd name="connsiteX41" fmla="*/ 6006 w 9907"/>
                <a:gd name="connsiteY41" fmla="*/ 6667 h 10000"/>
                <a:gd name="connsiteX42" fmla="*/ 5958 w 9907"/>
                <a:gd name="connsiteY42" fmla="*/ 6863 h 10000"/>
                <a:gd name="connsiteX43" fmla="*/ 5888 w 9907"/>
                <a:gd name="connsiteY43" fmla="*/ 7059 h 10000"/>
                <a:gd name="connsiteX44" fmla="*/ 5819 w 9907"/>
                <a:gd name="connsiteY44" fmla="*/ 7255 h 10000"/>
                <a:gd name="connsiteX45" fmla="*/ 5724 w 9907"/>
                <a:gd name="connsiteY45" fmla="*/ 7451 h 10000"/>
                <a:gd name="connsiteX46" fmla="*/ 5631 w 9907"/>
                <a:gd name="connsiteY46" fmla="*/ 7647 h 10000"/>
                <a:gd name="connsiteX47" fmla="*/ 5562 w 9907"/>
                <a:gd name="connsiteY47" fmla="*/ 7712 h 10000"/>
                <a:gd name="connsiteX48" fmla="*/ 5492 w 9907"/>
                <a:gd name="connsiteY48" fmla="*/ 7778 h 10000"/>
                <a:gd name="connsiteX49" fmla="*/ 5420 w 9907"/>
                <a:gd name="connsiteY49" fmla="*/ 7843 h 10000"/>
                <a:gd name="connsiteX50" fmla="*/ 5350 w 9907"/>
                <a:gd name="connsiteY50" fmla="*/ 7908 h 10000"/>
                <a:gd name="connsiteX51" fmla="*/ 5235 w 9907"/>
                <a:gd name="connsiteY51" fmla="*/ 7974 h 10000"/>
                <a:gd name="connsiteX52" fmla="*/ 5141 w 9907"/>
                <a:gd name="connsiteY52" fmla="*/ 7974 h 10000"/>
                <a:gd name="connsiteX53" fmla="*/ 5070 w 9907"/>
                <a:gd name="connsiteY53" fmla="*/ 7974 h 10000"/>
                <a:gd name="connsiteX54" fmla="*/ 5023 w 9907"/>
                <a:gd name="connsiteY54" fmla="*/ 7974 h 10000"/>
                <a:gd name="connsiteX55" fmla="*/ 4954 w 9907"/>
                <a:gd name="connsiteY55" fmla="*/ 7908 h 10000"/>
                <a:gd name="connsiteX56" fmla="*/ 4884 w 9907"/>
                <a:gd name="connsiteY56" fmla="*/ 7843 h 10000"/>
                <a:gd name="connsiteX57" fmla="*/ 4766 w 9907"/>
                <a:gd name="connsiteY57" fmla="*/ 7778 h 10000"/>
                <a:gd name="connsiteX58" fmla="*/ 4697 w 9907"/>
                <a:gd name="connsiteY58" fmla="*/ 7647 h 10000"/>
                <a:gd name="connsiteX59" fmla="*/ 4603 w 9907"/>
                <a:gd name="connsiteY59" fmla="*/ 7516 h 10000"/>
                <a:gd name="connsiteX60" fmla="*/ 4486 w 9907"/>
                <a:gd name="connsiteY60" fmla="*/ 7320 h 10000"/>
                <a:gd name="connsiteX61" fmla="*/ 4416 w 9907"/>
                <a:gd name="connsiteY61" fmla="*/ 7124 h 10000"/>
                <a:gd name="connsiteX62" fmla="*/ 4277 w 9907"/>
                <a:gd name="connsiteY62" fmla="*/ 6928 h 10000"/>
                <a:gd name="connsiteX63" fmla="*/ 4183 w 9907"/>
                <a:gd name="connsiteY63" fmla="*/ 6732 h 10000"/>
                <a:gd name="connsiteX64" fmla="*/ 4113 w 9907"/>
                <a:gd name="connsiteY64" fmla="*/ 6667 h 10000"/>
                <a:gd name="connsiteX65" fmla="*/ 4042 w 9907"/>
                <a:gd name="connsiteY65" fmla="*/ 6536 h 10000"/>
                <a:gd name="connsiteX66" fmla="*/ 3949 w 9907"/>
                <a:gd name="connsiteY66" fmla="*/ 6471 h 10000"/>
                <a:gd name="connsiteX67" fmla="*/ 3878 w 9907"/>
                <a:gd name="connsiteY67" fmla="*/ 6405 h 10000"/>
                <a:gd name="connsiteX68" fmla="*/ 3762 w 9907"/>
                <a:gd name="connsiteY68" fmla="*/ 6340 h 10000"/>
                <a:gd name="connsiteX69" fmla="*/ 3669 w 9907"/>
                <a:gd name="connsiteY69" fmla="*/ 6275 h 10000"/>
                <a:gd name="connsiteX70" fmla="*/ 3599 w 9907"/>
                <a:gd name="connsiteY70" fmla="*/ 6209 h 10000"/>
                <a:gd name="connsiteX71" fmla="*/ 3505 w 9907"/>
                <a:gd name="connsiteY71" fmla="*/ 6144 h 10000"/>
                <a:gd name="connsiteX72" fmla="*/ 3364 w 9907"/>
                <a:gd name="connsiteY72" fmla="*/ 6144 h 10000"/>
                <a:gd name="connsiteX73" fmla="*/ 3248 w 9907"/>
                <a:gd name="connsiteY73" fmla="*/ 6144 h 10000"/>
                <a:gd name="connsiteX74" fmla="*/ 3131 w 9907"/>
                <a:gd name="connsiteY74" fmla="*/ 6209 h 10000"/>
                <a:gd name="connsiteX75" fmla="*/ 3014 w 9907"/>
                <a:gd name="connsiteY75" fmla="*/ 6275 h 10000"/>
                <a:gd name="connsiteX76" fmla="*/ 2944 w 9907"/>
                <a:gd name="connsiteY76" fmla="*/ 6340 h 10000"/>
                <a:gd name="connsiteX77" fmla="*/ 2873 w 9907"/>
                <a:gd name="connsiteY77" fmla="*/ 6471 h 10000"/>
                <a:gd name="connsiteX78" fmla="*/ 2734 w 9907"/>
                <a:gd name="connsiteY78" fmla="*/ 6601 h 10000"/>
                <a:gd name="connsiteX79" fmla="*/ 2641 w 9907"/>
                <a:gd name="connsiteY79" fmla="*/ 6797 h 10000"/>
                <a:gd name="connsiteX80" fmla="*/ 2547 w 9907"/>
                <a:gd name="connsiteY80" fmla="*/ 6993 h 10000"/>
                <a:gd name="connsiteX81" fmla="*/ 2477 w 9907"/>
                <a:gd name="connsiteY81" fmla="*/ 7059 h 10000"/>
                <a:gd name="connsiteX82" fmla="*/ 2407 w 9907"/>
                <a:gd name="connsiteY82" fmla="*/ 7255 h 10000"/>
                <a:gd name="connsiteX83" fmla="*/ 2336 w 9907"/>
                <a:gd name="connsiteY83" fmla="*/ 7451 h 10000"/>
                <a:gd name="connsiteX84" fmla="*/ 2266 w 9907"/>
                <a:gd name="connsiteY84" fmla="*/ 7647 h 10000"/>
                <a:gd name="connsiteX85" fmla="*/ 2243 w 9907"/>
                <a:gd name="connsiteY85" fmla="*/ 7778 h 10000"/>
                <a:gd name="connsiteX86" fmla="*/ 2197 w 9907"/>
                <a:gd name="connsiteY86" fmla="*/ 7974 h 10000"/>
                <a:gd name="connsiteX87" fmla="*/ 2127 w 9907"/>
                <a:gd name="connsiteY87" fmla="*/ 8170 h 10000"/>
                <a:gd name="connsiteX88" fmla="*/ 2079 w 9907"/>
                <a:gd name="connsiteY88" fmla="*/ 8431 h 10000"/>
                <a:gd name="connsiteX89" fmla="*/ 2009 w 9907"/>
                <a:gd name="connsiteY89" fmla="*/ 8627 h 10000"/>
                <a:gd name="connsiteX90" fmla="*/ 1940 w 9907"/>
                <a:gd name="connsiteY90" fmla="*/ 8824 h 10000"/>
                <a:gd name="connsiteX91" fmla="*/ 1870 w 9907"/>
                <a:gd name="connsiteY91" fmla="*/ 9020 h 10000"/>
                <a:gd name="connsiteX92" fmla="*/ 1845 w 9907"/>
                <a:gd name="connsiteY92" fmla="*/ 9085 h 10000"/>
                <a:gd name="connsiteX93" fmla="*/ 1776 w 9907"/>
                <a:gd name="connsiteY93" fmla="*/ 9281 h 10000"/>
                <a:gd name="connsiteX94" fmla="*/ 1683 w 9907"/>
                <a:gd name="connsiteY94" fmla="*/ 9477 h 10000"/>
                <a:gd name="connsiteX95" fmla="*/ 1613 w 9907"/>
                <a:gd name="connsiteY95" fmla="*/ 9542 h 10000"/>
                <a:gd name="connsiteX96" fmla="*/ 1565 w 9907"/>
                <a:gd name="connsiteY96" fmla="*/ 9673 h 10000"/>
                <a:gd name="connsiteX97" fmla="*/ 1471 w 9907"/>
                <a:gd name="connsiteY97" fmla="*/ 9739 h 10000"/>
                <a:gd name="connsiteX98" fmla="*/ 1401 w 9907"/>
                <a:gd name="connsiteY98" fmla="*/ 9869 h 10000"/>
                <a:gd name="connsiteX99" fmla="*/ 1332 w 9907"/>
                <a:gd name="connsiteY99" fmla="*/ 9869 h 10000"/>
                <a:gd name="connsiteX100" fmla="*/ 1262 w 9907"/>
                <a:gd name="connsiteY100" fmla="*/ 9935 h 10000"/>
                <a:gd name="connsiteX101" fmla="*/ 1192 w 9907"/>
                <a:gd name="connsiteY101" fmla="*/ 10000 h 10000"/>
                <a:gd name="connsiteX102" fmla="*/ 1122 w 9907"/>
                <a:gd name="connsiteY102" fmla="*/ 10000 h 10000"/>
                <a:gd name="connsiteX103" fmla="*/ 1075 w 9907"/>
                <a:gd name="connsiteY103" fmla="*/ 10000 h 10000"/>
                <a:gd name="connsiteX104" fmla="*/ 1005 w 9907"/>
                <a:gd name="connsiteY104" fmla="*/ 10000 h 10000"/>
                <a:gd name="connsiteX105" fmla="*/ 935 w 9907"/>
                <a:gd name="connsiteY105" fmla="*/ 10000 h 10000"/>
                <a:gd name="connsiteX106" fmla="*/ 842 w 9907"/>
                <a:gd name="connsiteY106" fmla="*/ 9935 h 10000"/>
                <a:gd name="connsiteX107" fmla="*/ 724 w 9907"/>
                <a:gd name="connsiteY107" fmla="*/ 9869 h 10000"/>
                <a:gd name="connsiteX108" fmla="*/ 608 w 9907"/>
                <a:gd name="connsiteY108" fmla="*/ 9804 h 10000"/>
                <a:gd name="connsiteX109" fmla="*/ 537 w 9907"/>
                <a:gd name="connsiteY109" fmla="*/ 9739 h 10000"/>
                <a:gd name="connsiteX110" fmla="*/ 468 w 9907"/>
                <a:gd name="connsiteY110" fmla="*/ 9673 h 10000"/>
                <a:gd name="connsiteX111" fmla="*/ 398 w 9907"/>
                <a:gd name="connsiteY111" fmla="*/ 9673 h 10000"/>
                <a:gd name="connsiteX112" fmla="*/ 257 w 9907"/>
                <a:gd name="connsiteY112" fmla="*/ 9542 h 10000"/>
                <a:gd name="connsiteX113" fmla="*/ 164 w 9907"/>
                <a:gd name="connsiteY113" fmla="*/ 9477 h 10000"/>
                <a:gd name="connsiteX114" fmla="*/ 94 w 9907"/>
                <a:gd name="connsiteY114" fmla="*/ 9477 h 10000"/>
                <a:gd name="connsiteX115" fmla="*/ 0 w 9907"/>
                <a:gd name="connsiteY115" fmla="*/ 9477 h 10000"/>
                <a:gd name="connsiteX0" fmla="*/ 9905 w 9905"/>
                <a:gd name="connsiteY0" fmla="*/ 0 h 10000"/>
                <a:gd name="connsiteX1" fmla="*/ 9811 w 9905"/>
                <a:gd name="connsiteY1" fmla="*/ 0 h 10000"/>
                <a:gd name="connsiteX2" fmla="*/ 9693 w 9905"/>
                <a:gd name="connsiteY2" fmla="*/ 0 h 10000"/>
                <a:gd name="connsiteX3" fmla="*/ 9409 w 9905"/>
                <a:gd name="connsiteY3" fmla="*/ 0 h 10000"/>
                <a:gd name="connsiteX4" fmla="*/ 9245 w 9905"/>
                <a:gd name="connsiteY4" fmla="*/ 0 h 10000"/>
                <a:gd name="connsiteX5" fmla="*/ 9150 w 9905"/>
                <a:gd name="connsiteY5" fmla="*/ 65 h 10000"/>
                <a:gd name="connsiteX6" fmla="*/ 9032 w 9905"/>
                <a:gd name="connsiteY6" fmla="*/ 131 h 10000"/>
                <a:gd name="connsiteX7" fmla="*/ 8891 w 9905"/>
                <a:gd name="connsiteY7" fmla="*/ 196 h 10000"/>
                <a:gd name="connsiteX8" fmla="*/ 8821 w 9905"/>
                <a:gd name="connsiteY8" fmla="*/ 327 h 10000"/>
                <a:gd name="connsiteX9" fmla="*/ 8749 w 9905"/>
                <a:gd name="connsiteY9" fmla="*/ 392 h 10000"/>
                <a:gd name="connsiteX10" fmla="*/ 8655 w 9905"/>
                <a:gd name="connsiteY10" fmla="*/ 458 h 10000"/>
                <a:gd name="connsiteX11" fmla="*/ 8608 w 9905"/>
                <a:gd name="connsiteY11" fmla="*/ 523 h 10000"/>
                <a:gd name="connsiteX12" fmla="*/ 8490 w 9905"/>
                <a:gd name="connsiteY12" fmla="*/ 719 h 10000"/>
                <a:gd name="connsiteX13" fmla="*/ 8419 w 9905"/>
                <a:gd name="connsiteY13" fmla="*/ 915 h 10000"/>
                <a:gd name="connsiteX14" fmla="*/ 8349 w 9905"/>
                <a:gd name="connsiteY14" fmla="*/ 1111 h 10000"/>
                <a:gd name="connsiteX15" fmla="*/ 8230 w 9905"/>
                <a:gd name="connsiteY15" fmla="*/ 1307 h 10000"/>
                <a:gd name="connsiteX16" fmla="*/ 8136 w 9905"/>
                <a:gd name="connsiteY16" fmla="*/ 1569 h 10000"/>
                <a:gd name="connsiteX17" fmla="*/ 8043 w 9905"/>
                <a:gd name="connsiteY17" fmla="*/ 1830 h 10000"/>
                <a:gd name="connsiteX18" fmla="*/ 7924 w 9905"/>
                <a:gd name="connsiteY18" fmla="*/ 2092 h 10000"/>
                <a:gd name="connsiteX19" fmla="*/ 7805 w 9905"/>
                <a:gd name="connsiteY19" fmla="*/ 2353 h 10000"/>
                <a:gd name="connsiteX20" fmla="*/ 7735 w 9905"/>
                <a:gd name="connsiteY20" fmla="*/ 2549 h 10000"/>
                <a:gd name="connsiteX21" fmla="*/ 7664 w 9905"/>
                <a:gd name="connsiteY21" fmla="*/ 2745 h 10000"/>
                <a:gd name="connsiteX22" fmla="*/ 7594 w 9905"/>
                <a:gd name="connsiteY22" fmla="*/ 2876 h 10000"/>
                <a:gd name="connsiteX23" fmla="*/ 7524 w 9905"/>
                <a:gd name="connsiteY23" fmla="*/ 3007 h 10000"/>
                <a:gd name="connsiteX24" fmla="*/ 7405 w 9905"/>
                <a:gd name="connsiteY24" fmla="*/ 3203 h 10000"/>
                <a:gd name="connsiteX25" fmla="*/ 7334 w 9905"/>
                <a:gd name="connsiteY25" fmla="*/ 3333 h 10000"/>
                <a:gd name="connsiteX26" fmla="*/ 7264 w 9905"/>
                <a:gd name="connsiteY26" fmla="*/ 3399 h 10000"/>
                <a:gd name="connsiteX27" fmla="*/ 7193 w 9905"/>
                <a:gd name="connsiteY27" fmla="*/ 3529 h 10000"/>
                <a:gd name="connsiteX28" fmla="*/ 7098 w 9905"/>
                <a:gd name="connsiteY28" fmla="*/ 3660 h 10000"/>
                <a:gd name="connsiteX29" fmla="*/ 6933 w 9905"/>
                <a:gd name="connsiteY29" fmla="*/ 3856 h 10000"/>
                <a:gd name="connsiteX30" fmla="*/ 6792 w 9905"/>
                <a:gd name="connsiteY30" fmla="*/ 4052 h 10000"/>
                <a:gd name="connsiteX31" fmla="*/ 6697 w 9905"/>
                <a:gd name="connsiteY31" fmla="*/ 4248 h 10000"/>
                <a:gd name="connsiteX32" fmla="*/ 6579 w 9905"/>
                <a:gd name="connsiteY32" fmla="*/ 4444 h 10000"/>
                <a:gd name="connsiteX33" fmla="*/ 6532 w 9905"/>
                <a:gd name="connsiteY33" fmla="*/ 4641 h 10000"/>
                <a:gd name="connsiteX34" fmla="*/ 6461 w 9905"/>
                <a:gd name="connsiteY34" fmla="*/ 4837 h 10000"/>
                <a:gd name="connsiteX35" fmla="*/ 6391 w 9905"/>
                <a:gd name="connsiteY35" fmla="*/ 5033 h 10000"/>
                <a:gd name="connsiteX36" fmla="*/ 6320 w 9905"/>
                <a:gd name="connsiteY36" fmla="*/ 5229 h 10000"/>
                <a:gd name="connsiteX37" fmla="*/ 6272 w 9905"/>
                <a:gd name="connsiteY37" fmla="*/ 5359 h 10000"/>
                <a:gd name="connsiteX38" fmla="*/ 6202 w 9905"/>
                <a:gd name="connsiteY38" fmla="*/ 5686 h 10000"/>
                <a:gd name="connsiteX39" fmla="*/ 6132 w 9905"/>
                <a:gd name="connsiteY39" fmla="*/ 5948 h 10000"/>
                <a:gd name="connsiteX40" fmla="*/ 6038 w 9905"/>
                <a:gd name="connsiteY40" fmla="*/ 6340 h 10000"/>
                <a:gd name="connsiteX41" fmla="*/ 5967 w 9905"/>
                <a:gd name="connsiteY41" fmla="*/ 6667 h 10000"/>
                <a:gd name="connsiteX42" fmla="*/ 5919 w 9905"/>
                <a:gd name="connsiteY42" fmla="*/ 6863 h 10000"/>
                <a:gd name="connsiteX43" fmla="*/ 5848 w 9905"/>
                <a:gd name="connsiteY43" fmla="*/ 7059 h 10000"/>
                <a:gd name="connsiteX44" fmla="*/ 5779 w 9905"/>
                <a:gd name="connsiteY44" fmla="*/ 7255 h 10000"/>
                <a:gd name="connsiteX45" fmla="*/ 5683 w 9905"/>
                <a:gd name="connsiteY45" fmla="*/ 7451 h 10000"/>
                <a:gd name="connsiteX46" fmla="*/ 5589 w 9905"/>
                <a:gd name="connsiteY46" fmla="*/ 7647 h 10000"/>
                <a:gd name="connsiteX47" fmla="*/ 5519 w 9905"/>
                <a:gd name="connsiteY47" fmla="*/ 7712 h 10000"/>
                <a:gd name="connsiteX48" fmla="*/ 5449 w 9905"/>
                <a:gd name="connsiteY48" fmla="*/ 7778 h 10000"/>
                <a:gd name="connsiteX49" fmla="*/ 5376 w 9905"/>
                <a:gd name="connsiteY49" fmla="*/ 7843 h 10000"/>
                <a:gd name="connsiteX50" fmla="*/ 5305 w 9905"/>
                <a:gd name="connsiteY50" fmla="*/ 7908 h 10000"/>
                <a:gd name="connsiteX51" fmla="*/ 5189 w 9905"/>
                <a:gd name="connsiteY51" fmla="*/ 7974 h 10000"/>
                <a:gd name="connsiteX52" fmla="*/ 5094 w 9905"/>
                <a:gd name="connsiteY52" fmla="*/ 7974 h 10000"/>
                <a:gd name="connsiteX53" fmla="*/ 5023 w 9905"/>
                <a:gd name="connsiteY53" fmla="*/ 7974 h 10000"/>
                <a:gd name="connsiteX54" fmla="*/ 4975 w 9905"/>
                <a:gd name="connsiteY54" fmla="*/ 7974 h 10000"/>
                <a:gd name="connsiteX55" fmla="*/ 4906 w 9905"/>
                <a:gd name="connsiteY55" fmla="*/ 7908 h 10000"/>
                <a:gd name="connsiteX56" fmla="*/ 4835 w 9905"/>
                <a:gd name="connsiteY56" fmla="*/ 7843 h 10000"/>
                <a:gd name="connsiteX57" fmla="*/ 4716 w 9905"/>
                <a:gd name="connsiteY57" fmla="*/ 7778 h 10000"/>
                <a:gd name="connsiteX58" fmla="*/ 4646 w 9905"/>
                <a:gd name="connsiteY58" fmla="*/ 7647 h 10000"/>
                <a:gd name="connsiteX59" fmla="*/ 4551 w 9905"/>
                <a:gd name="connsiteY59" fmla="*/ 7516 h 10000"/>
                <a:gd name="connsiteX60" fmla="*/ 4433 w 9905"/>
                <a:gd name="connsiteY60" fmla="*/ 7320 h 10000"/>
                <a:gd name="connsiteX61" fmla="*/ 4362 w 9905"/>
                <a:gd name="connsiteY61" fmla="*/ 7124 h 10000"/>
                <a:gd name="connsiteX62" fmla="*/ 4222 w 9905"/>
                <a:gd name="connsiteY62" fmla="*/ 6928 h 10000"/>
                <a:gd name="connsiteX63" fmla="*/ 4127 w 9905"/>
                <a:gd name="connsiteY63" fmla="*/ 6732 h 10000"/>
                <a:gd name="connsiteX64" fmla="*/ 4057 w 9905"/>
                <a:gd name="connsiteY64" fmla="*/ 6667 h 10000"/>
                <a:gd name="connsiteX65" fmla="*/ 3985 w 9905"/>
                <a:gd name="connsiteY65" fmla="*/ 6536 h 10000"/>
                <a:gd name="connsiteX66" fmla="*/ 3891 w 9905"/>
                <a:gd name="connsiteY66" fmla="*/ 6471 h 10000"/>
                <a:gd name="connsiteX67" fmla="*/ 3819 w 9905"/>
                <a:gd name="connsiteY67" fmla="*/ 6405 h 10000"/>
                <a:gd name="connsiteX68" fmla="*/ 3702 w 9905"/>
                <a:gd name="connsiteY68" fmla="*/ 6340 h 10000"/>
                <a:gd name="connsiteX69" fmla="*/ 3608 w 9905"/>
                <a:gd name="connsiteY69" fmla="*/ 6275 h 10000"/>
                <a:gd name="connsiteX70" fmla="*/ 3538 w 9905"/>
                <a:gd name="connsiteY70" fmla="*/ 6209 h 10000"/>
                <a:gd name="connsiteX71" fmla="*/ 3443 w 9905"/>
                <a:gd name="connsiteY71" fmla="*/ 6144 h 10000"/>
                <a:gd name="connsiteX72" fmla="*/ 3301 w 9905"/>
                <a:gd name="connsiteY72" fmla="*/ 6144 h 10000"/>
                <a:gd name="connsiteX73" fmla="*/ 3183 w 9905"/>
                <a:gd name="connsiteY73" fmla="*/ 6144 h 10000"/>
                <a:gd name="connsiteX74" fmla="*/ 3065 w 9905"/>
                <a:gd name="connsiteY74" fmla="*/ 6209 h 10000"/>
                <a:gd name="connsiteX75" fmla="*/ 2947 w 9905"/>
                <a:gd name="connsiteY75" fmla="*/ 6275 h 10000"/>
                <a:gd name="connsiteX76" fmla="*/ 2877 w 9905"/>
                <a:gd name="connsiteY76" fmla="*/ 6340 h 10000"/>
                <a:gd name="connsiteX77" fmla="*/ 2805 w 9905"/>
                <a:gd name="connsiteY77" fmla="*/ 6471 h 10000"/>
                <a:gd name="connsiteX78" fmla="*/ 2665 w 9905"/>
                <a:gd name="connsiteY78" fmla="*/ 6601 h 10000"/>
                <a:gd name="connsiteX79" fmla="*/ 2571 w 9905"/>
                <a:gd name="connsiteY79" fmla="*/ 6797 h 10000"/>
                <a:gd name="connsiteX80" fmla="*/ 2476 w 9905"/>
                <a:gd name="connsiteY80" fmla="*/ 6993 h 10000"/>
                <a:gd name="connsiteX81" fmla="*/ 2405 w 9905"/>
                <a:gd name="connsiteY81" fmla="*/ 7059 h 10000"/>
                <a:gd name="connsiteX82" fmla="*/ 2335 w 9905"/>
                <a:gd name="connsiteY82" fmla="*/ 7255 h 10000"/>
                <a:gd name="connsiteX83" fmla="*/ 2263 w 9905"/>
                <a:gd name="connsiteY83" fmla="*/ 7451 h 10000"/>
                <a:gd name="connsiteX84" fmla="*/ 2192 w 9905"/>
                <a:gd name="connsiteY84" fmla="*/ 7647 h 10000"/>
                <a:gd name="connsiteX85" fmla="*/ 2169 w 9905"/>
                <a:gd name="connsiteY85" fmla="*/ 7778 h 10000"/>
                <a:gd name="connsiteX86" fmla="*/ 2123 w 9905"/>
                <a:gd name="connsiteY86" fmla="*/ 7974 h 10000"/>
                <a:gd name="connsiteX87" fmla="*/ 2052 w 9905"/>
                <a:gd name="connsiteY87" fmla="*/ 8170 h 10000"/>
                <a:gd name="connsiteX88" fmla="*/ 2004 w 9905"/>
                <a:gd name="connsiteY88" fmla="*/ 8431 h 10000"/>
                <a:gd name="connsiteX89" fmla="*/ 1933 w 9905"/>
                <a:gd name="connsiteY89" fmla="*/ 8627 h 10000"/>
                <a:gd name="connsiteX90" fmla="*/ 1863 w 9905"/>
                <a:gd name="connsiteY90" fmla="*/ 8824 h 10000"/>
                <a:gd name="connsiteX91" fmla="*/ 1793 w 9905"/>
                <a:gd name="connsiteY91" fmla="*/ 9020 h 10000"/>
                <a:gd name="connsiteX92" fmla="*/ 1767 w 9905"/>
                <a:gd name="connsiteY92" fmla="*/ 9085 h 10000"/>
                <a:gd name="connsiteX93" fmla="*/ 1698 w 9905"/>
                <a:gd name="connsiteY93" fmla="*/ 9281 h 10000"/>
                <a:gd name="connsiteX94" fmla="*/ 1604 w 9905"/>
                <a:gd name="connsiteY94" fmla="*/ 9477 h 10000"/>
                <a:gd name="connsiteX95" fmla="*/ 1533 w 9905"/>
                <a:gd name="connsiteY95" fmla="*/ 9542 h 10000"/>
                <a:gd name="connsiteX96" fmla="*/ 1485 w 9905"/>
                <a:gd name="connsiteY96" fmla="*/ 9673 h 10000"/>
                <a:gd name="connsiteX97" fmla="*/ 1390 w 9905"/>
                <a:gd name="connsiteY97" fmla="*/ 9739 h 10000"/>
                <a:gd name="connsiteX98" fmla="*/ 1319 w 9905"/>
                <a:gd name="connsiteY98" fmla="*/ 9869 h 10000"/>
                <a:gd name="connsiteX99" fmla="*/ 1250 w 9905"/>
                <a:gd name="connsiteY99" fmla="*/ 9869 h 10000"/>
                <a:gd name="connsiteX100" fmla="*/ 1179 w 9905"/>
                <a:gd name="connsiteY100" fmla="*/ 9935 h 10000"/>
                <a:gd name="connsiteX101" fmla="*/ 1108 w 9905"/>
                <a:gd name="connsiteY101" fmla="*/ 10000 h 10000"/>
                <a:gd name="connsiteX102" fmla="*/ 1038 w 9905"/>
                <a:gd name="connsiteY102" fmla="*/ 10000 h 10000"/>
                <a:gd name="connsiteX103" fmla="*/ 990 w 9905"/>
                <a:gd name="connsiteY103" fmla="*/ 10000 h 10000"/>
                <a:gd name="connsiteX104" fmla="*/ 919 w 9905"/>
                <a:gd name="connsiteY104" fmla="*/ 10000 h 10000"/>
                <a:gd name="connsiteX105" fmla="*/ 849 w 9905"/>
                <a:gd name="connsiteY105" fmla="*/ 10000 h 10000"/>
                <a:gd name="connsiteX106" fmla="*/ 755 w 9905"/>
                <a:gd name="connsiteY106" fmla="*/ 9935 h 10000"/>
                <a:gd name="connsiteX107" fmla="*/ 636 w 9905"/>
                <a:gd name="connsiteY107" fmla="*/ 9869 h 10000"/>
                <a:gd name="connsiteX108" fmla="*/ 519 w 9905"/>
                <a:gd name="connsiteY108" fmla="*/ 9804 h 10000"/>
                <a:gd name="connsiteX109" fmla="*/ 447 w 9905"/>
                <a:gd name="connsiteY109" fmla="*/ 9739 h 10000"/>
                <a:gd name="connsiteX110" fmla="*/ 377 w 9905"/>
                <a:gd name="connsiteY110" fmla="*/ 9673 h 10000"/>
                <a:gd name="connsiteX111" fmla="*/ 307 w 9905"/>
                <a:gd name="connsiteY111" fmla="*/ 9673 h 10000"/>
                <a:gd name="connsiteX112" fmla="*/ 164 w 9905"/>
                <a:gd name="connsiteY112" fmla="*/ 9542 h 10000"/>
                <a:gd name="connsiteX113" fmla="*/ 71 w 9905"/>
                <a:gd name="connsiteY113" fmla="*/ 9477 h 10000"/>
                <a:gd name="connsiteX114" fmla="*/ 0 w 9905"/>
                <a:gd name="connsiteY114" fmla="*/ 9477 h 10000"/>
                <a:gd name="connsiteX0" fmla="*/ 9928 w 9928"/>
                <a:gd name="connsiteY0" fmla="*/ 0 h 10000"/>
                <a:gd name="connsiteX1" fmla="*/ 9833 w 9928"/>
                <a:gd name="connsiteY1" fmla="*/ 0 h 10000"/>
                <a:gd name="connsiteX2" fmla="*/ 9714 w 9928"/>
                <a:gd name="connsiteY2" fmla="*/ 0 h 10000"/>
                <a:gd name="connsiteX3" fmla="*/ 9427 w 9928"/>
                <a:gd name="connsiteY3" fmla="*/ 0 h 10000"/>
                <a:gd name="connsiteX4" fmla="*/ 9262 w 9928"/>
                <a:gd name="connsiteY4" fmla="*/ 0 h 10000"/>
                <a:gd name="connsiteX5" fmla="*/ 9166 w 9928"/>
                <a:gd name="connsiteY5" fmla="*/ 65 h 10000"/>
                <a:gd name="connsiteX6" fmla="*/ 9047 w 9928"/>
                <a:gd name="connsiteY6" fmla="*/ 131 h 10000"/>
                <a:gd name="connsiteX7" fmla="*/ 8904 w 9928"/>
                <a:gd name="connsiteY7" fmla="*/ 196 h 10000"/>
                <a:gd name="connsiteX8" fmla="*/ 8834 w 9928"/>
                <a:gd name="connsiteY8" fmla="*/ 327 h 10000"/>
                <a:gd name="connsiteX9" fmla="*/ 8761 w 9928"/>
                <a:gd name="connsiteY9" fmla="*/ 392 h 10000"/>
                <a:gd name="connsiteX10" fmla="*/ 8666 w 9928"/>
                <a:gd name="connsiteY10" fmla="*/ 458 h 10000"/>
                <a:gd name="connsiteX11" fmla="*/ 8619 w 9928"/>
                <a:gd name="connsiteY11" fmla="*/ 523 h 10000"/>
                <a:gd name="connsiteX12" fmla="*/ 8499 w 9928"/>
                <a:gd name="connsiteY12" fmla="*/ 719 h 10000"/>
                <a:gd name="connsiteX13" fmla="*/ 8428 w 9928"/>
                <a:gd name="connsiteY13" fmla="*/ 915 h 10000"/>
                <a:gd name="connsiteX14" fmla="*/ 8357 w 9928"/>
                <a:gd name="connsiteY14" fmla="*/ 1111 h 10000"/>
                <a:gd name="connsiteX15" fmla="*/ 8237 w 9928"/>
                <a:gd name="connsiteY15" fmla="*/ 1307 h 10000"/>
                <a:gd name="connsiteX16" fmla="*/ 8142 w 9928"/>
                <a:gd name="connsiteY16" fmla="*/ 1569 h 10000"/>
                <a:gd name="connsiteX17" fmla="*/ 8048 w 9928"/>
                <a:gd name="connsiteY17" fmla="*/ 1830 h 10000"/>
                <a:gd name="connsiteX18" fmla="*/ 7928 w 9928"/>
                <a:gd name="connsiteY18" fmla="*/ 2092 h 10000"/>
                <a:gd name="connsiteX19" fmla="*/ 7808 w 9928"/>
                <a:gd name="connsiteY19" fmla="*/ 2353 h 10000"/>
                <a:gd name="connsiteX20" fmla="*/ 7737 w 9928"/>
                <a:gd name="connsiteY20" fmla="*/ 2549 h 10000"/>
                <a:gd name="connsiteX21" fmla="*/ 7666 w 9928"/>
                <a:gd name="connsiteY21" fmla="*/ 2745 h 10000"/>
                <a:gd name="connsiteX22" fmla="*/ 7595 w 9928"/>
                <a:gd name="connsiteY22" fmla="*/ 2876 h 10000"/>
                <a:gd name="connsiteX23" fmla="*/ 7524 w 9928"/>
                <a:gd name="connsiteY23" fmla="*/ 3007 h 10000"/>
                <a:gd name="connsiteX24" fmla="*/ 7404 w 9928"/>
                <a:gd name="connsiteY24" fmla="*/ 3203 h 10000"/>
                <a:gd name="connsiteX25" fmla="*/ 7332 w 9928"/>
                <a:gd name="connsiteY25" fmla="*/ 3333 h 10000"/>
                <a:gd name="connsiteX26" fmla="*/ 7262 w 9928"/>
                <a:gd name="connsiteY26" fmla="*/ 3399 h 10000"/>
                <a:gd name="connsiteX27" fmla="*/ 7190 w 9928"/>
                <a:gd name="connsiteY27" fmla="*/ 3529 h 10000"/>
                <a:gd name="connsiteX28" fmla="*/ 7094 w 9928"/>
                <a:gd name="connsiteY28" fmla="*/ 3660 h 10000"/>
                <a:gd name="connsiteX29" fmla="*/ 6927 w 9928"/>
                <a:gd name="connsiteY29" fmla="*/ 3856 h 10000"/>
                <a:gd name="connsiteX30" fmla="*/ 6785 w 9928"/>
                <a:gd name="connsiteY30" fmla="*/ 4052 h 10000"/>
                <a:gd name="connsiteX31" fmla="*/ 6689 w 9928"/>
                <a:gd name="connsiteY31" fmla="*/ 4248 h 10000"/>
                <a:gd name="connsiteX32" fmla="*/ 6570 w 9928"/>
                <a:gd name="connsiteY32" fmla="*/ 4444 h 10000"/>
                <a:gd name="connsiteX33" fmla="*/ 6523 w 9928"/>
                <a:gd name="connsiteY33" fmla="*/ 4641 h 10000"/>
                <a:gd name="connsiteX34" fmla="*/ 6451 w 9928"/>
                <a:gd name="connsiteY34" fmla="*/ 4837 h 10000"/>
                <a:gd name="connsiteX35" fmla="*/ 6380 w 9928"/>
                <a:gd name="connsiteY35" fmla="*/ 5033 h 10000"/>
                <a:gd name="connsiteX36" fmla="*/ 6309 w 9928"/>
                <a:gd name="connsiteY36" fmla="*/ 5229 h 10000"/>
                <a:gd name="connsiteX37" fmla="*/ 6260 w 9928"/>
                <a:gd name="connsiteY37" fmla="*/ 5359 h 10000"/>
                <a:gd name="connsiteX38" fmla="*/ 6189 w 9928"/>
                <a:gd name="connsiteY38" fmla="*/ 5686 h 10000"/>
                <a:gd name="connsiteX39" fmla="*/ 6119 w 9928"/>
                <a:gd name="connsiteY39" fmla="*/ 5948 h 10000"/>
                <a:gd name="connsiteX40" fmla="*/ 6024 w 9928"/>
                <a:gd name="connsiteY40" fmla="*/ 6340 h 10000"/>
                <a:gd name="connsiteX41" fmla="*/ 5952 w 9928"/>
                <a:gd name="connsiteY41" fmla="*/ 6667 h 10000"/>
                <a:gd name="connsiteX42" fmla="*/ 5904 w 9928"/>
                <a:gd name="connsiteY42" fmla="*/ 6863 h 10000"/>
                <a:gd name="connsiteX43" fmla="*/ 5832 w 9928"/>
                <a:gd name="connsiteY43" fmla="*/ 7059 h 10000"/>
                <a:gd name="connsiteX44" fmla="*/ 5762 w 9928"/>
                <a:gd name="connsiteY44" fmla="*/ 7255 h 10000"/>
                <a:gd name="connsiteX45" fmla="*/ 5666 w 9928"/>
                <a:gd name="connsiteY45" fmla="*/ 7451 h 10000"/>
                <a:gd name="connsiteX46" fmla="*/ 5571 w 9928"/>
                <a:gd name="connsiteY46" fmla="*/ 7647 h 10000"/>
                <a:gd name="connsiteX47" fmla="*/ 5500 w 9928"/>
                <a:gd name="connsiteY47" fmla="*/ 7712 h 10000"/>
                <a:gd name="connsiteX48" fmla="*/ 5429 w 9928"/>
                <a:gd name="connsiteY48" fmla="*/ 7778 h 10000"/>
                <a:gd name="connsiteX49" fmla="*/ 5356 w 9928"/>
                <a:gd name="connsiteY49" fmla="*/ 7843 h 10000"/>
                <a:gd name="connsiteX50" fmla="*/ 5284 w 9928"/>
                <a:gd name="connsiteY50" fmla="*/ 7908 h 10000"/>
                <a:gd name="connsiteX51" fmla="*/ 5167 w 9928"/>
                <a:gd name="connsiteY51" fmla="*/ 7974 h 10000"/>
                <a:gd name="connsiteX52" fmla="*/ 5071 w 9928"/>
                <a:gd name="connsiteY52" fmla="*/ 7974 h 10000"/>
                <a:gd name="connsiteX53" fmla="*/ 4999 w 9928"/>
                <a:gd name="connsiteY53" fmla="*/ 7974 h 10000"/>
                <a:gd name="connsiteX54" fmla="*/ 4951 w 9928"/>
                <a:gd name="connsiteY54" fmla="*/ 7974 h 10000"/>
                <a:gd name="connsiteX55" fmla="*/ 4881 w 9928"/>
                <a:gd name="connsiteY55" fmla="*/ 7908 h 10000"/>
                <a:gd name="connsiteX56" fmla="*/ 4809 w 9928"/>
                <a:gd name="connsiteY56" fmla="*/ 7843 h 10000"/>
                <a:gd name="connsiteX57" fmla="*/ 4689 w 9928"/>
                <a:gd name="connsiteY57" fmla="*/ 7778 h 10000"/>
                <a:gd name="connsiteX58" fmla="*/ 4619 w 9928"/>
                <a:gd name="connsiteY58" fmla="*/ 7647 h 10000"/>
                <a:gd name="connsiteX59" fmla="*/ 4523 w 9928"/>
                <a:gd name="connsiteY59" fmla="*/ 7516 h 10000"/>
                <a:gd name="connsiteX60" fmla="*/ 4404 w 9928"/>
                <a:gd name="connsiteY60" fmla="*/ 7320 h 10000"/>
                <a:gd name="connsiteX61" fmla="*/ 4332 w 9928"/>
                <a:gd name="connsiteY61" fmla="*/ 7124 h 10000"/>
                <a:gd name="connsiteX62" fmla="*/ 4190 w 9928"/>
                <a:gd name="connsiteY62" fmla="*/ 6928 h 10000"/>
                <a:gd name="connsiteX63" fmla="*/ 4095 w 9928"/>
                <a:gd name="connsiteY63" fmla="*/ 6732 h 10000"/>
                <a:gd name="connsiteX64" fmla="*/ 4024 w 9928"/>
                <a:gd name="connsiteY64" fmla="*/ 6667 h 10000"/>
                <a:gd name="connsiteX65" fmla="*/ 3951 w 9928"/>
                <a:gd name="connsiteY65" fmla="*/ 6536 h 10000"/>
                <a:gd name="connsiteX66" fmla="*/ 3856 w 9928"/>
                <a:gd name="connsiteY66" fmla="*/ 6471 h 10000"/>
                <a:gd name="connsiteX67" fmla="*/ 3784 w 9928"/>
                <a:gd name="connsiteY67" fmla="*/ 6405 h 10000"/>
                <a:gd name="connsiteX68" fmla="*/ 3666 w 9928"/>
                <a:gd name="connsiteY68" fmla="*/ 6340 h 10000"/>
                <a:gd name="connsiteX69" fmla="*/ 3571 w 9928"/>
                <a:gd name="connsiteY69" fmla="*/ 6275 h 10000"/>
                <a:gd name="connsiteX70" fmla="*/ 3500 w 9928"/>
                <a:gd name="connsiteY70" fmla="*/ 6209 h 10000"/>
                <a:gd name="connsiteX71" fmla="*/ 3404 w 9928"/>
                <a:gd name="connsiteY71" fmla="*/ 6144 h 10000"/>
                <a:gd name="connsiteX72" fmla="*/ 3261 w 9928"/>
                <a:gd name="connsiteY72" fmla="*/ 6144 h 10000"/>
                <a:gd name="connsiteX73" fmla="*/ 3142 w 9928"/>
                <a:gd name="connsiteY73" fmla="*/ 6144 h 10000"/>
                <a:gd name="connsiteX74" fmla="*/ 3022 w 9928"/>
                <a:gd name="connsiteY74" fmla="*/ 6209 h 10000"/>
                <a:gd name="connsiteX75" fmla="*/ 2903 w 9928"/>
                <a:gd name="connsiteY75" fmla="*/ 6275 h 10000"/>
                <a:gd name="connsiteX76" fmla="*/ 2833 w 9928"/>
                <a:gd name="connsiteY76" fmla="*/ 6340 h 10000"/>
                <a:gd name="connsiteX77" fmla="*/ 2760 w 9928"/>
                <a:gd name="connsiteY77" fmla="*/ 6471 h 10000"/>
                <a:gd name="connsiteX78" fmla="*/ 2619 w 9928"/>
                <a:gd name="connsiteY78" fmla="*/ 6601 h 10000"/>
                <a:gd name="connsiteX79" fmla="*/ 2524 w 9928"/>
                <a:gd name="connsiteY79" fmla="*/ 6797 h 10000"/>
                <a:gd name="connsiteX80" fmla="*/ 2428 w 9928"/>
                <a:gd name="connsiteY80" fmla="*/ 6993 h 10000"/>
                <a:gd name="connsiteX81" fmla="*/ 2356 w 9928"/>
                <a:gd name="connsiteY81" fmla="*/ 7059 h 10000"/>
                <a:gd name="connsiteX82" fmla="*/ 2285 w 9928"/>
                <a:gd name="connsiteY82" fmla="*/ 7255 h 10000"/>
                <a:gd name="connsiteX83" fmla="*/ 2213 w 9928"/>
                <a:gd name="connsiteY83" fmla="*/ 7451 h 10000"/>
                <a:gd name="connsiteX84" fmla="*/ 2141 w 9928"/>
                <a:gd name="connsiteY84" fmla="*/ 7647 h 10000"/>
                <a:gd name="connsiteX85" fmla="*/ 2118 w 9928"/>
                <a:gd name="connsiteY85" fmla="*/ 7778 h 10000"/>
                <a:gd name="connsiteX86" fmla="*/ 2071 w 9928"/>
                <a:gd name="connsiteY86" fmla="*/ 7974 h 10000"/>
                <a:gd name="connsiteX87" fmla="*/ 2000 w 9928"/>
                <a:gd name="connsiteY87" fmla="*/ 8170 h 10000"/>
                <a:gd name="connsiteX88" fmla="*/ 1951 w 9928"/>
                <a:gd name="connsiteY88" fmla="*/ 8431 h 10000"/>
                <a:gd name="connsiteX89" fmla="*/ 1880 w 9928"/>
                <a:gd name="connsiteY89" fmla="*/ 8627 h 10000"/>
                <a:gd name="connsiteX90" fmla="*/ 1809 w 9928"/>
                <a:gd name="connsiteY90" fmla="*/ 8824 h 10000"/>
                <a:gd name="connsiteX91" fmla="*/ 1738 w 9928"/>
                <a:gd name="connsiteY91" fmla="*/ 9020 h 10000"/>
                <a:gd name="connsiteX92" fmla="*/ 1712 w 9928"/>
                <a:gd name="connsiteY92" fmla="*/ 9085 h 10000"/>
                <a:gd name="connsiteX93" fmla="*/ 1642 w 9928"/>
                <a:gd name="connsiteY93" fmla="*/ 9281 h 10000"/>
                <a:gd name="connsiteX94" fmla="*/ 1547 w 9928"/>
                <a:gd name="connsiteY94" fmla="*/ 9477 h 10000"/>
                <a:gd name="connsiteX95" fmla="*/ 1476 w 9928"/>
                <a:gd name="connsiteY95" fmla="*/ 9542 h 10000"/>
                <a:gd name="connsiteX96" fmla="*/ 1427 w 9928"/>
                <a:gd name="connsiteY96" fmla="*/ 9673 h 10000"/>
                <a:gd name="connsiteX97" fmla="*/ 1331 w 9928"/>
                <a:gd name="connsiteY97" fmla="*/ 9739 h 10000"/>
                <a:gd name="connsiteX98" fmla="*/ 1260 w 9928"/>
                <a:gd name="connsiteY98" fmla="*/ 9869 h 10000"/>
                <a:gd name="connsiteX99" fmla="*/ 1190 w 9928"/>
                <a:gd name="connsiteY99" fmla="*/ 9869 h 10000"/>
                <a:gd name="connsiteX100" fmla="*/ 1118 w 9928"/>
                <a:gd name="connsiteY100" fmla="*/ 9935 h 10000"/>
                <a:gd name="connsiteX101" fmla="*/ 1047 w 9928"/>
                <a:gd name="connsiteY101" fmla="*/ 10000 h 10000"/>
                <a:gd name="connsiteX102" fmla="*/ 976 w 9928"/>
                <a:gd name="connsiteY102" fmla="*/ 10000 h 10000"/>
                <a:gd name="connsiteX103" fmla="*/ 927 w 9928"/>
                <a:gd name="connsiteY103" fmla="*/ 10000 h 10000"/>
                <a:gd name="connsiteX104" fmla="*/ 856 w 9928"/>
                <a:gd name="connsiteY104" fmla="*/ 10000 h 10000"/>
                <a:gd name="connsiteX105" fmla="*/ 785 w 9928"/>
                <a:gd name="connsiteY105" fmla="*/ 10000 h 10000"/>
                <a:gd name="connsiteX106" fmla="*/ 690 w 9928"/>
                <a:gd name="connsiteY106" fmla="*/ 9935 h 10000"/>
                <a:gd name="connsiteX107" fmla="*/ 570 w 9928"/>
                <a:gd name="connsiteY107" fmla="*/ 9869 h 10000"/>
                <a:gd name="connsiteX108" fmla="*/ 452 w 9928"/>
                <a:gd name="connsiteY108" fmla="*/ 9804 h 10000"/>
                <a:gd name="connsiteX109" fmla="*/ 379 w 9928"/>
                <a:gd name="connsiteY109" fmla="*/ 9739 h 10000"/>
                <a:gd name="connsiteX110" fmla="*/ 309 w 9928"/>
                <a:gd name="connsiteY110" fmla="*/ 9673 h 10000"/>
                <a:gd name="connsiteX111" fmla="*/ 238 w 9928"/>
                <a:gd name="connsiteY111" fmla="*/ 9673 h 10000"/>
                <a:gd name="connsiteX112" fmla="*/ 94 w 9928"/>
                <a:gd name="connsiteY112" fmla="*/ 9542 h 10000"/>
                <a:gd name="connsiteX113" fmla="*/ 0 w 9928"/>
                <a:gd name="connsiteY113" fmla="*/ 9477 h 10000"/>
                <a:gd name="connsiteX0" fmla="*/ 9905 w 9905"/>
                <a:gd name="connsiteY0" fmla="*/ 0 h 10000"/>
                <a:gd name="connsiteX1" fmla="*/ 9809 w 9905"/>
                <a:gd name="connsiteY1" fmla="*/ 0 h 10000"/>
                <a:gd name="connsiteX2" fmla="*/ 9689 w 9905"/>
                <a:gd name="connsiteY2" fmla="*/ 0 h 10000"/>
                <a:gd name="connsiteX3" fmla="*/ 9400 w 9905"/>
                <a:gd name="connsiteY3" fmla="*/ 0 h 10000"/>
                <a:gd name="connsiteX4" fmla="*/ 9234 w 9905"/>
                <a:gd name="connsiteY4" fmla="*/ 0 h 10000"/>
                <a:gd name="connsiteX5" fmla="*/ 9137 w 9905"/>
                <a:gd name="connsiteY5" fmla="*/ 65 h 10000"/>
                <a:gd name="connsiteX6" fmla="*/ 9018 w 9905"/>
                <a:gd name="connsiteY6" fmla="*/ 131 h 10000"/>
                <a:gd name="connsiteX7" fmla="*/ 8874 w 9905"/>
                <a:gd name="connsiteY7" fmla="*/ 196 h 10000"/>
                <a:gd name="connsiteX8" fmla="*/ 8803 w 9905"/>
                <a:gd name="connsiteY8" fmla="*/ 327 h 10000"/>
                <a:gd name="connsiteX9" fmla="*/ 8730 w 9905"/>
                <a:gd name="connsiteY9" fmla="*/ 392 h 10000"/>
                <a:gd name="connsiteX10" fmla="*/ 8634 w 9905"/>
                <a:gd name="connsiteY10" fmla="*/ 458 h 10000"/>
                <a:gd name="connsiteX11" fmla="*/ 8587 w 9905"/>
                <a:gd name="connsiteY11" fmla="*/ 523 h 10000"/>
                <a:gd name="connsiteX12" fmla="*/ 8466 w 9905"/>
                <a:gd name="connsiteY12" fmla="*/ 719 h 10000"/>
                <a:gd name="connsiteX13" fmla="*/ 8394 w 9905"/>
                <a:gd name="connsiteY13" fmla="*/ 915 h 10000"/>
                <a:gd name="connsiteX14" fmla="*/ 8323 w 9905"/>
                <a:gd name="connsiteY14" fmla="*/ 1111 h 10000"/>
                <a:gd name="connsiteX15" fmla="*/ 8202 w 9905"/>
                <a:gd name="connsiteY15" fmla="*/ 1307 h 10000"/>
                <a:gd name="connsiteX16" fmla="*/ 8106 w 9905"/>
                <a:gd name="connsiteY16" fmla="*/ 1569 h 10000"/>
                <a:gd name="connsiteX17" fmla="*/ 8011 w 9905"/>
                <a:gd name="connsiteY17" fmla="*/ 1830 h 10000"/>
                <a:gd name="connsiteX18" fmla="*/ 7890 w 9905"/>
                <a:gd name="connsiteY18" fmla="*/ 2092 h 10000"/>
                <a:gd name="connsiteX19" fmla="*/ 7770 w 9905"/>
                <a:gd name="connsiteY19" fmla="*/ 2353 h 10000"/>
                <a:gd name="connsiteX20" fmla="*/ 7698 w 9905"/>
                <a:gd name="connsiteY20" fmla="*/ 2549 h 10000"/>
                <a:gd name="connsiteX21" fmla="*/ 7627 w 9905"/>
                <a:gd name="connsiteY21" fmla="*/ 2745 h 10000"/>
                <a:gd name="connsiteX22" fmla="*/ 7555 w 9905"/>
                <a:gd name="connsiteY22" fmla="*/ 2876 h 10000"/>
                <a:gd name="connsiteX23" fmla="*/ 7484 w 9905"/>
                <a:gd name="connsiteY23" fmla="*/ 3007 h 10000"/>
                <a:gd name="connsiteX24" fmla="*/ 7363 w 9905"/>
                <a:gd name="connsiteY24" fmla="*/ 3203 h 10000"/>
                <a:gd name="connsiteX25" fmla="*/ 7290 w 9905"/>
                <a:gd name="connsiteY25" fmla="*/ 3333 h 10000"/>
                <a:gd name="connsiteX26" fmla="*/ 7220 w 9905"/>
                <a:gd name="connsiteY26" fmla="*/ 3399 h 10000"/>
                <a:gd name="connsiteX27" fmla="*/ 7147 w 9905"/>
                <a:gd name="connsiteY27" fmla="*/ 3529 h 10000"/>
                <a:gd name="connsiteX28" fmla="*/ 7050 w 9905"/>
                <a:gd name="connsiteY28" fmla="*/ 3660 h 10000"/>
                <a:gd name="connsiteX29" fmla="*/ 6882 w 9905"/>
                <a:gd name="connsiteY29" fmla="*/ 3856 h 10000"/>
                <a:gd name="connsiteX30" fmla="*/ 6739 w 9905"/>
                <a:gd name="connsiteY30" fmla="*/ 4052 h 10000"/>
                <a:gd name="connsiteX31" fmla="*/ 6643 w 9905"/>
                <a:gd name="connsiteY31" fmla="*/ 4248 h 10000"/>
                <a:gd name="connsiteX32" fmla="*/ 6523 w 9905"/>
                <a:gd name="connsiteY32" fmla="*/ 4444 h 10000"/>
                <a:gd name="connsiteX33" fmla="*/ 6475 w 9905"/>
                <a:gd name="connsiteY33" fmla="*/ 4641 h 10000"/>
                <a:gd name="connsiteX34" fmla="*/ 6403 w 9905"/>
                <a:gd name="connsiteY34" fmla="*/ 4837 h 10000"/>
                <a:gd name="connsiteX35" fmla="*/ 6331 w 9905"/>
                <a:gd name="connsiteY35" fmla="*/ 5033 h 10000"/>
                <a:gd name="connsiteX36" fmla="*/ 6260 w 9905"/>
                <a:gd name="connsiteY36" fmla="*/ 5229 h 10000"/>
                <a:gd name="connsiteX37" fmla="*/ 6210 w 9905"/>
                <a:gd name="connsiteY37" fmla="*/ 5359 h 10000"/>
                <a:gd name="connsiteX38" fmla="*/ 6139 w 9905"/>
                <a:gd name="connsiteY38" fmla="*/ 5686 h 10000"/>
                <a:gd name="connsiteX39" fmla="*/ 6068 w 9905"/>
                <a:gd name="connsiteY39" fmla="*/ 5948 h 10000"/>
                <a:gd name="connsiteX40" fmla="*/ 5973 w 9905"/>
                <a:gd name="connsiteY40" fmla="*/ 6340 h 10000"/>
                <a:gd name="connsiteX41" fmla="*/ 5900 w 9905"/>
                <a:gd name="connsiteY41" fmla="*/ 6667 h 10000"/>
                <a:gd name="connsiteX42" fmla="*/ 5852 w 9905"/>
                <a:gd name="connsiteY42" fmla="*/ 6863 h 10000"/>
                <a:gd name="connsiteX43" fmla="*/ 5779 w 9905"/>
                <a:gd name="connsiteY43" fmla="*/ 7059 h 10000"/>
                <a:gd name="connsiteX44" fmla="*/ 5709 w 9905"/>
                <a:gd name="connsiteY44" fmla="*/ 7255 h 10000"/>
                <a:gd name="connsiteX45" fmla="*/ 5612 w 9905"/>
                <a:gd name="connsiteY45" fmla="*/ 7451 h 10000"/>
                <a:gd name="connsiteX46" fmla="*/ 5516 w 9905"/>
                <a:gd name="connsiteY46" fmla="*/ 7647 h 10000"/>
                <a:gd name="connsiteX47" fmla="*/ 5445 w 9905"/>
                <a:gd name="connsiteY47" fmla="*/ 7712 h 10000"/>
                <a:gd name="connsiteX48" fmla="*/ 5373 w 9905"/>
                <a:gd name="connsiteY48" fmla="*/ 7778 h 10000"/>
                <a:gd name="connsiteX49" fmla="*/ 5300 w 9905"/>
                <a:gd name="connsiteY49" fmla="*/ 7843 h 10000"/>
                <a:gd name="connsiteX50" fmla="*/ 5227 w 9905"/>
                <a:gd name="connsiteY50" fmla="*/ 7908 h 10000"/>
                <a:gd name="connsiteX51" fmla="*/ 5109 w 9905"/>
                <a:gd name="connsiteY51" fmla="*/ 7974 h 10000"/>
                <a:gd name="connsiteX52" fmla="*/ 5013 w 9905"/>
                <a:gd name="connsiteY52" fmla="*/ 7974 h 10000"/>
                <a:gd name="connsiteX53" fmla="*/ 4940 w 9905"/>
                <a:gd name="connsiteY53" fmla="*/ 7974 h 10000"/>
                <a:gd name="connsiteX54" fmla="*/ 4892 w 9905"/>
                <a:gd name="connsiteY54" fmla="*/ 7974 h 10000"/>
                <a:gd name="connsiteX55" fmla="*/ 4821 w 9905"/>
                <a:gd name="connsiteY55" fmla="*/ 7908 h 10000"/>
                <a:gd name="connsiteX56" fmla="*/ 4749 w 9905"/>
                <a:gd name="connsiteY56" fmla="*/ 7843 h 10000"/>
                <a:gd name="connsiteX57" fmla="*/ 4628 w 9905"/>
                <a:gd name="connsiteY57" fmla="*/ 7778 h 10000"/>
                <a:gd name="connsiteX58" fmla="*/ 4557 w 9905"/>
                <a:gd name="connsiteY58" fmla="*/ 7647 h 10000"/>
                <a:gd name="connsiteX59" fmla="*/ 4461 w 9905"/>
                <a:gd name="connsiteY59" fmla="*/ 7516 h 10000"/>
                <a:gd name="connsiteX60" fmla="*/ 4341 w 9905"/>
                <a:gd name="connsiteY60" fmla="*/ 7320 h 10000"/>
                <a:gd name="connsiteX61" fmla="*/ 4268 w 9905"/>
                <a:gd name="connsiteY61" fmla="*/ 7124 h 10000"/>
                <a:gd name="connsiteX62" fmla="*/ 4125 w 9905"/>
                <a:gd name="connsiteY62" fmla="*/ 6928 h 10000"/>
                <a:gd name="connsiteX63" fmla="*/ 4030 w 9905"/>
                <a:gd name="connsiteY63" fmla="*/ 6732 h 10000"/>
                <a:gd name="connsiteX64" fmla="*/ 3958 w 9905"/>
                <a:gd name="connsiteY64" fmla="*/ 6667 h 10000"/>
                <a:gd name="connsiteX65" fmla="*/ 3885 w 9905"/>
                <a:gd name="connsiteY65" fmla="*/ 6536 h 10000"/>
                <a:gd name="connsiteX66" fmla="*/ 3789 w 9905"/>
                <a:gd name="connsiteY66" fmla="*/ 6471 h 10000"/>
                <a:gd name="connsiteX67" fmla="*/ 3716 w 9905"/>
                <a:gd name="connsiteY67" fmla="*/ 6405 h 10000"/>
                <a:gd name="connsiteX68" fmla="*/ 3598 w 9905"/>
                <a:gd name="connsiteY68" fmla="*/ 6340 h 10000"/>
                <a:gd name="connsiteX69" fmla="*/ 3502 w 9905"/>
                <a:gd name="connsiteY69" fmla="*/ 6275 h 10000"/>
                <a:gd name="connsiteX70" fmla="*/ 3430 w 9905"/>
                <a:gd name="connsiteY70" fmla="*/ 6209 h 10000"/>
                <a:gd name="connsiteX71" fmla="*/ 3334 w 9905"/>
                <a:gd name="connsiteY71" fmla="*/ 6144 h 10000"/>
                <a:gd name="connsiteX72" fmla="*/ 3190 w 9905"/>
                <a:gd name="connsiteY72" fmla="*/ 6144 h 10000"/>
                <a:gd name="connsiteX73" fmla="*/ 3070 w 9905"/>
                <a:gd name="connsiteY73" fmla="*/ 6144 h 10000"/>
                <a:gd name="connsiteX74" fmla="*/ 2949 w 9905"/>
                <a:gd name="connsiteY74" fmla="*/ 6209 h 10000"/>
                <a:gd name="connsiteX75" fmla="*/ 2829 w 9905"/>
                <a:gd name="connsiteY75" fmla="*/ 6275 h 10000"/>
                <a:gd name="connsiteX76" fmla="*/ 2759 w 9905"/>
                <a:gd name="connsiteY76" fmla="*/ 6340 h 10000"/>
                <a:gd name="connsiteX77" fmla="*/ 2685 w 9905"/>
                <a:gd name="connsiteY77" fmla="*/ 6471 h 10000"/>
                <a:gd name="connsiteX78" fmla="*/ 2543 w 9905"/>
                <a:gd name="connsiteY78" fmla="*/ 6601 h 10000"/>
                <a:gd name="connsiteX79" fmla="*/ 2447 w 9905"/>
                <a:gd name="connsiteY79" fmla="*/ 6797 h 10000"/>
                <a:gd name="connsiteX80" fmla="*/ 2351 w 9905"/>
                <a:gd name="connsiteY80" fmla="*/ 6993 h 10000"/>
                <a:gd name="connsiteX81" fmla="*/ 2278 w 9905"/>
                <a:gd name="connsiteY81" fmla="*/ 7059 h 10000"/>
                <a:gd name="connsiteX82" fmla="*/ 2207 w 9905"/>
                <a:gd name="connsiteY82" fmla="*/ 7255 h 10000"/>
                <a:gd name="connsiteX83" fmla="*/ 2134 w 9905"/>
                <a:gd name="connsiteY83" fmla="*/ 7451 h 10000"/>
                <a:gd name="connsiteX84" fmla="*/ 2062 w 9905"/>
                <a:gd name="connsiteY84" fmla="*/ 7647 h 10000"/>
                <a:gd name="connsiteX85" fmla="*/ 2038 w 9905"/>
                <a:gd name="connsiteY85" fmla="*/ 7778 h 10000"/>
                <a:gd name="connsiteX86" fmla="*/ 1991 w 9905"/>
                <a:gd name="connsiteY86" fmla="*/ 7974 h 10000"/>
                <a:gd name="connsiteX87" fmla="*/ 1920 w 9905"/>
                <a:gd name="connsiteY87" fmla="*/ 8170 h 10000"/>
                <a:gd name="connsiteX88" fmla="*/ 1870 w 9905"/>
                <a:gd name="connsiteY88" fmla="*/ 8431 h 10000"/>
                <a:gd name="connsiteX89" fmla="*/ 1799 w 9905"/>
                <a:gd name="connsiteY89" fmla="*/ 8627 h 10000"/>
                <a:gd name="connsiteX90" fmla="*/ 1727 w 9905"/>
                <a:gd name="connsiteY90" fmla="*/ 8824 h 10000"/>
                <a:gd name="connsiteX91" fmla="*/ 1656 w 9905"/>
                <a:gd name="connsiteY91" fmla="*/ 9020 h 10000"/>
                <a:gd name="connsiteX92" fmla="*/ 1629 w 9905"/>
                <a:gd name="connsiteY92" fmla="*/ 9085 h 10000"/>
                <a:gd name="connsiteX93" fmla="*/ 1559 w 9905"/>
                <a:gd name="connsiteY93" fmla="*/ 9281 h 10000"/>
                <a:gd name="connsiteX94" fmla="*/ 1463 w 9905"/>
                <a:gd name="connsiteY94" fmla="*/ 9477 h 10000"/>
                <a:gd name="connsiteX95" fmla="*/ 1392 w 9905"/>
                <a:gd name="connsiteY95" fmla="*/ 9542 h 10000"/>
                <a:gd name="connsiteX96" fmla="*/ 1342 w 9905"/>
                <a:gd name="connsiteY96" fmla="*/ 9673 h 10000"/>
                <a:gd name="connsiteX97" fmla="*/ 1246 w 9905"/>
                <a:gd name="connsiteY97" fmla="*/ 9739 h 10000"/>
                <a:gd name="connsiteX98" fmla="*/ 1174 w 9905"/>
                <a:gd name="connsiteY98" fmla="*/ 9869 h 10000"/>
                <a:gd name="connsiteX99" fmla="*/ 1104 w 9905"/>
                <a:gd name="connsiteY99" fmla="*/ 9869 h 10000"/>
                <a:gd name="connsiteX100" fmla="*/ 1031 w 9905"/>
                <a:gd name="connsiteY100" fmla="*/ 9935 h 10000"/>
                <a:gd name="connsiteX101" fmla="*/ 960 w 9905"/>
                <a:gd name="connsiteY101" fmla="*/ 10000 h 10000"/>
                <a:gd name="connsiteX102" fmla="*/ 888 w 9905"/>
                <a:gd name="connsiteY102" fmla="*/ 10000 h 10000"/>
                <a:gd name="connsiteX103" fmla="*/ 839 w 9905"/>
                <a:gd name="connsiteY103" fmla="*/ 10000 h 10000"/>
                <a:gd name="connsiteX104" fmla="*/ 767 w 9905"/>
                <a:gd name="connsiteY104" fmla="*/ 10000 h 10000"/>
                <a:gd name="connsiteX105" fmla="*/ 696 w 9905"/>
                <a:gd name="connsiteY105" fmla="*/ 10000 h 10000"/>
                <a:gd name="connsiteX106" fmla="*/ 600 w 9905"/>
                <a:gd name="connsiteY106" fmla="*/ 9935 h 10000"/>
                <a:gd name="connsiteX107" fmla="*/ 479 w 9905"/>
                <a:gd name="connsiteY107" fmla="*/ 9869 h 10000"/>
                <a:gd name="connsiteX108" fmla="*/ 360 w 9905"/>
                <a:gd name="connsiteY108" fmla="*/ 9804 h 10000"/>
                <a:gd name="connsiteX109" fmla="*/ 287 w 9905"/>
                <a:gd name="connsiteY109" fmla="*/ 9739 h 10000"/>
                <a:gd name="connsiteX110" fmla="*/ 216 w 9905"/>
                <a:gd name="connsiteY110" fmla="*/ 9673 h 10000"/>
                <a:gd name="connsiteX111" fmla="*/ 145 w 9905"/>
                <a:gd name="connsiteY111" fmla="*/ 9673 h 10000"/>
                <a:gd name="connsiteX112" fmla="*/ 0 w 9905"/>
                <a:gd name="connsiteY112" fmla="*/ 9542 h 10000"/>
                <a:gd name="connsiteX0" fmla="*/ 9854 w 9854"/>
                <a:gd name="connsiteY0" fmla="*/ 0 h 10000"/>
                <a:gd name="connsiteX1" fmla="*/ 9757 w 9854"/>
                <a:gd name="connsiteY1" fmla="*/ 0 h 10000"/>
                <a:gd name="connsiteX2" fmla="*/ 9636 w 9854"/>
                <a:gd name="connsiteY2" fmla="*/ 0 h 10000"/>
                <a:gd name="connsiteX3" fmla="*/ 9344 w 9854"/>
                <a:gd name="connsiteY3" fmla="*/ 0 h 10000"/>
                <a:gd name="connsiteX4" fmla="*/ 9177 w 9854"/>
                <a:gd name="connsiteY4" fmla="*/ 0 h 10000"/>
                <a:gd name="connsiteX5" fmla="*/ 9079 w 9854"/>
                <a:gd name="connsiteY5" fmla="*/ 65 h 10000"/>
                <a:gd name="connsiteX6" fmla="*/ 8958 w 9854"/>
                <a:gd name="connsiteY6" fmla="*/ 131 h 10000"/>
                <a:gd name="connsiteX7" fmla="*/ 8813 w 9854"/>
                <a:gd name="connsiteY7" fmla="*/ 196 h 10000"/>
                <a:gd name="connsiteX8" fmla="*/ 8741 w 9854"/>
                <a:gd name="connsiteY8" fmla="*/ 327 h 10000"/>
                <a:gd name="connsiteX9" fmla="*/ 8668 w 9854"/>
                <a:gd name="connsiteY9" fmla="*/ 392 h 10000"/>
                <a:gd name="connsiteX10" fmla="*/ 8571 w 9854"/>
                <a:gd name="connsiteY10" fmla="*/ 458 h 10000"/>
                <a:gd name="connsiteX11" fmla="*/ 8523 w 9854"/>
                <a:gd name="connsiteY11" fmla="*/ 523 h 10000"/>
                <a:gd name="connsiteX12" fmla="*/ 8401 w 9854"/>
                <a:gd name="connsiteY12" fmla="*/ 719 h 10000"/>
                <a:gd name="connsiteX13" fmla="*/ 8329 w 9854"/>
                <a:gd name="connsiteY13" fmla="*/ 915 h 10000"/>
                <a:gd name="connsiteX14" fmla="*/ 8257 w 9854"/>
                <a:gd name="connsiteY14" fmla="*/ 1111 h 10000"/>
                <a:gd name="connsiteX15" fmla="*/ 8135 w 9854"/>
                <a:gd name="connsiteY15" fmla="*/ 1307 h 10000"/>
                <a:gd name="connsiteX16" fmla="*/ 8038 w 9854"/>
                <a:gd name="connsiteY16" fmla="*/ 1569 h 10000"/>
                <a:gd name="connsiteX17" fmla="*/ 7942 w 9854"/>
                <a:gd name="connsiteY17" fmla="*/ 1830 h 10000"/>
                <a:gd name="connsiteX18" fmla="*/ 7820 w 9854"/>
                <a:gd name="connsiteY18" fmla="*/ 2092 h 10000"/>
                <a:gd name="connsiteX19" fmla="*/ 7699 w 9854"/>
                <a:gd name="connsiteY19" fmla="*/ 2353 h 10000"/>
                <a:gd name="connsiteX20" fmla="*/ 7626 w 9854"/>
                <a:gd name="connsiteY20" fmla="*/ 2549 h 10000"/>
                <a:gd name="connsiteX21" fmla="*/ 7554 w 9854"/>
                <a:gd name="connsiteY21" fmla="*/ 2745 h 10000"/>
                <a:gd name="connsiteX22" fmla="*/ 7481 w 9854"/>
                <a:gd name="connsiteY22" fmla="*/ 2876 h 10000"/>
                <a:gd name="connsiteX23" fmla="*/ 7410 w 9854"/>
                <a:gd name="connsiteY23" fmla="*/ 3007 h 10000"/>
                <a:gd name="connsiteX24" fmla="*/ 7288 w 9854"/>
                <a:gd name="connsiteY24" fmla="*/ 3203 h 10000"/>
                <a:gd name="connsiteX25" fmla="*/ 7214 w 9854"/>
                <a:gd name="connsiteY25" fmla="*/ 3333 h 10000"/>
                <a:gd name="connsiteX26" fmla="*/ 7143 w 9854"/>
                <a:gd name="connsiteY26" fmla="*/ 3399 h 10000"/>
                <a:gd name="connsiteX27" fmla="*/ 7070 w 9854"/>
                <a:gd name="connsiteY27" fmla="*/ 3529 h 10000"/>
                <a:gd name="connsiteX28" fmla="*/ 6972 w 9854"/>
                <a:gd name="connsiteY28" fmla="*/ 3660 h 10000"/>
                <a:gd name="connsiteX29" fmla="*/ 6802 w 9854"/>
                <a:gd name="connsiteY29" fmla="*/ 3856 h 10000"/>
                <a:gd name="connsiteX30" fmla="*/ 6658 w 9854"/>
                <a:gd name="connsiteY30" fmla="*/ 4052 h 10000"/>
                <a:gd name="connsiteX31" fmla="*/ 6561 w 9854"/>
                <a:gd name="connsiteY31" fmla="*/ 4248 h 10000"/>
                <a:gd name="connsiteX32" fmla="*/ 6440 w 9854"/>
                <a:gd name="connsiteY32" fmla="*/ 4444 h 10000"/>
                <a:gd name="connsiteX33" fmla="*/ 6391 w 9854"/>
                <a:gd name="connsiteY33" fmla="*/ 4641 h 10000"/>
                <a:gd name="connsiteX34" fmla="*/ 6318 w 9854"/>
                <a:gd name="connsiteY34" fmla="*/ 4837 h 10000"/>
                <a:gd name="connsiteX35" fmla="*/ 6246 w 9854"/>
                <a:gd name="connsiteY35" fmla="*/ 5033 h 10000"/>
                <a:gd name="connsiteX36" fmla="*/ 6174 w 9854"/>
                <a:gd name="connsiteY36" fmla="*/ 5229 h 10000"/>
                <a:gd name="connsiteX37" fmla="*/ 6124 w 9854"/>
                <a:gd name="connsiteY37" fmla="*/ 5359 h 10000"/>
                <a:gd name="connsiteX38" fmla="*/ 6052 w 9854"/>
                <a:gd name="connsiteY38" fmla="*/ 5686 h 10000"/>
                <a:gd name="connsiteX39" fmla="*/ 5980 w 9854"/>
                <a:gd name="connsiteY39" fmla="*/ 5948 h 10000"/>
                <a:gd name="connsiteX40" fmla="*/ 5884 w 9854"/>
                <a:gd name="connsiteY40" fmla="*/ 6340 h 10000"/>
                <a:gd name="connsiteX41" fmla="*/ 5811 w 9854"/>
                <a:gd name="connsiteY41" fmla="*/ 6667 h 10000"/>
                <a:gd name="connsiteX42" fmla="*/ 5762 w 9854"/>
                <a:gd name="connsiteY42" fmla="*/ 6863 h 10000"/>
                <a:gd name="connsiteX43" fmla="*/ 5688 w 9854"/>
                <a:gd name="connsiteY43" fmla="*/ 7059 h 10000"/>
                <a:gd name="connsiteX44" fmla="*/ 5618 w 9854"/>
                <a:gd name="connsiteY44" fmla="*/ 7255 h 10000"/>
                <a:gd name="connsiteX45" fmla="*/ 5520 w 9854"/>
                <a:gd name="connsiteY45" fmla="*/ 7451 h 10000"/>
                <a:gd name="connsiteX46" fmla="*/ 5423 w 9854"/>
                <a:gd name="connsiteY46" fmla="*/ 7647 h 10000"/>
                <a:gd name="connsiteX47" fmla="*/ 5351 w 9854"/>
                <a:gd name="connsiteY47" fmla="*/ 7712 h 10000"/>
                <a:gd name="connsiteX48" fmla="*/ 5279 w 9854"/>
                <a:gd name="connsiteY48" fmla="*/ 7778 h 10000"/>
                <a:gd name="connsiteX49" fmla="*/ 5205 w 9854"/>
                <a:gd name="connsiteY49" fmla="*/ 7843 h 10000"/>
                <a:gd name="connsiteX50" fmla="*/ 5131 w 9854"/>
                <a:gd name="connsiteY50" fmla="*/ 7908 h 10000"/>
                <a:gd name="connsiteX51" fmla="*/ 5012 w 9854"/>
                <a:gd name="connsiteY51" fmla="*/ 7974 h 10000"/>
                <a:gd name="connsiteX52" fmla="*/ 4915 w 9854"/>
                <a:gd name="connsiteY52" fmla="*/ 7974 h 10000"/>
                <a:gd name="connsiteX53" fmla="*/ 4841 w 9854"/>
                <a:gd name="connsiteY53" fmla="*/ 7974 h 10000"/>
                <a:gd name="connsiteX54" fmla="*/ 4793 w 9854"/>
                <a:gd name="connsiteY54" fmla="*/ 7974 h 10000"/>
                <a:gd name="connsiteX55" fmla="*/ 4721 w 9854"/>
                <a:gd name="connsiteY55" fmla="*/ 7908 h 10000"/>
                <a:gd name="connsiteX56" fmla="*/ 4649 w 9854"/>
                <a:gd name="connsiteY56" fmla="*/ 7843 h 10000"/>
                <a:gd name="connsiteX57" fmla="*/ 4526 w 9854"/>
                <a:gd name="connsiteY57" fmla="*/ 7778 h 10000"/>
                <a:gd name="connsiteX58" fmla="*/ 4455 w 9854"/>
                <a:gd name="connsiteY58" fmla="*/ 7647 h 10000"/>
                <a:gd name="connsiteX59" fmla="*/ 4358 w 9854"/>
                <a:gd name="connsiteY59" fmla="*/ 7516 h 10000"/>
                <a:gd name="connsiteX60" fmla="*/ 4237 w 9854"/>
                <a:gd name="connsiteY60" fmla="*/ 7320 h 10000"/>
                <a:gd name="connsiteX61" fmla="*/ 4163 w 9854"/>
                <a:gd name="connsiteY61" fmla="*/ 7124 h 10000"/>
                <a:gd name="connsiteX62" fmla="*/ 4019 w 9854"/>
                <a:gd name="connsiteY62" fmla="*/ 6928 h 10000"/>
                <a:gd name="connsiteX63" fmla="*/ 3923 w 9854"/>
                <a:gd name="connsiteY63" fmla="*/ 6732 h 10000"/>
                <a:gd name="connsiteX64" fmla="*/ 3850 w 9854"/>
                <a:gd name="connsiteY64" fmla="*/ 6667 h 10000"/>
                <a:gd name="connsiteX65" fmla="*/ 3776 w 9854"/>
                <a:gd name="connsiteY65" fmla="*/ 6536 h 10000"/>
                <a:gd name="connsiteX66" fmla="*/ 3679 w 9854"/>
                <a:gd name="connsiteY66" fmla="*/ 6471 h 10000"/>
                <a:gd name="connsiteX67" fmla="*/ 3606 w 9854"/>
                <a:gd name="connsiteY67" fmla="*/ 6405 h 10000"/>
                <a:gd name="connsiteX68" fmla="*/ 3487 w 9854"/>
                <a:gd name="connsiteY68" fmla="*/ 6340 h 10000"/>
                <a:gd name="connsiteX69" fmla="*/ 3390 w 9854"/>
                <a:gd name="connsiteY69" fmla="*/ 6275 h 10000"/>
                <a:gd name="connsiteX70" fmla="*/ 3317 w 9854"/>
                <a:gd name="connsiteY70" fmla="*/ 6209 h 10000"/>
                <a:gd name="connsiteX71" fmla="*/ 3220 w 9854"/>
                <a:gd name="connsiteY71" fmla="*/ 6144 h 10000"/>
                <a:gd name="connsiteX72" fmla="*/ 3075 w 9854"/>
                <a:gd name="connsiteY72" fmla="*/ 6144 h 10000"/>
                <a:gd name="connsiteX73" fmla="*/ 2953 w 9854"/>
                <a:gd name="connsiteY73" fmla="*/ 6144 h 10000"/>
                <a:gd name="connsiteX74" fmla="*/ 2831 w 9854"/>
                <a:gd name="connsiteY74" fmla="*/ 6209 h 10000"/>
                <a:gd name="connsiteX75" fmla="*/ 2710 w 9854"/>
                <a:gd name="connsiteY75" fmla="*/ 6275 h 10000"/>
                <a:gd name="connsiteX76" fmla="*/ 2639 w 9854"/>
                <a:gd name="connsiteY76" fmla="*/ 6340 h 10000"/>
                <a:gd name="connsiteX77" fmla="*/ 2565 w 9854"/>
                <a:gd name="connsiteY77" fmla="*/ 6471 h 10000"/>
                <a:gd name="connsiteX78" fmla="*/ 2421 w 9854"/>
                <a:gd name="connsiteY78" fmla="*/ 6601 h 10000"/>
                <a:gd name="connsiteX79" fmla="*/ 2324 w 9854"/>
                <a:gd name="connsiteY79" fmla="*/ 6797 h 10000"/>
                <a:gd name="connsiteX80" fmla="*/ 2228 w 9854"/>
                <a:gd name="connsiteY80" fmla="*/ 6993 h 10000"/>
                <a:gd name="connsiteX81" fmla="*/ 2154 w 9854"/>
                <a:gd name="connsiteY81" fmla="*/ 7059 h 10000"/>
                <a:gd name="connsiteX82" fmla="*/ 2082 w 9854"/>
                <a:gd name="connsiteY82" fmla="*/ 7255 h 10000"/>
                <a:gd name="connsiteX83" fmla="*/ 2008 w 9854"/>
                <a:gd name="connsiteY83" fmla="*/ 7451 h 10000"/>
                <a:gd name="connsiteX84" fmla="*/ 1936 w 9854"/>
                <a:gd name="connsiteY84" fmla="*/ 7647 h 10000"/>
                <a:gd name="connsiteX85" fmla="*/ 1912 w 9854"/>
                <a:gd name="connsiteY85" fmla="*/ 7778 h 10000"/>
                <a:gd name="connsiteX86" fmla="*/ 1864 w 9854"/>
                <a:gd name="connsiteY86" fmla="*/ 7974 h 10000"/>
                <a:gd name="connsiteX87" fmla="*/ 1792 w 9854"/>
                <a:gd name="connsiteY87" fmla="*/ 8170 h 10000"/>
                <a:gd name="connsiteX88" fmla="*/ 1742 w 9854"/>
                <a:gd name="connsiteY88" fmla="*/ 8431 h 10000"/>
                <a:gd name="connsiteX89" fmla="*/ 1670 w 9854"/>
                <a:gd name="connsiteY89" fmla="*/ 8627 h 10000"/>
                <a:gd name="connsiteX90" fmla="*/ 1598 w 9854"/>
                <a:gd name="connsiteY90" fmla="*/ 8824 h 10000"/>
                <a:gd name="connsiteX91" fmla="*/ 1526 w 9854"/>
                <a:gd name="connsiteY91" fmla="*/ 9020 h 10000"/>
                <a:gd name="connsiteX92" fmla="*/ 1499 w 9854"/>
                <a:gd name="connsiteY92" fmla="*/ 9085 h 10000"/>
                <a:gd name="connsiteX93" fmla="*/ 1428 w 9854"/>
                <a:gd name="connsiteY93" fmla="*/ 9281 h 10000"/>
                <a:gd name="connsiteX94" fmla="*/ 1331 w 9854"/>
                <a:gd name="connsiteY94" fmla="*/ 9477 h 10000"/>
                <a:gd name="connsiteX95" fmla="*/ 1259 w 9854"/>
                <a:gd name="connsiteY95" fmla="*/ 9542 h 10000"/>
                <a:gd name="connsiteX96" fmla="*/ 1209 w 9854"/>
                <a:gd name="connsiteY96" fmla="*/ 9673 h 10000"/>
                <a:gd name="connsiteX97" fmla="*/ 1112 w 9854"/>
                <a:gd name="connsiteY97" fmla="*/ 9739 h 10000"/>
                <a:gd name="connsiteX98" fmla="*/ 1039 w 9854"/>
                <a:gd name="connsiteY98" fmla="*/ 9869 h 10000"/>
                <a:gd name="connsiteX99" fmla="*/ 969 w 9854"/>
                <a:gd name="connsiteY99" fmla="*/ 9869 h 10000"/>
                <a:gd name="connsiteX100" fmla="*/ 895 w 9854"/>
                <a:gd name="connsiteY100" fmla="*/ 9935 h 10000"/>
                <a:gd name="connsiteX101" fmla="*/ 823 w 9854"/>
                <a:gd name="connsiteY101" fmla="*/ 10000 h 10000"/>
                <a:gd name="connsiteX102" fmla="*/ 751 w 9854"/>
                <a:gd name="connsiteY102" fmla="*/ 10000 h 10000"/>
                <a:gd name="connsiteX103" fmla="*/ 701 w 9854"/>
                <a:gd name="connsiteY103" fmla="*/ 10000 h 10000"/>
                <a:gd name="connsiteX104" fmla="*/ 628 w 9854"/>
                <a:gd name="connsiteY104" fmla="*/ 10000 h 10000"/>
                <a:gd name="connsiteX105" fmla="*/ 557 w 9854"/>
                <a:gd name="connsiteY105" fmla="*/ 10000 h 10000"/>
                <a:gd name="connsiteX106" fmla="*/ 460 w 9854"/>
                <a:gd name="connsiteY106" fmla="*/ 9935 h 10000"/>
                <a:gd name="connsiteX107" fmla="*/ 338 w 9854"/>
                <a:gd name="connsiteY107" fmla="*/ 9869 h 10000"/>
                <a:gd name="connsiteX108" fmla="*/ 217 w 9854"/>
                <a:gd name="connsiteY108" fmla="*/ 9804 h 10000"/>
                <a:gd name="connsiteX109" fmla="*/ 144 w 9854"/>
                <a:gd name="connsiteY109" fmla="*/ 9739 h 10000"/>
                <a:gd name="connsiteX110" fmla="*/ 72 w 9854"/>
                <a:gd name="connsiteY110" fmla="*/ 9673 h 10000"/>
                <a:gd name="connsiteX111" fmla="*/ 0 w 9854"/>
                <a:gd name="connsiteY111" fmla="*/ 9673 h 10000"/>
                <a:gd name="connsiteX0" fmla="*/ 9927 w 9927"/>
                <a:gd name="connsiteY0" fmla="*/ 0 h 10000"/>
                <a:gd name="connsiteX1" fmla="*/ 9829 w 9927"/>
                <a:gd name="connsiteY1" fmla="*/ 0 h 10000"/>
                <a:gd name="connsiteX2" fmla="*/ 9706 w 9927"/>
                <a:gd name="connsiteY2" fmla="*/ 0 h 10000"/>
                <a:gd name="connsiteX3" fmla="*/ 9409 w 9927"/>
                <a:gd name="connsiteY3" fmla="*/ 0 h 10000"/>
                <a:gd name="connsiteX4" fmla="*/ 9240 w 9927"/>
                <a:gd name="connsiteY4" fmla="*/ 0 h 10000"/>
                <a:gd name="connsiteX5" fmla="*/ 9141 w 9927"/>
                <a:gd name="connsiteY5" fmla="*/ 65 h 10000"/>
                <a:gd name="connsiteX6" fmla="*/ 9018 w 9927"/>
                <a:gd name="connsiteY6" fmla="*/ 131 h 10000"/>
                <a:gd name="connsiteX7" fmla="*/ 8871 w 9927"/>
                <a:gd name="connsiteY7" fmla="*/ 196 h 10000"/>
                <a:gd name="connsiteX8" fmla="*/ 8798 w 9927"/>
                <a:gd name="connsiteY8" fmla="*/ 327 h 10000"/>
                <a:gd name="connsiteX9" fmla="*/ 8723 w 9927"/>
                <a:gd name="connsiteY9" fmla="*/ 392 h 10000"/>
                <a:gd name="connsiteX10" fmla="*/ 8625 w 9927"/>
                <a:gd name="connsiteY10" fmla="*/ 458 h 10000"/>
                <a:gd name="connsiteX11" fmla="*/ 8576 w 9927"/>
                <a:gd name="connsiteY11" fmla="*/ 523 h 10000"/>
                <a:gd name="connsiteX12" fmla="*/ 8452 w 9927"/>
                <a:gd name="connsiteY12" fmla="*/ 719 h 10000"/>
                <a:gd name="connsiteX13" fmla="*/ 8379 w 9927"/>
                <a:gd name="connsiteY13" fmla="*/ 915 h 10000"/>
                <a:gd name="connsiteX14" fmla="*/ 8306 w 9927"/>
                <a:gd name="connsiteY14" fmla="*/ 1111 h 10000"/>
                <a:gd name="connsiteX15" fmla="*/ 8183 w 9927"/>
                <a:gd name="connsiteY15" fmla="*/ 1307 h 10000"/>
                <a:gd name="connsiteX16" fmla="*/ 8084 w 9927"/>
                <a:gd name="connsiteY16" fmla="*/ 1569 h 10000"/>
                <a:gd name="connsiteX17" fmla="*/ 7987 w 9927"/>
                <a:gd name="connsiteY17" fmla="*/ 1830 h 10000"/>
                <a:gd name="connsiteX18" fmla="*/ 7863 w 9927"/>
                <a:gd name="connsiteY18" fmla="*/ 2092 h 10000"/>
                <a:gd name="connsiteX19" fmla="*/ 7740 w 9927"/>
                <a:gd name="connsiteY19" fmla="*/ 2353 h 10000"/>
                <a:gd name="connsiteX20" fmla="*/ 7666 w 9927"/>
                <a:gd name="connsiteY20" fmla="*/ 2549 h 10000"/>
                <a:gd name="connsiteX21" fmla="*/ 7593 w 9927"/>
                <a:gd name="connsiteY21" fmla="*/ 2745 h 10000"/>
                <a:gd name="connsiteX22" fmla="*/ 7519 w 9927"/>
                <a:gd name="connsiteY22" fmla="*/ 2876 h 10000"/>
                <a:gd name="connsiteX23" fmla="*/ 7447 w 9927"/>
                <a:gd name="connsiteY23" fmla="*/ 3007 h 10000"/>
                <a:gd name="connsiteX24" fmla="*/ 7323 w 9927"/>
                <a:gd name="connsiteY24" fmla="*/ 3203 h 10000"/>
                <a:gd name="connsiteX25" fmla="*/ 7248 w 9927"/>
                <a:gd name="connsiteY25" fmla="*/ 3333 h 10000"/>
                <a:gd name="connsiteX26" fmla="*/ 7176 w 9927"/>
                <a:gd name="connsiteY26" fmla="*/ 3399 h 10000"/>
                <a:gd name="connsiteX27" fmla="*/ 7102 w 9927"/>
                <a:gd name="connsiteY27" fmla="*/ 3529 h 10000"/>
                <a:gd name="connsiteX28" fmla="*/ 7002 w 9927"/>
                <a:gd name="connsiteY28" fmla="*/ 3660 h 10000"/>
                <a:gd name="connsiteX29" fmla="*/ 6830 w 9927"/>
                <a:gd name="connsiteY29" fmla="*/ 3856 h 10000"/>
                <a:gd name="connsiteX30" fmla="*/ 6684 w 9927"/>
                <a:gd name="connsiteY30" fmla="*/ 4052 h 10000"/>
                <a:gd name="connsiteX31" fmla="*/ 6585 w 9927"/>
                <a:gd name="connsiteY31" fmla="*/ 4248 h 10000"/>
                <a:gd name="connsiteX32" fmla="*/ 6462 w 9927"/>
                <a:gd name="connsiteY32" fmla="*/ 4444 h 10000"/>
                <a:gd name="connsiteX33" fmla="*/ 6413 w 9927"/>
                <a:gd name="connsiteY33" fmla="*/ 4641 h 10000"/>
                <a:gd name="connsiteX34" fmla="*/ 6339 w 9927"/>
                <a:gd name="connsiteY34" fmla="*/ 4837 h 10000"/>
                <a:gd name="connsiteX35" fmla="*/ 6266 w 9927"/>
                <a:gd name="connsiteY35" fmla="*/ 5033 h 10000"/>
                <a:gd name="connsiteX36" fmla="*/ 6192 w 9927"/>
                <a:gd name="connsiteY36" fmla="*/ 5229 h 10000"/>
                <a:gd name="connsiteX37" fmla="*/ 6142 w 9927"/>
                <a:gd name="connsiteY37" fmla="*/ 5359 h 10000"/>
                <a:gd name="connsiteX38" fmla="*/ 6069 w 9927"/>
                <a:gd name="connsiteY38" fmla="*/ 5686 h 10000"/>
                <a:gd name="connsiteX39" fmla="*/ 5996 w 9927"/>
                <a:gd name="connsiteY39" fmla="*/ 5948 h 10000"/>
                <a:gd name="connsiteX40" fmla="*/ 5898 w 9927"/>
                <a:gd name="connsiteY40" fmla="*/ 6340 h 10000"/>
                <a:gd name="connsiteX41" fmla="*/ 5824 w 9927"/>
                <a:gd name="connsiteY41" fmla="*/ 6667 h 10000"/>
                <a:gd name="connsiteX42" fmla="*/ 5774 w 9927"/>
                <a:gd name="connsiteY42" fmla="*/ 6863 h 10000"/>
                <a:gd name="connsiteX43" fmla="*/ 5699 w 9927"/>
                <a:gd name="connsiteY43" fmla="*/ 7059 h 10000"/>
                <a:gd name="connsiteX44" fmla="*/ 5628 w 9927"/>
                <a:gd name="connsiteY44" fmla="*/ 7255 h 10000"/>
                <a:gd name="connsiteX45" fmla="*/ 5529 w 9927"/>
                <a:gd name="connsiteY45" fmla="*/ 7451 h 10000"/>
                <a:gd name="connsiteX46" fmla="*/ 5430 w 9927"/>
                <a:gd name="connsiteY46" fmla="*/ 7647 h 10000"/>
                <a:gd name="connsiteX47" fmla="*/ 5357 w 9927"/>
                <a:gd name="connsiteY47" fmla="*/ 7712 h 10000"/>
                <a:gd name="connsiteX48" fmla="*/ 5284 w 9927"/>
                <a:gd name="connsiteY48" fmla="*/ 7778 h 10000"/>
                <a:gd name="connsiteX49" fmla="*/ 5209 w 9927"/>
                <a:gd name="connsiteY49" fmla="*/ 7843 h 10000"/>
                <a:gd name="connsiteX50" fmla="*/ 5134 w 9927"/>
                <a:gd name="connsiteY50" fmla="*/ 7908 h 10000"/>
                <a:gd name="connsiteX51" fmla="*/ 5013 w 9927"/>
                <a:gd name="connsiteY51" fmla="*/ 7974 h 10000"/>
                <a:gd name="connsiteX52" fmla="*/ 4915 w 9927"/>
                <a:gd name="connsiteY52" fmla="*/ 7974 h 10000"/>
                <a:gd name="connsiteX53" fmla="*/ 4840 w 9927"/>
                <a:gd name="connsiteY53" fmla="*/ 7974 h 10000"/>
                <a:gd name="connsiteX54" fmla="*/ 4791 w 9927"/>
                <a:gd name="connsiteY54" fmla="*/ 7974 h 10000"/>
                <a:gd name="connsiteX55" fmla="*/ 4718 w 9927"/>
                <a:gd name="connsiteY55" fmla="*/ 7908 h 10000"/>
                <a:gd name="connsiteX56" fmla="*/ 4645 w 9927"/>
                <a:gd name="connsiteY56" fmla="*/ 7843 h 10000"/>
                <a:gd name="connsiteX57" fmla="*/ 4520 w 9927"/>
                <a:gd name="connsiteY57" fmla="*/ 7778 h 10000"/>
                <a:gd name="connsiteX58" fmla="*/ 4448 w 9927"/>
                <a:gd name="connsiteY58" fmla="*/ 7647 h 10000"/>
                <a:gd name="connsiteX59" fmla="*/ 4350 w 9927"/>
                <a:gd name="connsiteY59" fmla="*/ 7516 h 10000"/>
                <a:gd name="connsiteX60" fmla="*/ 4227 w 9927"/>
                <a:gd name="connsiteY60" fmla="*/ 7320 h 10000"/>
                <a:gd name="connsiteX61" fmla="*/ 4152 w 9927"/>
                <a:gd name="connsiteY61" fmla="*/ 7124 h 10000"/>
                <a:gd name="connsiteX62" fmla="*/ 4006 w 9927"/>
                <a:gd name="connsiteY62" fmla="*/ 6928 h 10000"/>
                <a:gd name="connsiteX63" fmla="*/ 3908 w 9927"/>
                <a:gd name="connsiteY63" fmla="*/ 6732 h 10000"/>
                <a:gd name="connsiteX64" fmla="*/ 3834 w 9927"/>
                <a:gd name="connsiteY64" fmla="*/ 6667 h 10000"/>
                <a:gd name="connsiteX65" fmla="*/ 3759 w 9927"/>
                <a:gd name="connsiteY65" fmla="*/ 6536 h 10000"/>
                <a:gd name="connsiteX66" fmla="*/ 3661 w 9927"/>
                <a:gd name="connsiteY66" fmla="*/ 6471 h 10000"/>
                <a:gd name="connsiteX67" fmla="*/ 3586 w 9927"/>
                <a:gd name="connsiteY67" fmla="*/ 6405 h 10000"/>
                <a:gd name="connsiteX68" fmla="*/ 3466 w 9927"/>
                <a:gd name="connsiteY68" fmla="*/ 6340 h 10000"/>
                <a:gd name="connsiteX69" fmla="*/ 3367 w 9927"/>
                <a:gd name="connsiteY69" fmla="*/ 6275 h 10000"/>
                <a:gd name="connsiteX70" fmla="*/ 3293 w 9927"/>
                <a:gd name="connsiteY70" fmla="*/ 6209 h 10000"/>
                <a:gd name="connsiteX71" fmla="*/ 3195 w 9927"/>
                <a:gd name="connsiteY71" fmla="*/ 6144 h 10000"/>
                <a:gd name="connsiteX72" fmla="*/ 3048 w 9927"/>
                <a:gd name="connsiteY72" fmla="*/ 6144 h 10000"/>
                <a:gd name="connsiteX73" fmla="*/ 2924 w 9927"/>
                <a:gd name="connsiteY73" fmla="*/ 6144 h 10000"/>
                <a:gd name="connsiteX74" fmla="*/ 2800 w 9927"/>
                <a:gd name="connsiteY74" fmla="*/ 6209 h 10000"/>
                <a:gd name="connsiteX75" fmla="*/ 2677 w 9927"/>
                <a:gd name="connsiteY75" fmla="*/ 6275 h 10000"/>
                <a:gd name="connsiteX76" fmla="*/ 2605 w 9927"/>
                <a:gd name="connsiteY76" fmla="*/ 6340 h 10000"/>
                <a:gd name="connsiteX77" fmla="*/ 2530 w 9927"/>
                <a:gd name="connsiteY77" fmla="*/ 6471 h 10000"/>
                <a:gd name="connsiteX78" fmla="*/ 2384 w 9927"/>
                <a:gd name="connsiteY78" fmla="*/ 6601 h 10000"/>
                <a:gd name="connsiteX79" fmla="*/ 2285 w 9927"/>
                <a:gd name="connsiteY79" fmla="*/ 6797 h 10000"/>
                <a:gd name="connsiteX80" fmla="*/ 2188 w 9927"/>
                <a:gd name="connsiteY80" fmla="*/ 6993 h 10000"/>
                <a:gd name="connsiteX81" fmla="*/ 2113 w 9927"/>
                <a:gd name="connsiteY81" fmla="*/ 7059 h 10000"/>
                <a:gd name="connsiteX82" fmla="*/ 2040 w 9927"/>
                <a:gd name="connsiteY82" fmla="*/ 7255 h 10000"/>
                <a:gd name="connsiteX83" fmla="*/ 1965 w 9927"/>
                <a:gd name="connsiteY83" fmla="*/ 7451 h 10000"/>
                <a:gd name="connsiteX84" fmla="*/ 1892 w 9927"/>
                <a:gd name="connsiteY84" fmla="*/ 7647 h 10000"/>
                <a:gd name="connsiteX85" fmla="*/ 1867 w 9927"/>
                <a:gd name="connsiteY85" fmla="*/ 7778 h 10000"/>
                <a:gd name="connsiteX86" fmla="*/ 1819 w 9927"/>
                <a:gd name="connsiteY86" fmla="*/ 7974 h 10000"/>
                <a:gd name="connsiteX87" fmla="*/ 1746 w 9927"/>
                <a:gd name="connsiteY87" fmla="*/ 8170 h 10000"/>
                <a:gd name="connsiteX88" fmla="*/ 1695 w 9927"/>
                <a:gd name="connsiteY88" fmla="*/ 8431 h 10000"/>
                <a:gd name="connsiteX89" fmla="*/ 1622 w 9927"/>
                <a:gd name="connsiteY89" fmla="*/ 8627 h 10000"/>
                <a:gd name="connsiteX90" fmla="*/ 1549 w 9927"/>
                <a:gd name="connsiteY90" fmla="*/ 8824 h 10000"/>
                <a:gd name="connsiteX91" fmla="*/ 1476 w 9927"/>
                <a:gd name="connsiteY91" fmla="*/ 9020 h 10000"/>
                <a:gd name="connsiteX92" fmla="*/ 1448 w 9927"/>
                <a:gd name="connsiteY92" fmla="*/ 9085 h 10000"/>
                <a:gd name="connsiteX93" fmla="*/ 1376 w 9927"/>
                <a:gd name="connsiteY93" fmla="*/ 9281 h 10000"/>
                <a:gd name="connsiteX94" fmla="*/ 1278 w 9927"/>
                <a:gd name="connsiteY94" fmla="*/ 9477 h 10000"/>
                <a:gd name="connsiteX95" fmla="*/ 1205 w 9927"/>
                <a:gd name="connsiteY95" fmla="*/ 9542 h 10000"/>
                <a:gd name="connsiteX96" fmla="*/ 1154 w 9927"/>
                <a:gd name="connsiteY96" fmla="*/ 9673 h 10000"/>
                <a:gd name="connsiteX97" fmla="*/ 1055 w 9927"/>
                <a:gd name="connsiteY97" fmla="*/ 9739 h 10000"/>
                <a:gd name="connsiteX98" fmla="*/ 981 w 9927"/>
                <a:gd name="connsiteY98" fmla="*/ 9869 h 10000"/>
                <a:gd name="connsiteX99" fmla="*/ 910 w 9927"/>
                <a:gd name="connsiteY99" fmla="*/ 9869 h 10000"/>
                <a:gd name="connsiteX100" fmla="*/ 835 w 9927"/>
                <a:gd name="connsiteY100" fmla="*/ 9935 h 10000"/>
                <a:gd name="connsiteX101" fmla="*/ 762 w 9927"/>
                <a:gd name="connsiteY101" fmla="*/ 10000 h 10000"/>
                <a:gd name="connsiteX102" fmla="*/ 689 w 9927"/>
                <a:gd name="connsiteY102" fmla="*/ 10000 h 10000"/>
                <a:gd name="connsiteX103" fmla="*/ 638 w 9927"/>
                <a:gd name="connsiteY103" fmla="*/ 10000 h 10000"/>
                <a:gd name="connsiteX104" fmla="*/ 564 w 9927"/>
                <a:gd name="connsiteY104" fmla="*/ 10000 h 10000"/>
                <a:gd name="connsiteX105" fmla="*/ 492 w 9927"/>
                <a:gd name="connsiteY105" fmla="*/ 10000 h 10000"/>
                <a:gd name="connsiteX106" fmla="*/ 394 w 9927"/>
                <a:gd name="connsiteY106" fmla="*/ 9935 h 10000"/>
                <a:gd name="connsiteX107" fmla="*/ 270 w 9927"/>
                <a:gd name="connsiteY107" fmla="*/ 9869 h 10000"/>
                <a:gd name="connsiteX108" fmla="*/ 147 w 9927"/>
                <a:gd name="connsiteY108" fmla="*/ 9804 h 10000"/>
                <a:gd name="connsiteX109" fmla="*/ 73 w 9927"/>
                <a:gd name="connsiteY109" fmla="*/ 9739 h 10000"/>
                <a:gd name="connsiteX110" fmla="*/ 0 w 9927"/>
                <a:gd name="connsiteY110" fmla="*/ 9673 h 10000"/>
                <a:gd name="connsiteX0" fmla="*/ 9926 w 9926"/>
                <a:gd name="connsiteY0" fmla="*/ 0 h 10000"/>
                <a:gd name="connsiteX1" fmla="*/ 9827 w 9926"/>
                <a:gd name="connsiteY1" fmla="*/ 0 h 10000"/>
                <a:gd name="connsiteX2" fmla="*/ 9703 w 9926"/>
                <a:gd name="connsiteY2" fmla="*/ 0 h 10000"/>
                <a:gd name="connsiteX3" fmla="*/ 9404 w 9926"/>
                <a:gd name="connsiteY3" fmla="*/ 0 h 10000"/>
                <a:gd name="connsiteX4" fmla="*/ 9234 w 9926"/>
                <a:gd name="connsiteY4" fmla="*/ 0 h 10000"/>
                <a:gd name="connsiteX5" fmla="*/ 9134 w 9926"/>
                <a:gd name="connsiteY5" fmla="*/ 65 h 10000"/>
                <a:gd name="connsiteX6" fmla="*/ 9010 w 9926"/>
                <a:gd name="connsiteY6" fmla="*/ 131 h 10000"/>
                <a:gd name="connsiteX7" fmla="*/ 8862 w 9926"/>
                <a:gd name="connsiteY7" fmla="*/ 196 h 10000"/>
                <a:gd name="connsiteX8" fmla="*/ 8789 w 9926"/>
                <a:gd name="connsiteY8" fmla="*/ 327 h 10000"/>
                <a:gd name="connsiteX9" fmla="*/ 8713 w 9926"/>
                <a:gd name="connsiteY9" fmla="*/ 392 h 10000"/>
                <a:gd name="connsiteX10" fmla="*/ 8614 w 9926"/>
                <a:gd name="connsiteY10" fmla="*/ 458 h 10000"/>
                <a:gd name="connsiteX11" fmla="*/ 8565 w 9926"/>
                <a:gd name="connsiteY11" fmla="*/ 523 h 10000"/>
                <a:gd name="connsiteX12" fmla="*/ 8440 w 9926"/>
                <a:gd name="connsiteY12" fmla="*/ 719 h 10000"/>
                <a:gd name="connsiteX13" fmla="*/ 8367 w 9926"/>
                <a:gd name="connsiteY13" fmla="*/ 915 h 10000"/>
                <a:gd name="connsiteX14" fmla="*/ 8293 w 9926"/>
                <a:gd name="connsiteY14" fmla="*/ 1111 h 10000"/>
                <a:gd name="connsiteX15" fmla="*/ 8169 w 9926"/>
                <a:gd name="connsiteY15" fmla="*/ 1307 h 10000"/>
                <a:gd name="connsiteX16" fmla="*/ 8069 w 9926"/>
                <a:gd name="connsiteY16" fmla="*/ 1569 h 10000"/>
                <a:gd name="connsiteX17" fmla="*/ 7972 w 9926"/>
                <a:gd name="connsiteY17" fmla="*/ 1830 h 10000"/>
                <a:gd name="connsiteX18" fmla="*/ 7847 w 9926"/>
                <a:gd name="connsiteY18" fmla="*/ 2092 h 10000"/>
                <a:gd name="connsiteX19" fmla="*/ 7723 w 9926"/>
                <a:gd name="connsiteY19" fmla="*/ 2353 h 10000"/>
                <a:gd name="connsiteX20" fmla="*/ 7648 w 9926"/>
                <a:gd name="connsiteY20" fmla="*/ 2549 h 10000"/>
                <a:gd name="connsiteX21" fmla="*/ 7575 w 9926"/>
                <a:gd name="connsiteY21" fmla="*/ 2745 h 10000"/>
                <a:gd name="connsiteX22" fmla="*/ 7500 w 9926"/>
                <a:gd name="connsiteY22" fmla="*/ 2876 h 10000"/>
                <a:gd name="connsiteX23" fmla="*/ 7428 w 9926"/>
                <a:gd name="connsiteY23" fmla="*/ 3007 h 10000"/>
                <a:gd name="connsiteX24" fmla="*/ 7303 w 9926"/>
                <a:gd name="connsiteY24" fmla="*/ 3203 h 10000"/>
                <a:gd name="connsiteX25" fmla="*/ 7227 w 9926"/>
                <a:gd name="connsiteY25" fmla="*/ 3333 h 10000"/>
                <a:gd name="connsiteX26" fmla="*/ 7155 w 9926"/>
                <a:gd name="connsiteY26" fmla="*/ 3399 h 10000"/>
                <a:gd name="connsiteX27" fmla="*/ 7080 w 9926"/>
                <a:gd name="connsiteY27" fmla="*/ 3529 h 10000"/>
                <a:gd name="connsiteX28" fmla="*/ 6979 w 9926"/>
                <a:gd name="connsiteY28" fmla="*/ 3660 h 10000"/>
                <a:gd name="connsiteX29" fmla="*/ 6806 w 9926"/>
                <a:gd name="connsiteY29" fmla="*/ 3856 h 10000"/>
                <a:gd name="connsiteX30" fmla="*/ 6659 w 9926"/>
                <a:gd name="connsiteY30" fmla="*/ 4052 h 10000"/>
                <a:gd name="connsiteX31" fmla="*/ 6559 w 9926"/>
                <a:gd name="connsiteY31" fmla="*/ 4248 h 10000"/>
                <a:gd name="connsiteX32" fmla="*/ 6436 w 9926"/>
                <a:gd name="connsiteY32" fmla="*/ 4444 h 10000"/>
                <a:gd name="connsiteX33" fmla="*/ 6386 w 9926"/>
                <a:gd name="connsiteY33" fmla="*/ 4641 h 10000"/>
                <a:gd name="connsiteX34" fmla="*/ 6312 w 9926"/>
                <a:gd name="connsiteY34" fmla="*/ 4837 h 10000"/>
                <a:gd name="connsiteX35" fmla="*/ 6238 w 9926"/>
                <a:gd name="connsiteY35" fmla="*/ 5033 h 10000"/>
                <a:gd name="connsiteX36" fmla="*/ 6164 w 9926"/>
                <a:gd name="connsiteY36" fmla="*/ 5229 h 10000"/>
                <a:gd name="connsiteX37" fmla="*/ 6113 w 9926"/>
                <a:gd name="connsiteY37" fmla="*/ 5359 h 10000"/>
                <a:gd name="connsiteX38" fmla="*/ 6040 w 9926"/>
                <a:gd name="connsiteY38" fmla="*/ 5686 h 10000"/>
                <a:gd name="connsiteX39" fmla="*/ 5966 w 9926"/>
                <a:gd name="connsiteY39" fmla="*/ 5948 h 10000"/>
                <a:gd name="connsiteX40" fmla="*/ 5867 w 9926"/>
                <a:gd name="connsiteY40" fmla="*/ 6340 h 10000"/>
                <a:gd name="connsiteX41" fmla="*/ 5793 w 9926"/>
                <a:gd name="connsiteY41" fmla="*/ 6667 h 10000"/>
                <a:gd name="connsiteX42" fmla="*/ 5742 w 9926"/>
                <a:gd name="connsiteY42" fmla="*/ 6863 h 10000"/>
                <a:gd name="connsiteX43" fmla="*/ 5667 w 9926"/>
                <a:gd name="connsiteY43" fmla="*/ 7059 h 10000"/>
                <a:gd name="connsiteX44" fmla="*/ 5595 w 9926"/>
                <a:gd name="connsiteY44" fmla="*/ 7255 h 10000"/>
                <a:gd name="connsiteX45" fmla="*/ 5496 w 9926"/>
                <a:gd name="connsiteY45" fmla="*/ 7451 h 10000"/>
                <a:gd name="connsiteX46" fmla="*/ 5396 w 9926"/>
                <a:gd name="connsiteY46" fmla="*/ 7647 h 10000"/>
                <a:gd name="connsiteX47" fmla="*/ 5322 w 9926"/>
                <a:gd name="connsiteY47" fmla="*/ 7712 h 10000"/>
                <a:gd name="connsiteX48" fmla="*/ 5249 w 9926"/>
                <a:gd name="connsiteY48" fmla="*/ 7778 h 10000"/>
                <a:gd name="connsiteX49" fmla="*/ 5173 w 9926"/>
                <a:gd name="connsiteY49" fmla="*/ 7843 h 10000"/>
                <a:gd name="connsiteX50" fmla="*/ 5098 w 9926"/>
                <a:gd name="connsiteY50" fmla="*/ 7908 h 10000"/>
                <a:gd name="connsiteX51" fmla="*/ 4976 w 9926"/>
                <a:gd name="connsiteY51" fmla="*/ 7974 h 10000"/>
                <a:gd name="connsiteX52" fmla="*/ 4877 w 9926"/>
                <a:gd name="connsiteY52" fmla="*/ 7974 h 10000"/>
                <a:gd name="connsiteX53" fmla="*/ 4802 w 9926"/>
                <a:gd name="connsiteY53" fmla="*/ 7974 h 10000"/>
                <a:gd name="connsiteX54" fmla="*/ 4752 w 9926"/>
                <a:gd name="connsiteY54" fmla="*/ 7974 h 10000"/>
                <a:gd name="connsiteX55" fmla="*/ 4679 w 9926"/>
                <a:gd name="connsiteY55" fmla="*/ 7908 h 10000"/>
                <a:gd name="connsiteX56" fmla="*/ 4605 w 9926"/>
                <a:gd name="connsiteY56" fmla="*/ 7843 h 10000"/>
                <a:gd name="connsiteX57" fmla="*/ 4479 w 9926"/>
                <a:gd name="connsiteY57" fmla="*/ 7778 h 10000"/>
                <a:gd name="connsiteX58" fmla="*/ 4407 w 9926"/>
                <a:gd name="connsiteY58" fmla="*/ 7647 h 10000"/>
                <a:gd name="connsiteX59" fmla="*/ 4308 w 9926"/>
                <a:gd name="connsiteY59" fmla="*/ 7516 h 10000"/>
                <a:gd name="connsiteX60" fmla="*/ 4184 w 9926"/>
                <a:gd name="connsiteY60" fmla="*/ 7320 h 10000"/>
                <a:gd name="connsiteX61" fmla="*/ 4109 w 9926"/>
                <a:gd name="connsiteY61" fmla="*/ 7124 h 10000"/>
                <a:gd name="connsiteX62" fmla="*/ 3961 w 9926"/>
                <a:gd name="connsiteY62" fmla="*/ 6928 h 10000"/>
                <a:gd name="connsiteX63" fmla="*/ 3863 w 9926"/>
                <a:gd name="connsiteY63" fmla="*/ 6732 h 10000"/>
                <a:gd name="connsiteX64" fmla="*/ 3788 w 9926"/>
                <a:gd name="connsiteY64" fmla="*/ 6667 h 10000"/>
                <a:gd name="connsiteX65" fmla="*/ 3713 w 9926"/>
                <a:gd name="connsiteY65" fmla="*/ 6536 h 10000"/>
                <a:gd name="connsiteX66" fmla="*/ 3614 w 9926"/>
                <a:gd name="connsiteY66" fmla="*/ 6471 h 10000"/>
                <a:gd name="connsiteX67" fmla="*/ 3538 w 9926"/>
                <a:gd name="connsiteY67" fmla="*/ 6405 h 10000"/>
                <a:gd name="connsiteX68" fmla="*/ 3417 w 9926"/>
                <a:gd name="connsiteY68" fmla="*/ 6340 h 10000"/>
                <a:gd name="connsiteX69" fmla="*/ 3318 w 9926"/>
                <a:gd name="connsiteY69" fmla="*/ 6275 h 10000"/>
                <a:gd name="connsiteX70" fmla="*/ 3243 w 9926"/>
                <a:gd name="connsiteY70" fmla="*/ 6209 h 10000"/>
                <a:gd name="connsiteX71" fmla="*/ 3144 w 9926"/>
                <a:gd name="connsiteY71" fmla="*/ 6144 h 10000"/>
                <a:gd name="connsiteX72" fmla="*/ 2996 w 9926"/>
                <a:gd name="connsiteY72" fmla="*/ 6144 h 10000"/>
                <a:gd name="connsiteX73" fmla="*/ 2872 w 9926"/>
                <a:gd name="connsiteY73" fmla="*/ 6144 h 10000"/>
                <a:gd name="connsiteX74" fmla="*/ 2747 w 9926"/>
                <a:gd name="connsiteY74" fmla="*/ 6209 h 10000"/>
                <a:gd name="connsiteX75" fmla="*/ 2623 w 9926"/>
                <a:gd name="connsiteY75" fmla="*/ 6275 h 10000"/>
                <a:gd name="connsiteX76" fmla="*/ 2550 w 9926"/>
                <a:gd name="connsiteY76" fmla="*/ 6340 h 10000"/>
                <a:gd name="connsiteX77" fmla="*/ 2475 w 9926"/>
                <a:gd name="connsiteY77" fmla="*/ 6471 h 10000"/>
                <a:gd name="connsiteX78" fmla="*/ 2328 w 9926"/>
                <a:gd name="connsiteY78" fmla="*/ 6601 h 10000"/>
                <a:gd name="connsiteX79" fmla="*/ 2228 w 9926"/>
                <a:gd name="connsiteY79" fmla="*/ 6797 h 10000"/>
                <a:gd name="connsiteX80" fmla="*/ 2130 w 9926"/>
                <a:gd name="connsiteY80" fmla="*/ 6993 h 10000"/>
                <a:gd name="connsiteX81" fmla="*/ 2055 w 9926"/>
                <a:gd name="connsiteY81" fmla="*/ 7059 h 10000"/>
                <a:gd name="connsiteX82" fmla="*/ 1981 w 9926"/>
                <a:gd name="connsiteY82" fmla="*/ 7255 h 10000"/>
                <a:gd name="connsiteX83" fmla="*/ 1905 w 9926"/>
                <a:gd name="connsiteY83" fmla="*/ 7451 h 10000"/>
                <a:gd name="connsiteX84" fmla="*/ 1832 w 9926"/>
                <a:gd name="connsiteY84" fmla="*/ 7647 h 10000"/>
                <a:gd name="connsiteX85" fmla="*/ 1807 w 9926"/>
                <a:gd name="connsiteY85" fmla="*/ 7778 h 10000"/>
                <a:gd name="connsiteX86" fmla="*/ 1758 w 9926"/>
                <a:gd name="connsiteY86" fmla="*/ 7974 h 10000"/>
                <a:gd name="connsiteX87" fmla="*/ 1685 w 9926"/>
                <a:gd name="connsiteY87" fmla="*/ 8170 h 10000"/>
                <a:gd name="connsiteX88" fmla="*/ 1633 w 9926"/>
                <a:gd name="connsiteY88" fmla="*/ 8431 h 10000"/>
                <a:gd name="connsiteX89" fmla="*/ 1560 w 9926"/>
                <a:gd name="connsiteY89" fmla="*/ 8627 h 10000"/>
                <a:gd name="connsiteX90" fmla="*/ 1486 w 9926"/>
                <a:gd name="connsiteY90" fmla="*/ 8824 h 10000"/>
                <a:gd name="connsiteX91" fmla="*/ 1413 w 9926"/>
                <a:gd name="connsiteY91" fmla="*/ 9020 h 10000"/>
                <a:gd name="connsiteX92" fmla="*/ 1385 w 9926"/>
                <a:gd name="connsiteY92" fmla="*/ 9085 h 10000"/>
                <a:gd name="connsiteX93" fmla="*/ 1312 w 9926"/>
                <a:gd name="connsiteY93" fmla="*/ 9281 h 10000"/>
                <a:gd name="connsiteX94" fmla="*/ 1213 w 9926"/>
                <a:gd name="connsiteY94" fmla="*/ 9477 h 10000"/>
                <a:gd name="connsiteX95" fmla="*/ 1140 w 9926"/>
                <a:gd name="connsiteY95" fmla="*/ 9542 h 10000"/>
                <a:gd name="connsiteX96" fmla="*/ 1088 w 9926"/>
                <a:gd name="connsiteY96" fmla="*/ 9673 h 10000"/>
                <a:gd name="connsiteX97" fmla="*/ 989 w 9926"/>
                <a:gd name="connsiteY97" fmla="*/ 9739 h 10000"/>
                <a:gd name="connsiteX98" fmla="*/ 914 w 9926"/>
                <a:gd name="connsiteY98" fmla="*/ 9869 h 10000"/>
                <a:gd name="connsiteX99" fmla="*/ 843 w 9926"/>
                <a:gd name="connsiteY99" fmla="*/ 9869 h 10000"/>
                <a:gd name="connsiteX100" fmla="*/ 767 w 9926"/>
                <a:gd name="connsiteY100" fmla="*/ 9935 h 10000"/>
                <a:gd name="connsiteX101" fmla="*/ 694 w 9926"/>
                <a:gd name="connsiteY101" fmla="*/ 10000 h 10000"/>
                <a:gd name="connsiteX102" fmla="*/ 620 w 9926"/>
                <a:gd name="connsiteY102" fmla="*/ 10000 h 10000"/>
                <a:gd name="connsiteX103" fmla="*/ 569 w 9926"/>
                <a:gd name="connsiteY103" fmla="*/ 10000 h 10000"/>
                <a:gd name="connsiteX104" fmla="*/ 494 w 9926"/>
                <a:gd name="connsiteY104" fmla="*/ 10000 h 10000"/>
                <a:gd name="connsiteX105" fmla="*/ 422 w 9926"/>
                <a:gd name="connsiteY105" fmla="*/ 10000 h 10000"/>
                <a:gd name="connsiteX106" fmla="*/ 323 w 9926"/>
                <a:gd name="connsiteY106" fmla="*/ 9935 h 10000"/>
                <a:gd name="connsiteX107" fmla="*/ 198 w 9926"/>
                <a:gd name="connsiteY107" fmla="*/ 9869 h 10000"/>
                <a:gd name="connsiteX108" fmla="*/ 74 w 9926"/>
                <a:gd name="connsiteY108" fmla="*/ 9804 h 10000"/>
                <a:gd name="connsiteX109" fmla="*/ 0 w 9926"/>
                <a:gd name="connsiteY109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2643 w 10000"/>
                <a:gd name="connsiteY75" fmla="*/ 6275 h 10000"/>
                <a:gd name="connsiteX76" fmla="*/ 2569 w 10000"/>
                <a:gd name="connsiteY76" fmla="*/ 6340 h 10000"/>
                <a:gd name="connsiteX77" fmla="*/ 2493 w 10000"/>
                <a:gd name="connsiteY77" fmla="*/ 6471 h 10000"/>
                <a:gd name="connsiteX78" fmla="*/ 2345 w 10000"/>
                <a:gd name="connsiteY78" fmla="*/ 6601 h 10000"/>
                <a:gd name="connsiteX79" fmla="*/ 2245 w 10000"/>
                <a:gd name="connsiteY79" fmla="*/ 6797 h 10000"/>
                <a:gd name="connsiteX80" fmla="*/ 2146 w 10000"/>
                <a:gd name="connsiteY80" fmla="*/ 6993 h 10000"/>
                <a:gd name="connsiteX81" fmla="*/ 2070 w 10000"/>
                <a:gd name="connsiteY81" fmla="*/ 7059 h 10000"/>
                <a:gd name="connsiteX82" fmla="*/ 1996 w 10000"/>
                <a:gd name="connsiteY82" fmla="*/ 7255 h 10000"/>
                <a:gd name="connsiteX83" fmla="*/ 1919 w 10000"/>
                <a:gd name="connsiteY83" fmla="*/ 7451 h 10000"/>
                <a:gd name="connsiteX84" fmla="*/ 1846 w 10000"/>
                <a:gd name="connsiteY84" fmla="*/ 7647 h 10000"/>
                <a:gd name="connsiteX85" fmla="*/ 1820 w 10000"/>
                <a:gd name="connsiteY85" fmla="*/ 7778 h 10000"/>
                <a:gd name="connsiteX86" fmla="*/ 1771 w 10000"/>
                <a:gd name="connsiteY86" fmla="*/ 7974 h 10000"/>
                <a:gd name="connsiteX87" fmla="*/ 1698 w 10000"/>
                <a:gd name="connsiteY87" fmla="*/ 8170 h 10000"/>
                <a:gd name="connsiteX88" fmla="*/ 1645 w 10000"/>
                <a:gd name="connsiteY88" fmla="*/ 8431 h 10000"/>
                <a:gd name="connsiteX89" fmla="*/ 1572 w 10000"/>
                <a:gd name="connsiteY89" fmla="*/ 8627 h 10000"/>
                <a:gd name="connsiteX90" fmla="*/ 1497 w 10000"/>
                <a:gd name="connsiteY90" fmla="*/ 8824 h 10000"/>
                <a:gd name="connsiteX91" fmla="*/ 1424 w 10000"/>
                <a:gd name="connsiteY91" fmla="*/ 9020 h 10000"/>
                <a:gd name="connsiteX92" fmla="*/ 1395 w 10000"/>
                <a:gd name="connsiteY92" fmla="*/ 9085 h 10000"/>
                <a:gd name="connsiteX93" fmla="*/ 1322 w 10000"/>
                <a:gd name="connsiteY93" fmla="*/ 9281 h 10000"/>
                <a:gd name="connsiteX94" fmla="*/ 1222 w 10000"/>
                <a:gd name="connsiteY94" fmla="*/ 9477 h 10000"/>
                <a:gd name="connsiteX95" fmla="*/ 1148 w 10000"/>
                <a:gd name="connsiteY95" fmla="*/ 9542 h 10000"/>
                <a:gd name="connsiteX96" fmla="*/ 1096 w 10000"/>
                <a:gd name="connsiteY96" fmla="*/ 9673 h 10000"/>
                <a:gd name="connsiteX97" fmla="*/ 996 w 10000"/>
                <a:gd name="connsiteY97" fmla="*/ 9739 h 10000"/>
                <a:gd name="connsiteX98" fmla="*/ 921 w 10000"/>
                <a:gd name="connsiteY98" fmla="*/ 9869 h 10000"/>
                <a:gd name="connsiteX99" fmla="*/ 849 w 10000"/>
                <a:gd name="connsiteY99" fmla="*/ 9869 h 10000"/>
                <a:gd name="connsiteX100" fmla="*/ 773 w 10000"/>
                <a:gd name="connsiteY100" fmla="*/ 9935 h 10000"/>
                <a:gd name="connsiteX101" fmla="*/ 699 w 10000"/>
                <a:gd name="connsiteY101" fmla="*/ 10000 h 10000"/>
                <a:gd name="connsiteX102" fmla="*/ 573 w 10000"/>
                <a:gd name="connsiteY102" fmla="*/ 10000 h 10000"/>
                <a:gd name="connsiteX103" fmla="*/ 498 w 10000"/>
                <a:gd name="connsiteY103" fmla="*/ 10000 h 10000"/>
                <a:gd name="connsiteX104" fmla="*/ 425 w 10000"/>
                <a:gd name="connsiteY104" fmla="*/ 10000 h 10000"/>
                <a:gd name="connsiteX105" fmla="*/ 325 w 10000"/>
                <a:gd name="connsiteY105" fmla="*/ 9935 h 10000"/>
                <a:gd name="connsiteX106" fmla="*/ 199 w 10000"/>
                <a:gd name="connsiteY106" fmla="*/ 9869 h 10000"/>
                <a:gd name="connsiteX107" fmla="*/ 75 w 10000"/>
                <a:gd name="connsiteY107" fmla="*/ 9804 h 10000"/>
                <a:gd name="connsiteX108" fmla="*/ 0 w 10000"/>
                <a:gd name="connsiteY108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2643 w 10000"/>
                <a:gd name="connsiteY75" fmla="*/ 6275 h 10000"/>
                <a:gd name="connsiteX76" fmla="*/ 2569 w 10000"/>
                <a:gd name="connsiteY76" fmla="*/ 6340 h 10000"/>
                <a:gd name="connsiteX77" fmla="*/ 2493 w 10000"/>
                <a:gd name="connsiteY77" fmla="*/ 6471 h 10000"/>
                <a:gd name="connsiteX78" fmla="*/ 2345 w 10000"/>
                <a:gd name="connsiteY78" fmla="*/ 6601 h 10000"/>
                <a:gd name="connsiteX79" fmla="*/ 2245 w 10000"/>
                <a:gd name="connsiteY79" fmla="*/ 6797 h 10000"/>
                <a:gd name="connsiteX80" fmla="*/ 2146 w 10000"/>
                <a:gd name="connsiteY80" fmla="*/ 6993 h 10000"/>
                <a:gd name="connsiteX81" fmla="*/ 2070 w 10000"/>
                <a:gd name="connsiteY81" fmla="*/ 7059 h 10000"/>
                <a:gd name="connsiteX82" fmla="*/ 1996 w 10000"/>
                <a:gd name="connsiteY82" fmla="*/ 7255 h 10000"/>
                <a:gd name="connsiteX83" fmla="*/ 1919 w 10000"/>
                <a:gd name="connsiteY83" fmla="*/ 7451 h 10000"/>
                <a:gd name="connsiteX84" fmla="*/ 1846 w 10000"/>
                <a:gd name="connsiteY84" fmla="*/ 7647 h 10000"/>
                <a:gd name="connsiteX85" fmla="*/ 1820 w 10000"/>
                <a:gd name="connsiteY85" fmla="*/ 7778 h 10000"/>
                <a:gd name="connsiteX86" fmla="*/ 1771 w 10000"/>
                <a:gd name="connsiteY86" fmla="*/ 7974 h 10000"/>
                <a:gd name="connsiteX87" fmla="*/ 1698 w 10000"/>
                <a:gd name="connsiteY87" fmla="*/ 8170 h 10000"/>
                <a:gd name="connsiteX88" fmla="*/ 1645 w 10000"/>
                <a:gd name="connsiteY88" fmla="*/ 8431 h 10000"/>
                <a:gd name="connsiteX89" fmla="*/ 1572 w 10000"/>
                <a:gd name="connsiteY89" fmla="*/ 8627 h 10000"/>
                <a:gd name="connsiteX90" fmla="*/ 1497 w 10000"/>
                <a:gd name="connsiteY90" fmla="*/ 8824 h 10000"/>
                <a:gd name="connsiteX91" fmla="*/ 1424 w 10000"/>
                <a:gd name="connsiteY91" fmla="*/ 9020 h 10000"/>
                <a:gd name="connsiteX92" fmla="*/ 1395 w 10000"/>
                <a:gd name="connsiteY92" fmla="*/ 9085 h 10000"/>
                <a:gd name="connsiteX93" fmla="*/ 1322 w 10000"/>
                <a:gd name="connsiteY93" fmla="*/ 9281 h 10000"/>
                <a:gd name="connsiteX94" fmla="*/ 1222 w 10000"/>
                <a:gd name="connsiteY94" fmla="*/ 9477 h 10000"/>
                <a:gd name="connsiteX95" fmla="*/ 1148 w 10000"/>
                <a:gd name="connsiteY95" fmla="*/ 9542 h 10000"/>
                <a:gd name="connsiteX96" fmla="*/ 1096 w 10000"/>
                <a:gd name="connsiteY96" fmla="*/ 9673 h 10000"/>
                <a:gd name="connsiteX97" fmla="*/ 996 w 10000"/>
                <a:gd name="connsiteY97" fmla="*/ 9739 h 10000"/>
                <a:gd name="connsiteX98" fmla="*/ 921 w 10000"/>
                <a:gd name="connsiteY98" fmla="*/ 9869 h 10000"/>
                <a:gd name="connsiteX99" fmla="*/ 849 w 10000"/>
                <a:gd name="connsiteY99" fmla="*/ 9869 h 10000"/>
                <a:gd name="connsiteX100" fmla="*/ 699 w 10000"/>
                <a:gd name="connsiteY100" fmla="*/ 10000 h 10000"/>
                <a:gd name="connsiteX101" fmla="*/ 573 w 10000"/>
                <a:gd name="connsiteY101" fmla="*/ 10000 h 10000"/>
                <a:gd name="connsiteX102" fmla="*/ 498 w 10000"/>
                <a:gd name="connsiteY102" fmla="*/ 10000 h 10000"/>
                <a:gd name="connsiteX103" fmla="*/ 425 w 10000"/>
                <a:gd name="connsiteY103" fmla="*/ 10000 h 10000"/>
                <a:gd name="connsiteX104" fmla="*/ 325 w 10000"/>
                <a:gd name="connsiteY104" fmla="*/ 9935 h 10000"/>
                <a:gd name="connsiteX105" fmla="*/ 199 w 10000"/>
                <a:gd name="connsiteY105" fmla="*/ 9869 h 10000"/>
                <a:gd name="connsiteX106" fmla="*/ 75 w 10000"/>
                <a:gd name="connsiteY106" fmla="*/ 9804 h 10000"/>
                <a:gd name="connsiteX107" fmla="*/ 0 w 10000"/>
                <a:gd name="connsiteY107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2643 w 10000"/>
                <a:gd name="connsiteY75" fmla="*/ 6275 h 10000"/>
                <a:gd name="connsiteX76" fmla="*/ 2569 w 10000"/>
                <a:gd name="connsiteY76" fmla="*/ 6340 h 10000"/>
                <a:gd name="connsiteX77" fmla="*/ 2493 w 10000"/>
                <a:gd name="connsiteY77" fmla="*/ 6471 h 10000"/>
                <a:gd name="connsiteX78" fmla="*/ 2345 w 10000"/>
                <a:gd name="connsiteY78" fmla="*/ 6601 h 10000"/>
                <a:gd name="connsiteX79" fmla="*/ 2245 w 10000"/>
                <a:gd name="connsiteY79" fmla="*/ 6797 h 10000"/>
                <a:gd name="connsiteX80" fmla="*/ 2146 w 10000"/>
                <a:gd name="connsiteY80" fmla="*/ 6993 h 10000"/>
                <a:gd name="connsiteX81" fmla="*/ 2070 w 10000"/>
                <a:gd name="connsiteY81" fmla="*/ 7059 h 10000"/>
                <a:gd name="connsiteX82" fmla="*/ 1996 w 10000"/>
                <a:gd name="connsiteY82" fmla="*/ 7255 h 10000"/>
                <a:gd name="connsiteX83" fmla="*/ 1919 w 10000"/>
                <a:gd name="connsiteY83" fmla="*/ 7451 h 10000"/>
                <a:gd name="connsiteX84" fmla="*/ 1820 w 10000"/>
                <a:gd name="connsiteY84" fmla="*/ 7778 h 10000"/>
                <a:gd name="connsiteX85" fmla="*/ 1771 w 10000"/>
                <a:gd name="connsiteY85" fmla="*/ 7974 h 10000"/>
                <a:gd name="connsiteX86" fmla="*/ 1698 w 10000"/>
                <a:gd name="connsiteY86" fmla="*/ 8170 h 10000"/>
                <a:gd name="connsiteX87" fmla="*/ 1645 w 10000"/>
                <a:gd name="connsiteY87" fmla="*/ 8431 h 10000"/>
                <a:gd name="connsiteX88" fmla="*/ 1572 w 10000"/>
                <a:gd name="connsiteY88" fmla="*/ 8627 h 10000"/>
                <a:gd name="connsiteX89" fmla="*/ 1497 w 10000"/>
                <a:gd name="connsiteY89" fmla="*/ 8824 h 10000"/>
                <a:gd name="connsiteX90" fmla="*/ 1424 w 10000"/>
                <a:gd name="connsiteY90" fmla="*/ 9020 h 10000"/>
                <a:gd name="connsiteX91" fmla="*/ 1395 w 10000"/>
                <a:gd name="connsiteY91" fmla="*/ 9085 h 10000"/>
                <a:gd name="connsiteX92" fmla="*/ 1322 w 10000"/>
                <a:gd name="connsiteY92" fmla="*/ 9281 h 10000"/>
                <a:gd name="connsiteX93" fmla="*/ 1222 w 10000"/>
                <a:gd name="connsiteY93" fmla="*/ 9477 h 10000"/>
                <a:gd name="connsiteX94" fmla="*/ 1148 w 10000"/>
                <a:gd name="connsiteY94" fmla="*/ 9542 h 10000"/>
                <a:gd name="connsiteX95" fmla="*/ 1096 w 10000"/>
                <a:gd name="connsiteY95" fmla="*/ 9673 h 10000"/>
                <a:gd name="connsiteX96" fmla="*/ 996 w 10000"/>
                <a:gd name="connsiteY96" fmla="*/ 9739 h 10000"/>
                <a:gd name="connsiteX97" fmla="*/ 921 w 10000"/>
                <a:gd name="connsiteY97" fmla="*/ 9869 h 10000"/>
                <a:gd name="connsiteX98" fmla="*/ 849 w 10000"/>
                <a:gd name="connsiteY98" fmla="*/ 9869 h 10000"/>
                <a:gd name="connsiteX99" fmla="*/ 699 w 10000"/>
                <a:gd name="connsiteY99" fmla="*/ 10000 h 10000"/>
                <a:gd name="connsiteX100" fmla="*/ 573 w 10000"/>
                <a:gd name="connsiteY100" fmla="*/ 10000 h 10000"/>
                <a:gd name="connsiteX101" fmla="*/ 498 w 10000"/>
                <a:gd name="connsiteY101" fmla="*/ 10000 h 10000"/>
                <a:gd name="connsiteX102" fmla="*/ 425 w 10000"/>
                <a:gd name="connsiteY102" fmla="*/ 10000 h 10000"/>
                <a:gd name="connsiteX103" fmla="*/ 325 w 10000"/>
                <a:gd name="connsiteY103" fmla="*/ 9935 h 10000"/>
                <a:gd name="connsiteX104" fmla="*/ 199 w 10000"/>
                <a:gd name="connsiteY104" fmla="*/ 9869 h 10000"/>
                <a:gd name="connsiteX105" fmla="*/ 75 w 10000"/>
                <a:gd name="connsiteY105" fmla="*/ 9804 h 10000"/>
                <a:gd name="connsiteX106" fmla="*/ 0 w 10000"/>
                <a:gd name="connsiteY106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2643 w 10000"/>
                <a:gd name="connsiteY75" fmla="*/ 6275 h 10000"/>
                <a:gd name="connsiteX76" fmla="*/ 2569 w 10000"/>
                <a:gd name="connsiteY76" fmla="*/ 6340 h 10000"/>
                <a:gd name="connsiteX77" fmla="*/ 2493 w 10000"/>
                <a:gd name="connsiteY77" fmla="*/ 6471 h 10000"/>
                <a:gd name="connsiteX78" fmla="*/ 2345 w 10000"/>
                <a:gd name="connsiteY78" fmla="*/ 6601 h 10000"/>
                <a:gd name="connsiteX79" fmla="*/ 2245 w 10000"/>
                <a:gd name="connsiteY79" fmla="*/ 6797 h 10000"/>
                <a:gd name="connsiteX80" fmla="*/ 2146 w 10000"/>
                <a:gd name="connsiteY80" fmla="*/ 6993 h 10000"/>
                <a:gd name="connsiteX81" fmla="*/ 2070 w 10000"/>
                <a:gd name="connsiteY81" fmla="*/ 7059 h 10000"/>
                <a:gd name="connsiteX82" fmla="*/ 1919 w 10000"/>
                <a:gd name="connsiteY82" fmla="*/ 7451 h 10000"/>
                <a:gd name="connsiteX83" fmla="*/ 1820 w 10000"/>
                <a:gd name="connsiteY83" fmla="*/ 7778 h 10000"/>
                <a:gd name="connsiteX84" fmla="*/ 1771 w 10000"/>
                <a:gd name="connsiteY84" fmla="*/ 7974 h 10000"/>
                <a:gd name="connsiteX85" fmla="*/ 1698 w 10000"/>
                <a:gd name="connsiteY85" fmla="*/ 8170 h 10000"/>
                <a:gd name="connsiteX86" fmla="*/ 1645 w 10000"/>
                <a:gd name="connsiteY86" fmla="*/ 8431 h 10000"/>
                <a:gd name="connsiteX87" fmla="*/ 1572 w 10000"/>
                <a:gd name="connsiteY87" fmla="*/ 8627 h 10000"/>
                <a:gd name="connsiteX88" fmla="*/ 1497 w 10000"/>
                <a:gd name="connsiteY88" fmla="*/ 8824 h 10000"/>
                <a:gd name="connsiteX89" fmla="*/ 1424 w 10000"/>
                <a:gd name="connsiteY89" fmla="*/ 9020 h 10000"/>
                <a:gd name="connsiteX90" fmla="*/ 1395 w 10000"/>
                <a:gd name="connsiteY90" fmla="*/ 9085 h 10000"/>
                <a:gd name="connsiteX91" fmla="*/ 1322 w 10000"/>
                <a:gd name="connsiteY91" fmla="*/ 9281 h 10000"/>
                <a:gd name="connsiteX92" fmla="*/ 1222 w 10000"/>
                <a:gd name="connsiteY92" fmla="*/ 9477 h 10000"/>
                <a:gd name="connsiteX93" fmla="*/ 1148 w 10000"/>
                <a:gd name="connsiteY93" fmla="*/ 9542 h 10000"/>
                <a:gd name="connsiteX94" fmla="*/ 1096 w 10000"/>
                <a:gd name="connsiteY94" fmla="*/ 9673 h 10000"/>
                <a:gd name="connsiteX95" fmla="*/ 996 w 10000"/>
                <a:gd name="connsiteY95" fmla="*/ 9739 h 10000"/>
                <a:gd name="connsiteX96" fmla="*/ 921 w 10000"/>
                <a:gd name="connsiteY96" fmla="*/ 9869 h 10000"/>
                <a:gd name="connsiteX97" fmla="*/ 849 w 10000"/>
                <a:gd name="connsiteY97" fmla="*/ 9869 h 10000"/>
                <a:gd name="connsiteX98" fmla="*/ 699 w 10000"/>
                <a:gd name="connsiteY98" fmla="*/ 10000 h 10000"/>
                <a:gd name="connsiteX99" fmla="*/ 573 w 10000"/>
                <a:gd name="connsiteY99" fmla="*/ 10000 h 10000"/>
                <a:gd name="connsiteX100" fmla="*/ 498 w 10000"/>
                <a:gd name="connsiteY100" fmla="*/ 10000 h 10000"/>
                <a:gd name="connsiteX101" fmla="*/ 425 w 10000"/>
                <a:gd name="connsiteY101" fmla="*/ 10000 h 10000"/>
                <a:gd name="connsiteX102" fmla="*/ 325 w 10000"/>
                <a:gd name="connsiteY102" fmla="*/ 9935 h 10000"/>
                <a:gd name="connsiteX103" fmla="*/ 199 w 10000"/>
                <a:gd name="connsiteY103" fmla="*/ 9869 h 10000"/>
                <a:gd name="connsiteX104" fmla="*/ 75 w 10000"/>
                <a:gd name="connsiteY104" fmla="*/ 9804 h 10000"/>
                <a:gd name="connsiteX105" fmla="*/ 0 w 10000"/>
                <a:gd name="connsiteY105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2643 w 10000"/>
                <a:gd name="connsiteY75" fmla="*/ 6275 h 10000"/>
                <a:gd name="connsiteX76" fmla="*/ 2569 w 10000"/>
                <a:gd name="connsiteY76" fmla="*/ 6340 h 10000"/>
                <a:gd name="connsiteX77" fmla="*/ 2493 w 10000"/>
                <a:gd name="connsiteY77" fmla="*/ 6471 h 10000"/>
                <a:gd name="connsiteX78" fmla="*/ 2345 w 10000"/>
                <a:gd name="connsiteY78" fmla="*/ 6601 h 10000"/>
                <a:gd name="connsiteX79" fmla="*/ 2245 w 10000"/>
                <a:gd name="connsiteY79" fmla="*/ 6797 h 10000"/>
                <a:gd name="connsiteX80" fmla="*/ 2146 w 10000"/>
                <a:gd name="connsiteY80" fmla="*/ 6993 h 10000"/>
                <a:gd name="connsiteX81" fmla="*/ 2070 w 10000"/>
                <a:gd name="connsiteY81" fmla="*/ 7059 h 10000"/>
                <a:gd name="connsiteX82" fmla="*/ 1919 w 10000"/>
                <a:gd name="connsiteY82" fmla="*/ 7451 h 10000"/>
                <a:gd name="connsiteX83" fmla="*/ 1820 w 10000"/>
                <a:gd name="connsiteY83" fmla="*/ 7778 h 10000"/>
                <a:gd name="connsiteX84" fmla="*/ 1698 w 10000"/>
                <a:gd name="connsiteY84" fmla="*/ 8170 h 10000"/>
                <a:gd name="connsiteX85" fmla="*/ 1645 w 10000"/>
                <a:gd name="connsiteY85" fmla="*/ 8431 h 10000"/>
                <a:gd name="connsiteX86" fmla="*/ 1572 w 10000"/>
                <a:gd name="connsiteY86" fmla="*/ 8627 h 10000"/>
                <a:gd name="connsiteX87" fmla="*/ 1497 w 10000"/>
                <a:gd name="connsiteY87" fmla="*/ 8824 h 10000"/>
                <a:gd name="connsiteX88" fmla="*/ 1424 w 10000"/>
                <a:gd name="connsiteY88" fmla="*/ 9020 h 10000"/>
                <a:gd name="connsiteX89" fmla="*/ 1395 w 10000"/>
                <a:gd name="connsiteY89" fmla="*/ 9085 h 10000"/>
                <a:gd name="connsiteX90" fmla="*/ 1322 w 10000"/>
                <a:gd name="connsiteY90" fmla="*/ 9281 h 10000"/>
                <a:gd name="connsiteX91" fmla="*/ 1222 w 10000"/>
                <a:gd name="connsiteY91" fmla="*/ 9477 h 10000"/>
                <a:gd name="connsiteX92" fmla="*/ 1148 w 10000"/>
                <a:gd name="connsiteY92" fmla="*/ 9542 h 10000"/>
                <a:gd name="connsiteX93" fmla="*/ 1096 w 10000"/>
                <a:gd name="connsiteY93" fmla="*/ 9673 h 10000"/>
                <a:gd name="connsiteX94" fmla="*/ 996 w 10000"/>
                <a:gd name="connsiteY94" fmla="*/ 9739 h 10000"/>
                <a:gd name="connsiteX95" fmla="*/ 921 w 10000"/>
                <a:gd name="connsiteY95" fmla="*/ 9869 h 10000"/>
                <a:gd name="connsiteX96" fmla="*/ 849 w 10000"/>
                <a:gd name="connsiteY96" fmla="*/ 9869 h 10000"/>
                <a:gd name="connsiteX97" fmla="*/ 699 w 10000"/>
                <a:gd name="connsiteY97" fmla="*/ 10000 h 10000"/>
                <a:gd name="connsiteX98" fmla="*/ 573 w 10000"/>
                <a:gd name="connsiteY98" fmla="*/ 10000 h 10000"/>
                <a:gd name="connsiteX99" fmla="*/ 498 w 10000"/>
                <a:gd name="connsiteY99" fmla="*/ 10000 h 10000"/>
                <a:gd name="connsiteX100" fmla="*/ 425 w 10000"/>
                <a:gd name="connsiteY100" fmla="*/ 10000 h 10000"/>
                <a:gd name="connsiteX101" fmla="*/ 325 w 10000"/>
                <a:gd name="connsiteY101" fmla="*/ 9935 h 10000"/>
                <a:gd name="connsiteX102" fmla="*/ 199 w 10000"/>
                <a:gd name="connsiteY102" fmla="*/ 9869 h 10000"/>
                <a:gd name="connsiteX103" fmla="*/ 75 w 10000"/>
                <a:gd name="connsiteY103" fmla="*/ 9804 h 10000"/>
                <a:gd name="connsiteX104" fmla="*/ 0 w 10000"/>
                <a:gd name="connsiteY104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2643 w 10000"/>
                <a:gd name="connsiteY75" fmla="*/ 6275 h 10000"/>
                <a:gd name="connsiteX76" fmla="*/ 2569 w 10000"/>
                <a:gd name="connsiteY76" fmla="*/ 6340 h 10000"/>
                <a:gd name="connsiteX77" fmla="*/ 2493 w 10000"/>
                <a:gd name="connsiteY77" fmla="*/ 6471 h 10000"/>
                <a:gd name="connsiteX78" fmla="*/ 2345 w 10000"/>
                <a:gd name="connsiteY78" fmla="*/ 6601 h 10000"/>
                <a:gd name="connsiteX79" fmla="*/ 2245 w 10000"/>
                <a:gd name="connsiteY79" fmla="*/ 6797 h 10000"/>
                <a:gd name="connsiteX80" fmla="*/ 2146 w 10000"/>
                <a:gd name="connsiteY80" fmla="*/ 6993 h 10000"/>
                <a:gd name="connsiteX81" fmla="*/ 2070 w 10000"/>
                <a:gd name="connsiteY81" fmla="*/ 7059 h 10000"/>
                <a:gd name="connsiteX82" fmla="*/ 1820 w 10000"/>
                <a:gd name="connsiteY82" fmla="*/ 7778 h 10000"/>
                <a:gd name="connsiteX83" fmla="*/ 1698 w 10000"/>
                <a:gd name="connsiteY83" fmla="*/ 8170 h 10000"/>
                <a:gd name="connsiteX84" fmla="*/ 1645 w 10000"/>
                <a:gd name="connsiteY84" fmla="*/ 8431 h 10000"/>
                <a:gd name="connsiteX85" fmla="*/ 1572 w 10000"/>
                <a:gd name="connsiteY85" fmla="*/ 8627 h 10000"/>
                <a:gd name="connsiteX86" fmla="*/ 1497 w 10000"/>
                <a:gd name="connsiteY86" fmla="*/ 8824 h 10000"/>
                <a:gd name="connsiteX87" fmla="*/ 1424 w 10000"/>
                <a:gd name="connsiteY87" fmla="*/ 9020 h 10000"/>
                <a:gd name="connsiteX88" fmla="*/ 1395 w 10000"/>
                <a:gd name="connsiteY88" fmla="*/ 9085 h 10000"/>
                <a:gd name="connsiteX89" fmla="*/ 1322 w 10000"/>
                <a:gd name="connsiteY89" fmla="*/ 9281 h 10000"/>
                <a:gd name="connsiteX90" fmla="*/ 1222 w 10000"/>
                <a:gd name="connsiteY90" fmla="*/ 9477 h 10000"/>
                <a:gd name="connsiteX91" fmla="*/ 1148 w 10000"/>
                <a:gd name="connsiteY91" fmla="*/ 9542 h 10000"/>
                <a:gd name="connsiteX92" fmla="*/ 1096 w 10000"/>
                <a:gd name="connsiteY92" fmla="*/ 9673 h 10000"/>
                <a:gd name="connsiteX93" fmla="*/ 996 w 10000"/>
                <a:gd name="connsiteY93" fmla="*/ 9739 h 10000"/>
                <a:gd name="connsiteX94" fmla="*/ 921 w 10000"/>
                <a:gd name="connsiteY94" fmla="*/ 9869 h 10000"/>
                <a:gd name="connsiteX95" fmla="*/ 849 w 10000"/>
                <a:gd name="connsiteY95" fmla="*/ 9869 h 10000"/>
                <a:gd name="connsiteX96" fmla="*/ 699 w 10000"/>
                <a:gd name="connsiteY96" fmla="*/ 10000 h 10000"/>
                <a:gd name="connsiteX97" fmla="*/ 573 w 10000"/>
                <a:gd name="connsiteY97" fmla="*/ 10000 h 10000"/>
                <a:gd name="connsiteX98" fmla="*/ 498 w 10000"/>
                <a:gd name="connsiteY98" fmla="*/ 10000 h 10000"/>
                <a:gd name="connsiteX99" fmla="*/ 425 w 10000"/>
                <a:gd name="connsiteY99" fmla="*/ 10000 h 10000"/>
                <a:gd name="connsiteX100" fmla="*/ 325 w 10000"/>
                <a:gd name="connsiteY100" fmla="*/ 9935 h 10000"/>
                <a:gd name="connsiteX101" fmla="*/ 199 w 10000"/>
                <a:gd name="connsiteY101" fmla="*/ 9869 h 10000"/>
                <a:gd name="connsiteX102" fmla="*/ 75 w 10000"/>
                <a:gd name="connsiteY102" fmla="*/ 9804 h 10000"/>
                <a:gd name="connsiteX103" fmla="*/ 0 w 10000"/>
                <a:gd name="connsiteY103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2643 w 10000"/>
                <a:gd name="connsiteY75" fmla="*/ 6275 h 10000"/>
                <a:gd name="connsiteX76" fmla="*/ 2569 w 10000"/>
                <a:gd name="connsiteY76" fmla="*/ 6340 h 10000"/>
                <a:gd name="connsiteX77" fmla="*/ 2493 w 10000"/>
                <a:gd name="connsiteY77" fmla="*/ 6471 h 10000"/>
                <a:gd name="connsiteX78" fmla="*/ 2345 w 10000"/>
                <a:gd name="connsiteY78" fmla="*/ 6601 h 10000"/>
                <a:gd name="connsiteX79" fmla="*/ 2245 w 10000"/>
                <a:gd name="connsiteY79" fmla="*/ 6797 h 10000"/>
                <a:gd name="connsiteX80" fmla="*/ 2146 w 10000"/>
                <a:gd name="connsiteY80" fmla="*/ 6993 h 10000"/>
                <a:gd name="connsiteX81" fmla="*/ 2070 w 10000"/>
                <a:gd name="connsiteY81" fmla="*/ 7059 h 10000"/>
                <a:gd name="connsiteX82" fmla="*/ 1698 w 10000"/>
                <a:gd name="connsiteY82" fmla="*/ 8170 h 10000"/>
                <a:gd name="connsiteX83" fmla="*/ 1645 w 10000"/>
                <a:gd name="connsiteY83" fmla="*/ 8431 h 10000"/>
                <a:gd name="connsiteX84" fmla="*/ 1572 w 10000"/>
                <a:gd name="connsiteY84" fmla="*/ 8627 h 10000"/>
                <a:gd name="connsiteX85" fmla="*/ 1497 w 10000"/>
                <a:gd name="connsiteY85" fmla="*/ 8824 h 10000"/>
                <a:gd name="connsiteX86" fmla="*/ 1424 w 10000"/>
                <a:gd name="connsiteY86" fmla="*/ 9020 h 10000"/>
                <a:gd name="connsiteX87" fmla="*/ 1395 w 10000"/>
                <a:gd name="connsiteY87" fmla="*/ 9085 h 10000"/>
                <a:gd name="connsiteX88" fmla="*/ 1322 w 10000"/>
                <a:gd name="connsiteY88" fmla="*/ 9281 h 10000"/>
                <a:gd name="connsiteX89" fmla="*/ 1222 w 10000"/>
                <a:gd name="connsiteY89" fmla="*/ 9477 h 10000"/>
                <a:gd name="connsiteX90" fmla="*/ 1148 w 10000"/>
                <a:gd name="connsiteY90" fmla="*/ 9542 h 10000"/>
                <a:gd name="connsiteX91" fmla="*/ 1096 w 10000"/>
                <a:gd name="connsiteY91" fmla="*/ 9673 h 10000"/>
                <a:gd name="connsiteX92" fmla="*/ 996 w 10000"/>
                <a:gd name="connsiteY92" fmla="*/ 9739 h 10000"/>
                <a:gd name="connsiteX93" fmla="*/ 921 w 10000"/>
                <a:gd name="connsiteY93" fmla="*/ 9869 h 10000"/>
                <a:gd name="connsiteX94" fmla="*/ 849 w 10000"/>
                <a:gd name="connsiteY94" fmla="*/ 9869 h 10000"/>
                <a:gd name="connsiteX95" fmla="*/ 699 w 10000"/>
                <a:gd name="connsiteY95" fmla="*/ 10000 h 10000"/>
                <a:gd name="connsiteX96" fmla="*/ 573 w 10000"/>
                <a:gd name="connsiteY96" fmla="*/ 10000 h 10000"/>
                <a:gd name="connsiteX97" fmla="*/ 498 w 10000"/>
                <a:gd name="connsiteY97" fmla="*/ 10000 h 10000"/>
                <a:gd name="connsiteX98" fmla="*/ 425 w 10000"/>
                <a:gd name="connsiteY98" fmla="*/ 10000 h 10000"/>
                <a:gd name="connsiteX99" fmla="*/ 325 w 10000"/>
                <a:gd name="connsiteY99" fmla="*/ 9935 h 10000"/>
                <a:gd name="connsiteX100" fmla="*/ 199 w 10000"/>
                <a:gd name="connsiteY100" fmla="*/ 9869 h 10000"/>
                <a:gd name="connsiteX101" fmla="*/ 75 w 10000"/>
                <a:gd name="connsiteY101" fmla="*/ 9804 h 10000"/>
                <a:gd name="connsiteX102" fmla="*/ 0 w 10000"/>
                <a:gd name="connsiteY102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2643 w 10000"/>
                <a:gd name="connsiteY75" fmla="*/ 6275 h 10000"/>
                <a:gd name="connsiteX76" fmla="*/ 2569 w 10000"/>
                <a:gd name="connsiteY76" fmla="*/ 6340 h 10000"/>
                <a:gd name="connsiteX77" fmla="*/ 2493 w 10000"/>
                <a:gd name="connsiteY77" fmla="*/ 6471 h 10000"/>
                <a:gd name="connsiteX78" fmla="*/ 2345 w 10000"/>
                <a:gd name="connsiteY78" fmla="*/ 6601 h 10000"/>
                <a:gd name="connsiteX79" fmla="*/ 2245 w 10000"/>
                <a:gd name="connsiteY79" fmla="*/ 6797 h 10000"/>
                <a:gd name="connsiteX80" fmla="*/ 2146 w 10000"/>
                <a:gd name="connsiteY80" fmla="*/ 6993 h 10000"/>
                <a:gd name="connsiteX81" fmla="*/ 1698 w 10000"/>
                <a:gd name="connsiteY81" fmla="*/ 8170 h 10000"/>
                <a:gd name="connsiteX82" fmla="*/ 1645 w 10000"/>
                <a:gd name="connsiteY82" fmla="*/ 8431 h 10000"/>
                <a:gd name="connsiteX83" fmla="*/ 1572 w 10000"/>
                <a:gd name="connsiteY83" fmla="*/ 8627 h 10000"/>
                <a:gd name="connsiteX84" fmla="*/ 1497 w 10000"/>
                <a:gd name="connsiteY84" fmla="*/ 8824 h 10000"/>
                <a:gd name="connsiteX85" fmla="*/ 1424 w 10000"/>
                <a:gd name="connsiteY85" fmla="*/ 9020 h 10000"/>
                <a:gd name="connsiteX86" fmla="*/ 1395 w 10000"/>
                <a:gd name="connsiteY86" fmla="*/ 9085 h 10000"/>
                <a:gd name="connsiteX87" fmla="*/ 1322 w 10000"/>
                <a:gd name="connsiteY87" fmla="*/ 9281 h 10000"/>
                <a:gd name="connsiteX88" fmla="*/ 1222 w 10000"/>
                <a:gd name="connsiteY88" fmla="*/ 9477 h 10000"/>
                <a:gd name="connsiteX89" fmla="*/ 1148 w 10000"/>
                <a:gd name="connsiteY89" fmla="*/ 9542 h 10000"/>
                <a:gd name="connsiteX90" fmla="*/ 1096 w 10000"/>
                <a:gd name="connsiteY90" fmla="*/ 9673 h 10000"/>
                <a:gd name="connsiteX91" fmla="*/ 996 w 10000"/>
                <a:gd name="connsiteY91" fmla="*/ 9739 h 10000"/>
                <a:gd name="connsiteX92" fmla="*/ 921 w 10000"/>
                <a:gd name="connsiteY92" fmla="*/ 9869 h 10000"/>
                <a:gd name="connsiteX93" fmla="*/ 849 w 10000"/>
                <a:gd name="connsiteY93" fmla="*/ 9869 h 10000"/>
                <a:gd name="connsiteX94" fmla="*/ 699 w 10000"/>
                <a:gd name="connsiteY94" fmla="*/ 10000 h 10000"/>
                <a:gd name="connsiteX95" fmla="*/ 573 w 10000"/>
                <a:gd name="connsiteY95" fmla="*/ 10000 h 10000"/>
                <a:gd name="connsiteX96" fmla="*/ 498 w 10000"/>
                <a:gd name="connsiteY96" fmla="*/ 10000 h 10000"/>
                <a:gd name="connsiteX97" fmla="*/ 425 w 10000"/>
                <a:gd name="connsiteY97" fmla="*/ 10000 h 10000"/>
                <a:gd name="connsiteX98" fmla="*/ 325 w 10000"/>
                <a:gd name="connsiteY98" fmla="*/ 9935 h 10000"/>
                <a:gd name="connsiteX99" fmla="*/ 199 w 10000"/>
                <a:gd name="connsiteY99" fmla="*/ 9869 h 10000"/>
                <a:gd name="connsiteX100" fmla="*/ 75 w 10000"/>
                <a:gd name="connsiteY100" fmla="*/ 9804 h 10000"/>
                <a:gd name="connsiteX101" fmla="*/ 0 w 10000"/>
                <a:gd name="connsiteY101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2643 w 10000"/>
                <a:gd name="connsiteY75" fmla="*/ 6275 h 10000"/>
                <a:gd name="connsiteX76" fmla="*/ 2569 w 10000"/>
                <a:gd name="connsiteY76" fmla="*/ 6340 h 10000"/>
                <a:gd name="connsiteX77" fmla="*/ 2493 w 10000"/>
                <a:gd name="connsiteY77" fmla="*/ 6471 h 10000"/>
                <a:gd name="connsiteX78" fmla="*/ 2345 w 10000"/>
                <a:gd name="connsiteY78" fmla="*/ 6601 h 10000"/>
                <a:gd name="connsiteX79" fmla="*/ 2245 w 10000"/>
                <a:gd name="connsiteY79" fmla="*/ 6797 h 10000"/>
                <a:gd name="connsiteX80" fmla="*/ 1698 w 10000"/>
                <a:gd name="connsiteY80" fmla="*/ 8170 h 10000"/>
                <a:gd name="connsiteX81" fmla="*/ 1645 w 10000"/>
                <a:gd name="connsiteY81" fmla="*/ 8431 h 10000"/>
                <a:gd name="connsiteX82" fmla="*/ 1572 w 10000"/>
                <a:gd name="connsiteY82" fmla="*/ 8627 h 10000"/>
                <a:gd name="connsiteX83" fmla="*/ 1497 w 10000"/>
                <a:gd name="connsiteY83" fmla="*/ 8824 h 10000"/>
                <a:gd name="connsiteX84" fmla="*/ 1424 w 10000"/>
                <a:gd name="connsiteY84" fmla="*/ 9020 h 10000"/>
                <a:gd name="connsiteX85" fmla="*/ 1395 w 10000"/>
                <a:gd name="connsiteY85" fmla="*/ 9085 h 10000"/>
                <a:gd name="connsiteX86" fmla="*/ 1322 w 10000"/>
                <a:gd name="connsiteY86" fmla="*/ 9281 h 10000"/>
                <a:gd name="connsiteX87" fmla="*/ 1222 w 10000"/>
                <a:gd name="connsiteY87" fmla="*/ 9477 h 10000"/>
                <a:gd name="connsiteX88" fmla="*/ 1148 w 10000"/>
                <a:gd name="connsiteY88" fmla="*/ 9542 h 10000"/>
                <a:gd name="connsiteX89" fmla="*/ 1096 w 10000"/>
                <a:gd name="connsiteY89" fmla="*/ 9673 h 10000"/>
                <a:gd name="connsiteX90" fmla="*/ 996 w 10000"/>
                <a:gd name="connsiteY90" fmla="*/ 9739 h 10000"/>
                <a:gd name="connsiteX91" fmla="*/ 921 w 10000"/>
                <a:gd name="connsiteY91" fmla="*/ 9869 h 10000"/>
                <a:gd name="connsiteX92" fmla="*/ 849 w 10000"/>
                <a:gd name="connsiteY92" fmla="*/ 9869 h 10000"/>
                <a:gd name="connsiteX93" fmla="*/ 699 w 10000"/>
                <a:gd name="connsiteY93" fmla="*/ 10000 h 10000"/>
                <a:gd name="connsiteX94" fmla="*/ 573 w 10000"/>
                <a:gd name="connsiteY94" fmla="*/ 10000 h 10000"/>
                <a:gd name="connsiteX95" fmla="*/ 498 w 10000"/>
                <a:gd name="connsiteY95" fmla="*/ 10000 h 10000"/>
                <a:gd name="connsiteX96" fmla="*/ 425 w 10000"/>
                <a:gd name="connsiteY96" fmla="*/ 10000 h 10000"/>
                <a:gd name="connsiteX97" fmla="*/ 325 w 10000"/>
                <a:gd name="connsiteY97" fmla="*/ 9935 h 10000"/>
                <a:gd name="connsiteX98" fmla="*/ 199 w 10000"/>
                <a:gd name="connsiteY98" fmla="*/ 9869 h 10000"/>
                <a:gd name="connsiteX99" fmla="*/ 75 w 10000"/>
                <a:gd name="connsiteY99" fmla="*/ 9804 h 10000"/>
                <a:gd name="connsiteX100" fmla="*/ 0 w 10000"/>
                <a:gd name="connsiteY100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2643 w 10000"/>
                <a:gd name="connsiteY75" fmla="*/ 6275 h 10000"/>
                <a:gd name="connsiteX76" fmla="*/ 2569 w 10000"/>
                <a:gd name="connsiteY76" fmla="*/ 6340 h 10000"/>
                <a:gd name="connsiteX77" fmla="*/ 2493 w 10000"/>
                <a:gd name="connsiteY77" fmla="*/ 6471 h 10000"/>
                <a:gd name="connsiteX78" fmla="*/ 2345 w 10000"/>
                <a:gd name="connsiteY78" fmla="*/ 6601 h 10000"/>
                <a:gd name="connsiteX79" fmla="*/ 1698 w 10000"/>
                <a:gd name="connsiteY79" fmla="*/ 8170 h 10000"/>
                <a:gd name="connsiteX80" fmla="*/ 1645 w 10000"/>
                <a:gd name="connsiteY80" fmla="*/ 8431 h 10000"/>
                <a:gd name="connsiteX81" fmla="*/ 1572 w 10000"/>
                <a:gd name="connsiteY81" fmla="*/ 8627 h 10000"/>
                <a:gd name="connsiteX82" fmla="*/ 1497 w 10000"/>
                <a:gd name="connsiteY82" fmla="*/ 8824 h 10000"/>
                <a:gd name="connsiteX83" fmla="*/ 1424 w 10000"/>
                <a:gd name="connsiteY83" fmla="*/ 9020 h 10000"/>
                <a:gd name="connsiteX84" fmla="*/ 1395 w 10000"/>
                <a:gd name="connsiteY84" fmla="*/ 9085 h 10000"/>
                <a:gd name="connsiteX85" fmla="*/ 1322 w 10000"/>
                <a:gd name="connsiteY85" fmla="*/ 9281 h 10000"/>
                <a:gd name="connsiteX86" fmla="*/ 1222 w 10000"/>
                <a:gd name="connsiteY86" fmla="*/ 9477 h 10000"/>
                <a:gd name="connsiteX87" fmla="*/ 1148 w 10000"/>
                <a:gd name="connsiteY87" fmla="*/ 9542 h 10000"/>
                <a:gd name="connsiteX88" fmla="*/ 1096 w 10000"/>
                <a:gd name="connsiteY88" fmla="*/ 9673 h 10000"/>
                <a:gd name="connsiteX89" fmla="*/ 996 w 10000"/>
                <a:gd name="connsiteY89" fmla="*/ 9739 h 10000"/>
                <a:gd name="connsiteX90" fmla="*/ 921 w 10000"/>
                <a:gd name="connsiteY90" fmla="*/ 9869 h 10000"/>
                <a:gd name="connsiteX91" fmla="*/ 849 w 10000"/>
                <a:gd name="connsiteY91" fmla="*/ 9869 h 10000"/>
                <a:gd name="connsiteX92" fmla="*/ 699 w 10000"/>
                <a:gd name="connsiteY92" fmla="*/ 10000 h 10000"/>
                <a:gd name="connsiteX93" fmla="*/ 573 w 10000"/>
                <a:gd name="connsiteY93" fmla="*/ 10000 h 10000"/>
                <a:gd name="connsiteX94" fmla="*/ 498 w 10000"/>
                <a:gd name="connsiteY94" fmla="*/ 10000 h 10000"/>
                <a:gd name="connsiteX95" fmla="*/ 425 w 10000"/>
                <a:gd name="connsiteY95" fmla="*/ 10000 h 10000"/>
                <a:gd name="connsiteX96" fmla="*/ 325 w 10000"/>
                <a:gd name="connsiteY96" fmla="*/ 9935 h 10000"/>
                <a:gd name="connsiteX97" fmla="*/ 199 w 10000"/>
                <a:gd name="connsiteY97" fmla="*/ 9869 h 10000"/>
                <a:gd name="connsiteX98" fmla="*/ 75 w 10000"/>
                <a:gd name="connsiteY98" fmla="*/ 9804 h 10000"/>
                <a:gd name="connsiteX99" fmla="*/ 0 w 10000"/>
                <a:gd name="connsiteY99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2643 w 10000"/>
                <a:gd name="connsiteY75" fmla="*/ 6275 h 10000"/>
                <a:gd name="connsiteX76" fmla="*/ 2569 w 10000"/>
                <a:gd name="connsiteY76" fmla="*/ 6340 h 10000"/>
                <a:gd name="connsiteX77" fmla="*/ 2493 w 10000"/>
                <a:gd name="connsiteY77" fmla="*/ 6471 h 10000"/>
                <a:gd name="connsiteX78" fmla="*/ 1698 w 10000"/>
                <a:gd name="connsiteY78" fmla="*/ 8170 h 10000"/>
                <a:gd name="connsiteX79" fmla="*/ 1645 w 10000"/>
                <a:gd name="connsiteY79" fmla="*/ 8431 h 10000"/>
                <a:gd name="connsiteX80" fmla="*/ 1572 w 10000"/>
                <a:gd name="connsiteY80" fmla="*/ 8627 h 10000"/>
                <a:gd name="connsiteX81" fmla="*/ 1497 w 10000"/>
                <a:gd name="connsiteY81" fmla="*/ 8824 h 10000"/>
                <a:gd name="connsiteX82" fmla="*/ 1424 w 10000"/>
                <a:gd name="connsiteY82" fmla="*/ 9020 h 10000"/>
                <a:gd name="connsiteX83" fmla="*/ 1395 w 10000"/>
                <a:gd name="connsiteY83" fmla="*/ 9085 h 10000"/>
                <a:gd name="connsiteX84" fmla="*/ 1322 w 10000"/>
                <a:gd name="connsiteY84" fmla="*/ 9281 h 10000"/>
                <a:gd name="connsiteX85" fmla="*/ 1222 w 10000"/>
                <a:gd name="connsiteY85" fmla="*/ 9477 h 10000"/>
                <a:gd name="connsiteX86" fmla="*/ 1148 w 10000"/>
                <a:gd name="connsiteY86" fmla="*/ 9542 h 10000"/>
                <a:gd name="connsiteX87" fmla="*/ 1096 w 10000"/>
                <a:gd name="connsiteY87" fmla="*/ 9673 h 10000"/>
                <a:gd name="connsiteX88" fmla="*/ 996 w 10000"/>
                <a:gd name="connsiteY88" fmla="*/ 9739 h 10000"/>
                <a:gd name="connsiteX89" fmla="*/ 921 w 10000"/>
                <a:gd name="connsiteY89" fmla="*/ 9869 h 10000"/>
                <a:gd name="connsiteX90" fmla="*/ 849 w 10000"/>
                <a:gd name="connsiteY90" fmla="*/ 9869 h 10000"/>
                <a:gd name="connsiteX91" fmla="*/ 699 w 10000"/>
                <a:gd name="connsiteY91" fmla="*/ 10000 h 10000"/>
                <a:gd name="connsiteX92" fmla="*/ 573 w 10000"/>
                <a:gd name="connsiteY92" fmla="*/ 10000 h 10000"/>
                <a:gd name="connsiteX93" fmla="*/ 498 w 10000"/>
                <a:gd name="connsiteY93" fmla="*/ 10000 h 10000"/>
                <a:gd name="connsiteX94" fmla="*/ 425 w 10000"/>
                <a:gd name="connsiteY94" fmla="*/ 10000 h 10000"/>
                <a:gd name="connsiteX95" fmla="*/ 325 w 10000"/>
                <a:gd name="connsiteY95" fmla="*/ 9935 h 10000"/>
                <a:gd name="connsiteX96" fmla="*/ 199 w 10000"/>
                <a:gd name="connsiteY96" fmla="*/ 9869 h 10000"/>
                <a:gd name="connsiteX97" fmla="*/ 75 w 10000"/>
                <a:gd name="connsiteY97" fmla="*/ 9804 h 10000"/>
                <a:gd name="connsiteX98" fmla="*/ 0 w 10000"/>
                <a:gd name="connsiteY98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2643 w 10000"/>
                <a:gd name="connsiteY75" fmla="*/ 6275 h 10000"/>
                <a:gd name="connsiteX76" fmla="*/ 2569 w 10000"/>
                <a:gd name="connsiteY76" fmla="*/ 6340 h 10000"/>
                <a:gd name="connsiteX77" fmla="*/ 1698 w 10000"/>
                <a:gd name="connsiteY77" fmla="*/ 8170 h 10000"/>
                <a:gd name="connsiteX78" fmla="*/ 1645 w 10000"/>
                <a:gd name="connsiteY78" fmla="*/ 8431 h 10000"/>
                <a:gd name="connsiteX79" fmla="*/ 1572 w 10000"/>
                <a:gd name="connsiteY79" fmla="*/ 8627 h 10000"/>
                <a:gd name="connsiteX80" fmla="*/ 1497 w 10000"/>
                <a:gd name="connsiteY80" fmla="*/ 8824 h 10000"/>
                <a:gd name="connsiteX81" fmla="*/ 1424 w 10000"/>
                <a:gd name="connsiteY81" fmla="*/ 9020 h 10000"/>
                <a:gd name="connsiteX82" fmla="*/ 1395 w 10000"/>
                <a:gd name="connsiteY82" fmla="*/ 9085 h 10000"/>
                <a:gd name="connsiteX83" fmla="*/ 1322 w 10000"/>
                <a:gd name="connsiteY83" fmla="*/ 9281 h 10000"/>
                <a:gd name="connsiteX84" fmla="*/ 1222 w 10000"/>
                <a:gd name="connsiteY84" fmla="*/ 9477 h 10000"/>
                <a:gd name="connsiteX85" fmla="*/ 1148 w 10000"/>
                <a:gd name="connsiteY85" fmla="*/ 9542 h 10000"/>
                <a:gd name="connsiteX86" fmla="*/ 1096 w 10000"/>
                <a:gd name="connsiteY86" fmla="*/ 9673 h 10000"/>
                <a:gd name="connsiteX87" fmla="*/ 996 w 10000"/>
                <a:gd name="connsiteY87" fmla="*/ 9739 h 10000"/>
                <a:gd name="connsiteX88" fmla="*/ 921 w 10000"/>
                <a:gd name="connsiteY88" fmla="*/ 9869 h 10000"/>
                <a:gd name="connsiteX89" fmla="*/ 849 w 10000"/>
                <a:gd name="connsiteY89" fmla="*/ 9869 h 10000"/>
                <a:gd name="connsiteX90" fmla="*/ 699 w 10000"/>
                <a:gd name="connsiteY90" fmla="*/ 10000 h 10000"/>
                <a:gd name="connsiteX91" fmla="*/ 573 w 10000"/>
                <a:gd name="connsiteY91" fmla="*/ 10000 h 10000"/>
                <a:gd name="connsiteX92" fmla="*/ 498 w 10000"/>
                <a:gd name="connsiteY92" fmla="*/ 10000 h 10000"/>
                <a:gd name="connsiteX93" fmla="*/ 425 w 10000"/>
                <a:gd name="connsiteY93" fmla="*/ 10000 h 10000"/>
                <a:gd name="connsiteX94" fmla="*/ 325 w 10000"/>
                <a:gd name="connsiteY94" fmla="*/ 9935 h 10000"/>
                <a:gd name="connsiteX95" fmla="*/ 199 w 10000"/>
                <a:gd name="connsiteY95" fmla="*/ 9869 h 10000"/>
                <a:gd name="connsiteX96" fmla="*/ 75 w 10000"/>
                <a:gd name="connsiteY96" fmla="*/ 9804 h 10000"/>
                <a:gd name="connsiteX97" fmla="*/ 0 w 10000"/>
                <a:gd name="connsiteY97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2643 w 10000"/>
                <a:gd name="connsiteY75" fmla="*/ 6275 h 10000"/>
                <a:gd name="connsiteX76" fmla="*/ 1698 w 10000"/>
                <a:gd name="connsiteY76" fmla="*/ 8170 h 10000"/>
                <a:gd name="connsiteX77" fmla="*/ 1645 w 10000"/>
                <a:gd name="connsiteY77" fmla="*/ 8431 h 10000"/>
                <a:gd name="connsiteX78" fmla="*/ 1572 w 10000"/>
                <a:gd name="connsiteY78" fmla="*/ 8627 h 10000"/>
                <a:gd name="connsiteX79" fmla="*/ 1497 w 10000"/>
                <a:gd name="connsiteY79" fmla="*/ 8824 h 10000"/>
                <a:gd name="connsiteX80" fmla="*/ 1424 w 10000"/>
                <a:gd name="connsiteY80" fmla="*/ 9020 h 10000"/>
                <a:gd name="connsiteX81" fmla="*/ 1395 w 10000"/>
                <a:gd name="connsiteY81" fmla="*/ 9085 h 10000"/>
                <a:gd name="connsiteX82" fmla="*/ 1322 w 10000"/>
                <a:gd name="connsiteY82" fmla="*/ 9281 h 10000"/>
                <a:gd name="connsiteX83" fmla="*/ 1222 w 10000"/>
                <a:gd name="connsiteY83" fmla="*/ 9477 h 10000"/>
                <a:gd name="connsiteX84" fmla="*/ 1148 w 10000"/>
                <a:gd name="connsiteY84" fmla="*/ 9542 h 10000"/>
                <a:gd name="connsiteX85" fmla="*/ 1096 w 10000"/>
                <a:gd name="connsiteY85" fmla="*/ 9673 h 10000"/>
                <a:gd name="connsiteX86" fmla="*/ 996 w 10000"/>
                <a:gd name="connsiteY86" fmla="*/ 9739 h 10000"/>
                <a:gd name="connsiteX87" fmla="*/ 921 w 10000"/>
                <a:gd name="connsiteY87" fmla="*/ 9869 h 10000"/>
                <a:gd name="connsiteX88" fmla="*/ 849 w 10000"/>
                <a:gd name="connsiteY88" fmla="*/ 9869 h 10000"/>
                <a:gd name="connsiteX89" fmla="*/ 699 w 10000"/>
                <a:gd name="connsiteY89" fmla="*/ 10000 h 10000"/>
                <a:gd name="connsiteX90" fmla="*/ 573 w 10000"/>
                <a:gd name="connsiteY90" fmla="*/ 10000 h 10000"/>
                <a:gd name="connsiteX91" fmla="*/ 498 w 10000"/>
                <a:gd name="connsiteY91" fmla="*/ 10000 h 10000"/>
                <a:gd name="connsiteX92" fmla="*/ 425 w 10000"/>
                <a:gd name="connsiteY92" fmla="*/ 10000 h 10000"/>
                <a:gd name="connsiteX93" fmla="*/ 325 w 10000"/>
                <a:gd name="connsiteY93" fmla="*/ 9935 h 10000"/>
                <a:gd name="connsiteX94" fmla="*/ 199 w 10000"/>
                <a:gd name="connsiteY94" fmla="*/ 9869 h 10000"/>
                <a:gd name="connsiteX95" fmla="*/ 75 w 10000"/>
                <a:gd name="connsiteY95" fmla="*/ 9804 h 10000"/>
                <a:gd name="connsiteX96" fmla="*/ 0 w 10000"/>
                <a:gd name="connsiteY96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1698 w 10000"/>
                <a:gd name="connsiteY75" fmla="*/ 8170 h 10000"/>
                <a:gd name="connsiteX76" fmla="*/ 1645 w 10000"/>
                <a:gd name="connsiteY76" fmla="*/ 8431 h 10000"/>
                <a:gd name="connsiteX77" fmla="*/ 1572 w 10000"/>
                <a:gd name="connsiteY77" fmla="*/ 8627 h 10000"/>
                <a:gd name="connsiteX78" fmla="*/ 1497 w 10000"/>
                <a:gd name="connsiteY78" fmla="*/ 8824 h 10000"/>
                <a:gd name="connsiteX79" fmla="*/ 1424 w 10000"/>
                <a:gd name="connsiteY79" fmla="*/ 9020 h 10000"/>
                <a:gd name="connsiteX80" fmla="*/ 1395 w 10000"/>
                <a:gd name="connsiteY80" fmla="*/ 9085 h 10000"/>
                <a:gd name="connsiteX81" fmla="*/ 1322 w 10000"/>
                <a:gd name="connsiteY81" fmla="*/ 9281 h 10000"/>
                <a:gd name="connsiteX82" fmla="*/ 1222 w 10000"/>
                <a:gd name="connsiteY82" fmla="*/ 9477 h 10000"/>
                <a:gd name="connsiteX83" fmla="*/ 1148 w 10000"/>
                <a:gd name="connsiteY83" fmla="*/ 9542 h 10000"/>
                <a:gd name="connsiteX84" fmla="*/ 1096 w 10000"/>
                <a:gd name="connsiteY84" fmla="*/ 9673 h 10000"/>
                <a:gd name="connsiteX85" fmla="*/ 996 w 10000"/>
                <a:gd name="connsiteY85" fmla="*/ 9739 h 10000"/>
                <a:gd name="connsiteX86" fmla="*/ 921 w 10000"/>
                <a:gd name="connsiteY86" fmla="*/ 9869 h 10000"/>
                <a:gd name="connsiteX87" fmla="*/ 849 w 10000"/>
                <a:gd name="connsiteY87" fmla="*/ 9869 h 10000"/>
                <a:gd name="connsiteX88" fmla="*/ 699 w 10000"/>
                <a:gd name="connsiteY88" fmla="*/ 10000 h 10000"/>
                <a:gd name="connsiteX89" fmla="*/ 573 w 10000"/>
                <a:gd name="connsiteY89" fmla="*/ 10000 h 10000"/>
                <a:gd name="connsiteX90" fmla="*/ 498 w 10000"/>
                <a:gd name="connsiteY90" fmla="*/ 10000 h 10000"/>
                <a:gd name="connsiteX91" fmla="*/ 425 w 10000"/>
                <a:gd name="connsiteY91" fmla="*/ 10000 h 10000"/>
                <a:gd name="connsiteX92" fmla="*/ 325 w 10000"/>
                <a:gd name="connsiteY92" fmla="*/ 9935 h 10000"/>
                <a:gd name="connsiteX93" fmla="*/ 199 w 10000"/>
                <a:gd name="connsiteY93" fmla="*/ 9869 h 10000"/>
                <a:gd name="connsiteX94" fmla="*/ 75 w 10000"/>
                <a:gd name="connsiteY94" fmla="*/ 9804 h 10000"/>
                <a:gd name="connsiteX95" fmla="*/ 0 w 10000"/>
                <a:gd name="connsiteY95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1698 w 10000"/>
                <a:gd name="connsiteY75" fmla="*/ 8170 h 10000"/>
                <a:gd name="connsiteX76" fmla="*/ 1645 w 10000"/>
                <a:gd name="connsiteY76" fmla="*/ 8431 h 10000"/>
                <a:gd name="connsiteX77" fmla="*/ 1572 w 10000"/>
                <a:gd name="connsiteY77" fmla="*/ 8627 h 10000"/>
                <a:gd name="connsiteX78" fmla="*/ 1424 w 10000"/>
                <a:gd name="connsiteY78" fmla="*/ 9020 h 10000"/>
                <a:gd name="connsiteX79" fmla="*/ 1395 w 10000"/>
                <a:gd name="connsiteY79" fmla="*/ 9085 h 10000"/>
                <a:gd name="connsiteX80" fmla="*/ 1322 w 10000"/>
                <a:gd name="connsiteY80" fmla="*/ 9281 h 10000"/>
                <a:gd name="connsiteX81" fmla="*/ 1222 w 10000"/>
                <a:gd name="connsiteY81" fmla="*/ 9477 h 10000"/>
                <a:gd name="connsiteX82" fmla="*/ 1148 w 10000"/>
                <a:gd name="connsiteY82" fmla="*/ 9542 h 10000"/>
                <a:gd name="connsiteX83" fmla="*/ 1096 w 10000"/>
                <a:gd name="connsiteY83" fmla="*/ 9673 h 10000"/>
                <a:gd name="connsiteX84" fmla="*/ 996 w 10000"/>
                <a:gd name="connsiteY84" fmla="*/ 9739 h 10000"/>
                <a:gd name="connsiteX85" fmla="*/ 921 w 10000"/>
                <a:gd name="connsiteY85" fmla="*/ 9869 h 10000"/>
                <a:gd name="connsiteX86" fmla="*/ 849 w 10000"/>
                <a:gd name="connsiteY86" fmla="*/ 9869 h 10000"/>
                <a:gd name="connsiteX87" fmla="*/ 699 w 10000"/>
                <a:gd name="connsiteY87" fmla="*/ 10000 h 10000"/>
                <a:gd name="connsiteX88" fmla="*/ 573 w 10000"/>
                <a:gd name="connsiteY88" fmla="*/ 10000 h 10000"/>
                <a:gd name="connsiteX89" fmla="*/ 498 w 10000"/>
                <a:gd name="connsiteY89" fmla="*/ 10000 h 10000"/>
                <a:gd name="connsiteX90" fmla="*/ 425 w 10000"/>
                <a:gd name="connsiteY90" fmla="*/ 10000 h 10000"/>
                <a:gd name="connsiteX91" fmla="*/ 325 w 10000"/>
                <a:gd name="connsiteY91" fmla="*/ 9935 h 10000"/>
                <a:gd name="connsiteX92" fmla="*/ 199 w 10000"/>
                <a:gd name="connsiteY92" fmla="*/ 9869 h 10000"/>
                <a:gd name="connsiteX93" fmla="*/ 75 w 10000"/>
                <a:gd name="connsiteY93" fmla="*/ 9804 h 10000"/>
                <a:gd name="connsiteX94" fmla="*/ 0 w 10000"/>
                <a:gd name="connsiteY94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1698 w 10000"/>
                <a:gd name="connsiteY75" fmla="*/ 8170 h 10000"/>
                <a:gd name="connsiteX76" fmla="*/ 1645 w 10000"/>
                <a:gd name="connsiteY76" fmla="*/ 8431 h 10000"/>
                <a:gd name="connsiteX77" fmla="*/ 1572 w 10000"/>
                <a:gd name="connsiteY77" fmla="*/ 8627 h 10000"/>
                <a:gd name="connsiteX78" fmla="*/ 1424 w 10000"/>
                <a:gd name="connsiteY78" fmla="*/ 9020 h 10000"/>
                <a:gd name="connsiteX79" fmla="*/ 1395 w 10000"/>
                <a:gd name="connsiteY79" fmla="*/ 9085 h 10000"/>
                <a:gd name="connsiteX80" fmla="*/ 1222 w 10000"/>
                <a:gd name="connsiteY80" fmla="*/ 9477 h 10000"/>
                <a:gd name="connsiteX81" fmla="*/ 1148 w 10000"/>
                <a:gd name="connsiteY81" fmla="*/ 9542 h 10000"/>
                <a:gd name="connsiteX82" fmla="*/ 1096 w 10000"/>
                <a:gd name="connsiteY82" fmla="*/ 9673 h 10000"/>
                <a:gd name="connsiteX83" fmla="*/ 996 w 10000"/>
                <a:gd name="connsiteY83" fmla="*/ 9739 h 10000"/>
                <a:gd name="connsiteX84" fmla="*/ 921 w 10000"/>
                <a:gd name="connsiteY84" fmla="*/ 9869 h 10000"/>
                <a:gd name="connsiteX85" fmla="*/ 849 w 10000"/>
                <a:gd name="connsiteY85" fmla="*/ 9869 h 10000"/>
                <a:gd name="connsiteX86" fmla="*/ 699 w 10000"/>
                <a:gd name="connsiteY86" fmla="*/ 10000 h 10000"/>
                <a:gd name="connsiteX87" fmla="*/ 573 w 10000"/>
                <a:gd name="connsiteY87" fmla="*/ 10000 h 10000"/>
                <a:gd name="connsiteX88" fmla="*/ 498 w 10000"/>
                <a:gd name="connsiteY88" fmla="*/ 10000 h 10000"/>
                <a:gd name="connsiteX89" fmla="*/ 425 w 10000"/>
                <a:gd name="connsiteY89" fmla="*/ 10000 h 10000"/>
                <a:gd name="connsiteX90" fmla="*/ 325 w 10000"/>
                <a:gd name="connsiteY90" fmla="*/ 9935 h 10000"/>
                <a:gd name="connsiteX91" fmla="*/ 199 w 10000"/>
                <a:gd name="connsiteY91" fmla="*/ 9869 h 10000"/>
                <a:gd name="connsiteX92" fmla="*/ 75 w 10000"/>
                <a:gd name="connsiteY92" fmla="*/ 9804 h 10000"/>
                <a:gd name="connsiteX93" fmla="*/ 0 w 10000"/>
                <a:gd name="connsiteY93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1698 w 10000"/>
                <a:gd name="connsiteY75" fmla="*/ 8170 h 10000"/>
                <a:gd name="connsiteX76" fmla="*/ 1645 w 10000"/>
                <a:gd name="connsiteY76" fmla="*/ 8431 h 10000"/>
                <a:gd name="connsiteX77" fmla="*/ 1572 w 10000"/>
                <a:gd name="connsiteY77" fmla="*/ 8627 h 10000"/>
                <a:gd name="connsiteX78" fmla="*/ 1424 w 10000"/>
                <a:gd name="connsiteY78" fmla="*/ 9020 h 10000"/>
                <a:gd name="connsiteX79" fmla="*/ 1222 w 10000"/>
                <a:gd name="connsiteY79" fmla="*/ 9477 h 10000"/>
                <a:gd name="connsiteX80" fmla="*/ 1148 w 10000"/>
                <a:gd name="connsiteY80" fmla="*/ 9542 h 10000"/>
                <a:gd name="connsiteX81" fmla="*/ 1096 w 10000"/>
                <a:gd name="connsiteY81" fmla="*/ 9673 h 10000"/>
                <a:gd name="connsiteX82" fmla="*/ 996 w 10000"/>
                <a:gd name="connsiteY82" fmla="*/ 9739 h 10000"/>
                <a:gd name="connsiteX83" fmla="*/ 921 w 10000"/>
                <a:gd name="connsiteY83" fmla="*/ 9869 h 10000"/>
                <a:gd name="connsiteX84" fmla="*/ 849 w 10000"/>
                <a:gd name="connsiteY84" fmla="*/ 9869 h 10000"/>
                <a:gd name="connsiteX85" fmla="*/ 699 w 10000"/>
                <a:gd name="connsiteY85" fmla="*/ 10000 h 10000"/>
                <a:gd name="connsiteX86" fmla="*/ 573 w 10000"/>
                <a:gd name="connsiteY86" fmla="*/ 10000 h 10000"/>
                <a:gd name="connsiteX87" fmla="*/ 498 w 10000"/>
                <a:gd name="connsiteY87" fmla="*/ 10000 h 10000"/>
                <a:gd name="connsiteX88" fmla="*/ 425 w 10000"/>
                <a:gd name="connsiteY88" fmla="*/ 10000 h 10000"/>
                <a:gd name="connsiteX89" fmla="*/ 325 w 10000"/>
                <a:gd name="connsiteY89" fmla="*/ 9935 h 10000"/>
                <a:gd name="connsiteX90" fmla="*/ 199 w 10000"/>
                <a:gd name="connsiteY90" fmla="*/ 9869 h 10000"/>
                <a:gd name="connsiteX91" fmla="*/ 75 w 10000"/>
                <a:gd name="connsiteY91" fmla="*/ 9804 h 10000"/>
                <a:gd name="connsiteX92" fmla="*/ 0 w 10000"/>
                <a:gd name="connsiteY92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1698 w 10000"/>
                <a:gd name="connsiteY75" fmla="*/ 8170 h 10000"/>
                <a:gd name="connsiteX76" fmla="*/ 1645 w 10000"/>
                <a:gd name="connsiteY76" fmla="*/ 8431 h 10000"/>
                <a:gd name="connsiteX77" fmla="*/ 1424 w 10000"/>
                <a:gd name="connsiteY77" fmla="*/ 9020 h 10000"/>
                <a:gd name="connsiteX78" fmla="*/ 1222 w 10000"/>
                <a:gd name="connsiteY78" fmla="*/ 9477 h 10000"/>
                <a:gd name="connsiteX79" fmla="*/ 1148 w 10000"/>
                <a:gd name="connsiteY79" fmla="*/ 9542 h 10000"/>
                <a:gd name="connsiteX80" fmla="*/ 1096 w 10000"/>
                <a:gd name="connsiteY80" fmla="*/ 9673 h 10000"/>
                <a:gd name="connsiteX81" fmla="*/ 996 w 10000"/>
                <a:gd name="connsiteY81" fmla="*/ 9739 h 10000"/>
                <a:gd name="connsiteX82" fmla="*/ 921 w 10000"/>
                <a:gd name="connsiteY82" fmla="*/ 9869 h 10000"/>
                <a:gd name="connsiteX83" fmla="*/ 849 w 10000"/>
                <a:gd name="connsiteY83" fmla="*/ 9869 h 10000"/>
                <a:gd name="connsiteX84" fmla="*/ 699 w 10000"/>
                <a:gd name="connsiteY84" fmla="*/ 10000 h 10000"/>
                <a:gd name="connsiteX85" fmla="*/ 573 w 10000"/>
                <a:gd name="connsiteY85" fmla="*/ 10000 h 10000"/>
                <a:gd name="connsiteX86" fmla="*/ 498 w 10000"/>
                <a:gd name="connsiteY86" fmla="*/ 10000 h 10000"/>
                <a:gd name="connsiteX87" fmla="*/ 425 w 10000"/>
                <a:gd name="connsiteY87" fmla="*/ 10000 h 10000"/>
                <a:gd name="connsiteX88" fmla="*/ 325 w 10000"/>
                <a:gd name="connsiteY88" fmla="*/ 9935 h 10000"/>
                <a:gd name="connsiteX89" fmla="*/ 199 w 10000"/>
                <a:gd name="connsiteY89" fmla="*/ 9869 h 10000"/>
                <a:gd name="connsiteX90" fmla="*/ 75 w 10000"/>
                <a:gd name="connsiteY90" fmla="*/ 9804 h 10000"/>
                <a:gd name="connsiteX91" fmla="*/ 0 w 10000"/>
                <a:gd name="connsiteY91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1698 w 10000"/>
                <a:gd name="connsiteY75" fmla="*/ 8170 h 10000"/>
                <a:gd name="connsiteX76" fmla="*/ 1645 w 10000"/>
                <a:gd name="connsiteY76" fmla="*/ 8431 h 10000"/>
                <a:gd name="connsiteX77" fmla="*/ 1222 w 10000"/>
                <a:gd name="connsiteY77" fmla="*/ 9477 h 10000"/>
                <a:gd name="connsiteX78" fmla="*/ 1148 w 10000"/>
                <a:gd name="connsiteY78" fmla="*/ 9542 h 10000"/>
                <a:gd name="connsiteX79" fmla="*/ 1096 w 10000"/>
                <a:gd name="connsiteY79" fmla="*/ 9673 h 10000"/>
                <a:gd name="connsiteX80" fmla="*/ 996 w 10000"/>
                <a:gd name="connsiteY80" fmla="*/ 9739 h 10000"/>
                <a:gd name="connsiteX81" fmla="*/ 921 w 10000"/>
                <a:gd name="connsiteY81" fmla="*/ 9869 h 10000"/>
                <a:gd name="connsiteX82" fmla="*/ 849 w 10000"/>
                <a:gd name="connsiteY82" fmla="*/ 9869 h 10000"/>
                <a:gd name="connsiteX83" fmla="*/ 699 w 10000"/>
                <a:gd name="connsiteY83" fmla="*/ 10000 h 10000"/>
                <a:gd name="connsiteX84" fmla="*/ 573 w 10000"/>
                <a:gd name="connsiteY84" fmla="*/ 10000 h 10000"/>
                <a:gd name="connsiteX85" fmla="*/ 498 w 10000"/>
                <a:gd name="connsiteY85" fmla="*/ 10000 h 10000"/>
                <a:gd name="connsiteX86" fmla="*/ 425 w 10000"/>
                <a:gd name="connsiteY86" fmla="*/ 10000 h 10000"/>
                <a:gd name="connsiteX87" fmla="*/ 325 w 10000"/>
                <a:gd name="connsiteY87" fmla="*/ 9935 h 10000"/>
                <a:gd name="connsiteX88" fmla="*/ 199 w 10000"/>
                <a:gd name="connsiteY88" fmla="*/ 9869 h 10000"/>
                <a:gd name="connsiteX89" fmla="*/ 75 w 10000"/>
                <a:gd name="connsiteY89" fmla="*/ 9804 h 10000"/>
                <a:gd name="connsiteX90" fmla="*/ 0 w 10000"/>
                <a:gd name="connsiteY90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1698 w 10000"/>
                <a:gd name="connsiteY75" fmla="*/ 8170 h 10000"/>
                <a:gd name="connsiteX76" fmla="*/ 1222 w 10000"/>
                <a:gd name="connsiteY76" fmla="*/ 9477 h 10000"/>
                <a:gd name="connsiteX77" fmla="*/ 1148 w 10000"/>
                <a:gd name="connsiteY77" fmla="*/ 9542 h 10000"/>
                <a:gd name="connsiteX78" fmla="*/ 1096 w 10000"/>
                <a:gd name="connsiteY78" fmla="*/ 9673 h 10000"/>
                <a:gd name="connsiteX79" fmla="*/ 996 w 10000"/>
                <a:gd name="connsiteY79" fmla="*/ 9739 h 10000"/>
                <a:gd name="connsiteX80" fmla="*/ 921 w 10000"/>
                <a:gd name="connsiteY80" fmla="*/ 9869 h 10000"/>
                <a:gd name="connsiteX81" fmla="*/ 849 w 10000"/>
                <a:gd name="connsiteY81" fmla="*/ 9869 h 10000"/>
                <a:gd name="connsiteX82" fmla="*/ 699 w 10000"/>
                <a:gd name="connsiteY82" fmla="*/ 10000 h 10000"/>
                <a:gd name="connsiteX83" fmla="*/ 573 w 10000"/>
                <a:gd name="connsiteY83" fmla="*/ 10000 h 10000"/>
                <a:gd name="connsiteX84" fmla="*/ 498 w 10000"/>
                <a:gd name="connsiteY84" fmla="*/ 10000 h 10000"/>
                <a:gd name="connsiteX85" fmla="*/ 425 w 10000"/>
                <a:gd name="connsiteY85" fmla="*/ 10000 h 10000"/>
                <a:gd name="connsiteX86" fmla="*/ 325 w 10000"/>
                <a:gd name="connsiteY86" fmla="*/ 9935 h 10000"/>
                <a:gd name="connsiteX87" fmla="*/ 199 w 10000"/>
                <a:gd name="connsiteY87" fmla="*/ 9869 h 10000"/>
                <a:gd name="connsiteX88" fmla="*/ 75 w 10000"/>
                <a:gd name="connsiteY88" fmla="*/ 9804 h 10000"/>
                <a:gd name="connsiteX89" fmla="*/ 0 w 10000"/>
                <a:gd name="connsiteY89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1222 w 10000"/>
                <a:gd name="connsiteY75" fmla="*/ 9477 h 10000"/>
                <a:gd name="connsiteX76" fmla="*/ 1148 w 10000"/>
                <a:gd name="connsiteY76" fmla="*/ 9542 h 10000"/>
                <a:gd name="connsiteX77" fmla="*/ 1096 w 10000"/>
                <a:gd name="connsiteY77" fmla="*/ 9673 h 10000"/>
                <a:gd name="connsiteX78" fmla="*/ 996 w 10000"/>
                <a:gd name="connsiteY78" fmla="*/ 9739 h 10000"/>
                <a:gd name="connsiteX79" fmla="*/ 921 w 10000"/>
                <a:gd name="connsiteY79" fmla="*/ 9869 h 10000"/>
                <a:gd name="connsiteX80" fmla="*/ 849 w 10000"/>
                <a:gd name="connsiteY80" fmla="*/ 9869 h 10000"/>
                <a:gd name="connsiteX81" fmla="*/ 699 w 10000"/>
                <a:gd name="connsiteY81" fmla="*/ 10000 h 10000"/>
                <a:gd name="connsiteX82" fmla="*/ 573 w 10000"/>
                <a:gd name="connsiteY82" fmla="*/ 10000 h 10000"/>
                <a:gd name="connsiteX83" fmla="*/ 498 w 10000"/>
                <a:gd name="connsiteY83" fmla="*/ 10000 h 10000"/>
                <a:gd name="connsiteX84" fmla="*/ 425 w 10000"/>
                <a:gd name="connsiteY84" fmla="*/ 10000 h 10000"/>
                <a:gd name="connsiteX85" fmla="*/ 325 w 10000"/>
                <a:gd name="connsiteY85" fmla="*/ 9935 h 10000"/>
                <a:gd name="connsiteX86" fmla="*/ 199 w 10000"/>
                <a:gd name="connsiteY86" fmla="*/ 9869 h 10000"/>
                <a:gd name="connsiteX87" fmla="*/ 75 w 10000"/>
                <a:gd name="connsiteY87" fmla="*/ 9804 h 10000"/>
                <a:gd name="connsiteX88" fmla="*/ 0 w 10000"/>
                <a:gd name="connsiteY88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1222 w 10000"/>
                <a:gd name="connsiteY75" fmla="*/ 9477 h 10000"/>
                <a:gd name="connsiteX76" fmla="*/ 1148 w 10000"/>
                <a:gd name="connsiteY76" fmla="*/ 9542 h 10000"/>
                <a:gd name="connsiteX77" fmla="*/ 1096 w 10000"/>
                <a:gd name="connsiteY77" fmla="*/ 9673 h 10000"/>
                <a:gd name="connsiteX78" fmla="*/ 921 w 10000"/>
                <a:gd name="connsiteY78" fmla="*/ 9869 h 10000"/>
                <a:gd name="connsiteX79" fmla="*/ 849 w 10000"/>
                <a:gd name="connsiteY79" fmla="*/ 9869 h 10000"/>
                <a:gd name="connsiteX80" fmla="*/ 699 w 10000"/>
                <a:gd name="connsiteY80" fmla="*/ 10000 h 10000"/>
                <a:gd name="connsiteX81" fmla="*/ 573 w 10000"/>
                <a:gd name="connsiteY81" fmla="*/ 10000 h 10000"/>
                <a:gd name="connsiteX82" fmla="*/ 498 w 10000"/>
                <a:gd name="connsiteY82" fmla="*/ 10000 h 10000"/>
                <a:gd name="connsiteX83" fmla="*/ 425 w 10000"/>
                <a:gd name="connsiteY83" fmla="*/ 10000 h 10000"/>
                <a:gd name="connsiteX84" fmla="*/ 325 w 10000"/>
                <a:gd name="connsiteY84" fmla="*/ 9935 h 10000"/>
                <a:gd name="connsiteX85" fmla="*/ 199 w 10000"/>
                <a:gd name="connsiteY85" fmla="*/ 9869 h 10000"/>
                <a:gd name="connsiteX86" fmla="*/ 75 w 10000"/>
                <a:gd name="connsiteY86" fmla="*/ 9804 h 10000"/>
                <a:gd name="connsiteX87" fmla="*/ 0 w 10000"/>
                <a:gd name="connsiteY87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1222 w 10000"/>
                <a:gd name="connsiteY75" fmla="*/ 9477 h 10000"/>
                <a:gd name="connsiteX76" fmla="*/ 1148 w 10000"/>
                <a:gd name="connsiteY76" fmla="*/ 9542 h 10000"/>
                <a:gd name="connsiteX77" fmla="*/ 1096 w 10000"/>
                <a:gd name="connsiteY77" fmla="*/ 9673 h 10000"/>
                <a:gd name="connsiteX78" fmla="*/ 921 w 10000"/>
                <a:gd name="connsiteY78" fmla="*/ 9869 h 10000"/>
                <a:gd name="connsiteX79" fmla="*/ 699 w 10000"/>
                <a:gd name="connsiteY79" fmla="*/ 10000 h 10000"/>
                <a:gd name="connsiteX80" fmla="*/ 573 w 10000"/>
                <a:gd name="connsiteY80" fmla="*/ 10000 h 10000"/>
                <a:gd name="connsiteX81" fmla="*/ 498 w 10000"/>
                <a:gd name="connsiteY81" fmla="*/ 10000 h 10000"/>
                <a:gd name="connsiteX82" fmla="*/ 425 w 10000"/>
                <a:gd name="connsiteY82" fmla="*/ 10000 h 10000"/>
                <a:gd name="connsiteX83" fmla="*/ 325 w 10000"/>
                <a:gd name="connsiteY83" fmla="*/ 9935 h 10000"/>
                <a:gd name="connsiteX84" fmla="*/ 199 w 10000"/>
                <a:gd name="connsiteY84" fmla="*/ 9869 h 10000"/>
                <a:gd name="connsiteX85" fmla="*/ 75 w 10000"/>
                <a:gd name="connsiteY85" fmla="*/ 9804 h 10000"/>
                <a:gd name="connsiteX86" fmla="*/ 0 w 10000"/>
                <a:gd name="connsiteY86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1222 w 10000"/>
                <a:gd name="connsiteY75" fmla="*/ 9477 h 10000"/>
                <a:gd name="connsiteX76" fmla="*/ 1148 w 10000"/>
                <a:gd name="connsiteY76" fmla="*/ 9542 h 10000"/>
                <a:gd name="connsiteX77" fmla="*/ 1096 w 10000"/>
                <a:gd name="connsiteY77" fmla="*/ 9673 h 10000"/>
                <a:gd name="connsiteX78" fmla="*/ 699 w 10000"/>
                <a:gd name="connsiteY78" fmla="*/ 10000 h 10000"/>
                <a:gd name="connsiteX79" fmla="*/ 573 w 10000"/>
                <a:gd name="connsiteY79" fmla="*/ 10000 h 10000"/>
                <a:gd name="connsiteX80" fmla="*/ 498 w 10000"/>
                <a:gd name="connsiteY80" fmla="*/ 10000 h 10000"/>
                <a:gd name="connsiteX81" fmla="*/ 425 w 10000"/>
                <a:gd name="connsiteY81" fmla="*/ 10000 h 10000"/>
                <a:gd name="connsiteX82" fmla="*/ 325 w 10000"/>
                <a:gd name="connsiteY82" fmla="*/ 9935 h 10000"/>
                <a:gd name="connsiteX83" fmla="*/ 199 w 10000"/>
                <a:gd name="connsiteY83" fmla="*/ 9869 h 10000"/>
                <a:gd name="connsiteX84" fmla="*/ 75 w 10000"/>
                <a:gd name="connsiteY84" fmla="*/ 9804 h 10000"/>
                <a:gd name="connsiteX85" fmla="*/ 0 w 10000"/>
                <a:gd name="connsiteY85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1222 w 10000"/>
                <a:gd name="connsiteY75" fmla="*/ 9477 h 10000"/>
                <a:gd name="connsiteX76" fmla="*/ 1148 w 10000"/>
                <a:gd name="connsiteY76" fmla="*/ 9542 h 10000"/>
                <a:gd name="connsiteX77" fmla="*/ 699 w 10000"/>
                <a:gd name="connsiteY77" fmla="*/ 10000 h 10000"/>
                <a:gd name="connsiteX78" fmla="*/ 573 w 10000"/>
                <a:gd name="connsiteY78" fmla="*/ 10000 h 10000"/>
                <a:gd name="connsiteX79" fmla="*/ 498 w 10000"/>
                <a:gd name="connsiteY79" fmla="*/ 10000 h 10000"/>
                <a:gd name="connsiteX80" fmla="*/ 425 w 10000"/>
                <a:gd name="connsiteY80" fmla="*/ 10000 h 10000"/>
                <a:gd name="connsiteX81" fmla="*/ 325 w 10000"/>
                <a:gd name="connsiteY81" fmla="*/ 9935 h 10000"/>
                <a:gd name="connsiteX82" fmla="*/ 199 w 10000"/>
                <a:gd name="connsiteY82" fmla="*/ 9869 h 10000"/>
                <a:gd name="connsiteX83" fmla="*/ 75 w 10000"/>
                <a:gd name="connsiteY83" fmla="*/ 9804 h 10000"/>
                <a:gd name="connsiteX84" fmla="*/ 0 w 10000"/>
                <a:gd name="connsiteY84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1222 w 10000"/>
                <a:gd name="connsiteY75" fmla="*/ 9477 h 10000"/>
                <a:gd name="connsiteX76" fmla="*/ 699 w 10000"/>
                <a:gd name="connsiteY76" fmla="*/ 10000 h 10000"/>
                <a:gd name="connsiteX77" fmla="*/ 573 w 10000"/>
                <a:gd name="connsiteY77" fmla="*/ 10000 h 10000"/>
                <a:gd name="connsiteX78" fmla="*/ 498 w 10000"/>
                <a:gd name="connsiteY78" fmla="*/ 10000 h 10000"/>
                <a:gd name="connsiteX79" fmla="*/ 425 w 10000"/>
                <a:gd name="connsiteY79" fmla="*/ 10000 h 10000"/>
                <a:gd name="connsiteX80" fmla="*/ 325 w 10000"/>
                <a:gd name="connsiteY80" fmla="*/ 9935 h 10000"/>
                <a:gd name="connsiteX81" fmla="*/ 199 w 10000"/>
                <a:gd name="connsiteY81" fmla="*/ 9869 h 10000"/>
                <a:gd name="connsiteX82" fmla="*/ 75 w 10000"/>
                <a:gd name="connsiteY82" fmla="*/ 9804 h 10000"/>
                <a:gd name="connsiteX83" fmla="*/ 0 w 10000"/>
                <a:gd name="connsiteY83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699 w 10000"/>
                <a:gd name="connsiteY75" fmla="*/ 10000 h 10000"/>
                <a:gd name="connsiteX76" fmla="*/ 573 w 10000"/>
                <a:gd name="connsiteY76" fmla="*/ 10000 h 10000"/>
                <a:gd name="connsiteX77" fmla="*/ 498 w 10000"/>
                <a:gd name="connsiteY77" fmla="*/ 10000 h 10000"/>
                <a:gd name="connsiteX78" fmla="*/ 425 w 10000"/>
                <a:gd name="connsiteY78" fmla="*/ 10000 h 10000"/>
                <a:gd name="connsiteX79" fmla="*/ 325 w 10000"/>
                <a:gd name="connsiteY79" fmla="*/ 9935 h 10000"/>
                <a:gd name="connsiteX80" fmla="*/ 199 w 10000"/>
                <a:gd name="connsiteY80" fmla="*/ 9869 h 10000"/>
                <a:gd name="connsiteX81" fmla="*/ 75 w 10000"/>
                <a:gd name="connsiteY81" fmla="*/ 9804 h 10000"/>
                <a:gd name="connsiteX82" fmla="*/ 0 w 10000"/>
                <a:gd name="connsiteY82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699 w 10000"/>
                <a:gd name="connsiteY75" fmla="*/ 10000 h 10000"/>
                <a:gd name="connsiteX76" fmla="*/ 573 w 10000"/>
                <a:gd name="connsiteY76" fmla="*/ 10000 h 10000"/>
                <a:gd name="connsiteX77" fmla="*/ 498 w 10000"/>
                <a:gd name="connsiteY77" fmla="*/ 10000 h 10000"/>
                <a:gd name="connsiteX78" fmla="*/ 425 w 10000"/>
                <a:gd name="connsiteY78" fmla="*/ 10000 h 10000"/>
                <a:gd name="connsiteX79" fmla="*/ 199 w 10000"/>
                <a:gd name="connsiteY79" fmla="*/ 9869 h 10000"/>
                <a:gd name="connsiteX80" fmla="*/ 75 w 10000"/>
                <a:gd name="connsiteY80" fmla="*/ 9804 h 10000"/>
                <a:gd name="connsiteX81" fmla="*/ 0 w 10000"/>
                <a:gd name="connsiteY81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699 w 10000"/>
                <a:gd name="connsiteY75" fmla="*/ 10000 h 10000"/>
                <a:gd name="connsiteX76" fmla="*/ 573 w 10000"/>
                <a:gd name="connsiteY76" fmla="*/ 10000 h 10000"/>
                <a:gd name="connsiteX77" fmla="*/ 498 w 10000"/>
                <a:gd name="connsiteY77" fmla="*/ 10000 h 10000"/>
                <a:gd name="connsiteX78" fmla="*/ 199 w 10000"/>
                <a:gd name="connsiteY78" fmla="*/ 9869 h 10000"/>
                <a:gd name="connsiteX79" fmla="*/ 75 w 10000"/>
                <a:gd name="connsiteY79" fmla="*/ 9804 h 10000"/>
                <a:gd name="connsiteX80" fmla="*/ 0 w 10000"/>
                <a:gd name="connsiteY80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699 w 10000"/>
                <a:gd name="connsiteY75" fmla="*/ 10000 h 10000"/>
                <a:gd name="connsiteX76" fmla="*/ 573 w 10000"/>
                <a:gd name="connsiteY76" fmla="*/ 10000 h 10000"/>
                <a:gd name="connsiteX77" fmla="*/ 199 w 10000"/>
                <a:gd name="connsiteY77" fmla="*/ 9869 h 10000"/>
                <a:gd name="connsiteX78" fmla="*/ 75 w 10000"/>
                <a:gd name="connsiteY78" fmla="*/ 9804 h 10000"/>
                <a:gd name="connsiteX79" fmla="*/ 0 w 10000"/>
                <a:gd name="connsiteY79" fmla="*/ 9739 h 10000"/>
                <a:gd name="connsiteX0" fmla="*/ 10000 w 10000"/>
                <a:gd name="connsiteY0" fmla="*/ 0 h 10000"/>
                <a:gd name="connsiteX1" fmla="*/ 9900 w 10000"/>
                <a:gd name="connsiteY1" fmla="*/ 0 h 10000"/>
                <a:gd name="connsiteX2" fmla="*/ 9775 w 10000"/>
                <a:gd name="connsiteY2" fmla="*/ 0 h 10000"/>
                <a:gd name="connsiteX3" fmla="*/ 9474 w 10000"/>
                <a:gd name="connsiteY3" fmla="*/ 0 h 10000"/>
                <a:gd name="connsiteX4" fmla="*/ 9303 w 10000"/>
                <a:gd name="connsiteY4" fmla="*/ 0 h 10000"/>
                <a:gd name="connsiteX5" fmla="*/ 9202 w 10000"/>
                <a:gd name="connsiteY5" fmla="*/ 65 h 10000"/>
                <a:gd name="connsiteX6" fmla="*/ 9077 w 10000"/>
                <a:gd name="connsiteY6" fmla="*/ 131 h 10000"/>
                <a:gd name="connsiteX7" fmla="*/ 8928 w 10000"/>
                <a:gd name="connsiteY7" fmla="*/ 196 h 10000"/>
                <a:gd name="connsiteX8" fmla="*/ 8855 w 10000"/>
                <a:gd name="connsiteY8" fmla="*/ 327 h 10000"/>
                <a:gd name="connsiteX9" fmla="*/ 8778 w 10000"/>
                <a:gd name="connsiteY9" fmla="*/ 392 h 10000"/>
                <a:gd name="connsiteX10" fmla="*/ 8678 w 10000"/>
                <a:gd name="connsiteY10" fmla="*/ 458 h 10000"/>
                <a:gd name="connsiteX11" fmla="*/ 8629 w 10000"/>
                <a:gd name="connsiteY11" fmla="*/ 523 h 10000"/>
                <a:gd name="connsiteX12" fmla="*/ 8503 w 10000"/>
                <a:gd name="connsiteY12" fmla="*/ 719 h 10000"/>
                <a:gd name="connsiteX13" fmla="*/ 8429 w 10000"/>
                <a:gd name="connsiteY13" fmla="*/ 915 h 10000"/>
                <a:gd name="connsiteX14" fmla="*/ 8355 w 10000"/>
                <a:gd name="connsiteY14" fmla="*/ 1111 h 10000"/>
                <a:gd name="connsiteX15" fmla="*/ 8230 w 10000"/>
                <a:gd name="connsiteY15" fmla="*/ 1307 h 10000"/>
                <a:gd name="connsiteX16" fmla="*/ 8129 w 10000"/>
                <a:gd name="connsiteY16" fmla="*/ 1569 h 10000"/>
                <a:gd name="connsiteX17" fmla="*/ 8031 w 10000"/>
                <a:gd name="connsiteY17" fmla="*/ 1830 h 10000"/>
                <a:gd name="connsiteX18" fmla="*/ 7906 w 10000"/>
                <a:gd name="connsiteY18" fmla="*/ 2092 h 10000"/>
                <a:gd name="connsiteX19" fmla="*/ 7781 w 10000"/>
                <a:gd name="connsiteY19" fmla="*/ 2353 h 10000"/>
                <a:gd name="connsiteX20" fmla="*/ 7705 w 10000"/>
                <a:gd name="connsiteY20" fmla="*/ 2549 h 10000"/>
                <a:gd name="connsiteX21" fmla="*/ 7631 w 10000"/>
                <a:gd name="connsiteY21" fmla="*/ 2745 h 10000"/>
                <a:gd name="connsiteX22" fmla="*/ 7556 w 10000"/>
                <a:gd name="connsiteY22" fmla="*/ 2876 h 10000"/>
                <a:gd name="connsiteX23" fmla="*/ 7483 w 10000"/>
                <a:gd name="connsiteY23" fmla="*/ 3007 h 10000"/>
                <a:gd name="connsiteX24" fmla="*/ 7357 w 10000"/>
                <a:gd name="connsiteY24" fmla="*/ 3203 h 10000"/>
                <a:gd name="connsiteX25" fmla="*/ 7281 w 10000"/>
                <a:gd name="connsiteY25" fmla="*/ 3333 h 10000"/>
                <a:gd name="connsiteX26" fmla="*/ 7208 w 10000"/>
                <a:gd name="connsiteY26" fmla="*/ 3399 h 10000"/>
                <a:gd name="connsiteX27" fmla="*/ 7133 w 10000"/>
                <a:gd name="connsiteY27" fmla="*/ 3529 h 10000"/>
                <a:gd name="connsiteX28" fmla="*/ 7031 w 10000"/>
                <a:gd name="connsiteY28" fmla="*/ 3660 h 10000"/>
                <a:gd name="connsiteX29" fmla="*/ 6857 w 10000"/>
                <a:gd name="connsiteY29" fmla="*/ 3856 h 10000"/>
                <a:gd name="connsiteX30" fmla="*/ 6709 w 10000"/>
                <a:gd name="connsiteY30" fmla="*/ 4052 h 10000"/>
                <a:gd name="connsiteX31" fmla="*/ 6608 w 10000"/>
                <a:gd name="connsiteY31" fmla="*/ 4248 h 10000"/>
                <a:gd name="connsiteX32" fmla="*/ 6484 w 10000"/>
                <a:gd name="connsiteY32" fmla="*/ 4444 h 10000"/>
                <a:gd name="connsiteX33" fmla="*/ 6434 w 10000"/>
                <a:gd name="connsiteY33" fmla="*/ 4641 h 10000"/>
                <a:gd name="connsiteX34" fmla="*/ 6359 w 10000"/>
                <a:gd name="connsiteY34" fmla="*/ 4837 h 10000"/>
                <a:gd name="connsiteX35" fmla="*/ 6285 w 10000"/>
                <a:gd name="connsiteY35" fmla="*/ 5033 h 10000"/>
                <a:gd name="connsiteX36" fmla="*/ 6210 w 10000"/>
                <a:gd name="connsiteY36" fmla="*/ 5229 h 10000"/>
                <a:gd name="connsiteX37" fmla="*/ 6159 w 10000"/>
                <a:gd name="connsiteY37" fmla="*/ 5359 h 10000"/>
                <a:gd name="connsiteX38" fmla="*/ 6085 w 10000"/>
                <a:gd name="connsiteY38" fmla="*/ 5686 h 10000"/>
                <a:gd name="connsiteX39" fmla="*/ 6010 w 10000"/>
                <a:gd name="connsiteY39" fmla="*/ 5948 h 10000"/>
                <a:gd name="connsiteX40" fmla="*/ 5911 w 10000"/>
                <a:gd name="connsiteY40" fmla="*/ 6340 h 10000"/>
                <a:gd name="connsiteX41" fmla="*/ 5836 w 10000"/>
                <a:gd name="connsiteY41" fmla="*/ 6667 h 10000"/>
                <a:gd name="connsiteX42" fmla="*/ 5785 w 10000"/>
                <a:gd name="connsiteY42" fmla="*/ 6863 h 10000"/>
                <a:gd name="connsiteX43" fmla="*/ 5709 w 10000"/>
                <a:gd name="connsiteY43" fmla="*/ 7059 h 10000"/>
                <a:gd name="connsiteX44" fmla="*/ 5637 w 10000"/>
                <a:gd name="connsiteY44" fmla="*/ 7255 h 10000"/>
                <a:gd name="connsiteX45" fmla="*/ 5537 w 10000"/>
                <a:gd name="connsiteY45" fmla="*/ 7451 h 10000"/>
                <a:gd name="connsiteX46" fmla="*/ 5436 w 10000"/>
                <a:gd name="connsiteY46" fmla="*/ 7647 h 10000"/>
                <a:gd name="connsiteX47" fmla="*/ 5362 w 10000"/>
                <a:gd name="connsiteY47" fmla="*/ 7712 h 10000"/>
                <a:gd name="connsiteX48" fmla="*/ 5288 w 10000"/>
                <a:gd name="connsiteY48" fmla="*/ 7778 h 10000"/>
                <a:gd name="connsiteX49" fmla="*/ 5212 w 10000"/>
                <a:gd name="connsiteY49" fmla="*/ 7843 h 10000"/>
                <a:gd name="connsiteX50" fmla="*/ 5136 w 10000"/>
                <a:gd name="connsiteY50" fmla="*/ 7908 h 10000"/>
                <a:gd name="connsiteX51" fmla="*/ 5013 w 10000"/>
                <a:gd name="connsiteY51" fmla="*/ 7974 h 10000"/>
                <a:gd name="connsiteX52" fmla="*/ 4913 w 10000"/>
                <a:gd name="connsiteY52" fmla="*/ 7974 h 10000"/>
                <a:gd name="connsiteX53" fmla="*/ 4838 w 10000"/>
                <a:gd name="connsiteY53" fmla="*/ 7974 h 10000"/>
                <a:gd name="connsiteX54" fmla="*/ 4787 w 10000"/>
                <a:gd name="connsiteY54" fmla="*/ 7974 h 10000"/>
                <a:gd name="connsiteX55" fmla="*/ 4714 w 10000"/>
                <a:gd name="connsiteY55" fmla="*/ 7908 h 10000"/>
                <a:gd name="connsiteX56" fmla="*/ 4639 w 10000"/>
                <a:gd name="connsiteY56" fmla="*/ 7843 h 10000"/>
                <a:gd name="connsiteX57" fmla="*/ 4512 w 10000"/>
                <a:gd name="connsiteY57" fmla="*/ 7778 h 10000"/>
                <a:gd name="connsiteX58" fmla="*/ 4440 w 10000"/>
                <a:gd name="connsiteY58" fmla="*/ 7647 h 10000"/>
                <a:gd name="connsiteX59" fmla="*/ 4340 w 10000"/>
                <a:gd name="connsiteY59" fmla="*/ 7516 h 10000"/>
                <a:gd name="connsiteX60" fmla="*/ 4215 w 10000"/>
                <a:gd name="connsiteY60" fmla="*/ 7320 h 10000"/>
                <a:gd name="connsiteX61" fmla="*/ 4140 w 10000"/>
                <a:gd name="connsiteY61" fmla="*/ 7124 h 10000"/>
                <a:gd name="connsiteX62" fmla="*/ 3991 w 10000"/>
                <a:gd name="connsiteY62" fmla="*/ 6928 h 10000"/>
                <a:gd name="connsiteX63" fmla="*/ 3892 w 10000"/>
                <a:gd name="connsiteY63" fmla="*/ 6732 h 10000"/>
                <a:gd name="connsiteX64" fmla="*/ 3816 w 10000"/>
                <a:gd name="connsiteY64" fmla="*/ 6667 h 10000"/>
                <a:gd name="connsiteX65" fmla="*/ 3741 w 10000"/>
                <a:gd name="connsiteY65" fmla="*/ 6536 h 10000"/>
                <a:gd name="connsiteX66" fmla="*/ 3641 w 10000"/>
                <a:gd name="connsiteY66" fmla="*/ 6471 h 10000"/>
                <a:gd name="connsiteX67" fmla="*/ 3564 w 10000"/>
                <a:gd name="connsiteY67" fmla="*/ 6405 h 10000"/>
                <a:gd name="connsiteX68" fmla="*/ 3442 w 10000"/>
                <a:gd name="connsiteY68" fmla="*/ 6340 h 10000"/>
                <a:gd name="connsiteX69" fmla="*/ 3343 w 10000"/>
                <a:gd name="connsiteY69" fmla="*/ 6275 h 10000"/>
                <a:gd name="connsiteX70" fmla="*/ 3267 w 10000"/>
                <a:gd name="connsiteY70" fmla="*/ 6209 h 10000"/>
                <a:gd name="connsiteX71" fmla="*/ 3167 w 10000"/>
                <a:gd name="connsiteY71" fmla="*/ 6144 h 10000"/>
                <a:gd name="connsiteX72" fmla="*/ 3018 w 10000"/>
                <a:gd name="connsiteY72" fmla="*/ 6144 h 10000"/>
                <a:gd name="connsiteX73" fmla="*/ 2893 w 10000"/>
                <a:gd name="connsiteY73" fmla="*/ 6144 h 10000"/>
                <a:gd name="connsiteX74" fmla="*/ 2767 w 10000"/>
                <a:gd name="connsiteY74" fmla="*/ 6209 h 10000"/>
                <a:gd name="connsiteX75" fmla="*/ 699 w 10000"/>
                <a:gd name="connsiteY75" fmla="*/ 10000 h 10000"/>
                <a:gd name="connsiteX76" fmla="*/ 199 w 10000"/>
                <a:gd name="connsiteY76" fmla="*/ 9869 h 10000"/>
                <a:gd name="connsiteX77" fmla="*/ 75 w 10000"/>
                <a:gd name="connsiteY77" fmla="*/ 9804 h 10000"/>
                <a:gd name="connsiteX78" fmla="*/ 0 w 10000"/>
                <a:gd name="connsiteY78" fmla="*/ 9739 h 10000"/>
                <a:gd name="connsiteX0" fmla="*/ 9925 w 9925"/>
                <a:gd name="connsiteY0" fmla="*/ 0 h 10000"/>
                <a:gd name="connsiteX1" fmla="*/ 9825 w 9925"/>
                <a:gd name="connsiteY1" fmla="*/ 0 h 10000"/>
                <a:gd name="connsiteX2" fmla="*/ 9700 w 9925"/>
                <a:gd name="connsiteY2" fmla="*/ 0 h 10000"/>
                <a:gd name="connsiteX3" fmla="*/ 9399 w 9925"/>
                <a:gd name="connsiteY3" fmla="*/ 0 h 10000"/>
                <a:gd name="connsiteX4" fmla="*/ 9228 w 9925"/>
                <a:gd name="connsiteY4" fmla="*/ 0 h 10000"/>
                <a:gd name="connsiteX5" fmla="*/ 9127 w 9925"/>
                <a:gd name="connsiteY5" fmla="*/ 65 h 10000"/>
                <a:gd name="connsiteX6" fmla="*/ 9002 w 9925"/>
                <a:gd name="connsiteY6" fmla="*/ 131 h 10000"/>
                <a:gd name="connsiteX7" fmla="*/ 8853 w 9925"/>
                <a:gd name="connsiteY7" fmla="*/ 196 h 10000"/>
                <a:gd name="connsiteX8" fmla="*/ 8780 w 9925"/>
                <a:gd name="connsiteY8" fmla="*/ 327 h 10000"/>
                <a:gd name="connsiteX9" fmla="*/ 8703 w 9925"/>
                <a:gd name="connsiteY9" fmla="*/ 392 h 10000"/>
                <a:gd name="connsiteX10" fmla="*/ 8603 w 9925"/>
                <a:gd name="connsiteY10" fmla="*/ 458 h 10000"/>
                <a:gd name="connsiteX11" fmla="*/ 8554 w 9925"/>
                <a:gd name="connsiteY11" fmla="*/ 523 h 10000"/>
                <a:gd name="connsiteX12" fmla="*/ 8428 w 9925"/>
                <a:gd name="connsiteY12" fmla="*/ 719 h 10000"/>
                <a:gd name="connsiteX13" fmla="*/ 8354 w 9925"/>
                <a:gd name="connsiteY13" fmla="*/ 915 h 10000"/>
                <a:gd name="connsiteX14" fmla="*/ 8280 w 9925"/>
                <a:gd name="connsiteY14" fmla="*/ 1111 h 10000"/>
                <a:gd name="connsiteX15" fmla="*/ 8155 w 9925"/>
                <a:gd name="connsiteY15" fmla="*/ 1307 h 10000"/>
                <a:gd name="connsiteX16" fmla="*/ 8054 w 9925"/>
                <a:gd name="connsiteY16" fmla="*/ 1569 h 10000"/>
                <a:gd name="connsiteX17" fmla="*/ 7956 w 9925"/>
                <a:gd name="connsiteY17" fmla="*/ 1830 h 10000"/>
                <a:gd name="connsiteX18" fmla="*/ 7831 w 9925"/>
                <a:gd name="connsiteY18" fmla="*/ 2092 h 10000"/>
                <a:gd name="connsiteX19" fmla="*/ 7706 w 9925"/>
                <a:gd name="connsiteY19" fmla="*/ 2353 h 10000"/>
                <a:gd name="connsiteX20" fmla="*/ 7630 w 9925"/>
                <a:gd name="connsiteY20" fmla="*/ 2549 h 10000"/>
                <a:gd name="connsiteX21" fmla="*/ 7556 w 9925"/>
                <a:gd name="connsiteY21" fmla="*/ 2745 h 10000"/>
                <a:gd name="connsiteX22" fmla="*/ 7481 w 9925"/>
                <a:gd name="connsiteY22" fmla="*/ 2876 h 10000"/>
                <a:gd name="connsiteX23" fmla="*/ 7408 w 9925"/>
                <a:gd name="connsiteY23" fmla="*/ 3007 h 10000"/>
                <a:gd name="connsiteX24" fmla="*/ 7282 w 9925"/>
                <a:gd name="connsiteY24" fmla="*/ 3203 h 10000"/>
                <a:gd name="connsiteX25" fmla="*/ 7206 w 9925"/>
                <a:gd name="connsiteY25" fmla="*/ 3333 h 10000"/>
                <a:gd name="connsiteX26" fmla="*/ 7133 w 9925"/>
                <a:gd name="connsiteY26" fmla="*/ 3399 h 10000"/>
                <a:gd name="connsiteX27" fmla="*/ 7058 w 9925"/>
                <a:gd name="connsiteY27" fmla="*/ 3529 h 10000"/>
                <a:gd name="connsiteX28" fmla="*/ 6956 w 9925"/>
                <a:gd name="connsiteY28" fmla="*/ 3660 h 10000"/>
                <a:gd name="connsiteX29" fmla="*/ 6782 w 9925"/>
                <a:gd name="connsiteY29" fmla="*/ 3856 h 10000"/>
                <a:gd name="connsiteX30" fmla="*/ 6634 w 9925"/>
                <a:gd name="connsiteY30" fmla="*/ 4052 h 10000"/>
                <a:gd name="connsiteX31" fmla="*/ 6533 w 9925"/>
                <a:gd name="connsiteY31" fmla="*/ 4248 h 10000"/>
                <a:gd name="connsiteX32" fmla="*/ 6409 w 9925"/>
                <a:gd name="connsiteY32" fmla="*/ 4444 h 10000"/>
                <a:gd name="connsiteX33" fmla="*/ 6359 w 9925"/>
                <a:gd name="connsiteY33" fmla="*/ 4641 h 10000"/>
                <a:gd name="connsiteX34" fmla="*/ 6284 w 9925"/>
                <a:gd name="connsiteY34" fmla="*/ 4837 h 10000"/>
                <a:gd name="connsiteX35" fmla="*/ 6210 w 9925"/>
                <a:gd name="connsiteY35" fmla="*/ 5033 h 10000"/>
                <a:gd name="connsiteX36" fmla="*/ 6135 w 9925"/>
                <a:gd name="connsiteY36" fmla="*/ 5229 h 10000"/>
                <a:gd name="connsiteX37" fmla="*/ 6084 w 9925"/>
                <a:gd name="connsiteY37" fmla="*/ 5359 h 10000"/>
                <a:gd name="connsiteX38" fmla="*/ 6010 w 9925"/>
                <a:gd name="connsiteY38" fmla="*/ 5686 h 10000"/>
                <a:gd name="connsiteX39" fmla="*/ 5935 w 9925"/>
                <a:gd name="connsiteY39" fmla="*/ 5948 h 10000"/>
                <a:gd name="connsiteX40" fmla="*/ 5836 w 9925"/>
                <a:gd name="connsiteY40" fmla="*/ 6340 h 10000"/>
                <a:gd name="connsiteX41" fmla="*/ 5761 w 9925"/>
                <a:gd name="connsiteY41" fmla="*/ 6667 h 10000"/>
                <a:gd name="connsiteX42" fmla="*/ 5710 w 9925"/>
                <a:gd name="connsiteY42" fmla="*/ 6863 h 10000"/>
                <a:gd name="connsiteX43" fmla="*/ 5634 w 9925"/>
                <a:gd name="connsiteY43" fmla="*/ 7059 h 10000"/>
                <a:gd name="connsiteX44" fmla="*/ 5562 w 9925"/>
                <a:gd name="connsiteY44" fmla="*/ 7255 h 10000"/>
                <a:gd name="connsiteX45" fmla="*/ 5462 w 9925"/>
                <a:gd name="connsiteY45" fmla="*/ 7451 h 10000"/>
                <a:gd name="connsiteX46" fmla="*/ 5361 w 9925"/>
                <a:gd name="connsiteY46" fmla="*/ 7647 h 10000"/>
                <a:gd name="connsiteX47" fmla="*/ 5287 w 9925"/>
                <a:gd name="connsiteY47" fmla="*/ 7712 h 10000"/>
                <a:gd name="connsiteX48" fmla="*/ 5213 w 9925"/>
                <a:gd name="connsiteY48" fmla="*/ 7778 h 10000"/>
                <a:gd name="connsiteX49" fmla="*/ 5137 w 9925"/>
                <a:gd name="connsiteY49" fmla="*/ 7843 h 10000"/>
                <a:gd name="connsiteX50" fmla="*/ 5061 w 9925"/>
                <a:gd name="connsiteY50" fmla="*/ 7908 h 10000"/>
                <a:gd name="connsiteX51" fmla="*/ 4938 w 9925"/>
                <a:gd name="connsiteY51" fmla="*/ 7974 h 10000"/>
                <a:gd name="connsiteX52" fmla="*/ 4838 w 9925"/>
                <a:gd name="connsiteY52" fmla="*/ 7974 h 10000"/>
                <a:gd name="connsiteX53" fmla="*/ 4763 w 9925"/>
                <a:gd name="connsiteY53" fmla="*/ 7974 h 10000"/>
                <a:gd name="connsiteX54" fmla="*/ 4712 w 9925"/>
                <a:gd name="connsiteY54" fmla="*/ 7974 h 10000"/>
                <a:gd name="connsiteX55" fmla="*/ 4639 w 9925"/>
                <a:gd name="connsiteY55" fmla="*/ 7908 h 10000"/>
                <a:gd name="connsiteX56" fmla="*/ 4564 w 9925"/>
                <a:gd name="connsiteY56" fmla="*/ 7843 h 10000"/>
                <a:gd name="connsiteX57" fmla="*/ 4437 w 9925"/>
                <a:gd name="connsiteY57" fmla="*/ 7778 h 10000"/>
                <a:gd name="connsiteX58" fmla="*/ 4365 w 9925"/>
                <a:gd name="connsiteY58" fmla="*/ 7647 h 10000"/>
                <a:gd name="connsiteX59" fmla="*/ 4265 w 9925"/>
                <a:gd name="connsiteY59" fmla="*/ 7516 h 10000"/>
                <a:gd name="connsiteX60" fmla="*/ 4140 w 9925"/>
                <a:gd name="connsiteY60" fmla="*/ 7320 h 10000"/>
                <a:gd name="connsiteX61" fmla="*/ 4065 w 9925"/>
                <a:gd name="connsiteY61" fmla="*/ 7124 h 10000"/>
                <a:gd name="connsiteX62" fmla="*/ 3916 w 9925"/>
                <a:gd name="connsiteY62" fmla="*/ 6928 h 10000"/>
                <a:gd name="connsiteX63" fmla="*/ 3817 w 9925"/>
                <a:gd name="connsiteY63" fmla="*/ 6732 h 10000"/>
                <a:gd name="connsiteX64" fmla="*/ 3741 w 9925"/>
                <a:gd name="connsiteY64" fmla="*/ 6667 h 10000"/>
                <a:gd name="connsiteX65" fmla="*/ 3666 w 9925"/>
                <a:gd name="connsiteY65" fmla="*/ 6536 h 10000"/>
                <a:gd name="connsiteX66" fmla="*/ 3566 w 9925"/>
                <a:gd name="connsiteY66" fmla="*/ 6471 h 10000"/>
                <a:gd name="connsiteX67" fmla="*/ 3489 w 9925"/>
                <a:gd name="connsiteY67" fmla="*/ 6405 h 10000"/>
                <a:gd name="connsiteX68" fmla="*/ 3367 w 9925"/>
                <a:gd name="connsiteY68" fmla="*/ 6340 h 10000"/>
                <a:gd name="connsiteX69" fmla="*/ 3268 w 9925"/>
                <a:gd name="connsiteY69" fmla="*/ 6275 h 10000"/>
                <a:gd name="connsiteX70" fmla="*/ 3192 w 9925"/>
                <a:gd name="connsiteY70" fmla="*/ 6209 h 10000"/>
                <a:gd name="connsiteX71" fmla="*/ 3092 w 9925"/>
                <a:gd name="connsiteY71" fmla="*/ 6144 h 10000"/>
                <a:gd name="connsiteX72" fmla="*/ 2943 w 9925"/>
                <a:gd name="connsiteY72" fmla="*/ 6144 h 10000"/>
                <a:gd name="connsiteX73" fmla="*/ 2818 w 9925"/>
                <a:gd name="connsiteY73" fmla="*/ 6144 h 10000"/>
                <a:gd name="connsiteX74" fmla="*/ 2692 w 9925"/>
                <a:gd name="connsiteY74" fmla="*/ 6209 h 10000"/>
                <a:gd name="connsiteX75" fmla="*/ 624 w 9925"/>
                <a:gd name="connsiteY75" fmla="*/ 10000 h 10000"/>
                <a:gd name="connsiteX76" fmla="*/ 124 w 9925"/>
                <a:gd name="connsiteY76" fmla="*/ 9869 h 10000"/>
                <a:gd name="connsiteX77" fmla="*/ 0 w 9925"/>
                <a:gd name="connsiteY77" fmla="*/ 9804 h 10000"/>
                <a:gd name="connsiteX0" fmla="*/ 9875 w 9875"/>
                <a:gd name="connsiteY0" fmla="*/ 0 h 10000"/>
                <a:gd name="connsiteX1" fmla="*/ 9774 w 9875"/>
                <a:gd name="connsiteY1" fmla="*/ 0 h 10000"/>
                <a:gd name="connsiteX2" fmla="*/ 9648 w 9875"/>
                <a:gd name="connsiteY2" fmla="*/ 0 h 10000"/>
                <a:gd name="connsiteX3" fmla="*/ 9345 w 9875"/>
                <a:gd name="connsiteY3" fmla="*/ 0 h 10000"/>
                <a:gd name="connsiteX4" fmla="*/ 9173 w 9875"/>
                <a:gd name="connsiteY4" fmla="*/ 0 h 10000"/>
                <a:gd name="connsiteX5" fmla="*/ 9071 w 9875"/>
                <a:gd name="connsiteY5" fmla="*/ 65 h 10000"/>
                <a:gd name="connsiteX6" fmla="*/ 8945 w 9875"/>
                <a:gd name="connsiteY6" fmla="*/ 131 h 10000"/>
                <a:gd name="connsiteX7" fmla="*/ 8795 w 9875"/>
                <a:gd name="connsiteY7" fmla="*/ 196 h 10000"/>
                <a:gd name="connsiteX8" fmla="*/ 8721 w 9875"/>
                <a:gd name="connsiteY8" fmla="*/ 327 h 10000"/>
                <a:gd name="connsiteX9" fmla="*/ 8644 w 9875"/>
                <a:gd name="connsiteY9" fmla="*/ 392 h 10000"/>
                <a:gd name="connsiteX10" fmla="*/ 8543 w 9875"/>
                <a:gd name="connsiteY10" fmla="*/ 458 h 10000"/>
                <a:gd name="connsiteX11" fmla="*/ 8494 w 9875"/>
                <a:gd name="connsiteY11" fmla="*/ 523 h 10000"/>
                <a:gd name="connsiteX12" fmla="*/ 8367 w 9875"/>
                <a:gd name="connsiteY12" fmla="*/ 719 h 10000"/>
                <a:gd name="connsiteX13" fmla="*/ 8292 w 9875"/>
                <a:gd name="connsiteY13" fmla="*/ 915 h 10000"/>
                <a:gd name="connsiteX14" fmla="*/ 8218 w 9875"/>
                <a:gd name="connsiteY14" fmla="*/ 1111 h 10000"/>
                <a:gd name="connsiteX15" fmla="*/ 8092 w 9875"/>
                <a:gd name="connsiteY15" fmla="*/ 1307 h 10000"/>
                <a:gd name="connsiteX16" fmla="*/ 7990 w 9875"/>
                <a:gd name="connsiteY16" fmla="*/ 1569 h 10000"/>
                <a:gd name="connsiteX17" fmla="*/ 7891 w 9875"/>
                <a:gd name="connsiteY17" fmla="*/ 1830 h 10000"/>
                <a:gd name="connsiteX18" fmla="*/ 7765 w 9875"/>
                <a:gd name="connsiteY18" fmla="*/ 2092 h 10000"/>
                <a:gd name="connsiteX19" fmla="*/ 7639 w 9875"/>
                <a:gd name="connsiteY19" fmla="*/ 2353 h 10000"/>
                <a:gd name="connsiteX20" fmla="*/ 7563 w 9875"/>
                <a:gd name="connsiteY20" fmla="*/ 2549 h 10000"/>
                <a:gd name="connsiteX21" fmla="*/ 7488 w 9875"/>
                <a:gd name="connsiteY21" fmla="*/ 2745 h 10000"/>
                <a:gd name="connsiteX22" fmla="*/ 7413 w 9875"/>
                <a:gd name="connsiteY22" fmla="*/ 2876 h 10000"/>
                <a:gd name="connsiteX23" fmla="*/ 7339 w 9875"/>
                <a:gd name="connsiteY23" fmla="*/ 3007 h 10000"/>
                <a:gd name="connsiteX24" fmla="*/ 7212 w 9875"/>
                <a:gd name="connsiteY24" fmla="*/ 3203 h 10000"/>
                <a:gd name="connsiteX25" fmla="*/ 7135 w 9875"/>
                <a:gd name="connsiteY25" fmla="*/ 3333 h 10000"/>
                <a:gd name="connsiteX26" fmla="*/ 7062 w 9875"/>
                <a:gd name="connsiteY26" fmla="*/ 3399 h 10000"/>
                <a:gd name="connsiteX27" fmla="*/ 6986 w 9875"/>
                <a:gd name="connsiteY27" fmla="*/ 3529 h 10000"/>
                <a:gd name="connsiteX28" fmla="*/ 6884 w 9875"/>
                <a:gd name="connsiteY28" fmla="*/ 3660 h 10000"/>
                <a:gd name="connsiteX29" fmla="*/ 6708 w 9875"/>
                <a:gd name="connsiteY29" fmla="*/ 3856 h 10000"/>
                <a:gd name="connsiteX30" fmla="*/ 6559 w 9875"/>
                <a:gd name="connsiteY30" fmla="*/ 4052 h 10000"/>
                <a:gd name="connsiteX31" fmla="*/ 6457 w 9875"/>
                <a:gd name="connsiteY31" fmla="*/ 4248 h 10000"/>
                <a:gd name="connsiteX32" fmla="*/ 6332 w 9875"/>
                <a:gd name="connsiteY32" fmla="*/ 4444 h 10000"/>
                <a:gd name="connsiteX33" fmla="*/ 6282 w 9875"/>
                <a:gd name="connsiteY33" fmla="*/ 4641 h 10000"/>
                <a:gd name="connsiteX34" fmla="*/ 6206 w 9875"/>
                <a:gd name="connsiteY34" fmla="*/ 4837 h 10000"/>
                <a:gd name="connsiteX35" fmla="*/ 6132 w 9875"/>
                <a:gd name="connsiteY35" fmla="*/ 5033 h 10000"/>
                <a:gd name="connsiteX36" fmla="*/ 6056 w 9875"/>
                <a:gd name="connsiteY36" fmla="*/ 5229 h 10000"/>
                <a:gd name="connsiteX37" fmla="*/ 6005 w 9875"/>
                <a:gd name="connsiteY37" fmla="*/ 5359 h 10000"/>
                <a:gd name="connsiteX38" fmla="*/ 5930 w 9875"/>
                <a:gd name="connsiteY38" fmla="*/ 5686 h 10000"/>
                <a:gd name="connsiteX39" fmla="*/ 5855 w 9875"/>
                <a:gd name="connsiteY39" fmla="*/ 5948 h 10000"/>
                <a:gd name="connsiteX40" fmla="*/ 5755 w 9875"/>
                <a:gd name="connsiteY40" fmla="*/ 6340 h 10000"/>
                <a:gd name="connsiteX41" fmla="*/ 5680 w 9875"/>
                <a:gd name="connsiteY41" fmla="*/ 6667 h 10000"/>
                <a:gd name="connsiteX42" fmla="*/ 5628 w 9875"/>
                <a:gd name="connsiteY42" fmla="*/ 6863 h 10000"/>
                <a:gd name="connsiteX43" fmla="*/ 5552 w 9875"/>
                <a:gd name="connsiteY43" fmla="*/ 7059 h 10000"/>
                <a:gd name="connsiteX44" fmla="*/ 5479 w 9875"/>
                <a:gd name="connsiteY44" fmla="*/ 7255 h 10000"/>
                <a:gd name="connsiteX45" fmla="*/ 5378 w 9875"/>
                <a:gd name="connsiteY45" fmla="*/ 7451 h 10000"/>
                <a:gd name="connsiteX46" fmla="*/ 5277 w 9875"/>
                <a:gd name="connsiteY46" fmla="*/ 7647 h 10000"/>
                <a:gd name="connsiteX47" fmla="*/ 5202 w 9875"/>
                <a:gd name="connsiteY47" fmla="*/ 7712 h 10000"/>
                <a:gd name="connsiteX48" fmla="*/ 5127 w 9875"/>
                <a:gd name="connsiteY48" fmla="*/ 7778 h 10000"/>
                <a:gd name="connsiteX49" fmla="*/ 5051 w 9875"/>
                <a:gd name="connsiteY49" fmla="*/ 7843 h 10000"/>
                <a:gd name="connsiteX50" fmla="*/ 4974 w 9875"/>
                <a:gd name="connsiteY50" fmla="*/ 7908 h 10000"/>
                <a:gd name="connsiteX51" fmla="*/ 4850 w 9875"/>
                <a:gd name="connsiteY51" fmla="*/ 7974 h 10000"/>
                <a:gd name="connsiteX52" fmla="*/ 4750 w 9875"/>
                <a:gd name="connsiteY52" fmla="*/ 7974 h 10000"/>
                <a:gd name="connsiteX53" fmla="*/ 4674 w 9875"/>
                <a:gd name="connsiteY53" fmla="*/ 7974 h 10000"/>
                <a:gd name="connsiteX54" fmla="*/ 4623 w 9875"/>
                <a:gd name="connsiteY54" fmla="*/ 7974 h 10000"/>
                <a:gd name="connsiteX55" fmla="*/ 4549 w 9875"/>
                <a:gd name="connsiteY55" fmla="*/ 7908 h 10000"/>
                <a:gd name="connsiteX56" fmla="*/ 4473 w 9875"/>
                <a:gd name="connsiteY56" fmla="*/ 7843 h 10000"/>
                <a:gd name="connsiteX57" fmla="*/ 4346 w 9875"/>
                <a:gd name="connsiteY57" fmla="*/ 7778 h 10000"/>
                <a:gd name="connsiteX58" fmla="*/ 4273 w 9875"/>
                <a:gd name="connsiteY58" fmla="*/ 7647 h 10000"/>
                <a:gd name="connsiteX59" fmla="*/ 4172 w 9875"/>
                <a:gd name="connsiteY59" fmla="*/ 7516 h 10000"/>
                <a:gd name="connsiteX60" fmla="*/ 4046 w 9875"/>
                <a:gd name="connsiteY60" fmla="*/ 7320 h 10000"/>
                <a:gd name="connsiteX61" fmla="*/ 3971 w 9875"/>
                <a:gd name="connsiteY61" fmla="*/ 7124 h 10000"/>
                <a:gd name="connsiteX62" fmla="*/ 3821 w 9875"/>
                <a:gd name="connsiteY62" fmla="*/ 6928 h 10000"/>
                <a:gd name="connsiteX63" fmla="*/ 3721 w 9875"/>
                <a:gd name="connsiteY63" fmla="*/ 6732 h 10000"/>
                <a:gd name="connsiteX64" fmla="*/ 3644 w 9875"/>
                <a:gd name="connsiteY64" fmla="*/ 6667 h 10000"/>
                <a:gd name="connsiteX65" fmla="*/ 3569 w 9875"/>
                <a:gd name="connsiteY65" fmla="*/ 6536 h 10000"/>
                <a:gd name="connsiteX66" fmla="*/ 3468 w 9875"/>
                <a:gd name="connsiteY66" fmla="*/ 6471 h 10000"/>
                <a:gd name="connsiteX67" fmla="*/ 3390 w 9875"/>
                <a:gd name="connsiteY67" fmla="*/ 6405 h 10000"/>
                <a:gd name="connsiteX68" fmla="*/ 3267 w 9875"/>
                <a:gd name="connsiteY68" fmla="*/ 6340 h 10000"/>
                <a:gd name="connsiteX69" fmla="*/ 3168 w 9875"/>
                <a:gd name="connsiteY69" fmla="*/ 6275 h 10000"/>
                <a:gd name="connsiteX70" fmla="*/ 3091 w 9875"/>
                <a:gd name="connsiteY70" fmla="*/ 6209 h 10000"/>
                <a:gd name="connsiteX71" fmla="*/ 2990 w 9875"/>
                <a:gd name="connsiteY71" fmla="*/ 6144 h 10000"/>
                <a:gd name="connsiteX72" fmla="*/ 2840 w 9875"/>
                <a:gd name="connsiteY72" fmla="*/ 6144 h 10000"/>
                <a:gd name="connsiteX73" fmla="*/ 2714 w 9875"/>
                <a:gd name="connsiteY73" fmla="*/ 6144 h 10000"/>
                <a:gd name="connsiteX74" fmla="*/ 2587 w 9875"/>
                <a:gd name="connsiteY74" fmla="*/ 6209 h 10000"/>
                <a:gd name="connsiteX75" fmla="*/ 504 w 9875"/>
                <a:gd name="connsiteY75" fmla="*/ 10000 h 10000"/>
                <a:gd name="connsiteX76" fmla="*/ 0 w 9875"/>
                <a:gd name="connsiteY76" fmla="*/ 9869 h 10000"/>
                <a:gd name="connsiteX0" fmla="*/ 9490 w 9490"/>
                <a:gd name="connsiteY0" fmla="*/ 0 h 10000"/>
                <a:gd name="connsiteX1" fmla="*/ 9388 w 9490"/>
                <a:gd name="connsiteY1" fmla="*/ 0 h 10000"/>
                <a:gd name="connsiteX2" fmla="*/ 9260 w 9490"/>
                <a:gd name="connsiteY2" fmla="*/ 0 h 10000"/>
                <a:gd name="connsiteX3" fmla="*/ 8953 w 9490"/>
                <a:gd name="connsiteY3" fmla="*/ 0 h 10000"/>
                <a:gd name="connsiteX4" fmla="*/ 8779 w 9490"/>
                <a:gd name="connsiteY4" fmla="*/ 0 h 10000"/>
                <a:gd name="connsiteX5" fmla="*/ 8676 w 9490"/>
                <a:gd name="connsiteY5" fmla="*/ 65 h 10000"/>
                <a:gd name="connsiteX6" fmla="*/ 8548 w 9490"/>
                <a:gd name="connsiteY6" fmla="*/ 131 h 10000"/>
                <a:gd name="connsiteX7" fmla="*/ 8396 w 9490"/>
                <a:gd name="connsiteY7" fmla="*/ 196 h 10000"/>
                <a:gd name="connsiteX8" fmla="*/ 8321 w 9490"/>
                <a:gd name="connsiteY8" fmla="*/ 327 h 10000"/>
                <a:gd name="connsiteX9" fmla="*/ 8243 w 9490"/>
                <a:gd name="connsiteY9" fmla="*/ 392 h 10000"/>
                <a:gd name="connsiteX10" fmla="*/ 8141 w 9490"/>
                <a:gd name="connsiteY10" fmla="*/ 458 h 10000"/>
                <a:gd name="connsiteX11" fmla="*/ 8092 w 9490"/>
                <a:gd name="connsiteY11" fmla="*/ 523 h 10000"/>
                <a:gd name="connsiteX12" fmla="*/ 7963 w 9490"/>
                <a:gd name="connsiteY12" fmla="*/ 719 h 10000"/>
                <a:gd name="connsiteX13" fmla="*/ 7887 w 9490"/>
                <a:gd name="connsiteY13" fmla="*/ 915 h 10000"/>
                <a:gd name="connsiteX14" fmla="*/ 7812 w 9490"/>
                <a:gd name="connsiteY14" fmla="*/ 1111 h 10000"/>
                <a:gd name="connsiteX15" fmla="*/ 7684 w 9490"/>
                <a:gd name="connsiteY15" fmla="*/ 1307 h 10000"/>
                <a:gd name="connsiteX16" fmla="*/ 7581 w 9490"/>
                <a:gd name="connsiteY16" fmla="*/ 1569 h 10000"/>
                <a:gd name="connsiteX17" fmla="*/ 7481 w 9490"/>
                <a:gd name="connsiteY17" fmla="*/ 1830 h 10000"/>
                <a:gd name="connsiteX18" fmla="*/ 7353 w 9490"/>
                <a:gd name="connsiteY18" fmla="*/ 2092 h 10000"/>
                <a:gd name="connsiteX19" fmla="*/ 7226 w 9490"/>
                <a:gd name="connsiteY19" fmla="*/ 2353 h 10000"/>
                <a:gd name="connsiteX20" fmla="*/ 7149 w 9490"/>
                <a:gd name="connsiteY20" fmla="*/ 2549 h 10000"/>
                <a:gd name="connsiteX21" fmla="*/ 7073 w 9490"/>
                <a:gd name="connsiteY21" fmla="*/ 2745 h 10000"/>
                <a:gd name="connsiteX22" fmla="*/ 6997 w 9490"/>
                <a:gd name="connsiteY22" fmla="*/ 2876 h 10000"/>
                <a:gd name="connsiteX23" fmla="*/ 6922 w 9490"/>
                <a:gd name="connsiteY23" fmla="*/ 3007 h 10000"/>
                <a:gd name="connsiteX24" fmla="*/ 6793 w 9490"/>
                <a:gd name="connsiteY24" fmla="*/ 3203 h 10000"/>
                <a:gd name="connsiteX25" fmla="*/ 6715 w 9490"/>
                <a:gd name="connsiteY25" fmla="*/ 3333 h 10000"/>
                <a:gd name="connsiteX26" fmla="*/ 6641 w 9490"/>
                <a:gd name="connsiteY26" fmla="*/ 3399 h 10000"/>
                <a:gd name="connsiteX27" fmla="*/ 6564 w 9490"/>
                <a:gd name="connsiteY27" fmla="*/ 3529 h 10000"/>
                <a:gd name="connsiteX28" fmla="*/ 6461 w 9490"/>
                <a:gd name="connsiteY28" fmla="*/ 3660 h 10000"/>
                <a:gd name="connsiteX29" fmla="*/ 6283 w 9490"/>
                <a:gd name="connsiteY29" fmla="*/ 3856 h 10000"/>
                <a:gd name="connsiteX30" fmla="*/ 6132 w 9490"/>
                <a:gd name="connsiteY30" fmla="*/ 4052 h 10000"/>
                <a:gd name="connsiteX31" fmla="*/ 6029 w 9490"/>
                <a:gd name="connsiteY31" fmla="*/ 4248 h 10000"/>
                <a:gd name="connsiteX32" fmla="*/ 5902 w 9490"/>
                <a:gd name="connsiteY32" fmla="*/ 4444 h 10000"/>
                <a:gd name="connsiteX33" fmla="*/ 5852 w 9490"/>
                <a:gd name="connsiteY33" fmla="*/ 4641 h 10000"/>
                <a:gd name="connsiteX34" fmla="*/ 5775 w 9490"/>
                <a:gd name="connsiteY34" fmla="*/ 4837 h 10000"/>
                <a:gd name="connsiteX35" fmla="*/ 5700 w 9490"/>
                <a:gd name="connsiteY35" fmla="*/ 5033 h 10000"/>
                <a:gd name="connsiteX36" fmla="*/ 5623 w 9490"/>
                <a:gd name="connsiteY36" fmla="*/ 5229 h 10000"/>
                <a:gd name="connsiteX37" fmla="*/ 5571 w 9490"/>
                <a:gd name="connsiteY37" fmla="*/ 5359 h 10000"/>
                <a:gd name="connsiteX38" fmla="*/ 5495 w 9490"/>
                <a:gd name="connsiteY38" fmla="*/ 5686 h 10000"/>
                <a:gd name="connsiteX39" fmla="*/ 5419 w 9490"/>
                <a:gd name="connsiteY39" fmla="*/ 5948 h 10000"/>
                <a:gd name="connsiteX40" fmla="*/ 5318 w 9490"/>
                <a:gd name="connsiteY40" fmla="*/ 6340 h 10000"/>
                <a:gd name="connsiteX41" fmla="*/ 5242 w 9490"/>
                <a:gd name="connsiteY41" fmla="*/ 6667 h 10000"/>
                <a:gd name="connsiteX42" fmla="*/ 5189 w 9490"/>
                <a:gd name="connsiteY42" fmla="*/ 6863 h 10000"/>
                <a:gd name="connsiteX43" fmla="*/ 5112 w 9490"/>
                <a:gd name="connsiteY43" fmla="*/ 7059 h 10000"/>
                <a:gd name="connsiteX44" fmla="*/ 5038 w 9490"/>
                <a:gd name="connsiteY44" fmla="*/ 7255 h 10000"/>
                <a:gd name="connsiteX45" fmla="*/ 4936 w 9490"/>
                <a:gd name="connsiteY45" fmla="*/ 7451 h 10000"/>
                <a:gd name="connsiteX46" fmla="*/ 4834 w 9490"/>
                <a:gd name="connsiteY46" fmla="*/ 7647 h 10000"/>
                <a:gd name="connsiteX47" fmla="*/ 4758 w 9490"/>
                <a:gd name="connsiteY47" fmla="*/ 7712 h 10000"/>
                <a:gd name="connsiteX48" fmla="*/ 4682 w 9490"/>
                <a:gd name="connsiteY48" fmla="*/ 7778 h 10000"/>
                <a:gd name="connsiteX49" fmla="*/ 4605 w 9490"/>
                <a:gd name="connsiteY49" fmla="*/ 7843 h 10000"/>
                <a:gd name="connsiteX50" fmla="*/ 4527 w 9490"/>
                <a:gd name="connsiteY50" fmla="*/ 7908 h 10000"/>
                <a:gd name="connsiteX51" fmla="*/ 4401 w 9490"/>
                <a:gd name="connsiteY51" fmla="*/ 7974 h 10000"/>
                <a:gd name="connsiteX52" fmla="*/ 4300 w 9490"/>
                <a:gd name="connsiteY52" fmla="*/ 7974 h 10000"/>
                <a:gd name="connsiteX53" fmla="*/ 4223 w 9490"/>
                <a:gd name="connsiteY53" fmla="*/ 7974 h 10000"/>
                <a:gd name="connsiteX54" fmla="*/ 4172 w 9490"/>
                <a:gd name="connsiteY54" fmla="*/ 7974 h 10000"/>
                <a:gd name="connsiteX55" fmla="*/ 4097 w 9490"/>
                <a:gd name="connsiteY55" fmla="*/ 7908 h 10000"/>
                <a:gd name="connsiteX56" fmla="*/ 4020 w 9490"/>
                <a:gd name="connsiteY56" fmla="*/ 7843 h 10000"/>
                <a:gd name="connsiteX57" fmla="*/ 3891 w 9490"/>
                <a:gd name="connsiteY57" fmla="*/ 7778 h 10000"/>
                <a:gd name="connsiteX58" fmla="*/ 3817 w 9490"/>
                <a:gd name="connsiteY58" fmla="*/ 7647 h 10000"/>
                <a:gd name="connsiteX59" fmla="*/ 3715 w 9490"/>
                <a:gd name="connsiteY59" fmla="*/ 7516 h 10000"/>
                <a:gd name="connsiteX60" fmla="*/ 3587 w 9490"/>
                <a:gd name="connsiteY60" fmla="*/ 7320 h 10000"/>
                <a:gd name="connsiteX61" fmla="*/ 3511 w 9490"/>
                <a:gd name="connsiteY61" fmla="*/ 7124 h 10000"/>
                <a:gd name="connsiteX62" fmla="*/ 3359 w 9490"/>
                <a:gd name="connsiteY62" fmla="*/ 6928 h 10000"/>
                <a:gd name="connsiteX63" fmla="*/ 3258 w 9490"/>
                <a:gd name="connsiteY63" fmla="*/ 6732 h 10000"/>
                <a:gd name="connsiteX64" fmla="*/ 3180 w 9490"/>
                <a:gd name="connsiteY64" fmla="*/ 6667 h 10000"/>
                <a:gd name="connsiteX65" fmla="*/ 3104 w 9490"/>
                <a:gd name="connsiteY65" fmla="*/ 6536 h 10000"/>
                <a:gd name="connsiteX66" fmla="*/ 3002 w 9490"/>
                <a:gd name="connsiteY66" fmla="*/ 6471 h 10000"/>
                <a:gd name="connsiteX67" fmla="*/ 2923 w 9490"/>
                <a:gd name="connsiteY67" fmla="*/ 6405 h 10000"/>
                <a:gd name="connsiteX68" fmla="*/ 2798 w 9490"/>
                <a:gd name="connsiteY68" fmla="*/ 6340 h 10000"/>
                <a:gd name="connsiteX69" fmla="*/ 2698 w 9490"/>
                <a:gd name="connsiteY69" fmla="*/ 6275 h 10000"/>
                <a:gd name="connsiteX70" fmla="*/ 2620 w 9490"/>
                <a:gd name="connsiteY70" fmla="*/ 6209 h 10000"/>
                <a:gd name="connsiteX71" fmla="*/ 2518 w 9490"/>
                <a:gd name="connsiteY71" fmla="*/ 6144 h 10000"/>
                <a:gd name="connsiteX72" fmla="*/ 2366 w 9490"/>
                <a:gd name="connsiteY72" fmla="*/ 6144 h 10000"/>
                <a:gd name="connsiteX73" fmla="*/ 2238 w 9490"/>
                <a:gd name="connsiteY73" fmla="*/ 6144 h 10000"/>
                <a:gd name="connsiteX74" fmla="*/ 2110 w 9490"/>
                <a:gd name="connsiteY74" fmla="*/ 6209 h 10000"/>
                <a:gd name="connsiteX75" fmla="*/ 0 w 9490"/>
                <a:gd name="connsiteY75" fmla="*/ 10000 h 10000"/>
                <a:gd name="connsiteX0" fmla="*/ 7777 w 7777"/>
                <a:gd name="connsiteY0" fmla="*/ 0 h 7974"/>
                <a:gd name="connsiteX1" fmla="*/ 7670 w 7777"/>
                <a:gd name="connsiteY1" fmla="*/ 0 h 7974"/>
                <a:gd name="connsiteX2" fmla="*/ 7535 w 7777"/>
                <a:gd name="connsiteY2" fmla="*/ 0 h 7974"/>
                <a:gd name="connsiteX3" fmla="*/ 7211 w 7777"/>
                <a:gd name="connsiteY3" fmla="*/ 0 h 7974"/>
                <a:gd name="connsiteX4" fmla="*/ 7028 w 7777"/>
                <a:gd name="connsiteY4" fmla="*/ 0 h 7974"/>
                <a:gd name="connsiteX5" fmla="*/ 6919 w 7777"/>
                <a:gd name="connsiteY5" fmla="*/ 65 h 7974"/>
                <a:gd name="connsiteX6" fmla="*/ 6784 w 7777"/>
                <a:gd name="connsiteY6" fmla="*/ 131 h 7974"/>
                <a:gd name="connsiteX7" fmla="*/ 6624 w 7777"/>
                <a:gd name="connsiteY7" fmla="*/ 196 h 7974"/>
                <a:gd name="connsiteX8" fmla="*/ 6545 w 7777"/>
                <a:gd name="connsiteY8" fmla="*/ 327 h 7974"/>
                <a:gd name="connsiteX9" fmla="*/ 6463 w 7777"/>
                <a:gd name="connsiteY9" fmla="*/ 392 h 7974"/>
                <a:gd name="connsiteX10" fmla="*/ 6356 w 7777"/>
                <a:gd name="connsiteY10" fmla="*/ 458 h 7974"/>
                <a:gd name="connsiteX11" fmla="*/ 6304 w 7777"/>
                <a:gd name="connsiteY11" fmla="*/ 523 h 7974"/>
                <a:gd name="connsiteX12" fmla="*/ 6168 w 7777"/>
                <a:gd name="connsiteY12" fmla="*/ 719 h 7974"/>
                <a:gd name="connsiteX13" fmla="*/ 6088 w 7777"/>
                <a:gd name="connsiteY13" fmla="*/ 915 h 7974"/>
                <a:gd name="connsiteX14" fmla="*/ 6009 w 7777"/>
                <a:gd name="connsiteY14" fmla="*/ 1111 h 7974"/>
                <a:gd name="connsiteX15" fmla="*/ 5874 w 7777"/>
                <a:gd name="connsiteY15" fmla="*/ 1307 h 7974"/>
                <a:gd name="connsiteX16" fmla="*/ 5765 w 7777"/>
                <a:gd name="connsiteY16" fmla="*/ 1569 h 7974"/>
                <a:gd name="connsiteX17" fmla="*/ 5660 w 7777"/>
                <a:gd name="connsiteY17" fmla="*/ 1830 h 7974"/>
                <a:gd name="connsiteX18" fmla="*/ 5525 w 7777"/>
                <a:gd name="connsiteY18" fmla="*/ 2092 h 7974"/>
                <a:gd name="connsiteX19" fmla="*/ 5391 w 7777"/>
                <a:gd name="connsiteY19" fmla="*/ 2353 h 7974"/>
                <a:gd name="connsiteX20" fmla="*/ 5310 w 7777"/>
                <a:gd name="connsiteY20" fmla="*/ 2549 h 7974"/>
                <a:gd name="connsiteX21" fmla="*/ 5230 w 7777"/>
                <a:gd name="connsiteY21" fmla="*/ 2745 h 7974"/>
                <a:gd name="connsiteX22" fmla="*/ 5150 w 7777"/>
                <a:gd name="connsiteY22" fmla="*/ 2876 h 7974"/>
                <a:gd name="connsiteX23" fmla="*/ 5071 w 7777"/>
                <a:gd name="connsiteY23" fmla="*/ 3007 h 7974"/>
                <a:gd name="connsiteX24" fmla="*/ 4935 w 7777"/>
                <a:gd name="connsiteY24" fmla="*/ 3203 h 7974"/>
                <a:gd name="connsiteX25" fmla="*/ 4853 w 7777"/>
                <a:gd name="connsiteY25" fmla="*/ 3333 h 7974"/>
                <a:gd name="connsiteX26" fmla="*/ 4775 w 7777"/>
                <a:gd name="connsiteY26" fmla="*/ 3399 h 7974"/>
                <a:gd name="connsiteX27" fmla="*/ 4694 w 7777"/>
                <a:gd name="connsiteY27" fmla="*/ 3529 h 7974"/>
                <a:gd name="connsiteX28" fmla="*/ 4585 w 7777"/>
                <a:gd name="connsiteY28" fmla="*/ 3660 h 7974"/>
                <a:gd name="connsiteX29" fmla="*/ 4398 w 7777"/>
                <a:gd name="connsiteY29" fmla="*/ 3856 h 7974"/>
                <a:gd name="connsiteX30" fmla="*/ 4239 w 7777"/>
                <a:gd name="connsiteY30" fmla="*/ 4052 h 7974"/>
                <a:gd name="connsiteX31" fmla="*/ 4130 w 7777"/>
                <a:gd name="connsiteY31" fmla="*/ 4248 h 7974"/>
                <a:gd name="connsiteX32" fmla="*/ 3996 w 7777"/>
                <a:gd name="connsiteY32" fmla="*/ 4444 h 7974"/>
                <a:gd name="connsiteX33" fmla="*/ 3943 w 7777"/>
                <a:gd name="connsiteY33" fmla="*/ 4641 h 7974"/>
                <a:gd name="connsiteX34" fmla="*/ 3862 w 7777"/>
                <a:gd name="connsiteY34" fmla="*/ 4837 h 7974"/>
                <a:gd name="connsiteX35" fmla="*/ 3783 w 7777"/>
                <a:gd name="connsiteY35" fmla="*/ 5033 h 7974"/>
                <a:gd name="connsiteX36" fmla="*/ 3702 w 7777"/>
                <a:gd name="connsiteY36" fmla="*/ 5229 h 7974"/>
                <a:gd name="connsiteX37" fmla="*/ 3647 w 7777"/>
                <a:gd name="connsiteY37" fmla="*/ 5359 h 7974"/>
                <a:gd name="connsiteX38" fmla="*/ 3567 w 7777"/>
                <a:gd name="connsiteY38" fmla="*/ 5686 h 7974"/>
                <a:gd name="connsiteX39" fmla="*/ 3487 w 7777"/>
                <a:gd name="connsiteY39" fmla="*/ 5948 h 7974"/>
                <a:gd name="connsiteX40" fmla="*/ 3381 w 7777"/>
                <a:gd name="connsiteY40" fmla="*/ 6340 h 7974"/>
                <a:gd name="connsiteX41" fmla="*/ 3301 w 7777"/>
                <a:gd name="connsiteY41" fmla="*/ 6667 h 7974"/>
                <a:gd name="connsiteX42" fmla="*/ 3245 w 7777"/>
                <a:gd name="connsiteY42" fmla="*/ 6863 h 7974"/>
                <a:gd name="connsiteX43" fmla="*/ 3164 w 7777"/>
                <a:gd name="connsiteY43" fmla="*/ 7059 h 7974"/>
                <a:gd name="connsiteX44" fmla="*/ 3086 w 7777"/>
                <a:gd name="connsiteY44" fmla="*/ 7255 h 7974"/>
                <a:gd name="connsiteX45" fmla="*/ 2978 w 7777"/>
                <a:gd name="connsiteY45" fmla="*/ 7451 h 7974"/>
                <a:gd name="connsiteX46" fmla="*/ 2871 w 7777"/>
                <a:gd name="connsiteY46" fmla="*/ 7647 h 7974"/>
                <a:gd name="connsiteX47" fmla="*/ 2791 w 7777"/>
                <a:gd name="connsiteY47" fmla="*/ 7712 h 7974"/>
                <a:gd name="connsiteX48" fmla="*/ 2711 w 7777"/>
                <a:gd name="connsiteY48" fmla="*/ 7778 h 7974"/>
                <a:gd name="connsiteX49" fmla="*/ 2629 w 7777"/>
                <a:gd name="connsiteY49" fmla="*/ 7843 h 7974"/>
                <a:gd name="connsiteX50" fmla="*/ 2547 w 7777"/>
                <a:gd name="connsiteY50" fmla="*/ 7908 h 7974"/>
                <a:gd name="connsiteX51" fmla="*/ 2415 w 7777"/>
                <a:gd name="connsiteY51" fmla="*/ 7974 h 7974"/>
                <a:gd name="connsiteX52" fmla="*/ 2308 w 7777"/>
                <a:gd name="connsiteY52" fmla="*/ 7974 h 7974"/>
                <a:gd name="connsiteX53" fmla="*/ 2227 w 7777"/>
                <a:gd name="connsiteY53" fmla="*/ 7974 h 7974"/>
                <a:gd name="connsiteX54" fmla="*/ 2173 w 7777"/>
                <a:gd name="connsiteY54" fmla="*/ 7974 h 7974"/>
                <a:gd name="connsiteX55" fmla="*/ 2094 w 7777"/>
                <a:gd name="connsiteY55" fmla="*/ 7908 h 7974"/>
                <a:gd name="connsiteX56" fmla="*/ 2013 w 7777"/>
                <a:gd name="connsiteY56" fmla="*/ 7843 h 7974"/>
                <a:gd name="connsiteX57" fmla="*/ 1877 w 7777"/>
                <a:gd name="connsiteY57" fmla="*/ 7778 h 7974"/>
                <a:gd name="connsiteX58" fmla="*/ 1799 w 7777"/>
                <a:gd name="connsiteY58" fmla="*/ 7647 h 7974"/>
                <a:gd name="connsiteX59" fmla="*/ 1692 w 7777"/>
                <a:gd name="connsiteY59" fmla="*/ 7516 h 7974"/>
                <a:gd name="connsiteX60" fmla="*/ 1557 w 7777"/>
                <a:gd name="connsiteY60" fmla="*/ 7320 h 7974"/>
                <a:gd name="connsiteX61" fmla="*/ 1477 w 7777"/>
                <a:gd name="connsiteY61" fmla="*/ 7124 h 7974"/>
                <a:gd name="connsiteX62" fmla="*/ 1317 w 7777"/>
                <a:gd name="connsiteY62" fmla="*/ 6928 h 7974"/>
                <a:gd name="connsiteX63" fmla="*/ 1210 w 7777"/>
                <a:gd name="connsiteY63" fmla="*/ 6732 h 7974"/>
                <a:gd name="connsiteX64" fmla="*/ 1128 w 7777"/>
                <a:gd name="connsiteY64" fmla="*/ 6667 h 7974"/>
                <a:gd name="connsiteX65" fmla="*/ 1048 w 7777"/>
                <a:gd name="connsiteY65" fmla="*/ 6536 h 7974"/>
                <a:gd name="connsiteX66" fmla="*/ 940 w 7777"/>
                <a:gd name="connsiteY66" fmla="*/ 6471 h 7974"/>
                <a:gd name="connsiteX67" fmla="*/ 857 w 7777"/>
                <a:gd name="connsiteY67" fmla="*/ 6405 h 7974"/>
                <a:gd name="connsiteX68" fmla="*/ 725 w 7777"/>
                <a:gd name="connsiteY68" fmla="*/ 6340 h 7974"/>
                <a:gd name="connsiteX69" fmla="*/ 620 w 7777"/>
                <a:gd name="connsiteY69" fmla="*/ 6275 h 7974"/>
                <a:gd name="connsiteX70" fmla="*/ 538 w 7777"/>
                <a:gd name="connsiteY70" fmla="*/ 6209 h 7974"/>
                <a:gd name="connsiteX71" fmla="*/ 430 w 7777"/>
                <a:gd name="connsiteY71" fmla="*/ 6144 h 7974"/>
                <a:gd name="connsiteX72" fmla="*/ 270 w 7777"/>
                <a:gd name="connsiteY72" fmla="*/ 6144 h 7974"/>
                <a:gd name="connsiteX73" fmla="*/ 135 w 7777"/>
                <a:gd name="connsiteY73" fmla="*/ 6144 h 7974"/>
                <a:gd name="connsiteX74" fmla="*/ 0 w 7777"/>
                <a:gd name="connsiteY74" fmla="*/ 6209 h 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777" h="7974">
                  <a:moveTo>
                    <a:pt x="7777" y="0"/>
                  </a:moveTo>
                  <a:lnTo>
                    <a:pt x="7670" y="0"/>
                  </a:lnTo>
                  <a:lnTo>
                    <a:pt x="7535" y="0"/>
                  </a:lnTo>
                  <a:lnTo>
                    <a:pt x="7211" y="0"/>
                  </a:lnTo>
                  <a:lnTo>
                    <a:pt x="7028" y="0"/>
                  </a:lnTo>
                  <a:cubicBezTo>
                    <a:pt x="6992" y="22"/>
                    <a:pt x="6954" y="43"/>
                    <a:pt x="6919" y="65"/>
                  </a:cubicBezTo>
                  <a:lnTo>
                    <a:pt x="6784" y="131"/>
                  </a:lnTo>
                  <a:lnTo>
                    <a:pt x="6624" y="196"/>
                  </a:lnTo>
                  <a:cubicBezTo>
                    <a:pt x="6597" y="240"/>
                    <a:pt x="6573" y="283"/>
                    <a:pt x="6545" y="327"/>
                  </a:cubicBezTo>
                  <a:cubicBezTo>
                    <a:pt x="6517" y="349"/>
                    <a:pt x="6489" y="370"/>
                    <a:pt x="6463" y="392"/>
                  </a:cubicBezTo>
                  <a:lnTo>
                    <a:pt x="6356" y="458"/>
                  </a:lnTo>
                  <a:cubicBezTo>
                    <a:pt x="6338" y="480"/>
                    <a:pt x="6322" y="501"/>
                    <a:pt x="6304" y="523"/>
                  </a:cubicBezTo>
                  <a:lnTo>
                    <a:pt x="6168" y="719"/>
                  </a:lnTo>
                  <a:cubicBezTo>
                    <a:pt x="6141" y="784"/>
                    <a:pt x="6114" y="850"/>
                    <a:pt x="6088" y="915"/>
                  </a:cubicBezTo>
                  <a:cubicBezTo>
                    <a:pt x="6060" y="980"/>
                    <a:pt x="6034" y="1046"/>
                    <a:pt x="6009" y="1111"/>
                  </a:cubicBezTo>
                  <a:cubicBezTo>
                    <a:pt x="5962" y="1176"/>
                    <a:pt x="5919" y="1242"/>
                    <a:pt x="5874" y="1307"/>
                  </a:cubicBezTo>
                  <a:cubicBezTo>
                    <a:pt x="5837" y="1394"/>
                    <a:pt x="5801" y="1482"/>
                    <a:pt x="5765" y="1569"/>
                  </a:cubicBezTo>
                  <a:cubicBezTo>
                    <a:pt x="5731" y="1656"/>
                    <a:pt x="5694" y="1743"/>
                    <a:pt x="5660" y="1830"/>
                  </a:cubicBezTo>
                  <a:cubicBezTo>
                    <a:pt x="5613" y="1917"/>
                    <a:pt x="5569" y="2005"/>
                    <a:pt x="5525" y="2092"/>
                  </a:cubicBezTo>
                  <a:cubicBezTo>
                    <a:pt x="5481" y="2179"/>
                    <a:pt x="5436" y="2266"/>
                    <a:pt x="5391" y="2353"/>
                  </a:cubicBezTo>
                  <a:cubicBezTo>
                    <a:pt x="5363" y="2418"/>
                    <a:pt x="5337" y="2484"/>
                    <a:pt x="5310" y="2549"/>
                  </a:cubicBezTo>
                  <a:cubicBezTo>
                    <a:pt x="5284" y="2614"/>
                    <a:pt x="5256" y="2680"/>
                    <a:pt x="5230" y="2745"/>
                  </a:cubicBezTo>
                  <a:cubicBezTo>
                    <a:pt x="5203" y="2789"/>
                    <a:pt x="5176" y="2832"/>
                    <a:pt x="5150" y="2876"/>
                  </a:cubicBezTo>
                  <a:cubicBezTo>
                    <a:pt x="5123" y="2920"/>
                    <a:pt x="5096" y="2963"/>
                    <a:pt x="5071" y="3007"/>
                  </a:cubicBezTo>
                  <a:cubicBezTo>
                    <a:pt x="5023" y="3072"/>
                    <a:pt x="4980" y="3138"/>
                    <a:pt x="4935" y="3203"/>
                  </a:cubicBezTo>
                  <a:cubicBezTo>
                    <a:pt x="4910" y="3246"/>
                    <a:pt x="4881" y="3290"/>
                    <a:pt x="4853" y="3333"/>
                  </a:cubicBezTo>
                  <a:cubicBezTo>
                    <a:pt x="4829" y="3355"/>
                    <a:pt x="4801" y="3377"/>
                    <a:pt x="4775" y="3399"/>
                  </a:cubicBezTo>
                  <a:cubicBezTo>
                    <a:pt x="4746" y="3442"/>
                    <a:pt x="4720" y="3486"/>
                    <a:pt x="4694" y="3529"/>
                  </a:cubicBezTo>
                  <a:cubicBezTo>
                    <a:pt x="4657" y="3573"/>
                    <a:pt x="4622" y="3616"/>
                    <a:pt x="4585" y="3660"/>
                  </a:cubicBezTo>
                  <a:cubicBezTo>
                    <a:pt x="4522" y="3725"/>
                    <a:pt x="4463" y="3791"/>
                    <a:pt x="4398" y="3856"/>
                  </a:cubicBezTo>
                  <a:cubicBezTo>
                    <a:pt x="4344" y="3921"/>
                    <a:pt x="4293" y="3987"/>
                    <a:pt x="4239" y="4052"/>
                  </a:cubicBezTo>
                  <a:cubicBezTo>
                    <a:pt x="4203" y="4117"/>
                    <a:pt x="4168" y="4183"/>
                    <a:pt x="4130" y="4248"/>
                  </a:cubicBezTo>
                  <a:cubicBezTo>
                    <a:pt x="4085" y="4313"/>
                    <a:pt x="4041" y="4379"/>
                    <a:pt x="3996" y="4444"/>
                  </a:cubicBezTo>
                  <a:cubicBezTo>
                    <a:pt x="3978" y="4510"/>
                    <a:pt x="3960" y="4575"/>
                    <a:pt x="3943" y="4641"/>
                  </a:cubicBezTo>
                  <a:cubicBezTo>
                    <a:pt x="3914" y="4706"/>
                    <a:pt x="3891" y="4772"/>
                    <a:pt x="3862" y="4837"/>
                  </a:cubicBezTo>
                  <a:cubicBezTo>
                    <a:pt x="3835" y="4902"/>
                    <a:pt x="3811" y="4968"/>
                    <a:pt x="3783" y="5033"/>
                  </a:cubicBezTo>
                  <a:cubicBezTo>
                    <a:pt x="3754" y="5098"/>
                    <a:pt x="3730" y="5164"/>
                    <a:pt x="3702" y="5229"/>
                  </a:cubicBezTo>
                  <a:cubicBezTo>
                    <a:pt x="3683" y="5272"/>
                    <a:pt x="3665" y="5316"/>
                    <a:pt x="3647" y="5359"/>
                  </a:cubicBezTo>
                  <a:cubicBezTo>
                    <a:pt x="3620" y="5468"/>
                    <a:pt x="3596" y="5577"/>
                    <a:pt x="3567" y="5686"/>
                  </a:cubicBezTo>
                  <a:cubicBezTo>
                    <a:pt x="3540" y="5773"/>
                    <a:pt x="3515" y="5861"/>
                    <a:pt x="3487" y="5948"/>
                  </a:cubicBezTo>
                  <a:cubicBezTo>
                    <a:pt x="3454" y="6079"/>
                    <a:pt x="3416" y="6209"/>
                    <a:pt x="3381" y="6340"/>
                  </a:cubicBezTo>
                  <a:cubicBezTo>
                    <a:pt x="3354" y="6449"/>
                    <a:pt x="3326" y="6558"/>
                    <a:pt x="3301" y="6667"/>
                  </a:cubicBezTo>
                  <a:cubicBezTo>
                    <a:pt x="3282" y="6732"/>
                    <a:pt x="3263" y="6798"/>
                    <a:pt x="3245" y="6863"/>
                  </a:cubicBezTo>
                  <a:cubicBezTo>
                    <a:pt x="3221" y="6928"/>
                    <a:pt x="3192" y="6994"/>
                    <a:pt x="3164" y="7059"/>
                  </a:cubicBezTo>
                  <a:cubicBezTo>
                    <a:pt x="3137" y="7124"/>
                    <a:pt x="3114" y="7190"/>
                    <a:pt x="3086" y="7255"/>
                  </a:cubicBezTo>
                  <a:cubicBezTo>
                    <a:pt x="3049" y="7320"/>
                    <a:pt x="3013" y="7386"/>
                    <a:pt x="2978" y="7451"/>
                  </a:cubicBezTo>
                  <a:cubicBezTo>
                    <a:pt x="2942" y="7516"/>
                    <a:pt x="2906" y="7582"/>
                    <a:pt x="2871" y="7647"/>
                  </a:cubicBezTo>
                  <a:cubicBezTo>
                    <a:pt x="2843" y="7669"/>
                    <a:pt x="2817" y="7690"/>
                    <a:pt x="2791" y="7712"/>
                  </a:cubicBezTo>
                  <a:cubicBezTo>
                    <a:pt x="2763" y="7734"/>
                    <a:pt x="2738" y="7756"/>
                    <a:pt x="2711" y="7778"/>
                  </a:cubicBezTo>
                  <a:cubicBezTo>
                    <a:pt x="2683" y="7800"/>
                    <a:pt x="2655" y="7821"/>
                    <a:pt x="2629" y="7843"/>
                  </a:cubicBezTo>
                  <a:cubicBezTo>
                    <a:pt x="2603" y="7865"/>
                    <a:pt x="2572" y="7886"/>
                    <a:pt x="2547" y="7908"/>
                  </a:cubicBezTo>
                  <a:lnTo>
                    <a:pt x="2415" y="7974"/>
                  </a:lnTo>
                  <a:lnTo>
                    <a:pt x="2308" y="7974"/>
                  </a:lnTo>
                  <a:lnTo>
                    <a:pt x="2227" y="7974"/>
                  </a:lnTo>
                  <a:lnTo>
                    <a:pt x="2173" y="7974"/>
                  </a:lnTo>
                  <a:cubicBezTo>
                    <a:pt x="2146" y="7952"/>
                    <a:pt x="2121" y="7930"/>
                    <a:pt x="2094" y="7908"/>
                  </a:cubicBezTo>
                  <a:cubicBezTo>
                    <a:pt x="2067" y="7886"/>
                    <a:pt x="2040" y="7865"/>
                    <a:pt x="2013" y="7843"/>
                  </a:cubicBezTo>
                  <a:cubicBezTo>
                    <a:pt x="1968" y="7821"/>
                    <a:pt x="1922" y="7800"/>
                    <a:pt x="1877" y="7778"/>
                  </a:cubicBezTo>
                  <a:cubicBezTo>
                    <a:pt x="1852" y="7734"/>
                    <a:pt x="1824" y="7691"/>
                    <a:pt x="1799" y="7647"/>
                  </a:cubicBezTo>
                  <a:cubicBezTo>
                    <a:pt x="1763" y="7603"/>
                    <a:pt x="1725" y="7560"/>
                    <a:pt x="1692" y="7516"/>
                  </a:cubicBezTo>
                  <a:cubicBezTo>
                    <a:pt x="1646" y="7451"/>
                    <a:pt x="1603" y="7385"/>
                    <a:pt x="1557" y="7320"/>
                  </a:cubicBezTo>
                  <a:cubicBezTo>
                    <a:pt x="1528" y="7255"/>
                    <a:pt x="1505" y="7189"/>
                    <a:pt x="1477" y="7124"/>
                  </a:cubicBezTo>
                  <a:cubicBezTo>
                    <a:pt x="1421" y="7059"/>
                    <a:pt x="1370" y="6993"/>
                    <a:pt x="1317" y="6928"/>
                  </a:cubicBezTo>
                  <a:cubicBezTo>
                    <a:pt x="1279" y="6863"/>
                    <a:pt x="1246" y="6797"/>
                    <a:pt x="1210" y="6732"/>
                  </a:cubicBezTo>
                  <a:cubicBezTo>
                    <a:pt x="1183" y="6710"/>
                    <a:pt x="1152" y="6689"/>
                    <a:pt x="1128" y="6667"/>
                  </a:cubicBezTo>
                  <a:cubicBezTo>
                    <a:pt x="1103" y="6623"/>
                    <a:pt x="1072" y="6580"/>
                    <a:pt x="1048" y="6536"/>
                  </a:cubicBezTo>
                  <a:cubicBezTo>
                    <a:pt x="1012" y="6514"/>
                    <a:pt x="975" y="6493"/>
                    <a:pt x="940" y="6471"/>
                  </a:cubicBezTo>
                  <a:cubicBezTo>
                    <a:pt x="915" y="6449"/>
                    <a:pt x="888" y="6427"/>
                    <a:pt x="857" y="6405"/>
                  </a:cubicBezTo>
                  <a:cubicBezTo>
                    <a:pt x="814" y="6383"/>
                    <a:pt x="771" y="6362"/>
                    <a:pt x="725" y="6340"/>
                  </a:cubicBezTo>
                  <a:cubicBezTo>
                    <a:pt x="688" y="6318"/>
                    <a:pt x="655" y="6297"/>
                    <a:pt x="620" y="6275"/>
                  </a:cubicBezTo>
                  <a:cubicBezTo>
                    <a:pt x="595" y="6253"/>
                    <a:pt x="564" y="6231"/>
                    <a:pt x="538" y="6209"/>
                  </a:cubicBezTo>
                  <a:cubicBezTo>
                    <a:pt x="504" y="6187"/>
                    <a:pt x="467" y="6166"/>
                    <a:pt x="430" y="6144"/>
                  </a:cubicBezTo>
                  <a:lnTo>
                    <a:pt x="270" y="6144"/>
                  </a:lnTo>
                  <a:lnTo>
                    <a:pt x="135" y="6144"/>
                  </a:lnTo>
                  <a:cubicBezTo>
                    <a:pt x="91" y="6166"/>
                    <a:pt x="45" y="6187"/>
                    <a:pt x="0" y="6209"/>
                  </a:cubicBez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29" name="Freeform 566"/>
            <p:cNvSpPr>
              <a:spLocks/>
            </p:cNvSpPr>
            <p:nvPr/>
          </p:nvSpPr>
          <p:spPr bwMode="auto">
            <a:xfrm>
              <a:off x="3839949" y="6922691"/>
              <a:ext cx="451730" cy="680251"/>
            </a:xfrm>
            <a:custGeom>
              <a:avLst/>
              <a:gdLst>
                <a:gd name="T0" fmla="*/ 170 w 170"/>
                <a:gd name="T1" fmla="*/ 254 h 256"/>
                <a:gd name="T2" fmla="*/ 169 w 170"/>
                <a:gd name="T3" fmla="*/ 243 h 256"/>
                <a:gd name="T4" fmla="*/ 167 w 170"/>
                <a:gd name="T5" fmla="*/ 233 h 256"/>
                <a:gd name="T6" fmla="*/ 167 w 170"/>
                <a:gd name="T7" fmla="*/ 227 h 256"/>
                <a:gd name="T8" fmla="*/ 164 w 170"/>
                <a:gd name="T9" fmla="*/ 214 h 256"/>
                <a:gd name="T10" fmla="*/ 162 w 170"/>
                <a:gd name="T11" fmla="*/ 208 h 256"/>
                <a:gd name="T12" fmla="*/ 160 w 170"/>
                <a:gd name="T13" fmla="*/ 204 h 256"/>
                <a:gd name="T14" fmla="*/ 158 w 170"/>
                <a:gd name="T15" fmla="*/ 199 h 256"/>
                <a:gd name="T16" fmla="*/ 155 w 170"/>
                <a:gd name="T17" fmla="*/ 193 h 256"/>
                <a:gd name="T18" fmla="*/ 151 w 170"/>
                <a:gd name="T19" fmla="*/ 184 h 256"/>
                <a:gd name="T20" fmla="*/ 148 w 170"/>
                <a:gd name="T21" fmla="*/ 177 h 256"/>
                <a:gd name="T22" fmla="*/ 145 w 170"/>
                <a:gd name="T23" fmla="*/ 173 h 256"/>
                <a:gd name="T24" fmla="*/ 143 w 170"/>
                <a:gd name="T25" fmla="*/ 168 h 256"/>
                <a:gd name="T26" fmla="*/ 138 w 170"/>
                <a:gd name="T27" fmla="*/ 163 h 256"/>
                <a:gd name="T28" fmla="*/ 130 w 170"/>
                <a:gd name="T29" fmla="*/ 157 h 256"/>
                <a:gd name="T30" fmla="*/ 125 w 170"/>
                <a:gd name="T31" fmla="*/ 153 h 256"/>
                <a:gd name="T32" fmla="*/ 120 w 170"/>
                <a:gd name="T33" fmla="*/ 148 h 256"/>
                <a:gd name="T34" fmla="*/ 117 w 170"/>
                <a:gd name="T35" fmla="*/ 143 h 256"/>
                <a:gd name="T36" fmla="*/ 113 w 170"/>
                <a:gd name="T37" fmla="*/ 136 h 256"/>
                <a:gd name="T38" fmla="*/ 109 w 170"/>
                <a:gd name="T39" fmla="*/ 131 h 256"/>
                <a:gd name="T40" fmla="*/ 106 w 170"/>
                <a:gd name="T41" fmla="*/ 124 h 256"/>
                <a:gd name="T42" fmla="*/ 100 w 170"/>
                <a:gd name="T43" fmla="*/ 115 h 256"/>
                <a:gd name="T44" fmla="*/ 94 w 170"/>
                <a:gd name="T45" fmla="*/ 105 h 256"/>
                <a:gd name="T46" fmla="*/ 89 w 170"/>
                <a:gd name="T47" fmla="*/ 97 h 256"/>
                <a:gd name="T48" fmla="*/ 86 w 170"/>
                <a:gd name="T49" fmla="*/ 89 h 256"/>
                <a:gd name="T50" fmla="*/ 82 w 170"/>
                <a:gd name="T51" fmla="*/ 84 h 256"/>
                <a:gd name="T52" fmla="*/ 78 w 170"/>
                <a:gd name="T53" fmla="*/ 78 h 256"/>
                <a:gd name="T54" fmla="*/ 74 w 170"/>
                <a:gd name="T55" fmla="*/ 72 h 256"/>
                <a:gd name="T56" fmla="*/ 68 w 170"/>
                <a:gd name="T57" fmla="*/ 64 h 256"/>
                <a:gd name="T58" fmla="*/ 65 w 170"/>
                <a:gd name="T59" fmla="*/ 59 h 256"/>
                <a:gd name="T60" fmla="*/ 57 w 170"/>
                <a:gd name="T61" fmla="*/ 50 h 256"/>
                <a:gd name="T62" fmla="*/ 51 w 170"/>
                <a:gd name="T63" fmla="*/ 44 h 256"/>
                <a:gd name="T64" fmla="*/ 45 w 170"/>
                <a:gd name="T65" fmla="*/ 39 h 256"/>
                <a:gd name="T66" fmla="*/ 34 w 170"/>
                <a:gd name="T67" fmla="*/ 29 h 256"/>
                <a:gd name="T68" fmla="*/ 25 w 170"/>
                <a:gd name="T69" fmla="*/ 23 h 256"/>
                <a:gd name="T70" fmla="*/ 19 w 170"/>
                <a:gd name="T71" fmla="*/ 17 h 256"/>
                <a:gd name="T72" fmla="*/ 11 w 170"/>
                <a:gd name="T73" fmla="*/ 10 h 256"/>
                <a:gd name="T74" fmla="*/ 5 w 170"/>
                <a:gd name="T75" fmla="*/ 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56">
                  <a:moveTo>
                    <a:pt x="170" y="256"/>
                  </a:moveTo>
                  <a:lnTo>
                    <a:pt x="170" y="254"/>
                  </a:lnTo>
                  <a:lnTo>
                    <a:pt x="169" y="249"/>
                  </a:lnTo>
                  <a:lnTo>
                    <a:pt x="169" y="243"/>
                  </a:lnTo>
                  <a:lnTo>
                    <a:pt x="168" y="239"/>
                  </a:lnTo>
                  <a:lnTo>
                    <a:pt x="167" y="233"/>
                  </a:lnTo>
                  <a:lnTo>
                    <a:pt x="167" y="230"/>
                  </a:lnTo>
                  <a:lnTo>
                    <a:pt x="167" y="227"/>
                  </a:lnTo>
                  <a:lnTo>
                    <a:pt x="166" y="222"/>
                  </a:lnTo>
                  <a:lnTo>
                    <a:pt x="164" y="214"/>
                  </a:lnTo>
                  <a:lnTo>
                    <a:pt x="163" y="210"/>
                  </a:lnTo>
                  <a:lnTo>
                    <a:pt x="162" y="208"/>
                  </a:lnTo>
                  <a:lnTo>
                    <a:pt x="162" y="206"/>
                  </a:lnTo>
                  <a:lnTo>
                    <a:pt x="160" y="204"/>
                  </a:lnTo>
                  <a:lnTo>
                    <a:pt x="160" y="202"/>
                  </a:lnTo>
                  <a:lnTo>
                    <a:pt x="158" y="199"/>
                  </a:lnTo>
                  <a:lnTo>
                    <a:pt x="157" y="197"/>
                  </a:lnTo>
                  <a:lnTo>
                    <a:pt x="155" y="193"/>
                  </a:lnTo>
                  <a:lnTo>
                    <a:pt x="153" y="188"/>
                  </a:lnTo>
                  <a:lnTo>
                    <a:pt x="151" y="184"/>
                  </a:lnTo>
                  <a:lnTo>
                    <a:pt x="149" y="179"/>
                  </a:lnTo>
                  <a:lnTo>
                    <a:pt x="148" y="177"/>
                  </a:lnTo>
                  <a:lnTo>
                    <a:pt x="146" y="175"/>
                  </a:lnTo>
                  <a:lnTo>
                    <a:pt x="145" y="173"/>
                  </a:lnTo>
                  <a:lnTo>
                    <a:pt x="144" y="171"/>
                  </a:lnTo>
                  <a:lnTo>
                    <a:pt x="143" y="168"/>
                  </a:lnTo>
                  <a:lnTo>
                    <a:pt x="140" y="166"/>
                  </a:lnTo>
                  <a:lnTo>
                    <a:pt x="138" y="163"/>
                  </a:lnTo>
                  <a:lnTo>
                    <a:pt x="134" y="160"/>
                  </a:lnTo>
                  <a:lnTo>
                    <a:pt x="130" y="157"/>
                  </a:lnTo>
                  <a:lnTo>
                    <a:pt x="127" y="155"/>
                  </a:lnTo>
                  <a:lnTo>
                    <a:pt x="125" y="153"/>
                  </a:lnTo>
                  <a:lnTo>
                    <a:pt x="122" y="151"/>
                  </a:lnTo>
                  <a:lnTo>
                    <a:pt x="120" y="148"/>
                  </a:lnTo>
                  <a:lnTo>
                    <a:pt x="118" y="145"/>
                  </a:lnTo>
                  <a:lnTo>
                    <a:pt x="117" y="143"/>
                  </a:lnTo>
                  <a:lnTo>
                    <a:pt x="114" y="140"/>
                  </a:lnTo>
                  <a:lnTo>
                    <a:pt x="113" y="136"/>
                  </a:lnTo>
                  <a:lnTo>
                    <a:pt x="111" y="134"/>
                  </a:lnTo>
                  <a:lnTo>
                    <a:pt x="109" y="131"/>
                  </a:lnTo>
                  <a:lnTo>
                    <a:pt x="107" y="127"/>
                  </a:lnTo>
                  <a:lnTo>
                    <a:pt x="106" y="124"/>
                  </a:lnTo>
                  <a:lnTo>
                    <a:pt x="103" y="119"/>
                  </a:lnTo>
                  <a:lnTo>
                    <a:pt x="100" y="115"/>
                  </a:lnTo>
                  <a:lnTo>
                    <a:pt x="97" y="111"/>
                  </a:lnTo>
                  <a:lnTo>
                    <a:pt x="94" y="105"/>
                  </a:lnTo>
                  <a:lnTo>
                    <a:pt x="92" y="101"/>
                  </a:lnTo>
                  <a:lnTo>
                    <a:pt x="89" y="97"/>
                  </a:lnTo>
                  <a:lnTo>
                    <a:pt x="87" y="92"/>
                  </a:lnTo>
                  <a:lnTo>
                    <a:pt x="86" y="89"/>
                  </a:lnTo>
                  <a:lnTo>
                    <a:pt x="83" y="85"/>
                  </a:lnTo>
                  <a:lnTo>
                    <a:pt x="82" y="84"/>
                  </a:lnTo>
                  <a:lnTo>
                    <a:pt x="80" y="80"/>
                  </a:lnTo>
                  <a:lnTo>
                    <a:pt x="78" y="78"/>
                  </a:lnTo>
                  <a:lnTo>
                    <a:pt x="77" y="76"/>
                  </a:lnTo>
                  <a:lnTo>
                    <a:pt x="74" y="72"/>
                  </a:lnTo>
                  <a:lnTo>
                    <a:pt x="71" y="68"/>
                  </a:lnTo>
                  <a:lnTo>
                    <a:pt x="68" y="64"/>
                  </a:lnTo>
                  <a:lnTo>
                    <a:pt x="66" y="62"/>
                  </a:lnTo>
                  <a:lnTo>
                    <a:pt x="65" y="59"/>
                  </a:lnTo>
                  <a:lnTo>
                    <a:pt x="61" y="55"/>
                  </a:lnTo>
                  <a:lnTo>
                    <a:pt x="57" y="50"/>
                  </a:lnTo>
                  <a:lnTo>
                    <a:pt x="54" y="48"/>
                  </a:lnTo>
                  <a:lnTo>
                    <a:pt x="51" y="44"/>
                  </a:lnTo>
                  <a:lnTo>
                    <a:pt x="48" y="42"/>
                  </a:lnTo>
                  <a:lnTo>
                    <a:pt x="45" y="39"/>
                  </a:lnTo>
                  <a:lnTo>
                    <a:pt x="41" y="35"/>
                  </a:lnTo>
                  <a:lnTo>
                    <a:pt x="34" y="29"/>
                  </a:lnTo>
                  <a:lnTo>
                    <a:pt x="31" y="27"/>
                  </a:lnTo>
                  <a:lnTo>
                    <a:pt x="25" y="23"/>
                  </a:lnTo>
                  <a:lnTo>
                    <a:pt x="22" y="20"/>
                  </a:lnTo>
                  <a:lnTo>
                    <a:pt x="19" y="17"/>
                  </a:lnTo>
                  <a:lnTo>
                    <a:pt x="15" y="13"/>
                  </a:lnTo>
                  <a:lnTo>
                    <a:pt x="11" y="10"/>
                  </a:lnTo>
                  <a:lnTo>
                    <a:pt x="8" y="7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30" name="Freeform 567"/>
            <p:cNvSpPr>
              <a:spLocks/>
            </p:cNvSpPr>
            <p:nvPr/>
          </p:nvSpPr>
          <p:spPr bwMode="auto">
            <a:xfrm>
              <a:off x="9242102" y="741969"/>
              <a:ext cx="132862" cy="563333"/>
            </a:xfrm>
            <a:custGeom>
              <a:avLst/>
              <a:gdLst>
                <a:gd name="T0" fmla="*/ 50 w 50"/>
                <a:gd name="T1" fmla="*/ 2 h 212"/>
                <a:gd name="T2" fmla="*/ 49 w 50"/>
                <a:gd name="T3" fmla="*/ 5 h 212"/>
                <a:gd name="T4" fmla="*/ 48 w 50"/>
                <a:gd name="T5" fmla="*/ 8 h 212"/>
                <a:gd name="T6" fmla="*/ 46 w 50"/>
                <a:gd name="T7" fmla="*/ 12 h 212"/>
                <a:gd name="T8" fmla="*/ 44 w 50"/>
                <a:gd name="T9" fmla="*/ 15 h 212"/>
                <a:gd name="T10" fmla="*/ 40 w 50"/>
                <a:gd name="T11" fmla="*/ 19 h 212"/>
                <a:gd name="T12" fmla="*/ 31 w 50"/>
                <a:gd name="T13" fmla="*/ 28 h 212"/>
                <a:gd name="T14" fmla="*/ 22 w 50"/>
                <a:gd name="T15" fmla="*/ 37 h 212"/>
                <a:gd name="T16" fmla="*/ 20 w 50"/>
                <a:gd name="T17" fmla="*/ 40 h 212"/>
                <a:gd name="T18" fmla="*/ 17 w 50"/>
                <a:gd name="T19" fmla="*/ 44 h 212"/>
                <a:gd name="T20" fmla="*/ 15 w 50"/>
                <a:gd name="T21" fmla="*/ 46 h 212"/>
                <a:gd name="T22" fmla="*/ 13 w 50"/>
                <a:gd name="T23" fmla="*/ 51 h 212"/>
                <a:gd name="T24" fmla="*/ 9 w 50"/>
                <a:gd name="T25" fmla="*/ 59 h 212"/>
                <a:gd name="T26" fmla="*/ 5 w 50"/>
                <a:gd name="T27" fmla="*/ 67 h 212"/>
                <a:gd name="T28" fmla="*/ 1 w 50"/>
                <a:gd name="T29" fmla="*/ 76 h 212"/>
                <a:gd name="T30" fmla="*/ 0 w 50"/>
                <a:gd name="T31" fmla="*/ 81 h 212"/>
                <a:gd name="T32" fmla="*/ 0 w 50"/>
                <a:gd name="T33" fmla="*/ 85 h 212"/>
                <a:gd name="T34" fmla="*/ 0 w 50"/>
                <a:gd name="T35" fmla="*/ 91 h 212"/>
                <a:gd name="T36" fmla="*/ 0 w 50"/>
                <a:gd name="T37" fmla="*/ 96 h 212"/>
                <a:gd name="T38" fmla="*/ 0 w 50"/>
                <a:gd name="T39" fmla="*/ 98 h 212"/>
                <a:gd name="T40" fmla="*/ 1 w 50"/>
                <a:gd name="T41" fmla="*/ 101 h 212"/>
                <a:gd name="T42" fmla="*/ 4 w 50"/>
                <a:gd name="T43" fmla="*/ 109 h 212"/>
                <a:gd name="T44" fmla="*/ 6 w 50"/>
                <a:gd name="T45" fmla="*/ 114 h 212"/>
                <a:gd name="T46" fmla="*/ 6 w 50"/>
                <a:gd name="T47" fmla="*/ 119 h 212"/>
                <a:gd name="T48" fmla="*/ 6 w 50"/>
                <a:gd name="T49" fmla="*/ 125 h 212"/>
                <a:gd name="T50" fmla="*/ 6 w 50"/>
                <a:gd name="T51" fmla="*/ 126 h 212"/>
                <a:gd name="T52" fmla="*/ 5 w 50"/>
                <a:gd name="T53" fmla="*/ 133 h 212"/>
                <a:gd name="T54" fmla="*/ 4 w 50"/>
                <a:gd name="T55" fmla="*/ 138 h 212"/>
                <a:gd name="T56" fmla="*/ 3 w 50"/>
                <a:gd name="T57" fmla="*/ 143 h 212"/>
                <a:gd name="T58" fmla="*/ 3 w 50"/>
                <a:gd name="T59" fmla="*/ 156 h 212"/>
                <a:gd name="T60" fmla="*/ 5 w 50"/>
                <a:gd name="T61" fmla="*/ 167 h 212"/>
                <a:gd name="T62" fmla="*/ 6 w 50"/>
                <a:gd name="T63" fmla="*/ 178 h 212"/>
                <a:gd name="T64" fmla="*/ 10 w 50"/>
                <a:gd name="T65" fmla="*/ 188 h 212"/>
                <a:gd name="T66" fmla="*/ 12 w 50"/>
                <a:gd name="T67" fmla="*/ 195 h 212"/>
                <a:gd name="T68" fmla="*/ 17 w 50"/>
                <a:gd name="T69" fmla="*/ 206 h 212"/>
                <a:gd name="T70" fmla="*/ 20 w 50"/>
                <a:gd name="T71" fmla="*/ 20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212">
                  <a:moveTo>
                    <a:pt x="50" y="0"/>
                  </a:moveTo>
                  <a:lnTo>
                    <a:pt x="50" y="2"/>
                  </a:lnTo>
                  <a:lnTo>
                    <a:pt x="50" y="3"/>
                  </a:lnTo>
                  <a:lnTo>
                    <a:pt x="49" y="5"/>
                  </a:lnTo>
                  <a:lnTo>
                    <a:pt x="49" y="7"/>
                  </a:lnTo>
                  <a:lnTo>
                    <a:pt x="48" y="8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5" y="14"/>
                  </a:lnTo>
                  <a:lnTo>
                    <a:pt x="44" y="15"/>
                  </a:lnTo>
                  <a:lnTo>
                    <a:pt x="43" y="16"/>
                  </a:lnTo>
                  <a:lnTo>
                    <a:pt x="40" y="19"/>
                  </a:lnTo>
                  <a:lnTo>
                    <a:pt x="34" y="25"/>
                  </a:lnTo>
                  <a:lnTo>
                    <a:pt x="31" y="28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21" y="38"/>
                  </a:lnTo>
                  <a:lnTo>
                    <a:pt x="20" y="40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5" y="46"/>
                  </a:lnTo>
                  <a:lnTo>
                    <a:pt x="14" y="49"/>
                  </a:lnTo>
                  <a:lnTo>
                    <a:pt x="13" y="51"/>
                  </a:lnTo>
                  <a:lnTo>
                    <a:pt x="11" y="56"/>
                  </a:lnTo>
                  <a:lnTo>
                    <a:pt x="9" y="59"/>
                  </a:lnTo>
                  <a:lnTo>
                    <a:pt x="7" y="62"/>
                  </a:lnTo>
                  <a:lnTo>
                    <a:pt x="5" y="67"/>
                  </a:lnTo>
                  <a:lnTo>
                    <a:pt x="3" y="71"/>
                  </a:lnTo>
                  <a:lnTo>
                    <a:pt x="1" y="76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6"/>
                  </a:lnTo>
                  <a:lnTo>
                    <a:pt x="4" y="109"/>
                  </a:lnTo>
                  <a:lnTo>
                    <a:pt x="5" y="111"/>
                  </a:lnTo>
                  <a:lnTo>
                    <a:pt x="6" y="114"/>
                  </a:lnTo>
                  <a:lnTo>
                    <a:pt x="6" y="116"/>
                  </a:lnTo>
                  <a:lnTo>
                    <a:pt x="6" y="119"/>
                  </a:lnTo>
                  <a:lnTo>
                    <a:pt x="6" y="122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6" y="126"/>
                  </a:lnTo>
                  <a:lnTo>
                    <a:pt x="6" y="127"/>
                  </a:lnTo>
                  <a:lnTo>
                    <a:pt x="5" y="133"/>
                  </a:lnTo>
                  <a:lnTo>
                    <a:pt x="5" y="135"/>
                  </a:lnTo>
                  <a:lnTo>
                    <a:pt x="4" y="138"/>
                  </a:lnTo>
                  <a:lnTo>
                    <a:pt x="4" y="140"/>
                  </a:lnTo>
                  <a:lnTo>
                    <a:pt x="3" y="143"/>
                  </a:lnTo>
                  <a:lnTo>
                    <a:pt x="3" y="150"/>
                  </a:lnTo>
                  <a:lnTo>
                    <a:pt x="3" y="156"/>
                  </a:lnTo>
                  <a:lnTo>
                    <a:pt x="4" y="161"/>
                  </a:lnTo>
                  <a:lnTo>
                    <a:pt x="5" y="167"/>
                  </a:lnTo>
                  <a:lnTo>
                    <a:pt x="6" y="173"/>
                  </a:lnTo>
                  <a:lnTo>
                    <a:pt x="6" y="178"/>
                  </a:lnTo>
                  <a:lnTo>
                    <a:pt x="8" y="183"/>
                  </a:lnTo>
                  <a:lnTo>
                    <a:pt x="10" y="188"/>
                  </a:lnTo>
                  <a:lnTo>
                    <a:pt x="11" y="192"/>
                  </a:lnTo>
                  <a:lnTo>
                    <a:pt x="12" y="195"/>
                  </a:lnTo>
                  <a:lnTo>
                    <a:pt x="14" y="200"/>
                  </a:lnTo>
                  <a:lnTo>
                    <a:pt x="17" y="206"/>
                  </a:lnTo>
                  <a:lnTo>
                    <a:pt x="18" y="207"/>
                  </a:lnTo>
                  <a:lnTo>
                    <a:pt x="20" y="209"/>
                  </a:lnTo>
                  <a:lnTo>
                    <a:pt x="21" y="212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31" name="Freeform 568"/>
            <p:cNvSpPr>
              <a:spLocks/>
            </p:cNvSpPr>
            <p:nvPr/>
          </p:nvSpPr>
          <p:spPr bwMode="auto">
            <a:xfrm>
              <a:off x="9297905" y="1305302"/>
              <a:ext cx="209922" cy="427815"/>
            </a:xfrm>
            <a:custGeom>
              <a:avLst/>
              <a:gdLst>
                <a:gd name="T0" fmla="*/ 0 w 79"/>
                <a:gd name="T1" fmla="*/ 0 h 161"/>
                <a:gd name="T2" fmla="*/ 2 w 79"/>
                <a:gd name="T3" fmla="*/ 4 h 161"/>
                <a:gd name="T4" fmla="*/ 5 w 79"/>
                <a:gd name="T5" fmla="*/ 9 h 161"/>
                <a:gd name="T6" fmla="*/ 6 w 79"/>
                <a:gd name="T7" fmla="*/ 11 h 161"/>
                <a:gd name="T8" fmla="*/ 7 w 79"/>
                <a:gd name="T9" fmla="*/ 13 h 161"/>
                <a:gd name="T10" fmla="*/ 9 w 79"/>
                <a:gd name="T11" fmla="*/ 18 h 161"/>
                <a:gd name="T12" fmla="*/ 10 w 79"/>
                <a:gd name="T13" fmla="*/ 21 h 161"/>
                <a:gd name="T14" fmla="*/ 10 w 79"/>
                <a:gd name="T15" fmla="*/ 23 h 161"/>
                <a:gd name="T16" fmla="*/ 11 w 79"/>
                <a:gd name="T17" fmla="*/ 27 h 161"/>
                <a:gd name="T18" fmla="*/ 11 w 79"/>
                <a:gd name="T19" fmla="*/ 32 h 161"/>
                <a:gd name="T20" fmla="*/ 12 w 79"/>
                <a:gd name="T21" fmla="*/ 37 h 161"/>
                <a:gd name="T22" fmla="*/ 12 w 79"/>
                <a:gd name="T23" fmla="*/ 42 h 161"/>
                <a:gd name="T24" fmla="*/ 13 w 79"/>
                <a:gd name="T25" fmla="*/ 47 h 161"/>
                <a:gd name="T26" fmla="*/ 13 w 79"/>
                <a:gd name="T27" fmla="*/ 52 h 161"/>
                <a:gd name="T28" fmla="*/ 13 w 79"/>
                <a:gd name="T29" fmla="*/ 57 h 161"/>
                <a:gd name="T30" fmla="*/ 15 w 79"/>
                <a:gd name="T31" fmla="*/ 62 h 161"/>
                <a:gd name="T32" fmla="*/ 16 w 79"/>
                <a:gd name="T33" fmla="*/ 66 h 161"/>
                <a:gd name="T34" fmla="*/ 17 w 79"/>
                <a:gd name="T35" fmla="*/ 69 h 161"/>
                <a:gd name="T36" fmla="*/ 18 w 79"/>
                <a:gd name="T37" fmla="*/ 72 h 161"/>
                <a:gd name="T38" fmla="*/ 19 w 79"/>
                <a:gd name="T39" fmla="*/ 73 h 161"/>
                <a:gd name="T40" fmla="*/ 21 w 79"/>
                <a:gd name="T41" fmla="*/ 76 h 161"/>
                <a:gd name="T42" fmla="*/ 24 w 79"/>
                <a:gd name="T43" fmla="*/ 80 h 161"/>
                <a:gd name="T44" fmla="*/ 26 w 79"/>
                <a:gd name="T45" fmla="*/ 86 h 161"/>
                <a:gd name="T46" fmla="*/ 30 w 79"/>
                <a:gd name="T47" fmla="*/ 89 h 161"/>
                <a:gd name="T48" fmla="*/ 33 w 79"/>
                <a:gd name="T49" fmla="*/ 92 h 161"/>
                <a:gd name="T50" fmla="*/ 36 w 79"/>
                <a:gd name="T51" fmla="*/ 96 h 161"/>
                <a:gd name="T52" fmla="*/ 40 w 79"/>
                <a:gd name="T53" fmla="*/ 99 h 161"/>
                <a:gd name="T54" fmla="*/ 45 w 79"/>
                <a:gd name="T55" fmla="*/ 102 h 161"/>
                <a:gd name="T56" fmla="*/ 48 w 79"/>
                <a:gd name="T57" fmla="*/ 104 h 161"/>
                <a:gd name="T58" fmla="*/ 53 w 79"/>
                <a:gd name="T59" fmla="*/ 107 h 161"/>
                <a:gd name="T60" fmla="*/ 57 w 79"/>
                <a:gd name="T61" fmla="*/ 109 h 161"/>
                <a:gd name="T62" fmla="*/ 61 w 79"/>
                <a:gd name="T63" fmla="*/ 112 h 161"/>
                <a:gd name="T64" fmla="*/ 65 w 79"/>
                <a:gd name="T65" fmla="*/ 115 h 161"/>
                <a:gd name="T66" fmla="*/ 68 w 79"/>
                <a:gd name="T67" fmla="*/ 119 h 161"/>
                <a:gd name="T68" fmla="*/ 71 w 79"/>
                <a:gd name="T69" fmla="*/ 123 h 161"/>
                <a:gd name="T70" fmla="*/ 73 w 79"/>
                <a:gd name="T71" fmla="*/ 127 h 161"/>
                <a:gd name="T72" fmla="*/ 76 w 79"/>
                <a:gd name="T73" fmla="*/ 132 h 161"/>
                <a:gd name="T74" fmla="*/ 77 w 79"/>
                <a:gd name="T75" fmla="*/ 136 h 161"/>
                <a:gd name="T76" fmla="*/ 78 w 79"/>
                <a:gd name="T77" fmla="*/ 138 h 161"/>
                <a:gd name="T78" fmla="*/ 79 w 79"/>
                <a:gd name="T79" fmla="*/ 141 h 161"/>
                <a:gd name="T80" fmla="*/ 79 w 79"/>
                <a:gd name="T81" fmla="*/ 146 h 161"/>
                <a:gd name="T82" fmla="*/ 79 w 79"/>
                <a:gd name="T83" fmla="*/ 151 h 161"/>
                <a:gd name="T84" fmla="*/ 79 w 79"/>
                <a:gd name="T85" fmla="*/ 155 h 161"/>
                <a:gd name="T86" fmla="*/ 79 w 79"/>
                <a:gd name="T87" fmla="*/ 160 h 161"/>
                <a:gd name="T88" fmla="*/ 79 w 79"/>
                <a:gd name="T8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161">
                  <a:moveTo>
                    <a:pt x="0" y="0"/>
                  </a:moveTo>
                  <a:lnTo>
                    <a:pt x="2" y="4"/>
                  </a:lnTo>
                  <a:lnTo>
                    <a:pt x="5" y="9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9" y="18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12" y="37"/>
                  </a:lnTo>
                  <a:lnTo>
                    <a:pt x="12" y="42"/>
                  </a:lnTo>
                  <a:lnTo>
                    <a:pt x="13" y="47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5" y="62"/>
                  </a:lnTo>
                  <a:lnTo>
                    <a:pt x="16" y="66"/>
                  </a:lnTo>
                  <a:lnTo>
                    <a:pt x="17" y="69"/>
                  </a:lnTo>
                  <a:lnTo>
                    <a:pt x="18" y="72"/>
                  </a:lnTo>
                  <a:lnTo>
                    <a:pt x="19" y="73"/>
                  </a:lnTo>
                  <a:lnTo>
                    <a:pt x="21" y="76"/>
                  </a:lnTo>
                  <a:lnTo>
                    <a:pt x="24" y="80"/>
                  </a:lnTo>
                  <a:lnTo>
                    <a:pt x="26" y="86"/>
                  </a:lnTo>
                  <a:lnTo>
                    <a:pt x="30" y="89"/>
                  </a:lnTo>
                  <a:lnTo>
                    <a:pt x="33" y="92"/>
                  </a:lnTo>
                  <a:lnTo>
                    <a:pt x="36" y="96"/>
                  </a:lnTo>
                  <a:lnTo>
                    <a:pt x="40" y="99"/>
                  </a:lnTo>
                  <a:lnTo>
                    <a:pt x="45" y="102"/>
                  </a:lnTo>
                  <a:lnTo>
                    <a:pt x="48" y="104"/>
                  </a:lnTo>
                  <a:lnTo>
                    <a:pt x="53" y="107"/>
                  </a:lnTo>
                  <a:lnTo>
                    <a:pt x="57" y="109"/>
                  </a:lnTo>
                  <a:lnTo>
                    <a:pt x="61" y="112"/>
                  </a:lnTo>
                  <a:lnTo>
                    <a:pt x="65" y="115"/>
                  </a:lnTo>
                  <a:lnTo>
                    <a:pt x="68" y="119"/>
                  </a:lnTo>
                  <a:lnTo>
                    <a:pt x="71" y="123"/>
                  </a:lnTo>
                  <a:lnTo>
                    <a:pt x="73" y="127"/>
                  </a:lnTo>
                  <a:lnTo>
                    <a:pt x="76" y="132"/>
                  </a:lnTo>
                  <a:lnTo>
                    <a:pt x="77" y="136"/>
                  </a:lnTo>
                  <a:lnTo>
                    <a:pt x="78" y="138"/>
                  </a:lnTo>
                  <a:lnTo>
                    <a:pt x="79" y="141"/>
                  </a:lnTo>
                  <a:lnTo>
                    <a:pt x="79" y="146"/>
                  </a:lnTo>
                  <a:lnTo>
                    <a:pt x="79" y="151"/>
                  </a:lnTo>
                  <a:lnTo>
                    <a:pt x="79" y="155"/>
                  </a:lnTo>
                  <a:lnTo>
                    <a:pt x="79" y="160"/>
                  </a:lnTo>
                  <a:lnTo>
                    <a:pt x="79" y="161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32" name="Freeform 569"/>
            <p:cNvSpPr>
              <a:spLocks/>
            </p:cNvSpPr>
            <p:nvPr/>
          </p:nvSpPr>
          <p:spPr bwMode="auto">
            <a:xfrm>
              <a:off x="9507825" y="1733116"/>
              <a:ext cx="215237" cy="587249"/>
            </a:xfrm>
            <a:custGeom>
              <a:avLst/>
              <a:gdLst>
                <a:gd name="T0" fmla="*/ 0 w 81"/>
                <a:gd name="T1" fmla="*/ 0 h 221"/>
                <a:gd name="T2" fmla="*/ 0 w 81"/>
                <a:gd name="T3" fmla="*/ 3 h 221"/>
                <a:gd name="T4" fmla="*/ 1 w 81"/>
                <a:gd name="T5" fmla="*/ 12 h 221"/>
                <a:gd name="T6" fmla="*/ 2 w 81"/>
                <a:gd name="T7" fmla="*/ 16 h 221"/>
                <a:gd name="T8" fmla="*/ 3 w 81"/>
                <a:gd name="T9" fmla="*/ 19 h 221"/>
                <a:gd name="T10" fmla="*/ 3 w 81"/>
                <a:gd name="T11" fmla="*/ 25 h 221"/>
                <a:gd name="T12" fmla="*/ 5 w 81"/>
                <a:gd name="T13" fmla="*/ 29 h 221"/>
                <a:gd name="T14" fmla="*/ 7 w 81"/>
                <a:gd name="T15" fmla="*/ 34 h 221"/>
                <a:gd name="T16" fmla="*/ 9 w 81"/>
                <a:gd name="T17" fmla="*/ 39 h 221"/>
                <a:gd name="T18" fmla="*/ 11 w 81"/>
                <a:gd name="T19" fmla="*/ 44 h 221"/>
                <a:gd name="T20" fmla="*/ 13 w 81"/>
                <a:gd name="T21" fmla="*/ 48 h 221"/>
                <a:gd name="T22" fmla="*/ 15 w 81"/>
                <a:gd name="T23" fmla="*/ 53 h 221"/>
                <a:gd name="T24" fmla="*/ 17 w 81"/>
                <a:gd name="T25" fmla="*/ 57 h 221"/>
                <a:gd name="T26" fmla="*/ 18 w 81"/>
                <a:gd name="T27" fmla="*/ 62 h 221"/>
                <a:gd name="T28" fmla="*/ 19 w 81"/>
                <a:gd name="T29" fmla="*/ 67 h 221"/>
                <a:gd name="T30" fmla="*/ 20 w 81"/>
                <a:gd name="T31" fmla="*/ 72 h 221"/>
                <a:gd name="T32" fmla="*/ 20 w 81"/>
                <a:gd name="T33" fmla="*/ 77 h 221"/>
                <a:gd name="T34" fmla="*/ 21 w 81"/>
                <a:gd name="T35" fmla="*/ 82 h 221"/>
                <a:gd name="T36" fmla="*/ 21 w 81"/>
                <a:gd name="T37" fmla="*/ 87 h 221"/>
                <a:gd name="T38" fmla="*/ 22 w 81"/>
                <a:gd name="T39" fmla="*/ 92 h 221"/>
                <a:gd name="T40" fmla="*/ 22 w 81"/>
                <a:gd name="T41" fmla="*/ 97 h 221"/>
                <a:gd name="T42" fmla="*/ 22 w 81"/>
                <a:gd name="T43" fmla="*/ 102 h 221"/>
                <a:gd name="T44" fmla="*/ 23 w 81"/>
                <a:gd name="T45" fmla="*/ 107 h 221"/>
                <a:gd name="T46" fmla="*/ 23 w 81"/>
                <a:gd name="T47" fmla="*/ 112 h 221"/>
                <a:gd name="T48" fmla="*/ 25 w 81"/>
                <a:gd name="T49" fmla="*/ 117 h 221"/>
                <a:gd name="T50" fmla="*/ 26 w 81"/>
                <a:gd name="T51" fmla="*/ 121 h 221"/>
                <a:gd name="T52" fmla="*/ 27 w 81"/>
                <a:gd name="T53" fmla="*/ 126 h 221"/>
                <a:gd name="T54" fmla="*/ 29 w 81"/>
                <a:gd name="T55" fmla="*/ 131 h 221"/>
                <a:gd name="T56" fmla="*/ 31 w 81"/>
                <a:gd name="T57" fmla="*/ 135 h 221"/>
                <a:gd name="T58" fmla="*/ 33 w 81"/>
                <a:gd name="T59" fmla="*/ 141 h 221"/>
                <a:gd name="T60" fmla="*/ 36 w 81"/>
                <a:gd name="T61" fmla="*/ 147 h 221"/>
                <a:gd name="T62" fmla="*/ 40 w 81"/>
                <a:gd name="T63" fmla="*/ 154 h 221"/>
                <a:gd name="T64" fmla="*/ 43 w 81"/>
                <a:gd name="T65" fmla="*/ 158 h 221"/>
                <a:gd name="T66" fmla="*/ 46 w 81"/>
                <a:gd name="T67" fmla="*/ 163 h 221"/>
                <a:gd name="T68" fmla="*/ 50 w 81"/>
                <a:gd name="T69" fmla="*/ 167 h 221"/>
                <a:gd name="T70" fmla="*/ 53 w 81"/>
                <a:gd name="T71" fmla="*/ 170 h 221"/>
                <a:gd name="T72" fmla="*/ 56 w 81"/>
                <a:gd name="T73" fmla="*/ 175 h 221"/>
                <a:gd name="T74" fmla="*/ 59 w 81"/>
                <a:gd name="T75" fmla="*/ 179 h 221"/>
                <a:gd name="T76" fmla="*/ 62 w 81"/>
                <a:gd name="T77" fmla="*/ 183 h 221"/>
                <a:gd name="T78" fmla="*/ 65 w 81"/>
                <a:gd name="T79" fmla="*/ 187 h 221"/>
                <a:gd name="T80" fmla="*/ 67 w 81"/>
                <a:gd name="T81" fmla="*/ 192 h 221"/>
                <a:gd name="T82" fmla="*/ 69 w 81"/>
                <a:gd name="T83" fmla="*/ 195 h 221"/>
                <a:gd name="T84" fmla="*/ 72 w 81"/>
                <a:gd name="T85" fmla="*/ 202 h 221"/>
                <a:gd name="T86" fmla="*/ 76 w 81"/>
                <a:gd name="T87" fmla="*/ 209 h 221"/>
                <a:gd name="T88" fmla="*/ 78 w 81"/>
                <a:gd name="T89" fmla="*/ 212 h 221"/>
                <a:gd name="T90" fmla="*/ 79 w 81"/>
                <a:gd name="T91" fmla="*/ 218 h 221"/>
                <a:gd name="T92" fmla="*/ 81 w 81"/>
                <a:gd name="T9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221">
                  <a:moveTo>
                    <a:pt x="0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2" y="16"/>
                  </a:lnTo>
                  <a:lnTo>
                    <a:pt x="3" y="19"/>
                  </a:lnTo>
                  <a:lnTo>
                    <a:pt x="3" y="25"/>
                  </a:lnTo>
                  <a:lnTo>
                    <a:pt x="5" y="29"/>
                  </a:lnTo>
                  <a:lnTo>
                    <a:pt x="7" y="34"/>
                  </a:lnTo>
                  <a:lnTo>
                    <a:pt x="9" y="39"/>
                  </a:lnTo>
                  <a:lnTo>
                    <a:pt x="11" y="44"/>
                  </a:lnTo>
                  <a:lnTo>
                    <a:pt x="13" y="48"/>
                  </a:lnTo>
                  <a:lnTo>
                    <a:pt x="15" y="53"/>
                  </a:lnTo>
                  <a:lnTo>
                    <a:pt x="17" y="57"/>
                  </a:lnTo>
                  <a:lnTo>
                    <a:pt x="18" y="62"/>
                  </a:lnTo>
                  <a:lnTo>
                    <a:pt x="19" y="67"/>
                  </a:lnTo>
                  <a:lnTo>
                    <a:pt x="20" y="72"/>
                  </a:lnTo>
                  <a:lnTo>
                    <a:pt x="20" y="77"/>
                  </a:lnTo>
                  <a:lnTo>
                    <a:pt x="21" y="82"/>
                  </a:lnTo>
                  <a:lnTo>
                    <a:pt x="21" y="87"/>
                  </a:lnTo>
                  <a:lnTo>
                    <a:pt x="22" y="92"/>
                  </a:lnTo>
                  <a:lnTo>
                    <a:pt x="22" y="97"/>
                  </a:lnTo>
                  <a:lnTo>
                    <a:pt x="22" y="102"/>
                  </a:lnTo>
                  <a:lnTo>
                    <a:pt x="23" y="107"/>
                  </a:lnTo>
                  <a:lnTo>
                    <a:pt x="23" y="112"/>
                  </a:lnTo>
                  <a:lnTo>
                    <a:pt x="25" y="117"/>
                  </a:lnTo>
                  <a:lnTo>
                    <a:pt x="26" y="121"/>
                  </a:lnTo>
                  <a:lnTo>
                    <a:pt x="27" y="126"/>
                  </a:lnTo>
                  <a:lnTo>
                    <a:pt x="29" y="131"/>
                  </a:lnTo>
                  <a:lnTo>
                    <a:pt x="31" y="135"/>
                  </a:lnTo>
                  <a:lnTo>
                    <a:pt x="33" y="141"/>
                  </a:lnTo>
                  <a:lnTo>
                    <a:pt x="36" y="147"/>
                  </a:lnTo>
                  <a:lnTo>
                    <a:pt x="40" y="154"/>
                  </a:lnTo>
                  <a:lnTo>
                    <a:pt x="43" y="158"/>
                  </a:lnTo>
                  <a:lnTo>
                    <a:pt x="46" y="163"/>
                  </a:lnTo>
                  <a:lnTo>
                    <a:pt x="50" y="167"/>
                  </a:lnTo>
                  <a:lnTo>
                    <a:pt x="53" y="170"/>
                  </a:lnTo>
                  <a:lnTo>
                    <a:pt x="56" y="175"/>
                  </a:lnTo>
                  <a:lnTo>
                    <a:pt x="59" y="179"/>
                  </a:lnTo>
                  <a:lnTo>
                    <a:pt x="62" y="183"/>
                  </a:lnTo>
                  <a:lnTo>
                    <a:pt x="65" y="187"/>
                  </a:lnTo>
                  <a:lnTo>
                    <a:pt x="67" y="192"/>
                  </a:lnTo>
                  <a:lnTo>
                    <a:pt x="69" y="195"/>
                  </a:lnTo>
                  <a:lnTo>
                    <a:pt x="72" y="202"/>
                  </a:lnTo>
                  <a:lnTo>
                    <a:pt x="76" y="209"/>
                  </a:lnTo>
                  <a:lnTo>
                    <a:pt x="78" y="212"/>
                  </a:lnTo>
                  <a:lnTo>
                    <a:pt x="79" y="218"/>
                  </a:lnTo>
                  <a:lnTo>
                    <a:pt x="81" y="221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33" name="Freeform 570"/>
            <p:cNvSpPr>
              <a:spLocks/>
            </p:cNvSpPr>
            <p:nvPr/>
          </p:nvSpPr>
          <p:spPr bwMode="auto">
            <a:xfrm>
              <a:off x="9723062" y="2320365"/>
              <a:ext cx="239151" cy="225866"/>
            </a:xfrm>
            <a:custGeom>
              <a:avLst/>
              <a:gdLst>
                <a:gd name="T0" fmla="*/ 0 w 90"/>
                <a:gd name="T1" fmla="*/ 0 h 85"/>
                <a:gd name="T2" fmla="*/ 0 w 90"/>
                <a:gd name="T3" fmla="*/ 2 h 85"/>
                <a:gd name="T4" fmla="*/ 2 w 90"/>
                <a:gd name="T5" fmla="*/ 6 h 85"/>
                <a:gd name="T6" fmla="*/ 4 w 90"/>
                <a:gd name="T7" fmla="*/ 11 h 85"/>
                <a:gd name="T8" fmla="*/ 7 w 90"/>
                <a:gd name="T9" fmla="*/ 16 h 85"/>
                <a:gd name="T10" fmla="*/ 9 w 90"/>
                <a:gd name="T11" fmla="*/ 21 h 85"/>
                <a:gd name="T12" fmla="*/ 12 w 90"/>
                <a:gd name="T13" fmla="*/ 26 h 85"/>
                <a:gd name="T14" fmla="*/ 13 w 90"/>
                <a:gd name="T15" fmla="*/ 28 h 85"/>
                <a:gd name="T16" fmla="*/ 15 w 90"/>
                <a:gd name="T17" fmla="*/ 31 h 85"/>
                <a:gd name="T18" fmla="*/ 18 w 90"/>
                <a:gd name="T19" fmla="*/ 34 h 85"/>
                <a:gd name="T20" fmla="*/ 22 w 90"/>
                <a:gd name="T21" fmla="*/ 39 h 85"/>
                <a:gd name="T22" fmla="*/ 25 w 90"/>
                <a:gd name="T23" fmla="*/ 42 h 85"/>
                <a:gd name="T24" fmla="*/ 29 w 90"/>
                <a:gd name="T25" fmla="*/ 45 h 85"/>
                <a:gd name="T26" fmla="*/ 31 w 90"/>
                <a:gd name="T27" fmla="*/ 47 h 85"/>
                <a:gd name="T28" fmla="*/ 33 w 90"/>
                <a:gd name="T29" fmla="*/ 48 h 85"/>
                <a:gd name="T30" fmla="*/ 37 w 90"/>
                <a:gd name="T31" fmla="*/ 51 h 85"/>
                <a:gd name="T32" fmla="*/ 42 w 90"/>
                <a:gd name="T33" fmla="*/ 54 h 85"/>
                <a:gd name="T34" fmla="*/ 46 w 90"/>
                <a:gd name="T35" fmla="*/ 56 h 85"/>
                <a:gd name="T36" fmla="*/ 51 w 90"/>
                <a:gd name="T37" fmla="*/ 58 h 85"/>
                <a:gd name="T38" fmla="*/ 56 w 90"/>
                <a:gd name="T39" fmla="*/ 60 h 85"/>
                <a:gd name="T40" fmla="*/ 60 w 90"/>
                <a:gd name="T41" fmla="*/ 62 h 85"/>
                <a:gd name="T42" fmla="*/ 65 w 90"/>
                <a:gd name="T43" fmla="*/ 65 h 85"/>
                <a:gd name="T44" fmla="*/ 70 w 90"/>
                <a:gd name="T45" fmla="*/ 67 h 85"/>
                <a:gd name="T46" fmla="*/ 75 w 90"/>
                <a:gd name="T47" fmla="*/ 70 h 85"/>
                <a:gd name="T48" fmla="*/ 80 w 90"/>
                <a:gd name="T49" fmla="*/ 72 h 85"/>
                <a:gd name="T50" fmla="*/ 82 w 90"/>
                <a:gd name="T51" fmla="*/ 74 h 85"/>
                <a:gd name="T52" fmla="*/ 83 w 90"/>
                <a:gd name="T53" fmla="*/ 77 h 85"/>
                <a:gd name="T54" fmla="*/ 88 w 90"/>
                <a:gd name="T55" fmla="*/ 82 h 85"/>
                <a:gd name="T56" fmla="*/ 90 w 90"/>
                <a:gd name="T5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85">
                  <a:moveTo>
                    <a:pt x="0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9" y="21"/>
                  </a:lnTo>
                  <a:lnTo>
                    <a:pt x="12" y="26"/>
                  </a:lnTo>
                  <a:lnTo>
                    <a:pt x="13" y="28"/>
                  </a:lnTo>
                  <a:lnTo>
                    <a:pt x="15" y="31"/>
                  </a:lnTo>
                  <a:lnTo>
                    <a:pt x="18" y="34"/>
                  </a:lnTo>
                  <a:lnTo>
                    <a:pt x="22" y="39"/>
                  </a:lnTo>
                  <a:lnTo>
                    <a:pt x="25" y="42"/>
                  </a:lnTo>
                  <a:lnTo>
                    <a:pt x="29" y="45"/>
                  </a:lnTo>
                  <a:lnTo>
                    <a:pt x="31" y="47"/>
                  </a:lnTo>
                  <a:lnTo>
                    <a:pt x="33" y="48"/>
                  </a:lnTo>
                  <a:lnTo>
                    <a:pt x="37" y="51"/>
                  </a:lnTo>
                  <a:lnTo>
                    <a:pt x="42" y="54"/>
                  </a:lnTo>
                  <a:lnTo>
                    <a:pt x="46" y="56"/>
                  </a:lnTo>
                  <a:lnTo>
                    <a:pt x="51" y="58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5" y="65"/>
                  </a:lnTo>
                  <a:lnTo>
                    <a:pt x="70" y="67"/>
                  </a:lnTo>
                  <a:lnTo>
                    <a:pt x="75" y="70"/>
                  </a:lnTo>
                  <a:lnTo>
                    <a:pt x="80" y="72"/>
                  </a:lnTo>
                  <a:lnTo>
                    <a:pt x="82" y="74"/>
                  </a:lnTo>
                  <a:lnTo>
                    <a:pt x="83" y="77"/>
                  </a:lnTo>
                  <a:lnTo>
                    <a:pt x="88" y="82"/>
                  </a:lnTo>
                  <a:lnTo>
                    <a:pt x="90" y="85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34" name="Freeform 571"/>
            <p:cNvSpPr>
              <a:spLocks/>
            </p:cNvSpPr>
            <p:nvPr/>
          </p:nvSpPr>
          <p:spPr bwMode="auto">
            <a:xfrm>
              <a:off x="9552999" y="4246858"/>
              <a:ext cx="167406" cy="985834"/>
            </a:xfrm>
            <a:custGeom>
              <a:avLst/>
              <a:gdLst>
                <a:gd name="T0" fmla="*/ 63 w 63"/>
                <a:gd name="T1" fmla="*/ 0 h 371"/>
                <a:gd name="T2" fmla="*/ 63 w 63"/>
                <a:gd name="T3" fmla="*/ 5 h 371"/>
                <a:gd name="T4" fmla="*/ 63 w 63"/>
                <a:gd name="T5" fmla="*/ 6 h 371"/>
                <a:gd name="T6" fmla="*/ 63 w 63"/>
                <a:gd name="T7" fmla="*/ 10 h 371"/>
                <a:gd name="T8" fmla="*/ 63 w 63"/>
                <a:gd name="T9" fmla="*/ 11 h 371"/>
                <a:gd name="T10" fmla="*/ 63 w 63"/>
                <a:gd name="T11" fmla="*/ 13 h 371"/>
                <a:gd name="T12" fmla="*/ 63 w 63"/>
                <a:gd name="T13" fmla="*/ 14 h 371"/>
                <a:gd name="T14" fmla="*/ 63 w 63"/>
                <a:gd name="T15" fmla="*/ 23 h 371"/>
                <a:gd name="T16" fmla="*/ 63 w 63"/>
                <a:gd name="T17" fmla="*/ 33 h 371"/>
                <a:gd name="T18" fmla="*/ 62 w 63"/>
                <a:gd name="T19" fmla="*/ 45 h 371"/>
                <a:gd name="T20" fmla="*/ 61 w 63"/>
                <a:gd name="T21" fmla="*/ 54 h 371"/>
                <a:gd name="T22" fmla="*/ 60 w 63"/>
                <a:gd name="T23" fmla="*/ 63 h 371"/>
                <a:gd name="T24" fmla="*/ 59 w 63"/>
                <a:gd name="T25" fmla="*/ 71 h 371"/>
                <a:gd name="T26" fmla="*/ 58 w 63"/>
                <a:gd name="T27" fmla="*/ 80 h 371"/>
                <a:gd name="T28" fmla="*/ 57 w 63"/>
                <a:gd name="T29" fmla="*/ 82 h 371"/>
                <a:gd name="T30" fmla="*/ 57 w 63"/>
                <a:gd name="T31" fmla="*/ 84 h 371"/>
                <a:gd name="T32" fmla="*/ 56 w 63"/>
                <a:gd name="T33" fmla="*/ 87 h 371"/>
                <a:gd name="T34" fmla="*/ 55 w 63"/>
                <a:gd name="T35" fmla="*/ 91 h 371"/>
                <a:gd name="T36" fmla="*/ 53 w 63"/>
                <a:gd name="T37" fmla="*/ 93 h 371"/>
                <a:gd name="T38" fmla="*/ 51 w 63"/>
                <a:gd name="T39" fmla="*/ 97 h 371"/>
                <a:gd name="T40" fmla="*/ 43 w 63"/>
                <a:gd name="T41" fmla="*/ 105 h 371"/>
                <a:gd name="T42" fmla="*/ 41 w 63"/>
                <a:gd name="T43" fmla="*/ 109 h 371"/>
                <a:gd name="T44" fmla="*/ 37 w 63"/>
                <a:gd name="T45" fmla="*/ 115 h 371"/>
                <a:gd name="T46" fmla="*/ 32 w 63"/>
                <a:gd name="T47" fmla="*/ 121 h 371"/>
                <a:gd name="T48" fmla="*/ 28 w 63"/>
                <a:gd name="T49" fmla="*/ 127 h 371"/>
                <a:gd name="T50" fmla="*/ 25 w 63"/>
                <a:gd name="T51" fmla="*/ 131 h 371"/>
                <a:gd name="T52" fmla="*/ 23 w 63"/>
                <a:gd name="T53" fmla="*/ 134 h 371"/>
                <a:gd name="T54" fmla="*/ 20 w 63"/>
                <a:gd name="T55" fmla="*/ 139 h 371"/>
                <a:gd name="T56" fmla="*/ 18 w 63"/>
                <a:gd name="T57" fmla="*/ 145 h 371"/>
                <a:gd name="T58" fmla="*/ 17 w 63"/>
                <a:gd name="T59" fmla="*/ 151 h 371"/>
                <a:gd name="T60" fmla="*/ 15 w 63"/>
                <a:gd name="T61" fmla="*/ 157 h 371"/>
                <a:gd name="T62" fmla="*/ 14 w 63"/>
                <a:gd name="T63" fmla="*/ 165 h 371"/>
                <a:gd name="T64" fmla="*/ 13 w 63"/>
                <a:gd name="T65" fmla="*/ 172 h 371"/>
                <a:gd name="T66" fmla="*/ 12 w 63"/>
                <a:gd name="T67" fmla="*/ 183 h 371"/>
                <a:gd name="T68" fmla="*/ 10 w 63"/>
                <a:gd name="T69" fmla="*/ 190 h 371"/>
                <a:gd name="T70" fmla="*/ 9 w 63"/>
                <a:gd name="T71" fmla="*/ 201 h 371"/>
                <a:gd name="T72" fmla="*/ 7 w 63"/>
                <a:gd name="T73" fmla="*/ 213 h 371"/>
                <a:gd name="T74" fmla="*/ 6 w 63"/>
                <a:gd name="T75" fmla="*/ 223 h 371"/>
                <a:gd name="T76" fmla="*/ 5 w 63"/>
                <a:gd name="T77" fmla="*/ 233 h 371"/>
                <a:gd name="T78" fmla="*/ 4 w 63"/>
                <a:gd name="T79" fmla="*/ 240 h 371"/>
                <a:gd name="T80" fmla="*/ 3 w 63"/>
                <a:gd name="T81" fmla="*/ 248 h 371"/>
                <a:gd name="T82" fmla="*/ 2 w 63"/>
                <a:gd name="T83" fmla="*/ 255 h 371"/>
                <a:gd name="T84" fmla="*/ 1 w 63"/>
                <a:gd name="T85" fmla="*/ 261 h 371"/>
                <a:gd name="T86" fmla="*/ 0 w 63"/>
                <a:gd name="T87" fmla="*/ 265 h 371"/>
                <a:gd name="T88" fmla="*/ 0 w 63"/>
                <a:gd name="T89" fmla="*/ 272 h 371"/>
                <a:gd name="T90" fmla="*/ 0 w 63"/>
                <a:gd name="T91" fmla="*/ 274 h 371"/>
                <a:gd name="T92" fmla="*/ 0 w 63"/>
                <a:gd name="T93" fmla="*/ 280 h 371"/>
                <a:gd name="T94" fmla="*/ 0 w 63"/>
                <a:gd name="T95" fmla="*/ 289 h 371"/>
                <a:gd name="T96" fmla="*/ 1 w 63"/>
                <a:gd name="T97" fmla="*/ 300 h 371"/>
                <a:gd name="T98" fmla="*/ 1 w 63"/>
                <a:gd name="T99" fmla="*/ 310 h 371"/>
                <a:gd name="T100" fmla="*/ 1 w 63"/>
                <a:gd name="T101" fmla="*/ 321 h 371"/>
                <a:gd name="T102" fmla="*/ 1 w 63"/>
                <a:gd name="T103" fmla="*/ 332 h 371"/>
                <a:gd name="T104" fmla="*/ 0 w 63"/>
                <a:gd name="T105" fmla="*/ 342 h 371"/>
                <a:gd name="T106" fmla="*/ 0 w 63"/>
                <a:gd name="T107" fmla="*/ 353 h 371"/>
                <a:gd name="T108" fmla="*/ 0 w 63"/>
                <a:gd name="T109" fmla="*/ 362 h 371"/>
                <a:gd name="T110" fmla="*/ 0 w 63"/>
                <a:gd name="T111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" h="371">
                  <a:moveTo>
                    <a:pt x="63" y="0"/>
                  </a:moveTo>
                  <a:lnTo>
                    <a:pt x="63" y="5"/>
                  </a:lnTo>
                  <a:lnTo>
                    <a:pt x="63" y="6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23"/>
                  </a:lnTo>
                  <a:lnTo>
                    <a:pt x="63" y="33"/>
                  </a:lnTo>
                  <a:lnTo>
                    <a:pt x="62" y="45"/>
                  </a:lnTo>
                  <a:lnTo>
                    <a:pt x="61" y="54"/>
                  </a:lnTo>
                  <a:lnTo>
                    <a:pt x="60" y="63"/>
                  </a:lnTo>
                  <a:lnTo>
                    <a:pt x="59" y="71"/>
                  </a:lnTo>
                  <a:lnTo>
                    <a:pt x="58" y="80"/>
                  </a:lnTo>
                  <a:lnTo>
                    <a:pt x="57" y="82"/>
                  </a:lnTo>
                  <a:lnTo>
                    <a:pt x="57" y="84"/>
                  </a:lnTo>
                  <a:lnTo>
                    <a:pt x="56" y="87"/>
                  </a:lnTo>
                  <a:lnTo>
                    <a:pt x="55" y="91"/>
                  </a:lnTo>
                  <a:lnTo>
                    <a:pt x="53" y="93"/>
                  </a:lnTo>
                  <a:lnTo>
                    <a:pt x="51" y="97"/>
                  </a:lnTo>
                  <a:lnTo>
                    <a:pt x="43" y="105"/>
                  </a:lnTo>
                  <a:lnTo>
                    <a:pt x="41" y="109"/>
                  </a:lnTo>
                  <a:lnTo>
                    <a:pt x="37" y="115"/>
                  </a:lnTo>
                  <a:lnTo>
                    <a:pt x="32" y="121"/>
                  </a:lnTo>
                  <a:lnTo>
                    <a:pt x="28" y="127"/>
                  </a:lnTo>
                  <a:lnTo>
                    <a:pt x="25" y="131"/>
                  </a:lnTo>
                  <a:lnTo>
                    <a:pt x="23" y="134"/>
                  </a:lnTo>
                  <a:lnTo>
                    <a:pt x="20" y="139"/>
                  </a:lnTo>
                  <a:lnTo>
                    <a:pt x="18" y="145"/>
                  </a:lnTo>
                  <a:lnTo>
                    <a:pt x="17" y="151"/>
                  </a:lnTo>
                  <a:lnTo>
                    <a:pt x="15" y="157"/>
                  </a:lnTo>
                  <a:lnTo>
                    <a:pt x="14" y="165"/>
                  </a:lnTo>
                  <a:lnTo>
                    <a:pt x="13" y="172"/>
                  </a:lnTo>
                  <a:lnTo>
                    <a:pt x="12" y="183"/>
                  </a:lnTo>
                  <a:lnTo>
                    <a:pt x="10" y="190"/>
                  </a:lnTo>
                  <a:lnTo>
                    <a:pt x="9" y="201"/>
                  </a:lnTo>
                  <a:lnTo>
                    <a:pt x="7" y="213"/>
                  </a:lnTo>
                  <a:lnTo>
                    <a:pt x="6" y="223"/>
                  </a:lnTo>
                  <a:lnTo>
                    <a:pt x="5" y="233"/>
                  </a:lnTo>
                  <a:lnTo>
                    <a:pt x="4" y="240"/>
                  </a:lnTo>
                  <a:lnTo>
                    <a:pt x="3" y="248"/>
                  </a:lnTo>
                  <a:lnTo>
                    <a:pt x="2" y="255"/>
                  </a:lnTo>
                  <a:lnTo>
                    <a:pt x="1" y="261"/>
                  </a:lnTo>
                  <a:lnTo>
                    <a:pt x="0" y="265"/>
                  </a:lnTo>
                  <a:lnTo>
                    <a:pt x="0" y="272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89"/>
                  </a:lnTo>
                  <a:lnTo>
                    <a:pt x="1" y="300"/>
                  </a:lnTo>
                  <a:lnTo>
                    <a:pt x="1" y="310"/>
                  </a:lnTo>
                  <a:lnTo>
                    <a:pt x="1" y="321"/>
                  </a:lnTo>
                  <a:lnTo>
                    <a:pt x="1" y="332"/>
                  </a:lnTo>
                  <a:lnTo>
                    <a:pt x="0" y="342"/>
                  </a:lnTo>
                  <a:lnTo>
                    <a:pt x="0" y="353"/>
                  </a:lnTo>
                  <a:lnTo>
                    <a:pt x="0" y="362"/>
                  </a:lnTo>
                  <a:lnTo>
                    <a:pt x="0" y="371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35" name="Freeform 572"/>
            <p:cNvSpPr>
              <a:spLocks/>
            </p:cNvSpPr>
            <p:nvPr/>
          </p:nvSpPr>
          <p:spPr bwMode="auto">
            <a:xfrm>
              <a:off x="8235012" y="7292045"/>
              <a:ext cx="534105" cy="688224"/>
            </a:xfrm>
            <a:custGeom>
              <a:avLst/>
              <a:gdLst>
                <a:gd name="T0" fmla="*/ 201 w 201"/>
                <a:gd name="T1" fmla="*/ 6 h 259"/>
                <a:gd name="T2" fmla="*/ 199 w 201"/>
                <a:gd name="T3" fmla="*/ 14 h 259"/>
                <a:gd name="T4" fmla="*/ 198 w 201"/>
                <a:gd name="T5" fmla="*/ 19 h 259"/>
                <a:gd name="T6" fmla="*/ 197 w 201"/>
                <a:gd name="T7" fmla="*/ 23 h 259"/>
                <a:gd name="T8" fmla="*/ 196 w 201"/>
                <a:gd name="T9" fmla="*/ 26 h 259"/>
                <a:gd name="T10" fmla="*/ 193 w 201"/>
                <a:gd name="T11" fmla="*/ 30 h 259"/>
                <a:gd name="T12" fmla="*/ 190 w 201"/>
                <a:gd name="T13" fmla="*/ 34 h 259"/>
                <a:gd name="T14" fmla="*/ 187 w 201"/>
                <a:gd name="T15" fmla="*/ 37 h 259"/>
                <a:gd name="T16" fmla="*/ 181 w 201"/>
                <a:gd name="T17" fmla="*/ 40 h 259"/>
                <a:gd name="T18" fmla="*/ 177 w 201"/>
                <a:gd name="T19" fmla="*/ 44 h 259"/>
                <a:gd name="T20" fmla="*/ 175 w 201"/>
                <a:gd name="T21" fmla="*/ 46 h 259"/>
                <a:gd name="T22" fmla="*/ 170 w 201"/>
                <a:gd name="T23" fmla="*/ 51 h 259"/>
                <a:gd name="T24" fmla="*/ 166 w 201"/>
                <a:gd name="T25" fmla="*/ 55 h 259"/>
                <a:gd name="T26" fmla="*/ 162 w 201"/>
                <a:gd name="T27" fmla="*/ 60 h 259"/>
                <a:gd name="T28" fmla="*/ 160 w 201"/>
                <a:gd name="T29" fmla="*/ 64 h 259"/>
                <a:gd name="T30" fmla="*/ 156 w 201"/>
                <a:gd name="T31" fmla="*/ 70 h 259"/>
                <a:gd name="T32" fmla="*/ 151 w 201"/>
                <a:gd name="T33" fmla="*/ 81 h 259"/>
                <a:gd name="T34" fmla="*/ 146 w 201"/>
                <a:gd name="T35" fmla="*/ 91 h 259"/>
                <a:gd name="T36" fmla="*/ 141 w 201"/>
                <a:gd name="T37" fmla="*/ 101 h 259"/>
                <a:gd name="T38" fmla="*/ 139 w 201"/>
                <a:gd name="T39" fmla="*/ 106 h 259"/>
                <a:gd name="T40" fmla="*/ 137 w 201"/>
                <a:gd name="T41" fmla="*/ 110 h 259"/>
                <a:gd name="T42" fmla="*/ 134 w 201"/>
                <a:gd name="T43" fmla="*/ 114 h 259"/>
                <a:gd name="T44" fmla="*/ 131 w 201"/>
                <a:gd name="T45" fmla="*/ 117 h 259"/>
                <a:gd name="T46" fmla="*/ 127 w 201"/>
                <a:gd name="T47" fmla="*/ 122 h 259"/>
                <a:gd name="T48" fmla="*/ 120 w 201"/>
                <a:gd name="T49" fmla="*/ 127 h 259"/>
                <a:gd name="T50" fmla="*/ 112 w 201"/>
                <a:gd name="T51" fmla="*/ 132 h 259"/>
                <a:gd name="T52" fmla="*/ 106 w 201"/>
                <a:gd name="T53" fmla="*/ 137 h 259"/>
                <a:gd name="T54" fmla="*/ 102 w 201"/>
                <a:gd name="T55" fmla="*/ 141 h 259"/>
                <a:gd name="T56" fmla="*/ 98 w 201"/>
                <a:gd name="T57" fmla="*/ 146 h 259"/>
                <a:gd name="T58" fmla="*/ 92 w 201"/>
                <a:gd name="T59" fmla="*/ 154 h 259"/>
                <a:gd name="T60" fmla="*/ 87 w 201"/>
                <a:gd name="T61" fmla="*/ 161 h 259"/>
                <a:gd name="T62" fmla="*/ 83 w 201"/>
                <a:gd name="T63" fmla="*/ 165 h 259"/>
                <a:gd name="T64" fmla="*/ 80 w 201"/>
                <a:gd name="T65" fmla="*/ 169 h 259"/>
                <a:gd name="T66" fmla="*/ 73 w 201"/>
                <a:gd name="T67" fmla="*/ 177 h 259"/>
                <a:gd name="T68" fmla="*/ 68 w 201"/>
                <a:gd name="T69" fmla="*/ 182 h 259"/>
                <a:gd name="T70" fmla="*/ 63 w 201"/>
                <a:gd name="T71" fmla="*/ 189 h 259"/>
                <a:gd name="T72" fmla="*/ 57 w 201"/>
                <a:gd name="T73" fmla="*/ 196 h 259"/>
                <a:gd name="T74" fmla="*/ 49 w 201"/>
                <a:gd name="T75" fmla="*/ 204 h 259"/>
                <a:gd name="T76" fmla="*/ 46 w 201"/>
                <a:gd name="T77" fmla="*/ 209 h 259"/>
                <a:gd name="T78" fmla="*/ 43 w 201"/>
                <a:gd name="T79" fmla="*/ 214 h 259"/>
                <a:gd name="T80" fmla="*/ 38 w 201"/>
                <a:gd name="T81" fmla="*/ 222 h 259"/>
                <a:gd name="T82" fmla="*/ 35 w 201"/>
                <a:gd name="T83" fmla="*/ 227 h 259"/>
                <a:gd name="T84" fmla="*/ 34 w 201"/>
                <a:gd name="T85" fmla="*/ 230 h 259"/>
                <a:gd name="T86" fmla="*/ 30 w 201"/>
                <a:gd name="T87" fmla="*/ 234 h 259"/>
                <a:gd name="T88" fmla="*/ 26 w 201"/>
                <a:gd name="T89" fmla="*/ 238 h 259"/>
                <a:gd name="T90" fmla="*/ 20 w 201"/>
                <a:gd name="T91" fmla="*/ 243 h 259"/>
                <a:gd name="T92" fmla="*/ 15 w 201"/>
                <a:gd name="T93" fmla="*/ 248 h 259"/>
                <a:gd name="T94" fmla="*/ 9 w 201"/>
                <a:gd name="T95" fmla="*/ 253 h 259"/>
                <a:gd name="T96" fmla="*/ 3 w 201"/>
                <a:gd name="T97" fmla="*/ 25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1" h="259">
                  <a:moveTo>
                    <a:pt x="201" y="0"/>
                  </a:moveTo>
                  <a:lnTo>
                    <a:pt x="201" y="6"/>
                  </a:lnTo>
                  <a:lnTo>
                    <a:pt x="200" y="10"/>
                  </a:lnTo>
                  <a:lnTo>
                    <a:pt x="199" y="14"/>
                  </a:lnTo>
                  <a:lnTo>
                    <a:pt x="199" y="17"/>
                  </a:lnTo>
                  <a:lnTo>
                    <a:pt x="198" y="19"/>
                  </a:lnTo>
                  <a:lnTo>
                    <a:pt x="198" y="20"/>
                  </a:lnTo>
                  <a:lnTo>
                    <a:pt x="197" y="23"/>
                  </a:lnTo>
                  <a:lnTo>
                    <a:pt x="197" y="24"/>
                  </a:lnTo>
                  <a:lnTo>
                    <a:pt x="196" y="26"/>
                  </a:lnTo>
                  <a:lnTo>
                    <a:pt x="195" y="28"/>
                  </a:lnTo>
                  <a:lnTo>
                    <a:pt x="193" y="30"/>
                  </a:lnTo>
                  <a:lnTo>
                    <a:pt x="192" y="32"/>
                  </a:lnTo>
                  <a:lnTo>
                    <a:pt x="190" y="34"/>
                  </a:lnTo>
                  <a:lnTo>
                    <a:pt x="189" y="35"/>
                  </a:lnTo>
                  <a:lnTo>
                    <a:pt x="187" y="37"/>
                  </a:lnTo>
                  <a:lnTo>
                    <a:pt x="185" y="38"/>
                  </a:lnTo>
                  <a:lnTo>
                    <a:pt x="181" y="40"/>
                  </a:lnTo>
                  <a:lnTo>
                    <a:pt x="178" y="43"/>
                  </a:lnTo>
                  <a:lnTo>
                    <a:pt x="177" y="44"/>
                  </a:lnTo>
                  <a:lnTo>
                    <a:pt x="176" y="45"/>
                  </a:lnTo>
                  <a:lnTo>
                    <a:pt x="175" y="46"/>
                  </a:lnTo>
                  <a:lnTo>
                    <a:pt x="173" y="48"/>
                  </a:lnTo>
                  <a:lnTo>
                    <a:pt x="170" y="51"/>
                  </a:lnTo>
                  <a:lnTo>
                    <a:pt x="167" y="54"/>
                  </a:lnTo>
                  <a:lnTo>
                    <a:pt x="166" y="55"/>
                  </a:lnTo>
                  <a:lnTo>
                    <a:pt x="164" y="57"/>
                  </a:lnTo>
                  <a:lnTo>
                    <a:pt x="162" y="60"/>
                  </a:lnTo>
                  <a:lnTo>
                    <a:pt x="161" y="62"/>
                  </a:lnTo>
                  <a:lnTo>
                    <a:pt x="160" y="64"/>
                  </a:lnTo>
                  <a:lnTo>
                    <a:pt x="158" y="66"/>
                  </a:lnTo>
                  <a:lnTo>
                    <a:pt x="156" y="70"/>
                  </a:lnTo>
                  <a:lnTo>
                    <a:pt x="154" y="75"/>
                  </a:lnTo>
                  <a:lnTo>
                    <a:pt x="151" y="81"/>
                  </a:lnTo>
                  <a:lnTo>
                    <a:pt x="148" y="87"/>
                  </a:lnTo>
                  <a:lnTo>
                    <a:pt x="146" y="91"/>
                  </a:lnTo>
                  <a:lnTo>
                    <a:pt x="144" y="97"/>
                  </a:lnTo>
                  <a:lnTo>
                    <a:pt x="141" y="101"/>
                  </a:lnTo>
                  <a:lnTo>
                    <a:pt x="140" y="103"/>
                  </a:lnTo>
                  <a:lnTo>
                    <a:pt x="139" y="106"/>
                  </a:lnTo>
                  <a:lnTo>
                    <a:pt x="138" y="108"/>
                  </a:lnTo>
                  <a:lnTo>
                    <a:pt x="137" y="110"/>
                  </a:lnTo>
                  <a:lnTo>
                    <a:pt x="135" y="111"/>
                  </a:lnTo>
                  <a:lnTo>
                    <a:pt x="134" y="114"/>
                  </a:lnTo>
                  <a:lnTo>
                    <a:pt x="132" y="116"/>
                  </a:lnTo>
                  <a:lnTo>
                    <a:pt x="131" y="117"/>
                  </a:lnTo>
                  <a:lnTo>
                    <a:pt x="129" y="120"/>
                  </a:lnTo>
                  <a:lnTo>
                    <a:pt x="127" y="122"/>
                  </a:lnTo>
                  <a:lnTo>
                    <a:pt x="124" y="124"/>
                  </a:lnTo>
                  <a:lnTo>
                    <a:pt x="120" y="127"/>
                  </a:lnTo>
                  <a:lnTo>
                    <a:pt x="116" y="129"/>
                  </a:lnTo>
                  <a:lnTo>
                    <a:pt x="112" y="132"/>
                  </a:lnTo>
                  <a:lnTo>
                    <a:pt x="109" y="135"/>
                  </a:lnTo>
                  <a:lnTo>
                    <a:pt x="106" y="137"/>
                  </a:lnTo>
                  <a:lnTo>
                    <a:pt x="105" y="139"/>
                  </a:lnTo>
                  <a:lnTo>
                    <a:pt x="102" y="141"/>
                  </a:lnTo>
                  <a:lnTo>
                    <a:pt x="100" y="143"/>
                  </a:lnTo>
                  <a:lnTo>
                    <a:pt x="98" y="146"/>
                  </a:lnTo>
                  <a:lnTo>
                    <a:pt x="95" y="151"/>
                  </a:lnTo>
                  <a:lnTo>
                    <a:pt x="92" y="154"/>
                  </a:lnTo>
                  <a:lnTo>
                    <a:pt x="90" y="157"/>
                  </a:lnTo>
                  <a:lnTo>
                    <a:pt x="87" y="161"/>
                  </a:lnTo>
                  <a:lnTo>
                    <a:pt x="85" y="164"/>
                  </a:lnTo>
                  <a:lnTo>
                    <a:pt x="83" y="165"/>
                  </a:lnTo>
                  <a:lnTo>
                    <a:pt x="82" y="167"/>
                  </a:lnTo>
                  <a:lnTo>
                    <a:pt x="80" y="169"/>
                  </a:lnTo>
                  <a:lnTo>
                    <a:pt x="77" y="173"/>
                  </a:lnTo>
                  <a:lnTo>
                    <a:pt x="73" y="177"/>
                  </a:lnTo>
                  <a:lnTo>
                    <a:pt x="70" y="180"/>
                  </a:lnTo>
                  <a:lnTo>
                    <a:pt x="68" y="182"/>
                  </a:lnTo>
                  <a:lnTo>
                    <a:pt x="66" y="186"/>
                  </a:lnTo>
                  <a:lnTo>
                    <a:pt x="63" y="189"/>
                  </a:lnTo>
                  <a:lnTo>
                    <a:pt x="60" y="192"/>
                  </a:lnTo>
                  <a:lnTo>
                    <a:pt x="57" y="196"/>
                  </a:lnTo>
                  <a:lnTo>
                    <a:pt x="53" y="200"/>
                  </a:lnTo>
                  <a:lnTo>
                    <a:pt x="49" y="204"/>
                  </a:lnTo>
                  <a:lnTo>
                    <a:pt x="47" y="208"/>
                  </a:lnTo>
                  <a:lnTo>
                    <a:pt x="46" y="209"/>
                  </a:lnTo>
                  <a:lnTo>
                    <a:pt x="45" y="211"/>
                  </a:lnTo>
                  <a:lnTo>
                    <a:pt x="43" y="214"/>
                  </a:lnTo>
                  <a:lnTo>
                    <a:pt x="41" y="216"/>
                  </a:lnTo>
                  <a:lnTo>
                    <a:pt x="38" y="222"/>
                  </a:lnTo>
                  <a:lnTo>
                    <a:pt x="37" y="224"/>
                  </a:lnTo>
                  <a:lnTo>
                    <a:pt x="35" y="227"/>
                  </a:lnTo>
                  <a:lnTo>
                    <a:pt x="35" y="228"/>
                  </a:lnTo>
                  <a:lnTo>
                    <a:pt x="34" y="230"/>
                  </a:lnTo>
                  <a:lnTo>
                    <a:pt x="32" y="232"/>
                  </a:lnTo>
                  <a:lnTo>
                    <a:pt x="30" y="234"/>
                  </a:lnTo>
                  <a:lnTo>
                    <a:pt x="29" y="236"/>
                  </a:lnTo>
                  <a:lnTo>
                    <a:pt x="26" y="238"/>
                  </a:lnTo>
                  <a:lnTo>
                    <a:pt x="23" y="241"/>
                  </a:lnTo>
                  <a:lnTo>
                    <a:pt x="20" y="243"/>
                  </a:lnTo>
                  <a:lnTo>
                    <a:pt x="17" y="246"/>
                  </a:lnTo>
                  <a:lnTo>
                    <a:pt x="15" y="248"/>
                  </a:lnTo>
                  <a:lnTo>
                    <a:pt x="12" y="251"/>
                  </a:lnTo>
                  <a:lnTo>
                    <a:pt x="9" y="253"/>
                  </a:lnTo>
                  <a:lnTo>
                    <a:pt x="6" y="255"/>
                  </a:lnTo>
                  <a:lnTo>
                    <a:pt x="3" y="256"/>
                  </a:lnTo>
                  <a:lnTo>
                    <a:pt x="0" y="259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36" name="Freeform 573"/>
            <p:cNvSpPr>
              <a:spLocks/>
            </p:cNvSpPr>
            <p:nvPr/>
          </p:nvSpPr>
          <p:spPr bwMode="auto">
            <a:xfrm>
              <a:off x="8056976" y="7980269"/>
              <a:ext cx="178035" cy="77061"/>
            </a:xfrm>
            <a:custGeom>
              <a:avLst/>
              <a:gdLst>
                <a:gd name="T0" fmla="*/ 67 w 67"/>
                <a:gd name="T1" fmla="*/ 0 h 29"/>
                <a:gd name="T2" fmla="*/ 61 w 67"/>
                <a:gd name="T3" fmla="*/ 2 h 29"/>
                <a:gd name="T4" fmla="*/ 58 w 67"/>
                <a:gd name="T5" fmla="*/ 4 h 29"/>
                <a:gd name="T6" fmla="*/ 54 w 67"/>
                <a:gd name="T7" fmla="*/ 6 h 29"/>
                <a:gd name="T8" fmla="*/ 48 w 67"/>
                <a:gd name="T9" fmla="*/ 10 h 29"/>
                <a:gd name="T10" fmla="*/ 46 w 67"/>
                <a:gd name="T11" fmla="*/ 11 h 29"/>
                <a:gd name="T12" fmla="*/ 44 w 67"/>
                <a:gd name="T13" fmla="*/ 13 h 29"/>
                <a:gd name="T14" fmla="*/ 41 w 67"/>
                <a:gd name="T15" fmla="*/ 14 h 29"/>
                <a:gd name="T16" fmla="*/ 39 w 67"/>
                <a:gd name="T17" fmla="*/ 16 h 29"/>
                <a:gd name="T18" fmla="*/ 36 w 67"/>
                <a:gd name="T19" fmla="*/ 17 h 29"/>
                <a:gd name="T20" fmla="*/ 33 w 67"/>
                <a:gd name="T21" fmla="*/ 19 h 29"/>
                <a:gd name="T22" fmla="*/ 28 w 67"/>
                <a:gd name="T23" fmla="*/ 21 h 29"/>
                <a:gd name="T24" fmla="*/ 23 w 67"/>
                <a:gd name="T25" fmla="*/ 23 h 29"/>
                <a:gd name="T26" fmla="*/ 18 w 67"/>
                <a:gd name="T27" fmla="*/ 25 h 29"/>
                <a:gd name="T28" fmla="*/ 16 w 67"/>
                <a:gd name="T29" fmla="*/ 26 h 29"/>
                <a:gd name="T30" fmla="*/ 13 w 67"/>
                <a:gd name="T31" fmla="*/ 27 h 29"/>
                <a:gd name="T32" fmla="*/ 10 w 67"/>
                <a:gd name="T33" fmla="*/ 28 h 29"/>
                <a:gd name="T34" fmla="*/ 7 w 67"/>
                <a:gd name="T35" fmla="*/ 29 h 29"/>
                <a:gd name="T36" fmla="*/ 4 w 67"/>
                <a:gd name="T37" fmla="*/ 29 h 29"/>
                <a:gd name="T38" fmla="*/ 0 w 67"/>
                <a:gd name="T3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29">
                  <a:moveTo>
                    <a:pt x="67" y="0"/>
                  </a:moveTo>
                  <a:lnTo>
                    <a:pt x="61" y="2"/>
                  </a:lnTo>
                  <a:lnTo>
                    <a:pt x="58" y="4"/>
                  </a:lnTo>
                  <a:lnTo>
                    <a:pt x="54" y="6"/>
                  </a:lnTo>
                  <a:lnTo>
                    <a:pt x="48" y="10"/>
                  </a:lnTo>
                  <a:lnTo>
                    <a:pt x="46" y="11"/>
                  </a:lnTo>
                  <a:lnTo>
                    <a:pt x="44" y="13"/>
                  </a:lnTo>
                  <a:lnTo>
                    <a:pt x="41" y="14"/>
                  </a:lnTo>
                  <a:lnTo>
                    <a:pt x="39" y="16"/>
                  </a:lnTo>
                  <a:lnTo>
                    <a:pt x="36" y="17"/>
                  </a:lnTo>
                  <a:lnTo>
                    <a:pt x="33" y="19"/>
                  </a:lnTo>
                  <a:lnTo>
                    <a:pt x="28" y="21"/>
                  </a:lnTo>
                  <a:lnTo>
                    <a:pt x="23" y="23"/>
                  </a:lnTo>
                  <a:lnTo>
                    <a:pt x="18" y="25"/>
                  </a:lnTo>
                  <a:lnTo>
                    <a:pt x="16" y="26"/>
                  </a:lnTo>
                  <a:lnTo>
                    <a:pt x="13" y="27"/>
                  </a:lnTo>
                  <a:lnTo>
                    <a:pt x="10" y="28"/>
                  </a:lnTo>
                  <a:lnTo>
                    <a:pt x="7" y="29"/>
                  </a:lnTo>
                  <a:lnTo>
                    <a:pt x="4" y="29"/>
                  </a:lnTo>
                  <a:lnTo>
                    <a:pt x="0" y="29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37" name="Freeform 574"/>
            <p:cNvSpPr>
              <a:spLocks/>
            </p:cNvSpPr>
            <p:nvPr/>
          </p:nvSpPr>
          <p:spPr bwMode="auto">
            <a:xfrm>
              <a:off x="6810735" y="8052014"/>
              <a:ext cx="1246243" cy="321526"/>
            </a:xfrm>
            <a:custGeom>
              <a:avLst/>
              <a:gdLst>
                <a:gd name="T0" fmla="*/ 450 w 469"/>
                <a:gd name="T1" fmla="*/ 0 h 121"/>
                <a:gd name="T2" fmla="*/ 445 w 469"/>
                <a:gd name="T3" fmla="*/ 0 h 121"/>
                <a:gd name="T4" fmla="*/ 439 w 469"/>
                <a:gd name="T5" fmla="*/ 0 h 121"/>
                <a:gd name="T6" fmla="*/ 433 w 469"/>
                <a:gd name="T7" fmla="*/ 2 h 121"/>
                <a:gd name="T8" fmla="*/ 427 w 469"/>
                <a:gd name="T9" fmla="*/ 4 h 121"/>
                <a:gd name="T10" fmla="*/ 419 w 469"/>
                <a:gd name="T11" fmla="*/ 7 h 121"/>
                <a:gd name="T12" fmla="*/ 413 w 469"/>
                <a:gd name="T13" fmla="*/ 7 h 121"/>
                <a:gd name="T14" fmla="*/ 406 w 469"/>
                <a:gd name="T15" fmla="*/ 8 h 121"/>
                <a:gd name="T16" fmla="*/ 400 w 469"/>
                <a:gd name="T17" fmla="*/ 7 h 121"/>
                <a:gd name="T18" fmla="*/ 394 w 469"/>
                <a:gd name="T19" fmla="*/ 7 h 121"/>
                <a:gd name="T20" fmla="*/ 387 w 469"/>
                <a:gd name="T21" fmla="*/ 8 h 121"/>
                <a:gd name="T22" fmla="*/ 383 w 469"/>
                <a:gd name="T23" fmla="*/ 10 h 121"/>
                <a:gd name="T24" fmla="*/ 374 w 469"/>
                <a:gd name="T25" fmla="*/ 14 h 121"/>
                <a:gd name="T26" fmla="*/ 369 w 469"/>
                <a:gd name="T27" fmla="*/ 16 h 121"/>
                <a:gd name="T28" fmla="*/ 365 w 469"/>
                <a:gd name="T29" fmla="*/ 16 h 121"/>
                <a:gd name="T30" fmla="*/ 359 w 469"/>
                <a:gd name="T31" fmla="*/ 16 h 121"/>
                <a:gd name="T32" fmla="*/ 353 w 469"/>
                <a:gd name="T33" fmla="*/ 19 h 121"/>
                <a:gd name="T34" fmla="*/ 348 w 469"/>
                <a:gd name="T35" fmla="*/ 21 h 121"/>
                <a:gd name="T36" fmla="*/ 338 w 469"/>
                <a:gd name="T37" fmla="*/ 27 h 121"/>
                <a:gd name="T38" fmla="*/ 330 w 469"/>
                <a:gd name="T39" fmla="*/ 30 h 121"/>
                <a:gd name="T40" fmla="*/ 322 w 469"/>
                <a:gd name="T41" fmla="*/ 35 h 121"/>
                <a:gd name="T42" fmla="*/ 315 w 469"/>
                <a:gd name="T43" fmla="*/ 38 h 121"/>
                <a:gd name="T44" fmla="*/ 311 w 469"/>
                <a:gd name="T45" fmla="*/ 39 h 121"/>
                <a:gd name="T46" fmla="*/ 302 w 469"/>
                <a:gd name="T47" fmla="*/ 41 h 121"/>
                <a:gd name="T48" fmla="*/ 291 w 469"/>
                <a:gd name="T49" fmla="*/ 43 h 121"/>
                <a:gd name="T50" fmla="*/ 284 w 469"/>
                <a:gd name="T51" fmla="*/ 45 h 121"/>
                <a:gd name="T52" fmla="*/ 278 w 469"/>
                <a:gd name="T53" fmla="*/ 47 h 121"/>
                <a:gd name="T54" fmla="*/ 271 w 469"/>
                <a:gd name="T55" fmla="*/ 53 h 121"/>
                <a:gd name="T56" fmla="*/ 266 w 469"/>
                <a:gd name="T57" fmla="*/ 57 h 121"/>
                <a:gd name="T58" fmla="*/ 255 w 469"/>
                <a:gd name="T59" fmla="*/ 65 h 121"/>
                <a:gd name="T60" fmla="*/ 249 w 469"/>
                <a:gd name="T61" fmla="*/ 69 h 121"/>
                <a:gd name="T62" fmla="*/ 237 w 469"/>
                <a:gd name="T63" fmla="*/ 73 h 121"/>
                <a:gd name="T64" fmla="*/ 205 w 469"/>
                <a:gd name="T65" fmla="*/ 75 h 121"/>
                <a:gd name="T66" fmla="*/ 186 w 469"/>
                <a:gd name="T67" fmla="*/ 78 h 121"/>
                <a:gd name="T68" fmla="*/ 168 w 469"/>
                <a:gd name="T69" fmla="*/ 81 h 121"/>
                <a:gd name="T70" fmla="*/ 161 w 469"/>
                <a:gd name="T71" fmla="*/ 82 h 121"/>
                <a:gd name="T72" fmla="*/ 158 w 469"/>
                <a:gd name="T73" fmla="*/ 83 h 121"/>
                <a:gd name="T74" fmla="*/ 153 w 469"/>
                <a:gd name="T75" fmla="*/ 84 h 121"/>
                <a:gd name="T76" fmla="*/ 145 w 469"/>
                <a:gd name="T77" fmla="*/ 88 h 121"/>
                <a:gd name="T78" fmla="*/ 135 w 469"/>
                <a:gd name="T79" fmla="*/ 92 h 121"/>
                <a:gd name="T80" fmla="*/ 125 w 469"/>
                <a:gd name="T81" fmla="*/ 94 h 121"/>
                <a:gd name="T82" fmla="*/ 108 w 469"/>
                <a:gd name="T83" fmla="*/ 98 h 121"/>
                <a:gd name="T84" fmla="*/ 95 w 469"/>
                <a:gd name="T85" fmla="*/ 101 h 121"/>
                <a:gd name="T86" fmla="*/ 89 w 469"/>
                <a:gd name="T87" fmla="*/ 103 h 121"/>
                <a:gd name="T88" fmla="*/ 84 w 469"/>
                <a:gd name="T89" fmla="*/ 104 h 121"/>
                <a:gd name="T90" fmla="*/ 77 w 469"/>
                <a:gd name="T91" fmla="*/ 108 h 121"/>
                <a:gd name="T92" fmla="*/ 69 w 469"/>
                <a:gd name="T93" fmla="*/ 112 h 121"/>
                <a:gd name="T94" fmla="*/ 62 w 469"/>
                <a:gd name="T95" fmla="*/ 116 h 121"/>
                <a:gd name="T96" fmla="*/ 56 w 469"/>
                <a:gd name="T97" fmla="*/ 118 h 121"/>
                <a:gd name="T98" fmla="*/ 49 w 469"/>
                <a:gd name="T99" fmla="*/ 120 h 121"/>
                <a:gd name="T100" fmla="*/ 46 w 469"/>
                <a:gd name="T101" fmla="*/ 121 h 121"/>
                <a:gd name="T102" fmla="*/ 30 w 469"/>
                <a:gd name="T103" fmla="*/ 120 h 121"/>
                <a:gd name="T104" fmla="*/ 13 w 469"/>
                <a:gd name="T105" fmla="*/ 119 h 121"/>
                <a:gd name="T106" fmla="*/ 0 w 469"/>
                <a:gd name="T10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9" h="121">
                  <a:moveTo>
                    <a:pt x="469" y="2"/>
                  </a:moveTo>
                  <a:lnTo>
                    <a:pt x="453" y="0"/>
                  </a:lnTo>
                  <a:lnTo>
                    <a:pt x="450" y="0"/>
                  </a:lnTo>
                  <a:lnTo>
                    <a:pt x="449" y="0"/>
                  </a:lnTo>
                  <a:lnTo>
                    <a:pt x="447" y="0"/>
                  </a:lnTo>
                  <a:lnTo>
                    <a:pt x="445" y="0"/>
                  </a:lnTo>
                  <a:lnTo>
                    <a:pt x="443" y="0"/>
                  </a:lnTo>
                  <a:lnTo>
                    <a:pt x="441" y="0"/>
                  </a:lnTo>
                  <a:lnTo>
                    <a:pt x="439" y="0"/>
                  </a:lnTo>
                  <a:lnTo>
                    <a:pt x="438" y="1"/>
                  </a:lnTo>
                  <a:lnTo>
                    <a:pt x="436" y="1"/>
                  </a:lnTo>
                  <a:lnTo>
                    <a:pt x="433" y="2"/>
                  </a:lnTo>
                  <a:lnTo>
                    <a:pt x="431" y="2"/>
                  </a:lnTo>
                  <a:lnTo>
                    <a:pt x="430" y="3"/>
                  </a:lnTo>
                  <a:lnTo>
                    <a:pt x="427" y="4"/>
                  </a:lnTo>
                  <a:lnTo>
                    <a:pt x="424" y="4"/>
                  </a:lnTo>
                  <a:lnTo>
                    <a:pt x="422" y="5"/>
                  </a:lnTo>
                  <a:lnTo>
                    <a:pt x="419" y="7"/>
                  </a:lnTo>
                  <a:lnTo>
                    <a:pt x="416" y="7"/>
                  </a:lnTo>
                  <a:lnTo>
                    <a:pt x="415" y="7"/>
                  </a:lnTo>
                  <a:lnTo>
                    <a:pt x="413" y="7"/>
                  </a:lnTo>
                  <a:lnTo>
                    <a:pt x="412" y="8"/>
                  </a:lnTo>
                  <a:lnTo>
                    <a:pt x="410" y="8"/>
                  </a:lnTo>
                  <a:lnTo>
                    <a:pt x="406" y="8"/>
                  </a:lnTo>
                  <a:lnTo>
                    <a:pt x="404" y="8"/>
                  </a:lnTo>
                  <a:lnTo>
                    <a:pt x="401" y="7"/>
                  </a:lnTo>
                  <a:lnTo>
                    <a:pt x="400" y="7"/>
                  </a:lnTo>
                  <a:lnTo>
                    <a:pt x="399" y="7"/>
                  </a:lnTo>
                  <a:lnTo>
                    <a:pt x="396" y="7"/>
                  </a:lnTo>
                  <a:lnTo>
                    <a:pt x="394" y="7"/>
                  </a:lnTo>
                  <a:lnTo>
                    <a:pt x="392" y="7"/>
                  </a:lnTo>
                  <a:lnTo>
                    <a:pt x="390" y="8"/>
                  </a:lnTo>
                  <a:lnTo>
                    <a:pt x="387" y="8"/>
                  </a:lnTo>
                  <a:lnTo>
                    <a:pt x="386" y="9"/>
                  </a:lnTo>
                  <a:lnTo>
                    <a:pt x="384" y="10"/>
                  </a:lnTo>
                  <a:lnTo>
                    <a:pt x="383" y="10"/>
                  </a:lnTo>
                  <a:lnTo>
                    <a:pt x="380" y="12"/>
                  </a:lnTo>
                  <a:lnTo>
                    <a:pt x="377" y="13"/>
                  </a:lnTo>
                  <a:lnTo>
                    <a:pt x="374" y="14"/>
                  </a:lnTo>
                  <a:lnTo>
                    <a:pt x="373" y="15"/>
                  </a:lnTo>
                  <a:lnTo>
                    <a:pt x="370" y="16"/>
                  </a:lnTo>
                  <a:lnTo>
                    <a:pt x="369" y="16"/>
                  </a:lnTo>
                  <a:lnTo>
                    <a:pt x="367" y="16"/>
                  </a:lnTo>
                  <a:lnTo>
                    <a:pt x="366" y="16"/>
                  </a:lnTo>
                  <a:lnTo>
                    <a:pt x="365" y="16"/>
                  </a:lnTo>
                  <a:lnTo>
                    <a:pt x="364" y="16"/>
                  </a:lnTo>
                  <a:lnTo>
                    <a:pt x="362" y="16"/>
                  </a:lnTo>
                  <a:lnTo>
                    <a:pt x="359" y="16"/>
                  </a:lnTo>
                  <a:lnTo>
                    <a:pt x="358" y="17"/>
                  </a:lnTo>
                  <a:lnTo>
                    <a:pt x="355" y="18"/>
                  </a:lnTo>
                  <a:lnTo>
                    <a:pt x="353" y="19"/>
                  </a:lnTo>
                  <a:lnTo>
                    <a:pt x="351" y="19"/>
                  </a:lnTo>
                  <a:lnTo>
                    <a:pt x="350" y="20"/>
                  </a:lnTo>
                  <a:lnTo>
                    <a:pt x="348" y="21"/>
                  </a:lnTo>
                  <a:lnTo>
                    <a:pt x="346" y="21"/>
                  </a:lnTo>
                  <a:lnTo>
                    <a:pt x="341" y="24"/>
                  </a:lnTo>
                  <a:lnTo>
                    <a:pt x="338" y="27"/>
                  </a:lnTo>
                  <a:lnTo>
                    <a:pt x="334" y="28"/>
                  </a:lnTo>
                  <a:lnTo>
                    <a:pt x="331" y="30"/>
                  </a:lnTo>
                  <a:lnTo>
                    <a:pt x="330" y="30"/>
                  </a:lnTo>
                  <a:lnTo>
                    <a:pt x="327" y="31"/>
                  </a:lnTo>
                  <a:lnTo>
                    <a:pt x="324" y="33"/>
                  </a:lnTo>
                  <a:lnTo>
                    <a:pt x="322" y="35"/>
                  </a:lnTo>
                  <a:lnTo>
                    <a:pt x="320" y="36"/>
                  </a:lnTo>
                  <a:lnTo>
                    <a:pt x="318" y="37"/>
                  </a:lnTo>
                  <a:lnTo>
                    <a:pt x="315" y="38"/>
                  </a:lnTo>
                  <a:lnTo>
                    <a:pt x="314" y="39"/>
                  </a:lnTo>
                  <a:lnTo>
                    <a:pt x="313" y="39"/>
                  </a:lnTo>
                  <a:lnTo>
                    <a:pt x="311" y="39"/>
                  </a:lnTo>
                  <a:lnTo>
                    <a:pt x="308" y="40"/>
                  </a:lnTo>
                  <a:lnTo>
                    <a:pt x="305" y="41"/>
                  </a:lnTo>
                  <a:lnTo>
                    <a:pt x="302" y="41"/>
                  </a:lnTo>
                  <a:lnTo>
                    <a:pt x="298" y="42"/>
                  </a:lnTo>
                  <a:lnTo>
                    <a:pt x="294" y="43"/>
                  </a:lnTo>
                  <a:lnTo>
                    <a:pt x="291" y="43"/>
                  </a:lnTo>
                  <a:lnTo>
                    <a:pt x="290" y="44"/>
                  </a:lnTo>
                  <a:lnTo>
                    <a:pt x="287" y="44"/>
                  </a:lnTo>
                  <a:lnTo>
                    <a:pt x="284" y="45"/>
                  </a:lnTo>
                  <a:lnTo>
                    <a:pt x="283" y="45"/>
                  </a:lnTo>
                  <a:lnTo>
                    <a:pt x="281" y="47"/>
                  </a:lnTo>
                  <a:lnTo>
                    <a:pt x="278" y="47"/>
                  </a:lnTo>
                  <a:lnTo>
                    <a:pt x="276" y="49"/>
                  </a:lnTo>
                  <a:lnTo>
                    <a:pt x="273" y="51"/>
                  </a:lnTo>
                  <a:lnTo>
                    <a:pt x="271" y="53"/>
                  </a:lnTo>
                  <a:lnTo>
                    <a:pt x="270" y="53"/>
                  </a:lnTo>
                  <a:lnTo>
                    <a:pt x="268" y="55"/>
                  </a:lnTo>
                  <a:lnTo>
                    <a:pt x="266" y="57"/>
                  </a:lnTo>
                  <a:lnTo>
                    <a:pt x="264" y="59"/>
                  </a:lnTo>
                  <a:lnTo>
                    <a:pt x="258" y="63"/>
                  </a:lnTo>
                  <a:lnTo>
                    <a:pt x="255" y="65"/>
                  </a:lnTo>
                  <a:lnTo>
                    <a:pt x="253" y="67"/>
                  </a:lnTo>
                  <a:lnTo>
                    <a:pt x="251" y="67"/>
                  </a:lnTo>
                  <a:lnTo>
                    <a:pt x="249" y="69"/>
                  </a:lnTo>
                  <a:lnTo>
                    <a:pt x="245" y="70"/>
                  </a:lnTo>
                  <a:lnTo>
                    <a:pt x="241" y="72"/>
                  </a:lnTo>
                  <a:lnTo>
                    <a:pt x="237" y="73"/>
                  </a:lnTo>
                  <a:lnTo>
                    <a:pt x="224" y="75"/>
                  </a:lnTo>
                  <a:lnTo>
                    <a:pt x="215" y="75"/>
                  </a:lnTo>
                  <a:lnTo>
                    <a:pt x="205" y="75"/>
                  </a:lnTo>
                  <a:lnTo>
                    <a:pt x="202" y="76"/>
                  </a:lnTo>
                  <a:lnTo>
                    <a:pt x="192" y="78"/>
                  </a:lnTo>
                  <a:lnTo>
                    <a:pt x="186" y="78"/>
                  </a:lnTo>
                  <a:lnTo>
                    <a:pt x="175" y="79"/>
                  </a:lnTo>
                  <a:lnTo>
                    <a:pt x="169" y="81"/>
                  </a:lnTo>
                  <a:lnTo>
                    <a:pt x="168" y="81"/>
                  </a:lnTo>
                  <a:lnTo>
                    <a:pt x="165" y="81"/>
                  </a:lnTo>
                  <a:lnTo>
                    <a:pt x="162" y="81"/>
                  </a:lnTo>
                  <a:lnTo>
                    <a:pt x="161" y="82"/>
                  </a:lnTo>
                  <a:lnTo>
                    <a:pt x="159" y="82"/>
                  </a:lnTo>
                  <a:lnTo>
                    <a:pt x="158" y="82"/>
                  </a:lnTo>
                  <a:lnTo>
                    <a:pt x="158" y="83"/>
                  </a:lnTo>
                  <a:lnTo>
                    <a:pt x="157" y="83"/>
                  </a:lnTo>
                  <a:lnTo>
                    <a:pt x="155" y="84"/>
                  </a:lnTo>
                  <a:lnTo>
                    <a:pt x="153" y="84"/>
                  </a:lnTo>
                  <a:lnTo>
                    <a:pt x="151" y="85"/>
                  </a:lnTo>
                  <a:lnTo>
                    <a:pt x="148" y="87"/>
                  </a:lnTo>
                  <a:lnTo>
                    <a:pt x="145" y="88"/>
                  </a:lnTo>
                  <a:lnTo>
                    <a:pt x="142" y="89"/>
                  </a:lnTo>
                  <a:lnTo>
                    <a:pt x="138" y="91"/>
                  </a:lnTo>
                  <a:lnTo>
                    <a:pt x="135" y="92"/>
                  </a:lnTo>
                  <a:lnTo>
                    <a:pt x="131" y="93"/>
                  </a:lnTo>
                  <a:lnTo>
                    <a:pt x="129" y="93"/>
                  </a:lnTo>
                  <a:lnTo>
                    <a:pt x="125" y="94"/>
                  </a:lnTo>
                  <a:lnTo>
                    <a:pt x="121" y="95"/>
                  </a:lnTo>
                  <a:lnTo>
                    <a:pt x="115" y="96"/>
                  </a:lnTo>
                  <a:lnTo>
                    <a:pt x="108" y="98"/>
                  </a:lnTo>
                  <a:lnTo>
                    <a:pt x="102" y="99"/>
                  </a:lnTo>
                  <a:lnTo>
                    <a:pt x="98" y="100"/>
                  </a:lnTo>
                  <a:lnTo>
                    <a:pt x="95" y="101"/>
                  </a:lnTo>
                  <a:lnTo>
                    <a:pt x="94" y="101"/>
                  </a:lnTo>
                  <a:lnTo>
                    <a:pt x="91" y="102"/>
                  </a:lnTo>
                  <a:lnTo>
                    <a:pt x="89" y="103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84" y="104"/>
                  </a:lnTo>
                  <a:lnTo>
                    <a:pt x="81" y="106"/>
                  </a:lnTo>
                  <a:lnTo>
                    <a:pt x="79" y="107"/>
                  </a:lnTo>
                  <a:lnTo>
                    <a:pt x="77" y="108"/>
                  </a:lnTo>
                  <a:lnTo>
                    <a:pt x="75" y="109"/>
                  </a:lnTo>
                  <a:lnTo>
                    <a:pt x="72" y="111"/>
                  </a:lnTo>
                  <a:lnTo>
                    <a:pt x="69" y="112"/>
                  </a:lnTo>
                  <a:lnTo>
                    <a:pt x="66" y="115"/>
                  </a:lnTo>
                  <a:lnTo>
                    <a:pt x="64" y="115"/>
                  </a:lnTo>
                  <a:lnTo>
                    <a:pt x="62" y="116"/>
                  </a:lnTo>
                  <a:lnTo>
                    <a:pt x="60" y="117"/>
                  </a:lnTo>
                  <a:lnTo>
                    <a:pt x="57" y="118"/>
                  </a:lnTo>
                  <a:lnTo>
                    <a:pt x="56" y="118"/>
                  </a:lnTo>
                  <a:lnTo>
                    <a:pt x="54" y="119"/>
                  </a:lnTo>
                  <a:lnTo>
                    <a:pt x="52" y="120"/>
                  </a:lnTo>
                  <a:lnTo>
                    <a:pt x="49" y="120"/>
                  </a:lnTo>
                  <a:lnTo>
                    <a:pt x="49" y="120"/>
                  </a:lnTo>
                  <a:lnTo>
                    <a:pt x="48" y="121"/>
                  </a:lnTo>
                  <a:lnTo>
                    <a:pt x="46" y="121"/>
                  </a:lnTo>
                  <a:lnTo>
                    <a:pt x="43" y="121"/>
                  </a:lnTo>
                  <a:lnTo>
                    <a:pt x="37" y="121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0" y="119"/>
                  </a:lnTo>
                  <a:lnTo>
                    <a:pt x="13" y="119"/>
                  </a:lnTo>
                  <a:lnTo>
                    <a:pt x="9" y="120"/>
                  </a:lnTo>
                  <a:lnTo>
                    <a:pt x="6" y="120"/>
                  </a:lnTo>
                  <a:lnTo>
                    <a:pt x="0" y="121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38" name="Freeform 576"/>
            <p:cNvSpPr>
              <a:spLocks/>
            </p:cNvSpPr>
            <p:nvPr/>
          </p:nvSpPr>
          <p:spPr bwMode="auto">
            <a:xfrm>
              <a:off x="6707091" y="-2111878"/>
              <a:ext cx="281680" cy="488914"/>
            </a:xfrm>
            <a:custGeom>
              <a:avLst/>
              <a:gdLst>
                <a:gd name="T0" fmla="*/ 105 w 107"/>
                <a:gd name="T1" fmla="*/ 209 h 212"/>
                <a:gd name="T2" fmla="*/ 98 w 107"/>
                <a:gd name="T3" fmla="*/ 200 h 212"/>
                <a:gd name="T4" fmla="*/ 94 w 107"/>
                <a:gd name="T5" fmla="*/ 193 h 212"/>
                <a:gd name="T6" fmla="*/ 92 w 107"/>
                <a:gd name="T7" fmla="*/ 188 h 212"/>
                <a:gd name="T8" fmla="*/ 89 w 107"/>
                <a:gd name="T9" fmla="*/ 183 h 212"/>
                <a:gd name="T10" fmla="*/ 84 w 107"/>
                <a:gd name="T11" fmla="*/ 177 h 212"/>
                <a:gd name="T12" fmla="*/ 80 w 107"/>
                <a:gd name="T13" fmla="*/ 169 h 212"/>
                <a:gd name="T14" fmla="*/ 75 w 107"/>
                <a:gd name="T15" fmla="*/ 163 h 212"/>
                <a:gd name="T16" fmla="*/ 70 w 107"/>
                <a:gd name="T17" fmla="*/ 154 h 212"/>
                <a:gd name="T18" fmla="*/ 66 w 107"/>
                <a:gd name="T19" fmla="*/ 148 h 212"/>
                <a:gd name="T20" fmla="*/ 63 w 107"/>
                <a:gd name="T21" fmla="*/ 141 h 212"/>
                <a:gd name="T22" fmla="*/ 59 w 107"/>
                <a:gd name="T23" fmla="*/ 133 h 212"/>
                <a:gd name="T24" fmla="*/ 55 w 107"/>
                <a:gd name="T25" fmla="*/ 126 h 212"/>
                <a:gd name="T26" fmla="*/ 51 w 107"/>
                <a:gd name="T27" fmla="*/ 117 h 212"/>
                <a:gd name="T28" fmla="*/ 49 w 107"/>
                <a:gd name="T29" fmla="*/ 111 h 212"/>
                <a:gd name="T30" fmla="*/ 45 w 107"/>
                <a:gd name="T31" fmla="*/ 103 h 212"/>
                <a:gd name="T32" fmla="*/ 42 w 107"/>
                <a:gd name="T33" fmla="*/ 97 h 212"/>
                <a:gd name="T34" fmla="*/ 39 w 107"/>
                <a:gd name="T35" fmla="*/ 91 h 212"/>
                <a:gd name="T36" fmla="*/ 36 w 107"/>
                <a:gd name="T37" fmla="*/ 85 h 212"/>
                <a:gd name="T38" fmla="*/ 32 w 107"/>
                <a:gd name="T39" fmla="*/ 76 h 212"/>
                <a:gd name="T40" fmla="*/ 28 w 107"/>
                <a:gd name="T41" fmla="*/ 68 h 212"/>
                <a:gd name="T42" fmla="*/ 26 w 107"/>
                <a:gd name="T43" fmla="*/ 62 h 212"/>
                <a:gd name="T44" fmla="*/ 23 w 107"/>
                <a:gd name="T45" fmla="*/ 58 h 212"/>
                <a:gd name="T46" fmla="*/ 20 w 107"/>
                <a:gd name="T47" fmla="*/ 55 h 212"/>
                <a:gd name="T48" fmla="*/ 13 w 107"/>
                <a:gd name="T49" fmla="*/ 49 h 212"/>
                <a:gd name="T50" fmla="*/ 8 w 107"/>
                <a:gd name="T51" fmla="*/ 46 h 212"/>
                <a:gd name="T52" fmla="*/ 6 w 107"/>
                <a:gd name="T53" fmla="*/ 42 h 212"/>
                <a:gd name="T54" fmla="*/ 3 w 107"/>
                <a:gd name="T55" fmla="*/ 39 h 212"/>
                <a:gd name="T56" fmla="*/ 2 w 107"/>
                <a:gd name="T57" fmla="*/ 35 h 212"/>
                <a:gd name="T58" fmla="*/ 1 w 107"/>
                <a:gd name="T59" fmla="*/ 31 h 212"/>
                <a:gd name="T60" fmla="*/ 0 w 107"/>
                <a:gd name="T61" fmla="*/ 23 h 212"/>
                <a:gd name="T62" fmla="*/ 0 w 107"/>
                <a:gd name="T63" fmla="*/ 14 h 212"/>
                <a:gd name="T64" fmla="*/ 0 w 107"/>
                <a:gd name="T65" fmla="*/ 4 h 212"/>
                <a:gd name="connsiteX0" fmla="*/ 10000 w 10000"/>
                <a:gd name="connsiteY0" fmla="*/ 9811 h 9811"/>
                <a:gd name="connsiteX1" fmla="*/ 9813 w 10000"/>
                <a:gd name="connsiteY1" fmla="*/ 9669 h 9811"/>
                <a:gd name="connsiteX2" fmla="*/ 9533 w 10000"/>
                <a:gd name="connsiteY2" fmla="*/ 9481 h 9811"/>
                <a:gd name="connsiteX3" fmla="*/ 9159 w 10000"/>
                <a:gd name="connsiteY3" fmla="*/ 9245 h 9811"/>
                <a:gd name="connsiteX4" fmla="*/ 8972 w 10000"/>
                <a:gd name="connsiteY4" fmla="*/ 9056 h 9811"/>
                <a:gd name="connsiteX5" fmla="*/ 8785 w 10000"/>
                <a:gd name="connsiteY5" fmla="*/ 8915 h 9811"/>
                <a:gd name="connsiteX6" fmla="*/ 8692 w 10000"/>
                <a:gd name="connsiteY6" fmla="*/ 8820 h 9811"/>
                <a:gd name="connsiteX7" fmla="*/ 8598 w 10000"/>
                <a:gd name="connsiteY7" fmla="*/ 8679 h 9811"/>
                <a:gd name="connsiteX8" fmla="*/ 8411 w 10000"/>
                <a:gd name="connsiteY8" fmla="*/ 8585 h 9811"/>
                <a:gd name="connsiteX9" fmla="*/ 8318 w 10000"/>
                <a:gd name="connsiteY9" fmla="*/ 8443 h 9811"/>
                <a:gd name="connsiteX10" fmla="*/ 8131 w 10000"/>
                <a:gd name="connsiteY10" fmla="*/ 8349 h 9811"/>
                <a:gd name="connsiteX11" fmla="*/ 7850 w 10000"/>
                <a:gd name="connsiteY11" fmla="*/ 8160 h 9811"/>
                <a:gd name="connsiteX12" fmla="*/ 7757 w 10000"/>
                <a:gd name="connsiteY12" fmla="*/ 8019 h 9811"/>
                <a:gd name="connsiteX13" fmla="*/ 7477 w 10000"/>
                <a:gd name="connsiteY13" fmla="*/ 7783 h 9811"/>
                <a:gd name="connsiteX14" fmla="*/ 7196 w 10000"/>
                <a:gd name="connsiteY14" fmla="*/ 7641 h 9811"/>
                <a:gd name="connsiteX15" fmla="*/ 7009 w 10000"/>
                <a:gd name="connsiteY15" fmla="*/ 7500 h 9811"/>
                <a:gd name="connsiteX16" fmla="*/ 6729 w 10000"/>
                <a:gd name="connsiteY16" fmla="*/ 7311 h 9811"/>
                <a:gd name="connsiteX17" fmla="*/ 6542 w 10000"/>
                <a:gd name="connsiteY17" fmla="*/ 7075 h 9811"/>
                <a:gd name="connsiteX18" fmla="*/ 6355 w 10000"/>
                <a:gd name="connsiteY18" fmla="*/ 6934 h 9811"/>
                <a:gd name="connsiteX19" fmla="*/ 6168 w 10000"/>
                <a:gd name="connsiteY19" fmla="*/ 6792 h 9811"/>
                <a:gd name="connsiteX20" fmla="*/ 5981 w 10000"/>
                <a:gd name="connsiteY20" fmla="*/ 6651 h 9811"/>
                <a:gd name="connsiteX21" fmla="*/ 5888 w 10000"/>
                <a:gd name="connsiteY21" fmla="*/ 6462 h 9811"/>
                <a:gd name="connsiteX22" fmla="*/ 5607 w 10000"/>
                <a:gd name="connsiteY22" fmla="*/ 6273 h 9811"/>
                <a:gd name="connsiteX23" fmla="*/ 5514 w 10000"/>
                <a:gd name="connsiteY23" fmla="*/ 6085 h 9811"/>
                <a:gd name="connsiteX24" fmla="*/ 5327 w 10000"/>
                <a:gd name="connsiteY24" fmla="*/ 5896 h 9811"/>
                <a:gd name="connsiteX25" fmla="*/ 5140 w 10000"/>
                <a:gd name="connsiteY25" fmla="*/ 5754 h 9811"/>
                <a:gd name="connsiteX26" fmla="*/ 5047 w 10000"/>
                <a:gd name="connsiteY26" fmla="*/ 5519 h 9811"/>
                <a:gd name="connsiteX27" fmla="*/ 4766 w 10000"/>
                <a:gd name="connsiteY27" fmla="*/ 5330 h 9811"/>
                <a:gd name="connsiteX28" fmla="*/ 4673 w 10000"/>
                <a:gd name="connsiteY28" fmla="*/ 5188 h 9811"/>
                <a:gd name="connsiteX29" fmla="*/ 4579 w 10000"/>
                <a:gd name="connsiteY29" fmla="*/ 5047 h 9811"/>
                <a:gd name="connsiteX30" fmla="*/ 4299 w 10000"/>
                <a:gd name="connsiteY30" fmla="*/ 4858 h 9811"/>
                <a:gd name="connsiteX31" fmla="*/ 4206 w 10000"/>
                <a:gd name="connsiteY31" fmla="*/ 4669 h 9811"/>
                <a:gd name="connsiteX32" fmla="*/ 4019 w 10000"/>
                <a:gd name="connsiteY32" fmla="*/ 4528 h 9811"/>
                <a:gd name="connsiteX33" fmla="*/ 3925 w 10000"/>
                <a:gd name="connsiteY33" fmla="*/ 4386 h 9811"/>
                <a:gd name="connsiteX34" fmla="*/ 3738 w 10000"/>
                <a:gd name="connsiteY34" fmla="*/ 4245 h 9811"/>
                <a:gd name="connsiteX35" fmla="*/ 3645 w 10000"/>
                <a:gd name="connsiteY35" fmla="*/ 4103 h 9811"/>
                <a:gd name="connsiteX36" fmla="*/ 3458 w 10000"/>
                <a:gd name="connsiteY36" fmla="*/ 3962 h 9811"/>
                <a:gd name="connsiteX37" fmla="*/ 3364 w 10000"/>
                <a:gd name="connsiteY37" fmla="*/ 3820 h 9811"/>
                <a:gd name="connsiteX38" fmla="*/ 3178 w 10000"/>
                <a:gd name="connsiteY38" fmla="*/ 3585 h 9811"/>
                <a:gd name="connsiteX39" fmla="*/ 2991 w 10000"/>
                <a:gd name="connsiteY39" fmla="*/ 3396 h 9811"/>
                <a:gd name="connsiteX40" fmla="*/ 2897 w 10000"/>
                <a:gd name="connsiteY40" fmla="*/ 3254 h 9811"/>
                <a:gd name="connsiteX41" fmla="*/ 2617 w 10000"/>
                <a:gd name="connsiteY41" fmla="*/ 3019 h 9811"/>
                <a:gd name="connsiteX42" fmla="*/ 2523 w 10000"/>
                <a:gd name="connsiteY42" fmla="*/ 2877 h 9811"/>
                <a:gd name="connsiteX43" fmla="*/ 2430 w 10000"/>
                <a:gd name="connsiteY43" fmla="*/ 2736 h 9811"/>
                <a:gd name="connsiteX44" fmla="*/ 2243 w 10000"/>
                <a:gd name="connsiteY44" fmla="*/ 2641 h 9811"/>
                <a:gd name="connsiteX45" fmla="*/ 2150 w 10000"/>
                <a:gd name="connsiteY45" fmla="*/ 2547 h 9811"/>
                <a:gd name="connsiteX46" fmla="*/ 2056 w 10000"/>
                <a:gd name="connsiteY46" fmla="*/ 2500 h 9811"/>
                <a:gd name="connsiteX47" fmla="*/ 1869 w 10000"/>
                <a:gd name="connsiteY47" fmla="*/ 2405 h 9811"/>
                <a:gd name="connsiteX48" fmla="*/ 1495 w 10000"/>
                <a:gd name="connsiteY48" fmla="*/ 2264 h 9811"/>
                <a:gd name="connsiteX49" fmla="*/ 1215 w 10000"/>
                <a:gd name="connsiteY49" fmla="*/ 2122 h 9811"/>
                <a:gd name="connsiteX50" fmla="*/ 935 w 10000"/>
                <a:gd name="connsiteY50" fmla="*/ 2028 h 9811"/>
                <a:gd name="connsiteX51" fmla="*/ 748 w 10000"/>
                <a:gd name="connsiteY51" fmla="*/ 1981 h 9811"/>
                <a:gd name="connsiteX52" fmla="*/ 654 w 10000"/>
                <a:gd name="connsiteY52" fmla="*/ 1839 h 9811"/>
                <a:gd name="connsiteX53" fmla="*/ 561 w 10000"/>
                <a:gd name="connsiteY53" fmla="*/ 1792 h 9811"/>
                <a:gd name="connsiteX54" fmla="*/ 374 w 10000"/>
                <a:gd name="connsiteY54" fmla="*/ 1698 h 9811"/>
                <a:gd name="connsiteX55" fmla="*/ 280 w 10000"/>
                <a:gd name="connsiteY55" fmla="*/ 1651 h 9811"/>
                <a:gd name="connsiteX56" fmla="*/ 280 w 10000"/>
                <a:gd name="connsiteY56" fmla="*/ 1556 h 9811"/>
                <a:gd name="connsiteX57" fmla="*/ 187 w 10000"/>
                <a:gd name="connsiteY57" fmla="*/ 1462 h 9811"/>
                <a:gd name="connsiteX58" fmla="*/ 93 w 10000"/>
                <a:gd name="connsiteY58" fmla="*/ 1368 h 9811"/>
                <a:gd name="connsiteX59" fmla="*/ 93 w 10000"/>
                <a:gd name="connsiteY59" fmla="*/ 1273 h 9811"/>
                <a:gd name="connsiteX60" fmla="*/ 93 w 10000"/>
                <a:gd name="connsiteY60" fmla="*/ 1132 h 9811"/>
                <a:gd name="connsiteX61" fmla="*/ 0 w 10000"/>
                <a:gd name="connsiteY61" fmla="*/ 896 h 9811"/>
                <a:gd name="connsiteX62" fmla="*/ 0 w 10000"/>
                <a:gd name="connsiteY62" fmla="*/ 660 h 9811"/>
                <a:gd name="connsiteX63" fmla="*/ 0 w 10000"/>
                <a:gd name="connsiteY63" fmla="*/ 471 h 9811"/>
                <a:gd name="connsiteX64" fmla="*/ 0 w 10000"/>
                <a:gd name="connsiteY64" fmla="*/ 236 h 9811"/>
                <a:gd name="connsiteX65" fmla="*/ 0 w 10000"/>
                <a:gd name="connsiteY65" fmla="*/ 0 h 9811"/>
                <a:gd name="connsiteX0" fmla="*/ 10000 w 10000"/>
                <a:gd name="connsiteY0" fmla="*/ 9759 h 9759"/>
                <a:gd name="connsiteX1" fmla="*/ 9813 w 10000"/>
                <a:gd name="connsiteY1" fmla="*/ 9614 h 9759"/>
                <a:gd name="connsiteX2" fmla="*/ 9533 w 10000"/>
                <a:gd name="connsiteY2" fmla="*/ 9423 h 9759"/>
                <a:gd name="connsiteX3" fmla="*/ 9159 w 10000"/>
                <a:gd name="connsiteY3" fmla="*/ 9182 h 9759"/>
                <a:gd name="connsiteX4" fmla="*/ 8972 w 10000"/>
                <a:gd name="connsiteY4" fmla="*/ 8989 h 9759"/>
                <a:gd name="connsiteX5" fmla="*/ 8785 w 10000"/>
                <a:gd name="connsiteY5" fmla="*/ 8846 h 9759"/>
                <a:gd name="connsiteX6" fmla="*/ 8692 w 10000"/>
                <a:gd name="connsiteY6" fmla="*/ 8749 h 9759"/>
                <a:gd name="connsiteX7" fmla="*/ 8598 w 10000"/>
                <a:gd name="connsiteY7" fmla="*/ 8605 h 9759"/>
                <a:gd name="connsiteX8" fmla="*/ 8411 w 10000"/>
                <a:gd name="connsiteY8" fmla="*/ 8509 h 9759"/>
                <a:gd name="connsiteX9" fmla="*/ 8318 w 10000"/>
                <a:gd name="connsiteY9" fmla="*/ 8365 h 9759"/>
                <a:gd name="connsiteX10" fmla="*/ 8131 w 10000"/>
                <a:gd name="connsiteY10" fmla="*/ 8269 h 9759"/>
                <a:gd name="connsiteX11" fmla="*/ 7850 w 10000"/>
                <a:gd name="connsiteY11" fmla="*/ 8076 h 9759"/>
                <a:gd name="connsiteX12" fmla="*/ 7757 w 10000"/>
                <a:gd name="connsiteY12" fmla="*/ 7932 h 9759"/>
                <a:gd name="connsiteX13" fmla="*/ 7477 w 10000"/>
                <a:gd name="connsiteY13" fmla="*/ 7692 h 9759"/>
                <a:gd name="connsiteX14" fmla="*/ 7196 w 10000"/>
                <a:gd name="connsiteY14" fmla="*/ 7547 h 9759"/>
                <a:gd name="connsiteX15" fmla="*/ 7009 w 10000"/>
                <a:gd name="connsiteY15" fmla="*/ 7403 h 9759"/>
                <a:gd name="connsiteX16" fmla="*/ 6729 w 10000"/>
                <a:gd name="connsiteY16" fmla="*/ 7211 h 9759"/>
                <a:gd name="connsiteX17" fmla="*/ 6542 w 10000"/>
                <a:gd name="connsiteY17" fmla="*/ 6970 h 9759"/>
                <a:gd name="connsiteX18" fmla="*/ 6355 w 10000"/>
                <a:gd name="connsiteY18" fmla="*/ 6827 h 9759"/>
                <a:gd name="connsiteX19" fmla="*/ 6168 w 10000"/>
                <a:gd name="connsiteY19" fmla="*/ 6682 h 9759"/>
                <a:gd name="connsiteX20" fmla="*/ 5981 w 10000"/>
                <a:gd name="connsiteY20" fmla="*/ 6538 h 9759"/>
                <a:gd name="connsiteX21" fmla="*/ 5888 w 10000"/>
                <a:gd name="connsiteY21" fmla="*/ 6345 h 9759"/>
                <a:gd name="connsiteX22" fmla="*/ 5607 w 10000"/>
                <a:gd name="connsiteY22" fmla="*/ 6153 h 9759"/>
                <a:gd name="connsiteX23" fmla="*/ 5514 w 10000"/>
                <a:gd name="connsiteY23" fmla="*/ 5961 h 9759"/>
                <a:gd name="connsiteX24" fmla="*/ 5327 w 10000"/>
                <a:gd name="connsiteY24" fmla="*/ 5769 h 9759"/>
                <a:gd name="connsiteX25" fmla="*/ 5140 w 10000"/>
                <a:gd name="connsiteY25" fmla="*/ 5624 h 9759"/>
                <a:gd name="connsiteX26" fmla="*/ 5047 w 10000"/>
                <a:gd name="connsiteY26" fmla="*/ 5384 h 9759"/>
                <a:gd name="connsiteX27" fmla="*/ 4766 w 10000"/>
                <a:gd name="connsiteY27" fmla="*/ 5192 h 9759"/>
                <a:gd name="connsiteX28" fmla="*/ 4673 w 10000"/>
                <a:gd name="connsiteY28" fmla="*/ 5047 h 9759"/>
                <a:gd name="connsiteX29" fmla="*/ 4579 w 10000"/>
                <a:gd name="connsiteY29" fmla="*/ 4903 h 9759"/>
                <a:gd name="connsiteX30" fmla="*/ 4299 w 10000"/>
                <a:gd name="connsiteY30" fmla="*/ 4711 h 9759"/>
                <a:gd name="connsiteX31" fmla="*/ 4206 w 10000"/>
                <a:gd name="connsiteY31" fmla="*/ 4518 h 9759"/>
                <a:gd name="connsiteX32" fmla="*/ 4019 w 10000"/>
                <a:gd name="connsiteY32" fmla="*/ 4374 h 9759"/>
                <a:gd name="connsiteX33" fmla="*/ 3925 w 10000"/>
                <a:gd name="connsiteY33" fmla="*/ 4229 h 9759"/>
                <a:gd name="connsiteX34" fmla="*/ 3738 w 10000"/>
                <a:gd name="connsiteY34" fmla="*/ 4086 h 9759"/>
                <a:gd name="connsiteX35" fmla="*/ 3645 w 10000"/>
                <a:gd name="connsiteY35" fmla="*/ 3941 h 9759"/>
                <a:gd name="connsiteX36" fmla="*/ 3458 w 10000"/>
                <a:gd name="connsiteY36" fmla="*/ 3797 h 9759"/>
                <a:gd name="connsiteX37" fmla="*/ 3364 w 10000"/>
                <a:gd name="connsiteY37" fmla="*/ 3653 h 9759"/>
                <a:gd name="connsiteX38" fmla="*/ 3178 w 10000"/>
                <a:gd name="connsiteY38" fmla="*/ 3413 h 9759"/>
                <a:gd name="connsiteX39" fmla="*/ 2991 w 10000"/>
                <a:gd name="connsiteY39" fmla="*/ 3220 h 9759"/>
                <a:gd name="connsiteX40" fmla="*/ 2897 w 10000"/>
                <a:gd name="connsiteY40" fmla="*/ 3076 h 9759"/>
                <a:gd name="connsiteX41" fmla="*/ 2617 w 10000"/>
                <a:gd name="connsiteY41" fmla="*/ 2836 h 9759"/>
                <a:gd name="connsiteX42" fmla="*/ 2523 w 10000"/>
                <a:gd name="connsiteY42" fmla="*/ 2691 h 9759"/>
                <a:gd name="connsiteX43" fmla="*/ 2430 w 10000"/>
                <a:gd name="connsiteY43" fmla="*/ 2548 h 9759"/>
                <a:gd name="connsiteX44" fmla="*/ 2243 w 10000"/>
                <a:gd name="connsiteY44" fmla="*/ 2451 h 9759"/>
                <a:gd name="connsiteX45" fmla="*/ 2150 w 10000"/>
                <a:gd name="connsiteY45" fmla="*/ 2355 h 9759"/>
                <a:gd name="connsiteX46" fmla="*/ 2056 w 10000"/>
                <a:gd name="connsiteY46" fmla="*/ 2307 h 9759"/>
                <a:gd name="connsiteX47" fmla="*/ 1869 w 10000"/>
                <a:gd name="connsiteY47" fmla="*/ 2210 h 9759"/>
                <a:gd name="connsiteX48" fmla="*/ 1495 w 10000"/>
                <a:gd name="connsiteY48" fmla="*/ 2067 h 9759"/>
                <a:gd name="connsiteX49" fmla="*/ 1215 w 10000"/>
                <a:gd name="connsiteY49" fmla="*/ 1922 h 9759"/>
                <a:gd name="connsiteX50" fmla="*/ 935 w 10000"/>
                <a:gd name="connsiteY50" fmla="*/ 1826 h 9759"/>
                <a:gd name="connsiteX51" fmla="*/ 748 w 10000"/>
                <a:gd name="connsiteY51" fmla="*/ 1778 h 9759"/>
                <a:gd name="connsiteX52" fmla="*/ 654 w 10000"/>
                <a:gd name="connsiteY52" fmla="*/ 1633 h 9759"/>
                <a:gd name="connsiteX53" fmla="*/ 561 w 10000"/>
                <a:gd name="connsiteY53" fmla="*/ 1586 h 9759"/>
                <a:gd name="connsiteX54" fmla="*/ 374 w 10000"/>
                <a:gd name="connsiteY54" fmla="*/ 1490 h 9759"/>
                <a:gd name="connsiteX55" fmla="*/ 280 w 10000"/>
                <a:gd name="connsiteY55" fmla="*/ 1442 h 9759"/>
                <a:gd name="connsiteX56" fmla="*/ 280 w 10000"/>
                <a:gd name="connsiteY56" fmla="*/ 1345 h 9759"/>
                <a:gd name="connsiteX57" fmla="*/ 187 w 10000"/>
                <a:gd name="connsiteY57" fmla="*/ 1249 h 9759"/>
                <a:gd name="connsiteX58" fmla="*/ 93 w 10000"/>
                <a:gd name="connsiteY58" fmla="*/ 1153 h 9759"/>
                <a:gd name="connsiteX59" fmla="*/ 93 w 10000"/>
                <a:gd name="connsiteY59" fmla="*/ 1057 h 9759"/>
                <a:gd name="connsiteX60" fmla="*/ 93 w 10000"/>
                <a:gd name="connsiteY60" fmla="*/ 913 h 9759"/>
                <a:gd name="connsiteX61" fmla="*/ 0 w 10000"/>
                <a:gd name="connsiteY61" fmla="*/ 672 h 9759"/>
                <a:gd name="connsiteX62" fmla="*/ 0 w 10000"/>
                <a:gd name="connsiteY62" fmla="*/ 432 h 9759"/>
                <a:gd name="connsiteX63" fmla="*/ 0 w 10000"/>
                <a:gd name="connsiteY63" fmla="*/ 239 h 9759"/>
                <a:gd name="connsiteX64" fmla="*/ 0 w 10000"/>
                <a:gd name="connsiteY64" fmla="*/ 0 h 9759"/>
                <a:gd name="connsiteX0" fmla="*/ 10000 w 10000"/>
                <a:gd name="connsiteY0" fmla="*/ 9755 h 9755"/>
                <a:gd name="connsiteX1" fmla="*/ 9813 w 10000"/>
                <a:gd name="connsiteY1" fmla="*/ 9606 h 9755"/>
                <a:gd name="connsiteX2" fmla="*/ 9533 w 10000"/>
                <a:gd name="connsiteY2" fmla="*/ 9411 h 9755"/>
                <a:gd name="connsiteX3" fmla="*/ 9159 w 10000"/>
                <a:gd name="connsiteY3" fmla="*/ 9164 h 9755"/>
                <a:gd name="connsiteX4" fmla="*/ 8972 w 10000"/>
                <a:gd name="connsiteY4" fmla="*/ 8966 h 9755"/>
                <a:gd name="connsiteX5" fmla="*/ 8785 w 10000"/>
                <a:gd name="connsiteY5" fmla="*/ 8819 h 9755"/>
                <a:gd name="connsiteX6" fmla="*/ 8692 w 10000"/>
                <a:gd name="connsiteY6" fmla="*/ 8720 h 9755"/>
                <a:gd name="connsiteX7" fmla="*/ 8598 w 10000"/>
                <a:gd name="connsiteY7" fmla="*/ 8573 h 9755"/>
                <a:gd name="connsiteX8" fmla="*/ 8411 w 10000"/>
                <a:gd name="connsiteY8" fmla="*/ 8474 h 9755"/>
                <a:gd name="connsiteX9" fmla="*/ 8318 w 10000"/>
                <a:gd name="connsiteY9" fmla="*/ 8327 h 9755"/>
                <a:gd name="connsiteX10" fmla="*/ 8131 w 10000"/>
                <a:gd name="connsiteY10" fmla="*/ 8228 h 9755"/>
                <a:gd name="connsiteX11" fmla="*/ 7850 w 10000"/>
                <a:gd name="connsiteY11" fmla="*/ 8030 h 9755"/>
                <a:gd name="connsiteX12" fmla="*/ 7757 w 10000"/>
                <a:gd name="connsiteY12" fmla="*/ 7883 h 9755"/>
                <a:gd name="connsiteX13" fmla="*/ 7477 w 10000"/>
                <a:gd name="connsiteY13" fmla="*/ 7637 h 9755"/>
                <a:gd name="connsiteX14" fmla="*/ 7196 w 10000"/>
                <a:gd name="connsiteY14" fmla="*/ 7488 h 9755"/>
                <a:gd name="connsiteX15" fmla="*/ 7009 w 10000"/>
                <a:gd name="connsiteY15" fmla="*/ 7341 h 9755"/>
                <a:gd name="connsiteX16" fmla="*/ 6729 w 10000"/>
                <a:gd name="connsiteY16" fmla="*/ 7144 h 9755"/>
                <a:gd name="connsiteX17" fmla="*/ 6542 w 10000"/>
                <a:gd name="connsiteY17" fmla="*/ 6897 h 9755"/>
                <a:gd name="connsiteX18" fmla="*/ 6355 w 10000"/>
                <a:gd name="connsiteY18" fmla="*/ 6751 h 9755"/>
                <a:gd name="connsiteX19" fmla="*/ 6168 w 10000"/>
                <a:gd name="connsiteY19" fmla="*/ 6602 h 9755"/>
                <a:gd name="connsiteX20" fmla="*/ 5981 w 10000"/>
                <a:gd name="connsiteY20" fmla="*/ 6454 h 9755"/>
                <a:gd name="connsiteX21" fmla="*/ 5888 w 10000"/>
                <a:gd name="connsiteY21" fmla="*/ 6257 h 9755"/>
                <a:gd name="connsiteX22" fmla="*/ 5607 w 10000"/>
                <a:gd name="connsiteY22" fmla="*/ 6060 h 9755"/>
                <a:gd name="connsiteX23" fmla="*/ 5514 w 10000"/>
                <a:gd name="connsiteY23" fmla="*/ 5863 h 9755"/>
                <a:gd name="connsiteX24" fmla="*/ 5327 w 10000"/>
                <a:gd name="connsiteY24" fmla="*/ 5666 h 9755"/>
                <a:gd name="connsiteX25" fmla="*/ 5140 w 10000"/>
                <a:gd name="connsiteY25" fmla="*/ 5518 h 9755"/>
                <a:gd name="connsiteX26" fmla="*/ 5047 w 10000"/>
                <a:gd name="connsiteY26" fmla="*/ 5272 h 9755"/>
                <a:gd name="connsiteX27" fmla="*/ 4766 w 10000"/>
                <a:gd name="connsiteY27" fmla="*/ 5075 h 9755"/>
                <a:gd name="connsiteX28" fmla="*/ 4673 w 10000"/>
                <a:gd name="connsiteY28" fmla="*/ 4927 h 9755"/>
                <a:gd name="connsiteX29" fmla="*/ 4579 w 10000"/>
                <a:gd name="connsiteY29" fmla="*/ 4779 h 9755"/>
                <a:gd name="connsiteX30" fmla="*/ 4299 w 10000"/>
                <a:gd name="connsiteY30" fmla="*/ 4582 h 9755"/>
                <a:gd name="connsiteX31" fmla="*/ 4206 w 10000"/>
                <a:gd name="connsiteY31" fmla="*/ 4385 h 9755"/>
                <a:gd name="connsiteX32" fmla="*/ 4019 w 10000"/>
                <a:gd name="connsiteY32" fmla="*/ 4237 h 9755"/>
                <a:gd name="connsiteX33" fmla="*/ 3925 w 10000"/>
                <a:gd name="connsiteY33" fmla="*/ 4088 h 9755"/>
                <a:gd name="connsiteX34" fmla="*/ 3738 w 10000"/>
                <a:gd name="connsiteY34" fmla="*/ 3942 h 9755"/>
                <a:gd name="connsiteX35" fmla="*/ 3645 w 10000"/>
                <a:gd name="connsiteY35" fmla="*/ 3793 h 9755"/>
                <a:gd name="connsiteX36" fmla="*/ 3458 w 10000"/>
                <a:gd name="connsiteY36" fmla="*/ 3646 h 9755"/>
                <a:gd name="connsiteX37" fmla="*/ 3364 w 10000"/>
                <a:gd name="connsiteY37" fmla="*/ 3498 h 9755"/>
                <a:gd name="connsiteX38" fmla="*/ 3178 w 10000"/>
                <a:gd name="connsiteY38" fmla="*/ 3252 h 9755"/>
                <a:gd name="connsiteX39" fmla="*/ 2991 w 10000"/>
                <a:gd name="connsiteY39" fmla="*/ 3055 h 9755"/>
                <a:gd name="connsiteX40" fmla="*/ 2897 w 10000"/>
                <a:gd name="connsiteY40" fmla="*/ 2907 h 9755"/>
                <a:gd name="connsiteX41" fmla="*/ 2617 w 10000"/>
                <a:gd name="connsiteY41" fmla="*/ 2661 h 9755"/>
                <a:gd name="connsiteX42" fmla="*/ 2523 w 10000"/>
                <a:gd name="connsiteY42" fmla="*/ 2512 h 9755"/>
                <a:gd name="connsiteX43" fmla="*/ 2430 w 10000"/>
                <a:gd name="connsiteY43" fmla="*/ 2366 h 9755"/>
                <a:gd name="connsiteX44" fmla="*/ 2243 w 10000"/>
                <a:gd name="connsiteY44" fmla="*/ 2267 h 9755"/>
                <a:gd name="connsiteX45" fmla="*/ 2150 w 10000"/>
                <a:gd name="connsiteY45" fmla="*/ 2168 h 9755"/>
                <a:gd name="connsiteX46" fmla="*/ 2056 w 10000"/>
                <a:gd name="connsiteY46" fmla="*/ 2119 h 9755"/>
                <a:gd name="connsiteX47" fmla="*/ 1869 w 10000"/>
                <a:gd name="connsiteY47" fmla="*/ 2020 h 9755"/>
                <a:gd name="connsiteX48" fmla="*/ 1495 w 10000"/>
                <a:gd name="connsiteY48" fmla="*/ 1873 h 9755"/>
                <a:gd name="connsiteX49" fmla="*/ 1215 w 10000"/>
                <a:gd name="connsiteY49" fmla="*/ 1724 h 9755"/>
                <a:gd name="connsiteX50" fmla="*/ 935 w 10000"/>
                <a:gd name="connsiteY50" fmla="*/ 1626 h 9755"/>
                <a:gd name="connsiteX51" fmla="*/ 748 w 10000"/>
                <a:gd name="connsiteY51" fmla="*/ 1577 h 9755"/>
                <a:gd name="connsiteX52" fmla="*/ 654 w 10000"/>
                <a:gd name="connsiteY52" fmla="*/ 1428 h 9755"/>
                <a:gd name="connsiteX53" fmla="*/ 561 w 10000"/>
                <a:gd name="connsiteY53" fmla="*/ 1380 h 9755"/>
                <a:gd name="connsiteX54" fmla="*/ 374 w 10000"/>
                <a:gd name="connsiteY54" fmla="*/ 1282 h 9755"/>
                <a:gd name="connsiteX55" fmla="*/ 280 w 10000"/>
                <a:gd name="connsiteY55" fmla="*/ 1233 h 9755"/>
                <a:gd name="connsiteX56" fmla="*/ 280 w 10000"/>
                <a:gd name="connsiteY56" fmla="*/ 1133 h 9755"/>
                <a:gd name="connsiteX57" fmla="*/ 187 w 10000"/>
                <a:gd name="connsiteY57" fmla="*/ 1035 h 9755"/>
                <a:gd name="connsiteX58" fmla="*/ 93 w 10000"/>
                <a:gd name="connsiteY58" fmla="*/ 936 h 9755"/>
                <a:gd name="connsiteX59" fmla="*/ 93 w 10000"/>
                <a:gd name="connsiteY59" fmla="*/ 838 h 9755"/>
                <a:gd name="connsiteX60" fmla="*/ 93 w 10000"/>
                <a:gd name="connsiteY60" fmla="*/ 691 h 9755"/>
                <a:gd name="connsiteX61" fmla="*/ 0 w 10000"/>
                <a:gd name="connsiteY61" fmla="*/ 444 h 9755"/>
                <a:gd name="connsiteX62" fmla="*/ 0 w 10000"/>
                <a:gd name="connsiteY62" fmla="*/ 198 h 9755"/>
                <a:gd name="connsiteX63" fmla="*/ 0 w 10000"/>
                <a:gd name="connsiteY63" fmla="*/ 0 h 9755"/>
                <a:gd name="connsiteX0" fmla="*/ 10000 w 10000"/>
                <a:gd name="connsiteY0" fmla="*/ 9797 h 9797"/>
                <a:gd name="connsiteX1" fmla="*/ 9813 w 10000"/>
                <a:gd name="connsiteY1" fmla="*/ 9644 h 9797"/>
                <a:gd name="connsiteX2" fmla="*/ 9533 w 10000"/>
                <a:gd name="connsiteY2" fmla="*/ 9444 h 9797"/>
                <a:gd name="connsiteX3" fmla="*/ 9159 w 10000"/>
                <a:gd name="connsiteY3" fmla="*/ 9191 h 9797"/>
                <a:gd name="connsiteX4" fmla="*/ 8972 w 10000"/>
                <a:gd name="connsiteY4" fmla="*/ 8988 h 9797"/>
                <a:gd name="connsiteX5" fmla="*/ 8785 w 10000"/>
                <a:gd name="connsiteY5" fmla="*/ 8837 h 9797"/>
                <a:gd name="connsiteX6" fmla="*/ 8692 w 10000"/>
                <a:gd name="connsiteY6" fmla="*/ 8736 h 9797"/>
                <a:gd name="connsiteX7" fmla="*/ 8598 w 10000"/>
                <a:gd name="connsiteY7" fmla="*/ 8585 h 9797"/>
                <a:gd name="connsiteX8" fmla="*/ 8411 w 10000"/>
                <a:gd name="connsiteY8" fmla="*/ 8484 h 9797"/>
                <a:gd name="connsiteX9" fmla="*/ 8318 w 10000"/>
                <a:gd name="connsiteY9" fmla="*/ 8333 h 9797"/>
                <a:gd name="connsiteX10" fmla="*/ 8131 w 10000"/>
                <a:gd name="connsiteY10" fmla="*/ 8232 h 9797"/>
                <a:gd name="connsiteX11" fmla="*/ 7850 w 10000"/>
                <a:gd name="connsiteY11" fmla="*/ 8029 h 9797"/>
                <a:gd name="connsiteX12" fmla="*/ 7757 w 10000"/>
                <a:gd name="connsiteY12" fmla="*/ 7878 h 9797"/>
                <a:gd name="connsiteX13" fmla="*/ 7477 w 10000"/>
                <a:gd name="connsiteY13" fmla="*/ 7626 h 9797"/>
                <a:gd name="connsiteX14" fmla="*/ 7196 w 10000"/>
                <a:gd name="connsiteY14" fmla="*/ 7473 h 9797"/>
                <a:gd name="connsiteX15" fmla="*/ 7009 w 10000"/>
                <a:gd name="connsiteY15" fmla="*/ 7322 h 9797"/>
                <a:gd name="connsiteX16" fmla="*/ 6729 w 10000"/>
                <a:gd name="connsiteY16" fmla="*/ 7120 h 9797"/>
                <a:gd name="connsiteX17" fmla="*/ 6542 w 10000"/>
                <a:gd name="connsiteY17" fmla="*/ 6867 h 9797"/>
                <a:gd name="connsiteX18" fmla="*/ 6355 w 10000"/>
                <a:gd name="connsiteY18" fmla="*/ 6718 h 9797"/>
                <a:gd name="connsiteX19" fmla="*/ 6168 w 10000"/>
                <a:gd name="connsiteY19" fmla="*/ 6565 h 9797"/>
                <a:gd name="connsiteX20" fmla="*/ 5981 w 10000"/>
                <a:gd name="connsiteY20" fmla="*/ 6413 h 9797"/>
                <a:gd name="connsiteX21" fmla="*/ 5888 w 10000"/>
                <a:gd name="connsiteY21" fmla="*/ 6211 h 9797"/>
                <a:gd name="connsiteX22" fmla="*/ 5607 w 10000"/>
                <a:gd name="connsiteY22" fmla="*/ 6009 h 9797"/>
                <a:gd name="connsiteX23" fmla="*/ 5514 w 10000"/>
                <a:gd name="connsiteY23" fmla="*/ 5807 h 9797"/>
                <a:gd name="connsiteX24" fmla="*/ 5327 w 10000"/>
                <a:gd name="connsiteY24" fmla="*/ 5605 h 9797"/>
                <a:gd name="connsiteX25" fmla="*/ 5140 w 10000"/>
                <a:gd name="connsiteY25" fmla="*/ 5454 h 9797"/>
                <a:gd name="connsiteX26" fmla="*/ 5047 w 10000"/>
                <a:gd name="connsiteY26" fmla="*/ 5201 h 9797"/>
                <a:gd name="connsiteX27" fmla="*/ 4766 w 10000"/>
                <a:gd name="connsiteY27" fmla="*/ 4999 h 9797"/>
                <a:gd name="connsiteX28" fmla="*/ 4673 w 10000"/>
                <a:gd name="connsiteY28" fmla="*/ 4848 h 9797"/>
                <a:gd name="connsiteX29" fmla="*/ 4579 w 10000"/>
                <a:gd name="connsiteY29" fmla="*/ 4696 h 9797"/>
                <a:gd name="connsiteX30" fmla="*/ 4299 w 10000"/>
                <a:gd name="connsiteY30" fmla="*/ 4494 h 9797"/>
                <a:gd name="connsiteX31" fmla="*/ 4206 w 10000"/>
                <a:gd name="connsiteY31" fmla="*/ 4292 h 9797"/>
                <a:gd name="connsiteX32" fmla="*/ 4019 w 10000"/>
                <a:gd name="connsiteY32" fmla="*/ 4140 h 9797"/>
                <a:gd name="connsiteX33" fmla="*/ 3925 w 10000"/>
                <a:gd name="connsiteY33" fmla="*/ 3988 h 9797"/>
                <a:gd name="connsiteX34" fmla="*/ 3738 w 10000"/>
                <a:gd name="connsiteY34" fmla="*/ 3838 h 9797"/>
                <a:gd name="connsiteX35" fmla="*/ 3645 w 10000"/>
                <a:gd name="connsiteY35" fmla="*/ 3685 h 9797"/>
                <a:gd name="connsiteX36" fmla="*/ 3458 w 10000"/>
                <a:gd name="connsiteY36" fmla="*/ 3535 h 9797"/>
                <a:gd name="connsiteX37" fmla="*/ 3364 w 10000"/>
                <a:gd name="connsiteY37" fmla="*/ 3383 h 9797"/>
                <a:gd name="connsiteX38" fmla="*/ 3178 w 10000"/>
                <a:gd name="connsiteY38" fmla="*/ 3131 h 9797"/>
                <a:gd name="connsiteX39" fmla="*/ 2991 w 10000"/>
                <a:gd name="connsiteY39" fmla="*/ 2929 h 9797"/>
                <a:gd name="connsiteX40" fmla="*/ 2897 w 10000"/>
                <a:gd name="connsiteY40" fmla="*/ 2777 h 9797"/>
                <a:gd name="connsiteX41" fmla="*/ 2617 w 10000"/>
                <a:gd name="connsiteY41" fmla="*/ 2525 h 9797"/>
                <a:gd name="connsiteX42" fmla="*/ 2523 w 10000"/>
                <a:gd name="connsiteY42" fmla="*/ 2372 h 9797"/>
                <a:gd name="connsiteX43" fmla="*/ 2430 w 10000"/>
                <a:gd name="connsiteY43" fmla="*/ 2222 h 9797"/>
                <a:gd name="connsiteX44" fmla="*/ 2243 w 10000"/>
                <a:gd name="connsiteY44" fmla="*/ 2121 h 9797"/>
                <a:gd name="connsiteX45" fmla="*/ 2150 w 10000"/>
                <a:gd name="connsiteY45" fmla="*/ 2019 h 9797"/>
                <a:gd name="connsiteX46" fmla="*/ 2056 w 10000"/>
                <a:gd name="connsiteY46" fmla="*/ 1969 h 9797"/>
                <a:gd name="connsiteX47" fmla="*/ 1869 w 10000"/>
                <a:gd name="connsiteY47" fmla="*/ 1868 h 9797"/>
                <a:gd name="connsiteX48" fmla="*/ 1495 w 10000"/>
                <a:gd name="connsiteY48" fmla="*/ 1717 h 9797"/>
                <a:gd name="connsiteX49" fmla="*/ 1215 w 10000"/>
                <a:gd name="connsiteY49" fmla="*/ 1564 h 9797"/>
                <a:gd name="connsiteX50" fmla="*/ 935 w 10000"/>
                <a:gd name="connsiteY50" fmla="*/ 1464 h 9797"/>
                <a:gd name="connsiteX51" fmla="*/ 748 w 10000"/>
                <a:gd name="connsiteY51" fmla="*/ 1414 h 9797"/>
                <a:gd name="connsiteX52" fmla="*/ 654 w 10000"/>
                <a:gd name="connsiteY52" fmla="*/ 1261 h 9797"/>
                <a:gd name="connsiteX53" fmla="*/ 561 w 10000"/>
                <a:gd name="connsiteY53" fmla="*/ 1212 h 9797"/>
                <a:gd name="connsiteX54" fmla="*/ 374 w 10000"/>
                <a:gd name="connsiteY54" fmla="*/ 1111 h 9797"/>
                <a:gd name="connsiteX55" fmla="*/ 280 w 10000"/>
                <a:gd name="connsiteY55" fmla="*/ 1061 h 9797"/>
                <a:gd name="connsiteX56" fmla="*/ 280 w 10000"/>
                <a:gd name="connsiteY56" fmla="*/ 958 h 9797"/>
                <a:gd name="connsiteX57" fmla="*/ 187 w 10000"/>
                <a:gd name="connsiteY57" fmla="*/ 858 h 9797"/>
                <a:gd name="connsiteX58" fmla="*/ 93 w 10000"/>
                <a:gd name="connsiteY58" fmla="*/ 757 h 9797"/>
                <a:gd name="connsiteX59" fmla="*/ 93 w 10000"/>
                <a:gd name="connsiteY59" fmla="*/ 656 h 9797"/>
                <a:gd name="connsiteX60" fmla="*/ 93 w 10000"/>
                <a:gd name="connsiteY60" fmla="*/ 505 h 9797"/>
                <a:gd name="connsiteX61" fmla="*/ 0 w 10000"/>
                <a:gd name="connsiteY61" fmla="*/ 252 h 9797"/>
                <a:gd name="connsiteX62" fmla="*/ 0 w 10000"/>
                <a:gd name="connsiteY62" fmla="*/ 0 h 9797"/>
                <a:gd name="connsiteX0" fmla="*/ 10000 w 10000"/>
                <a:gd name="connsiteY0" fmla="*/ 9743 h 9743"/>
                <a:gd name="connsiteX1" fmla="*/ 9813 w 10000"/>
                <a:gd name="connsiteY1" fmla="*/ 9587 h 9743"/>
                <a:gd name="connsiteX2" fmla="*/ 9533 w 10000"/>
                <a:gd name="connsiteY2" fmla="*/ 9383 h 9743"/>
                <a:gd name="connsiteX3" fmla="*/ 9159 w 10000"/>
                <a:gd name="connsiteY3" fmla="*/ 9124 h 9743"/>
                <a:gd name="connsiteX4" fmla="*/ 8972 w 10000"/>
                <a:gd name="connsiteY4" fmla="*/ 8917 h 9743"/>
                <a:gd name="connsiteX5" fmla="*/ 8785 w 10000"/>
                <a:gd name="connsiteY5" fmla="*/ 8763 h 9743"/>
                <a:gd name="connsiteX6" fmla="*/ 8692 w 10000"/>
                <a:gd name="connsiteY6" fmla="*/ 8660 h 9743"/>
                <a:gd name="connsiteX7" fmla="*/ 8598 w 10000"/>
                <a:gd name="connsiteY7" fmla="*/ 8506 h 9743"/>
                <a:gd name="connsiteX8" fmla="*/ 8411 w 10000"/>
                <a:gd name="connsiteY8" fmla="*/ 8403 h 9743"/>
                <a:gd name="connsiteX9" fmla="*/ 8318 w 10000"/>
                <a:gd name="connsiteY9" fmla="*/ 8249 h 9743"/>
                <a:gd name="connsiteX10" fmla="*/ 8131 w 10000"/>
                <a:gd name="connsiteY10" fmla="*/ 8146 h 9743"/>
                <a:gd name="connsiteX11" fmla="*/ 7850 w 10000"/>
                <a:gd name="connsiteY11" fmla="*/ 7938 h 9743"/>
                <a:gd name="connsiteX12" fmla="*/ 7757 w 10000"/>
                <a:gd name="connsiteY12" fmla="*/ 7784 h 9743"/>
                <a:gd name="connsiteX13" fmla="*/ 7477 w 10000"/>
                <a:gd name="connsiteY13" fmla="*/ 7527 h 9743"/>
                <a:gd name="connsiteX14" fmla="*/ 7196 w 10000"/>
                <a:gd name="connsiteY14" fmla="*/ 7371 h 9743"/>
                <a:gd name="connsiteX15" fmla="*/ 7009 w 10000"/>
                <a:gd name="connsiteY15" fmla="*/ 7217 h 9743"/>
                <a:gd name="connsiteX16" fmla="*/ 6729 w 10000"/>
                <a:gd name="connsiteY16" fmla="*/ 7011 h 9743"/>
                <a:gd name="connsiteX17" fmla="*/ 6542 w 10000"/>
                <a:gd name="connsiteY17" fmla="*/ 6752 h 9743"/>
                <a:gd name="connsiteX18" fmla="*/ 6355 w 10000"/>
                <a:gd name="connsiteY18" fmla="*/ 6600 h 9743"/>
                <a:gd name="connsiteX19" fmla="*/ 6168 w 10000"/>
                <a:gd name="connsiteY19" fmla="*/ 6444 h 9743"/>
                <a:gd name="connsiteX20" fmla="*/ 5981 w 10000"/>
                <a:gd name="connsiteY20" fmla="*/ 6289 h 9743"/>
                <a:gd name="connsiteX21" fmla="*/ 5888 w 10000"/>
                <a:gd name="connsiteY21" fmla="*/ 6083 h 9743"/>
                <a:gd name="connsiteX22" fmla="*/ 5607 w 10000"/>
                <a:gd name="connsiteY22" fmla="*/ 5877 h 9743"/>
                <a:gd name="connsiteX23" fmla="*/ 5514 w 10000"/>
                <a:gd name="connsiteY23" fmla="*/ 5670 h 9743"/>
                <a:gd name="connsiteX24" fmla="*/ 5327 w 10000"/>
                <a:gd name="connsiteY24" fmla="*/ 5464 h 9743"/>
                <a:gd name="connsiteX25" fmla="*/ 5140 w 10000"/>
                <a:gd name="connsiteY25" fmla="*/ 5310 h 9743"/>
                <a:gd name="connsiteX26" fmla="*/ 5047 w 10000"/>
                <a:gd name="connsiteY26" fmla="*/ 5052 h 9743"/>
                <a:gd name="connsiteX27" fmla="*/ 4766 w 10000"/>
                <a:gd name="connsiteY27" fmla="*/ 4846 h 9743"/>
                <a:gd name="connsiteX28" fmla="*/ 4673 w 10000"/>
                <a:gd name="connsiteY28" fmla="*/ 4691 h 9743"/>
                <a:gd name="connsiteX29" fmla="*/ 4579 w 10000"/>
                <a:gd name="connsiteY29" fmla="*/ 4536 h 9743"/>
                <a:gd name="connsiteX30" fmla="*/ 4299 w 10000"/>
                <a:gd name="connsiteY30" fmla="*/ 4330 h 9743"/>
                <a:gd name="connsiteX31" fmla="*/ 4206 w 10000"/>
                <a:gd name="connsiteY31" fmla="*/ 4124 h 9743"/>
                <a:gd name="connsiteX32" fmla="*/ 4019 w 10000"/>
                <a:gd name="connsiteY32" fmla="*/ 3969 h 9743"/>
                <a:gd name="connsiteX33" fmla="*/ 3925 w 10000"/>
                <a:gd name="connsiteY33" fmla="*/ 3814 h 9743"/>
                <a:gd name="connsiteX34" fmla="*/ 3738 w 10000"/>
                <a:gd name="connsiteY34" fmla="*/ 3661 h 9743"/>
                <a:gd name="connsiteX35" fmla="*/ 3645 w 10000"/>
                <a:gd name="connsiteY35" fmla="*/ 3504 h 9743"/>
                <a:gd name="connsiteX36" fmla="*/ 3458 w 10000"/>
                <a:gd name="connsiteY36" fmla="*/ 3351 h 9743"/>
                <a:gd name="connsiteX37" fmla="*/ 3364 w 10000"/>
                <a:gd name="connsiteY37" fmla="*/ 3196 h 9743"/>
                <a:gd name="connsiteX38" fmla="*/ 3178 w 10000"/>
                <a:gd name="connsiteY38" fmla="*/ 2939 h 9743"/>
                <a:gd name="connsiteX39" fmla="*/ 2991 w 10000"/>
                <a:gd name="connsiteY39" fmla="*/ 2733 h 9743"/>
                <a:gd name="connsiteX40" fmla="*/ 2897 w 10000"/>
                <a:gd name="connsiteY40" fmla="*/ 2578 h 9743"/>
                <a:gd name="connsiteX41" fmla="*/ 2617 w 10000"/>
                <a:gd name="connsiteY41" fmla="*/ 2320 h 9743"/>
                <a:gd name="connsiteX42" fmla="*/ 2523 w 10000"/>
                <a:gd name="connsiteY42" fmla="*/ 2164 h 9743"/>
                <a:gd name="connsiteX43" fmla="*/ 2430 w 10000"/>
                <a:gd name="connsiteY43" fmla="*/ 2011 h 9743"/>
                <a:gd name="connsiteX44" fmla="*/ 2243 w 10000"/>
                <a:gd name="connsiteY44" fmla="*/ 1908 h 9743"/>
                <a:gd name="connsiteX45" fmla="*/ 2150 w 10000"/>
                <a:gd name="connsiteY45" fmla="*/ 1804 h 9743"/>
                <a:gd name="connsiteX46" fmla="*/ 2056 w 10000"/>
                <a:gd name="connsiteY46" fmla="*/ 1753 h 9743"/>
                <a:gd name="connsiteX47" fmla="*/ 1869 w 10000"/>
                <a:gd name="connsiteY47" fmla="*/ 1650 h 9743"/>
                <a:gd name="connsiteX48" fmla="*/ 1495 w 10000"/>
                <a:gd name="connsiteY48" fmla="*/ 1496 h 9743"/>
                <a:gd name="connsiteX49" fmla="*/ 1215 w 10000"/>
                <a:gd name="connsiteY49" fmla="*/ 1339 h 9743"/>
                <a:gd name="connsiteX50" fmla="*/ 935 w 10000"/>
                <a:gd name="connsiteY50" fmla="*/ 1237 h 9743"/>
                <a:gd name="connsiteX51" fmla="*/ 748 w 10000"/>
                <a:gd name="connsiteY51" fmla="*/ 1186 h 9743"/>
                <a:gd name="connsiteX52" fmla="*/ 654 w 10000"/>
                <a:gd name="connsiteY52" fmla="*/ 1030 h 9743"/>
                <a:gd name="connsiteX53" fmla="*/ 561 w 10000"/>
                <a:gd name="connsiteY53" fmla="*/ 980 h 9743"/>
                <a:gd name="connsiteX54" fmla="*/ 374 w 10000"/>
                <a:gd name="connsiteY54" fmla="*/ 877 h 9743"/>
                <a:gd name="connsiteX55" fmla="*/ 280 w 10000"/>
                <a:gd name="connsiteY55" fmla="*/ 826 h 9743"/>
                <a:gd name="connsiteX56" fmla="*/ 280 w 10000"/>
                <a:gd name="connsiteY56" fmla="*/ 721 h 9743"/>
                <a:gd name="connsiteX57" fmla="*/ 187 w 10000"/>
                <a:gd name="connsiteY57" fmla="*/ 619 h 9743"/>
                <a:gd name="connsiteX58" fmla="*/ 93 w 10000"/>
                <a:gd name="connsiteY58" fmla="*/ 516 h 9743"/>
                <a:gd name="connsiteX59" fmla="*/ 93 w 10000"/>
                <a:gd name="connsiteY59" fmla="*/ 413 h 9743"/>
                <a:gd name="connsiteX60" fmla="*/ 93 w 10000"/>
                <a:gd name="connsiteY60" fmla="*/ 258 h 9743"/>
                <a:gd name="connsiteX61" fmla="*/ 0 w 10000"/>
                <a:gd name="connsiteY61" fmla="*/ 0 h 9743"/>
                <a:gd name="connsiteX0" fmla="*/ 9907 w 9907"/>
                <a:gd name="connsiteY0" fmla="*/ 9735 h 9735"/>
                <a:gd name="connsiteX1" fmla="*/ 9720 w 9907"/>
                <a:gd name="connsiteY1" fmla="*/ 9575 h 9735"/>
                <a:gd name="connsiteX2" fmla="*/ 9440 w 9907"/>
                <a:gd name="connsiteY2" fmla="*/ 9366 h 9735"/>
                <a:gd name="connsiteX3" fmla="*/ 9066 w 9907"/>
                <a:gd name="connsiteY3" fmla="*/ 9100 h 9735"/>
                <a:gd name="connsiteX4" fmla="*/ 8879 w 9907"/>
                <a:gd name="connsiteY4" fmla="*/ 8887 h 9735"/>
                <a:gd name="connsiteX5" fmla="*/ 8692 w 9907"/>
                <a:gd name="connsiteY5" fmla="*/ 8729 h 9735"/>
                <a:gd name="connsiteX6" fmla="*/ 8599 w 9907"/>
                <a:gd name="connsiteY6" fmla="*/ 8623 h 9735"/>
                <a:gd name="connsiteX7" fmla="*/ 8505 w 9907"/>
                <a:gd name="connsiteY7" fmla="*/ 8465 h 9735"/>
                <a:gd name="connsiteX8" fmla="*/ 8318 w 9907"/>
                <a:gd name="connsiteY8" fmla="*/ 8360 h 9735"/>
                <a:gd name="connsiteX9" fmla="*/ 8225 w 9907"/>
                <a:gd name="connsiteY9" fmla="*/ 8202 h 9735"/>
                <a:gd name="connsiteX10" fmla="*/ 8038 w 9907"/>
                <a:gd name="connsiteY10" fmla="*/ 8096 h 9735"/>
                <a:gd name="connsiteX11" fmla="*/ 7757 w 9907"/>
                <a:gd name="connsiteY11" fmla="*/ 7882 h 9735"/>
                <a:gd name="connsiteX12" fmla="*/ 7664 w 9907"/>
                <a:gd name="connsiteY12" fmla="*/ 7724 h 9735"/>
                <a:gd name="connsiteX13" fmla="*/ 7384 w 9907"/>
                <a:gd name="connsiteY13" fmla="*/ 7461 h 9735"/>
                <a:gd name="connsiteX14" fmla="*/ 7103 w 9907"/>
                <a:gd name="connsiteY14" fmla="*/ 7300 h 9735"/>
                <a:gd name="connsiteX15" fmla="*/ 6916 w 9907"/>
                <a:gd name="connsiteY15" fmla="*/ 7142 h 9735"/>
                <a:gd name="connsiteX16" fmla="*/ 6636 w 9907"/>
                <a:gd name="connsiteY16" fmla="*/ 6931 h 9735"/>
                <a:gd name="connsiteX17" fmla="*/ 6449 w 9907"/>
                <a:gd name="connsiteY17" fmla="*/ 6665 h 9735"/>
                <a:gd name="connsiteX18" fmla="*/ 6262 w 9907"/>
                <a:gd name="connsiteY18" fmla="*/ 6509 h 9735"/>
                <a:gd name="connsiteX19" fmla="*/ 6075 w 9907"/>
                <a:gd name="connsiteY19" fmla="*/ 6349 h 9735"/>
                <a:gd name="connsiteX20" fmla="*/ 5888 w 9907"/>
                <a:gd name="connsiteY20" fmla="*/ 6190 h 9735"/>
                <a:gd name="connsiteX21" fmla="*/ 5795 w 9907"/>
                <a:gd name="connsiteY21" fmla="*/ 5978 h 9735"/>
                <a:gd name="connsiteX22" fmla="*/ 5514 w 9907"/>
                <a:gd name="connsiteY22" fmla="*/ 5767 h 9735"/>
                <a:gd name="connsiteX23" fmla="*/ 5421 w 9907"/>
                <a:gd name="connsiteY23" fmla="*/ 5555 h 9735"/>
                <a:gd name="connsiteX24" fmla="*/ 5234 w 9907"/>
                <a:gd name="connsiteY24" fmla="*/ 5343 h 9735"/>
                <a:gd name="connsiteX25" fmla="*/ 5047 w 9907"/>
                <a:gd name="connsiteY25" fmla="*/ 5185 h 9735"/>
                <a:gd name="connsiteX26" fmla="*/ 4954 w 9907"/>
                <a:gd name="connsiteY26" fmla="*/ 4920 h 9735"/>
                <a:gd name="connsiteX27" fmla="*/ 4673 w 9907"/>
                <a:gd name="connsiteY27" fmla="*/ 4709 h 9735"/>
                <a:gd name="connsiteX28" fmla="*/ 4580 w 9907"/>
                <a:gd name="connsiteY28" fmla="*/ 4550 h 9735"/>
                <a:gd name="connsiteX29" fmla="*/ 4486 w 9907"/>
                <a:gd name="connsiteY29" fmla="*/ 4391 h 9735"/>
                <a:gd name="connsiteX30" fmla="*/ 4206 w 9907"/>
                <a:gd name="connsiteY30" fmla="*/ 4179 h 9735"/>
                <a:gd name="connsiteX31" fmla="*/ 4113 w 9907"/>
                <a:gd name="connsiteY31" fmla="*/ 3968 h 9735"/>
                <a:gd name="connsiteX32" fmla="*/ 3926 w 9907"/>
                <a:gd name="connsiteY32" fmla="*/ 3809 h 9735"/>
                <a:gd name="connsiteX33" fmla="*/ 3832 w 9907"/>
                <a:gd name="connsiteY33" fmla="*/ 3650 h 9735"/>
                <a:gd name="connsiteX34" fmla="*/ 3645 w 9907"/>
                <a:gd name="connsiteY34" fmla="*/ 3493 h 9735"/>
                <a:gd name="connsiteX35" fmla="*/ 3552 w 9907"/>
                <a:gd name="connsiteY35" fmla="*/ 3331 h 9735"/>
                <a:gd name="connsiteX36" fmla="*/ 3365 w 9907"/>
                <a:gd name="connsiteY36" fmla="*/ 3174 h 9735"/>
                <a:gd name="connsiteX37" fmla="*/ 3271 w 9907"/>
                <a:gd name="connsiteY37" fmla="*/ 3015 h 9735"/>
                <a:gd name="connsiteX38" fmla="*/ 3085 w 9907"/>
                <a:gd name="connsiteY38" fmla="*/ 2752 h 9735"/>
                <a:gd name="connsiteX39" fmla="*/ 2898 w 9907"/>
                <a:gd name="connsiteY39" fmla="*/ 2540 h 9735"/>
                <a:gd name="connsiteX40" fmla="*/ 2804 w 9907"/>
                <a:gd name="connsiteY40" fmla="*/ 2381 h 9735"/>
                <a:gd name="connsiteX41" fmla="*/ 2524 w 9907"/>
                <a:gd name="connsiteY41" fmla="*/ 2116 h 9735"/>
                <a:gd name="connsiteX42" fmla="*/ 2430 w 9907"/>
                <a:gd name="connsiteY42" fmla="*/ 1956 h 9735"/>
                <a:gd name="connsiteX43" fmla="*/ 2337 w 9907"/>
                <a:gd name="connsiteY43" fmla="*/ 1799 h 9735"/>
                <a:gd name="connsiteX44" fmla="*/ 2150 w 9907"/>
                <a:gd name="connsiteY44" fmla="*/ 1693 h 9735"/>
                <a:gd name="connsiteX45" fmla="*/ 2057 w 9907"/>
                <a:gd name="connsiteY45" fmla="*/ 1587 h 9735"/>
                <a:gd name="connsiteX46" fmla="*/ 1963 w 9907"/>
                <a:gd name="connsiteY46" fmla="*/ 1534 h 9735"/>
                <a:gd name="connsiteX47" fmla="*/ 1776 w 9907"/>
                <a:gd name="connsiteY47" fmla="*/ 1429 h 9735"/>
                <a:gd name="connsiteX48" fmla="*/ 1402 w 9907"/>
                <a:gd name="connsiteY48" fmla="*/ 1270 h 9735"/>
                <a:gd name="connsiteX49" fmla="*/ 1122 w 9907"/>
                <a:gd name="connsiteY49" fmla="*/ 1109 h 9735"/>
                <a:gd name="connsiteX50" fmla="*/ 842 w 9907"/>
                <a:gd name="connsiteY50" fmla="*/ 1005 h 9735"/>
                <a:gd name="connsiteX51" fmla="*/ 655 w 9907"/>
                <a:gd name="connsiteY51" fmla="*/ 952 h 9735"/>
                <a:gd name="connsiteX52" fmla="*/ 561 w 9907"/>
                <a:gd name="connsiteY52" fmla="*/ 792 h 9735"/>
                <a:gd name="connsiteX53" fmla="*/ 468 w 9907"/>
                <a:gd name="connsiteY53" fmla="*/ 741 h 9735"/>
                <a:gd name="connsiteX54" fmla="*/ 281 w 9907"/>
                <a:gd name="connsiteY54" fmla="*/ 635 h 9735"/>
                <a:gd name="connsiteX55" fmla="*/ 187 w 9907"/>
                <a:gd name="connsiteY55" fmla="*/ 583 h 9735"/>
                <a:gd name="connsiteX56" fmla="*/ 187 w 9907"/>
                <a:gd name="connsiteY56" fmla="*/ 475 h 9735"/>
                <a:gd name="connsiteX57" fmla="*/ 94 w 9907"/>
                <a:gd name="connsiteY57" fmla="*/ 370 h 9735"/>
                <a:gd name="connsiteX58" fmla="*/ 0 w 9907"/>
                <a:gd name="connsiteY58" fmla="*/ 265 h 9735"/>
                <a:gd name="connsiteX59" fmla="*/ 0 w 9907"/>
                <a:gd name="connsiteY59" fmla="*/ 159 h 9735"/>
                <a:gd name="connsiteX60" fmla="*/ 0 w 9907"/>
                <a:gd name="connsiteY60" fmla="*/ 0 h 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9907" h="9735">
                  <a:moveTo>
                    <a:pt x="9907" y="9735"/>
                  </a:moveTo>
                  <a:lnTo>
                    <a:pt x="9720" y="9575"/>
                  </a:lnTo>
                  <a:lnTo>
                    <a:pt x="9440" y="9366"/>
                  </a:lnTo>
                  <a:lnTo>
                    <a:pt x="9066" y="9100"/>
                  </a:lnTo>
                  <a:cubicBezTo>
                    <a:pt x="9004" y="9029"/>
                    <a:pt x="8941" y="8959"/>
                    <a:pt x="8879" y="8887"/>
                  </a:cubicBezTo>
                  <a:lnTo>
                    <a:pt x="8692" y="8729"/>
                  </a:lnTo>
                  <a:cubicBezTo>
                    <a:pt x="8661" y="8694"/>
                    <a:pt x="8630" y="8660"/>
                    <a:pt x="8599" y="8623"/>
                  </a:cubicBezTo>
                  <a:cubicBezTo>
                    <a:pt x="8568" y="8571"/>
                    <a:pt x="8536" y="8519"/>
                    <a:pt x="8505" y="8465"/>
                  </a:cubicBezTo>
                  <a:lnTo>
                    <a:pt x="8318" y="8360"/>
                  </a:lnTo>
                  <a:cubicBezTo>
                    <a:pt x="8287" y="8307"/>
                    <a:pt x="8256" y="8254"/>
                    <a:pt x="8225" y="8202"/>
                  </a:cubicBezTo>
                  <a:lnTo>
                    <a:pt x="8038" y="8096"/>
                  </a:lnTo>
                  <a:lnTo>
                    <a:pt x="7757" y="7882"/>
                  </a:lnTo>
                  <a:cubicBezTo>
                    <a:pt x="7726" y="7830"/>
                    <a:pt x="7695" y="7777"/>
                    <a:pt x="7664" y="7724"/>
                  </a:cubicBezTo>
                  <a:lnTo>
                    <a:pt x="7384" y="7461"/>
                  </a:lnTo>
                  <a:lnTo>
                    <a:pt x="7103" y="7300"/>
                  </a:lnTo>
                  <a:lnTo>
                    <a:pt x="6916" y="7142"/>
                  </a:lnTo>
                  <a:lnTo>
                    <a:pt x="6636" y="6931"/>
                  </a:lnTo>
                  <a:cubicBezTo>
                    <a:pt x="6574" y="6842"/>
                    <a:pt x="6511" y="6754"/>
                    <a:pt x="6449" y="6665"/>
                  </a:cubicBezTo>
                  <a:lnTo>
                    <a:pt x="6262" y="6509"/>
                  </a:lnTo>
                  <a:lnTo>
                    <a:pt x="6075" y="6349"/>
                  </a:lnTo>
                  <a:lnTo>
                    <a:pt x="5888" y="6190"/>
                  </a:lnTo>
                  <a:cubicBezTo>
                    <a:pt x="5857" y="6119"/>
                    <a:pt x="5826" y="6048"/>
                    <a:pt x="5795" y="5978"/>
                  </a:cubicBezTo>
                  <a:lnTo>
                    <a:pt x="5514" y="5767"/>
                  </a:lnTo>
                  <a:cubicBezTo>
                    <a:pt x="5483" y="5696"/>
                    <a:pt x="5452" y="5626"/>
                    <a:pt x="5421" y="5555"/>
                  </a:cubicBezTo>
                  <a:cubicBezTo>
                    <a:pt x="5359" y="5484"/>
                    <a:pt x="5296" y="5414"/>
                    <a:pt x="5234" y="5343"/>
                  </a:cubicBezTo>
                  <a:lnTo>
                    <a:pt x="5047" y="5185"/>
                  </a:lnTo>
                  <a:cubicBezTo>
                    <a:pt x="5016" y="5097"/>
                    <a:pt x="4985" y="5008"/>
                    <a:pt x="4954" y="4920"/>
                  </a:cubicBezTo>
                  <a:lnTo>
                    <a:pt x="4673" y="4709"/>
                  </a:lnTo>
                  <a:cubicBezTo>
                    <a:pt x="4642" y="4656"/>
                    <a:pt x="4611" y="4602"/>
                    <a:pt x="4580" y="4550"/>
                  </a:cubicBezTo>
                  <a:cubicBezTo>
                    <a:pt x="4549" y="4495"/>
                    <a:pt x="4517" y="4443"/>
                    <a:pt x="4486" y="4391"/>
                  </a:cubicBezTo>
                  <a:lnTo>
                    <a:pt x="4206" y="4179"/>
                  </a:lnTo>
                  <a:cubicBezTo>
                    <a:pt x="4175" y="4109"/>
                    <a:pt x="4144" y="4038"/>
                    <a:pt x="4113" y="3968"/>
                  </a:cubicBezTo>
                  <a:lnTo>
                    <a:pt x="3926" y="3809"/>
                  </a:lnTo>
                  <a:cubicBezTo>
                    <a:pt x="3895" y="3755"/>
                    <a:pt x="3863" y="3703"/>
                    <a:pt x="3832" y="3650"/>
                  </a:cubicBezTo>
                  <a:lnTo>
                    <a:pt x="3645" y="3493"/>
                  </a:lnTo>
                  <a:cubicBezTo>
                    <a:pt x="3614" y="3439"/>
                    <a:pt x="3583" y="3386"/>
                    <a:pt x="3552" y="3331"/>
                  </a:cubicBezTo>
                  <a:lnTo>
                    <a:pt x="3365" y="3174"/>
                  </a:lnTo>
                  <a:cubicBezTo>
                    <a:pt x="3334" y="3121"/>
                    <a:pt x="3302" y="3069"/>
                    <a:pt x="3271" y="3015"/>
                  </a:cubicBezTo>
                  <a:lnTo>
                    <a:pt x="3085" y="2752"/>
                  </a:lnTo>
                  <a:cubicBezTo>
                    <a:pt x="3023" y="2680"/>
                    <a:pt x="2960" y="2610"/>
                    <a:pt x="2898" y="2540"/>
                  </a:cubicBezTo>
                  <a:cubicBezTo>
                    <a:pt x="2867" y="2486"/>
                    <a:pt x="2835" y="2433"/>
                    <a:pt x="2804" y="2381"/>
                  </a:cubicBezTo>
                  <a:lnTo>
                    <a:pt x="2524" y="2116"/>
                  </a:lnTo>
                  <a:lnTo>
                    <a:pt x="2430" y="1956"/>
                  </a:lnTo>
                  <a:cubicBezTo>
                    <a:pt x="2399" y="1904"/>
                    <a:pt x="2368" y="1852"/>
                    <a:pt x="2337" y="1799"/>
                  </a:cubicBezTo>
                  <a:lnTo>
                    <a:pt x="2150" y="1693"/>
                  </a:lnTo>
                  <a:cubicBezTo>
                    <a:pt x="2119" y="1657"/>
                    <a:pt x="2088" y="1623"/>
                    <a:pt x="2057" y="1587"/>
                  </a:cubicBezTo>
                  <a:cubicBezTo>
                    <a:pt x="2026" y="1568"/>
                    <a:pt x="1994" y="1552"/>
                    <a:pt x="1963" y="1534"/>
                  </a:cubicBezTo>
                  <a:lnTo>
                    <a:pt x="1776" y="1429"/>
                  </a:lnTo>
                  <a:lnTo>
                    <a:pt x="1402" y="1270"/>
                  </a:lnTo>
                  <a:lnTo>
                    <a:pt x="1122" y="1109"/>
                  </a:lnTo>
                  <a:lnTo>
                    <a:pt x="842" y="1005"/>
                  </a:lnTo>
                  <a:lnTo>
                    <a:pt x="655" y="952"/>
                  </a:lnTo>
                  <a:cubicBezTo>
                    <a:pt x="624" y="898"/>
                    <a:pt x="592" y="846"/>
                    <a:pt x="561" y="792"/>
                  </a:cubicBezTo>
                  <a:lnTo>
                    <a:pt x="468" y="741"/>
                  </a:lnTo>
                  <a:lnTo>
                    <a:pt x="281" y="635"/>
                  </a:lnTo>
                  <a:cubicBezTo>
                    <a:pt x="250" y="617"/>
                    <a:pt x="218" y="599"/>
                    <a:pt x="187" y="583"/>
                  </a:cubicBezTo>
                  <a:lnTo>
                    <a:pt x="187" y="475"/>
                  </a:lnTo>
                  <a:lnTo>
                    <a:pt x="94" y="370"/>
                  </a:lnTo>
                  <a:cubicBezTo>
                    <a:pt x="63" y="334"/>
                    <a:pt x="31" y="298"/>
                    <a:pt x="0" y="265"/>
                  </a:cubicBezTo>
                  <a:lnTo>
                    <a:pt x="0" y="159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39" name="Freeform 577"/>
            <p:cNvSpPr>
              <a:spLocks/>
            </p:cNvSpPr>
            <p:nvPr/>
          </p:nvSpPr>
          <p:spPr bwMode="auto">
            <a:xfrm>
              <a:off x="6988769" y="-1622967"/>
              <a:ext cx="1163868" cy="480960"/>
            </a:xfrm>
            <a:custGeom>
              <a:avLst/>
              <a:gdLst>
                <a:gd name="T0" fmla="*/ 435 w 438"/>
                <a:gd name="T1" fmla="*/ 178 h 181"/>
                <a:gd name="T2" fmla="*/ 432 w 438"/>
                <a:gd name="T3" fmla="*/ 174 h 181"/>
                <a:gd name="T4" fmla="*/ 429 w 438"/>
                <a:gd name="T5" fmla="*/ 167 h 181"/>
                <a:gd name="T6" fmla="*/ 426 w 438"/>
                <a:gd name="T7" fmla="*/ 161 h 181"/>
                <a:gd name="T8" fmla="*/ 422 w 438"/>
                <a:gd name="T9" fmla="*/ 158 h 181"/>
                <a:gd name="T10" fmla="*/ 417 w 438"/>
                <a:gd name="T11" fmla="*/ 153 h 181"/>
                <a:gd name="T12" fmla="*/ 410 w 438"/>
                <a:gd name="T13" fmla="*/ 151 h 181"/>
                <a:gd name="T14" fmla="*/ 401 w 438"/>
                <a:gd name="T15" fmla="*/ 149 h 181"/>
                <a:gd name="T16" fmla="*/ 391 w 438"/>
                <a:gd name="T17" fmla="*/ 145 h 181"/>
                <a:gd name="T18" fmla="*/ 375 w 438"/>
                <a:gd name="T19" fmla="*/ 137 h 181"/>
                <a:gd name="T20" fmla="*/ 357 w 438"/>
                <a:gd name="T21" fmla="*/ 130 h 181"/>
                <a:gd name="T22" fmla="*/ 340 w 438"/>
                <a:gd name="T23" fmla="*/ 124 h 181"/>
                <a:gd name="T24" fmla="*/ 317 w 438"/>
                <a:gd name="T25" fmla="*/ 119 h 181"/>
                <a:gd name="T26" fmla="*/ 304 w 438"/>
                <a:gd name="T27" fmla="*/ 117 h 181"/>
                <a:gd name="T28" fmla="*/ 288 w 438"/>
                <a:gd name="T29" fmla="*/ 116 h 181"/>
                <a:gd name="T30" fmla="*/ 269 w 438"/>
                <a:gd name="T31" fmla="*/ 116 h 181"/>
                <a:gd name="T32" fmla="*/ 259 w 438"/>
                <a:gd name="T33" fmla="*/ 116 h 181"/>
                <a:gd name="T34" fmla="*/ 249 w 438"/>
                <a:gd name="T35" fmla="*/ 114 h 181"/>
                <a:gd name="T36" fmla="*/ 238 w 438"/>
                <a:gd name="T37" fmla="*/ 113 h 181"/>
                <a:gd name="T38" fmla="*/ 227 w 438"/>
                <a:gd name="T39" fmla="*/ 113 h 181"/>
                <a:gd name="T40" fmla="*/ 216 w 438"/>
                <a:gd name="T41" fmla="*/ 115 h 181"/>
                <a:gd name="T42" fmla="*/ 197 w 438"/>
                <a:gd name="T43" fmla="*/ 119 h 181"/>
                <a:gd name="T44" fmla="*/ 188 w 438"/>
                <a:gd name="T45" fmla="*/ 121 h 181"/>
                <a:gd name="T46" fmla="*/ 179 w 438"/>
                <a:gd name="T47" fmla="*/ 121 h 181"/>
                <a:gd name="T48" fmla="*/ 169 w 438"/>
                <a:gd name="T49" fmla="*/ 119 h 181"/>
                <a:gd name="T50" fmla="*/ 157 w 438"/>
                <a:gd name="T51" fmla="*/ 117 h 181"/>
                <a:gd name="T52" fmla="*/ 142 w 438"/>
                <a:gd name="T53" fmla="*/ 113 h 181"/>
                <a:gd name="T54" fmla="*/ 128 w 438"/>
                <a:gd name="T55" fmla="*/ 110 h 181"/>
                <a:gd name="T56" fmla="*/ 116 w 438"/>
                <a:gd name="T57" fmla="*/ 107 h 181"/>
                <a:gd name="T58" fmla="*/ 101 w 438"/>
                <a:gd name="T59" fmla="*/ 104 h 181"/>
                <a:gd name="T60" fmla="*/ 88 w 438"/>
                <a:gd name="T61" fmla="*/ 101 h 181"/>
                <a:gd name="T62" fmla="*/ 80 w 438"/>
                <a:gd name="T63" fmla="*/ 96 h 181"/>
                <a:gd name="T64" fmla="*/ 73 w 438"/>
                <a:gd name="T65" fmla="*/ 91 h 181"/>
                <a:gd name="T66" fmla="*/ 69 w 438"/>
                <a:gd name="T67" fmla="*/ 84 h 181"/>
                <a:gd name="T68" fmla="*/ 65 w 438"/>
                <a:gd name="T69" fmla="*/ 74 h 181"/>
                <a:gd name="T70" fmla="*/ 61 w 438"/>
                <a:gd name="T71" fmla="*/ 65 h 181"/>
                <a:gd name="T72" fmla="*/ 58 w 438"/>
                <a:gd name="T73" fmla="*/ 59 h 181"/>
                <a:gd name="T74" fmla="*/ 52 w 438"/>
                <a:gd name="T75" fmla="*/ 53 h 181"/>
                <a:gd name="T76" fmla="*/ 46 w 438"/>
                <a:gd name="T77" fmla="*/ 48 h 181"/>
                <a:gd name="T78" fmla="*/ 36 w 438"/>
                <a:gd name="T79" fmla="*/ 42 h 181"/>
                <a:gd name="T80" fmla="*/ 26 w 438"/>
                <a:gd name="T81" fmla="*/ 33 h 181"/>
                <a:gd name="T82" fmla="*/ 18 w 438"/>
                <a:gd name="T83" fmla="*/ 25 h 181"/>
                <a:gd name="T84" fmla="*/ 10 w 438"/>
                <a:gd name="T85" fmla="*/ 16 h 181"/>
                <a:gd name="T86" fmla="*/ 5 w 438"/>
                <a:gd name="T87" fmla="*/ 8 h 181"/>
                <a:gd name="T88" fmla="*/ 0 w 438"/>
                <a:gd name="T8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181">
                  <a:moveTo>
                    <a:pt x="438" y="181"/>
                  </a:moveTo>
                  <a:lnTo>
                    <a:pt x="437" y="180"/>
                  </a:lnTo>
                  <a:lnTo>
                    <a:pt x="435" y="178"/>
                  </a:lnTo>
                  <a:lnTo>
                    <a:pt x="435" y="177"/>
                  </a:lnTo>
                  <a:lnTo>
                    <a:pt x="434" y="175"/>
                  </a:lnTo>
                  <a:lnTo>
                    <a:pt x="432" y="174"/>
                  </a:lnTo>
                  <a:lnTo>
                    <a:pt x="432" y="172"/>
                  </a:lnTo>
                  <a:lnTo>
                    <a:pt x="430" y="169"/>
                  </a:lnTo>
                  <a:lnTo>
                    <a:pt x="429" y="167"/>
                  </a:lnTo>
                  <a:lnTo>
                    <a:pt x="428" y="164"/>
                  </a:lnTo>
                  <a:lnTo>
                    <a:pt x="427" y="163"/>
                  </a:lnTo>
                  <a:lnTo>
                    <a:pt x="426" y="161"/>
                  </a:lnTo>
                  <a:lnTo>
                    <a:pt x="425" y="160"/>
                  </a:lnTo>
                  <a:lnTo>
                    <a:pt x="423" y="158"/>
                  </a:lnTo>
                  <a:lnTo>
                    <a:pt x="422" y="158"/>
                  </a:lnTo>
                  <a:lnTo>
                    <a:pt x="420" y="156"/>
                  </a:lnTo>
                  <a:lnTo>
                    <a:pt x="419" y="155"/>
                  </a:lnTo>
                  <a:lnTo>
                    <a:pt x="417" y="153"/>
                  </a:lnTo>
                  <a:lnTo>
                    <a:pt x="415" y="153"/>
                  </a:lnTo>
                  <a:lnTo>
                    <a:pt x="413" y="152"/>
                  </a:lnTo>
                  <a:lnTo>
                    <a:pt x="410" y="151"/>
                  </a:lnTo>
                  <a:lnTo>
                    <a:pt x="407" y="150"/>
                  </a:lnTo>
                  <a:lnTo>
                    <a:pt x="404" y="150"/>
                  </a:lnTo>
                  <a:lnTo>
                    <a:pt x="401" y="149"/>
                  </a:lnTo>
                  <a:lnTo>
                    <a:pt x="397" y="147"/>
                  </a:lnTo>
                  <a:lnTo>
                    <a:pt x="394" y="147"/>
                  </a:lnTo>
                  <a:lnTo>
                    <a:pt x="391" y="145"/>
                  </a:lnTo>
                  <a:lnTo>
                    <a:pt x="386" y="144"/>
                  </a:lnTo>
                  <a:lnTo>
                    <a:pt x="381" y="141"/>
                  </a:lnTo>
                  <a:lnTo>
                    <a:pt x="375" y="137"/>
                  </a:lnTo>
                  <a:lnTo>
                    <a:pt x="369" y="134"/>
                  </a:lnTo>
                  <a:lnTo>
                    <a:pt x="363" y="131"/>
                  </a:lnTo>
                  <a:lnTo>
                    <a:pt x="357" y="130"/>
                  </a:lnTo>
                  <a:lnTo>
                    <a:pt x="353" y="128"/>
                  </a:lnTo>
                  <a:lnTo>
                    <a:pt x="347" y="126"/>
                  </a:lnTo>
                  <a:lnTo>
                    <a:pt x="340" y="124"/>
                  </a:lnTo>
                  <a:lnTo>
                    <a:pt x="330" y="122"/>
                  </a:lnTo>
                  <a:lnTo>
                    <a:pt x="323" y="121"/>
                  </a:lnTo>
                  <a:lnTo>
                    <a:pt x="317" y="119"/>
                  </a:lnTo>
                  <a:lnTo>
                    <a:pt x="312" y="119"/>
                  </a:lnTo>
                  <a:lnTo>
                    <a:pt x="306" y="118"/>
                  </a:lnTo>
                  <a:lnTo>
                    <a:pt x="304" y="117"/>
                  </a:lnTo>
                  <a:lnTo>
                    <a:pt x="301" y="117"/>
                  </a:lnTo>
                  <a:lnTo>
                    <a:pt x="295" y="116"/>
                  </a:lnTo>
                  <a:lnTo>
                    <a:pt x="288" y="116"/>
                  </a:lnTo>
                  <a:lnTo>
                    <a:pt x="283" y="116"/>
                  </a:lnTo>
                  <a:lnTo>
                    <a:pt x="276" y="116"/>
                  </a:lnTo>
                  <a:lnTo>
                    <a:pt x="269" y="116"/>
                  </a:lnTo>
                  <a:lnTo>
                    <a:pt x="266" y="116"/>
                  </a:lnTo>
                  <a:lnTo>
                    <a:pt x="263" y="116"/>
                  </a:lnTo>
                  <a:lnTo>
                    <a:pt x="259" y="116"/>
                  </a:lnTo>
                  <a:lnTo>
                    <a:pt x="256" y="116"/>
                  </a:lnTo>
                  <a:lnTo>
                    <a:pt x="253" y="115"/>
                  </a:lnTo>
                  <a:lnTo>
                    <a:pt x="249" y="114"/>
                  </a:lnTo>
                  <a:lnTo>
                    <a:pt x="246" y="114"/>
                  </a:lnTo>
                  <a:lnTo>
                    <a:pt x="242" y="113"/>
                  </a:lnTo>
                  <a:lnTo>
                    <a:pt x="238" y="113"/>
                  </a:lnTo>
                  <a:lnTo>
                    <a:pt x="234" y="113"/>
                  </a:lnTo>
                  <a:lnTo>
                    <a:pt x="229" y="113"/>
                  </a:lnTo>
                  <a:lnTo>
                    <a:pt x="227" y="113"/>
                  </a:lnTo>
                  <a:lnTo>
                    <a:pt x="223" y="113"/>
                  </a:lnTo>
                  <a:lnTo>
                    <a:pt x="220" y="114"/>
                  </a:lnTo>
                  <a:lnTo>
                    <a:pt x="216" y="115"/>
                  </a:lnTo>
                  <a:lnTo>
                    <a:pt x="208" y="117"/>
                  </a:lnTo>
                  <a:lnTo>
                    <a:pt x="203" y="119"/>
                  </a:lnTo>
                  <a:lnTo>
                    <a:pt x="197" y="119"/>
                  </a:lnTo>
                  <a:lnTo>
                    <a:pt x="193" y="121"/>
                  </a:lnTo>
                  <a:lnTo>
                    <a:pt x="190" y="121"/>
                  </a:lnTo>
                  <a:lnTo>
                    <a:pt x="188" y="121"/>
                  </a:lnTo>
                  <a:lnTo>
                    <a:pt x="184" y="121"/>
                  </a:lnTo>
                  <a:lnTo>
                    <a:pt x="182" y="121"/>
                  </a:lnTo>
                  <a:lnTo>
                    <a:pt x="179" y="121"/>
                  </a:lnTo>
                  <a:lnTo>
                    <a:pt x="177" y="121"/>
                  </a:lnTo>
                  <a:lnTo>
                    <a:pt x="173" y="120"/>
                  </a:lnTo>
                  <a:lnTo>
                    <a:pt x="169" y="119"/>
                  </a:lnTo>
                  <a:lnTo>
                    <a:pt x="165" y="119"/>
                  </a:lnTo>
                  <a:lnTo>
                    <a:pt x="162" y="118"/>
                  </a:lnTo>
                  <a:lnTo>
                    <a:pt x="157" y="117"/>
                  </a:lnTo>
                  <a:lnTo>
                    <a:pt x="153" y="116"/>
                  </a:lnTo>
                  <a:lnTo>
                    <a:pt x="148" y="115"/>
                  </a:lnTo>
                  <a:lnTo>
                    <a:pt x="142" y="113"/>
                  </a:lnTo>
                  <a:lnTo>
                    <a:pt x="137" y="112"/>
                  </a:lnTo>
                  <a:lnTo>
                    <a:pt x="133" y="111"/>
                  </a:lnTo>
                  <a:lnTo>
                    <a:pt x="128" y="110"/>
                  </a:lnTo>
                  <a:lnTo>
                    <a:pt x="123" y="109"/>
                  </a:lnTo>
                  <a:lnTo>
                    <a:pt x="119" y="108"/>
                  </a:lnTo>
                  <a:lnTo>
                    <a:pt x="116" y="107"/>
                  </a:lnTo>
                  <a:lnTo>
                    <a:pt x="111" y="106"/>
                  </a:lnTo>
                  <a:lnTo>
                    <a:pt x="106" y="105"/>
                  </a:lnTo>
                  <a:lnTo>
                    <a:pt x="101" y="104"/>
                  </a:lnTo>
                  <a:lnTo>
                    <a:pt x="94" y="102"/>
                  </a:lnTo>
                  <a:lnTo>
                    <a:pt x="91" y="102"/>
                  </a:lnTo>
                  <a:lnTo>
                    <a:pt x="88" y="101"/>
                  </a:lnTo>
                  <a:lnTo>
                    <a:pt x="86" y="100"/>
                  </a:lnTo>
                  <a:lnTo>
                    <a:pt x="82" y="98"/>
                  </a:lnTo>
                  <a:lnTo>
                    <a:pt x="80" y="96"/>
                  </a:lnTo>
                  <a:lnTo>
                    <a:pt x="77" y="95"/>
                  </a:lnTo>
                  <a:lnTo>
                    <a:pt x="76" y="93"/>
                  </a:lnTo>
                  <a:lnTo>
                    <a:pt x="73" y="91"/>
                  </a:lnTo>
                  <a:lnTo>
                    <a:pt x="72" y="89"/>
                  </a:lnTo>
                  <a:lnTo>
                    <a:pt x="71" y="87"/>
                  </a:lnTo>
                  <a:lnTo>
                    <a:pt x="69" y="84"/>
                  </a:lnTo>
                  <a:lnTo>
                    <a:pt x="68" y="82"/>
                  </a:lnTo>
                  <a:lnTo>
                    <a:pt x="66" y="79"/>
                  </a:lnTo>
                  <a:lnTo>
                    <a:pt x="65" y="74"/>
                  </a:lnTo>
                  <a:lnTo>
                    <a:pt x="64" y="71"/>
                  </a:lnTo>
                  <a:lnTo>
                    <a:pt x="62" y="67"/>
                  </a:lnTo>
                  <a:lnTo>
                    <a:pt x="61" y="65"/>
                  </a:lnTo>
                  <a:lnTo>
                    <a:pt x="60" y="62"/>
                  </a:lnTo>
                  <a:lnTo>
                    <a:pt x="59" y="60"/>
                  </a:lnTo>
                  <a:lnTo>
                    <a:pt x="58" y="59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2" y="53"/>
                  </a:lnTo>
                  <a:lnTo>
                    <a:pt x="51" y="51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4" y="47"/>
                  </a:lnTo>
                  <a:lnTo>
                    <a:pt x="39" y="44"/>
                  </a:lnTo>
                  <a:lnTo>
                    <a:pt x="36" y="42"/>
                  </a:lnTo>
                  <a:lnTo>
                    <a:pt x="33" y="39"/>
                  </a:lnTo>
                  <a:lnTo>
                    <a:pt x="28" y="35"/>
                  </a:lnTo>
                  <a:lnTo>
                    <a:pt x="26" y="33"/>
                  </a:lnTo>
                  <a:lnTo>
                    <a:pt x="23" y="30"/>
                  </a:lnTo>
                  <a:lnTo>
                    <a:pt x="20" y="28"/>
                  </a:lnTo>
                  <a:lnTo>
                    <a:pt x="18" y="25"/>
                  </a:lnTo>
                  <a:lnTo>
                    <a:pt x="15" y="22"/>
                  </a:lnTo>
                  <a:lnTo>
                    <a:pt x="13" y="19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5" y="8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40" name="Freeform 578"/>
            <p:cNvSpPr>
              <a:spLocks/>
            </p:cNvSpPr>
            <p:nvPr/>
          </p:nvSpPr>
          <p:spPr bwMode="auto">
            <a:xfrm>
              <a:off x="8561851" y="-89745"/>
              <a:ext cx="565991" cy="207264"/>
            </a:xfrm>
            <a:custGeom>
              <a:avLst/>
              <a:gdLst>
                <a:gd name="T0" fmla="*/ 211 w 213"/>
                <a:gd name="T1" fmla="*/ 31 h 78"/>
                <a:gd name="T2" fmla="*/ 204 w 213"/>
                <a:gd name="T3" fmla="*/ 27 h 78"/>
                <a:gd name="T4" fmla="*/ 200 w 213"/>
                <a:gd name="T5" fmla="*/ 25 h 78"/>
                <a:gd name="T6" fmla="*/ 195 w 213"/>
                <a:gd name="T7" fmla="*/ 24 h 78"/>
                <a:gd name="T8" fmla="*/ 187 w 213"/>
                <a:gd name="T9" fmla="*/ 23 h 78"/>
                <a:gd name="T10" fmla="*/ 180 w 213"/>
                <a:gd name="T11" fmla="*/ 24 h 78"/>
                <a:gd name="T12" fmla="*/ 172 w 213"/>
                <a:gd name="T13" fmla="*/ 25 h 78"/>
                <a:gd name="T14" fmla="*/ 166 w 213"/>
                <a:gd name="T15" fmla="*/ 26 h 78"/>
                <a:gd name="T16" fmla="*/ 162 w 213"/>
                <a:gd name="T17" fmla="*/ 28 h 78"/>
                <a:gd name="T18" fmla="*/ 157 w 213"/>
                <a:gd name="T19" fmla="*/ 32 h 78"/>
                <a:gd name="T20" fmla="*/ 152 w 213"/>
                <a:gd name="T21" fmla="*/ 37 h 78"/>
                <a:gd name="T22" fmla="*/ 147 w 213"/>
                <a:gd name="T23" fmla="*/ 41 h 78"/>
                <a:gd name="T24" fmla="*/ 142 w 213"/>
                <a:gd name="T25" fmla="*/ 44 h 78"/>
                <a:gd name="T26" fmla="*/ 138 w 213"/>
                <a:gd name="T27" fmla="*/ 47 h 78"/>
                <a:gd name="T28" fmla="*/ 132 w 213"/>
                <a:gd name="T29" fmla="*/ 50 h 78"/>
                <a:gd name="T30" fmla="*/ 127 w 213"/>
                <a:gd name="T31" fmla="*/ 52 h 78"/>
                <a:gd name="T32" fmla="*/ 121 w 213"/>
                <a:gd name="T33" fmla="*/ 54 h 78"/>
                <a:gd name="T34" fmla="*/ 118 w 213"/>
                <a:gd name="T35" fmla="*/ 55 h 78"/>
                <a:gd name="T36" fmla="*/ 115 w 213"/>
                <a:gd name="T37" fmla="*/ 57 h 78"/>
                <a:gd name="T38" fmla="*/ 110 w 213"/>
                <a:gd name="T39" fmla="*/ 62 h 78"/>
                <a:gd name="T40" fmla="*/ 104 w 213"/>
                <a:gd name="T41" fmla="*/ 68 h 78"/>
                <a:gd name="T42" fmla="*/ 98 w 213"/>
                <a:gd name="T43" fmla="*/ 73 h 78"/>
                <a:gd name="T44" fmla="*/ 92 w 213"/>
                <a:gd name="T45" fmla="*/ 76 h 78"/>
                <a:gd name="T46" fmla="*/ 87 w 213"/>
                <a:gd name="T47" fmla="*/ 77 h 78"/>
                <a:gd name="T48" fmla="*/ 78 w 213"/>
                <a:gd name="T49" fmla="*/ 78 h 78"/>
                <a:gd name="T50" fmla="*/ 66 w 213"/>
                <a:gd name="T51" fmla="*/ 77 h 78"/>
                <a:gd name="T52" fmla="*/ 61 w 213"/>
                <a:gd name="T53" fmla="*/ 76 h 78"/>
                <a:gd name="T54" fmla="*/ 55 w 213"/>
                <a:gd name="T55" fmla="*/ 73 h 78"/>
                <a:gd name="T56" fmla="*/ 52 w 213"/>
                <a:gd name="T57" fmla="*/ 69 h 78"/>
                <a:gd name="T58" fmla="*/ 49 w 213"/>
                <a:gd name="T59" fmla="*/ 63 h 78"/>
                <a:gd name="T60" fmla="*/ 44 w 213"/>
                <a:gd name="T61" fmla="*/ 54 h 78"/>
                <a:gd name="T62" fmla="*/ 39 w 213"/>
                <a:gd name="T63" fmla="*/ 44 h 78"/>
                <a:gd name="T64" fmla="*/ 34 w 213"/>
                <a:gd name="T65" fmla="*/ 34 h 78"/>
                <a:gd name="T66" fmla="*/ 29 w 213"/>
                <a:gd name="T67" fmla="*/ 25 h 78"/>
                <a:gd name="T68" fmla="*/ 21 w 213"/>
                <a:gd name="T69" fmla="*/ 18 h 78"/>
                <a:gd name="T70" fmla="*/ 14 w 213"/>
                <a:gd name="T71" fmla="*/ 14 h 78"/>
                <a:gd name="T72" fmla="*/ 5 w 213"/>
                <a:gd name="T73" fmla="*/ 7 h 78"/>
                <a:gd name="T74" fmla="*/ 0 w 213"/>
                <a:gd name="T7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3" h="78">
                  <a:moveTo>
                    <a:pt x="213" y="33"/>
                  </a:moveTo>
                  <a:lnTo>
                    <a:pt x="211" y="31"/>
                  </a:lnTo>
                  <a:lnTo>
                    <a:pt x="208" y="29"/>
                  </a:lnTo>
                  <a:lnTo>
                    <a:pt x="204" y="27"/>
                  </a:lnTo>
                  <a:lnTo>
                    <a:pt x="201" y="26"/>
                  </a:lnTo>
                  <a:lnTo>
                    <a:pt x="200" y="25"/>
                  </a:lnTo>
                  <a:lnTo>
                    <a:pt x="197" y="24"/>
                  </a:lnTo>
                  <a:lnTo>
                    <a:pt x="195" y="24"/>
                  </a:lnTo>
                  <a:lnTo>
                    <a:pt x="190" y="23"/>
                  </a:lnTo>
                  <a:lnTo>
                    <a:pt x="187" y="23"/>
                  </a:lnTo>
                  <a:lnTo>
                    <a:pt x="184" y="24"/>
                  </a:lnTo>
                  <a:lnTo>
                    <a:pt x="180" y="24"/>
                  </a:lnTo>
                  <a:lnTo>
                    <a:pt x="175" y="24"/>
                  </a:lnTo>
                  <a:lnTo>
                    <a:pt x="172" y="25"/>
                  </a:lnTo>
                  <a:lnTo>
                    <a:pt x="169" y="25"/>
                  </a:lnTo>
                  <a:lnTo>
                    <a:pt x="166" y="26"/>
                  </a:lnTo>
                  <a:lnTo>
                    <a:pt x="164" y="27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57" y="32"/>
                  </a:lnTo>
                  <a:lnTo>
                    <a:pt x="155" y="34"/>
                  </a:lnTo>
                  <a:lnTo>
                    <a:pt x="152" y="37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2"/>
                  </a:lnTo>
                  <a:lnTo>
                    <a:pt x="142" y="44"/>
                  </a:lnTo>
                  <a:lnTo>
                    <a:pt x="139" y="45"/>
                  </a:lnTo>
                  <a:lnTo>
                    <a:pt x="138" y="47"/>
                  </a:lnTo>
                  <a:lnTo>
                    <a:pt x="135" y="48"/>
                  </a:lnTo>
                  <a:lnTo>
                    <a:pt x="132" y="50"/>
                  </a:lnTo>
                  <a:lnTo>
                    <a:pt x="130" y="51"/>
                  </a:lnTo>
                  <a:lnTo>
                    <a:pt x="127" y="52"/>
                  </a:lnTo>
                  <a:lnTo>
                    <a:pt x="124" y="53"/>
                  </a:lnTo>
                  <a:lnTo>
                    <a:pt x="121" y="54"/>
                  </a:lnTo>
                  <a:lnTo>
                    <a:pt x="120" y="55"/>
                  </a:lnTo>
                  <a:lnTo>
                    <a:pt x="118" y="55"/>
                  </a:lnTo>
                  <a:lnTo>
                    <a:pt x="116" y="56"/>
                  </a:lnTo>
                  <a:lnTo>
                    <a:pt x="115" y="57"/>
                  </a:lnTo>
                  <a:lnTo>
                    <a:pt x="112" y="60"/>
                  </a:lnTo>
                  <a:lnTo>
                    <a:pt x="110" y="62"/>
                  </a:lnTo>
                  <a:lnTo>
                    <a:pt x="107" y="65"/>
                  </a:lnTo>
                  <a:lnTo>
                    <a:pt x="104" y="68"/>
                  </a:lnTo>
                  <a:lnTo>
                    <a:pt x="101" y="71"/>
                  </a:lnTo>
                  <a:lnTo>
                    <a:pt x="98" y="73"/>
                  </a:lnTo>
                  <a:lnTo>
                    <a:pt x="95" y="74"/>
                  </a:lnTo>
                  <a:lnTo>
                    <a:pt x="92" y="76"/>
                  </a:lnTo>
                  <a:lnTo>
                    <a:pt x="89" y="76"/>
                  </a:lnTo>
                  <a:lnTo>
                    <a:pt x="87" y="77"/>
                  </a:lnTo>
                  <a:lnTo>
                    <a:pt x="84" y="78"/>
                  </a:lnTo>
                  <a:lnTo>
                    <a:pt x="78" y="78"/>
                  </a:lnTo>
                  <a:lnTo>
                    <a:pt x="69" y="77"/>
                  </a:lnTo>
                  <a:lnTo>
                    <a:pt x="66" y="77"/>
                  </a:lnTo>
                  <a:lnTo>
                    <a:pt x="63" y="76"/>
                  </a:lnTo>
                  <a:lnTo>
                    <a:pt x="61" y="76"/>
                  </a:lnTo>
                  <a:lnTo>
                    <a:pt x="58" y="74"/>
                  </a:lnTo>
                  <a:lnTo>
                    <a:pt x="55" y="73"/>
                  </a:lnTo>
                  <a:lnTo>
                    <a:pt x="54" y="71"/>
                  </a:lnTo>
                  <a:lnTo>
                    <a:pt x="52" y="69"/>
                  </a:lnTo>
                  <a:lnTo>
                    <a:pt x="51" y="68"/>
                  </a:lnTo>
                  <a:lnTo>
                    <a:pt x="49" y="63"/>
                  </a:lnTo>
                  <a:lnTo>
                    <a:pt x="46" y="59"/>
                  </a:lnTo>
                  <a:lnTo>
                    <a:pt x="44" y="54"/>
                  </a:lnTo>
                  <a:lnTo>
                    <a:pt x="42" y="50"/>
                  </a:lnTo>
                  <a:lnTo>
                    <a:pt x="39" y="44"/>
                  </a:lnTo>
                  <a:lnTo>
                    <a:pt x="37" y="39"/>
                  </a:lnTo>
                  <a:lnTo>
                    <a:pt x="34" y="34"/>
                  </a:lnTo>
                  <a:lnTo>
                    <a:pt x="31" y="29"/>
                  </a:lnTo>
                  <a:lnTo>
                    <a:pt x="29" y="25"/>
                  </a:lnTo>
                  <a:lnTo>
                    <a:pt x="26" y="22"/>
                  </a:lnTo>
                  <a:lnTo>
                    <a:pt x="21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9" y="11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41" name="Freeform 579"/>
            <p:cNvSpPr>
              <a:spLocks/>
            </p:cNvSpPr>
            <p:nvPr/>
          </p:nvSpPr>
          <p:spPr bwMode="auto">
            <a:xfrm>
              <a:off x="6234115" y="2939499"/>
              <a:ext cx="13287" cy="356069"/>
            </a:xfrm>
            <a:custGeom>
              <a:avLst/>
              <a:gdLst>
                <a:gd name="T0" fmla="*/ 5 w 5"/>
                <a:gd name="T1" fmla="*/ 134 h 134"/>
                <a:gd name="T2" fmla="*/ 5 w 5"/>
                <a:gd name="T3" fmla="*/ 132 h 134"/>
                <a:gd name="T4" fmla="*/ 3 w 5"/>
                <a:gd name="T5" fmla="*/ 130 h 134"/>
                <a:gd name="T6" fmla="*/ 2 w 5"/>
                <a:gd name="T7" fmla="*/ 129 h 134"/>
                <a:gd name="T8" fmla="*/ 1 w 5"/>
                <a:gd name="T9" fmla="*/ 127 h 134"/>
                <a:gd name="T10" fmla="*/ 1 w 5"/>
                <a:gd name="T11" fmla="*/ 125 h 134"/>
                <a:gd name="T12" fmla="*/ 0 w 5"/>
                <a:gd name="T13" fmla="*/ 124 h 134"/>
                <a:gd name="T14" fmla="*/ 0 w 5"/>
                <a:gd name="T15" fmla="*/ 124 h 134"/>
                <a:gd name="T16" fmla="*/ 0 w 5"/>
                <a:gd name="T17" fmla="*/ 123 h 134"/>
                <a:gd name="T18" fmla="*/ 0 w 5"/>
                <a:gd name="T19" fmla="*/ 122 h 134"/>
                <a:gd name="T20" fmla="*/ 0 w 5"/>
                <a:gd name="T21" fmla="*/ 119 h 134"/>
                <a:gd name="T22" fmla="*/ 1 w 5"/>
                <a:gd name="T23" fmla="*/ 117 h 134"/>
                <a:gd name="T24" fmla="*/ 1 w 5"/>
                <a:gd name="T25" fmla="*/ 114 h 134"/>
                <a:gd name="T26" fmla="*/ 2 w 5"/>
                <a:gd name="T27" fmla="*/ 110 h 134"/>
                <a:gd name="T28" fmla="*/ 2 w 5"/>
                <a:gd name="T29" fmla="*/ 105 h 134"/>
                <a:gd name="T30" fmla="*/ 2 w 5"/>
                <a:gd name="T31" fmla="*/ 102 h 134"/>
                <a:gd name="T32" fmla="*/ 2 w 5"/>
                <a:gd name="T33" fmla="*/ 100 h 134"/>
                <a:gd name="T34" fmla="*/ 2 w 5"/>
                <a:gd name="T35" fmla="*/ 100 h 134"/>
                <a:gd name="T36" fmla="*/ 3 w 5"/>
                <a:gd name="T37" fmla="*/ 97 h 134"/>
                <a:gd name="T38" fmla="*/ 3 w 5"/>
                <a:gd name="T39" fmla="*/ 92 h 134"/>
                <a:gd name="T40" fmla="*/ 3 w 5"/>
                <a:gd name="T41" fmla="*/ 91 h 134"/>
                <a:gd name="T42" fmla="*/ 4 w 5"/>
                <a:gd name="T43" fmla="*/ 89 h 134"/>
                <a:gd name="T44" fmla="*/ 4 w 5"/>
                <a:gd name="T45" fmla="*/ 88 h 134"/>
                <a:gd name="T46" fmla="*/ 5 w 5"/>
                <a:gd name="T47" fmla="*/ 77 h 134"/>
                <a:gd name="T48" fmla="*/ 5 w 5"/>
                <a:gd name="T49" fmla="*/ 76 h 134"/>
                <a:gd name="T50" fmla="*/ 5 w 5"/>
                <a:gd name="T51" fmla="*/ 68 h 134"/>
                <a:gd name="T52" fmla="*/ 5 w 5"/>
                <a:gd name="T53" fmla="*/ 66 h 134"/>
                <a:gd name="T54" fmla="*/ 5 w 5"/>
                <a:gd name="T55" fmla="*/ 63 h 134"/>
                <a:gd name="T56" fmla="*/ 5 w 5"/>
                <a:gd name="T57" fmla="*/ 56 h 134"/>
                <a:gd name="T58" fmla="*/ 5 w 5"/>
                <a:gd name="T59" fmla="*/ 55 h 134"/>
                <a:gd name="T60" fmla="*/ 5 w 5"/>
                <a:gd name="T61" fmla="*/ 55 h 134"/>
                <a:gd name="T62" fmla="*/ 5 w 5"/>
                <a:gd name="T63" fmla="*/ 54 h 134"/>
                <a:gd name="T64" fmla="*/ 5 w 5"/>
                <a:gd name="T65" fmla="*/ 54 h 134"/>
                <a:gd name="T66" fmla="*/ 5 w 5"/>
                <a:gd name="T67" fmla="*/ 54 h 134"/>
                <a:gd name="T68" fmla="*/ 5 w 5"/>
                <a:gd name="T69" fmla="*/ 53 h 134"/>
                <a:gd name="T70" fmla="*/ 5 w 5"/>
                <a:gd name="T71" fmla="*/ 53 h 134"/>
                <a:gd name="T72" fmla="*/ 5 w 5"/>
                <a:gd name="T73" fmla="*/ 53 h 134"/>
                <a:gd name="T74" fmla="*/ 5 w 5"/>
                <a:gd name="T75" fmla="*/ 53 h 134"/>
                <a:gd name="T76" fmla="*/ 5 w 5"/>
                <a:gd name="T77" fmla="*/ 52 h 134"/>
                <a:gd name="T78" fmla="*/ 5 w 5"/>
                <a:gd name="T79" fmla="*/ 46 h 134"/>
                <a:gd name="T80" fmla="*/ 5 w 5"/>
                <a:gd name="T81" fmla="*/ 44 h 134"/>
                <a:gd name="T82" fmla="*/ 5 w 5"/>
                <a:gd name="T83" fmla="*/ 39 h 134"/>
                <a:gd name="T84" fmla="*/ 5 w 5"/>
                <a:gd name="T85" fmla="*/ 36 h 134"/>
                <a:gd name="T86" fmla="*/ 5 w 5"/>
                <a:gd name="T87" fmla="*/ 23 h 134"/>
                <a:gd name="T88" fmla="*/ 5 w 5"/>
                <a:gd name="T89" fmla="*/ 20 h 134"/>
                <a:gd name="T90" fmla="*/ 4 w 5"/>
                <a:gd name="T91" fmla="*/ 14 h 134"/>
                <a:gd name="T92" fmla="*/ 4 w 5"/>
                <a:gd name="T93" fmla="*/ 11 h 134"/>
                <a:gd name="T94" fmla="*/ 4 w 5"/>
                <a:gd name="T95" fmla="*/ 8 h 134"/>
                <a:gd name="T96" fmla="*/ 4 w 5"/>
                <a:gd name="T97" fmla="*/ 7 h 134"/>
                <a:gd name="T98" fmla="*/ 4 w 5"/>
                <a:gd name="T99" fmla="*/ 6 h 134"/>
                <a:gd name="T100" fmla="*/ 3 w 5"/>
                <a:gd name="T101" fmla="*/ 2 h 134"/>
                <a:gd name="T102" fmla="*/ 4 w 5"/>
                <a:gd name="T10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" h="134">
                  <a:moveTo>
                    <a:pt x="5" y="134"/>
                  </a:moveTo>
                  <a:lnTo>
                    <a:pt x="5" y="132"/>
                  </a:lnTo>
                  <a:lnTo>
                    <a:pt x="3" y="130"/>
                  </a:lnTo>
                  <a:lnTo>
                    <a:pt x="2" y="129"/>
                  </a:lnTo>
                  <a:lnTo>
                    <a:pt x="1" y="127"/>
                  </a:lnTo>
                  <a:lnTo>
                    <a:pt x="1" y="125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1" y="117"/>
                  </a:lnTo>
                  <a:lnTo>
                    <a:pt x="1" y="114"/>
                  </a:lnTo>
                  <a:lnTo>
                    <a:pt x="2" y="110"/>
                  </a:lnTo>
                  <a:lnTo>
                    <a:pt x="2" y="105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3" y="97"/>
                  </a:lnTo>
                  <a:lnTo>
                    <a:pt x="3" y="92"/>
                  </a:lnTo>
                  <a:lnTo>
                    <a:pt x="3" y="91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5" y="77"/>
                  </a:lnTo>
                  <a:lnTo>
                    <a:pt x="5" y="76"/>
                  </a:lnTo>
                  <a:lnTo>
                    <a:pt x="5" y="68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2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5" y="23"/>
                  </a:lnTo>
                  <a:lnTo>
                    <a:pt x="5" y="20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2"/>
                  </a:lnTo>
                  <a:lnTo>
                    <a:pt x="4" y="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42" name="Freeform 580"/>
            <p:cNvSpPr>
              <a:spLocks/>
            </p:cNvSpPr>
            <p:nvPr/>
          </p:nvSpPr>
          <p:spPr bwMode="auto">
            <a:xfrm>
              <a:off x="6244744" y="2894327"/>
              <a:ext cx="140834" cy="47830"/>
            </a:xfrm>
            <a:custGeom>
              <a:avLst/>
              <a:gdLst>
                <a:gd name="T0" fmla="*/ 0 w 53"/>
                <a:gd name="T1" fmla="*/ 17 h 18"/>
                <a:gd name="T2" fmla="*/ 0 w 53"/>
                <a:gd name="T3" fmla="*/ 15 h 18"/>
                <a:gd name="T4" fmla="*/ 1 w 53"/>
                <a:gd name="T5" fmla="*/ 13 h 18"/>
                <a:gd name="T6" fmla="*/ 1 w 53"/>
                <a:gd name="T7" fmla="*/ 13 h 18"/>
                <a:gd name="T8" fmla="*/ 1 w 53"/>
                <a:gd name="T9" fmla="*/ 12 h 18"/>
                <a:gd name="T10" fmla="*/ 1 w 53"/>
                <a:gd name="T11" fmla="*/ 12 h 18"/>
                <a:gd name="T12" fmla="*/ 1 w 53"/>
                <a:gd name="T13" fmla="*/ 11 h 18"/>
                <a:gd name="T14" fmla="*/ 1 w 53"/>
                <a:gd name="T15" fmla="*/ 10 h 18"/>
                <a:gd name="T16" fmla="*/ 1 w 53"/>
                <a:gd name="T17" fmla="*/ 7 h 18"/>
                <a:gd name="T18" fmla="*/ 1 w 53"/>
                <a:gd name="T19" fmla="*/ 5 h 18"/>
                <a:gd name="T20" fmla="*/ 1 w 53"/>
                <a:gd name="T21" fmla="*/ 4 h 18"/>
                <a:gd name="T22" fmla="*/ 1 w 53"/>
                <a:gd name="T23" fmla="*/ 3 h 18"/>
                <a:gd name="T24" fmla="*/ 1 w 53"/>
                <a:gd name="T25" fmla="*/ 3 h 18"/>
                <a:gd name="T26" fmla="*/ 1 w 53"/>
                <a:gd name="T27" fmla="*/ 3 h 18"/>
                <a:gd name="T28" fmla="*/ 2 w 53"/>
                <a:gd name="T29" fmla="*/ 2 h 18"/>
                <a:gd name="T30" fmla="*/ 2 w 53"/>
                <a:gd name="T31" fmla="*/ 2 h 18"/>
                <a:gd name="T32" fmla="*/ 3 w 53"/>
                <a:gd name="T33" fmla="*/ 2 h 18"/>
                <a:gd name="T34" fmla="*/ 4 w 53"/>
                <a:gd name="T35" fmla="*/ 1 h 18"/>
                <a:gd name="T36" fmla="*/ 5 w 53"/>
                <a:gd name="T37" fmla="*/ 1 h 18"/>
                <a:gd name="T38" fmla="*/ 6 w 53"/>
                <a:gd name="T39" fmla="*/ 1 h 18"/>
                <a:gd name="T40" fmla="*/ 6 w 53"/>
                <a:gd name="T41" fmla="*/ 0 h 18"/>
                <a:gd name="T42" fmla="*/ 9 w 53"/>
                <a:gd name="T43" fmla="*/ 0 h 18"/>
                <a:gd name="T44" fmla="*/ 12 w 53"/>
                <a:gd name="T45" fmla="*/ 0 h 18"/>
                <a:gd name="T46" fmla="*/ 15 w 53"/>
                <a:gd name="T47" fmla="*/ 1 h 18"/>
                <a:gd name="T48" fmla="*/ 19 w 53"/>
                <a:gd name="T49" fmla="*/ 1 h 18"/>
                <a:gd name="T50" fmla="*/ 23 w 53"/>
                <a:gd name="T51" fmla="*/ 1 h 18"/>
                <a:gd name="T52" fmla="*/ 27 w 53"/>
                <a:gd name="T53" fmla="*/ 2 h 18"/>
                <a:gd name="T54" fmla="*/ 27 w 53"/>
                <a:gd name="T55" fmla="*/ 2 h 18"/>
                <a:gd name="T56" fmla="*/ 28 w 53"/>
                <a:gd name="T57" fmla="*/ 2 h 18"/>
                <a:gd name="T58" fmla="*/ 29 w 53"/>
                <a:gd name="T59" fmla="*/ 3 h 18"/>
                <a:gd name="T60" fmla="*/ 30 w 53"/>
                <a:gd name="T61" fmla="*/ 3 h 18"/>
                <a:gd name="T62" fmla="*/ 32 w 53"/>
                <a:gd name="T63" fmla="*/ 4 h 18"/>
                <a:gd name="T64" fmla="*/ 33 w 53"/>
                <a:gd name="T65" fmla="*/ 4 h 18"/>
                <a:gd name="T66" fmla="*/ 36 w 53"/>
                <a:gd name="T67" fmla="*/ 6 h 18"/>
                <a:gd name="T68" fmla="*/ 39 w 53"/>
                <a:gd name="T69" fmla="*/ 8 h 18"/>
                <a:gd name="T70" fmla="*/ 41 w 53"/>
                <a:gd name="T71" fmla="*/ 8 h 18"/>
                <a:gd name="T72" fmla="*/ 44 w 53"/>
                <a:gd name="T73" fmla="*/ 10 h 18"/>
                <a:gd name="T74" fmla="*/ 47 w 53"/>
                <a:gd name="T75" fmla="*/ 11 h 18"/>
                <a:gd name="T76" fmla="*/ 49 w 53"/>
                <a:gd name="T77" fmla="*/ 12 h 18"/>
                <a:gd name="T78" fmla="*/ 50 w 53"/>
                <a:gd name="T79" fmla="*/ 13 h 18"/>
                <a:gd name="T80" fmla="*/ 51 w 53"/>
                <a:gd name="T81" fmla="*/ 13 h 18"/>
                <a:gd name="T82" fmla="*/ 52 w 53"/>
                <a:gd name="T83" fmla="*/ 14 h 18"/>
                <a:gd name="T84" fmla="*/ 52 w 53"/>
                <a:gd name="T85" fmla="*/ 15 h 18"/>
                <a:gd name="T86" fmla="*/ 52 w 53"/>
                <a:gd name="T87" fmla="*/ 16 h 18"/>
                <a:gd name="T88" fmla="*/ 52 w 53"/>
                <a:gd name="T89" fmla="*/ 17 h 18"/>
                <a:gd name="T90" fmla="*/ 53 w 53"/>
                <a:gd name="T9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18">
                  <a:moveTo>
                    <a:pt x="0" y="17"/>
                  </a:move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3" y="1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6" y="6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7" y="11"/>
                  </a:lnTo>
                  <a:lnTo>
                    <a:pt x="49" y="12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7"/>
                  </a:lnTo>
                  <a:lnTo>
                    <a:pt x="53" y="18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43" name="Freeform 581"/>
            <p:cNvSpPr>
              <a:spLocks/>
            </p:cNvSpPr>
            <p:nvPr/>
          </p:nvSpPr>
          <p:spPr bwMode="auto">
            <a:xfrm>
              <a:off x="6385578" y="2942157"/>
              <a:ext cx="10629" cy="143491"/>
            </a:xfrm>
            <a:custGeom>
              <a:avLst/>
              <a:gdLst>
                <a:gd name="T0" fmla="*/ 0 w 4"/>
                <a:gd name="T1" fmla="*/ 0 h 54"/>
                <a:gd name="T2" fmla="*/ 0 w 4"/>
                <a:gd name="T3" fmla="*/ 2 h 54"/>
                <a:gd name="T4" fmla="*/ 0 w 4"/>
                <a:gd name="T5" fmla="*/ 2 h 54"/>
                <a:gd name="T6" fmla="*/ 1 w 4"/>
                <a:gd name="T7" fmla="*/ 4 h 54"/>
                <a:gd name="T8" fmla="*/ 1 w 4"/>
                <a:gd name="T9" fmla="*/ 5 h 54"/>
                <a:gd name="T10" fmla="*/ 1 w 4"/>
                <a:gd name="T11" fmla="*/ 5 h 54"/>
                <a:gd name="T12" fmla="*/ 1 w 4"/>
                <a:gd name="T13" fmla="*/ 8 h 54"/>
                <a:gd name="T14" fmla="*/ 1 w 4"/>
                <a:gd name="T15" fmla="*/ 19 h 54"/>
                <a:gd name="T16" fmla="*/ 1 w 4"/>
                <a:gd name="T17" fmla="*/ 23 h 54"/>
                <a:gd name="T18" fmla="*/ 1 w 4"/>
                <a:gd name="T19" fmla="*/ 29 h 54"/>
                <a:gd name="T20" fmla="*/ 1 w 4"/>
                <a:gd name="T21" fmla="*/ 30 h 54"/>
                <a:gd name="T22" fmla="*/ 1 w 4"/>
                <a:gd name="T23" fmla="*/ 30 h 54"/>
                <a:gd name="T24" fmla="*/ 1 w 4"/>
                <a:gd name="T25" fmla="*/ 34 h 54"/>
                <a:gd name="T26" fmla="*/ 1 w 4"/>
                <a:gd name="T27" fmla="*/ 40 h 54"/>
                <a:gd name="T28" fmla="*/ 1 w 4"/>
                <a:gd name="T29" fmla="*/ 42 h 54"/>
                <a:gd name="T30" fmla="*/ 1 w 4"/>
                <a:gd name="T31" fmla="*/ 45 h 54"/>
                <a:gd name="T32" fmla="*/ 1 w 4"/>
                <a:gd name="T33" fmla="*/ 46 h 54"/>
                <a:gd name="T34" fmla="*/ 2 w 4"/>
                <a:gd name="T35" fmla="*/ 47 h 54"/>
                <a:gd name="T36" fmla="*/ 2 w 4"/>
                <a:gd name="T37" fmla="*/ 49 h 54"/>
                <a:gd name="T38" fmla="*/ 2 w 4"/>
                <a:gd name="T39" fmla="*/ 50 h 54"/>
                <a:gd name="T40" fmla="*/ 3 w 4"/>
                <a:gd name="T41" fmla="*/ 52 h 54"/>
                <a:gd name="T42" fmla="*/ 4 w 4"/>
                <a:gd name="T43" fmla="*/ 53 h 54"/>
                <a:gd name="T44" fmla="*/ 4 w 4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5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8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4" y="53"/>
                  </a:lnTo>
                  <a:lnTo>
                    <a:pt x="4" y="54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44" name="Freeform 582"/>
            <p:cNvSpPr>
              <a:spLocks/>
            </p:cNvSpPr>
            <p:nvPr/>
          </p:nvSpPr>
          <p:spPr bwMode="auto">
            <a:xfrm>
              <a:off x="6396207" y="3085648"/>
              <a:ext cx="2658" cy="164748"/>
            </a:xfrm>
            <a:custGeom>
              <a:avLst/>
              <a:gdLst>
                <a:gd name="T0" fmla="*/ 0 w 1"/>
                <a:gd name="T1" fmla="*/ 0 h 62"/>
                <a:gd name="T2" fmla="*/ 1 w 1"/>
                <a:gd name="T3" fmla="*/ 1 h 62"/>
                <a:gd name="T4" fmla="*/ 1 w 1"/>
                <a:gd name="T5" fmla="*/ 2 h 62"/>
                <a:gd name="T6" fmla="*/ 1 w 1"/>
                <a:gd name="T7" fmla="*/ 3 h 62"/>
                <a:gd name="T8" fmla="*/ 1 w 1"/>
                <a:gd name="T9" fmla="*/ 6 h 62"/>
                <a:gd name="T10" fmla="*/ 1 w 1"/>
                <a:gd name="T11" fmla="*/ 9 h 62"/>
                <a:gd name="T12" fmla="*/ 1 w 1"/>
                <a:gd name="T13" fmla="*/ 10 h 62"/>
                <a:gd name="T14" fmla="*/ 1 w 1"/>
                <a:gd name="T15" fmla="*/ 14 h 62"/>
                <a:gd name="T16" fmla="*/ 1 w 1"/>
                <a:gd name="T17" fmla="*/ 22 h 62"/>
                <a:gd name="T18" fmla="*/ 1 w 1"/>
                <a:gd name="T19" fmla="*/ 25 h 62"/>
                <a:gd name="T20" fmla="*/ 1 w 1"/>
                <a:gd name="T21" fmla="*/ 28 h 62"/>
                <a:gd name="T22" fmla="*/ 1 w 1"/>
                <a:gd name="T23" fmla="*/ 33 h 62"/>
                <a:gd name="T24" fmla="*/ 1 w 1"/>
                <a:gd name="T25" fmla="*/ 45 h 62"/>
                <a:gd name="T26" fmla="*/ 1 w 1"/>
                <a:gd name="T27" fmla="*/ 53 h 62"/>
                <a:gd name="T28" fmla="*/ 1 w 1"/>
                <a:gd name="T29" fmla="*/ 56 h 62"/>
                <a:gd name="T30" fmla="*/ 0 w 1"/>
                <a:gd name="T31" fmla="*/ 61 h 62"/>
                <a:gd name="T32" fmla="*/ 0 w 1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62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6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4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1" y="45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0" y="61"/>
                  </a:lnTo>
                  <a:lnTo>
                    <a:pt x="0" y="62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45" name="Freeform 583"/>
            <p:cNvSpPr>
              <a:spLocks/>
            </p:cNvSpPr>
            <p:nvPr/>
          </p:nvSpPr>
          <p:spPr bwMode="auto">
            <a:xfrm>
              <a:off x="6247402" y="3250396"/>
              <a:ext cx="148805" cy="217893"/>
            </a:xfrm>
            <a:custGeom>
              <a:avLst/>
              <a:gdLst>
                <a:gd name="T0" fmla="*/ 56 w 56"/>
                <a:gd name="T1" fmla="*/ 0 h 82"/>
                <a:gd name="T2" fmla="*/ 56 w 56"/>
                <a:gd name="T3" fmla="*/ 2 h 82"/>
                <a:gd name="T4" fmla="*/ 56 w 56"/>
                <a:gd name="T5" fmla="*/ 5 h 82"/>
                <a:gd name="T6" fmla="*/ 56 w 56"/>
                <a:gd name="T7" fmla="*/ 5 h 82"/>
                <a:gd name="T8" fmla="*/ 56 w 56"/>
                <a:gd name="T9" fmla="*/ 6 h 82"/>
                <a:gd name="T10" fmla="*/ 56 w 56"/>
                <a:gd name="T11" fmla="*/ 8 h 82"/>
                <a:gd name="T12" fmla="*/ 55 w 56"/>
                <a:gd name="T13" fmla="*/ 9 h 82"/>
                <a:gd name="T14" fmla="*/ 55 w 56"/>
                <a:gd name="T15" fmla="*/ 14 h 82"/>
                <a:gd name="T16" fmla="*/ 55 w 56"/>
                <a:gd name="T17" fmla="*/ 18 h 82"/>
                <a:gd name="T18" fmla="*/ 55 w 56"/>
                <a:gd name="T19" fmla="*/ 19 h 82"/>
                <a:gd name="T20" fmla="*/ 55 w 56"/>
                <a:gd name="T21" fmla="*/ 19 h 82"/>
                <a:gd name="T22" fmla="*/ 55 w 56"/>
                <a:gd name="T23" fmla="*/ 20 h 82"/>
                <a:gd name="T24" fmla="*/ 54 w 56"/>
                <a:gd name="T25" fmla="*/ 22 h 82"/>
                <a:gd name="T26" fmla="*/ 54 w 56"/>
                <a:gd name="T27" fmla="*/ 27 h 82"/>
                <a:gd name="T28" fmla="*/ 54 w 56"/>
                <a:gd name="T29" fmla="*/ 29 h 82"/>
                <a:gd name="T30" fmla="*/ 54 w 56"/>
                <a:gd name="T31" fmla="*/ 33 h 82"/>
                <a:gd name="T32" fmla="*/ 53 w 56"/>
                <a:gd name="T33" fmla="*/ 40 h 82"/>
                <a:gd name="T34" fmla="*/ 53 w 56"/>
                <a:gd name="T35" fmla="*/ 42 h 82"/>
                <a:gd name="T36" fmla="*/ 52 w 56"/>
                <a:gd name="T37" fmla="*/ 43 h 82"/>
                <a:gd name="T38" fmla="*/ 52 w 56"/>
                <a:gd name="T39" fmla="*/ 45 h 82"/>
                <a:gd name="T40" fmla="*/ 51 w 56"/>
                <a:gd name="T41" fmla="*/ 48 h 82"/>
                <a:gd name="T42" fmla="*/ 51 w 56"/>
                <a:gd name="T43" fmla="*/ 52 h 82"/>
                <a:gd name="T44" fmla="*/ 51 w 56"/>
                <a:gd name="T45" fmla="*/ 54 h 82"/>
                <a:gd name="T46" fmla="*/ 51 w 56"/>
                <a:gd name="T47" fmla="*/ 54 h 82"/>
                <a:gd name="T48" fmla="*/ 51 w 56"/>
                <a:gd name="T49" fmla="*/ 56 h 82"/>
                <a:gd name="T50" fmla="*/ 50 w 56"/>
                <a:gd name="T51" fmla="*/ 59 h 82"/>
                <a:gd name="T52" fmla="*/ 49 w 56"/>
                <a:gd name="T53" fmla="*/ 62 h 82"/>
                <a:gd name="T54" fmla="*/ 49 w 56"/>
                <a:gd name="T55" fmla="*/ 64 h 82"/>
                <a:gd name="T56" fmla="*/ 48 w 56"/>
                <a:gd name="T57" fmla="*/ 70 h 82"/>
                <a:gd name="T58" fmla="*/ 47 w 56"/>
                <a:gd name="T59" fmla="*/ 74 h 82"/>
                <a:gd name="T60" fmla="*/ 46 w 56"/>
                <a:gd name="T61" fmla="*/ 79 h 82"/>
                <a:gd name="T62" fmla="*/ 46 w 56"/>
                <a:gd name="T63" fmla="*/ 82 h 82"/>
                <a:gd name="T64" fmla="*/ 40 w 56"/>
                <a:gd name="T65" fmla="*/ 82 h 82"/>
                <a:gd name="T66" fmla="*/ 37 w 56"/>
                <a:gd name="T67" fmla="*/ 81 h 82"/>
                <a:gd name="T68" fmla="*/ 33 w 56"/>
                <a:gd name="T69" fmla="*/ 80 h 82"/>
                <a:gd name="T70" fmla="*/ 28 w 56"/>
                <a:gd name="T71" fmla="*/ 79 h 82"/>
                <a:gd name="T72" fmla="*/ 23 w 56"/>
                <a:gd name="T73" fmla="*/ 79 h 82"/>
                <a:gd name="T74" fmla="*/ 18 w 56"/>
                <a:gd name="T75" fmla="*/ 78 h 82"/>
                <a:gd name="T76" fmla="*/ 16 w 56"/>
                <a:gd name="T77" fmla="*/ 78 h 82"/>
                <a:gd name="T78" fmla="*/ 14 w 56"/>
                <a:gd name="T79" fmla="*/ 77 h 82"/>
                <a:gd name="T80" fmla="*/ 14 w 56"/>
                <a:gd name="T81" fmla="*/ 76 h 82"/>
                <a:gd name="T82" fmla="*/ 13 w 56"/>
                <a:gd name="T83" fmla="*/ 75 h 82"/>
                <a:gd name="T84" fmla="*/ 12 w 56"/>
                <a:gd name="T85" fmla="*/ 74 h 82"/>
                <a:gd name="T86" fmla="*/ 12 w 56"/>
                <a:gd name="T87" fmla="*/ 71 h 82"/>
                <a:gd name="T88" fmla="*/ 11 w 56"/>
                <a:gd name="T89" fmla="*/ 68 h 82"/>
                <a:gd name="T90" fmla="*/ 11 w 56"/>
                <a:gd name="T91" fmla="*/ 65 h 82"/>
                <a:gd name="T92" fmla="*/ 10 w 56"/>
                <a:gd name="T93" fmla="*/ 63 h 82"/>
                <a:gd name="T94" fmla="*/ 10 w 56"/>
                <a:gd name="T95" fmla="*/ 62 h 82"/>
                <a:gd name="T96" fmla="*/ 10 w 56"/>
                <a:gd name="T97" fmla="*/ 59 h 82"/>
                <a:gd name="T98" fmla="*/ 11 w 56"/>
                <a:gd name="T99" fmla="*/ 57 h 82"/>
                <a:gd name="T100" fmla="*/ 11 w 56"/>
                <a:gd name="T101" fmla="*/ 53 h 82"/>
                <a:gd name="T102" fmla="*/ 11 w 56"/>
                <a:gd name="T103" fmla="*/ 48 h 82"/>
                <a:gd name="T104" fmla="*/ 12 w 56"/>
                <a:gd name="T105" fmla="*/ 45 h 82"/>
                <a:gd name="T106" fmla="*/ 12 w 56"/>
                <a:gd name="T107" fmla="*/ 43 h 82"/>
                <a:gd name="T108" fmla="*/ 13 w 56"/>
                <a:gd name="T109" fmla="*/ 41 h 82"/>
                <a:gd name="T110" fmla="*/ 13 w 56"/>
                <a:gd name="T111" fmla="*/ 39 h 82"/>
                <a:gd name="T112" fmla="*/ 13 w 56"/>
                <a:gd name="T113" fmla="*/ 39 h 82"/>
                <a:gd name="T114" fmla="*/ 11 w 56"/>
                <a:gd name="T115" fmla="*/ 35 h 82"/>
                <a:gd name="T116" fmla="*/ 8 w 56"/>
                <a:gd name="T117" fmla="*/ 30 h 82"/>
                <a:gd name="T118" fmla="*/ 5 w 56"/>
                <a:gd name="T119" fmla="*/ 25 h 82"/>
                <a:gd name="T120" fmla="*/ 3 w 56"/>
                <a:gd name="T121" fmla="*/ 22 h 82"/>
                <a:gd name="T122" fmla="*/ 1 w 56"/>
                <a:gd name="T123" fmla="*/ 19 h 82"/>
                <a:gd name="T124" fmla="*/ 0 w 56"/>
                <a:gd name="T125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" h="82">
                  <a:moveTo>
                    <a:pt x="56" y="0"/>
                  </a:moveTo>
                  <a:lnTo>
                    <a:pt x="56" y="2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5" y="9"/>
                  </a:lnTo>
                  <a:lnTo>
                    <a:pt x="55" y="14"/>
                  </a:lnTo>
                  <a:lnTo>
                    <a:pt x="55" y="18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5" y="20"/>
                  </a:lnTo>
                  <a:lnTo>
                    <a:pt x="54" y="22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33"/>
                  </a:lnTo>
                  <a:lnTo>
                    <a:pt x="53" y="40"/>
                  </a:lnTo>
                  <a:lnTo>
                    <a:pt x="53" y="42"/>
                  </a:lnTo>
                  <a:lnTo>
                    <a:pt x="52" y="43"/>
                  </a:lnTo>
                  <a:lnTo>
                    <a:pt x="52" y="45"/>
                  </a:lnTo>
                  <a:lnTo>
                    <a:pt x="51" y="48"/>
                  </a:lnTo>
                  <a:lnTo>
                    <a:pt x="51" y="52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0" y="59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8" y="70"/>
                  </a:lnTo>
                  <a:lnTo>
                    <a:pt x="47" y="74"/>
                  </a:lnTo>
                  <a:lnTo>
                    <a:pt x="46" y="79"/>
                  </a:lnTo>
                  <a:lnTo>
                    <a:pt x="46" y="82"/>
                  </a:lnTo>
                  <a:lnTo>
                    <a:pt x="40" y="82"/>
                  </a:lnTo>
                  <a:lnTo>
                    <a:pt x="37" y="81"/>
                  </a:lnTo>
                  <a:lnTo>
                    <a:pt x="33" y="80"/>
                  </a:lnTo>
                  <a:lnTo>
                    <a:pt x="28" y="79"/>
                  </a:lnTo>
                  <a:lnTo>
                    <a:pt x="23" y="79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3" y="75"/>
                  </a:lnTo>
                  <a:lnTo>
                    <a:pt x="12" y="74"/>
                  </a:lnTo>
                  <a:lnTo>
                    <a:pt x="12" y="71"/>
                  </a:lnTo>
                  <a:lnTo>
                    <a:pt x="11" y="68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8"/>
                  </a:lnTo>
                  <a:lnTo>
                    <a:pt x="12" y="45"/>
                  </a:lnTo>
                  <a:lnTo>
                    <a:pt x="12" y="43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1" y="35"/>
                  </a:lnTo>
                  <a:lnTo>
                    <a:pt x="8" y="30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7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46" name="Freeform 584"/>
            <p:cNvSpPr>
              <a:spLocks/>
            </p:cNvSpPr>
            <p:nvPr/>
          </p:nvSpPr>
          <p:spPr bwMode="auto">
            <a:xfrm>
              <a:off x="5341285" y="3205223"/>
              <a:ext cx="151463" cy="82375"/>
            </a:xfrm>
            <a:custGeom>
              <a:avLst/>
              <a:gdLst>
                <a:gd name="T0" fmla="*/ 0 w 57"/>
                <a:gd name="T1" fmla="*/ 31 h 31"/>
                <a:gd name="T2" fmla="*/ 4 w 57"/>
                <a:gd name="T3" fmla="*/ 28 h 31"/>
                <a:gd name="T4" fmla="*/ 16 w 57"/>
                <a:gd name="T5" fmla="*/ 23 h 31"/>
                <a:gd name="T6" fmla="*/ 21 w 57"/>
                <a:gd name="T7" fmla="*/ 21 h 31"/>
                <a:gd name="T8" fmla="*/ 24 w 57"/>
                <a:gd name="T9" fmla="*/ 19 h 31"/>
                <a:gd name="T10" fmla="*/ 30 w 57"/>
                <a:gd name="T11" fmla="*/ 17 h 31"/>
                <a:gd name="T12" fmla="*/ 35 w 57"/>
                <a:gd name="T13" fmla="*/ 14 h 31"/>
                <a:gd name="T14" fmla="*/ 46 w 57"/>
                <a:gd name="T15" fmla="*/ 7 h 31"/>
                <a:gd name="T16" fmla="*/ 57 w 57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1">
                  <a:moveTo>
                    <a:pt x="0" y="31"/>
                  </a:moveTo>
                  <a:lnTo>
                    <a:pt x="4" y="28"/>
                  </a:lnTo>
                  <a:lnTo>
                    <a:pt x="16" y="23"/>
                  </a:lnTo>
                  <a:lnTo>
                    <a:pt x="21" y="21"/>
                  </a:lnTo>
                  <a:lnTo>
                    <a:pt x="24" y="19"/>
                  </a:lnTo>
                  <a:lnTo>
                    <a:pt x="30" y="17"/>
                  </a:lnTo>
                  <a:lnTo>
                    <a:pt x="35" y="14"/>
                  </a:lnTo>
                  <a:lnTo>
                    <a:pt x="46" y="7"/>
                  </a:lnTo>
                  <a:lnTo>
                    <a:pt x="57" y="0"/>
                  </a:lnTo>
                </a:path>
              </a:pathLst>
            </a:custGeom>
            <a:noFill/>
            <a:ln w="508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47" name="Freeform 585"/>
            <p:cNvSpPr>
              <a:spLocks/>
            </p:cNvSpPr>
            <p:nvPr/>
          </p:nvSpPr>
          <p:spPr bwMode="auto">
            <a:xfrm>
              <a:off x="6183628" y="2896984"/>
              <a:ext cx="61117" cy="42516"/>
            </a:xfrm>
            <a:custGeom>
              <a:avLst/>
              <a:gdLst>
                <a:gd name="T0" fmla="*/ 0 w 23"/>
                <a:gd name="T1" fmla="*/ 0 h 16"/>
                <a:gd name="T2" fmla="*/ 1 w 23"/>
                <a:gd name="T3" fmla="*/ 2 h 16"/>
                <a:gd name="T4" fmla="*/ 2 w 23"/>
                <a:gd name="T5" fmla="*/ 3 h 16"/>
                <a:gd name="T6" fmla="*/ 4 w 23"/>
                <a:gd name="T7" fmla="*/ 3 h 16"/>
                <a:gd name="T8" fmla="*/ 5 w 23"/>
                <a:gd name="T9" fmla="*/ 4 h 16"/>
                <a:gd name="T10" fmla="*/ 7 w 23"/>
                <a:gd name="T11" fmla="*/ 4 h 16"/>
                <a:gd name="T12" fmla="*/ 9 w 23"/>
                <a:gd name="T13" fmla="*/ 5 h 16"/>
                <a:gd name="T14" fmla="*/ 10 w 23"/>
                <a:gd name="T15" fmla="*/ 6 h 16"/>
                <a:gd name="T16" fmla="*/ 11 w 23"/>
                <a:gd name="T17" fmla="*/ 7 h 16"/>
                <a:gd name="T18" fmla="*/ 11 w 23"/>
                <a:gd name="T19" fmla="*/ 10 h 16"/>
                <a:gd name="T20" fmla="*/ 12 w 23"/>
                <a:gd name="T21" fmla="*/ 12 h 16"/>
                <a:gd name="T22" fmla="*/ 13 w 23"/>
                <a:gd name="T23" fmla="*/ 13 h 16"/>
                <a:gd name="T24" fmla="*/ 14 w 23"/>
                <a:gd name="T25" fmla="*/ 13 h 16"/>
                <a:gd name="T26" fmla="*/ 17 w 23"/>
                <a:gd name="T27" fmla="*/ 13 h 16"/>
                <a:gd name="T28" fmla="*/ 20 w 23"/>
                <a:gd name="T29" fmla="*/ 14 h 16"/>
                <a:gd name="T30" fmla="*/ 21 w 23"/>
                <a:gd name="T31" fmla="*/ 14 h 16"/>
                <a:gd name="T32" fmla="*/ 23 w 23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6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3" y="16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48" name="Freeform 586"/>
            <p:cNvSpPr>
              <a:spLocks/>
            </p:cNvSpPr>
            <p:nvPr/>
          </p:nvSpPr>
          <p:spPr bwMode="auto">
            <a:xfrm>
              <a:off x="6183628" y="2896984"/>
              <a:ext cx="10629" cy="37201"/>
            </a:xfrm>
            <a:custGeom>
              <a:avLst/>
              <a:gdLst>
                <a:gd name="T0" fmla="*/ 0 w 4"/>
                <a:gd name="T1" fmla="*/ 0 h 14"/>
                <a:gd name="T2" fmla="*/ 1 w 4"/>
                <a:gd name="T3" fmla="*/ 2 h 14"/>
                <a:gd name="T4" fmla="*/ 1 w 4"/>
                <a:gd name="T5" fmla="*/ 4 h 14"/>
                <a:gd name="T6" fmla="*/ 1 w 4"/>
                <a:gd name="T7" fmla="*/ 5 h 14"/>
                <a:gd name="T8" fmla="*/ 3 w 4"/>
                <a:gd name="T9" fmla="*/ 7 h 14"/>
                <a:gd name="T10" fmla="*/ 4 w 4"/>
                <a:gd name="T11" fmla="*/ 7 h 14"/>
                <a:gd name="T12" fmla="*/ 4 w 4"/>
                <a:gd name="T13" fmla="*/ 10 h 14"/>
                <a:gd name="T14" fmla="*/ 4 w 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4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49" name="Freeform 587"/>
            <p:cNvSpPr>
              <a:spLocks/>
            </p:cNvSpPr>
            <p:nvPr/>
          </p:nvSpPr>
          <p:spPr bwMode="auto">
            <a:xfrm>
              <a:off x="6154398" y="2857126"/>
              <a:ext cx="29230" cy="39859"/>
            </a:xfrm>
            <a:custGeom>
              <a:avLst/>
              <a:gdLst>
                <a:gd name="T0" fmla="*/ 0 w 11"/>
                <a:gd name="T1" fmla="*/ 0 h 15"/>
                <a:gd name="T2" fmla="*/ 2 w 11"/>
                <a:gd name="T3" fmla="*/ 0 h 15"/>
                <a:gd name="T4" fmla="*/ 3 w 11"/>
                <a:gd name="T5" fmla="*/ 0 h 15"/>
                <a:gd name="T6" fmla="*/ 5 w 11"/>
                <a:gd name="T7" fmla="*/ 1 h 15"/>
                <a:gd name="T8" fmla="*/ 6 w 11"/>
                <a:gd name="T9" fmla="*/ 2 h 15"/>
                <a:gd name="T10" fmla="*/ 7 w 11"/>
                <a:gd name="T11" fmla="*/ 3 h 15"/>
                <a:gd name="T12" fmla="*/ 9 w 11"/>
                <a:gd name="T13" fmla="*/ 5 h 15"/>
                <a:gd name="T14" fmla="*/ 9 w 11"/>
                <a:gd name="T15" fmla="*/ 7 h 15"/>
                <a:gd name="T16" fmla="*/ 10 w 11"/>
                <a:gd name="T17" fmla="*/ 12 h 15"/>
                <a:gd name="T18" fmla="*/ 11 w 11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10" y="12"/>
                  </a:lnTo>
                  <a:lnTo>
                    <a:pt x="11" y="15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50" name="Freeform 588"/>
            <p:cNvSpPr>
              <a:spLocks/>
            </p:cNvSpPr>
            <p:nvPr/>
          </p:nvSpPr>
          <p:spPr bwMode="auto">
            <a:xfrm>
              <a:off x="5742528" y="1669342"/>
              <a:ext cx="411872" cy="1187784"/>
            </a:xfrm>
            <a:custGeom>
              <a:avLst/>
              <a:gdLst>
                <a:gd name="T0" fmla="*/ 6 w 155"/>
                <a:gd name="T1" fmla="*/ 9 h 447"/>
                <a:gd name="T2" fmla="*/ 12 w 155"/>
                <a:gd name="T3" fmla="*/ 17 h 447"/>
                <a:gd name="T4" fmla="*/ 13 w 155"/>
                <a:gd name="T5" fmla="*/ 22 h 447"/>
                <a:gd name="T6" fmla="*/ 16 w 155"/>
                <a:gd name="T7" fmla="*/ 36 h 447"/>
                <a:gd name="T8" fmla="*/ 20 w 155"/>
                <a:gd name="T9" fmla="*/ 51 h 447"/>
                <a:gd name="T10" fmla="*/ 23 w 155"/>
                <a:gd name="T11" fmla="*/ 65 h 447"/>
                <a:gd name="T12" fmla="*/ 26 w 155"/>
                <a:gd name="T13" fmla="*/ 79 h 447"/>
                <a:gd name="T14" fmla="*/ 29 w 155"/>
                <a:gd name="T15" fmla="*/ 94 h 447"/>
                <a:gd name="T16" fmla="*/ 31 w 155"/>
                <a:gd name="T17" fmla="*/ 109 h 447"/>
                <a:gd name="T18" fmla="*/ 32 w 155"/>
                <a:gd name="T19" fmla="*/ 121 h 447"/>
                <a:gd name="T20" fmla="*/ 35 w 155"/>
                <a:gd name="T21" fmla="*/ 137 h 447"/>
                <a:gd name="T22" fmla="*/ 37 w 155"/>
                <a:gd name="T23" fmla="*/ 152 h 447"/>
                <a:gd name="T24" fmla="*/ 38 w 155"/>
                <a:gd name="T25" fmla="*/ 160 h 447"/>
                <a:gd name="T26" fmla="*/ 39 w 155"/>
                <a:gd name="T27" fmla="*/ 170 h 447"/>
                <a:gd name="T28" fmla="*/ 41 w 155"/>
                <a:gd name="T29" fmla="*/ 185 h 447"/>
                <a:gd name="T30" fmla="*/ 43 w 155"/>
                <a:gd name="T31" fmla="*/ 199 h 447"/>
                <a:gd name="T32" fmla="*/ 43 w 155"/>
                <a:gd name="T33" fmla="*/ 210 h 447"/>
                <a:gd name="T34" fmla="*/ 41 w 155"/>
                <a:gd name="T35" fmla="*/ 216 h 447"/>
                <a:gd name="T36" fmla="*/ 38 w 155"/>
                <a:gd name="T37" fmla="*/ 222 h 447"/>
                <a:gd name="T38" fmla="*/ 29 w 155"/>
                <a:gd name="T39" fmla="*/ 234 h 447"/>
                <a:gd name="T40" fmla="*/ 23 w 155"/>
                <a:gd name="T41" fmla="*/ 242 h 447"/>
                <a:gd name="T42" fmla="*/ 20 w 155"/>
                <a:gd name="T43" fmla="*/ 248 h 447"/>
                <a:gd name="T44" fmla="*/ 15 w 155"/>
                <a:gd name="T45" fmla="*/ 261 h 447"/>
                <a:gd name="T46" fmla="*/ 13 w 155"/>
                <a:gd name="T47" fmla="*/ 268 h 447"/>
                <a:gd name="T48" fmla="*/ 11 w 155"/>
                <a:gd name="T49" fmla="*/ 281 h 447"/>
                <a:gd name="T50" fmla="*/ 7 w 155"/>
                <a:gd name="T51" fmla="*/ 296 h 447"/>
                <a:gd name="T52" fmla="*/ 6 w 155"/>
                <a:gd name="T53" fmla="*/ 303 h 447"/>
                <a:gd name="T54" fmla="*/ 9 w 155"/>
                <a:gd name="T55" fmla="*/ 307 h 447"/>
                <a:gd name="T56" fmla="*/ 17 w 155"/>
                <a:gd name="T57" fmla="*/ 316 h 447"/>
                <a:gd name="T58" fmla="*/ 21 w 155"/>
                <a:gd name="T59" fmla="*/ 321 h 447"/>
                <a:gd name="T60" fmla="*/ 23 w 155"/>
                <a:gd name="T61" fmla="*/ 326 h 447"/>
                <a:gd name="T62" fmla="*/ 26 w 155"/>
                <a:gd name="T63" fmla="*/ 339 h 447"/>
                <a:gd name="T64" fmla="*/ 28 w 155"/>
                <a:gd name="T65" fmla="*/ 344 h 447"/>
                <a:gd name="T66" fmla="*/ 32 w 155"/>
                <a:gd name="T67" fmla="*/ 347 h 447"/>
                <a:gd name="T68" fmla="*/ 40 w 155"/>
                <a:gd name="T69" fmla="*/ 350 h 447"/>
                <a:gd name="T70" fmla="*/ 49 w 155"/>
                <a:gd name="T71" fmla="*/ 354 h 447"/>
                <a:gd name="T72" fmla="*/ 52 w 155"/>
                <a:gd name="T73" fmla="*/ 357 h 447"/>
                <a:gd name="T74" fmla="*/ 58 w 155"/>
                <a:gd name="T75" fmla="*/ 365 h 447"/>
                <a:gd name="T76" fmla="*/ 67 w 155"/>
                <a:gd name="T77" fmla="*/ 377 h 447"/>
                <a:gd name="T78" fmla="*/ 76 w 155"/>
                <a:gd name="T79" fmla="*/ 390 h 447"/>
                <a:gd name="T80" fmla="*/ 85 w 155"/>
                <a:gd name="T81" fmla="*/ 401 h 447"/>
                <a:gd name="T82" fmla="*/ 96 w 155"/>
                <a:gd name="T83" fmla="*/ 417 h 447"/>
                <a:gd name="T84" fmla="*/ 103 w 155"/>
                <a:gd name="T85" fmla="*/ 424 h 447"/>
                <a:gd name="T86" fmla="*/ 107 w 155"/>
                <a:gd name="T87" fmla="*/ 430 h 447"/>
                <a:gd name="T88" fmla="*/ 114 w 155"/>
                <a:gd name="T89" fmla="*/ 433 h 447"/>
                <a:gd name="T90" fmla="*/ 127 w 155"/>
                <a:gd name="T91" fmla="*/ 440 h 447"/>
                <a:gd name="T92" fmla="*/ 137 w 155"/>
                <a:gd name="T93" fmla="*/ 444 h 447"/>
                <a:gd name="T94" fmla="*/ 143 w 155"/>
                <a:gd name="T95" fmla="*/ 447 h 447"/>
                <a:gd name="T96" fmla="*/ 155 w 155"/>
                <a:gd name="T97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447">
                  <a:moveTo>
                    <a:pt x="0" y="0"/>
                  </a:moveTo>
                  <a:lnTo>
                    <a:pt x="2" y="3"/>
                  </a:lnTo>
                  <a:lnTo>
                    <a:pt x="6" y="9"/>
                  </a:lnTo>
                  <a:lnTo>
                    <a:pt x="9" y="13"/>
                  </a:lnTo>
                  <a:lnTo>
                    <a:pt x="10" y="16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3" y="22"/>
                  </a:lnTo>
                  <a:lnTo>
                    <a:pt x="14" y="27"/>
                  </a:lnTo>
                  <a:lnTo>
                    <a:pt x="15" y="32"/>
                  </a:lnTo>
                  <a:lnTo>
                    <a:pt x="16" y="36"/>
                  </a:lnTo>
                  <a:lnTo>
                    <a:pt x="17" y="41"/>
                  </a:lnTo>
                  <a:lnTo>
                    <a:pt x="18" y="46"/>
                  </a:lnTo>
                  <a:lnTo>
                    <a:pt x="20" y="51"/>
                  </a:lnTo>
                  <a:lnTo>
                    <a:pt x="21" y="55"/>
                  </a:lnTo>
                  <a:lnTo>
                    <a:pt x="21" y="60"/>
                  </a:lnTo>
                  <a:lnTo>
                    <a:pt x="23" y="65"/>
                  </a:lnTo>
                  <a:lnTo>
                    <a:pt x="23" y="69"/>
                  </a:lnTo>
                  <a:lnTo>
                    <a:pt x="25" y="74"/>
                  </a:lnTo>
                  <a:lnTo>
                    <a:pt x="26" y="79"/>
                  </a:lnTo>
                  <a:lnTo>
                    <a:pt x="26" y="84"/>
                  </a:lnTo>
                  <a:lnTo>
                    <a:pt x="28" y="88"/>
                  </a:lnTo>
                  <a:lnTo>
                    <a:pt x="29" y="94"/>
                  </a:lnTo>
                  <a:lnTo>
                    <a:pt x="29" y="98"/>
                  </a:lnTo>
                  <a:lnTo>
                    <a:pt x="30" y="104"/>
                  </a:lnTo>
                  <a:lnTo>
                    <a:pt x="31" y="109"/>
                  </a:lnTo>
                  <a:lnTo>
                    <a:pt x="31" y="112"/>
                  </a:lnTo>
                  <a:lnTo>
                    <a:pt x="32" y="115"/>
                  </a:lnTo>
                  <a:lnTo>
                    <a:pt x="32" y="121"/>
                  </a:lnTo>
                  <a:lnTo>
                    <a:pt x="33" y="125"/>
                  </a:lnTo>
                  <a:lnTo>
                    <a:pt x="34" y="131"/>
                  </a:lnTo>
                  <a:lnTo>
                    <a:pt x="35" y="137"/>
                  </a:lnTo>
                  <a:lnTo>
                    <a:pt x="35" y="142"/>
                  </a:lnTo>
                  <a:lnTo>
                    <a:pt x="36" y="147"/>
                  </a:lnTo>
                  <a:lnTo>
                    <a:pt x="37" y="152"/>
                  </a:lnTo>
                  <a:lnTo>
                    <a:pt x="37" y="154"/>
                  </a:lnTo>
                  <a:lnTo>
                    <a:pt x="37" y="157"/>
                  </a:lnTo>
                  <a:lnTo>
                    <a:pt x="38" y="160"/>
                  </a:lnTo>
                  <a:lnTo>
                    <a:pt x="38" y="162"/>
                  </a:lnTo>
                  <a:lnTo>
                    <a:pt x="38" y="165"/>
                  </a:lnTo>
                  <a:lnTo>
                    <a:pt x="39" y="170"/>
                  </a:lnTo>
                  <a:lnTo>
                    <a:pt x="40" y="174"/>
                  </a:lnTo>
                  <a:lnTo>
                    <a:pt x="41" y="180"/>
                  </a:lnTo>
                  <a:lnTo>
                    <a:pt x="41" y="185"/>
                  </a:lnTo>
                  <a:lnTo>
                    <a:pt x="41" y="189"/>
                  </a:lnTo>
                  <a:lnTo>
                    <a:pt x="42" y="195"/>
                  </a:lnTo>
                  <a:lnTo>
                    <a:pt x="43" y="199"/>
                  </a:lnTo>
                  <a:lnTo>
                    <a:pt x="43" y="205"/>
                  </a:lnTo>
                  <a:lnTo>
                    <a:pt x="43" y="208"/>
                  </a:lnTo>
                  <a:lnTo>
                    <a:pt x="43" y="210"/>
                  </a:lnTo>
                  <a:lnTo>
                    <a:pt x="42" y="212"/>
                  </a:lnTo>
                  <a:lnTo>
                    <a:pt x="42" y="214"/>
                  </a:lnTo>
                  <a:lnTo>
                    <a:pt x="41" y="216"/>
                  </a:lnTo>
                  <a:lnTo>
                    <a:pt x="41" y="219"/>
                  </a:lnTo>
                  <a:lnTo>
                    <a:pt x="40" y="220"/>
                  </a:lnTo>
                  <a:lnTo>
                    <a:pt x="38" y="222"/>
                  </a:lnTo>
                  <a:lnTo>
                    <a:pt x="35" y="226"/>
                  </a:lnTo>
                  <a:lnTo>
                    <a:pt x="32" y="230"/>
                  </a:lnTo>
                  <a:lnTo>
                    <a:pt x="29" y="234"/>
                  </a:lnTo>
                  <a:lnTo>
                    <a:pt x="26" y="238"/>
                  </a:lnTo>
                  <a:lnTo>
                    <a:pt x="24" y="241"/>
                  </a:lnTo>
                  <a:lnTo>
                    <a:pt x="23" y="242"/>
                  </a:lnTo>
                  <a:lnTo>
                    <a:pt x="21" y="245"/>
                  </a:lnTo>
                  <a:lnTo>
                    <a:pt x="21" y="247"/>
                  </a:lnTo>
                  <a:lnTo>
                    <a:pt x="20" y="248"/>
                  </a:lnTo>
                  <a:lnTo>
                    <a:pt x="19" y="251"/>
                  </a:lnTo>
                  <a:lnTo>
                    <a:pt x="18" y="254"/>
                  </a:lnTo>
                  <a:lnTo>
                    <a:pt x="15" y="261"/>
                  </a:lnTo>
                  <a:lnTo>
                    <a:pt x="15" y="262"/>
                  </a:lnTo>
                  <a:lnTo>
                    <a:pt x="14" y="265"/>
                  </a:lnTo>
                  <a:lnTo>
                    <a:pt x="13" y="268"/>
                  </a:lnTo>
                  <a:lnTo>
                    <a:pt x="12" y="270"/>
                  </a:lnTo>
                  <a:lnTo>
                    <a:pt x="12" y="276"/>
                  </a:lnTo>
                  <a:lnTo>
                    <a:pt x="11" y="281"/>
                  </a:lnTo>
                  <a:lnTo>
                    <a:pt x="9" y="285"/>
                  </a:lnTo>
                  <a:lnTo>
                    <a:pt x="9" y="289"/>
                  </a:lnTo>
                  <a:lnTo>
                    <a:pt x="7" y="296"/>
                  </a:lnTo>
                  <a:lnTo>
                    <a:pt x="7" y="299"/>
                  </a:lnTo>
                  <a:lnTo>
                    <a:pt x="6" y="302"/>
                  </a:lnTo>
                  <a:lnTo>
                    <a:pt x="6" y="303"/>
                  </a:lnTo>
                  <a:lnTo>
                    <a:pt x="7" y="304"/>
                  </a:lnTo>
                  <a:lnTo>
                    <a:pt x="8" y="305"/>
                  </a:lnTo>
                  <a:lnTo>
                    <a:pt x="9" y="307"/>
                  </a:lnTo>
                  <a:lnTo>
                    <a:pt x="12" y="310"/>
                  </a:lnTo>
                  <a:lnTo>
                    <a:pt x="14" y="313"/>
                  </a:lnTo>
                  <a:lnTo>
                    <a:pt x="17" y="316"/>
                  </a:lnTo>
                  <a:lnTo>
                    <a:pt x="19" y="319"/>
                  </a:lnTo>
                  <a:lnTo>
                    <a:pt x="20" y="320"/>
                  </a:lnTo>
                  <a:lnTo>
                    <a:pt x="21" y="321"/>
                  </a:lnTo>
                  <a:lnTo>
                    <a:pt x="22" y="322"/>
                  </a:lnTo>
                  <a:lnTo>
                    <a:pt x="23" y="324"/>
                  </a:lnTo>
                  <a:lnTo>
                    <a:pt x="23" y="326"/>
                  </a:lnTo>
                  <a:lnTo>
                    <a:pt x="24" y="329"/>
                  </a:lnTo>
                  <a:lnTo>
                    <a:pt x="25" y="333"/>
                  </a:lnTo>
                  <a:lnTo>
                    <a:pt x="26" y="339"/>
                  </a:lnTo>
                  <a:lnTo>
                    <a:pt x="27" y="342"/>
                  </a:lnTo>
                  <a:lnTo>
                    <a:pt x="27" y="343"/>
                  </a:lnTo>
                  <a:lnTo>
                    <a:pt x="28" y="344"/>
                  </a:lnTo>
                  <a:lnTo>
                    <a:pt x="29" y="346"/>
                  </a:lnTo>
                  <a:lnTo>
                    <a:pt x="30" y="347"/>
                  </a:lnTo>
                  <a:lnTo>
                    <a:pt x="32" y="347"/>
                  </a:lnTo>
                  <a:lnTo>
                    <a:pt x="32" y="348"/>
                  </a:lnTo>
                  <a:lnTo>
                    <a:pt x="35" y="349"/>
                  </a:lnTo>
                  <a:lnTo>
                    <a:pt x="40" y="350"/>
                  </a:lnTo>
                  <a:lnTo>
                    <a:pt x="44" y="353"/>
                  </a:lnTo>
                  <a:lnTo>
                    <a:pt x="47" y="353"/>
                  </a:lnTo>
                  <a:lnTo>
                    <a:pt x="49" y="354"/>
                  </a:lnTo>
                  <a:lnTo>
                    <a:pt x="50" y="355"/>
                  </a:lnTo>
                  <a:lnTo>
                    <a:pt x="52" y="356"/>
                  </a:lnTo>
                  <a:lnTo>
                    <a:pt x="52" y="357"/>
                  </a:lnTo>
                  <a:lnTo>
                    <a:pt x="53" y="359"/>
                  </a:lnTo>
                  <a:lnTo>
                    <a:pt x="55" y="361"/>
                  </a:lnTo>
                  <a:lnTo>
                    <a:pt x="58" y="365"/>
                  </a:lnTo>
                  <a:lnTo>
                    <a:pt x="61" y="370"/>
                  </a:lnTo>
                  <a:lnTo>
                    <a:pt x="64" y="373"/>
                  </a:lnTo>
                  <a:lnTo>
                    <a:pt x="67" y="377"/>
                  </a:lnTo>
                  <a:lnTo>
                    <a:pt x="70" y="381"/>
                  </a:lnTo>
                  <a:lnTo>
                    <a:pt x="73" y="385"/>
                  </a:lnTo>
                  <a:lnTo>
                    <a:pt x="76" y="390"/>
                  </a:lnTo>
                  <a:lnTo>
                    <a:pt x="78" y="393"/>
                  </a:lnTo>
                  <a:lnTo>
                    <a:pt x="82" y="398"/>
                  </a:lnTo>
                  <a:lnTo>
                    <a:pt x="85" y="401"/>
                  </a:lnTo>
                  <a:lnTo>
                    <a:pt x="90" y="409"/>
                  </a:lnTo>
                  <a:lnTo>
                    <a:pt x="93" y="413"/>
                  </a:lnTo>
                  <a:lnTo>
                    <a:pt x="96" y="417"/>
                  </a:lnTo>
                  <a:lnTo>
                    <a:pt x="99" y="421"/>
                  </a:lnTo>
                  <a:lnTo>
                    <a:pt x="101" y="423"/>
                  </a:lnTo>
                  <a:lnTo>
                    <a:pt x="103" y="424"/>
                  </a:lnTo>
                  <a:lnTo>
                    <a:pt x="104" y="427"/>
                  </a:lnTo>
                  <a:lnTo>
                    <a:pt x="106" y="428"/>
                  </a:lnTo>
                  <a:lnTo>
                    <a:pt x="107" y="430"/>
                  </a:lnTo>
                  <a:lnTo>
                    <a:pt x="109" y="430"/>
                  </a:lnTo>
                  <a:lnTo>
                    <a:pt x="111" y="432"/>
                  </a:lnTo>
                  <a:lnTo>
                    <a:pt x="114" y="433"/>
                  </a:lnTo>
                  <a:lnTo>
                    <a:pt x="119" y="436"/>
                  </a:lnTo>
                  <a:lnTo>
                    <a:pt x="123" y="438"/>
                  </a:lnTo>
                  <a:lnTo>
                    <a:pt x="127" y="440"/>
                  </a:lnTo>
                  <a:lnTo>
                    <a:pt x="132" y="442"/>
                  </a:lnTo>
                  <a:lnTo>
                    <a:pt x="135" y="444"/>
                  </a:lnTo>
                  <a:lnTo>
                    <a:pt x="137" y="444"/>
                  </a:lnTo>
                  <a:lnTo>
                    <a:pt x="138" y="445"/>
                  </a:lnTo>
                  <a:lnTo>
                    <a:pt x="141" y="446"/>
                  </a:lnTo>
                  <a:lnTo>
                    <a:pt x="143" y="447"/>
                  </a:lnTo>
                  <a:lnTo>
                    <a:pt x="146" y="447"/>
                  </a:lnTo>
                  <a:lnTo>
                    <a:pt x="151" y="447"/>
                  </a:lnTo>
                  <a:lnTo>
                    <a:pt x="155" y="447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51" name="Freeform 589"/>
            <p:cNvSpPr>
              <a:spLocks/>
            </p:cNvSpPr>
            <p:nvPr/>
          </p:nvSpPr>
          <p:spPr bwMode="auto">
            <a:xfrm>
              <a:off x="5657496" y="1544453"/>
              <a:ext cx="85031" cy="124891"/>
            </a:xfrm>
            <a:custGeom>
              <a:avLst/>
              <a:gdLst>
                <a:gd name="T0" fmla="*/ 0 w 32"/>
                <a:gd name="T1" fmla="*/ 0 h 47"/>
                <a:gd name="T2" fmla="*/ 3 w 32"/>
                <a:gd name="T3" fmla="*/ 5 h 47"/>
                <a:gd name="T4" fmla="*/ 6 w 32"/>
                <a:gd name="T5" fmla="*/ 9 h 47"/>
                <a:gd name="T6" fmla="*/ 9 w 32"/>
                <a:gd name="T7" fmla="*/ 13 h 47"/>
                <a:gd name="T8" fmla="*/ 12 w 32"/>
                <a:gd name="T9" fmla="*/ 17 h 47"/>
                <a:gd name="T10" fmla="*/ 15 w 32"/>
                <a:gd name="T11" fmla="*/ 22 h 47"/>
                <a:gd name="T12" fmla="*/ 17 w 32"/>
                <a:gd name="T13" fmla="*/ 26 h 47"/>
                <a:gd name="T14" fmla="*/ 20 w 32"/>
                <a:gd name="T15" fmla="*/ 30 h 47"/>
                <a:gd name="T16" fmla="*/ 23 w 32"/>
                <a:gd name="T17" fmla="*/ 34 h 47"/>
                <a:gd name="T18" fmla="*/ 25 w 32"/>
                <a:gd name="T19" fmla="*/ 37 h 47"/>
                <a:gd name="T20" fmla="*/ 28 w 32"/>
                <a:gd name="T21" fmla="*/ 42 h 47"/>
                <a:gd name="T22" fmla="*/ 31 w 32"/>
                <a:gd name="T23" fmla="*/ 46 h 47"/>
                <a:gd name="T24" fmla="*/ 32 w 32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7">
                  <a:moveTo>
                    <a:pt x="0" y="0"/>
                  </a:moveTo>
                  <a:lnTo>
                    <a:pt x="3" y="5"/>
                  </a:lnTo>
                  <a:lnTo>
                    <a:pt x="6" y="9"/>
                  </a:lnTo>
                  <a:lnTo>
                    <a:pt x="9" y="13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6"/>
                  </a:lnTo>
                  <a:lnTo>
                    <a:pt x="20" y="30"/>
                  </a:lnTo>
                  <a:lnTo>
                    <a:pt x="23" y="34"/>
                  </a:lnTo>
                  <a:lnTo>
                    <a:pt x="25" y="37"/>
                  </a:lnTo>
                  <a:lnTo>
                    <a:pt x="28" y="42"/>
                  </a:lnTo>
                  <a:lnTo>
                    <a:pt x="31" y="46"/>
                  </a:lnTo>
                  <a:lnTo>
                    <a:pt x="32" y="47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52" name="Freeform 590"/>
            <p:cNvSpPr>
              <a:spLocks/>
            </p:cNvSpPr>
            <p:nvPr/>
          </p:nvSpPr>
          <p:spPr bwMode="auto">
            <a:xfrm>
              <a:off x="5628266" y="1504594"/>
              <a:ext cx="29230" cy="39859"/>
            </a:xfrm>
            <a:custGeom>
              <a:avLst/>
              <a:gdLst>
                <a:gd name="T0" fmla="*/ 0 w 11"/>
                <a:gd name="T1" fmla="*/ 0 h 15"/>
                <a:gd name="T2" fmla="*/ 3 w 11"/>
                <a:gd name="T3" fmla="*/ 4 h 15"/>
                <a:gd name="T4" fmla="*/ 6 w 11"/>
                <a:gd name="T5" fmla="*/ 8 h 15"/>
                <a:gd name="T6" fmla="*/ 9 w 11"/>
                <a:gd name="T7" fmla="*/ 11 h 15"/>
                <a:gd name="T8" fmla="*/ 11 w 11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0" y="0"/>
                  </a:moveTo>
                  <a:lnTo>
                    <a:pt x="3" y="4"/>
                  </a:lnTo>
                  <a:lnTo>
                    <a:pt x="6" y="8"/>
                  </a:lnTo>
                  <a:lnTo>
                    <a:pt x="9" y="11"/>
                  </a:lnTo>
                  <a:lnTo>
                    <a:pt x="11" y="15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53" name="Freeform 591"/>
            <p:cNvSpPr>
              <a:spLocks/>
            </p:cNvSpPr>
            <p:nvPr/>
          </p:nvSpPr>
          <p:spPr bwMode="auto">
            <a:xfrm>
              <a:off x="5290798" y="853573"/>
              <a:ext cx="337469" cy="651023"/>
            </a:xfrm>
            <a:custGeom>
              <a:avLst/>
              <a:gdLst>
                <a:gd name="T0" fmla="*/ 44 w 127"/>
                <a:gd name="T1" fmla="*/ 3 h 245"/>
                <a:gd name="T2" fmla="*/ 38 w 127"/>
                <a:gd name="T3" fmla="*/ 25 h 245"/>
                <a:gd name="T4" fmla="*/ 30 w 127"/>
                <a:gd name="T5" fmla="*/ 46 h 245"/>
                <a:gd name="T6" fmla="*/ 22 w 127"/>
                <a:gd name="T7" fmla="*/ 60 h 245"/>
                <a:gd name="T8" fmla="*/ 14 w 127"/>
                <a:gd name="T9" fmla="*/ 68 h 245"/>
                <a:gd name="T10" fmla="*/ 9 w 127"/>
                <a:gd name="T11" fmla="*/ 74 h 245"/>
                <a:gd name="T12" fmla="*/ 4 w 127"/>
                <a:gd name="T13" fmla="*/ 78 h 245"/>
                <a:gd name="T14" fmla="*/ 1 w 127"/>
                <a:gd name="T15" fmla="*/ 83 h 245"/>
                <a:gd name="T16" fmla="*/ 0 w 127"/>
                <a:gd name="T17" fmla="*/ 85 h 245"/>
                <a:gd name="T18" fmla="*/ 1 w 127"/>
                <a:gd name="T19" fmla="*/ 94 h 245"/>
                <a:gd name="T20" fmla="*/ 3 w 127"/>
                <a:gd name="T21" fmla="*/ 101 h 245"/>
                <a:gd name="T22" fmla="*/ 5 w 127"/>
                <a:gd name="T23" fmla="*/ 108 h 245"/>
                <a:gd name="T24" fmla="*/ 7 w 127"/>
                <a:gd name="T25" fmla="*/ 114 h 245"/>
                <a:gd name="T26" fmla="*/ 10 w 127"/>
                <a:gd name="T27" fmla="*/ 121 h 245"/>
                <a:gd name="T28" fmla="*/ 13 w 127"/>
                <a:gd name="T29" fmla="*/ 130 h 245"/>
                <a:gd name="T30" fmla="*/ 16 w 127"/>
                <a:gd name="T31" fmla="*/ 137 h 245"/>
                <a:gd name="T32" fmla="*/ 20 w 127"/>
                <a:gd name="T33" fmla="*/ 146 h 245"/>
                <a:gd name="T34" fmla="*/ 23 w 127"/>
                <a:gd name="T35" fmla="*/ 151 h 245"/>
                <a:gd name="T36" fmla="*/ 25 w 127"/>
                <a:gd name="T37" fmla="*/ 156 h 245"/>
                <a:gd name="T38" fmla="*/ 30 w 127"/>
                <a:gd name="T39" fmla="*/ 164 h 245"/>
                <a:gd name="T40" fmla="*/ 33 w 127"/>
                <a:gd name="T41" fmla="*/ 171 h 245"/>
                <a:gd name="T42" fmla="*/ 35 w 127"/>
                <a:gd name="T43" fmla="*/ 175 h 245"/>
                <a:gd name="T44" fmla="*/ 36 w 127"/>
                <a:gd name="T45" fmla="*/ 181 h 245"/>
                <a:gd name="T46" fmla="*/ 37 w 127"/>
                <a:gd name="T47" fmla="*/ 182 h 245"/>
                <a:gd name="T48" fmla="*/ 39 w 127"/>
                <a:gd name="T49" fmla="*/ 185 h 245"/>
                <a:gd name="T50" fmla="*/ 39 w 127"/>
                <a:gd name="T51" fmla="*/ 189 h 245"/>
                <a:gd name="T52" fmla="*/ 41 w 127"/>
                <a:gd name="T53" fmla="*/ 193 h 245"/>
                <a:gd name="T54" fmla="*/ 41 w 127"/>
                <a:gd name="T55" fmla="*/ 196 h 245"/>
                <a:gd name="T56" fmla="*/ 42 w 127"/>
                <a:gd name="T57" fmla="*/ 201 h 245"/>
                <a:gd name="T58" fmla="*/ 43 w 127"/>
                <a:gd name="T59" fmla="*/ 208 h 245"/>
                <a:gd name="T60" fmla="*/ 44 w 127"/>
                <a:gd name="T61" fmla="*/ 210 h 245"/>
                <a:gd name="T62" fmla="*/ 46 w 127"/>
                <a:gd name="T63" fmla="*/ 213 h 245"/>
                <a:gd name="T64" fmla="*/ 50 w 127"/>
                <a:gd name="T65" fmla="*/ 215 h 245"/>
                <a:gd name="T66" fmla="*/ 53 w 127"/>
                <a:gd name="T67" fmla="*/ 216 h 245"/>
                <a:gd name="T68" fmla="*/ 60 w 127"/>
                <a:gd name="T69" fmla="*/ 218 h 245"/>
                <a:gd name="T70" fmla="*/ 64 w 127"/>
                <a:gd name="T71" fmla="*/ 218 h 245"/>
                <a:gd name="T72" fmla="*/ 67 w 127"/>
                <a:gd name="T73" fmla="*/ 217 h 245"/>
                <a:gd name="T74" fmla="*/ 71 w 127"/>
                <a:gd name="T75" fmla="*/ 214 h 245"/>
                <a:gd name="T76" fmla="*/ 74 w 127"/>
                <a:gd name="T77" fmla="*/ 213 h 245"/>
                <a:gd name="T78" fmla="*/ 78 w 127"/>
                <a:gd name="T79" fmla="*/ 212 h 245"/>
                <a:gd name="T80" fmla="*/ 84 w 127"/>
                <a:gd name="T81" fmla="*/ 213 h 245"/>
                <a:gd name="T82" fmla="*/ 87 w 127"/>
                <a:gd name="T83" fmla="*/ 213 h 245"/>
                <a:gd name="T84" fmla="*/ 91 w 127"/>
                <a:gd name="T85" fmla="*/ 219 h 245"/>
                <a:gd name="T86" fmla="*/ 98 w 127"/>
                <a:gd name="T87" fmla="*/ 225 h 245"/>
                <a:gd name="T88" fmla="*/ 102 w 127"/>
                <a:gd name="T89" fmla="*/ 229 h 245"/>
                <a:gd name="T90" fmla="*/ 105 w 127"/>
                <a:gd name="T91" fmla="*/ 233 h 245"/>
                <a:gd name="T92" fmla="*/ 108 w 127"/>
                <a:gd name="T93" fmla="*/ 235 h 245"/>
                <a:gd name="T94" fmla="*/ 111 w 127"/>
                <a:gd name="T95" fmla="*/ 238 h 245"/>
                <a:gd name="T96" fmla="*/ 115 w 127"/>
                <a:gd name="T97" fmla="*/ 241 h 245"/>
                <a:gd name="T98" fmla="*/ 118 w 127"/>
                <a:gd name="T99" fmla="*/ 244 h 245"/>
                <a:gd name="T100" fmla="*/ 120 w 127"/>
                <a:gd name="T101" fmla="*/ 245 h 245"/>
                <a:gd name="T102" fmla="*/ 123 w 127"/>
                <a:gd name="T103" fmla="*/ 244 h 245"/>
                <a:gd name="T104" fmla="*/ 126 w 127"/>
                <a:gd name="T105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" h="245">
                  <a:moveTo>
                    <a:pt x="44" y="0"/>
                  </a:moveTo>
                  <a:lnTo>
                    <a:pt x="44" y="3"/>
                  </a:lnTo>
                  <a:lnTo>
                    <a:pt x="43" y="9"/>
                  </a:lnTo>
                  <a:lnTo>
                    <a:pt x="38" y="25"/>
                  </a:lnTo>
                  <a:lnTo>
                    <a:pt x="33" y="37"/>
                  </a:lnTo>
                  <a:lnTo>
                    <a:pt x="30" y="46"/>
                  </a:lnTo>
                  <a:lnTo>
                    <a:pt x="25" y="54"/>
                  </a:lnTo>
                  <a:lnTo>
                    <a:pt x="22" y="60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2" y="71"/>
                  </a:lnTo>
                  <a:lnTo>
                    <a:pt x="9" y="74"/>
                  </a:lnTo>
                  <a:lnTo>
                    <a:pt x="7" y="76"/>
                  </a:lnTo>
                  <a:lnTo>
                    <a:pt x="4" y="78"/>
                  </a:lnTo>
                  <a:lnTo>
                    <a:pt x="2" y="81"/>
                  </a:lnTo>
                  <a:lnTo>
                    <a:pt x="1" y="83"/>
                  </a:lnTo>
                  <a:lnTo>
                    <a:pt x="1" y="84"/>
                  </a:lnTo>
                  <a:lnTo>
                    <a:pt x="0" y="85"/>
                  </a:lnTo>
                  <a:lnTo>
                    <a:pt x="1" y="90"/>
                  </a:lnTo>
                  <a:lnTo>
                    <a:pt x="1" y="94"/>
                  </a:lnTo>
                  <a:lnTo>
                    <a:pt x="2" y="97"/>
                  </a:lnTo>
                  <a:lnTo>
                    <a:pt x="3" y="101"/>
                  </a:lnTo>
                  <a:lnTo>
                    <a:pt x="4" y="105"/>
                  </a:lnTo>
                  <a:lnTo>
                    <a:pt x="5" y="108"/>
                  </a:lnTo>
                  <a:lnTo>
                    <a:pt x="6" y="111"/>
                  </a:lnTo>
                  <a:lnTo>
                    <a:pt x="7" y="114"/>
                  </a:lnTo>
                  <a:lnTo>
                    <a:pt x="8" y="117"/>
                  </a:lnTo>
                  <a:lnTo>
                    <a:pt x="10" y="121"/>
                  </a:lnTo>
                  <a:lnTo>
                    <a:pt x="11" y="125"/>
                  </a:lnTo>
                  <a:lnTo>
                    <a:pt x="13" y="130"/>
                  </a:lnTo>
                  <a:lnTo>
                    <a:pt x="14" y="133"/>
                  </a:lnTo>
                  <a:lnTo>
                    <a:pt x="16" y="137"/>
                  </a:lnTo>
                  <a:lnTo>
                    <a:pt x="18" y="142"/>
                  </a:lnTo>
                  <a:lnTo>
                    <a:pt x="20" y="146"/>
                  </a:lnTo>
                  <a:lnTo>
                    <a:pt x="21" y="148"/>
                  </a:lnTo>
                  <a:lnTo>
                    <a:pt x="23" y="151"/>
                  </a:lnTo>
                  <a:lnTo>
                    <a:pt x="24" y="153"/>
                  </a:lnTo>
                  <a:lnTo>
                    <a:pt x="25" y="156"/>
                  </a:lnTo>
                  <a:lnTo>
                    <a:pt x="27" y="159"/>
                  </a:lnTo>
                  <a:lnTo>
                    <a:pt x="30" y="164"/>
                  </a:lnTo>
                  <a:lnTo>
                    <a:pt x="31" y="167"/>
                  </a:lnTo>
                  <a:lnTo>
                    <a:pt x="33" y="171"/>
                  </a:lnTo>
                  <a:lnTo>
                    <a:pt x="34" y="174"/>
                  </a:lnTo>
                  <a:lnTo>
                    <a:pt x="35" y="175"/>
                  </a:lnTo>
                  <a:lnTo>
                    <a:pt x="36" y="178"/>
                  </a:lnTo>
                  <a:lnTo>
                    <a:pt x="36" y="181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38" y="184"/>
                  </a:lnTo>
                  <a:lnTo>
                    <a:pt x="39" y="185"/>
                  </a:lnTo>
                  <a:lnTo>
                    <a:pt x="39" y="187"/>
                  </a:lnTo>
                  <a:lnTo>
                    <a:pt x="39" y="189"/>
                  </a:lnTo>
                  <a:lnTo>
                    <a:pt x="40" y="191"/>
                  </a:lnTo>
                  <a:lnTo>
                    <a:pt x="41" y="193"/>
                  </a:lnTo>
                  <a:lnTo>
                    <a:pt x="41" y="195"/>
                  </a:lnTo>
                  <a:lnTo>
                    <a:pt x="41" y="196"/>
                  </a:lnTo>
                  <a:lnTo>
                    <a:pt x="41" y="198"/>
                  </a:lnTo>
                  <a:lnTo>
                    <a:pt x="42" y="201"/>
                  </a:lnTo>
                  <a:lnTo>
                    <a:pt x="42" y="205"/>
                  </a:lnTo>
                  <a:lnTo>
                    <a:pt x="43" y="208"/>
                  </a:lnTo>
                  <a:lnTo>
                    <a:pt x="43" y="209"/>
                  </a:lnTo>
                  <a:lnTo>
                    <a:pt x="44" y="210"/>
                  </a:lnTo>
                  <a:lnTo>
                    <a:pt x="44" y="211"/>
                  </a:lnTo>
                  <a:lnTo>
                    <a:pt x="46" y="213"/>
                  </a:lnTo>
                  <a:lnTo>
                    <a:pt x="47" y="213"/>
                  </a:lnTo>
                  <a:lnTo>
                    <a:pt x="50" y="215"/>
                  </a:lnTo>
                  <a:lnTo>
                    <a:pt x="52" y="216"/>
                  </a:lnTo>
                  <a:lnTo>
                    <a:pt x="53" y="216"/>
                  </a:lnTo>
                  <a:lnTo>
                    <a:pt x="56" y="217"/>
                  </a:lnTo>
                  <a:lnTo>
                    <a:pt x="60" y="218"/>
                  </a:lnTo>
                  <a:lnTo>
                    <a:pt x="62" y="218"/>
                  </a:lnTo>
                  <a:lnTo>
                    <a:pt x="64" y="218"/>
                  </a:lnTo>
                  <a:lnTo>
                    <a:pt x="66" y="217"/>
                  </a:lnTo>
                  <a:lnTo>
                    <a:pt x="67" y="217"/>
                  </a:lnTo>
                  <a:lnTo>
                    <a:pt x="70" y="216"/>
                  </a:lnTo>
                  <a:lnTo>
                    <a:pt x="71" y="214"/>
                  </a:lnTo>
                  <a:lnTo>
                    <a:pt x="73" y="213"/>
                  </a:lnTo>
                  <a:lnTo>
                    <a:pt x="74" y="213"/>
                  </a:lnTo>
                  <a:lnTo>
                    <a:pt x="76" y="212"/>
                  </a:lnTo>
                  <a:lnTo>
                    <a:pt x="78" y="212"/>
                  </a:lnTo>
                  <a:lnTo>
                    <a:pt x="82" y="212"/>
                  </a:lnTo>
                  <a:lnTo>
                    <a:pt x="84" y="213"/>
                  </a:lnTo>
                  <a:lnTo>
                    <a:pt x="85" y="213"/>
                  </a:lnTo>
                  <a:lnTo>
                    <a:pt x="87" y="213"/>
                  </a:lnTo>
                  <a:lnTo>
                    <a:pt x="89" y="216"/>
                  </a:lnTo>
                  <a:lnTo>
                    <a:pt x="91" y="219"/>
                  </a:lnTo>
                  <a:lnTo>
                    <a:pt x="96" y="222"/>
                  </a:lnTo>
                  <a:lnTo>
                    <a:pt x="98" y="225"/>
                  </a:lnTo>
                  <a:lnTo>
                    <a:pt x="100" y="228"/>
                  </a:lnTo>
                  <a:lnTo>
                    <a:pt x="102" y="229"/>
                  </a:lnTo>
                  <a:lnTo>
                    <a:pt x="104" y="231"/>
                  </a:lnTo>
                  <a:lnTo>
                    <a:pt x="105" y="233"/>
                  </a:lnTo>
                  <a:lnTo>
                    <a:pt x="107" y="233"/>
                  </a:lnTo>
                  <a:lnTo>
                    <a:pt x="108" y="235"/>
                  </a:lnTo>
                  <a:lnTo>
                    <a:pt x="110" y="236"/>
                  </a:lnTo>
                  <a:lnTo>
                    <a:pt x="111" y="238"/>
                  </a:lnTo>
                  <a:lnTo>
                    <a:pt x="113" y="239"/>
                  </a:lnTo>
                  <a:lnTo>
                    <a:pt x="115" y="241"/>
                  </a:lnTo>
                  <a:lnTo>
                    <a:pt x="116" y="243"/>
                  </a:lnTo>
                  <a:lnTo>
                    <a:pt x="118" y="244"/>
                  </a:lnTo>
                  <a:lnTo>
                    <a:pt x="119" y="245"/>
                  </a:lnTo>
                  <a:lnTo>
                    <a:pt x="120" y="245"/>
                  </a:lnTo>
                  <a:lnTo>
                    <a:pt x="122" y="245"/>
                  </a:lnTo>
                  <a:lnTo>
                    <a:pt x="123" y="244"/>
                  </a:lnTo>
                  <a:lnTo>
                    <a:pt x="125" y="244"/>
                  </a:lnTo>
                  <a:lnTo>
                    <a:pt x="126" y="245"/>
                  </a:lnTo>
                  <a:lnTo>
                    <a:pt x="127" y="245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54" name="Freeform 592"/>
            <p:cNvSpPr>
              <a:spLocks/>
            </p:cNvSpPr>
            <p:nvPr/>
          </p:nvSpPr>
          <p:spPr bwMode="auto">
            <a:xfrm>
              <a:off x="6741647" y="2091843"/>
              <a:ext cx="398585" cy="438444"/>
            </a:xfrm>
            <a:custGeom>
              <a:avLst/>
              <a:gdLst>
                <a:gd name="T0" fmla="*/ 149 w 150"/>
                <a:gd name="T1" fmla="*/ 0 h 165"/>
                <a:gd name="T2" fmla="*/ 144 w 150"/>
                <a:gd name="T3" fmla="*/ 3 h 165"/>
                <a:gd name="T4" fmla="*/ 133 w 150"/>
                <a:gd name="T5" fmla="*/ 6 h 165"/>
                <a:gd name="T6" fmla="*/ 123 w 150"/>
                <a:gd name="T7" fmla="*/ 8 h 165"/>
                <a:gd name="T8" fmla="*/ 114 w 150"/>
                <a:gd name="T9" fmla="*/ 10 h 165"/>
                <a:gd name="T10" fmla="*/ 109 w 150"/>
                <a:gd name="T11" fmla="*/ 12 h 165"/>
                <a:gd name="T12" fmla="*/ 106 w 150"/>
                <a:gd name="T13" fmla="*/ 15 h 165"/>
                <a:gd name="T14" fmla="*/ 102 w 150"/>
                <a:gd name="T15" fmla="*/ 22 h 165"/>
                <a:gd name="T16" fmla="*/ 101 w 150"/>
                <a:gd name="T17" fmla="*/ 24 h 165"/>
                <a:gd name="T18" fmla="*/ 101 w 150"/>
                <a:gd name="T19" fmla="*/ 29 h 165"/>
                <a:gd name="T20" fmla="*/ 100 w 150"/>
                <a:gd name="T21" fmla="*/ 39 h 165"/>
                <a:gd name="T22" fmla="*/ 99 w 150"/>
                <a:gd name="T23" fmla="*/ 42 h 165"/>
                <a:gd name="T24" fmla="*/ 97 w 150"/>
                <a:gd name="T25" fmla="*/ 48 h 165"/>
                <a:gd name="T26" fmla="*/ 93 w 150"/>
                <a:gd name="T27" fmla="*/ 57 h 165"/>
                <a:gd name="T28" fmla="*/ 91 w 150"/>
                <a:gd name="T29" fmla="*/ 64 h 165"/>
                <a:gd name="T30" fmla="*/ 90 w 150"/>
                <a:gd name="T31" fmla="*/ 67 h 165"/>
                <a:gd name="T32" fmla="*/ 89 w 150"/>
                <a:gd name="T33" fmla="*/ 74 h 165"/>
                <a:gd name="T34" fmla="*/ 89 w 150"/>
                <a:gd name="T35" fmla="*/ 76 h 165"/>
                <a:gd name="T36" fmla="*/ 85 w 150"/>
                <a:gd name="T37" fmla="*/ 83 h 165"/>
                <a:gd name="T38" fmla="*/ 83 w 150"/>
                <a:gd name="T39" fmla="*/ 86 h 165"/>
                <a:gd name="T40" fmla="*/ 77 w 150"/>
                <a:gd name="T41" fmla="*/ 91 h 165"/>
                <a:gd name="T42" fmla="*/ 69 w 150"/>
                <a:gd name="T43" fmla="*/ 97 h 165"/>
                <a:gd name="T44" fmla="*/ 61 w 150"/>
                <a:gd name="T45" fmla="*/ 103 h 165"/>
                <a:gd name="T46" fmla="*/ 52 w 150"/>
                <a:gd name="T47" fmla="*/ 109 h 165"/>
                <a:gd name="T48" fmla="*/ 48 w 150"/>
                <a:gd name="T49" fmla="*/ 110 h 165"/>
                <a:gd name="T50" fmla="*/ 43 w 150"/>
                <a:gd name="T51" fmla="*/ 111 h 165"/>
                <a:gd name="T52" fmla="*/ 33 w 150"/>
                <a:gd name="T53" fmla="*/ 112 h 165"/>
                <a:gd name="T54" fmla="*/ 23 w 150"/>
                <a:gd name="T55" fmla="*/ 114 h 165"/>
                <a:gd name="T56" fmla="*/ 20 w 150"/>
                <a:gd name="T57" fmla="*/ 114 h 165"/>
                <a:gd name="T58" fmla="*/ 17 w 150"/>
                <a:gd name="T59" fmla="*/ 117 h 165"/>
                <a:gd name="T60" fmla="*/ 16 w 150"/>
                <a:gd name="T61" fmla="*/ 120 h 165"/>
                <a:gd name="T62" fmla="*/ 16 w 150"/>
                <a:gd name="T63" fmla="*/ 124 h 165"/>
                <a:gd name="T64" fmla="*/ 17 w 150"/>
                <a:gd name="T65" fmla="*/ 134 h 165"/>
                <a:gd name="T66" fmla="*/ 16 w 150"/>
                <a:gd name="T67" fmla="*/ 139 h 165"/>
                <a:gd name="T68" fmla="*/ 14 w 150"/>
                <a:gd name="T69" fmla="*/ 148 h 165"/>
                <a:gd name="T70" fmla="*/ 12 w 150"/>
                <a:gd name="T71" fmla="*/ 157 h 165"/>
                <a:gd name="T72" fmla="*/ 11 w 150"/>
                <a:gd name="T73" fmla="*/ 160 h 165"/>
                <a:gd name="T74" fmla="*/ 9 w 150"/>
                <a:gd name="T75" fmla="*/ 162 h 165"/>
                <a:gd name="T76" fmla="*/ 4 w 150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165">
                  <a:moveTo>
                    <a:pt x="150" y="0"/>
                  </a:moveTo>
                  <a:lnTo>
                    <a:pt x="149" y="0"/>
                  </a:lnTo>
                  <a:lnTo>
                    <a:pt x="147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3" y="6"/>
                  </a:lnTo>
                  <a:lnTo>
                    <a:pt x="129" y="6"/>
                  </a:lnTo>
                  <a:lnTo>
                    <a:pt x="123" y="8"/>
                  </a:lnTo>
                  <a:lnTo>
                    <a:pt x="119" y="9"/>
                  </a:lnTo>
                  <a:lnTo>
                    <a:pt x="114" y="10"/>
                  </a:lnTo>
                  <a:lnTo>
                    <a:pt x="111" y="11"/>
                  </a:lnTo>
                  <a:lnTo>
                    <a:pt x="109" y="12"/>
                  </a:lnTo>
                  <a:lnTo>
                    <a:pt x="108" y="15"/>
                  </a:lnTo>
                  <a:lnTo>
                    <a:pt x="106" y="15"/>
                  </a:lnTo>
                  <a:lnTo>
                    <a:pt x="103" y="20"/>
                  </a:lnTo>
                  <a:lnTo>
                    <a:pt x="102" y="22"/>
                  </a:lnTo>
                  <a:lnTo>
                    <a:pt x="101" y="23"/>
                  </a:lnTo>
                  <a:lnTo>
                    <a:pt x="101" y="24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100" y="34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99" y="42"/>
                  </a:lnTo>
                  <a:lnTo>
                    <a:pt x="98" y="43"/>
                  </a:lnTo>
                  <a:lnTo>
                    <a:pt x="97" y="48"/>
                  </a:lnTo>
                  <a:lnTo>
                    <a:pt x="95" y="52"/>
                  </a:lnTo>
                  <a:lnTo>
                    <a:pt x="93" y="57"/>
                  </a:lnTo>
                  <a:lnTo>
                    <a:pt x="92" y="61"/>
                  </a:lnTo>
                  <a:lnTo>
                    <a:pt x="91" y="64"/>
                  </a:lnTo>
                  <a:lnTo>
                    <a:pt x="90" y="66"/>
                  </a:lnTo>
                  <a:lnTo>
                    <a:pt x="90" y="67"/>
                  </a:lnTo>
                  <a:lnTo>
                    <a:pt x="90" y="72"/>
                  </a:lnTo>
                  <a:lnTo>
                    <a:pt x="89" y="74"/>
                  </a:lnTo>
                  <a:lnTo>
                    <a:pt x="89" y="75"/>
                  </a:lnTo>
                  <a:lnTo>
                    <a:pt x="89" y="76"/>
                  </a:lnTo>
                  <a:lnTo>
                    <a:pt x="86" y="80"/>
                  </a:lnTo>
                  <a:lnTo>
                    <a:pt x="85" y="83"/>
                  </a:lnTo>
                  <a:lnTo>
                    <a:pt x="83" y="85"/>
                  </a:lnTo>
                  <a:lnTo>
                    <a:pt x="83" y="86"/>
                  </a:lnTo>
                  <a:lnTo>
                    <a:pt x="80" y="88"/>
                  </a:lnTo>
                  <a:lnTo>
                    <a:pt x="77" y="91"/>
                  </a:lnTo>
                  <a:lnTo>
                    <a:pt x="72" y="94"/>
                  </a:lnTo>
                  <a:lnTo>
                    <a:pt x="69" y="97"/>
                  </a:lnTo>
                  <a:lnTo>
                    <a:pt x="65" y="100"/>
                  </a:lnTo>
                  <a:lnTo>
                    <a:pt x="61" y="103"/>
                  </a:lnTo>
                  <a:lnTo>
                    <a:pt x="57" y="106"/>
                  </a:lnTo>
                  <a:lnTo>
                    <a:pt x="52" y="109"/>
                  </a:lnTo>
                  <a:lnTo>
                    <a:pt x="49" y="110"/>
                  </a:lnTo>
                  <a:lnTo>
                    <a:pt x="48" y="110"/>
                  </a:lnTo>
                  <a:lnTo>
                    <a:pt x="45" y="111"/>
                  </a:lnTo>
                  <a:lnTo>
                    <a:pt x="43" y="111"/>
                  </a:lnTo>
                  <a:lnTo>
                    <a:pt x="38" y="111"/>
                  </a:lnTo>
                  <a:lnTo>
                    <a:pt x="33" y="112"/>
                  </a:lnTo>
                  <a:lnTo>
                    <a:pt x="29" y="113"/>
                  </a:lnTo>
                  <a:lnTo>
                    <a:pt x="23" y="114"/>
                  </a:lnTo>
                  <a:lnTo>
                    <a:pt x="22" y="114"/>
                  </a:lnTo>
                  <a:lnTo>
                    <a:pt x="20" y="114"/>
                  </a:lnTo>
                  <a:lnTo>
                    <a:pt x="19" y="115"/>
                  </a:lnTo>
                  <a:lnTo>
                    <a:pt x="17" y="117"/>
                  </a:lnTo>
                  <a:lnTo>
                    <a:pt x="17" y="119"/>
                  </a:lnTo>
                  <a:lnTo>
                    <a:pt x="16" y="120"/>
                  </a:lnTo>
                  <a:lnTo>
                    <a:pt x="16" y="122"/>
                  </a:lnTo>
                  <a:lnTo>
                    <a:pt x="16" y="124"/>
                  </a:lnTo>
                  <a:lnTo>
                    <a:pt x="16" y="129"/>
                  </a:lnTo>
                  <a:lnTo>
                    <a:pt x="17" y="134"/>
                  </a:lnTo>
                  <a:lnTo>
                    <a:pt x="16" y="137"/>
                  </a:lnTo>
                  <a:lnTo>
                    <a:pt x="16" y="139"/>
                  </a:lnTo>
                  <a:lnTo>
                    <a:pt x="15" y="144"/>
                  </a:lnTo>
                  <a:lnTo>
                    <a:pt x="14" y="148"/>
                  </a:lnTo>
                  <a:lnTo>
                    <a:pt x="13" y="154"/>
                  </a:lnTo>
                  <a:lnTo>
                    <a:pt x="12" y="157"/>
                  </a:lnTo>
                  <a:lnTo>
                    <a:pt x="12" y="159"/>
                  </a:lnTo>
                  <a:lnTo>
                    <a:pt x="11" y="160"/>
                  </a:lnTo>
                  <a:lnTo>
                    <a:pt x="10" y="161"/>
                  </a:lnTo>
                  <a:lnTo>
                    <a:pt x="9" y="162"/>
                  </a:lnTo>
                  <a:lnTo>
                    <a:pt x="7" y="163"/>
                  </a:lnTo>
                  <a:lnTo>
                    <a:pt x="4" y="165"/>
                  </a:lnTo>
                  <a:lnTo>
                    <a:pt x="0" y="165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55" name="Freeform 593"/>
            <p:cNvSpPr>
              <a:spLocks/>
            </p:cNvSpPr>
            <p:nvPr/>
          </p:nvSpPr>
          <p:spPr bwMode="auto">
            <a:xfrm>
              <a:off x="6382920" y="2517000"/>
              <a:ext cx="536761" cy="425157"/>
            </a:xfrm>
            <a:custGeom>
              <a:avLst/>
              <a:gdLst>
                <a:gd name="T0" fmla="*/ 202 w 202"/>
                <a:gd name="T1" fmla="*/ 33 h 160"/>
                <a:gd name="T2" fmla="*/ 201 w 202"/>
                <a:gd name="T3" fmla="*/ 30 h 160"/>
                <a:gd name="T4" fmla="*/ 194 w 202"/>
                <a:gd name="T5" fmla="*/ 25 h 160"/>
                <a:gd name="T6" fmla="*/ 187 w 202"/>
                <a:gd name="T7" fmla="*/ 21 h 160"/>
                <a:gd name="T8" fmla="*/ 178 w 202"/>
                <a:gd name="T9" fmla="*/ 15 h 160"/>
                <a:gd name="T10" fmla="*/ 171 w 202"/>
                <a:gd name="T11" fmla="*/ 11 h 160"/>
                <a:gd name="T12" fmla="*/ 166 w 202"/>
                <a:gd name="T13" fmla="*/ 9 h 160"/>
                <a:gd name="T14" fmla="*/ 158 w 202"/>
                <a:gd name="T15" fmla="*/ 8 h 160"/>
                <a:gd name="T16" fmla="*/ 149 w 202"/>
                <a:gd name="T17" fmla="*/ 7 h 160"/>
                <a:gd name="T18" fmla="*/ 135 w 202"/>
                <a:gd name="T19" fmla="*/ 5 h 160"/>
                <a:gd name="T20" fmla="*/ 125 w 202"/>
                <a:gd name="T21" fmla="*/ 3 h 160"/>
                <a:gd name="T22" fmla="*/ 113 w 202"/>
                <a:gd name="T23" fmla="*/ 3 h 160"/>
                <a:gd name="T24" fmla="*/ 102 w 202"/>
                <a:gd name="T25" fmla="*/ 1 h 160"/>
                <a:gd name="T26" fmla="*/ 92 w 202"/>
                <a:gd name="T27" fmla="*/ 0 h 160"/>
                <a:gd name="T28" fmla="*/ 87 w 202"/>
                <a:gd name="T29" fmla="*/ 0 h 160"/>
                <a:gd name="T30" fmla="*/ 83 w 202"/>
                <a:gd name="T31" fmla="*/ 0 h 160"/>
                <a:gd name="T32" fmla="*/ 78 w 202"/>
                <a:gd name="T33" fmla="*/ 2 h 160"/>
                <a:gd name="T34" fmla="*/ 74 w 202"/>
                <a:gd name="T35" fmla="*/ 5 h 160"/>
                <a:gd name="T36" fmla="*/ 71 w 202"/>
                <a:gd name="T37" fmla="*/ 8 h 160"/>
                <a:gd name="T38" fmla="*/ 63 w 202"/>
                <a:gd name="T39" fmla="*/ 15 h 160"/>
                <a:gd name="T40" fmla="*/ 57 w 202"/>
                <a:gd name="T41" fmla="*/ 23 h 160"/>
                <a:gd name="T42" fmla="*/ 53 w 202"/>
                <a:gd name="T43" fmla="*/ 27 h 160"/>
                <a:gd name="T44" fmla="*/ 52 w 202"/>
                <a:gd name="T45" fmla="*/ 31 h 160"/>
                <a:gd name="T46" fmla="*/ 52 w 202"/>
                <a:gd name="T47" fmla="*/ 36 h 160"/>
                <a:gd name="T48" fmla="*/ 52 w 202"/>
                <a:gd name="T49" fmla="*/ 45 h 160"/>
                <a:gd name="T50" fmla="*/ 52 w 202"/>
                <a:gd name="T51" fmla="*/ 51 h 160"/>
                <a:gd name="T52" fmla="*/ 50 w 202"/>
                <a:gd name="T53" fmla="*/ 54 h 160"/>
                <a:gd name="T54" fmla="*/ 45 w 202"/>
                <a:gd name="T55" fmla="*/ 62 h 160"/>
                <a:gd name="T56" fmla="*/ 41 w 202"/>
                <a:gd name="T57" fmla="*/ 68 h 160"/>
                <a:gd name="T58" fmla="*/ 38 w 202"/>
                <a:gd name="T59" fmla="*/ 72 h 160"/>
                <a:gd name="T60" fmla="*/ 35 w 202"/>
                <a:gd name="T61" fmla="*/ 77 h 160"/>
                <a:gd name="T62" fmla="*/ 33 w 202"/>
                <a:gd name="T63" fmla="*/ 80 h 160"/>
                <a:gd name="T64" fmla="*/ 30 w 202"/>
                <a:gd name="T65" fmla="*/ 83 h 160"/>
                <a:gd name="T66" fmla="*/ 24 w 202"/>
                <a:gd name="T67" fmla="*/ 89 h 160"/>
                <a:gd name="T68" fmla="*/ 20 w 202"/>
                <a:gd name="T69" fmla="*/ 94 h 160"/>
                <a:gd name="T70" fmla="*/ 16 w 202"/>
                <a:gd name="T71" fmla="*/ 99 h 160"/>
                <a:gd name="T72" fmla="*/ 14 w 202"/>
                <a:gd name="T73" fmla="*/ 101 h 160"/>
                <a:gd name="T74" fmla="*/ 9 w 202"/>
                <a:gd name="T75" fmla="*/ 101 h 160"/>
                <a:gd name="T76" fmla="*/ 5 w 202"/>
                <a:gd name="T77" fmla="*/ 102 h 160"/>
                <a:gd name="T78" fmla="*/ 3 w 202"/>
                <a:gd name="T79" fmla="*/ 102 h 160"/>
                <a:gd name="T80" fmla="*/ 1 w 202"/>
                <a:gd name="T81" fmla="*/ 105 h 160"/>
                <a:gd name="T82" fmla="*/ 0 w 202"/>
                <a:gd name="T83" fmla="*/ 107 h 160"/>
                <a:gd name="T84" fmla="*/ 0 w 202"/>
                <a:gd name="T85" fmla="*/ 114 h 160"/>
                <a:gd name="T86" fmla="*/ 0 w 202"/>
                <a:gd name="T87" fmla="*/ 119 h 160"/>
                <a:gd name="T88" fmla="*/ 0 w 202"/>
                <a:gd name="T89" fmla="*/ 130 h 160"/>
                <a:gd name="T90" fmla="*/ 0 w 202"/>
                <a:gd name="T91" fmla="*/ 141 h 160"/>
                <a:gd name="T92" fmla="*/ 0 w 202"/>
                <a:gd name="T93" fmla="*/ 149 h 160"/>
                <a:gd name="T94" fmla="*/ 1 w 202"/>
                <a:gd name="T9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2" h="160">
                  <a:moveTo>
                    <a:pt x="202" y="35"/>
                  </a:moveTo>
                  <a:lnTo>
                    <a:pt x="202" y="33"/>
                  </a:lnTo>
                  <a:lnTo>
                    <a:pt x="201" y="31"/>
                  </a:lnTo>
                  <a:lnTo>
                    <a:pt x="201" y="30"/>
                  </a:lnTo>
                  <a:lnTo>
                    <a:pt x="198" y="28"/>
                  </a:lnTo>
                  <a:lnTo>
                    <a:pt x="194" y="25"/>
                  </a:lnTo>
                  <a:lnTo>
                    <a:pt x="190" y="23"/>
                  </a:lnTo>
                  <a:lnTo>
                    <a:pt x="187" y="21"/>
                  </a:lnTo>
                  <a:lnTo>
                    <a:pt x="181" y="17"/>
                  </a:lnTo>
                  <a:lnTo>
                    <a:pt x="178" y="15"/>
                  </a:lnTo>
                  <a:lnTo>
                    <a:pt x="173" y="13"/>
                  </a:lnTo>
                  <a:lnTo>
                    <a:pt x="171" y="11"/>
                  </a:lnTo>
                  <a:lnTo>
                    <a:pt x="169" y="10"/>
                  </a:lnTo>
                  <a:lnTo>
                    <a:pt x="166" y="9"/>
                  </a:lnTo>
                  <a:lnTo>
                    <a:pt x="163" y="9"/>
                  </a:lnTo>
                  <a:lnTo>
                    <a:pt x="158" y="8"/>
                  </a:lnTo>
                  <a:lnTo>
                    <a:pt x="152" y="7"/>
                  </a:lnTo>
                  <a:lnTo>
                    <a:pt x="149" y="7"/>
                  </a:lnTo>
                  <a:lnTo>
                    <a:pt x="142" y="6"/>
                  </a:lnTo>
                  <a:lnTo>
                    <a:pt x="135" y="5"/>
                  </a:lnTo>
                  <a:lnTo>
                    <a:pt x="128" y="4"/>
                  </a:lnTo>
                  <a:lnTo>
                    <a:pt x="125" y="3"/>
                  </a:lnTo>
                  <a:lnTo>
                    <a:pt x="120" y="3"/>
                  </a:lnTo>
                  <a:lnTo>
                    <a:pt x="113" y="3"/>
                  </a:lnTo>
                  <a:lnTo>
                    <a:pt x="108" y="2"/>
                  </a:lnTo>
                  <a:lnTo>
                    <a:pt x="102" y="1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0" y="1"/>
                  </a:lnTo>
                  <a:lnTo>
                    <a:pt x="78" y="2"/>
                  </a:lnTo>
                  <a:lnTo>
                    <a:pt x="76" y="3"/>
                  </a:lnTo>
                  <a:lnTo>
                    <a:pt x="74" y="5"/>
                  </a:lnTo>
                  <a:lnTo>
                    <a:pt x="72" y="6"/>
                  </a:lnTo>
                  <a:lnTo>
                    <a:pt x="71" y="8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61" y="19"/>
                  </a:lnTo>
                  <a:lnTo>
                    <a:pt x="57" y="23"/>
                  </a:lnTo>
                  <a:lnTo>
                    <a:pt x="55" y="25"/>
                  </a:lnTo>
                  <a:lnTo>
                    <a:pt x="53" y="27"/>
                  </a:lnTo>
                  <a:lnTo>
                    <a:pt x="52" y="28"/>
                  </a:lnTo>
                  <a:lnTo>
                    <a:pt x="52" y="31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2" y="40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51"/>
                  </a:lnTo>
                  <a:lnTo>
                    <a:pt x="52" y="53"/>
                  </a:lnTo>
                  <a:lnTo>
                    <a:pt x="50" y="54"/>
                  </a:lnTo>
                  <a:lnTo>
                    <a:pt x="48" y="59"/>
                  </a:lnTo>
                  <a:lnTo>
                    <a:pt x="45" y="62"/>
                  </a:lnTo>
                  <a:lnTo>
                    <a:pt x="42" y="66"/>
                  </a:lnTo>
                  <a:lnTo>
                    <a:pt x="41" y="68"/>
                  </a:lnTo>
                  <a:lnTo>
                    <a:pt x="39" y="71"/>
                  </a:lnTo>
                  <a:lnTo>
                    <a:pt x="38" y="72"/>
                  </a:lnTo>
                  <a:lnTo>
                    <a:pt x="37" y="75"/>
                  </a:lnTo>
                  <a:lnTo>
                    <a:pt x="35" y="77"/>
                  </a:lnTo>
                  <a:lnTo>
                    <a:pt x="35" y="79"/>
                  </a:lnTo>
                  <a:lnTo>
                    <a:pt x="33" y="80"/>
                  </a:lnTo>
                  <a:lnTo>
                    <a:pt x="32" y="82"/>
                  </a:lnTo>
                  <a:lnTo>
                    <a:pt x="30" y="83"/>
                  </a:lnTo>
                  <a:lnTo>
                    <a:pt x="27" y="86"/>
                  </a:lnTo>
                  <a:lnTo>
                    <a:pt x="24" y="89"/>
                  </a:lnTo>
                  <a:lnTo>
                    <a:pt x="23" y="91"/>
                  </a:lnTo>
                  <a:lnTo>
                    <a:pt x="20" y="94"/>
                  </a:lnTo>
                  <a:lnTo>
                    <a:pt x="18" y="97"/>
                  </a:lnTo>
                  <a:lnTo>
                    <a:pt x="16" y="99"/>
                  </a:lnTo>
                  <a:lnTo>
                    <a:pt x="15" y="100"/>
                  </a:lnTo>
                  <a:lnTo>
                    <a:pt x="14" y="101"/>
                  </a:lnTo>
                  <a:lnTo>
                    <a:pt x="12" y="101"/>
                  </a:lnTo>
                  <a:lnTo>
                    <a:pt x="9" y="101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2" y="104"/>
                  </a:lnTo>
                  <a:lnTo>
                    <a:pt x="1" y="105"/>
                  </a:lnTo>
                  <a:lnTo>
                    <a:pt x="1" y="105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0" y="156"/>
                  </a:lnTo>
                  <a:lnTo>
                    <a:pt x="1" y="16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56" name="Freeform 594"/>
            <p:cNvSpPr>
              <a:spLocks/>
            </p:cNvSpPr>
            <p:nvPr/>
          </p:nvSpPr>
          <p:spPr bwMode="auto">
            <a:xfrm>
              <a:off x="6247402" y="3082990"/>
              <a:ext cx="244465" cy="10629"/>
            </a:xfrm>
            <a:custGeom>
              <a:avLst/>
              <a:gdLst>
                <a:gd name="T0" fmla="*/ 0 w 92"/>
                <a:gd name="T1" fmla="*/ 0 h 4"/>
                <a:gd name="T2" fmla="*/ 13 w 92"/>
                <a:gd name="T3" fmla="*/ 0 h 4"/>
                <a:gd name="T4" fmla="*/ 15 w 92"/>
                <a:gd name="T5" fmla="*/ 0 h 4"/>
                <a:gd name="T6" fmla="*/ 20 w 92"/>
                <a:gd name="T7" fmla="*/ 0 h 4"/>
                <a:gd name="T8" fmla="*/ 26 w 92"/>
                <a:gd name="T9" fmla="*/ 0 h 4"/>
                <a:gd name="T10" fmla="*/ 30 w 92"/>
                <a:gd name="T11" fmla="*/ 0 h 4"/>
                <a:gd name="T12" fmla="*/ 35 w 92"/>
                <a:gd name="T13" fmla="*/ 0 h 4"/>
                <a:gd name="T14" fmla="*/ 40 w 92"/>
                <a:gd name="T15" fmla="*/ 0 h 4"/>
                <a:gd name="T16" fmla="*/ 56 w 92"/>
                <a:gd name="T17" fmla="*/ 1 h 4"/>
                <a:gd name="T18" fmla="*/ 63 w 92"/>
                <a:gd name="T19" fmla="*/ 2 h 4"/>
                <a:gd name="T20" fmla="*/ 69 w 92"/>
                <a:gd name="T21" fmla="*/ 2 h 4"/>
                <a:gd name="T22" fmla="*/ 81 w 92"/>
                <a:gd name="T23" fmla="*/ 3 h 4"/>
                <a:gd name="T24" fmla="*/ 86 w 92"/>
                <a:gd name="T25" fmla="*/ 3 h 4"/>
                <a:gd name="T26" fmla="*/ 92 w 92"/>
                <a:gd name="T2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4">
                  <a:moveTo>
                    <a:pt x="0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56" y="1"/>
                  </a:lnTo>
                  <a:lnTo>
                    <a:pt x="63" y="2"/>
                  </a:lnTo>
                  <a:lnTo>
                    <a:pt x="69" y="2"/>
                  </a:lnTo>
                  <a:lnTo>
                    <a:pt x="81" y="3"/>
                  </a:lnTo>
                  <a:lnTo>
                    <a:pt x="86" y="3"/>
                  </a:lnTo>
                  <a:lnTo>
                    <a:pt x="92" y="4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57" name="Freeform 595"/>
            <p:cNvSpPr>
              <a:spLocks/>
            </p:cNvSpPr>
            <p:nvPr/>
          </p:nvSpPr>
          <p:spPr bwMode="auto">
            <a:xfrm>
              <a:off x="6614100" y="3090962"/>
              <a:ext cx="706824" cy="50488"/>
            </a:xfrm>
            <a:custGeom>
              <a:avLst/>
              <a:gdLst>
                <a:gd name="T0" fmla="*/ 0 w 266"/>
                <a:gd name="T1" fmla="*/ 0 h 19"/>
                <a:gd name="T2" fmla="*/ 3 w 266"/>
                <a:gd name="T3" fmla="*/ 0 h 19"/>
                <a:gd name="T4" fmla="*/ 8 w 266"/>
                <a:gd name="T5" fmla="*/ 0 h 19"/>
                <a:gd name="T6" fmla="*/ 13 w 266"/>
                <a:gd name="T7" fmla="*/ 0 h 19"/>
                <a:gd name="T8" fmla="*/ 18 w 266"/>
                <a:gd name="T9" fmla="*/ 1 h 19"/>
                <a:gd name="T10" fmla="*/ 26 w 266"/>
                <a:gd name="T11" fmla="*/ 1 h 19"/>
                <a:gd name="T12" fmla="*/ 31 w 266"/>
                <a:gd name="T13" fmla="*/ 1 h 19"/>
                <a:gd name="T14" fmla="*/ 37 w 266"/>
                <a:gd name="T15" fmla="*/ 1 h 19"/>
                <a:gd name="T16" fmla="*/ 42 w 266"/>
                <a:gd name="T17" fmla="*/ 1 h 19"/>
                <a:gd name="T18" fmla="*/ 47 w 266"/>
                <a:gd name="T19" fmla="*/ 1 h 19"/>
                <a:gd name="T20" fmla="*/ 49 w 266"/>
                <a:gd name="T21" fmla="*/ 1 h 19"/>
                <a:gd name="T22" fmla="*/ 54 w 266"/>
                <a:gd name="T23" fmla="*/ 2 h 19"/>
                <a:gd name="T24" fmla="*/ 59 w 266"/>
                <a:gd name="T25" fmla="*/ 3 h 19"/>
                <a:gd name="T26" fmla="*/ 64 w 266"/>
                <a:gd name="T27" fmla="*/ 4 h 19"/>
                <a:gd name="T28" fmla="*/ 69 w 266"/>
                <a:gd name="T29" fmla="*/ 5 h 19"/>
                <a:gd name="T30" fmla="*/ 73 w 266"/>
                <a:gd name="T31" fmla="*/ 5 h 19"/>
                <a:gd name="T32" fmla="*/ 78 w 266"/>
                <a:gd name="T33" fmla="*/ 6 h 19"/>
                <a:gd name="T34" fmla="*/ 84 w 266"/>
                <a:gd name="T35" fmla="*/ 7 h 19"/>
                <a:gd name="T36" fmla="*/ 92 w 266"/>
                <a:gd name="T37" fmla="*/ 8 h 19"/>
                <a:gd name="T38" fmla="*/ 98 w 266"/>
                <a:gd name="T39" fmla="*/ 9 h 19"/>
                <a:gd name="T40" fmla="*/ 103 w 266"/>
                <a:gd name="T41" fmla="*/ 10 h 19"/>
                <a:gd name="T42" fmla="*/ 107 w 266"/>
                <a:gd name="T43" fmla="*/ 11 h 19"/>
                <a:gd name="T44" fmla="*/ 112 w 266"/>
                <a:gd name="T45" fmla="*/ 11 h 19"/>
                <a:gd name="T46" fmla="*/ 117 w 266"/>
                <a:gd name="T47" fmla="*/ 12 h 19"/>
                <a:gd name="T48" fmla="*/ 124 w 266"/>
                <a:gd name="T49" fmla="*/ 14 h 19"/>
                <a:gd name="T50" fmla="*/ 130 w 266"/>
                <a:gd name="T51" fmla="*/ 14 h 19"/>
                <a:gd name="T52" fmla="*/ 136 w 266"/>
                <a:gd name="T53" fmla="*/ 15 h 19"/>
                <a:gd name="T54" fmla="*/ 140 w 266"/>
                <a:gd name="T55" fmla="*/ 16 h 19"/>
                <a:gd name="T56" fmla="*/ 145 w 266"/>
                <a:gd name="T57" fmla="*/ 17 h 19"/>
                <a:gd name="T58" fmla="*/ 150 w 266"/>
                <a:gd name="T59" fmla="*/ 17 h 19"/>
                <a:gd name="T60" fmla="*/ 154 w 266"/>
                <a:gd name="T61" fmla="*/ 18 h 19"/>
                <a:gd name="T62" fmla="*/ 159 w 266"/>
                <a:gd name="T63" fmla="*/ 18 h 19"/>
                <a:gd name="T64" fmla="*/ 161 w 266"/>
                <a:gd name="T65" fmla="*/ 18 h 19"/>
                <a:gd name="T66" fmla="*/ 164 w 266"/>
                <a:gd name="T67" fmla="*/ 18 h 19"/>
                <a:gd name="T68" fmla="*/ 169 w 266"/>
                <a:gd name="T69" fmla="*/ 18 h 19"/>
                <a:gd name="T70" fmla="*/ 174 w 266"/>
                <a:gd name="T71" fmla="*/ 18 h 19"/>
                <a:gd name="T72" fmla="*/ 179 w 266"/>
                <a:gd name="T73" fmla="*/ 19 h 19"/>
                <a:gd name="T74" fmla="*/ 184 w 266"/>
                <a:gd name="T75" fmla="*/ 19 h 19"/>
                <a:gd name="T76" fmla="*/ 189 w 266"/>
                <a:gd name="T77" fmla="*/ 18 h 19"/>
                <a:gd name="T78" fmla="*/ 190 w 266"/>
                <a:gd name="T79" fmla="*/ 18 h 19"/>
                <a:gd name="T80" fmla="*/ 193 w 266"/>
                <a:gd name="T81" fmla="*/ 18 h 19"/>
                <a:gd name="T82" fmla="*/ 196 w 266"/>
                <a:gd name="T83" fmla="*/ 17 h 19"/>
                <a:gd name="T84" fmla="*/ 201 w 266"/>
                <a:gd name="T85" fmla="*/ 16 h 19"/>
                <a:gd name="T86" fmla="*/ 203 w 266"/>
                <a:gd name="T87" fmla="*/ 15 h 19"/>
                <a:gd name="T88" fmla="*/ 206 w 266"/>
                <a:gd name="T89" fmla="*/ 15 h 19"/>
                <a:gd name="T90" fmla="*/ 208 w 266"/>
                <a:gd name="T91" fmla="*/ 15 h 19"/>
                <a:gd name="T92" fmla="*/ 210 w 266"/>
                <a:gd name="T93" fmla="*/ 14 h 19"/>
                <a:gd name="T94" fmla="*/ 215 w 266"/>
                <a:gd name="T95" fmla="*/ 15 h 19"/>
                <a:gd name="T96" fmla="*/ 220 w 266"/>
                <a:gd name="T97" fmla="*/ 15 h 19"/>
                <a:gd name="T98" fmla="*/ 225 w 266"/>
                <a:gd name="T99" fmla="*/ 15 h 19"/>
                <a:gd name="T100" fmla="*/ 230 w 266"/>
                <a:gd name="T101" fmla="*/ 15 h 19"/>
                <a:gd name="T102" fmla="*/ 235 w 266"/>
                <a:gd name="T103" fmla="*/ 15 h 19"/>
                <a:gd name="T104" fmla="*/ 240 w 266"/>
                <a:gd name="T105" fmla="*/ 16 h 19"/>
                <a:gd name="T106" fmla="*/ 245 w 266"/>
                <a:gd name="T107" fmla="*/ 16 h 19"/>
                <a:gd name="T108" fmla="*/ 249 w 266"/>
                <a:gd name="T109" fmla="*/ 16 h 19"/>
                <a:gd name="T110" fmla="*/ 255 w 266"/>
                <a:gd name="T111" fmla="*/ 16 h 19"/>
                <a:gd name="T112" fmla="*/ 260 w 266"/>
                <a:gd name="T113" fmla="*/ 17 h 19"/>
                <a:gd name="T114" fmla="*/ 266 w 266"/>
                <a:gd name="T11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" h="19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6" y="1"/>
                  </a:lnTo>
                  <a:lnTo>
                    <a:pt x="31" y="1"/>
                  </a:lnTo>
                  <a:lnTo>
                    <a:pt x="37" y="1"/>
                  </a:lnTo>
                  <a:lnTo>
                    <a:pt x="42" y="1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4" y="2"/>
                  </a:lnTo>
                  <a:lnTo>
                    <a:pt x="59" y="3"/>
                  </a:lnTo>
                  <a:lnTo>
                    <a:pt x="64" y="4"/>
                  </a:lnTo>
                  <a:lnTo>
                    <a:pt x="69" y="5"/>
                  </a:lnTo>
                  <a:lnTo>
                    <a:pt x="73" y="5"/>
                  </a:lnTo>
                  <a:lnTo>
                    <a:pt x="78" y="6"/>
                  </a:lnTo>
                  <a:lnTo>
                    <a:pt x="84" y="7"/>
                  </a:lnTo>
                  <a:lnTo>
                    <a:pt x="92" y="8"/>
                  </a:lnTo>
                  <a:lnTo>
                    <a:pt x="98" y="9"/>
                  </a:lnTo>
                  <a:lnTo>
                    <a:pt x="103" y="10"/>
                  </a:lnTo>
                  <a:lnTo>
                    <a:pt x="107" y="11"/>
                  </a:lnTo>
                  <a:lnTo>
                    <a:pt x="112" y="11"/>
                  </a:lnTo>
                  <a:lnTo>
                    <a:pt x="117" y="12"/>
                  </a:lnTo>
                  <a:lnTo>
                    <a:pt x="124" y="14"/>
                  </a:lnTo>
                  <a:lnTo>
                    <a:pt x="130" y="14"/>
                  </a:lnTo>
                  <a:lnTo>
                    <a:pt x="136" y="15"/>
                  </a:lnTo>
                  <a:lnTo>
                    <a:pt x="140" y="16"/>
                  </a:lnTo>
                  <a:lnTo>
                    <a:pt x="145" y="17"/>
                  </a:lnTo>
                  <a:lnTo>
                    <a:pt x="150" y="17"/>
                  </a:lnTo>
                  <a:lnTo>
                    <a:pt x="154" y="18"/>
                  </a:lnTo>
                  <a:lnTo>
                    <a:pt x="159" y="18"/>
                  </a:lnTo>
                  <a:lnTo>
                    <a:pt x="161" y="18"/>
                  </a:lnTo>
                  <a:lnTo>
                    <a:pt x="164" y="18"/>
                  </a:lnTo>
                  <a:lnTo>
                    <a:pt x="169" y="18"/>
                  </a:lnTo>
                  <a:lnTo>
                    <a:pt x="174" y="18"/>
                  </a:lnTo>
                  <a:lnTo>
                    <a:pt x="179" y="19"/>
                  </a:lnTo>
                  <a:lnTo>
                    <a:pt x="184" y="19"/>
                  </a:lnTo>
                  <a:lnTo>
                    <a:pt x="189" y="18"/>
                  </a:lnTo>
                  <a:lnTo>
                    <a:pt x="190" y="18"/>
                  </a:lnTo>
                  <a:lnTo>
                    <a:pt x="193" y="18"/>
                  </a:lnTo>
                  <a:lnTo>
                    <a:pt x="196" y="17"/>
                  </a:lnTo>
                  <a:lnTo>
                    <a:pt x="201" y="16"/>
                  </a:lnTo>
                  <a:lnTo>
                    <a:pt x="203" y="15"/>
                  </a:lnTo>
                  <a:lnTo>
                    <a:pt x="206" y="15"/>
                  </a:lnTo>
                  <a:lnTo>
                    <a:pt x="208" y="15"/>
                  </a:lnTo>
                  <a:lnTo>
                    <a:pt x="210" y="14"/>
                  </a:lnTo>
                  <a:lnTo>
                    <a:pt x="215" y="15"/>
                  </a:lnTo>
                  <a:lnTo>
                    <a:pt x="220" y="15"/>
                  </a:lnTo>
                  <a:lnTo>
                    <a:pt x="225" y="15"/>
                  </a:lnTo>
                  <a:lnTo>
                    <a:pt x="230" y="15"/>
                  </a:lnTo>
                  <a:lnTo>
                    <a:pt x="235" y="15"/>
                  </a:lnTo>
                  <a:lnTo>
                    <a:pt x="240" y="16"/>
                  </a:lnTo>
                  <a:lnTo>
                    <a:pt x="245" y="16"/>
                  </a:lnTo>
                  <a:lnTo>
                    <a:pt x="249" y="16"/>
                  </a:lnTo>
                  <a:lnTo>
                    <a:pt x="255" y="16"/>
                  </a:lnTo>
                  <a:lnTo>
                    <a:pt x="260" y="17"/>
                  </a:lnTo>
                  <a:lnTo>
                    <a:pt x="266" y="17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58" name="Freeform 596"/>
            <p:cNvSpPr>
              <a:spLocks/>
            </p:cNvSpPr>
            <p:nvPr/>
          </p:nvSpPr>
          <p:spPr bwMode="auto">
            <a:xfrm>
              <a:off x="6491867" y="3090962"/>
              <a:ext cx="122233" cy="5314"/>
            </a:xfrm>
            <a:custGeom>
              <a:avLst/>
              <a:gdLst>
                <a:gd name="T0" fmla="*/ 0 w 46"/>
                <a:gd name="T1" fmla="*/ 1 h 2"/>
                <a:gd name="T2" fmla="*/ 4 w 46"/>
                <a:gd name="T3" fmla="*/ 1 h 2"/>
                <a:gd name="T4" fmla="*/ 10 w 46"/>
                <a:gd name="T5" fmla="*/ 1 h 2"/>
                <a:gd name="T6" fmla="*/ 15 w 46"/>
                <a:gd name="T7" fmla="*/ 2 h 2"/>
                <a:gd name="T8" fmla="*/ 20 w 46"/>
                <a:gd name="T9" fmla="*/ 1 h 2"/>
                <a:gd name="T10" fmla="*/ 25 w 46"/>
                <a:gd name="T11" fmla="*/ 1 h 2"/>
                <a:gd name="T12" fmla="*/ 30 w 46"/>
                <a:gd name="T13" fmla="*/ 1 h 2"/>
                <a:gd name="T14" fmla="*/ 40 w 46"/>
                <a:gd name="T15" fmla="*/ 0 h 2"/>
                <a:gd name="T16" fmla="*/ 45 w 46"/>
                <a:gd name="T17" fmla="*/ 0 h 2"/>
                <a:gd name="T18" fmla="*/ 46 w 46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">
                  <a:moveTo>
                    <a:pt x="0" y="1"/>
                  </a:moveTo>
                  <a:lnTo>
                    <a:pt x="4" y="1"/>
                  </a:lnTo>
                  <a:lnTo>
                    <a:pt x="10" y="1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6" y="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59" name="Freeform 597"/>
            <p:cNvSpPr>
              <a:spLocks/>
            </p:cNvSpPr>
            <p:nvPr/>
          </p:nvSpPr>
          <p:spPr bwMode="auto">
            <a:xfrm>
              <a:off x="7320924" y="3136134"/>
              <a:ext cx="100975" cy="0"/>
            </a:xfrm>
            <a:custGeom>
              <a:avLst/>
              <a:gdLst>
                <a:gd name="T0" fmla="*/ 0 w 38"/>
                <a:gd name="T1" fmla="*/ 3 w 38"/>
                <a:gd name="T2" fmla="*/ 8 w 38"/>
                <a:gd name="T3" fmla="*/ 17 w 38"/>
                <a:gd name="T4" fmla="*/ 25 w 38"/>
                <a:gd name="T5" fmla="*/ 30 w 38"/>
                <a:gd name="T6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8" y="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60" name="Freeform 598"/>
            <p:cNvSpPr>
              <a:spLocks/>
            </p:cNvSpPr>
            <p:nvPr/>
          </p:nvSpPr>
          <p:spPr bwMode="auto">
            <a:xfrm>
              <a:off x="7421899" y="3112220"/>
              <a:ext cx="395928" cy="23916"/>
            </a:xfrm>
            <a:custGeom>
              <a:avLst/>
              <a:gdLst>
                <a:gd name="T0" fmla="*/ 0 w 149"/>
                <a:gd name="T1" fmla="*/ 9 h 9"/>
                <a:gd name="T2" fmla="*/ 13 w 149"/>
                <a:gd name="T3" fmla="*/ 9 h 9"/>
                <a:gd name="T4" fmla="*/ 24 w 149"/>
                <a:gd name="T5" fmla="*/ 9 h 9"/>
                <a:gd name="T6" fmla="*/ 28 w 149"/>
                <a:gd name="T7" fmla="*/ 9 h 9"/>
                <a:gd name="T8" fmla="*/ 34 w 149"/>
                <a:gd name="T9" fmla="*/ 9 h 9"/>
                <a:gd name="T10" fmla="*/ 42 w 149"/>
                <a:gd name="T11" fmla="*/ 9 h 9"/>
                <a:gd name="T12" fmla="*/ 46 w 149"/>
                <a:gd name="T13" fmla="*/ 9 h 9"/>
                <a:gd name="T14" fmla="*/ 58 w 149"/>
                <a:gd name="T15" fmla="*/ 9 h 9"/>
                <a:gd name="T16" fmla="*/ 62 w 149"/>
                <a:gd name="T17" fmla="*/ 9 h 9"/>
                <a:gd name="T18" fmla="*/ 67 w 149"/>
                <a:gd name="T19" fmla="*/ 9 h 9"/>
                <a:gd name="T20" fmla="*/ 70 w 149"/>
                <a:gd name="T21" fmla="*/ 9 h 9"/>
                <a:gd name="T22" fmla="*/ 72 w 149"/>
                <a:gd name="T23" fmla="*/ 9 h 9"/>
                <a:gd name="T24" fmla="*/ 75 w 149"/>
                <a:gd name="T25" fmla="*/ 9 h 9"/>
                <a:gd name="T26" fmla="*/ 77 w 149"/>
                <a:gd name="T27" fmla="*/ 8 h 9"/>
                <a:gd name="T28" fmla="*/ 83 w 149"/>
                <a:gd name="T29" fmla="*/ 6 h 9"/>
                <a:gd name="T30" fmla="*/ 87 w 149"/>
                <a:gd name="T31" fmla="*/ 6 h 9"/>
                <a:gd name="T32" fmla="*/ 92 w 149"/>
                <a:gd name="T33" fmla="*/ 4 h 9"/>
                <a:gd name="T34" fmla="*/ 97 w 149"/>
                <a:gd name="T35" fmla="*/ 3 h 9"/>
                <a:gd name="T36" fmla="*/ 102 w 149"/>
                <a:gd name="T37" fmla="*/ 2 h 9"/>
                <a:gd name="T38" fmla="*/ 107 w 149"/>
                <a:gd name="T39" fmla="*/ 0 h 9"/>
                <a:gd name="T40" fmla="*/ 110 w 149"/>
                <a:gd name="T41" fmla="*/ 0 h 9"/>
                <a:gd name="T42" fmla="*/ 112 w 149"/>
                <a:gd name="T43" fmla="*/ 0 h 9"/>
                <a:gd name="T44" fmla="*/ 117 w 149"/>
                <a:gd name="T45" fmla="*/ 0 h 9"/>
                <a:gd name="T46" fmla="*/ 122 w 149"/>
                <a:gd name="T47" fmla="*/ 0 h 9"/>
                <a:gd name="T48" fmla="*/ 128 w 149"/>
                <a:gd name="T49" fmla="*/ 0 h 9"/>
                <a:gd name="T50" fmla="*/ 132 w 149"/>
                <a:gd name="T51" fmla="*/ 0 h 9"/>
                <a:gd name="T52" fmla="*/ 135 w 149"/>
                <a:gd name="T53" fmla="*/ 1 h 9"/>
                <a:gd name="T54" fmla="*/ 142 w 149"/>
                <a:gd name="T55" fmla="*/ 1 h 9"/>
                <a:gd name="T56" fmla="*/ 149 w 149"/>
                <a:gd name="T5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9" h="9">
                  <a:moveTo>
                    <a:pt x="0" y="9"/>
                  </a:moveTo>
                  <a:lnTo>
                    <a:pt x="13" y="9"/>
                  </a:lnTo>
                  <a:lnTo>
                    <a:pt x="24" y="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42" y="9"/>
                  </a:lnTo>
                  <a:lnTo>
                    <a:pt x="46" y="9"/>
                  </a:lnTo>
                  <a:lnTo>
                    <a:pt x="58" y="9"/>
                  </a:lnTo>
                  <a:lnTo>
                    <a:pt x="62" y="9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2" y="9"/>
                  </a:lnTo>
                  <a:lnTo>
                    <a:pt x="75" y="9"/>
                  </a:lnTo>
                  <a:lnTo>
                    <a:pt x="77" y="8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2" y="4"/>
                  </a:lnTo>
                  <a:lnTo>
                    <a:pt x="97" y="3"/>
                  </a:lnTo>
                  <a:lnTo>
                    <a:pt x="102" y="2"/>
                  </a:lnTo>
                  <a:lnTo>
                    <a:pt x="107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5" y="1"/>
                  </a:lnTo>
                  <a:lnTo>
                    <a:pt x="142" y="1"/>
                  </a:lnTo>
                  <a:lnTo>
                    <a:pt x="149" y="1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61" name="Freeform 599"/>
            <p:cNvSpPr>
              <a:spLocks/>
            </p:cNvSpPr>
            <p:nvPr/>
          </p:nvSpPr>
          <p:spPr bwMode="auto">
            <a:xfrm>
              <a:off x="6321804" y="3468289"/>
              <a:ext cx="839685" cy="935346"/>
            </a:xfrm>
            <a:custGeom>
              <a:avLst/>
              <a:gdLst>
                <a:gd name="T0" fmla="*/ 312 w 316"/>
                <a:gd name="T1" fmla="*/ 348 h 352"/>
                <a:gd name="T2" fmla="*/ 304 w 316"/>
                <a:gd name="T3" fmla="*/ 342 h 352"/>
                <a:gd name="T4" fmla="*/ 296 w 316"/>
                <a:gd name="T5" fmla="*/ 339 h 352"/>
                <a:gd name="T6" fmla="*/ 284 w 316"/>
                <a:gd name="T7" fmla="*/ 336 h 352"/>
                <a:gd name="T8" fmla="*/ 273 w 316"/>
                <a:gd name="T9" fmla="*/ 335 h 352"/>
                <a:gd name="T10" fmla="*/ 257 w 316"/>
                <a:gd name="T11" fmla="*/ 335 h 352"/>
                <a:gd name="T12" fmla="*/ 242 w 316"/>
                <a:gd name="T13" fmla="*/ 335 h 352"/>
                <a:gd name="T14" fmla="*/ 226 w 316"/>
                <a:gd name="T15" fmla="*/ 335 h 352"/>
                <a:gd name="T16" fmla="*/ 210 w 316"/>
                <a:gd name="T17" fmla="*/ 334 h 352"/>
                <a:gd name="T18" fmla="*/ 204 w 316"/>
                <a:gd name="T19" fmla="*/ 333 h 352"/>
                <a:gd name="T20" fmla="*/ 202 w 316"/>
                <a:gd name="T21" fmla="*/ 323 h 352"/>
                <a:gd name="T22" fmla="*/ 202 w 316"/>
                <a:gd name="T23" fmla="*/ 307 h 352"/>
                <a:gd name="T24" fmla="*/ 203 w 316"/>
                <a:gd name="T25" fmla="*/ 291 h 352"/>
                <a:gd name="T26" fmla="*/ 202 w 316"/>
                <a:gd name="T27" fmla="*/ 278 h 352"/>
                <a:gd name="T28" fmla="*/ 200 w 316"/>
                <a:gd name="T29" fmla="*/ 265 h 352"/>
                <a:gd name="T30" fmla="*/ 198 w 316"/>
                <a:gd name="T31" fmla="*/ 255 h 352"/>
                <a:gd name="T32" fmla="*/ 198 w 316"/>
                <a:gd name="T33" fmla="*/ 239 h 352"/>
                <a:gd name="T34" fmla="*/ 198 w 316"/>
                <a:gd name="T35" fmla="*/ 225 h 352"/>
                <a:gd name="T36" fmla="*/ 198 w 316"/>
                <a:gd name="T37" fmla="*/ 210 h 352"/>
                <a:gd name="T38" fmla="*/ 198 w 316"/>
                <a:gd name="T39" fmla="*/ 195 h 352"/>
                <a:gd name="T40" fmla="*/ 197 w 316"/>
                <a:gd name="T41" fmla="*/ 183 h 352"/>
                <a:gd name="T42" fmla="*/ 195 w 316"/>
                <a:gd name="T43" fmla="*/ 179 h 352"/>
                <a:gd name="T44" fmla="*/ 191 w 316"/>
                <a:gd name="T45" fmla="*/ 176 h 352"/>
                <a:gd name="T46" fmla="*/ 185 w 316"/>
                <a:gd name="T47" fmla="*/ 176 h 352"/>
                <a:gd name="T48" fmla="*/ 172 w 316"/>
                <a:gd name="T49" fmla="*/ 178 h 352"/>
                <a:gd name="T50" fmla="*/ 157 w 316"/>
                <a:gd name="T51" fmla="*/ 180 h 352"/>
                <a:gd name="T52" fmla="*/ 143 w 316"/>
                <a:gd name="T53" fmla="*/ 182 h 352"/>
                <a:gd name="T54" fmla="*/ 135 w 316"/>
                <a:gd name="T55" fmla="*/ 183 h 352"/>
                <a:gd name="T56" fmla="*/ 129 w 316"/>
                <a:gd name="T57" fmla="*/ 182 h 352"/>
                <a:gd name="T58" fmla="*/ 123 w 316"/>
                <a:gd name="T59" fmla="*/ 179 h 352"/>
                <a:gd name="T60" fmla="*/ 118 w 316"/>
                <a:gd name="T61" fmla="*/ 176 h 352"/>
                <a:gd name="T62" fmla="*/ 112 w 316"/>
                <a:gd name="T63" fmla="*/ 168 h 352"/>
                <a:gd name="T64" fmla="*/ 103 w 316"/>
                <a:gd name="T65" fmla="*/ 157 h 352"/>
                <a:gd name="T66" fmla="*/ 91 w 316"/>
                <a:gd name="T67" fmla="*/ 142 h 352"/>
                <a:gd name="T68" fmla="*/ 82 w 316"/>
                <a:gd name="T69" fmla="*/ 130 h 352"/>
                <a:gd name="T70" fmla="*/ 72 w 316"/>
                <a:gd name="T71" fmla="*/ 118 h 352"/>
                <a:gd name="T72" fmla="*/ 64 w 316"/>
                <a:gd name="T73" fmla="*/ 106 h 352"/>
                <a:gd name="T74" fmla="*/ 56 w 316"/>
                <a:gd name="T75" fmla="*/ 97 h 352"/>
                <a:gd name="T76" fmla="*/ 48 w 316"/>
                <a:gd name="T77" fmla="*/ 87 h 352"/>
                <a:gd name="T78" fmla="*/ 42 w 316"/>
                <a:gd name="T79" fmla="*/ 80 h 352"/>
                <a:gd name="T80" fmla="*/ 36 w 316"/>
                <a:gd name="T81" fmla="*/ 77 h 352"/>
                <a:gd name="T82" fmla="*/ 27 w 316"/>
                <a:gd name="T83" fmla="*/ 74 h 352"/>
                <a:gd name="T84" fmla="*/ 12 w 316"/>
                <a:gd name="T85" fmla="*/ 71 h 352"/>
                <a:gd name="T86" fmla="*/ 6 w 316"/>
                <a:gd name="T87" fmla="*/ 70 h 352"/>
                <a:gd name="T88" fmla="*/ 2 w 316"/>
                <a:gd name="T89" fmla="*/ 67 h 352"/>
                <a:gd name="T90" fmla="*/ 0 w 316"/>
                <a:gd name="T91" fmla="*/ 62 h 352"/>
                <a:gd name="T92" fmla="*/ 1 w 316"/>
                <a:gd name="T93" fmla="*/ 56 h 352"/>
                <a:gd name="T94" fmla="*/ 6 w 316"/>
                <a:gd name="T95" fmla="*/ 45 h 352"/>
                <a:gd name="T96" fmla="*/ 9 w 316"/>
                <a:gd name="T97" fmla="*/ 33 h 352"/>
                <a:gd name="T98" fmla="*/ 13 w 316"/>
                <a:gd name="T99" fmla="*/ 22 h 352"/>
                <a:gd name="T100" fmla="*/ 16 w 316"/>
                <a:gd name="T101" fmla="*/ 10 h 352"/>
                <a:gd name="T102" fmla="*/ 18 w 316"/>
                <a:gd name="T103" fmla="*/ 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352">
                  <a:moveTo>
                    <a:pt x="316" y="352"/>
                  </a:moveTo>
                  <a:lnTo>
                    <a:pt x="314" y="350"/>
                  </a:lnTo>
                  <a:lnTo>
                    <a:pt x="312" y="348"/>
                  </a:lnTo>
                  <a:lnTo>
                    <a:pt x="308" y="345"/>
                  </a:lnTo>
                  <a:lnTo>
                    <a:pt x="305" y="344"/>
                  </a:lnTo>
                  <a:lnTo>
                    <a:pt x="304" y="342"/>
                  </a:lnTo>
                  <a:lnTo>
                    <a:pt x="302" y="341"/>
                  </a:lnTo>
                  <a:lnTo>
                    <a:pt x="299" y="340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89" y="337"/>
                  </a:lnTo>
                  <a:lnTo>
                    <a:pt x="284" y="336"/>
                  </a:lnTo>
                  <a:lnTo>
                    <a:pt x="281" y="336"/>
                  </a:lnTo>
                  <a:lnTo>
                    <a:pt x="278" y="336"/>
                  </a:lnTo>
                  <a:lnTo>
                    <a:pt x="273" y="335"/>
                  </a:lnTo>
                  <a:lnTo>
                    <a:pt x="267" y="335"/>
                  </a:lnTo>
                  <a:lnTo>
                    <a:pt x="263" y="335"/>
                  </a:lnTo>
                  <a:lnTo>
                    <a:pt x="257" y="335"/>
                  </a:lnTo>
                  <a:lnTo>
                    <a:pt x="252" y="335"/>
                  </a:lnTo>
                  <a:lnTo>
                    <a:pt x="247" y="335"/>
                  </a:lnTo>
                  <a:lnTo>
                    <a:pt x="242" y="335"/>
                  </a:lnTo>
                  <a:lnTo>
                    <a:pt x="237" y="335"/>
                  </a:lnTo>
                  <a:lnTo>
                    <a:pt x="231" y="335"/>
                  </a:lnTo>
                  <a:lnTo>
                    <a:pt x="226" y="335"/>
                  </a:lnTo>
                  <a:lnTo>
                    <a:pt x="221" y="335"/>
                  </a:lnTo>
                  <a:lnTo>
                    <a:pt x="216" y="335"/>
                  </a:lnTo>
                  <a:lnTo>
                    <a:pt x="210" y="334"/>
                  </a:lnTo>
                  <a:lnTo>
                    <a:pt x="207" y="334"/>
                  </a:lnTo>
                  <a:lnTo>
                    <a:pt x="206" y="333"/>
                  </a:lnTo>
                  <a:lnTo>
                    <a:pt x="204" y="333"/>
                  </a:lnTo>
                  <a:lnTo>
                    <a:pt x="204" y="330"/>
                  </a:lnTo>
                  <a:lnTo>
                    <a:pt x="202" y="329"/>
                  </a:lnTo>
                  <a:lnTo>
                    <a:pt x="202" y="323"/>
                  </a:lnTo>
                  <a:lnTo>
                    <a:pt x="202" y="318"/>
                  </a:lnTo>
                  <a:lnTo>
                    <a:pt x="202" y="311"/>
                  </a:lnTo>
                  <a:lnTo>
                    <a:pt x="202" y="307"/>
                  </a:lnTo>
                  <a:lnTo>
                    <a:pt x="203" y="302"/>
                  </a:lnTo>
                  <a:lnTo>
                    <a:pt x="203" y="296"/>
                  </a:lnTo>
                  <a:lnTo>
                    <a:pt x="203" y="291"/>
                  </a:lnTo>
                  <a:lnTo>
                    <a:pt x="203" y="286"/>
                  </a:lnTo>
                  <a:lnTo>
                    <a:pt x="203" y="281"/>
                  </a:lnTo>
                  <a:lnTo>
                    <a:pt x="202" y="278"/>
                  </a:lnTo>
                  <a:lnTo>
                    <a:pt x="202" y="275"/>
                  </a:lnTo>
                  <a:lnTo>
                    <a:pt x="201" y="270"/>
                  </a:lnTo>
                  <a:lnTo>
                    <a:pt x="200" y="265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198" y="255"/>
                  </a:lnTo>
                  <a:lnTo>
                    <a:pt x="198" y="251"/>
                  </a:lnTo>
                  <a:lnTo>
                    <a:pt x="198" y="249"/>
                  </a:lnTo>
                  <a:lnTo>
                    <a:pt x="198" y="239"/>
                  </a:lnTo>
                  <a:lnTo>
                    <a:pt x="198" y="234"/>
                  </a:lnTo>
                  <a:lnTo>
                    <a:pt x="198" y="230"/>
                  </a:lnTo>
                  <a:lnTo>
                    <a:pt x="198" y="225"/>
                  </a:lnTo>
                  <a:lnTo>
                    <a:pt x="198" y="219"/>
                  </a:lnTo>
                  <a:lnTo>
                    <a:pt x="198" y="215"/>
                  </a:lnTo>
                  <a:lnTo>
                    <a:pt x="198" y="210"/>
                  </a:lnTo>
                  <a:lnTo>
                    <a:pt x="198" y="205"/>
                  </a:lnTo>
                  <a:lnTo>
                    <a:pt x="198" y="200"/>
                  </a:lnTo>
                  <a:lnTo>
                    <a:pt x="198" y="195"/>
                  </a:lnTo>
                  <a:lnTo>
                    <a:pt x="198" y="191"/>
                  </a:lnTo>
                  <a:lnTo>
                    <a:pt x="198" y="185"/>
                  </a:lnTo>
                  <a:lnTo>
                    <a:pt x="197" y="183"/>
                  </a:lnTo>
                  <a:lnTo>
                    <a:pt x="196" y="182"/>
                  </a:lnTo>
                  <a:lnTo>
                    <a:pt x="196" y="181"/>
                  </a:lnTo>
                  <a:lnTo>
                    <a:pt x="195" y="179"/>
                  </a:lnTo>
                  <a:lnTo>
                    <a:pt x="193" y="178"/>
                  </a:lnTo>
                  <a:lnTo>
                    <a:pt x="193" y="177"/>
                  </a:lnTo>
                  <a:lnTo>
                    <a:pt x="191" y="176"/>
                  </a:lnTo>
                  <a:lnTo>
                    <a:pt x="190" y="176"/>
                  </a:lnTo>
                  <a:lnTo>
                    <a:pt x="188" y="176"/>
                  </a:lnTo>
                  <a:lnTo>
                    <a:pt x="185" y="176"/>
                  </a:lnTo>
                  <a:lnTo>
                    <a:pt x="183" y="176"/>
                  </a:lnTo>
                  <a:lnTo>
                    <a:pt x="178" y="177"/>
                  </a:lnTo>
                  <a:lnTo>
                    <a:pt x="172" y="178"/>
                  </a:lnTo>
                  <a:lnTo>
                    <a:pt x="168" y="179"/>
                  </a:lnTo>
                  <a:lnTo>
                    <a:pt x="164" y="179"/>
                  </a:lnTo>
                  <a:lnTo>
                    <a:pt x="157" y="180"/>
                  </a:lnTo>
                  <a:lnTo>
                    <a:pt x="152" y="181"/>
                  </a:lnTo>
                  <a:lnTo>
                    <a:pt x="148" y="182"/>
                  </a:lnTo>
                  <a:lnTo>
                    <a:pt x="143" y="182"/>
                  </a:lnTo>
                  <a:lnTo>
                    <a:pt x="141" y="182"/>
                  </a:lnTo>
                  <a:lnTo>
                    <a:pt x="138" y="183"/>
                  </a:lnTo>
                  <a:lnTo>
                    <a:pt x="135" y="183"/>
                  </a:lnTo>
                  <a:lnTo>
                    <a:pt x="132" y="182"/>
                  </a:lnTo>
                  <a:lnTo>
                    <a:pt x="130" y="182"/>
                  </a:lnTo>
                  <a:lnTo>
                    <a:pt x="129" y="182"/>
                  </a:lnTo>
                  <a:lnTo>
                    <a:pt x="127" y="182"/>
                  </a:lnTo>
                  <a:lnTo>
                    <a:pt x="125" y="180"/>
                  </a:lnTo>
                  <a:lnTo>
                    <a:pt x="123" y="179"/>
                  </a:lnTo>
                  <a:lnTo>
                    <a:pt x="120" y="177"/>
                  </a:lnTo>
                  <a:lnTo>
                    <a:pt x="119" y="176"/>
                  </a:lnTo>
                  <a:lnTo>
                    <a:pt x="118" y="176"/>
                  </a:lnTo>
                  <a:lnTo>
                    <a:pt x="116" y="174"/>
                  </a:lnTo>
                  <a:lnTo>
                    <a:pt x="115" y="173"/>
                  </a:lnTo>
                  <a:lnTo>
                    <a:pt x="112" y="168"/>
                  </a:lnTo>
                  <a:lnTo>
                    <a:pt x="109" y="165"/>
                  </a:lnTo>
                  <a:lnTo>
                    <a:pt x="106" y="161"/>
                  </a:lnTo>
                  <a:lnTo>
                    <a:pt x="103" y="157"/>
                  </a:lnTo>
                  <a:lnTo>
                    <a:pt x="100" y="153"/>
                  </a:lnTo>
                  <a:lnTo>
                    <a:pt x="97" y="149"/>
                  </a:lnTo>
                  <a:lnTo>
                    <a:pt x="91" y="142"/>
                  </a:lnTo>
                  <a:lnTo>
                    <a:pt x="87" y="137"/>
                  </a:lnTo>
                  <a:lnTo>
                    <a:pt x="84" y="134"/>
                  </a:lnTo>
                  <a:lnTo>
                    <a:pt x="82" y="130"/>
                  </a:lnTo>
                  <a:lnTo>
                    <a:pt x="78" y="125"/>
                  </a:lnTo>
                  <a:lnTo>
                    <a:pt x="75" y="122"/>
                  </a:lnTo>
                  <a:lnTo>
                    <a:pt x="72" y="118"/>
                  </a:lnTo>
                  <a:lnTo>
                    <a:pt x="69" y="114"/>
                  </a:lnTo>
                  <a:lnTo>
                    <a:pt x="66" y="109"/>
                  </a:lnTo>
                  <a:lnTo>
                    <a:pt x="64" y="106"/>
                  </a:lnTo>
                  <a:lnTo>
                    <a:pt x="61" y="102"/>
                  </a:lnTo>
                  <a:lnTo>
                    <a:pt x="58" y="99"/>
                  </a:lnTo>
                  <a:lnTo>
                    <a:pt x="56" y="97"/>
                  </a:lnTo>
                  <a:lnTo>
                    <a:pt x="54" y="94"/>
                  </a:lnTo>
                  <a:lnTo>
                    <a:pt x="51" y="91"/>
                  </a:lnTo>
                  <a:lnTo>
                    <a:pt x="48" y="87"/>
                  </a:lnTo>
                  <a:lnTo>
                    <a:pt x="45" y="83"/>
                  </a:lnTo>
                  <a:lnTo>
                    <a:pt x="43" y="81"/>
                  </a:lnTo>
                  <a:lnTo>
                    <a:pt x="42" y="80"/>
                  </a:lnTo>
                  <a:lnTo>
                    <a:pt x="41" y="80"/>
                  </a:lnTo>
                  <a:lnTo>
                    <a:pt x="39" y="79"/>
                  </a:lnTo>
                  <a:lnTo>
                    <a:pt x="36" y="77"/>
                  </a:lnTo>
                  <a:lnTo>
                    <a:pt x="32" y="75"/>
                  </a:lnTo>
                  <a:lnTo>
                    <a:pt x="30" y="74"/>
                  </a:lnTo>
                  <a:lnTo>
                    <a:pt x="27" y="74"/>
                  </a:lnTo>
                  <a:lnTo>
                    <a:pt x="22" y="73"/>
                  </a:lnTo>
                  <a:lnTo>
                    <a:pt x="17" y="72"/>
                  </a:lnTo>
                  <a:lnTo>
                    <a:pt x="12" y="71"/>
                  </a:lnTo>
                  <a:lnTo>
                    <a:pt x="9" y="71"/>
                  </a:lnTo>
                  <a:lnTo>
                    <a:pt x="7" y="71"/>
                  </a:lnTo>
                  <a:lnTo>
                    <a:pt x="6" y="70"/>
                  </a:lnTo>
                  <a:lnTo>
                    <a:pt x="4" y="69"/>
                  </a:lnTo>
                  <a:lnTo>
                    <a:pt x="3" y="68"/>
                  </a:lnTo>
                  <a:lnTo>
                    <a:pt x="2" y="67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2" y="54"/>
                  </a:lnTo>
                  <a:lnTo>
                    <a:pt x="4" y="49"/>
                  </a:lnTo>
                  <a:lnTo>
                    <a:pt x="6" y="45"/>
                  </a:lnTo>
                  <a:lnTo>
                    <a:pt x="7" y="41"/>
                  </a:lnTo>
                  <a:lnTo>
                    <a:pt x="9" y="36"/>
                  </a:lnTo>
                  <a:lnTo>
                    <a:pt x="9" y="33"/>
                  </a:lnTo>
                  <a:lnTo>
                    <a:pt x="10" y="31"/>
                  </a:lnTo>
                  <a:lnTo>
                    <a:pt x="12" y="26"/>
                  </a:lnTo>
                  <a:lnTo>
                    <a:pt x="13" y="22"/>
                  </a:lnTo>
                  <a:lnTo>
                    <a:pt x="15" y="17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62" name="Freeform 600"/>
            <p:cNvSpPr>
              <a:spLocks/>
            </p:cNvSpPr>
            <p:nvPr/>
          </p:nvSpPr>
          <p:spPr bwMode="auto">
            <a:xfrm>
              <a:off x="6247402" y="3295568"/>
              <a:ext cx="146149" cy="7973"/>
            </a:xfrm>
            <a:custGeom>
              <a:avLst/>
              <a:gdLst>
                <a:gd name="T0" fmla="*/ 55 w 55"/>
                <a:gd name="T1" fmla="*/ 3 h 3"/>
                <a:gd name="T2" fmla="*/ 48 w 55"/>
                <a:gd name="T3" fmla="*/ 2 h 3"/>
                <a:gd name="T4" fmla="*/ 43 w 55"/>
                <a:gd name="T5" fmla="*/ 2 h 3"/>
                <a:gd name="T6" fmla="*/ 37 w 55"/>
                <a:gd name="T7" fmla="*/ 1 h 3"/>
                <a:gd name="T8" fmla="*/ 33 w 55"/>
                <a:gd name="T9" fmla="*/ 1 h 3"/>
                <a:gd name="T10" fmla="*/ 28 w 55"/>
                <a:gd name="T11" fmla="*/ 1 h 3"/>
                <a:gd name="T12" fmla="*/ 23 w 55"/>
                <a:gd name="T13" fmla="*/ 0 h 3"/>
                <a:gd name="T14" fmla="*/ 18 w 55"/>
                <a:gd name="T15" fmla="*/ 0 h 3"/>
                <a:gd name="T16" fmla="*/ 14 w 55"/>
                <a:gd name="T17" fmla="*/ 0 h 3"/>
                <a:gd name="T18" fmla="*/ 9 w 55"/>
                <a:gd name="T19" fmla="*/ 0 h 3"/>
                <a:gd name="T20" fmla="*/ 4 w 55"/>
                <a:gd name="T21" fmla="*/ 0 h 3"/>
                <a:gd name="T22" fmla="*/ 0 w 55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3">
                  <a:moveTo>
                    <a:pt x="55" y="3"/>
                  </a:moveTo>
                  <a:lnTo>
                    <a:pt x="48" y="2"/>
                  </a:lnTo>
                  <a:lnTo>
                    <a:pt x="43" y="2"/>
                  </a:lnTo>
                  <a:lnTo>
                    <a:pt x="37" y="1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63" name="Freeform 601"/>
            <p:cNvSpPr>
              <a:spLocks/>
            </p:cNvSpPr>
            <p:nvPr/>
          </p:nvSpPr>
          <p:spPr bwMode="auto">
            <a:xfrm>
              <a:off x="6040138" y="3274311"/>
              <a:ext cx="207264" cy="1304702"/>
            </a:xfrm>
            <a:custGeom>
              <a:avLst/>
              <a:gdLst>
                <a:gd name="T0" fmla="*/ 69 w 78"/>
                <a:gd name="T1" fmla="*/ 5 h 491"/>
                <a:gd name="T2" fmla="*/ 59 w 78"/>
                <a:gd name="T3" fmla="*/ 4 h 491"/>
                <a:gd name="T4" fmla="*/ 44 w 78"/>
                <a:gd name="T5" fmla="*/ 2 h 491"/>
                <a:gd name="T6" fmla="*/ 32 w 78"/>
                <a:gd name="T7" fmla="*/ 0 h 491"/>
                <a:gd name="T8" fmla="*/ 28 w 78"/>
                <a:gd name="T9" fmla="*/ 1 h 491"/>
                <a:gd name="T10" fmla="*/ 26 w 78"/>
                <a:gd name="T11" fmla="*/ 4 h 491"/>
                <a:gd name="T12" fmla="*/ 27 w 78"/>
                <a:gd name="T13" fmla="*/ 12 h 491"/>
                <a:gd name="T14" fmla="*/ 28 w 78"/>
                <a:gd name="T15" fmla="*/ 19 h 491"/>
                <a:gd name="T16" fmla="*/ 28 w 78"/>
                <a:gd name="T17" fmla="*/ 29 h 491"/>
                <a:gd name="T18" fmla="*/ 28 w 78"/>
                <a:gd name="T19" fmla="*/ 41 h 491"/>
                <a:gd name="T20" fmla="*/ 26 w 78"/>
                <a:gd name="T21" fmla="*/ 50 h 491"/>
                <a:gd name="T22" fmla="*/ 26 w 78"/>
                <a:gd name="T23" fmla="*/ 55 h 491"/>
                <a:gd name="T24" fmla="*/ 22 w 78"/>
                <a:gd name="T25" fmla="*/ 62 h 491"/>
                <a:gd name="T26" fmla="*/ 21 w 78"/>
                <a:gd name="T27" fmla="*/ 67 h 491"/>
                <a:gd name="T28" fmla="*/ 21 w 78"/>
                <a:gd name="T29" fmla="*/ 82 h 491"/>
                <a:gd name="T30" fmla="*/ 22 w 78"/>
                <a:gd name="T31" fmla="*/ 90 h 491"/>
                <a:gd name="T32" fmla="*/ 22 w 78"/>
                <a:gd name="T33" fmla="*/ 97 h 491"/>
                <a:gd name="T34" fmla="*/ 21 w 78"/>
                <a:gd name="T35" fmla="*/ 102 h 491"/>
                <a:gd name="T36" fmla="*/ 22 w 78"/>
                <a:gd name="T37" fmla="*/ 106 h 491"/>
                <a:gd name="T38" fmla="*/ 24 w 78"/>
                <a:gd name="T39" fmla="*/ 113 h 491"/>
                <a:gd name="T40" fmla="*/ 25 w 78"/>
                <a:gd name="T41" fmla="*/ 118 h 491"/>
                <a:gd name="T42" fmla="*/ 23 w 78"/>
                <a:gd name="T43" fmla="*/ 131 h 491"/>
                <a:gd name="T44" fmla="*/ 21 w 78"/>
                <a:gd name="T45" fmla="*/ 141 h 491"/>
                <a:gd name="T46" fmla="*/ 21 w 78"/>
                <a:gd name="T47" fmla="*/ 150 h 491"/>
                <a:gd name="T48" fmla="*/ 22 w 78"/>
                <a:gd name="T49" fmla="*/ 166 h 491"/>
                <a:gd name="T50" fmla="*/ 23 w 78"/>
                <a:gd name="T51" fmla="*/ 181 h 491"/>
                <a:gd name="T52" fmla="*/ 24 w 78"/>
                <a:gd name="T53" fmla="*/ 195 h 491"/>
                <a:gd name="T54" fmla="*/ 26 w 78"/>
                <a:gd name="T55" fmla="*/ 210 h 491"/>
                <a:gd name="T56" fmla="*/ 26 w 78"/>
                <a:gd name="T57" fmla="*/ 225 h 491"/>
                <a:gd name="T58" fmla="*/ 26 w 78"/>
                <a:gd name="T59" fmla="*/ 232 h 491"/>
                <a:gd name="T60" fmla="*/ 26 w 78"/>
                <a:gd name="T61" fmla="*/ 237 h 491"/>
                <a:gd name="T62" fmla="*/ 26 w 78"/>
                <a:gd name="T63" fmla="*/ 245 h 491"/>
                <a:gd name="T64" fmla="*/ 26 w 78"/>
                <a:gd name="T65" fmla="*/ 255 h 491"/>
                <a:gd name="T66" fmla="*/ 23 w 78"/>
                <a:gd name="T67" fmla="*/ 264 h 491"/>
                <a:gd name="T68" fmla="*/ 20 w 78"/>
                <a:gd name="T69" fmla="*/ 269 h 491"/>
                <a:gd name="T70" fmla="*/ 20 w 78"/>
                <a:gd name="T71" fmla="*/ 274 h 491"/>
                <a:gd name="T72" fmla="*/ 18 w 78"/>
                <a:gd name="T73" fmla="*/ 284 h 491"/>
                <a:gd name="T74" fmla="*/ 14 w 78"/>
                <a:gd name="T75" fmla="*/ 298 h 491"/>
                <a:gd name="T76" fmla="*/ 12 w 78"/>
                <a:gd name="T77" fmla="*/ 306 h 491"/>
                <a:gd name="T78" fmla="*/ 11 w 78"/>
                <a:gd name="T79" fmla="*/ 318 h 491"/>
                <a:gd name="T80" fmla="*/ 11 w 78"/>
                <a:gd name="T81" fmla="*/ 333 h 491"/>
                <a:gd name="T82" fmla="*/ 10 w 78"/>
                <a:gd name="T83" fmla="*/ 340 h 491"/>
                <a:gd name="T84" fmla="*/ 9 w 78"/>
                <a:gd name="T85" fmla="*/ 348 h 491"/>
                <a:gd name="T86" fmla="*/ 6 w 78"/>
                <a:gd name="T87" fmla="*/ 362 h 491"/>
                <a:gd name="T88" fmla="*/ 4 w 78"/>
                <a:gd name="T89" fmla="*/ 373 h 491"/>
                <a:gd name="T90" fmla="*/ 4 w 78"/>
                <a:gd name="T91" fmla="*/ 378 h 491"/>
                <a:gd name="T92" fmla="*/ 9 w 78"/>
                <a:gd name="T93" fmla="*/ 385 h 491"/>
                <a:gd name="T94" fmla="*/ 18 w 78"/>
                <a:gd name="T95" fmla="*/ 395 h 491"/>
                <a:gd name="T96" fmla="*/ 23 w 78"/>
                <a:gd name="T97" fmla="*/ 403 h 491"/>
                <a:gd name="T98" fmla="*/ 25 w 78"/>
                <a:gd name="T99" fmla="*/ 408 h 491"/>
                <a:gd name="T100" fmla="*/ 23 w 78"/>
                <a:gd name="T101" fmla="*/ 417 h 491"/>
                <a:gd name="T102" fmla="*/ 18 w 78"/>
                <a:gd name="T103" fmla="*/ 432 h 491"/>
                <a:gd name="T104" fmla="*/ 13 w 78"/>
                <a:gd name="T105" fmla="*/ 451 h 491"/>
                <a:gd name="T106" fmla="*/ 9 w 78"/>
                <a:gd name="T107" fmla="*/ 465 h 491"/>
                <a:gd name="T108" fmla="*/ 3 w 78"/>
                <a:gd name="T109" fmla="*/ 48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491">
                  <a:moveTo>
                    <a:pt x="78" y="8"/>
                  </a:moveTo>
                  <a:lnTo>
                    <a:pt x="72" y="6"/>
                  </a:lnTo>
                  <a:lnTo>
                    <a:pt x="69" y="5"/>
                  </a:lnTo>
                  <a:lnTo>
                    <a:pt x="66" y="5"/>
                  </a:lnTo>
                  <a:lnTo>
                    <a:pt x="64" y="4"/>
                  </a:lnTo>
                  <a:lnTo>
                    <a:pt x="59" y="4"/>
                  </a:lnTo>
                  <a:lnTo>
                    <a:pt x="54" y="3"/>
                  </a:lnTo>
                  <a:lnTo>
                    <a:pt x="49" y="2"/>
                  </a:lnTo>
                  <a:lnTo>
                    <a:pt x="44" y="2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7" y="9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8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8" y="29"/>
                  </a:lnTo>
                  <a:lnTo>
                    <a:pt x="28" y="34"/>
                  </a:lnTo>
                  <a:lnTo>
                    <a:pt x="28" y="39"/>
                  </a:lnTo>
                  <a:lnTo>
                    <a:pt x="28" y="41"/>
                  </a:lnTo>
                  <a:lnTo>
                    <a:pt x="27" y="44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4" y="58"/>
                  </a:lnTo>
                  <a:lnTo>
                    <a:pt x="23" y="60"/>
                  </a:lnTo>
                  <a:lnTo>
                    <a:pt x="22" y="62"/>
                  </a:lnTo>
                  <a:lnTo>
                    <a:pt x="21" y="64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21" y="73"/>
                  </a:lnTo>
                  <a:lnTo>
                    <a:pt x="21" y="78"/>
                  </a:lnTo>
                  <a:lnTo>
                    <a:pt x="21" y="82"/>
                  </a:lnTo>
                  <a:lnTo>
                    <a:pt x="22" y="84"/>
                  </a:lnTo>
                  <a:lnTo>
                    <a:pt x="22" y="87"/>
                  </a:lnTo>
                  <a:lnTo>
                    <a:pt x="22" y="90"/>
                  </a:lnTo>
                  <a:lnTo>
                    <a:pt x="22" y="93"/>
                  </a:lnTo>
                  <a:lnTo>
                    <a:pt x="22" y="95"/>
                  </a:lnTo>
                  <a:lnTo>
                    <a:pt x="22" y="97"/>
                  </a:lnTo>
                  <a:lnTo>
                    <a:pt x="22" y="99"/>
                  </a:lnTo>
                  <a:lnTo>
                    <a:pt x="21" y="101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2" y="105"/>
                  </a:lnTo>
                  <a:lnTo>
                    <a:pt x="22" y="106"/>
                  </a:lnTo>
                  <a:lnTo>
                    <a:pt x="22" y="107"/>
                  </a:lnTo>
                  <a:lnTo>
                    <a:pt x="24" y="111"/>
                  </a:lnTo>
                  <a:lnTo>
                    <a:pt x="24" y="113"/>
                  </a:lnTo>
                  <a:lnTo>
                    <a:pt x="25" y="115"/>
                  </a:lnTo>
                  <a:lnTo>
                    <a:pt x="25" y="116"/>
                  </a:lnTo>
                  <a:lnTo>
                    <a:pt x="25" y="118"/>
                  </a:lnTo>
                  <a:lnTo>
                    <a:pt x="25" y="121"/>
                  </a:lnTo>
                  <a:lnTo>
                    <a:pt x="23" y="126"/>
                  </a:lnTo>
                  <a:lnTo>
                    <a:pt x="23" y="131"/>
                  </a:lnTo>
                  <a:lnTo>
                    <a:pt x="22" y="136"/>
                  </a:lnTo>
                  <a:lnTo>
                    <a:pt x="21" y="139"/>
                  </a:lnTo>
                  <a:lnTo>
                    <a:pt x="21" y="141"/>
                  </a:lnTo>
                  <a:lnTo>
                    <a:pt x="21" y="142"/>
                  </a:lnTo>
                  <a:lnTo>
                    <a:pt x="21" y="146"/>
                  </a:lnTo>
                  <a:lnTo>
                    <a:pt x="21" y="150"/>
                  </a:lnTo>
                  <a:lnTo>
                    <a:pt x="22" y="156"/>
                  </a:lnTo>
                  <a:lnTo>
                    <a:pt x="22" y="161"/>
                  </a:lnTo>
                  <a:lnTo>
                    <a:pt x="22" y="166"/>
                  </a:lnTo>
                  <a:lnTo>
                    <a:pt x="23" y="171"/>
                  </a:lnTo>
                  <a:lnTo>
                    <a:pt x="23" y="176"/>
                  </a:lnTo>
                  <a:lnTo>
                    <a:pt x="23" y="181"/>
                  </a:lnTo>
                  <a:lnTo>
                    <a:pt x="23" y="186"/>
                  </a:lnTo>
                  <a:lnTo>
                    <a:pt x="24" y="190"/>
                  </a:lnTo>
                  <a:lnTo>
                    <a:pt x="24" y="195"/>
                  </a:lnTo>
                  <a:lnTo>
                    <a:pt x="25" y="200"/>
                  </a:lnTo>
                  <a:lnTo>
                    <a:pt x="25" y="205"/>
                  </a:lnTo>
                  <a:lnTo>
                    <a:pt x="26" y="210"/>
                  </a:lnTo>
                  <a:lnTo>
                    <a:pt x="26" y="215"/>
                  </a:lnTo>
                  <a:lnTo>
                    <a:pt x="26" y="220"/>
                  </a:lnTo>
                  <a:lnTo>
                    <a:pt x="26" y="225"/>
                  </a:lnTo>
                  <a:lnTo>
                    <a:pt x="26" y="228"/>
                  </a:lnTo>
                  <a:lnTo>
                    <a:pt x="26" y="230"/>
                  </a:lnTo>
                  <a:lnTo>
                    <a:pt x="26" y="232"/>
                  </a:lnTo>
                  <a:lnTo>
                    <a:pt x="26" y="233"/>
                  </a:lnTo>
                  <a:lnTo>
                    <a:pt x="26" y="235"/>
                  </a:lnTo>
                  <a:lnTo>
                    <a:pt x="26" y="237"/>
                  </a:lnTo>
                  <a:lnTo>
                    <a:pt x="27" y="239"/>
                  </a:lnTo>
                  <a:lnTo>
                    <a:pt x="27" y="240"/>
                  </a:lnTo>
                  <a:lnTo>
                    <a:pt x="26" y="245"/>
                  </a:lnTo>
                  <a:lnTo>
                    <a:pt x="26" y="250"/>
                  </a:lnTo>
                  <a:lnTo>
                    <a:pt x="26" y="252"/>
                  </a:lnTo>
                  <a:lnTo>
                    <a:pt x="26" y="255"/>
                  </a:lnTo>
                  <a:lnTo>
                    <a:pt x="26" y="257"/>
                  </a:lnTo>
                  <a:lnTo>
                    <a:pt x="25" y="260"/>
                  </a:lnTo>
                  <a:lnTo>
                    <a:pt x="23" y="264"/>
                  </a:lnTo>
                  <a:lnTo>
                    <a:pt x="22" y="267"/>
                  </a:lnTo>
                  <a:lnTo>
                    <a:pt x="21" y="267"/>
                  </a:lnTo>
                  <a:lnTo>
                    <a:pt x="20" y="269"/>
                  </a:lnTo>
                  <a:lnTo>
                    <a:pt x="20" y="270"/>
                  </a:lnTo>
                  <a:lnTo>
                    <a:pt x="20" y="272"/>
                  </a:lnTo>
                  <a:lnTo>
                    <a:pt x="20" y="274"/>
                  </a:lnTo>
                  <a:lnTo>
                    <a:pt x="20" y="275"/>
                  </a:lnTo>
                  <a:lnTo>
                    <a:pt x="19" y="279"/>
                  </a:lnTo>
                  <a:lnTo>
                    <a:pt x="18" y="284"/>
                  </a:lnTo>
                  <a:lnTo>
                    <a:pt x="16" y="289"/>
                  </a:lnTo>
                  <a:lnTo>
                    <a:pt x="15" y="293"/>
                  </a:lnTo>
                  <a:lnTo>
                    <a:pt x="14" y="298"/>
                  </a:lnTo>
                  <a:lnTo>
                    <a:pt x="12" y="303"/>
                  </a:lnTo>
                  <a:lnTo>
                    <a:pt x="12" y="304"/>
                  </a:lnTo>
                  <a:lnTo>
                    <a:pt x="12" y="306"/>
                  </a:lnTo>
                  <a:lnTo>
                    <a:pt x="12" y="308"/>
                  </a:lnTo>
                  <a:lnTo>
                    <a:pt x="12" y="313"/>
                  </a:lnTo>
                  <a:lnTo>
                    <a:pt x="11" y="318"/>
                  </a:lnTo>
                  <a:lnTo>
                    <a:pt x="11" y="323"/>
                  </a:lnTo>
                  <a:lnTo>
                    <a:pt x="11" y="328"/>
                  </a:lnTo>
                  <a:lnTo>
                    <a:pt x="11" y="333"/>
                  </a:lnTo>
                  <a:lnTo>
                    <a:pt x="10" y="335"/>
                  </a:lnTo>
                  <a:lnTo>
                    <a:pt x="10" y="338"/>
                  </a:lnTo>
                  <a:lnTo>
                    <a:pt x="10" y="340"/>
                  </a:lnTo>
                  <a:lnTo>
                    <a:pt x="10" y="343"/>
                  </a:lnTo>
                  <a:lnTo>
                    <a:pt x="9" y="345"/>
                  </a:lnTo>
                  <a:lnTo>
                    <a:pt x="9" y="348"/>
                  </a:lnTo>
                  <a:lnTo>
                    <a:pt x="8" y="352"/>
                  </a:lnTo>
                  <a:lnTo>
                    <a:pt x="7" y="358"/>
                  </a:lnTo>
                  <a:lnTo>
                    <a:pt x="6" y="362"/>
                  </a:lnTo>
                  <a:lnTo>
                    <a:pt x="5" y="367"/>
                  </a:lnTo>
                  <a:lnTo>
                    <a:pt x="4" y="372"/>
                  </a:lnTo>
                  <a:lnTo>
                    <a:pt x="4" y="373"/>
                  </a:lnTo>
                  <a:lnTo>
                    <a:pt x="3" y="375"/>
                  </a:lnTo>
                  <a:lnTo>
                    <a:pt x="4" y="377"/>
                  </a:lnTo>
                  <a:lnTo>
                    <a:pt x="4" y="378"/>
                  </a:lnTo>
                  <a:lnTo>
                    <a:pt x="5" y="380"/>
                  </a:lnTo>
                  <a:lnTo>
                    <a:pt x="6" y="381"/>
                  </a:lnTo>
                  <a:lnTo>
                    <a:pt x="9" y="385"/>
                  </a:lnTo>
                  <a:lnTo>
                    <a:pt x="12" y="389"/>
                  </a:lnTo>
                  <a:lnTo>
                    <a:pt x="15" y="392"/>
                  </a:lnTo>
                  <a:lnTo>
                    <a:pt x="18" y="395"/>
                  </a:lnTo>
                  <a:lnTo>
                    <a:pt x="21" y="399"/>
                  </a:lnTo>
                  <a:lnTo>
                    <a:pt x="23" y="400"/>
                  </a:lnTo>
                  <a:lnTo>
                    <a:pt x="23" y="403"/>
                  </a:lnTo>
                  <a:lnTo>
                    <a:pt x="24" y="404"/>
                  </a:lnTo>
                  <a:lnTo>
                    <a:pt x="24" y="406"/>
                  </a:lnTo>
                  <a:lnTo>
                    <a:pt x="25" y="408"/>
                  </a:lnTo>
                  <a:lnTo>
                    <a:pt x="25" y="410"/>
                  </a:lnTo>
                  <a:lnTo>
                    <a:pt x="24" y="413"/>
                  </a:lnTo>
                  <a:lnTo>
                    <a:pt x="23" y="417"/>
                  </a:lnTo>
                  <a:lnTo>
                    <a:pt x="21" y="422"/>
                  </a:lnTo>
                  <a:lnTo>
                    <a:pt x="20" y="427"/>
                  </a:lnTo>
                  <a:lnTo>
                    <a:pt x="18" y="432"/>
                  </a:lnTo>
                  <a:lnTo>
                    <a:pt x="15" y="441"/>
                  </a:lnTo>
                  <a:lnTo>
                    <a:pt x="15" y="446"/>
                  </a:lnTo>
                  <a:lnTo>
                    <a:pt x="13" y="451"/>
                  </a:lnTo>
                  <a:lnTo>
                    <a:pt x="12" y="455"/>
                  </a:lnTo>
                  <a:lnTo>
                    <a:pt x="10" y="460"/>
                  </a:lnTo>
                  <a:lnTo>
                    <a:pt x="9" y="465"/>
                  </a:lnTo>
                  <a:lnTo>
                    <a:pt x="6" y="474"/>
                  </a:lnTo>
                  <a:lnTo>
                    <a:pt x="4" y="480"/>
                  </a:lnTo>
                  <a:lnTo>
                    <a:pt x="3" y="484"/>
                  </a:lnTo>
                  <a:lnTo>
                    <a:pt x="1" y="488"/>
                  </a:lnTo>
                  <a:lnTo>
                    <a:pt x="0" y="491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64" name="Freeform 602"/>
            <p:cNvSpPr>
              <a:spLocks/>
            </p:cNvSpPr>
            <p:nvPr/>
          </p:nvSpPr>
          <p:spPr bwMode="auto">
            <a:xfrm>
              <a:off x="5979021" y="4579012"/>
              <a:ext cx="61117" cy="58459"/>
            </a:xfrm>
            <a:custGeom>
              <a:avLst/>
              <a:gdLst>
                <a:gd name="T0" fmla="*/ 23 w 23"/>
                <a:gd name="T1" fmla="*/ 0 h 22"/>
                <a:gd name="T2" fmla="*/ 20 w 23"/>
                <a:gd name="T3" fmla="*/ 10 h 22"/>
                <a:gd name="T4" fmla="*/ 19 w 23"/>
                <a:gd name="T5" fmla="*/ 12 h 22"/>
                <a:gd name="T6" fmla="*/ 18 w 23"/>
                <a:gd name="T7" fmla="*/ 13 h 22"/>
                <a:gd name="T8" fmla="*/ 15 w 23"/>
                <a:gd name="T9" fmla="*/ 15 h 22"/>
                <a:gd name="T10" fmla="*/ 12 w 23"/>
                <a:gd name="T11" fmla="*/ 17 h 22"/>
                <a:gd name="T12" fmla="*/ 9 w 23"/>
                <a:gd name="T13" fmla="*/ 17 h 22"/>
                <a:gd name="T14" fmla="*/ 5 w 23"/>
                <a:gd name="T15" fmla="*/ 19 h 22"/>
                <a:gd name="T16" fmla="*/ 2 w 23"/>
                <a:gd name="T17" fmla="*/ 20 h 22"/>
                <a:gd name="T18" fmla="*/ 0 w 2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0" y="10"/>
                  </a:lnTo>
                  <a:lnTo>
                    <a:pt x="19" y="12"/>
                  </a:lnTo>
                  <a:lnTo>
                    <a:pt x="18" y="13"/>
                  </a:lnTo>
                  <a:lnTo>
                    <a:pt x="15" y="15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22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65" name="Freeform 603"/>
            <p:cNvSpPr>
              <a:spLocks/>
            </p:cNvSpPr>
            <p:nvPr/>
          </p:nvSpPr>
          <p:spPr bwMode="auto">
            <a:xfrm>
              <a:off x="5994964" y="3082990"/>
              <a:ext cx="252438" cy="61117"/>
            </a:xfrm>
            <a:custGeom>
              <a:avLst/>
              <a:gdLst>
                <a:gd name="T0" fmla="*/ 0 w 95"/>
                <a:gd name="T1" fmla="*/ 23 h 23"/>
                <a:gd name="T2" fmla="*/ 4 w 95"/>
                <a:gd name="T3" fmla="*/ 19 h 23"/>
                <a:gd name="T4" fmla="*/ 6 w 95"/>
                <a:gd name="T5" fmla="*/ 17 h 23"/>
                <a:gd name="T6" fmla="*/ 9 w 95"/>
                <a:gd name="T7" fmla="*/ 14 h 23"/>
                <a:gd name="T8" fmla="*/ 11 w 95"/>
                <a:gd name="T9" fmla="*/ 14 h 23"/>
                <a:gd name="T10" fmla="*/ 12 w 95"/>
                <a:gd name="T11" fmla="*/ 13 h 23"/>
                <a:gd name="T12" fmla="*/ 14 w 95"/>
                <a:gd name="T13" fmla="*/ 12 h 23"/>
                <a:gd name="T14" fmla="*/ 17 w 95"/>
                <a:gd name="T15" fmla="*/ 11 h 23"/>
                <a:gd name="T16" fmla="*/ 24 w 95"/>
                <a:gd name="T17" fmla="*/ 9 h 23"/>
                <a:gd name="T18" fmla="*/ 35 w 95"/>
                <a:gd name="T19" fmla="*/ 6 h 23"/>
                <a:gd name="T20" fmla="*/ 40 w 95"/>
                <a:gd name="T21" fmla="*/ 5 h 23"/>
                <a:gd name="T22" fmla="*/ 43 w 95"/>
                <a:gd name="T23" fmla="*/ 4 h 23"/>
                <a:gd name="T24" fmla="*/ 55 w 95"/>
                <a:gd name="T25" fmla="*/ 3 h 23"/>
                <a:gd name="T26" fmla="*/ 60 w 95"/>
                <a:gd name="T27" fmla="*/ 3 h 23"/>
                <a:gd name="T28" fmla="*/ 69 w 95"/>
                <a:gd name="T29" fmla="*/ 2 h 23"/>
                <a:gd name="T30" fmla="*/ 73 w 95"/>
                <a:gd name="T31" fmla="*/ 2 h 23"/>
                <a:gd name="T32" fmla="*/ 81 w 95"/>
                <a:gd name="T33" fmla="*/ 1 h 23"/>
                <a:gd name="T34" fmla="*/ 89 w 95"/>
                <a:gd name="T35" fmla="*/ 0 h 23"/>
                <a:gd name="T36" fmla="*/ 95 w 95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23">
                  <a:moveTo>
                    <a:pt x="0" y="23"/>
                  </a:moveTo>
                  <a:lnTo>
                    <a:pt x="4" y="19"/>
                  </a:lnTo>
                  <a:lnTo>
                    <a:pt x="6" y="17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4" y="12"/>
                  </a:lnTo>
                  <a:lnTo>
                    <a:pt x="17" y="11"/>
                  </a:lnTo>
                  <a:lnTo>
                    <a:pt x="24" y="9"/>
                  </a:lnTo>
                  <a:lnTo>
                    <a:pt x="35" y="6"/>
                  </a:lnTo>
                  <a:lnTo>
                    <a:pt x="40" y="5"/>
                  </a:lnTo>
                  <a:lnTo>
                    <a:pt x="43" y="4"/>
                  </a:lnTo>
                  <a:lnTo>
                    <a:pt x="55" y="3"/>
                  </a:lnTo>
                  <a:lnTo>
                    <a:pt x="60" y="3"/>
                  </a:lnTo>
                  <a:lnTo>
                    <a:pt x="69" y="2"/>
                  </a:lnTo>
                  <a:lnTo>
                    <a:pt x="73" y="2"/>
                  </a:lnTo>
                  <a:lnTo>
                    <a:pt x="81" y="1"/>
                  </a:lnTo>
                  <a:lnTo>
                    <a:pt x="89" y="0"/>
                  </a:lnTo>
                  <a:lnTo>
                    <a:pt x="95" y="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66" name="Freeform 604"/>
            <p:cNvSpPr>
              <a:spLocks/>
            </p:cNvSpPr>
            <p:nvPr/>
          </p:nvSpPr>
          <p:spPr bwMode="auto">
            <a:xfrm>
              <a:off x="5545893" y="3144107"/>
              <a:ext cx="449073" cy="337469"/>
            </a:xfrm>
            <a:custGeom>
              <a:avLst/>
              <a:gdLst>
                <a:gd name="T0" fmla="*/ 5 w 169"/>
                <a:gd name="T1" fmla="*/ 120 h 127"/>
                <a:gd name="T2" fmla="*/ 0 w 169"/>
                <a:gd name="T3" fmla="*/ 112 h 127"/>
                <a:gd name="T4" fmla="*/ 0 w 169"/>
                <a:gd name="T5" fmla="*/ 108 h 127"/>
                <a:gd name="T6" fmla="*/ 0 w 169"/>
                <a:gd name="T7" fmla="*/ 105 h 127"/>
                <a:gd name="T8" fmla="*/ 3 w 169"/>
                <a:gd name="T9" fmla="*/ 98 h 127"/>
                <a:gd name="T10" fmla="*/ 6 w 169"/>
                <a:gd name="T11" fmla="*/ 96 h 127"/>
                <a:gd name="T12" fmla="*/ 8 w 169"/>
                <a:gd name="T13" fmla="*/ 94 h 127"/>
                <a:gd name="T14" fmla="*/ 11 w 169"/>
                <a:gd name="T15" fmla="*/ 92 h 127"/>
                <a:gd name="T16" fmla="*/ 15 w 169"/>
                <a:gd name="T17" fmla="*/ 91 h 127"/>
                <a:gd name="T18" fmla="*/ 17 w 169"/>
                <a:gd name="T19" fmla="*/ 90 h 127"/>
                <a:gd name="T20" fmla="*/ 19 w 169"/>
                <a:gd name="T21" fmla="*/ 88 h 127"/>
                <a:gd name="T22" fmla="*/ 22 w 169"/>
                <a:gd name="T23" fmla="*/ 84 h 127"/>
                <a:gd name="T24" fmla="*/ 23 w 169"/>
                <a:gd name="T25" fmla="*/ 82 h 127"/>
                <a:gd name="T26" fmla="*/ 26 w 169"/>
                <a:gd name="T27" fmla="*/ 81 h 127"/>
                <a:gd name="T28" fmla="*/ 29 w 169"/>
                <a:gd name="T29" fmla="*/ 80 h 127"/>
                <a:gd name="T30" fmla="*/ 31 w 169"/>
                <a:gd name="T31" fmla="*/ 82 h 127"/>
                <a:gd name="T32" fmla="*/ 37 w 169"/>
                <a:gd name="T33" fmla="*/ 84 h 127"/>
                <a:gd name="T34" fmla="*/ 40 w 169"/>
                <a:gd name="T35" fmla="*/ 86 h 127"/>
                <a:gd name="T36" fmla="*/ 43 w 169"/>
                <a:gd name="T37" fmla="*/ 86 h 127"/>
                <a:gd name="T38" fmla="*/ 46 w 169"/>
                <a:gd name="T39" fmla="*/ 85 h 127"/>
                <a:gd name="T40" fmla="*/ 49 w 169"/>
                <a:gd name="T41" fmla="*/ 82 h 127"/>
                <a:gd name="T42" fmla="*/ 51 w 169"/>
                <a:gd name="T43" fmla="*/ 79 h 127"/>
                <a:gd name="T44" fmla="*/ 53 w 169"/>
                <a:gd name="T45" fmla="*/ 74 h 127"/>
                <a:gd name="T46" fmla="*/ 54 w 169"/>
                <a:gd name="T47" fmla="*/ 71 h 127"/>
                <a:gd name="T48" fmla="*/ 56 w 169"/>
                <a:gd name="T49" fmla="*/ 69 h 127"/>
                <a:gd name="T50" fmla="*/ 59 w 169"/>
                <a:gd name="T51" fmla="*/ 68 h 127"/>
                <a:gd name="T52" fmla="*/ 65 w 169"/>
                <a:gd name="T53" fmla="*/ 65 h 127"/>
                <a:gd name="T54" fmla="*/ 75 w 169"/>
                <a:gd name="T55" fmla="*/ 61 h 127"/>
                <a:gd name="T56" fmla="*/ 85 w 169"/>
                <a:gd name="T57" fmla="*/ 57 h 127"/>
                <a:gd name="T58" fmla="*/ 92 w 169"/>
                <a:gd name="T59" fmla="*/ 54 h 127"/>
                <a:gd name="T60" fmla="*/ 111 w 169"/>
                <a:gd name="T61" fmla="*/ 46 h 127"/>
                <a:gd name="T62" fmla="*/ 118 w 169"/>
                <a:gd name="T63" fmla="*/ 43 h 127"/>
                <a:gd name="T64" fmla="*/ 122 w 169"/>
                <a:gd name="T65" fmla="*/ 41 h 127"/>
                <a:gd name="T66" fmla="*/ 126 w 169"/>
                <a:gd name="T67" fmla="*/ 37 h 127"/>
                <a:gd name="T68" fmla="*/ 130 w 169"/>
                <a:gd name="T69" fmla="*/ 34 h 127"/>
                <a:gd name="T70" fmla="*/ 135 w 169"/>
                <a:gd name="T71" fmla="*/ 29 h 127"/>
                <a:gd name="T72" fmla="*/ 138 w 169"/>
                <a:gd name="T73" fmla="*/ 26 h 127"/>
                <a:gd name="T74" fmla="*/ 143 w 169"/>
                <a:gd name="T75" fmla="*/ 23 h 127"/>
                <a:gd name="T76" fmla="*/ 152 w 169"/>
                <a:gd name="T77" fmla="*/ 15 h 127"/>
                <a:gd name="T78" fmla="*/ 164 w 169"/>
                <a:gd name="T79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" h="127">
                  <a:moveTo>
                    <a:pt x="9" y="127"/>
                  </a:moveTo>
                  <a:lnTo>
                    <a:pt x="5" y="120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2" y="102"/>
                  </a:lnTo>
                  <a:lnTo>
                    <a:pt x="3" y="98"/>
                  </a:lnTo>
                  <a:lnTo>
                    <a:pt x="5" y="97"/>
                  </a:lnTo>
                  <a:lnTo>
                    <a:pt x="6" y="96"/>
                  </a:lnTo>
                  <a:lnTo>
                    <a:pt x="7" y="94"/>
                  </a:lnTo>
                  <a:lnTo>
                    <a:pt x="8" y="94"/>
                  </a:lnTo>
                  <a:lnTo>
                    <a:pt x="9" y="93"/>
                  </a:lnTo>
                  <a:lnTo>
                    <a:pt x="11" y="92"/>
                  </a:lnTo>
                  <a:lnTo>
                    <a:pt x="14" y="91"/>
                  </a:lnTo>
                  <a:lnTo>
                    <a:pt x="15" y="91"/>
                  </a:lnTo>
                  <a:lnTo>
                    <a:pt x="17" y="91"/>
                  </a:lnTo>
                  <a:lnTo>
                    <a:pt x="17" y="90"/>
                  </a:lnTo>
                  <a:lnTo>
                    <a:pt x="18" y="89"/>
                  </a:lnTo>
                  <a:lnTo>
                    <a:pt x="19" y="88"/>
                  </a:lnTo>
                  <a:lnTo>
                    <a:pt x="21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5" y="81"/>
                  </a:lnTo>
                  <a:lnTo>
                    <a:pt x="26" y="81"/>
                  </a:lnTo>
                  <a:lnTo>
                    <a:pt x="26" y="80"/>
                  </a:lnTo>
                  <a:lnTo>
                    <a:pt x="29" y="80"/>
                  </a:lnTo>
                  <a:lnTo>
                    <a:pt x="30" y="81"/>
                  </a:lnTo>
                  <a:lnTo>
                    <a:pt x="31" y="82"/>
                  </a:lnTo>
                  <a:lnTo>
                    <a:pt x="34" y="83"/>
                  </a:lnTo>
                  <a:lnTo>
                    <a:pt x="37" y="84"/>
                  </a:lnTo>
                  <a:lnTo>
                    <a:pt x="39" y="85"/>
                  </a:lnTo>
                  <a:lnTo>
                    <a:pt x="40" y="86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5" y="85"/>
                  </a:lnTo>
                  <a:lnTo>
                    <a:pt x="46" y="85"/>
                  </a:lnTo>
                  <a:lnTo>
                    <a:pt x="48" y="83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51" y="79"/>
                  </a:lnTo>
                  <a:lnTo>
                    <a:pt x="52" y="77"/>
                  </a:lnTo>
                  <a:lnTo>
                    <a:pt x="53" y="74"/>
                  </a:lnTo>
                  <a:lnTo>
                    <a:pt x="54" y="72"/>
                  </a:lnTo>
                  <a:lnTo>
                    <a:pt x="54" y="71"/>
                  </a:lnTo>
                  <a:lnTo>
                    <a:pt x="55" y="70"/>
                  </a:lnTo>
                  <a:lnTo>
                    <a:pt x="56" y="69"/>
                  </a:lnTo>
                  <a:lnTo>
                    <a:pt x="57" y="68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5" y="65"/>
                  </a:lnTo>
                  <a:lnTo>
                    <a:pt x="70" y="63"/>
                  </a:lnTo>
                  <a:lnTo>
                    <a:pt x="75" y="61"/>
                  </a:lnTo>
                  <a:lnTo>
                    <a:pt x="80" y="60"/>
                  </a:lnTo>
                  <a:lnTo>
                    <a:pt x="85" y="57"/>
                  </a:lnTo>
                  <a:lnTo>
                    <a:pt x="88" y="56"/>
                  </a:lnTo>
                  <a:lnTo>
                    <a:pt x="92" y="54"/>
                  </a:lnTo>
                  <a:lnTo>
                    <a:pt x="99" y="51"/>
                  </a:lnTo>
                  <a:lnTo>
                    <a:pt x="111" y="46"/>
                  </a:lnTo>
                  <a:lnTo>
                    <a:pt x="115" y="45"/>
                  </a:lnTo>
                  <a:lnTo>
                    <a:pt x="118" y="43"/>
                  </a:lnTo>
                  <a:lnTo>
                    <a:pt x="120" y="42"/>
                  </a:lnTo>
                  <a:lnTo>
                    <a:pt x="122" y="41"/>
                  </a:lnTo>
                  <a:lnTo>
                    <a:pt x="125" y="39"/>
                  </a:lnTo>
                  <a:lnTo>
                    <a:pt x="126" y="37"/>
                  </a:lnTo>
                  <a:lnTo>
                    <a:pt x="129" y="35"/>
                  </a:lnTo>
                  <a:lnTo>
                    <a:pt x="130" y="34"/>
                  </a:lnTo>
                  <a:lnTo>
                    <a:pt x="132" y="31"/>
                  </a:lnTo>
                  <a:lnTo>
                    <a:pt x="135" y="29"/>
                  </a:lnTo>
                  <a:lnTo>
                    <a:pt x="137" y="27"/>
                  </a:lnTo>
                  <a:lnTo>
                    <a:pt x="138" y="26"/>
                  </a:lnTo>
                  <a:lnTo>
                    <a:pt x="140" y="25"/>
                  </a:lnTo>
                  <a:lnTo>
                    <a:pt x="143" y="23"/>
                  </a:lnTo>
                  <a:lnTo>
                    <a:pt x="145" y="20"/>
                  </a:lnTo>
                  <a:lnTo>
                    <a:pt x="152" y="15"/>
                  </a:lnTo>
                  <a:lnTo>
                    <a:pt x="159" y="9"/>
                  </a:lnTo>
                  <a:lnTo>
                    <a:pt x="164" y="4"/>
                  </a:lnTo>
                  <a:lnTo>
                    <a:pt x="169" y="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67" name="Freeform 605"/>
            <p:cNvSpPr>
              <a:spLocks/>
            </p:cNvSpPr>
            <p:nvPr/>
          </p:nvSpPr>
          <p:spPr bwMode="auto">
            <a:xfrm>
              <a:off x="5803643" y="3234453"/>
              <a:ext cx="292296" cy="257752"/>
            </a:xfrm>
            <a:custGeom>
              <a:avLst/>
              <a:gdLst>
                <a:gd name="T0" fmla="*/ 0 w 110"/>
                <a:gd name="T1" fmla="*/ 0 h 97"/>
                <a:gd name="T2" fmla="*/ 3 w 110"/>
                <a:gd name="T3" fmla="*/ 4 h 97"/>
                <a:gd name="T4" fmla="*/ 5 w 110"/>
                <a:gd name="T5" fmla="*/ 8 h 97"/>
                <a:gd name="T6" fmla="*/ 7 w 110"/>
                <a:gd name="T7" fmla="*/ 13 h 97"/>
                <a:gd name="T8" fmla="*/ 9 w 110"/>
                <a:gd name="T9" fmla="*/ 17 h 97"/>
                <a:gd name="T10" fmla="*/ 12 w 110"/>
                <a:gd name="T11" fmla="*/ 23 h 97"/>
                <a:gd name="T12" fmla="*/ 15 w 110"/>
                <a:gd name="T13" fmla="*/ 31 h 97"/>
                <a:gd name="T14" fmla="*/ 18 w 110"/>
                <a:gd name="T15" fmla="*/ 36 h 97"/>
                <a:gd name="T16" fmla="*/ 20 w 110"/>
                <a:gd name="T17" fmla="*/ 40 h 97"/>
                <a:gd name="T18" fmla="*/ 23 w 110"/>
                <a:gd name="T19" fmla="*/ 45 h 97"/>
                <a:gd name="T20" fmla="*/ 24 w 110"/>
                <a:gd name="T21" fmla="*/ 49 h 97"/>
                <a:gd name="T22" fmla="*/ 26 w 110"/>
                <a:gd name="T23" fmla="*/ 54 h 97"/>
                <a:gd name="T24" fmla="*/ 27 w 110"/>
                <a:gd name="T25" fmla="*/ 56 h 97"/>
                <a:gd name="T26" fmla="*/ 29 w 110"/>
                <a:gd name="T27" fmla="*/ 59 h 97"/>
                <a:gd name="T28" fmla="*/ 30 w 110"/>
                <a:gd name="T29" fmla="*/ 62 h 97"/>
                <a:gd name="T30" fmla="*/ 31 w 110"/>
                <a:gd name="T31" fmla="*/ 63 h 97"/>
                <a:gd name="T32" fmla="*/ 32 w 110"/>
                <a:gd name="T33" fmla="*/ 65 h 97"/>
                <a:gd name="T34" fmla="*/ 33 w 110"/>
                <a:gd name="T35" fmla="*/ 68 h 97"/>
                <a:gd name="T36" fmla="*/ 35 w 110"/>
                <a:gd name="T37" fmla="*/ 69 h 97"/>
                <a:gd name="T38" fmla="*/ 37 w 110"/>
                <a:gd name="T39" fmla="*/ 71 h 97"/>
                <a:gd name="T40" fmla="*/ 38 w 110"/>
                <a:gd name="T41" fmla="*/ 72 h 97"/>
                <a:gd name="T42" fmla="*/ 39 w 110"/>
                <a:gd name="T43" fmla="*/ 73 h 97"/>
                <a:gd name="T44" fmla="*/ 41 w 110"/>
                <a:gd name="T45" fmla="*/ 74 h 97"/>
                <a:gd name="T46" fmla="*/ 43 w 110"/>
                <a:gd name="T47" fmla="*/ 75 h 97"/>
                <a:gd name="T48" fmla="*/ 46 w 110"/>
                <a:gd name="T49" fmla="*/ 77 h 97"/>
                <a:gd name="T50" fmla="*/ 50 w 110"/>
                <a:gd name="T51" fmla="*/ 77 h 97"/>
                <a:gd name="T52" fmla="*/ 55 w 110"/>
                <a:gd name="T53" fmla="*/ 80 h 97"/>
                <a:gd name="T54" fmla="*/ 60 w 110"/>
                <a:gd name="T55" fmla="*/ 81 h 97"/>
                <a:gd name="T56" fmla="*/ 65 w 110"/>
                <a:gd name="T57" fmla="*/ 82 h 97"/>
                <a:gd name="T58" fmla="*/ 70 w 110"/>
                <a:gd name="T59" fmla="*/ 84 h 97"/>
                <a:gd name="T60" fmla="*/ 76 w 110"/>
                <a:gd name="T61" fmla="*/ 85 h 97"/>
                <a:gd name="T62" fmla="*/ 80 w 110"/>
                <a:gd name="T63" fmla="*/ 87 h 97"/>
                <a:gd name="T64" fmla="*/ 85 w 110"/>
                <a:gd name="T65" fmla="*/ 88 h 97"/>
                <a:gd name="T66" fmla="*/ 89 w 110"/>
                <a:gd name="T67" fmla="*/ 90 h 97"/>
                <a:gd name="T68" fmla="*/ 91 w 110"/>
                <a:gd name="T69" fmla="*/ 91 h 97"/>
                <a:gd name="T70" fmla="*/ 94 w 110"/>
                <a:gd name="T71" fmla="*/ 91 h 97"/>
                <a:gd name="T72" fmla="*/ 98 w 110"/>
                <a:gd name="T73" fmla="*/ 93 h 97"/>
                <a:gd name="T74" fmla="*/ 104 w 110"/>
                <a:gd name="T75" fmla="*/ 94 h 97"/>
                <a:gd name="T76" fmla="*/ 110 w 110"/>
                <a:gd name="T7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0" h="97">
                  <a:moveTo>
                    <a:pt x="0" y="0"/>
                  </a:moveTo>
                  <a:lnTo>
                    <a:pt x="3" y="4"/>
                  </a:lnTo>
                  <a:lnTo>
                    <a:pt x="5" y="8"/>
                  </a:lnTo>
                  <a:lnTo>
                    <a:pt x="7" y="13"/>
                  </a:lnTo>
                  <a:lnTo>
                    <a:pt x="9" y="17"/>
                  </a:lnTo>
                  <a:lnTo>
                    <a:pt x="12" y="23"/>
                  </a:lnTo>
                  <a:lnTo>
                    <a:pt x="15" y="31"/>
                  </a:lnTo>
                  <a:lnTo>
                    <a:pt x="18" y="36"/>
                  </a:lnTo>
                  <a:lnTo>
                    <a:pt x="20" y="40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26" y="54"/>
                  </a:lnTo>
                  <a:lnTo>
                    <a:pt x="27" y="56"/>
                  </a:lnTo>
                  <a:lnTo>
                    <a:pt x="29" y="59"/>
                  </a:lnTo>
                  <a:lnTo>
                    <a:pt x="30" y="62"/>
                  </a:lnTo>
                  <a:lnTo>
                    <a:pt x="31" y="63"/>
                  </a:lnTo>
                  <a:lnTo>
                    <a:pt x="32" y="65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37" y="71"/>
                  </a:lnTo>
                  <a:lnTo>
                    <a:pt x="38" y="72"/>
                  </a:lnTo>
                  <a:lnTo>
                    <a:pt x="39" y="73"/>
                  </a:lnTo>
                  <a:lnTo>
                    <a:pt x="41" y="74"/>
                  </a:lnTo>
                  <a:lnTo>
                    <a:pt x="43" y="75"/>
                  </a:lnTo>
                  <a:lnTo>
                    <a:pt x="46" y="77"/>
                  </a:lnTo>
                  <a:lnTo>
                    <a:pt x="50" y="77"/>
                  </a:lnTo>
                  <a:lnTo>
                    <a:pt x="55" y="80"/>
                  </a:lnTo>
                  <a:lnTo>
                    <a:pt x="60" y="81"/>
                  </a:lnTo>
                  <a:lnTo>
                    <a:pt x="65" y="82"/>
                  </a:lnTo>
                  <a:lnTo>
                    <a:pt x="70" y="84"/>
                  </a:lnTo>
                  <a:lnTo>
                    <a:pt x="76" y="85"/>
                  </a:lnTo>
                  <a:lnTo>
                    <a:pt x="80" y="87"/>
                  </a:lnTo>
                  <a:lnTo>
                    <a:pt x="85" y="88"/>
                  </a:lnTo>
                  <a:lnTo>
                    <a:pt x="89" y="90"/>
                  </a:lnTo>
                  <a:lnTo>
                    <a:pt x="91" y="91"/>
                  </a:lnTo>
                  <a:lnTo>
                    <a:pt x="94" y="91"/>
                  </a:lnTo>
                  <a:lnTo>
                    <a:pt x="98" y="93"/>
                  </a:lnTo>
                  <a:lnTo>
                    <a:pt x="104" y="94"/>
                  </a:lnTo>
                  <a:lnTo>
                    <a:pt x="110" y="97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68" name="Freeform 606"/>
            <p:cNvSpPr>
              <a:spLocks/>
            </p:cNvSpPr>
            <p:nvPr/>
          </p:nvSpPr>
          <p:spPr bwMode="auto">
            <a:xfrm>
              <a:off x="5484775" y="3481575"/>
              <a:ext cx="100975" cy="273696"/>
            </a:xfrm>
            <a:custGeom>
              <a:avLst/>
              <a:gdLst>
                <a:gd name="T0" fmla="*/ 3 w 38"/>
                <a:gd name="T1" fmla="*/ 103 h 103"/>
                <a:gd name="T2" fmla="*/ 2 w 38"/>
                <a:gd name="T3" fmla="*/ 100 h 103"/>
                <a:gd name="T4" fmla="*/ 2 w 38"/>
                <a:gd name="T5" fmla="*/ 97 h 103"/>
                <a:gd name="T6" fmla="*/ 1 w 38"/>
                <a:gd name="T7" fmla="*/ 93 h 103"/>
                <a:gd name="T8" fmla="*/ 0 w 38"/>
                <a:gd name="T9" fmla="*/ 90 h 103"/>
                <a:gd name="T10" fmla="*/ 0 w 38"/>
                <a:gd name="T11" fmla="*/ 88 h 103"/>
                <a:gd name="T12" fmla="*/ 1 w 38"/>
                <a:gd name="T13" fmla="*/ 86 h 103"/>
                <a:gd name="T14" fmla="*/ 1 w 38"/>
                <a:gd name="T15" fmla="*/ 83 h 103"/>
                <a:gd name="T16" fmla="*/ 3 w 38"/>
                <a:gd name="T17" fmla="*/ 80 h 103"/>
                <a:gd name="T18" fmla="*/ 5 w 38"/>
                <a:gd name="T19" fmla="*/ 76 h 103"/>
                <a:gd name="T20" fmla="*/ 9 w 38"/>
                <a:gd name="T21" fmla="*/ 68 h 103"/>
                <a:gd name="T22" fmla="*/ 11 w 38"/>
                <a:gd name="T23" fmla="*/ 64 h 103"/>
                <a:gd name="T24" fmla="*/ 15 w 38"/>
                <a:gd name="T25" fmla="*/ 58 h 103"/>
                <a:gd name="T26" fmla="*/ 17 w 38"/>
                <a:gd name="T27" fmla="*/ 55 h 103"/>
                <a:gd name="T28" fmla="*/ 19 w 38"/>
                <a:gd name="T29" fmla="*/ 51 h 103"/>
                <a:gd name="T30" fmla="*/ 20 w 38"/>
                <a:gd name="T31" fmla="*/ 47 h 103"/>
                <a:gd name="T32" fmla="*/ 23 w 38"/>
                <a:gd name="T33" fmla="*/ 43 h 103"/>
                <a:gd name="T34" fmla="*/ 26 w 38"/>
                <a:gd name="T35" fmla="*/ 38 h 103"/>
                <a:gd name="T36" fmla="*/ 29 w 38"/>
                <a:gd name="T37" fmla="*/ 32 h 103"/>
                <a:gd name="T38" fmla="*/ 31 w 38"/>
                <a:gd name="T39" fmla="*/ 29 h 103"/>
                <a:gd name="T40" fmla="*/ 33 w 38"/>
                <a:gd name="T41" fmla="*/ 24 h 103"/>
                <a:gd name="T42" fmla="*/ 34 w 38"/>
                <a:gd name="T43" fmla="*/ 21 h 103"/>
                <a:gd name="T44" fmla="*/ 36 w 38"/>
                <a:gd name="T45" fmla="*/ 18 h 103"/>
                <a:gd name="T46" fmla="*/ 37 w 38"/>
                <a:gd name="T47" fmla="*/ 16 h 103"/>
                <a:gd name="T48" fmla="*/ 37 w 38"/>
                <a:gd name="T49" fmla="*/ 15 h 103"/>
                <a:gd name="T50" fmla="*/ 38 w 38"/>
                <a:gd name="T51" fmla="*/ 12 h 103"/>
                <a:gd name="T52" fmla="*/ 38 w 38"/>
                <a:gd name="T53" fmla="*/ 10 h 103"/>
                <a:gd name="T54" fmla="*/ 37 w 38"/>
                <a:gd name="T55" fmla="*/ 8 h 103"/>
                <a:gd name="T56" fmla="*/ 37 w 38"/>
                <a:gd name="T57" fmla="*/ 6 h 103"/>
                <a:gd name="T58" fmla="*/ 36 w 38"/>
                <a:gd name="T59" fmla="*/ 4 h 103"/>
                <a:gd name="T60" fmla="*/ 34 w 38"/>
                <a:gd name="T61" fmla="*/ 3 h 103"/>
                <a:gd name="T62" fmla="*/ 33 w 38"/>
                <a:gd name="T63" fmla="*/ 1 h 103"/>
                <a:gd name="T64" fmla="*/ 32 w 38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103">
                  <a:moveTo>
                    <a:pt x="3" y="103"/>
                  </a:moveTo>
                  <a:lnTo>
                    <a:pt x="2" y="100"/>
                  </a:lnTo>
                  <a:lnTo>
                    <a:pt x="2" y="97"/>
                  </a:lnTo>
                  <a:lnTo>
                    <a:pt x="1" y="93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1" y="86"/>
                  </a:lnTo>
                  <a:lnTo>
                    <a:pt x="1" y="83"/>
                  </a:lnTo>
                  <a:lnTo>
                    <a:pt x="3" y="80"/>
                  </a:lnTo>
                  <a:lnTo>
                    <a:pt x="5" y="76"/>
                  </a:lnTo>
                  <a:lnTo>
                    <a:pt x="9" y="68"/>
                  </a:lnTo>
                  <a:lnTo>
                    <a:pt x="11" y="64"/>
                  </a:lnTo>
                  <a:lnTo>
                    <a:pt x="15" y="58"/>
                  </a:lnTo>
                  <a:lnTo>
                    <a:pt x="17" y="55"/>
                  </a:lnTo>
                  <a:lnTo>
                    <a:pt x="19" y="51"/>
                  </a:lnTo>
                  <a:lnTo>
                    <a:pt x="20" y="47"/>
                  </a:lnTo>
                  <a:lnTo>
                    <a:pt x="23" y="43"/>
                  </a:lnTo>
                  <a:lnTo>
                    <a:pt x="26" y="38"/>
                  </a:lnTo>
                  <a:lnTo>
                    <a:pt x="29" y="32"/>
                  </a:lnTo>
                  <a:lnTo>
                    <a:pt x="31" y="29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6" y="18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6" y="4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69" name="Freeform 607"/>
            <p:cNvSpPr>
              <a:spLocks/>
            </p:cNvSpPr>
            <p:nvPr/>
          </p:nvSpPr>
          <p:spPr bwMode="auto">
            <a:xfrm>
              <a:off x="5460861" y="3755270"/>
              <a:ext cx="358727" cy="510189"/>
            </a:xfrm>
            <a:custGeom>
              <a:avLst/>
              <a:gdLst>
                <a:gd name="T0" fmla="*/ 134 w 135"/>
                <a:gd name="T1" fmla="*/ 191 h 192"/>
                <a:gd name="T2" fmla="*/ 134 w 135"/>
                <a:gd name="T3" fmla="*/ 187 h 192"/>
                <a:gd name="T4" fmla="*/ 133 w 135"/>
                <a:gd name="T5" fmla="*/ 179 h 192"/>
                <a:gd name="T6" fmla="*/ 132 w 135"/>
                <a:gd name="T7" fmla="*/ 176 h 192"/>
                <a:gd name="T8" fmla="*/ 132 w 135"/>
                <a:gd name="T9" fmla="*/ 174 h 192"/>
                <a:gd name="T10" fmla="*/ 128 w 135"/>
                <a:gd name="T11" fmla="*/ 169 h 192"/>
                <a:gd name="T12" fmla="*/ 120 w 135"/>
                <a:gd name="T13" fmla="*/ 162 h 192"/>
                <a:gd name="T14" fmla="*/ 114 w 135"/>
                <a:gd name="T15" fmla="*/ 155 h 192"/>
                <a:gd name="T16" fmla="*/ 106 w 135"/>
                <a:gd name="T17" fmla="*/ 148 h 192"/>
                <a:gd name="T18" fmla="*/ 101 w 135"/>
                <a:gd name="T19" fmla="*/ 144 h 192"/>
                <a:gd name="T20" fmla="*/ 98 w 135"/>
                <a:gd name="T21" fmla="*/ 142 h 192"/>
                <a:gd name="T22" fmla="*/ 91 w 135"/>
                <a:gd name="T23" fmla="*/ 139 h 192"/>
                <a:gd name="T24" fmla="*/ 80 w 135"/>
                <a:gd name="T25" fmla="*/ 134 h 192"/>
                <a:gd name="T26" fmla="*/ 69 w 135"/>
                <a:gd name="T27" fmla="*/ 130 h 192"/>
                <a:gd name="T28" fmla="*/ 61 w 135"/>
                <a:gd name="T29" fmla="*/ 125 h 192"/>
                <a:gd name="T30" fmla="*/ 53 w 135"/>
                <a:gd name="T31" fmla="*/ 122 h 192"/>
                <a:gd name="T32" fmla="*/ 49 w 135"/>
                <a:gd name="T33" fmla="*/ 122 h 192"/>
                <a:gd name="T34" fmla="*/ 42 w 135"/>
                <a:gd name="T35" fmla="*/ 122 h 192"/>
                <a:gd name="T36" fmla="*/ 34 w 135"/>
                <a:gd name="T37" fmla="*/ 122 h 192"/>
                <a:gd name="T38" fmla="*/ 29 w 135"/>
                <a:gd name="T39" fmla="*/ 120 h 192"/>
                <a:gd name="T40" fmla="*/ 26 w 135"/>
                <a:gd name="T41" fmla="*/ 118 h 192"/>
                <a:gd name="T42" fmla="*/ 23 w 135"/>
                <a:gd name="T43" fmla="*/ 114 h 192"/>
                <a:gd name="T44" fmla="*/ 21 w 135"/>
                <a:gd name="T45" fmla="*/ 108 h 192"/>
                <a:gd name="T46" fmla="*/ 18 w 135"/>
                <a:gd name="T47" fmla="*/ 99 h 192"/>
                <a:gd name="T48" fmla="*/ 15 w 135"/>
                <a:gd name="T49" fmla="*/ 89 h 192"/>
                <a:gd name="T50" fmla="*/ 13 w 135"/>
                <a:gd name="T51" fmla="*/ 80 h 192"/>
                <a:gd name="T52" fmla="*/ 8 w 135"/>
                <a:gd name="T53" fmla="*/ 66 h 192"/>
                <a:gd name="T54" fmla="*/ 5 w 135"/>
                <a:gd name="T55" fmla="*/ 56 h 192"/>
                <a:gd name="T56" fmla="*/ 3 w 135"/>
                <a:gd name="T57" fmla="*/ 48 h 192"/>
                <a:gd name="T58" fmla="*/ 1 w 135"/>
                <a:gd name="T59" fmla="*/ 42 h 192"/>
                <a:gd name="T60" fmla="*/ 1 w 135"/>
                <a:gd name="T61" fmla="*/ 37 h 192"/>
                <a:gd name="T62" fmla="*/ 3 w 135"/>
                <a:gd name="T63" fmla="*/ 33 h 192"/>
                <a:gd name="T64" fmla="*/ 7 w 135"/>
                <a:gd name="T65" fmla="*/ 29 h 192"/>
                <a:gd name="T66" fmla="*/ 11 w 135"/>
                <a:gd name="T67" fmla="*/ 26 h 192"/>
                <a:gd name="T68" fmla="*/ 13 w 135"/>
                <a:gd name="T69" fmla="*/ 22 h 192"/>
                <a:gd name="T70" fmla="*/ 14 w 135"/>
                <a:gd name="T71" fmla="*/ 19 h 192"/>
                <a:gd name="T72" fmla="*/ 14 w 135"/>
                <a:gd name="T73" fmla="*/ 15 h 192"/>
                <a:gd name="T74" fmla="*/ 12 w 135"/>
                <a:gd name="T75" fmla="*/ 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92">
                  <a:moveTo>
                    <a:pt x="135" y="192"/>
                  </a:moveTo>
                  <a:lnTo>
                    <a:pt x="134" y="191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3" y="183"/>
                  </a:lnTo>
                  <a:lnTo>
                    <a:pt x="133" y="179"/>
                  </a:lnTo>
                  <a:lnTo>
                    <a:pt x="133" y="177"/>
                  </a:lnTo>
                  <a:lnTo>
                    <a:pt x="132" y="176"/>
                  </a:lnTo>
                  <a:lnTo>
                    <a:pt x="132" y="174"/>
                  </a:lnTo>
                  <a:lnTo>
                    <a:pt x="132" y="174"/>
                  </a:lnTo>
                  <a:lnTo>
                    <a:pt x="130" y="172"/>
                  </a:lnTo>
                  <a:lnTo>
                    <a:pt x="128" y="169"/>
                  </a:lnTo>
                  <a:lnTo>
                    <a:pt x="124" y="165"/>
                  </a:lnTo>
                  <a:lnTo>
                    <a:pt x="120" y="162"/>
                  </a:lnTo>
                  <a:lnTo>
                    <a:pt x="117" y="159"/>
                  </a:lnTo>
                  <a:lnTo>
                    <a:pt x="114" y="155"/>
                  </a:lnTo>
                  <a:lnTo>
                    <a:pt x="109" y="151"/>
                  </a:lnTo>
                  <a:lnTo>
                    <a:pt x="106" y="148"/>
                  </a:lnTo>
                  <a:lnTo>
                    <a:pt x="104" y="146"/>
                  </a:lnTo>
                  <a:lnTo>
                    <a:pt x="101" y="144"/>
                  </a:lnTo>
                  <a:lnTo>
                    <a:pt x="100" y="143"/>
                  </a:lnTo>
                  <a:lnTo>
                    <a:pt x="98" y="142"/>
                  </a:lnTo>
                  <a:lnTo>
                    <a:pt x="95" y="140"/>
                  </a:lnTo>
                  <a:lnTo>
                    <a:pt x="91" y="139"/>
                  </a:lnTo>
                  <a:lnTo>
                    <a:pt x="84" y="136"/>
                  </a:lnTo>
                  <a:lnTo>
                    <a:pt x="80" y="134"/>
                  </a:lnTo>
                  <a:lnTo>
                    <a:pt x="75" y="132"/>
                  </a:lnTo>
                  <a:lnTo>
                    <a:pt x="69" y="130"/>
                  </a:lnTo>
                  <a:lnTo>
                    <a:pt x="65" y="128"/>
                  </a:lnTo>
                  <a:lnTo>
                    <a:pt x="61" y="125"/>
                  </a:lnTo>
                  <a:lnTo>
                    <a:pt x="55" y="124"/>
                  </a:lnTo>
                  <a:lnTo>
                    <a:pt x="53" y="122"/>
                  </a:lnTo>
                  <a:lnTo>
                    <a:pt x="51" y="122"/>
                  </a:lnTo>
                  <a:lnTo>
                    <a:pt x="49" y="122"/>
                  </a:lnTo>
                  <a:lnTo>
                    <a:pt x="46" y="122"/>
                  </a:lnTo>
                  <a:lnTo>
                    <a:pt x="42" y="122"/>
                  </a:lnTo>
                  <a:lnTo>
                    <a:pt x="39" y="122"/>
                  </a:lnTo>
                  <a:lnTo>
                    <a:pt x="34" y="122"/>
                  </a:lnTo>
                  <a:lnTo>
                    <a:pt x="32" y="122"/>
                  </a:lnTo>
                  <a:lnTo>
                    <a:pt x="29" y="120"/>
                  </a:lnTo>
                  <a:lnTo>
                    <a:pt x="27" y="120"/>
                  </a:lnTo>
                  <a:lnTo>
                    <a:pt x="26" y="118"/>
                  </a:lnTo>
                  <a:lnTo>
                    <a:pt x="24" y="117"/>
                  </a:lnTo>
                  <a:lnTo>
                    <a:pt x="23" y="114"/>
                  </a:lnTo>
                  <a:lnTo>
                    <a:pt x="22" y="111"/>
                  </a:lnTo>
                  <a:lnTo>
                    <a:pt x="21" y="108"/>
                  </a:lnTo>
                  <a:lnTo>
                    <a:pt x="20" y="104"/>
                  </a:lnTo>
                  <a:lnTo>
                    <a:pt x="18" y="99"/>
                  </a:lnTo>
                  <a:lnTo>
                    <a:pt x="17" y="94"/>
                  </a:lnTo>
                  <a:lnTo>
                    <a:pt x="15" y="89"/>
                  </a:lnTo>
                  <a:lnTo>
                    <a:pt x="14" y="84"/>
                  </a:lnTo>
                  <a:lnTo>
                    <a:pt x="13" y="80"/>
                  </a:lnTo>
                  <a:lnTo>
                    <a:pt x="10" y="71"/>
                  </a:lnTo>
                  <a:lnTo>
                    <a:pt x="8" y="66"/>
                  </a:lnTo>
                  <a:lnTo>
                    <a:pt x="6" y="60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2" y="35"/>
                  </a:lnTo>
                  <a:lnTo>
                    <a:pt x="3" y="33"/>
                  </a:lnTo>
                  <a:lnTo>
                    <a:pt x="5" y="31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3" y="11"/>
                  </a:lnTo>
                  <a:lnTo>
                    <a:pt x="12" y="7"/>
                  </a:lnTo>
                  <a:lnTo>
                    <a:pt x="12" y="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70" name="Freeform 608"/>
            <p:cNvSpPr>
              <a:spLocks/>
            </p:cNvSpPr>
            <p:nvPr/>
          </p:nvSpPr>
          <p:spPr bwMode="auto">
            <a:xfrm>
              <a:off x="5742528" y="4265459"/>
              <a:ext cx="90346" cy="435786"/>
            </a:xfrm>
            <a:custGeom>
              <a:avLst/>
              <a:gdLst>
                <a:gd name="T0" fmla="*/ 0 w 34"/>
                <a:gd name="T1" fmla="*/ 164 h 164"/>
                <a:gd name="T2" fmla="*/ 1 w 34"/>
                <a:gd name="T3" fmla="*/ 160 h 164"/>
                <a:gd name="T4" fmla="*/ 2 w 34"/>
                <a:gd name="T5" fmla="*/ 156 h 164"/>
                <a:gd name="T6" fmla="*/ 3 w 34"/>
                <a:gd name="T7" fmla="*/ 152 h 164"/>
                <a:gd name="T8" fmla="*/ 4 w 34"/>
                <a:gd name="T9" fmla="*/ 149 h 164"/>
                <a:gd name="T10" fmla="*/ 6 w 34"/>
                <a:gd name="T11" fmla="*/ 147 h 164"/>
                <a:gd name="T12" fmla="*/ 6 w 34"/>
                <a:gd name="T13" fmla="*/ 144 h 164"/>
                <a:gd name="T14" fmla="*/ 7 w 34"/>
                <a:gd name="T15" fmla="*/ 141 h 164"/>
                <a:gd name="T16" fmla="*/ 9 w 34"/>
                <a:gd name="T17" fmla="*/ 140 h 164"/>
                <a:gd name="T18" fmla="*/ 10 w 34"/>
                <a:gd name="T19" fmla="*/ 138 h 164"/>
                <a:gd name="T20" fmla="*/ 11 w 34"/>
                <a:gd name="T21" fmla="*/ 136 h 164"/>
                <a:gd name="T22" fmla="*/ 11 w 34"/>
                <a:gd name="T23" fmla="*/ 135 h 164"/>
                <a:gd name="T24" fmla="*/ 12 w 34"/>
                <a:gd name="T25" fmla="*/ 133 h 164"/>
                <a:gd name="T26" fmla="*/ 12 w 34"/>
                <a:gd name="T27" fmla="*/ 130 h 164"/>
                <a:gd name="T28" fmla="*/ 12 w 34"/>
                <a:gd name="T29" fmla="*/ 127 h 164"/>
                <a:gd name="T30" fmla="*/ 12 w 34"/>
                <a:gd name="T31" fmla="*/ 122 h 164"/>
                <a:gd name="T32" fmla="*/ 12 w 34"/>
                <a:gd name="T33" fmla="*/ 118 h 164"/>
                <a:gd name="T34" fmla="*/ 12 w 34"/>
                <a:gd name="T35" fmla="*/ 113 h 164"/>
                <a:gd name="T36" fmla="*/ 12 w 34"/>
                <a:gd name="T37" fmla="*/ 110 h 164"/>
                <a:gd name="T38" fmla="*/ 11 w 34"/>
                <a:gd name="T39" fmla="*/ 105 h 164"/>
                <a:gd name="T40" fmla="*/ 10 w 34"/>
                <a:gd name="T41" fmla="*/ 103 h 164"/>
                <a:gd name="T42" fmla="*/ 10 w 34"/>
                <a:gd name="T43" fmla="*/ 100 h 164"/>
                <a:gd name="T44" fmla="*/ 10 w 34"/>
                <a:gd name="T45" fmla="*/ 98 h 164"/>
                <a:gd name="T46" fmla="*/ 11 w 34"/>
                <a:gd name="T47" fmla="*/ 95 h 164"/>
                <a:gd name="T48" fmla="*/ 12 w 34"/>
                <a:gd name="T49" fmla="*/ 93 h 164"/>
                <a:gd name="T50" fmla="*/ 12 w 34"/>
                <a:gd name="T51" fmla="*/ 92 h 164"/>
                <a:gd name="T52" fmla="*/ 13 w 34"/>
                <a:gd name="T53" fmla="*/ 90 h 164"/>
                <a:gd name="T54" fmla="*/ 14 w 34"/>
                <a:gd name="T55" fmla="*/ 88 h 164"/>
                <a:gd name="T56" fmla="*/ 15 w 34"/>
                <a:gd name="T57" fmla="*/ 87 h 164"/>
                <a:gd name="T58" fmla="*/ 18 w 34"/>
                <a:gd name="T59" fmla="*/ 83 h 164"/>
                <a:gd name="T60" fmla="*/ 21 w 34"/>
                <a:gd name="T61" fmla="*/ 79 h 164"/>
                <a:gd name="T62" fmla="*/ 24 w 34"/>
                <a:gd name="T63" fmla="*/ 75 h 164"/>
                <a:gd name="T64" fmla="*/ 26 w 34"/>
                <a:gd name="T65" fmla="*/ 72 h 164"/>
                <a:gd name="T66" fmla="*/ 29 w 34"/>
                <a:gd name="T67" fmla="*/ 69 h 164"/>
                <a:gd name="T68" fmla="*/ 32 w 34"/>
                <a:gd name="T69" fmla="*/ 66 h 164"/>
                <a:gd name="T70" fmla="*/ 33 w 34"/>
                <a:gd name="T71" fmla="*/ 63 h 164"/>
                <a:gd name="T72" fmla="*/ 33 w 34"/>
                <a:gd name="T73" fmla="*/ 60 h 164"/>
                <a:gd name="T74" fmla="*/ 34 w 34"/>
                <a:gd name="T75" fmla="*/ 57 h 164"/>
                <a:gd name="T76" fmla="*/ 34 w 34"/>
                <a:gd name="T77" fmla="*/ 53 h 164"/>
                <a:gd name="T78" fmla="*/ 34 w 34"/>
                <a:gd name="T79" fmla="*/ 49 h 164"/>
                <a:gd name="T80" fmla="*/ 34 w 34"/>
                <a:gd name="T81" fmla="*/ 44 h 164"/>
                <a:gd name="T82" fmla="*/ 34 w 34"/>
                <a:gd name="T83" fmla="*/ 39 h 164"/>
                <a:gd name="T84" fmla="*/ 34 w 34"/>
                <a:gd name="T85" fmla="*/ 34 h 164"/>
                <a:gd name="T86" fmla="*/ 33 w 34"/>
                <a:gd name="T87" fmla="*/ 30 h 164"/>
                <a:gd name="T88" fmla="*/ 33 w 34"/>
                <a:gd name="T89" fmla="*/ 24 h 164"/>
                <a:gd name="T90" fmla="*/ 33 w 34"/>
                <a:gd name="T91" fmla="*/ 19 h 164"/>
                <a:gd name="T92" fmla="*/ 32 w 34"/>
                <a:gd name="T93" fmla="*/ 13 h 164"/>
                <a:gd name="T94" fmla="*/ 32 w 34"/>
                <a:gd name="T95" fmla="*/ 11 h 164"/>
                <a:gd name="T96" fmla="*/ 32 w 34"/>
                <a:gd name="T97" fmla="*/ 9 h 164"/>
                <a:gd name="T98" fmla="*/ 32 w 34"/>
                <a:gd name="T99" fmla="*/ 7 h 164"/>
                <a:gd name="T100" fmla="*/ 31 w 34"/>
                <a:gd name="T101" fmla="*/ 6 h 164"/>
                <a:gd name="T102" fmla="*/ 30 w 34"/>
                <a:gd name="T103" fmla="*/ 4 h 164"/>
                <a:gd name="T104" fmla="*/ 29 w 34"/>
                <a:gd name="T10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" h="164">
                  <a:moveTo>
                    <a:pt x="0" y="164"/>
                  </a:moveTo>
                  <a:lnTo>
                    <a:pt x="1" y="160"/>
                  </a:lnTo>
                  <a:lnTo>
                    <a:pt x="2" y="156"/>
                  </a:lnTo>
                  <a:lnTo>
                    <a:pt x="3" y="152"/>
                  </a:lnTo>
                  <a:lnTo>
                    <a:pt x="4" y="149"/>
                  </a:lnTo>
                  <a:lnTo>
                    <a:pt x="6" y="147"/>
                  </a:lnTo>
                  <a:lnTo>
                    <a:pt x="6" y="144"/>
                  </a:lnTo>
                  <a:lnTo>
                    <a:pt x="7" y="141"/>
                  </a:lnTo>
                  <a:lnTo>
                    <a:pt x="9" y="140"/>
                  </a:lnTo>
                  <a:lnTo>
                    <a:pt x="10" y="138"/>
                  </a:lnTo>
                  <a:lnTo>
                    <a:pt x="11" y="136"/>
                  </a:lnTo>
                  <a:lnTo>
                    <a:pt x="11" y="135"/>
                  </a:lnTo>
                  <a:lnTo>
                    <a:pt x="12" y="133"/>
                  </a:lnTo>
                  <a:lnTo>
                    <a:pt x="12" y="130"/>
                  </a:lnTo>
                  <a:lnTo>
                    <a:pt x="12" y="127"/>
                  </a:lnTo>
                  <a:lnTo>
                    <a:pt x="12" y="122"/>
                  </a:lnTo>
                  <a:lnTo>
                    <a:pt x="12" y="118"/>
                  </a:lnTo>
                  <a:lnTo>
                    <a:pt x="12" y="113"/>
                  </a:lnTo>
                  <a:lnTo>
                    <a:pt x="12" y="110"/>
                  </a:lnTo>
                  <a:lnTo>
                    <a:pt x="11" y="105"/>
                  </a:lnTo>
                  <a:lnTo>
                    <a:pt x="10" y="103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1" y="95"/>
                  </a:lnTo>
                  <a:lnTo>
                    <a:pt x="12" y="93"/>
                  </a:lnTo>
                  <a:lnTo>
                    <a:pt x="12" y="92"/>
                  </a:lnTo>
                  <a:lnTo>
                    <a:pt x="13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8" y="83"/>
                  </a:lnTo>
                  <a:lnTo>
                    <a:pt x="21" y="79"/>
                  </a:lnTo>
                  <a:lnTo>
                    <a:pt x="24" y="75"/>
                  </a:lnTo>
                  <a:lnTo>
                    <a:pt x="26" y="72"/>
                  </a:lnTo>
                  <a:lnTo>
                    <a:pt x="29" y="69"/>
                  </a:lnTo>
                  <a:lnTo>
                    <a:pt x="32" y="66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4" y="57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4" y="44"/>
                  </a:lnTo>
                  <a:lnTo>
                    <a:pt x="34" y="39"/>
                  </a:lnTo>
                  <a:lnTo>
                    <a:pt x="34" y="34"/>
                  </a:lnTo>
                  <a:lnTo>
                    <a:pt x="33" y="30"/>
                  </a:lnTo>
                  <a:lnTo>
                    <a:pt x="33" y="24"/>
                  </a:lnTo>
                  <a:lnTo>
                    <a:pt x="33" y="19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0" y="4"/>
                  </a:lnTo>
                  <a:lnTo>
                    <a:pt x="29" y="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71" name="Freeform 609"/>
            <p:cNvSpPr>
              <a:spLocks/>
            </p:cNvSpPr>
            <p:nvPr/>
          </p:nvSpPr>
          <p:spPr bwMode="auto">
            <a:xfrm>
              <a:off x="5144650" y="4701245"/>
              <a:ext cx="597878" cy="829056"/>
            </a:xfrm>
            <a:custGeom>
              <a:avLst/>
              <a:gdLst>
                <a:gd name="T0" fmla="*/ 2 w 225"/>
                <a:gd name="T1" fmla="*/ 310 h 312"/>
                <a:gd name="T2" fmla="*/ 7 w 225"/>
                <a:gd name="T3" fmla="*/ 306 h 312"/>
                <a:gd name="T4" fmla="*/ 12 w 225"/>
                <a:gd name="T5" fmla="*/ 302 h 312"/>
                <a:gd name="T6" fmla="*/ 16 w 225"/>
                <a:gd name="T7" fmla="*/ 299 h 312"/>
                <a:gd name="T8" fmla="*/ 21 w 225"/>
                <a:gd name="T9" fmla="*/ 298 h 312"/>
                <a:gd name="T10" fmla="*/ 27 w 225"/>
                <a:gd name="T11" fmla="*/ 296 h 312"/>
                <a:gd name="T12" fmla="*/ 31 w 225"/>
                <a:gd name="T13" fmla="*/ 293 h 312"/>
                <a:gd name="T14" fmla="*/ 35 w 225"/>
                <a:gd name="T15" fmla="*/ 290 h 312"/>
                <a:gd name="T16" fmla="*/ 40 w 225"/>
                <a:gd name="T17" fmla="*/ 284 h 312"/>
                <a:gd name="T18" fmla="*/ 47 w 225"/>
                <a:gd name="T19" fmla="*/ 277 h 312"/>
                <a:gd name="T20" fmla="*/ 52 w 225"/>
                <a:gd name="T21" fmla="*/ 271 h 312"/>
                <a:gd name="T22" fmla="*/ 56 w 225"/>
                <a:gd name="T23" fmla="*/ 265 h 312"/>
                <a:gd name="T24" fmla="*/ 59 w 225"/>
                <a:gd name="T25" fmla="*/ 261 h 312"/>
                <a:gd name="T26" fmla="*/ 67 w 225"/>
                <a:gd name="T27" fmla="*/ 251 h 312"/>
                <a:gd name="T28" fmla="*/ 75 w 225"/>
                <a:gd name="T29" fmla="*/ 241 h 312"/>
                <a:gd name="T30" fmla="*/ 82 w 225"/>
                <a:gd name="T31" fmla="*/ 233 h 312"/>
                <a:gd name="T32" fmla="*/ 87 w 225"/>
                <a:gd name="T33" fmla="*/ 228 h 312"/>
                <a:gd name="T34" fmla="*/ 89 w 225"/>
                <a:gd name="T35" fmla="*/ 224 h 312"/>
                <a:gd name="T36" fmla="*/ 91 w 225"/>
                <a:gd name="T37" fmla="*/ 218 h 312"/>
                <a:gd name="T38" fmla="*/ 91 w 225"/>
                <a:gd name="T39" fmla="*/ 210 h 312"/>
                <a:gd name="T40" fmla="*/ 92 w 225"/>
                <a:gd name="T41" fmla="*/ 205 h 312"/>
                <a:gd name="T42" fmla="*/ 95 w 225"/>
                <a:gd name="T43" fmla="*/ 201 h 312"/>
                <a:gd name="T44" fmla="*/ 98 w 225"/>
                <a:gd name="T45" fmla="*/ 197 h 312"/>
                <a:gd name="T46" fmla="*/ 102 w 225"/>
                <a:gd name="T47" fmla="*/ 193 h 312"/>
                <a:gd name="T48" fmla="*/ 105 w 225"/>
                <a:gd name="T49" fmla="*/ 190 h 312"/>
                <a:gd name="T50" fmla="*/ 108 w 225"/>
                <a:gd name="T51" fmla="*/ 185 h 312"/>
                <a:gd name="T52" fmla="*/ 110 w 225"/>
                <a:gd name="T53" fmla="*/ 182 h 312"/>
                <a:gd name="T54" fmla="*/ 114 w 225"/>
                <a:gd name="T55" fmla="*/ 175 h 312"/>
                <a:gd name="T56" fmla="*/ 119 w 225"/>
                <a:gd name="T57" fmla="*/ 166 h 312"/>
                <a:gd name="T58" fmla="*/ 124 w 225"/>
                <a:gd name="T59" fmla="*/ 157 h 312"/>
                <a:gd name="T60" fmla="*/ 133 w 225"/>
                <a:gd name="T61" fmla="*/ 140 h 312"/>
                <a:gd name="T62" fmla="*/ 139 w 225"/>
                <a:gd name="T63" fmla="*/ 130 h 312"/>
                <a:gd name="T64" fmla="*/ 143 w 225"/>
                <a:gd name="T65" fmla="*/ 122 h 312"/>
                <a:gd name="T66" fmla="*/ 147 w 225"/>
                <a:gd name="T67" fmla="*/ 115 h 312"/>
                <a:gd name="T68" fmla="*/ 149 w 225"/>
                <a:gd name="T69" fmla="*/ 111 h 312"/>
                <a:gd name="T70" fmla="*/ 152 w 225"/>
                <a:gd name="T71" fmla="*/ 107 h 312"/>
                <a:gd name="T72" fmla="*/ 158 w 225"/>
                <a:gd name="T73" fmla="*/ 102 h 312"/>
                <a:gd name="T74" fmla="*/ 165 w 225"/>
                <a:gd name="T75" fmla="*/ 96 h 312"/>
                <a:gd name="T76" fmla="*/ 168 w 225"/>
                <a:gd name="T77" fmla="*/ 93 h 312"/>
                <a:gd name="T78" fmla="*/ 170 w 225"/>
                <a:gd name="T79" fmla="*/ 90 h 312"/>
                <a:gd name="T80" fmla="*/ 172 w 225"/>
                <a:gd name="T81" fmla="*/ 84 h 312"/>
                <a:gd name="T82" fmla="*/ 174 w 225"/>
                <a:gd name="T83" fmla="*/ 75 h 312"/>
                <a:gd name="T84" fmla="*/ 177 w 225"/>
                <a:gd name="T85" fmla="*/ 66 h 312"/>
                <a:gd name="T86" fmla="*/ 179 w 225"/>
                <a:gd name="T87" fmla="*/ 61 h 312"/>
                <a:gd name="T88" fmla="*/ 182 w 225"/>
                <a:gd name="T89" fmla="*/ 57 h 312"/>
                <a:gd name="T90" fmla="*/ 185 w 225"/>
                <a:gd name="T91" fmla="*/ 54 h 312"/>
                <a:gd name="T92" fmla="*/ 192 w 225"/>
                <a:gd name="T93" fmla="*/ 47 h 312"/>
                <a:gd name="T94" fmla="*/ 199 w 225"/>
                <a:gd name="T95" fmla="*/ 41 h 312"/>
                <a:gd name="T96" fmla="*/ 204 w 225"/>
                <a:gd name="T97" fmla="*/ 36 h 312"/>
                <a:gd name="T98" fmla="*/ 210 w 225"/>
                <a:gd name="T99" fmla="*/ 31 h 312"/>
                <a:gd name="T100" fmla="*/ 214 w 225"/>
                <a:gd name="T101" fmla="*/ 27 h 312"/>
                <a:gd name="T102" fmla="*/ 216 w 225"/>
                <a:gd name="T103" fmla="*/ 22 h 312"/>
                <a:gd name="T104" fmla="*/ 219 w 225"/>
                <a:gd name="T105" fmla="*/ 17 h 312"/>
                <a:gd name="T106" fmla="*/ 220 w 225"/>
                <a:gd name="T107" fmla="*/ 13 h 312"/>
                <a:gd name="T108" fmla="*/ 223 w 225"/>
                <a:gd name="T109" fmla="*/ 6 h 312"/>
                <a:gd name="T110" fmla="*/ 225 w 225"/>
                <a:gd name="T11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5" h="312">
                  <a:moveTo>
                    <a:pt x="0" y="312"/>
                  </a:moveTo>
                  <a:lnTo>
                    <a:pt x="2" y="310"/>
                  </a:lnTo>
                  <a:lnTo>
                    <a:pt x="5" y="308"/>
                  </a:lnTo>
                  <a:lnTo>
                    <a:pt x="7" y="306"/>
                  </a:lnTo>
                  <a:lnTo>
                    <a:pt x="10" y="304"/>
                  </a:lnTo>
                  <a:lnTo>
                    <a:pt x="12" y="302"/>
                  </a:lnTo>
                  <a:lnTo>
                    <a:pt x="15" y="300"/>
                  </a:lnTo>
                  <a:lnTo>
                    <a:pt x="16" y="299"/>
                  </a:lnTo>
                  <a:lnTo>
                    <a:pt x="18" y="298"/>
                  </a:lnTo>
                  <a:lnTo>
                    <a:pt x="21" y="298"/>
                  </a:lnTo>
                  <a:lnTo>
                    <a:pt x="24" y="296"/>
                  </a:lnTo>
                  <a:lnTo>
                    <a:pt x="27" y="296"/>
                  </a:lnTo>
                  <a:lnTo>
                    <a:pt x="29" y="294"/>
                  </a:lnTo>
                  <a:lnTo>
                    <a:pt x="31" y="293"/>
                  </a:lnTo>
                  <a:lnTo>
                    <a:pt x="33" y="291"/>
                  </a:lnTo>
                  <a:lnTo>
                    <a:pt x="35" y="290"/>
                  </a:lnTo>
                  <a:lnTo>
                    <a:pt x="38" y="287"/>
                  </a:lnTo>
                  <a:lnTo>
                    <a:pt x="40" y="284"/>
                  </a:lnTo>
                  <a:lnTo>
                    <a:pt x="44" y="281"/>
                  </a:lnTo>
                  <a:lnTo>
                    <a:pt x="47" y="277"/>
                  </a:lnTo>
                  <a:lnTo>
                    <a:pt x="50" y="275"/>
                  </a:lnTo>
                  <a:lnTo>
                    <a:pt x="52" y="271"/>
                  </a:lnTo>
                  <a:lnTo>
                    <a:pt x="53" y="269"/>
                  </a:lnTo>
                  <a:lnTo>
                    <a:pt x="56" y="265"/>
                  </a:lnTo>
                  <a:lnTo>
                    <a:pt x="58" y="263"/>
                  </a:lnTo>
                  <a:lnTo>
                    <a:pt x="59" y="261"/>
                  </a:lnTo>
                  <a:lnTo>
                    <a:pt x="63" y="256"/>
                  </a:lnTo>
                  <a:lnTo>
                    <a:pt x="67" y="251"/>
                  </a:lnTo>
                  <a:lnTo>
                    <a:pt x="71" y="247"/>
                  </a:lnTo>
                  <a:lnTo>
                    <a:pt x="75" y="241"/>
                  </a:lnTo>
                  <a:lnTo>
                    <a:pt x="79" y="237"/>
                  </a:lnTo>
                  <a:lnTo>
                    <a:pt x="82" y="233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8" y="226"/>
                  </a:lnTo>
                  <a:lnTo>
                    <a:pt x="89" y="224"/>
                  </a:lnTo>
                  <a:lnTo>
                    <a:pt x="90" y="221"/>
                  </a:lnTo>
                  <a:lnTo>
                    <a:pt x="91" y="218"/>
                  </a:lnTo>
                  <a:lnTo>
                    <a:pt x="91" y="213"/>
                  </a:lnTo>
                  <a:lnTo>
                    <a:pt x="91" y="210"/>
                  </a:lnTo>
                  <a:lnTo>
                    <a:pt x="91" y="207"/>
                  </a:lnTo>
                  <a:lnTo>
                    <a:pt x="92" y="205"/>
                  </a:lnTo>
                  <a:lnTo>
                    <a:pt x="94" y="203"/>
                  </a:lnTo>
                  <a:lnTo>
                    <a:pt x="95" y="201"/>
                  </a:lnTo>
                  <a:lnTo>
                    <a:pt x="96" y="199"/>
                  </a:lnTo>
                  <a:lnTo>
                    <a:pt x="98" y="197"/>
                  </a:lnTo>
                  <a:lnTo>
                    <a:pt x="99" y="196"/>
                  </a:lnTo>
                  <a:lnTo>
                    <a:pt x="102" y="193"/>
                  </a:lnTo>
                  <a:lnTo>
                    <a:pt x="103" y="192"/>
                  </a:lnTo>
                  <a:lnTo>
                    <a:pt x="105" y="190"/>
                  </a:lnTo>
                  <a:lnTo>
                    <a:pt x="106" y="187"/>
                  </a:lnTo>
                  <a:lnTo>
                    <a:pt x="108" y="185"/>
                  </a:lnTo>
                  <a:lnTo>
                    <a:pt x="109" y="184"/>
                  </a:lnTo>
                  <a:lnTo>
                    <a:pt x="110" y="182"/>
                  </a:lnTo>
                  <a:lnTo>
                    <a:pt x="111" y="179"/>
                  </a:lnTo>
                  <a:lnTo>
                    <a:pt x="114" y="175"/>
                  </a:lnTo>
                  <a:lnTo>
                    <a:pt x="116" y="171"/>
                  </a:lnTo>
                  <a:lnTo>
                    <a:pt x="119" y="166"/>
                  </a:lnTo>
                  <a:lnTo>
                    <a:pt x="121" y="162"/>
                  </a:lnTo>
                  <a:lnTo>
                    <a:pt x="124" y="157"/>
                  </a:lnTo>
                  <a:lnTo>
                    <a:pt x="125" y="155"/>
                  </a:lnTo>
                  <a:lnTo>
                    <a:pt x="133" y="140"/>
                  </a:lnTo>
                  <a:lnTo>
                    <a:pt x="136" y="136"/>
                  </a:lnTo>
                  <a:lnTo>
                    <a:pt x="139" y="130"/>
                  </a:lnTo>
                  <a:lnTo>
                    <a:pt x="141" y="125"/>
                  </a:lnTo>
                  <a:lnTo>
                    <a:pt x="143" y="122"/>
                  </a:lnTo>
                  <a:lnTo>
                    <a:pt x="145" y="119"/>
                  </a:lnTo>
                  <a:lnTo>
                    <a:pt x="147" y="115"/>
                  </a:lnTo>
                  <a:lnTo>
                    <a:pt x="148" y="113"/>
                  </a:lnTo>
                  <a:lnTo>
                    <a:pt x="149" y="111"/>
                  </a:lnTo>
                  <a:lnTo>
                    <a:pt x="151" y="109"/>
                  </a:lnTo>
                  <a:lnTo>
                    <a:pt x="152" y="107"/>
                  </a:lnTo>
                  <a:lnTo>
                    <a:pt x="154" y="105"/>
                  </a:lnTo>
                  <a:lnTo>
                    <a:pt x="158" y="102"/>
                  </a:lnTo>
                  <a:lnTo>
                    <a:pt x="162" y="99"/>
                  </a:lnTo>
                  <a:lnTo>
                    <a:pt x="165" y="96"/>
                  </a:lnTo>
                  <a:lnTo>
                    <a:pt x="167" y="94"/>
                  </a:lnTo>
                  <a:lnTo>
                    <a:pt x="168" y="93"/>
                  </a:lnTo>
                  <a:lnTo>
                    <a:pt x="169" y="91"/>
                  </a:lnTo>
                  <a:lnTo>
                    <a:pt x="170" y="90"/>
                  </a:lnTo>
                  <a:lnTo>
                    <a:pt x="171" y="87"/>
                  </a:lnTo>
                  <a:lnTo>
                    <a:pt x="172" y="84"/>
                  </a:lnTo>
                  <a:lnTo>
                    <a:pt x="174" y="79"/>
                  </a:lnTo>
                  <a:lnTo>
                    <a:pt x="174" y="75"/>
                  </a:lnTo>
                  <a:lnTo>
                    <a:pt x="176" y="71"/>
                  </a:lnTo>
                  <a:lnTo>
                    <a:pt x="177" y="66"/>
                  </a:lnTo>
                  <a:lnTo>
                    <a:pt x="178" y="63"/>
                  </a:lnTo>
                  <a:lnTo>
                    <a:pt x="179" y="61"/>
                  </a:lnTo>
                  <a:lnTo>
                    <a:pt x="180" y="59"/>
                  </a:lnTo>
                  <a:lnTo>
                    <a:pt x="182" y="57"/>
                  </a:lnTo>
                  <a:lnTo>
                    <a:pt x="182" y="56"/>
                  </a:lnTo>
                  <a:lnTo>
                    <a:pt x="185" y="54"/>
                  </a:lnTo>
                  <a:lnTo>
                    <a:pt x="188" y="50"/>
                  </a:lnTo>
                  <a:lnTo>
                    <a:pt x="192" y="47"/>
                  </a:lnTo>
                  <a:lnTo>
                    <a:pt x="196" y="43"/>
                  </a:lnTo>
                  <a:lnTo>
                    <a:pt x="199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8" y="33"/>
                  </a:lnTo>
                  <a:lnTo>
                    <a:pt x="210" y="31"/>
                  </a:lnTo>
                  <a:lnTo>
                    <a:pt x="212" y="28"/>
                  </a:lnTo>
                  <a:lnTo>
                    <a:pt x="214" y="27"/>
                  </a:lnTo>
                  <a:lnTo>
                    <a:pt x="215" y="25"/>
                  </a:lnTo>
                  <a:lnTo>
                    <a:pt x="216" y="22"/>
                  </a:lnTo>
                  <a:lnTo>
                    <a:pt x="217" y="20"/>
                  </a:lnTo>
                  <a:lnTo>
                    <a:pt x="219" y="17"/>
                  </a:lnTo>
                  <a:lnTo>
                    <a:pt x="220" y="15"/>
                  </a:lnTo>
                  <a:lnTo>
                    <a:pt x="220" y="13"/>
                  </a:lnTo>
                  <a:lnTo>
                    <a:pt x="222" y="10"/>
                  </a:lnTo>
                  <a:lnTo>
                    <a:pt x="223" y="6"/>
                  </a:lnTo>
                  <a:lnTo>
                    <a:pt x="224" y="3"/>
                  </a:lnTo>
                  <a:lnTo>
                    <a:pt x="225" y="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72" name="Freeform 610"/>
            <p:cNvSpPr>
              <a:spLocks/>
            </p:cNvSpPr>
            <p:nvPr/>
          </p:nvSpPr>
          <p:spPr bwMode="auto">
            <a:xfrm>
              <a:off x="3839949" y="5530301"/>
              <a:ext cx="1304702" cy="1392390"/>
            </a:xfrm>
            <a:custGeom>
              <a:avLst/>
              <a:gdLst>
                <a:gd name="T0" fmla="*/ 11 w 491"/>
                <a:gd name="T1" fmla="*/ 513 h 524"/>
                <a:gd name="T2" fmla="*/ 29 w 491"/>
                <a:gd name="T3" fmla="*/ 506 h 524"/>
                <a:gd name="T4" fmla="*/ 45 w 491"/>
                <a:gd name="T5" fmla="*/ 504 h 524"/>
                <a:gd name="T6" fmla="*/ 63 w 491"/>
                <a:gd name="T7" fmla="*/ 501 h 524"/>
                <a:gd name="T8" fmla="*/ 81 w 491"/>
                <a:gd name="T9" fmla="*/ 495 h 524"/>
                <a:gd name="T10" fmla="*/ 96 w 491"/>
                <a:gd name="T11" fmla="*/ 487 h 524"/>
                <a:gd name="T12" fmla="*/ 112 w 491"/>
                <a:gd name="T13" fmla="*/ 474 h 524"/>
                <a:gd name="T14" fmla="*/ 128 w 491"/>
                <a:gd name="T15" fmla="*/ 460 h 524"/>
                <a:gd name="T16" fmla="*/ 139 w 491"/>
                <a:gd name="T17" fmla="*/ 447 h 524"/>
                <a:gd name="T18" fmla="*/ 149 w 491"/>
                <a:gd name="T19" fmla="*/ 434 h 524"/>
                <a:gd name="T20" fmla="*/ 154 w 491"/>
                <a:gd name="T21" fmla="*/ 424 h 524"/>
                <a:gd name="T22" fmla="*/ 161 w 491"/>
                <a:gd name="T23" fmla="*/ 416 h 524"/>
                <a:gd name="T24" fmla="*/ 168 w 491"/>
                <a:gd name="T25" fmla="*/ 406 h 524"/>
                <a:gd name="T26" fmla="*/ 174 w 491"/>
                <a:gd name="T27" fmla="*/ 393 h 524"/>
                <a:gd name="T28" fmla="*/ 180 w 491"/>
                <a:gd name="T29" fmla="*/ 378 h 524"/>
                <a:gd name="T30" fmla="*/ 186 w 491"/>
                <a:gd name="T31" fmla="*/ 368 h 524"/>
                <a:gd name="T32" fmla="*/ 193 w 491"/>
                <a:gd name="T33" fmla="*/ 361 h 524"/>
                <a:gd name="T34" fmla="*/ 202 w 491"/>
                <a:gd name="T35" fmla="*/ 358 h 524"/>
                <a:gd name="T36" fmla="*/ 211 w 491"/>
                <a:gd name="T37" fmla="*/ 356 h 524"/>
                <a:gd name="T38" fmla="*/ 223 w 491"/>
                <a:gd name="T39" fmla="*/ 352 h 524"/>
                <a:gd name="T40" fmla="*/ 236 w 491"/>
                <a:gd name="T41" fmla="*/ 343 h 524"/>
                <a:gd name="T42" fmla="*/ 249 w 491"/>
                <a:gd name="T43" fmla="*/ 330 h 524"/>
                <a:gd name="T44" fmla="*/ 259 w 491"/>
                <a:gd name="T45" fmla="*/ 316 h 524"/>
                <a:gd name="T46" fmla="*/ 269 w 491"/>
                <a:gd name="T47" fmla="*/ 300 h 524"/>
                <a:gd name="T48" fmla="*/ 277 w 491"/>
                <a:gd name="T49" fmla="*/ 285 h 524"/>
                <a:gd name="T50" fmla="*/ 284 w 491"/>
                <a:gd name="T51" fmla="*/ 274 h 524"/>
                <a:gd name="T52" fmla="*/ 295 w 491"/>
                <a:gd name="T53" fmla="*/ 259 h 524"/>
                <a:gd name="T54" fmla="*/ 306 w 491"/>
                <a:gd name="T55" fmla="*/ 242 h 524"/>
                <a:gd name="T56" fmla="*/ 313 w 491"/>
                <a:gd name="T57" fmla="*/ 231 h 524"/>
                <a:gd name="T58" fmla="*/ 322 w 491"/>
                <a:gd name="T59" fmla="*/ 225 h 524"/>
                <a:gd name="T60" fmla="*/ 336 w 491"/>
                <a:gd name="T61" fmla="*/ 217 h 524"/>
                <a:gd name="T62" fmla="*/ 345 w 491"/>
                <a:gd name="T63" fmla="*/ 210 h 524"/>
                <a:gd name="T64" fmla="*/ 352 w 491"/>
                <a:gd name="T65" fmla="*/ 198 h 524"/>
                <a:gd name="T66" fmla="*/ 359 w 491"/>
                <a:gd name="T67" fmla="*/ 187 h 524"/>
                <a:gd name="T68" fmla="*/ 363 w 491"/>
                <a:gd name="T69" fmla="*/ 177 h 524"/>
                <a:gd name="T70" fmla="*/ 364 w 491"/>
                <a:gd name="T71" fmla="*/ 162 h 524"/>
                <a:gd name="T72" fmla="*/ 362 w 491"/>
                <a:gd name="T73" fmla="*/ 146 h 524"/>
                <a:gd name="T74" fmla="*/ 367 w 491"/>
                <a:gd name="T75" fmla="*/ 128 h 524"/>
                <a:gd name="T76" fmla="*/ 372 w 491"/>
                <a:gd name="T77" fmla="*/ 106 h 524"/>
                <a:gd name="T78" fmla="*/ 378 w 491"/>
                <a:gd name="T79" fmla="*/ 84 h 524"/>
                <a:gd name="T80" fmla="*/ 382 w 491"/>
                <a:gd name="T81" fmla="*/ 69 h 524"/>
                <a:gd name="T82" fmla="*/ 387 w 491"/>
                <a:gd name="T83" fmla="*/ 60 h 524"/>
                <a:gd name="T84" fmla="*/ 394 w 491"/>
                <a:gd name="T85" fmla="*/ 53 h 524"/>
                <a:gd name="T86" fmla="*/ 407 w 491"/>
                <a:gd name="T87" fmla="*/ 43 h 524"/>
                <a:gd name="T88" fmla="*/ 420 w 491"/>
                <a:gd name="T89" fmla="*/ 34 h 524"/>
                <a:gd name="T90" fmla="*/ 428 w 491"/>
                <a:gd name="T91" fmla="*/ 26 h 524"/>
                <a:gd name="T92" fmla="*/ 435 w 491"/>
                <a:gd name="T93" fmla="*/ 18 h 524"/>
                <a:gd name="T94" fmla="*/ 449 w 491"/>
                <a:gd name="T95" fmla="*/ 10 h 524"/>
                <a:gd name="T96" fmla="*/ 462 w 491"/>
                <a:gd name="T97" fmla="*/ 4 h 524"/>
                <a:gd name="T98" fmla="*/ 475 w 491"/>
                <a:gd name="T99" fmla="*/ 3 h 524"/>
                <a:gd name="T100" fmla="*/ 488 w 491"/>
                <a:gd name="T101" fmla="*/ 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1" h="524">
                  <a:moveTo>
                    <a:pt x="0" y="524"/>
                  </a:moveTo>
                  <a:lnTo>
                    <a:pt x="4" y="521"/>
                  </a:lnTo>
                  <a:lnTo>
                    <a:pt x="8" y="516"/>
                  </a:lnTo>
                  <a:lnTo>
                    <a:pt x="11" y="513"/>
                  </a:lnTo>
                  <a:lnTo>
                    <a:pt x="16" y="510"/>
                  </a:lnTo>
                  <a:lnTo>
                    <a:pt x="22" y="508"/>
                  </a:lnTo>
                  <a:lnTo>
                    <a:pt x="26" y="507"/>
                  </a:lnTo>
                  <a:lnTo>
                    <a:pt x="29" y="506"/>
                  </a:lnTo>
                  <a:lnTo>
                    <a:pt x="34" y="505"/>
                  </a:lnTo>
                  <a:lnTo>
                    <a:pt x="38" y="504"/>
                  </a:lnTo>
                  <a:lnTo>
                    <a:pt x="41" y="504"/>
                  </a:lnTo>
                  <a:lnTo>
                    <a:pt x="45" y="504"/>
                  </a:lnTo>
                  <a:lnTo>
                    <a:pt x="51" y="504"/>
                  </a:lnTo>
                  <a:lnTo>
                    <a:pt x="57" y="503"/>
                  </a:lnTo>
                  <a:lnTo>
                    <a:pt x="60" y="502"/>
                  </a:lnTo>
                  <a:lnTo>
                    <a:pt x="63" y="501"/>
                  </a:lnTo>
                  <a:lnTo>
                    <a:pt x="68" y="500"/>
                  </a:lnTo>
                  <a:lnTo>
                    <a:pt x="73" y="498"/>
                  </a:lnTo>
                  <a:lnTo>
                    <a:pt x="78" y="496"/>
                  </a:lnTo>
                  <a:lnTo>
                    <a:pt x="81" y="495"/>
                  </a:lnTo>
                  <a:lnTo>
                    <a:pt x="85" y="493"/>
                  </a:lnTo>
                  <a:lnTo>
                    <a:pt x="89" y="492"/>
                  </a:lnTo>
                  <a:lnTo>
                    <a:pt x="94" y="489"/>
                  </a:lnTo>
                  <a:lnTo>
                    <a:pt x="96" y="487"/>
                  </a:lnTo>
                  <a:lnTo>
                    <a:pt x="99" y="486"/>
                  </a:lnTo>
                  <a:lnTo>
                    <a:pt x="103" y="482"/>
                  </a:lnTo>
                  <a:lnTo>
                    <a:pt x="107" y="479"/>
                  </a:lnTo>
                  <a:lnTo>
                    <a:pt x="112" y="474"/>
                  </a:lnTo>
                  <a:lnTo>
                    <a:pt x="117" y="470"/>
                  </a:lnTo>
                  <a:lnTo>
                    <a:pt x="121" y="467"/>
                  </a:lnTo>
                  <a:lnTo>
                    <a:pt x="125" y="463"/>
                  </a:lnTo>
                  <a:lnTo>
                    <a:pt x="128" y="460"/>
                  </a:lnTo>
                  <a:lnTo>
                    <a:pt x="131" y="458"/>
                  </a:lnTo>
                  <a:lnTo>
                    <a:pt x="133" y="454"/>
                  </a:lnTo>
                  <a:lnTo>
                    <a:pt x="136" y="451"/>
                  </a:lnTo>
                  <a:lnTo>
                    <a:pt x="139" y="447"/>
                  </a:lnTo>
                  <a:lnTo>
                    <a:pt x="140" y="445"/>
                  </a:lnTo>
                  <a:lnTo>
                    <a:pt x="143" y="441"/>
                  </a:lnTo>
                  <a:lnTo>
                    <a:pt x="147" y="437"/>
                  </a:lnTo>
                  <a:lnTo>
                    <a:pt x="149" y="434"/>
                  </a:lnTo>
                  <a:lnTo>
                    <a:pt x="151" y="433"/>
                  </a:lnTo>
                  <a:lnTo>
                    <a:pt x="152" y="430"/>
                  </a:lnTo>
                  <a:lnTo>
                    <a:pt x="153" y="427"/>
                  </a:lnTo>
                  <a:lnTo>
                    <a:pt x="154" y="424"/>
                  </a:lnTo>
                  <a:lnTo>
                    <a:pt x="155" y="423"/>
                  </a:lnTo>
                  <a:lnTo>
                    <a:pt x="157" y="421"/>
                  </a:lnTo>
                  <a:lnTo>
                    <a:pt x="159" y="419"/>
                  </a:lnTo>
                  <a:lnTo>
                    <a:pt x="161" y="416"/>
                  </a:lnTo>
                  <a:lnTo>
                    <a:pt x="163" y="413"/>
                  </a:lnTo>
                  <a:lnTo>
                    <a:pt x="165" y="411"/>
                  </a:lnTo>
                  <a:lnTo>
                    <a:pt x="167" y="408"/>
                  </a:lnTo>
                  <a:lnTo>
                    <a:pt x="168" y="406"/>
                  </a:lnTo>
                  <a:lnTo>
                    <a:pt x="169" y="404"/>
                  </a:lnTo>
                  <a:lnTo>
                    <a:pt x="171" y="400"/>
                  </a:lnTo>
                  <a:lnTo>
                    <a:pt x="173" y="396"/>
                  </a:lnTo>
                  <a:lnTo>
                    <a:pt x="174" y="393"/>
                  </a:lnTo>
                  <a:lnTo>
                    <a:pt x="176" y="389"/>
                  </a:lnTo>
                  <a:lnTo>
                    <a:pt x="177" y="385"/>
                  </a:lnTo>
                  <a:lnTo>
                    <a:pt x="179" y="382"/>
                  </a:lnTo>
                  <a:lnTo>
                    <a:pt x="180" y="378"/>
                  </a:lnTo>
                  <a:lnTo>
                    <a:pt x="181" y="375"/>
                  </a:lnTo>
                  <a:lnTo>
                    <a:pt x="183" y="373"/>
                  </a:lnTo>
                  <a:lnTo>
                    <a:pt x="184" y="370"/>
                  </a:lnTo>
                  <a:lnTo>
                    <a:pt x="186" y="368"/>
                  </a:lnTo>
                  <a:lnTo>
                    <a:pt x="187" y="366"/>
                  </a:lnTo>
                  <a:lnTo>
                    <a:pt x="189" y="365"/>
                  </a:lnTo>
                  <a:lnTo>
                    <a:pt x="191" y="363"/>
                  </a:lnTo>
                  <a:lnTo>
                    <a:pt x="193" y="361"/>
                  </a:lnTo>
                  <a:lnTo>
                    <a:pt x="195" y="360"/>
                  </a:lnTo>
                  <a:lnTo>
                    <a:pt x="197" y="359"/>
                  </a:lnTo>
                  <a:lnTo>
                    <a:pt x="199" y="358"/>
                  </a:lnTo>
                  <a:lnTo>
                    <a:pt x="202" y="358"/>
                  </a:lnTo>
                  <a:lnTo>
                    <a:pt x="204" y="357"/>
                  </a:lnTo>
                  <a:lnTo>
                    <a:pt x="206" y="357"/>
                  </a:lnTo>
                  <a:lnTo>
                    <a:pt x="209" y="356"/>
                  </a:lnTo>
                  <a:lnTo>
                    <a:pt x="211" y="356"/>
                  </a:lnTo>
                  <a:lnTo>
                    <a:pt x="214" y="356"/>
                  </a:lnTo>
                  <a:lnTo>
                    <a:pt x="217" y="355"/>
                  </a:lnTo>
                  <a:lnTo>
                    <a:pt x="220" y="353"/>
                  </a:lnTo>
                  <a:lnTo>
                    <a:pt x="223" y="352"/>
                  </a:lnTo>
                  <a:lnTo>
                    <a:pt x="225" y="350"/>
                  </a:lnTo>
                  <a:lnTo>
                    <a:pt x="229" y="349"/>
                  </a:lnTo>
                  <a:lnTo>
                    <a:pt x="232" y="346"/>
                  </a:lnTo>
                  <a:lnTo>
                    <a:pt x="236" y="343"/>
                  </a:lnTo>
                  <a:lnTo>
                    <a:pt x="240" y="339"/>
                  </a:lnTo>
                  <a:lnTo>
                    <a:pt x="243" y="336"/>
                  </a:lnTo>
                  <a:lnTo>
                    <a:pt x="246" y="333"/>
                  </a:lnTo>
                  <a:lnTo>
                    <a:pt x="249" y="330"/>
                  </a:lnTo>
                  <a:lnTo>
                    <a:pt x="252" y="326"/>
                  </a:lnTo>
                  <a:lnTo>
                    <a:pt x="255" y="322"/>
                  </a:lnTo>
                  <a:lnTo>
                    <a:pt x="257" y="319"/>
                  </a:lnTo>
                  <a:lnTo>
                    <a:pt x="259" y="316"/>
                  </a:lnTo>
                  <a:lnTo>
                    <a:pt x="261" y="312"/>
                  </a:lnTo>
                  <a:lnTo>
                    <a:pt x="264" y="308"/>
                  </a:lnTo>
                  <a:lnTo>
                    <a:pt x="266" y="305"/>
                  </a:lnTo>
                  <a:lnTo>
                    <a:pt x="269" y="300"/>
                  </a:lnTo>
                  <a:lnTo>
                    <a:pt x="272" y="296"/>
                  </a:lnTo>
                  <a:lnTo>
                    <a:pt x="273" y="294"/>
                  </a:lnTo>
                  <a:lnTo>
                    <a:pt x="275" y="290"/>
                  </a:lnTo>
                  <a:lnTo>
                    <a:pt x="277" y="285"/>
                  </a:lnTo>
                  <a:lnTo>
                    <a:pt x="279" y="282"/>
                  </a:lnTo>
                  <a:lnTo>
                    <a:pt x="281" y="280"/>
                  </a:lnTo>
                  <a:lnTo>
                    <a:pt x="283" y="276"/>
                  </a:lnTo>
                  <a:lnTo>
                    <a:pt x="284" y="274"/>
                  </a:lnTo>
                  <a:lnTo>
                    <a:pt x="287" y="270"/>
                  </a:lnTo>
                  <a:lnTo>
                    <a:pt x="290" y="265"/>
                  </a:lnTo>
                  <a:lnTo>
                    <a:pt x="292" y="262"/>
                  </a:lnTo>
                  <a:lnTo>
                    <a:pt x="295" y="259"/>
                  </a:lnTo>
                  <a:lnTo>
                    <a:pt x="298" y="254"/>
                  </a:lnTo>
                  <a:lnTo>
                    <a:pt x="300" y="251"/>
                  </a:lnTo>
                  <a:lnTo>
                    <a:pt x="304" y="245"/>
                  </a:lnTo>
                  <a:lnTo>
                    <a:pt x="306" y="242"/>
                  </a:lnTo>
                  <a:lnTo>
                    <a:pt x="308" y="239"/>
                  </a:lnTo>
                  <a:lnTo>
                    <a:pt x="310" y="235"/>
                  </a:lnTo>
                  <a:lnTo>
                    <a:pt x="312" y="233"/>
                  </a:lnTo>
                  <a:lnTo>
                    <a:pt x="313" y="231"/>
                  </a:lnTo>
                  <a:lnTo>
                    <a:pt x="316" y="229"/>
                  </a:lnTo>
                  <a:lnTo>
                    <a:pt x="318" y="228"/>
                  </a:lnTo>
                  <a:lnTo>
                    <a:pt x="319" y="226"/>
                  </a:lnTo>
                  <a:lnTo>
                    <a:pt x="322" y="225"/>
                  </a:lnTo>
                  <a:lnTo>
                    <a:pt x="326" y="222"/>
                  </a:lnTo>
                  <a:lnTo>
                    <a:pt x="330" y="220"/>
                  </a:lnTo>
                  <a:lnTo>
                    <a:pt x="332" y="220"/>
                  </a:lnTo>
                  <a:lnTo>
                    <a:pt x="336" y="217"/>
                  </a:lnTo>
                  <a:lnTo>
                    <a:pt x="338" y="216"/>
                  </a:lnTo>
                  <a:lnTo>
                    <a:pt x="341" y="214"/>
                  </a:lnTo>
                  <a:lnTo>
                    <a:pt x="343" y="212"/>
                  </a:lnTo>
                  <a:lnTo>
                    <a:pt x="345" y="210"/>
                  </a:lnTo>
                  <a:lnTo>
                    <a:pt x="346" y="208"/>
                  </a:lnTo>
                  <a:lnTo>
                    <a:pt x="348" y="205"/>
                  </a:lnTo>
                  <a:lnTo>
                    <a:pt x="350" y="202"/>
                  </a:lnTo>
                  <a:lnTo>
                    <a:pt x="352" y="198"/>
                  </a:lnTo>
                  <a:lnTo>
                    <a:pt x="355" y="195"/>
                  </a:lnTo>
                  <a:lnTo>
                    <a:pt x="356" y="193"/>
                  </a:lnTo>
                  <a:lnTo>
                    <a:pt x="358" y="190"/>
                  </a:lnTo>
                  <a:lnTo>
                    <a:pt x="359" y="187"/>
                  </a:lnTo>
                  <a:lnTo>
                    <a:pt x="361" y="185"/>
                  </a:lnTo>
                  <a:lnTo>
                    <a:pt x="361" y="183"/>
                  </a:lnTo>
                  <a:lnTo>
                    <a:pt x="362" y="181"/>
                  </a:lnTo>
                  <a:lnTo>
                    <a:pt x="363" y="177"/>
                  </a:lnTo>
                  <a:lnTo>
                    <a:pt x="364" y="174"/>
                  </a:lnTo>
                  <a:lnTo>
                    <a:pt x="364" y="171"/>
                  </a:lnTo>
                  <a:lnTo>
                    <a:pt x="364" y="166"/>
                  </a:lnTo>
                  <a:lnTo>
                    <a:pt x="364" y="162"/>
                  </a:lnTo>
                  <a:lnTo>
                    <a:pt x="363" y="157"/>
                  </a:lnTo>
                  <a:lnTo>
                    <a:pt x="363" y="151"/>
                  </a:lnTo>
                  <a:lnTo>
                    <a:pt x="362" y="148"/>
                  </a:lnTo>
                  <a:lnTo>
                    <a:pt x="362" y="146"/>
                  </a:lnTo>
                  <a:lnTo>
                    <a:pt x="363" y="144"/>
                  </a:lnTo>
                  <a:lnTo>
                    <a:pt x="364" y="137"/>
                  </a:lnTo>
                  <a:lnTo>
                    <a:pt x="366" y="132"/>
                  </a:lnTo>
                  <a:lnTo>
                    <a:pt x="367" y="128"/>
                  </a:lnTo>
                  <a:lnTo>
                    <a:pt x="369" y="122"/>
                  </a:lnTo>
                  <a:lnTo>
                    <a:pt x="370" y="116"/>
                  </a:lnTo>
                  <a:lnTo>
                    <a:pt x="372" y="110"/>
                  </a:lnTo>
                  <a:lnTo>
                    <a:pt x="372" y="106"/>
                  </a:lnTo>
                  <a:lnTo>
                    <a:pt x="374" y="100"/>
                  </a:lnTo>
                  <a:lnTo>
                    <a:pt x="375" y="94"/>
                  </a:lnTo>
                  <a:lnTo>
                    <a:pt x="377" y="89"/>
                  </a:lnTo>
                  <a:lnTo>
                    <a:pt x="378" y="84"/>
                  </a:lnTo>
                  <a:lnTo>
                    <a:pt x="379" y="80"/>
                  </a:lnTo>
                  <a:lnTo>
                    <a:pt x="380" y="76"/>
                  </a:lnTo>
                  <a:lnTo>
                    <a:pt x="381" y="72"/>
                  </a:lnTo>
                  <a:lnTo>
                    <a:pt x="382" y="69"/>
                  </a:lnTo>
                  <a:lnTo>
                    <a:pt x="383" y="66"/>
                  </a:lnTo>
                  <a:lnTo>
                    <a:pt x="384" y="65"/>
                  </a:lnTo>
                  <a:lnTo>
                    <a:pt x="386" y="62"/>
                  </a:lnTo>
                  <a:lnTo>
                    <a:pt x="387" y="60"/>
                  </a:lnTo>
                  <a:lnTo>
                    <a:pt x="388" y="59"/>
                  </a:lnTo>
                  <a:lnTo>
                    <a:pt x="390" y="57"/>
                  </a:lnTo>
                  <a:lnTo>
                    <a:pt x="392" y="55"/>
                  </a:lnTo>
                  <a:lnTo>
                    <a:pt x="394" y="53"/>
                  </a:lnTo>
                  <a:lnTo>
                    <a:pt x="396" y="51"/>
                  </a:lnTo>
                  <a:lnTo>
                    <a:pt x="399" y="48"/>
                  </a:lnTo>
                  <a:lnTo>
                    <a:pt x="404" y="45"/>
                  </a:lnTo>
                  <a:lnTo>
                    <a:pt x="407" y="43"/>
                  </a:lnTo>
                  <a:lnTo>
                    <a:pt x="410" y="40"/>
                  </a:lnTo>
                  <a:lnTo>
                    <a:pt x="415" y="38"/>
                  </a:lnTo>
                  <a:lnTo>
                    <a:pt x="417" y="35"/>
                  </a:lnTo>
                  <a:lnTo>
                    <a:pt x="420" y="34"/>
                  </a:lnTo>
                  <a:lnTo>
                    <a:pt x="422" y="32"/>
                  </a:lnTo>
                  <a:lnTo>
                    <a:pt x="424" y="30"/>
                  </a:lnTo>
                  <a:lnTo>
                    <a:pt x="426" y="28"/>
                  </a:lnTo>
                  <a:lnTo>
                    <a:pt x="428" y="26"/>
                  </a:lnTo>
                  <a:lnTo>
                    <a:pt x="430" y="23"/>
                  </a:lnTo>
                  <a:lnTo>
                    <a:pt x="431" y="20"/>
                  </a:lnTo>
                  <a:lnTo>
                    <a:pt x="433" y="19"/>
                  </a:lnTo>
                  <a:lnTo>
                    <a:pt x="435" y="18"/>
                  </a:lnTo>
                  <a:lnTo>
                    <a:pt x="438" y="15"/>
                  </a:lnTo>
                  <a:lnTo>
                    <a:pt x="441" y="14"/>
                  </a:lnTo>
                  <a:lnTo>
                    <a:pt x="444" y="12"/>
                  </a:lnTo>
                  <a:lnTo>
                    <a:pt x="449" y="10"/>
                  </a:lnTo>
                  <a:lnTo>
                    <a:pt x="453" y="9"/>
                  </a:lnTo>
                  <a:lnTo>
                    <a:pt x="456" y="7"/>
                  </a:lnTo>
                  <a:lnTo>
                    <a:pt x="460" y="5"/>
                  </a:lnTo>
                  <a:lnTo>
                    <a:pt x="462" y="4"/>
                  </a:lnTo>
                  <a:lnTo>
                    <a:pt x="465" y="4"/>
                  </a:lnTo>
                  <a:lnTo>
                    <a:pt x="467" y="3"/>
                  </a:lnTo>
                  <a:lnTo>
                    <a:pt x="470" y="3"/>
                  </a:lnTo>
                  <a:lnTo>
                    <a:pt x="475" y="3"/>
                  </a:lnTo>
                  <a:lnTo>
                    <a:pt x="480" y="3"/>
                  </a:lnTo>
                  <a:lnTo>
                    <a:pt x="482" y="3"/>
                  </a:lnTo>
                  <a:lnTo>
                    <a:pt x="485" y="3"/>
                  </a:lnTo>
                  <a:lnTo>
                    <a:pt x="488" y="1"/>
                  </a:lnTo>
                  <a:lnTo>
                    <a:pt x="490" y="1"/>
                  </a:lnTo>
                  <a:lnTo>
                    <a:pt x="491" y="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73" name="Freeform 611"/>
            <p:cNvSpPr>
              <a:spLocks/>
            </p:cNvSpPr>
            <p:nvPr/>
          </p:nvSpPr>
          <p:spPr bwMode="auto">
            <a:xfrm>
              <a:off x="4560058" y="2437283"/>
              <a:ext cx="1549167" cy="656337"/>
            </a:xfrm>
            <a:custGeom>
              <a:avLst/>
              <a:gdLst>
                <a:gd name="T0" fmla="*/ 8 w 583"/>
                <a:gd name="T1" fmla="*/ 7 h 247"/>
                <a:gd name="T2" fmla="*/ 18 w 583"/>
                <a:gd name="T3" fmla="*/ 14 h 247"/>
                <a:gd name="T4" fmla="*/ 27 w 583"/>
                <a:gd name="T5" fmla="*/ 19 h 247"/>
                <a:gd name="T6" fmla="*/ 48 w 583"/>
                <a:gd name="T7" fmla="*/ 30 h 247"/>
                <a:gd name="T8" fmla="*/ 65 w 583"/>
                <a:gd name="T9" fmla="*/ 39 h 247"/>
                <a:gd name="T10" fmla="*/ 73 w 583"/>
                <a:gd name="T11" fmla="*/ 42 h 247"/>
                <a:gd name="T12" fmla="*/ 87 w 583"/>
                <a:gd name="T13" fmla="*/ 47 h 247"/>
                <a:gd name="T14" fmla="*/ 110 w 583"/>
                <a:gd name="T15" fmla="*/ 53 h 247"/>
                <a:gd name="T16" fmla="*/ 126 w 583"/>
                <a:gd name="T17" fmla="*/ 58 h 247"/>
                <a:gd name="T18" fmla="*/ 141 w 583"/>
                <a:gd name="T19" fmla="*/ 63 h 247"/>
                <a:gd name="T20" fmla="*/ 158 w 583"/>
                <a:gd name="T21" fmla="*/ 64 h 247"/>
                <a:gd name="T22" fmla="*/ 169 w 583"/>
                <a:gd name="T23" fmla="*/ 61 h 247"/>
                <a:gd name="T24" fmla="*/ 181 w 583"/>
                <a:gd name="T25" fmla="*/ 58 h 247"/>
                <a:gd name="T26" fmla="*/ 195 w 583"/>
                <a:gd name="T27" fmla="*/ 55 h 247"/>
                <a:gd name="T28" fmla="*/ 207 w 583"/>
                <a:gd name="T29" fmla="*/ 52 h 247"/>
                <a:gd name="T30" fmla="*/ 214 w 583"/>
                <a:gd name="T31" fmla="*/ 52 h 247"/>
                <a:gd name="T32" fmla="*/ 224 w 583"/>
                <a:gd name="T33" fmla="*/ 54 h 247"/>
                <a:gd name="T34" fmla="*/ 238 w 583"/>
                <a:gd name="T35" fmla="*/ 58 h 247"/>
                <a:gd name="T36" fmla="*/ 251 w 583"/>
                <a:gd name="T37" fmla="*/ 61 h 247"/>
                <a:gd name="T38" fmla="*/ 267 w 583"/>
                <a:gd name="T39" fmla="*/ 65 h 247"/>
                <a:gd name="T40" fmla="*/ 276 w 583"/>
                <a:gd name="T41" fmla="*/ 69 h 247"/>
                <a:gd name="T42" fmla="*/ 294 w 583"/>
                <a:gd name="T43" fmla="*/ 73 h 247"/>
                <a:gd name="T44" fmla="*/ 308 w 583"/>
                <a:gd name="T45" fmla="*/ 76 h 247"/>
                <a:gd name="T46" fmla="*/ 322 w 583"/>
                <a:gd name="T47" fmla="*/ 80 h 247"/>
                <a:gd name="T48" fmla="*/ 331 w 583"/>
                <a:gd name="T49" fmla="*/ 85 h 247"/>
                <a:gd name="T50" fmla="*/ 337 w 583"/>
                <a:gd name="T51" fmla="*/ 89 h 247"/>
                <a:gd name="T52" fmla="*/ 345 w 583"/>
                <a:gd name="T53" fmla="*/ 98 h 247"/>
                <a:gd name="T54" fmla="*/ 351 w 583"/>
                <a:gd name="T55" fmla="*/ 103 h 247"/>
                <a:gd name="T56" fmla="*/ 358 w 583"/>
                <a:gd name="T57" fmla="*/ 104 h 247"/>
                <a:gd name="T58" fmla="*/ 362 w 583"/>
                <a:gd name="T59" fmla="*/ 104 h 247"/>
                <a:gd name="T60" fmla="*/ 377 w 583"/>
                <a:gd name="T61" fmla="*/ 98 h 247"/>
                <a:gd name="T62" fmla="*/ 385 w 583"/>
                <a:gd name="T63" fmla="*/ 94 h 247"/>
                <a:gd name="T64" fmla="*/ 393 w 583"/>
                <a:gd name="T65" fmla="*/ 93 h 247"/>
                <a:gd name="T66" fmla="*/ 405 w 583"/>
                <a:gd name="T67" fmla="*/ 95 h 247"/>
                <a:gd name="T68" fmla="*/ 414 w 583"/>
                <a:gd name="T69" fmla="*/ 98 h 247"/>
                <a:gd name="T70" fmla="*/ 423 w 583"/>
                <a:gd name="T71" fmla="*/ 103 h 247"/>
                <a:gd name="T72" fmla="*/ 436 w 583"/>
                <a:gd name="T73" fmla="*/ 109 h 247"/>
                <a:gd name="T74" fmla="*/ 449 w 583"/>
                <a:gd name="T75" fmla="*/ 116 h 247"/>
                <a:gd name="T76" fmla="*/ 456 w 583"/>
                <a:gd name="T77" fmla="*/ 121 h 247"/>
                <a:gd name="T78" fmla="*/ 460 w 583"/>
                <a:gd name="T79" fmla="*/ 126 h 247"/>
                <a:gd name="T80" fmla="*/ 468 w 583"/>
                <a:gd name="T81" fmla="*/ 137 h 247"/>
                <a:gd name="T82" fmla="*/ 477 w 583"/>
                <a:gd name="T83" fmla="*/ 152 h 247"/>
                <a:gd name="T84" fmla="*/ 486 w 583"/>
                <a:gd name="T85" fmla="*/ 164 h 247"/>
                <a:gd name="T86" fmla="*/ 492 w 583"/>
                <a:gd name="T87" fmla="*/ 170 h 247"/>
                <a:gd name="T88" fmla="*/ 499 w 583"/>
                <a:gd name="T89" fmla="*/ 173 h 247"/>
                <a:gd name="T90" fmla="*/ 512 w 583"/>
                <a:gd name="T91" fmla="*/ 175 h 247"/>
                <a:gd name="T92" fmla="*/ 527 w 583"/>
                <a:gd name="T93" fmla="*/ 176 h 247"/>
                <a:gd name="T94" fmla="*/ 534 w 583"/>
                <a:gd name="T95" fmla="*/ 179 h 247"/>
                <a:gd name="T96" fmla="*/ 538 w 583"/>
                <a:gd name="T97" fmla="*/ 183 h 247"/>
                <a:gd name="T98" fmla="*/ 548 w 583"/>
                <a:gd name="T99" fmla="*/ 197 h 247"/>
                <a:gd name="T100" fmla="*/ 557 w 583"/>
                <a:gd name="T101" fmla="*/ 207 h 247"/>
                <a:gd name="T102" fmla="*/ 561 w 583"/>
                <a:gd name="T103" fmla="*/ 212 h 247"/>
                <a:gd name="T104" fmla="*/ 571 w 583"/>
                <a:gd name="T105" fmla="*/ 221 h 247"/>
                <a:gd name="T106" fmla="*/ 576 w 583"/>
                <a:gd name="T107" fmla="*/ 226 h 247"/>
                <a:gd name="T108" fmla="*/ 580 w 583"/>
                <a:gd name="T109" fmla="*/ 233 h 247"/>
                <a:gd name="T110" fmla="*/ 583 w 583"/>
                <a:gd name="T111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3" h="247">
                  <a:moveTo>
                    <a:pt x="0" y="0"/>
                  </a:moveTo>
                  <a:lnTo>
                    <a:pt x="4" y="4"/>
                  </a:lnTo>
                  <a:lnTo>
                    <a:pt x="8" y="7"/>
                  </a:lnTo>
                  <a:lnTo>
                    <a:pt x="12" y="10"/>
                  </a:lnTo>
                  <a:lnTo>
                    <a:pt x="15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22" y="17"/>
                  </a:lnTo>
                  <a:lnTo>
                    <a:pt x="27" y="19"/>
                  </a:lnTo>
                  <a:lnTo>
                    <a:pt x="32" y="21"/>
                  </a:lnTo>
                  <a:lnTo>
                    <a:pt x="38" y="24"/>
                  </a:lnTo>
                  <a:lnTo>
                    <a:pt x="48" y="30"/>
                  </a:lnTo>
                  <a:lnTo>
                    <a:pt x="54" y="33"/>
                  </a:lnTo>
                  <a:lnTo>
                    <a:pt x="61" y="37"/>
                  </a:lnTo>
                  <a:lnTo>
                    <a:pt x="65" y="39"/>
                  </a:lnTo>
                  <a:lnTo>
                    <a:pt x="67" y="41"/>
                  </a:lnTo>
                  <a:lnTo>
                    <a:pt x="70" y="41"/>
                  </a:lnTo>
                  <a:lnTo>
                    <a:pt x="73" y="42"/>
                  </a:lnTo>
                  <a:lnTo>
                    <a:pt x="77" y="44"/>
                  </a:lnTo>
                  <a:lnTo>
                    <a:pt x="82" y="45"/>
                  </a:lnTo>
                  <a:lnTo>
                    <a:pt x="87" y="47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10" y="53"/>
                  </a:lnTo>
                  <a:lnTo>
                    <a:pt x="116" y="55"/>
                  </a:lnTo>
                  <a:lnTo>
                    <a:pt x="121" y="56"/>
                  </a:lnTo>
                  <a:lnTo>
                    <a:pt x="126" y="58"/>
                  </a:lnTo>
                  <a:lnTo>
                    <a:pt x="130" y="59"/>
                  </a:lnTo>
                  <a:lnTo>
                    <a:pt x="136" y="61"/>
                  </a:lnTo>
                  <a:lnTo>
                    <a:pt x="141" y="63"/>
                  </a:lnTo>
                  <a:lnTo>
                    <a:pt x="147" y="64"/>
                  </a:lnTo>
                  <a:lnTo>
                    <a:pt x="152" y="64"/>
                  </a:lnTo>
                  <a:lnTo>
                    <a:pt x="158" y="64"/>
                  </a:lnTo>
                  <a:lnTo>
                    <a:pt x="162" y="63"/>
                  </a:lnTo>
                  <a:lnTo>
                    <a:pt x="167" y="61"/>
                  </a:lnTo>
                  <a:lnTo>
                    <a:pt x="169" y="61"/>
                  </a:lnTo>
                  <a:lnTo>
                    <a:pt x="171" y="61"/>
                  </a:lnTo>
                  <a:lnTo>
                    <a:pt x="176" y="59"/>
                  </a:lnTo>
                  <a:lnTo>
                    <a:pt x="181" y="58"/>
                  </a:lnTo>
                  <a:lnTo>
                    <a:pt x="185" y="57"/>
                  </a:lnTo>
                  <a:lnTo>
                    <a:pt x="190" y="55"/>
                  </a:lnTo>
                  <a:lnTo>
                    <a:pt x="195" y="55"/>
                  </a:lnTo>
                  <a:lnTo>
                    <a:pt x="200" y="53"/>
                  </a:lnTo>
                  <a:lnTo>
                    <a:pt x="205" y="52"/>
                  </a:lnTo>
                  <a:lnTo>
                    <a:pt x="207" y="52"/>
                  </a:lnTo>
                  <a:lnTo>
                    <a:pt x="209" y="52"/>
                  </a:lnTo>
                  <a:lnTo>
                    <a:pt x="210" y="52"/>
                  </a:lnTo>
                  <a:lnTo>
                    <a:pt x="214" y="52"/>
                  </a:lnTo>
                  <a:lnTo>
                    <a:pt x="215" y="53"/>
                  </a:lnTo>
                  <a:lnTo>
                    <a:pt x="219" y="53"/>
                  </a:lnTo>
                  <a:lnTo>
                    <a:pt x="224" y="54"/>
                  </a:lnTo>
                  <a:lnTo>
                    <a:pt x="228" y="55"/>
                  </a:lnTo>
                  <a:lnTo>
                    <a:pt x="233" y="56"/>
                  </a:lnTo>
                  <a:lnTo>
                    <a:pt x="238" y="58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1" y="61"/>
                  </a:lnTo>
                  <a:lnTo>
                    <a:pt x="256" y="63"/>
                  </a:lnTo>
                  <a:lnTo>
                    <a:pt x="262" y="64"/>
                  </a:lnTo>
                  <a:lnTo>
                    <a:pt x="267" y="65"/>
                  </a:lnTo>
                  <a:lnTo>
                    <a:pt x="269" y="66"/>
                  </a:lnTo>
                  <a:lnTo>
                    <a:pt x="271" y="67"/>
                  </a:lnTo>
                  <a:lnTo>
                    <a:pt x="276" y="69"/>
                  </a:lnTo>
                  <a:lnTo>
                    <a:pt x="280" y="70"/>
                  </a:lnTo>
                  <a:lnTo>
                    <a:pt x="289" y="73"/>
                  </a:lnTo>
                  <a:lnTo>
                    <a:pt x="294" y="73"/>
                  </a:lnTo>
                  <a:lnTo>
                    <a:pt x="299" y="74"/>
                  </a:lnTo>
                  <a:lnTo>
                    <a:pt x="303" y="75"/>
                  </a:lnTo>
                  <a:lnTo>
                    <a:pt x="308" y="76"/>
                  </a:lnTo>
                  <a:lnTo>
                    <a:pt x="313" y="77"/>
                  </a:lnTo>
                  <a:lnTo>
                    <a:pt x="318" y="78"/>
                  </a:lnTo>
                  <a:lnTo>
                    <a:pt x="322" y="80"/>
                  </a:lnTo>
                  <a:lnTo>
                    <a:pt x="325" y="81"/>
                  </a:lnTo>
                  <a:lnTo>
                    <a:pt x="328" y="82"/>
                  </a:lnTo>
                  <a:lnTo>
                    <a:pt x="331" y="85"/>
                  </a:lnTo>
                  <a:lnTo>
                    <a:pt x="334" y="86"/>
                  </a:lnTo>
                  <a:lnTo>
                    <a:pt x="336" y="87"/>
                  </a:lnTo>
                  <a:lnTo>
                    <a:pt x="337" y="89"/>
                  </a:lnTo>
                  <a:lnTo>
                    <a:pt x="339" y="91"/>
                  </a:lnTo>
                  <a:lnTo>
                    <a:pt x="342" y="95"/>
                  </a:lnTo>
                  <a:lnTo>
                    <a:pt x="345" y="98"/>
                  </a:lnTo>
                  <a:lnTo>
                    <a:pt x="347" y="100"/>
                  </a:lnTo>
                  <a:lnTo>
                    <a:pt x="348" y="101"/>
                  </a:lnTo>
                  <a:lnTo>
                    <a:pt x="351" y="103"/>
                  </a:lnTo>
                  <a:lnTo>
                    <a:pt x="354" y="104"/>
                  </a:lnTo>
                  <a:lnTo>
                    <a:pt x="355" y="104"/>
                  </a:lnTo>
                  <a:lnTo>
                    <a:pt x="358" y="104"/>
                  </a:lnTo>
                  <a:lnTo>
                    <a:pt x="359" y="104"/>
                  </a:lnTo>
                  <a:lnTo>
                    <a:pt x="362" y="104"/>
                  </a:lnTo>
                  <a:lnTo>
                    <a:pt x="362" y="104"/>
                  </a:lnTo>
                  <a:lnTo>
                    <a:pt x="368" y="102"/>
                  </a:lnTo>
                  <a:lnTo>
                    <a:pt x="372" y="100"/>
                  </a:lnTo>
                  <a:lnTo>
                    <a:pt x="377" y="98"/>
                  </a:lnTo>
                  <a:lnTo>
                    <a:pt x="380" y="95"/>
                  </a:lnTo>
                  <a:lnTo>
                    <a:pt x="382" y="95"/>
                  </a:lnTo>
                  <a:lnTo>
                    <a:pt x="385" y="94"/>
                  </a:lnTo>
                  <a:lnTo>
                    <a:pt x="388" y="94"/>
                  </a:lnTo>
                  <a:lnTo>
                    <a:pt x="390" y="93"/>
                  </a:lnTo>
                  <a:lnTo>
                    <a:pt x="393" y="93"/>
                  </a:lnTo>
                  <a:lnTo>
                    <a:pt x="395" y="93"/>
                  </a:lnTo>
                  <a:lnTo>
                    <a:pt x="400" y="94"/>
                  </a:lnTo>
                  <a:lnTo>
                    <a:pt x="405" y="95"/>
                  </a:lnTo>
                  <a:lnTo>
                    <a:pt x="408" y="95"/>
                  </a:lnTo>
                  <a:lnTo>
                    <a:pt x="409" y="96"/>
                  </a:lnTo>
                  <a:lnTo>
                    <a:pt x="414" y="98"/>
                  </a:lnTo>
                  <a:lnTo>
                    <a:pt x="416" y="99"/>
                  </a:lnTo>
                  <a:lnTo>
                    <a:pt x="419" y="101"/>
                  </a:lnTo>
                  <a:lnTo>
                    <a:pt x="423" y="103"/>
                  </a:lnTo>
                  <a:lnTo>
                    <a:pt x="427" y="104"/>
                  </a:lnTo>
                  <a:lnTo>
                    <a:pt x="431" y="107"/>
                  </a:lnTo>
                  <a:lnTo>
                    <a:pt x="436" y="109"/>
                  </a:lnTo>
                  <a:lnTo>
                    <a:pt x="440" y="112"/>
                  </a:lnTo>
                  <a:lnTo>
                    <a:pt x="445" y="113"/>
                  </a:lnTo>
                  <a:lnTo>
                    <a:pt x="449" y="116"/>
                  </a:lnTo>
                  <a:lnTo>
                    <a:pt x="453" y="118"/>
                  </a:lnTo>
                  <a:lnTo>
                    <a:pt x="454" y="120"/>
                  </a:lnTo>
                  <a:lnTo>
                    <a:pt x="456" y="121"/>
                  </a:lnTo>
                  <a:lnTo>
                    <a:pt x="457" y="122"/>
                  </a:lnTo>
                  <a:lnTo>
                    <a:pt x="459" y="124"/>
                  </a:lnTo>
                  <a:lnTo>
                    <a:pt x="460" y="126"/>
                  </a:lnTo>
                  <a:lnTo>
                    <a:pt x="463" y="129"/>
                  </a:lnTo>
                  <a:lnTo>
                    <a:pt x="466" y="132"/>
                  </a:lnTo>
                  <a:lnTo>
                    <a:pt x="468" y="137"/>
                  </a:lnTo>
                  <a:lnTo>
                    <a:pt x="471" y="141"/>
                  </a:lnTo>
                  <a:lnTo>
                    <a:pt x="474" y="145"/>
                  </a:lnTo>
                  <a:lnTo>
                    <a:pt x="477" y="152"/>
                  </a:lnTo>
                  <a:lnTo>
                    <a:pt x="480" y="155"/>
                  </a:lnTo>
                  <a:lnTo>
                    <a:pt x="483" y="161"/>
                  </a:lnTo>
                  <a:lnTo>
                    <a:pt x="486" y="164"/>
                  </a:lnTo>
                  <a:lnTo>
                    <a:pt x="488" y="167"/>
                  </a:lnTo>
                  <a:lnTo>
                    <a:pt x="491" y="169"/>
                  </a:lnTo>
                  <a:lnTo>
                    <a:pt x="492" y="170"/>
                  </a:lnTo>
                  <a:lnTo>
                    <a:pt x="493" y="171"/>
                  </a:lnTo>
                  <a:lnTo>
                    <a:pt x="496" y="172"/>
                  </a:lnTo>
                  <a:lnTo>
                    <a:pt x="499" y="173"/>
                  </a:lnTo>
                  <a:lnTo>
                    <a:pt x="503" y="174"/>
                  </a:lnTo>
                  <a:lnTo>
                    <a:pt x="506" y="175"/>
                  </a:lnTo>
                  <a:lnTo>
                    <a:pt x="512" y="175"/>
                  </a:lnTo>
                  <a:lnTo>
                    <a:pt x="517" y="175"/>
                  </a:lnTo>
                  <a:lnTo>
                    <a:pt x="523" y="175"/>
                  </a:lnTo>
                  <a:lnTo>
                    <a:pt x="527" y="176"/>
                  </a:lnTo>
                  <a:lnTo>
                    <a:pt x="530" y="177"/>
                  </a:lnTo>
                  <a:lnTo>
                    <a:pt x="532" y="178"/>
                  </a:lnTo>
                  <a:lnTo>
                    <a:pt x="534" y="179"/>
                  </a:lnTo>
                  <a:lnTo>
                    <a:pt x="535" y="180"/>
                  </a:lnTo>
                  <a:lnTo>
                    <a:pt x="536" y="180"/>
                  </a:lnTo>
                  <a:lnTo>
                    <a:pt x="538" y="183"/>
                  </a:lnTo>
                  <a:lnTo>
                    <a:pt x="541" y="188"/>
                  </a:lnTo>
                  <a:lnTo>
                    <a:pt x="545" y="192"/>
                  </a:lnTo>
                  <a:lnTo>
                    <a:pt x="548" y="197"/>
                  </a:lnTo>
                  <a:lnTo>
                    <a:pt x="551" y="200"/>
                  </a:lnTo>
                  <a:lnTo>
                    <a:pt x="554" y="203"/>
                  </a:lnTo>
                  <a:lnTo>
                    <a:pt x="557" y="207"/>
                  </a:lnTo>
                  <a:lnTo>
                    <a:pt x="557" y="209"/>
                  </a:lnTo>
                  <a:lnTo>
                    <a:pt x="560" y="211"/>
                  </a:lnTo>
                  <a:lnTo>
                    <a:pt x="561" y="212"/>
                  </a:lnTo>
                  <a:lnTo>
                    <a:pt x="564" y="215"/>
                  </a:lnTo>
                  <a:lnTo>
                    <a:pt x="568" y="218"/>
                  </a:lnTo>
                  <a:lnTo>
                    <a:pt x="571" y="221"/>
                  </a:lnTo>
                  <a:lnTo>
                    <a:pt x="573" y="223"/>
                  </a:lnTo>
                  <a:lnTo>
                    <a:pt x="575" y="225"/>
                  </a:lnTo>
                  <a:lnTo>
                    <a:pt x="576" y="226"/>
                  </a:lnTo>
                  <a:lnTo>
                    <a:pt x="577" y="226"/>
                  </a:lnTo>
                  <a:lnTo>
                    <a:pt x="577" y="229"/>
                  </a:lnTo>
                  <a:lnTo>
                    <a:pt x="580" y="233"/>
                  </a:lnTo>
                  <a:lnTo>
                    <a:pt x="581" y="238"/>
                  </a:lnTo>
                  <a:lnTo>
                    <a:pt x="583" y="243"/>
                  </a:lnTo>
                  <a:lnTo>
                    <a:pt x="583" y="247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74" name="Freeform 612"/>
            <p:cNvSpPr>
              <a:spLocks/>
            </p:cNvSpPr>
            <p:nvPr/>
          </p:nvSpPr>
          <p:spPr bwMode="auto">
            <a:xfrm>
              <a:off x="2766427" y="2330994"/>
              <a:ext cx="1793633" cy="568648"/>
            </a:xfrm>
            <a:custGeom>
              <a:avLst/>
              <a:gdLst>
                <a:gd name="T0" fmla="*/ 8 w 675"/>
                <a:gd name="T1" fmla="*/ 203 h 214"/>
                <a:gd name="T2" fmla="*/ 14 w 675"/>
                <a:gd name="T3" fmla="*/ 198 h 214"/>
                <a:gd name="T4" fmla="*/ 21 w 675"/>
                <a:gd name="T5" fmla="*/ 192 h 214"/>
                <a:gd name="T6" fmla="*/ 25 w 675"/>
                <a:gd name="T7" fmla="*/ 189 h 214"/>
                <a:gd name="T8" fmla="*/ 33 w 675"/>
                <a:gd name="T9" fmla="*/ 184 h 214"/>
                <a:gd name="T10" fmla="*/ 51 w 675"/>
                <a:gd name="T11" fmla="*/ 175 h 214"/>
                <a:gd name="T12" fmla="*/ 57 w 675"/>
                <a:gd name="T13" fmla="*/ 172 h 214"/>
                <a:gd name="T14" fmla="*/ 63 w 675"/>
                <a:gd name="T15" fmla="*/ 168 h 214"/>
                <a:gd name="T16" fmla="*/ 73 w 675"/>
                <a:gd name="T17" fmla="*/ 165 h 214"/>
                <a:gd name="T18" fmla="*/ 82 w 675"/>
                <a:gd name="T19" fmla="*/ 164 h 214"/>
                <a:gd name="T20" fmla="*/ 97 w 675"/>
                <a:gd name="T21" fmla="*/ 163 h 214"/>
                <a:gd name="T22" fmla="*/ 107 w 675"/>
                <a:gd name="T23" fmla="*/ 162 h 214"/>
                <a:gd name="T24" fmla="*/ 114 w 675"/>
                <a:gd name="T25" fmla="*/ 158 h 214"/>
                <a:gd name="T26" fmla="*/ 119 w 675"/>
                <a:gd name="T27" fmla="*/ 153 h 214"/>
                <a:gd name="T28" fmla="*/ 124 w 675"/>
                <a:gd name="T29" fmla="*/ 149 h 214"/>
                <a:gd name="T30" fmla="*/ 136 w 675"/>
                <a:gd name="T31" fmla="*/ 146 h 214"/>
                <a:gd name="T32" fmla="*/ 145 w 675"/>
                <a:gd name="T33" fmla="*/ 141 h 214"/>
                <a:gd name="T34" fmla="*/ 157 w 675"/>
                <a:gd name="T35" fmla="*/ 134 h 214"/>
                <a:gd name="T36" fmla="*/ 170 w 675"/>
                <a:gd name="T37" fmla="*/ 127 h 214"/>
                <a:gd name="T38" fmla="*/ 180 w 675"/>
                <a:gd name="T39" fmla="*/ 124 h 214"/>
                <a:gd name="T40" fmla="*/ 188 w 675"/>
                <a:gd name="T41" fmla="*/ 124 h 214"/>
                <a:gd name="T42" fmla="*/ 203 w 675"/>
                <a:gd name="T43" fmla="*/ 122 h 214"/>
                <a:gd name="T44" fmla="*/ 219 w 675"/>
                <a:gd name="T45" fmla="*/ 121 h 214"/>
                <a:gd name="T46" fmla="*/ 234 w 675"/>
                <a:gd name="T47" fmla="*/ 121 h 214"/>
                <a:gd name="T48" fmla="*/ 249 w 675"/>
                <a:gd name="T49" fmla="*/ 120 h 214"/>
                <a:gd name="T50" fmla="*/ 263 w 675"/>
                <a:gd name="T51" fmla="*/ 121 h 214"/>
                <a:gd name="T52" fmla="*/ 278 w 675"/>
                <a:gd name="T53" fmla="*/ 120 h 214"/>
                <a:gd name="T54" fmla="*/ 289 w 675"/>
                <a:gd name="T55" fmla="*/ 120 h 214"/>
                <a:gd name="T56" fmla="*/ 297 w 675"/>
                <a:gd name="T57" fmla="*/ 118 h 214"/>
                <a:gd name="T58" fmla="*/ 308 w 675"/>
                <a:gd name="T59" fmla="*/ 115 h 214"/>
                <a:gd name="T60" fmla="*/ 317 w 675"/>
                <a:gd name="T61" fmla="*/ 112 h 214"/>
                <a:gd name="T62" fmla="*/ 331 w 675"/>
                <a:gd name="T63" fmla="*/ 107 h 214"/>
                <a:gd name="T64" fmla="*/ 342 w 675"/>
                <a:gd name="T65" fmla="*/ 101 h 214"/>
                <a:gd name="T66" fmla="*/ 352 w 675"/>
                <a:gd name="T67" fmla="*/ 94 h 214"/>
                <a:gd name="T68" fmla="*/ 368 w 675"/>
                <a:gd name="T69" fmla="*/ 84 h 214"/>
                <a:gd name="T70" fmla="*/ 381 w 675"/>
                <a:gd name="T71" fmla="*/ 76 h 214"/>
                <a:gd name="T72" fmla="*/ 394 w 675"/>
                <a:gd name="T73" fmla="*/ 69 h 214"/>
                <a:gd name="T74" fmla="*/ 406 w 675"/>
                <a:gd name="T75" fmla="*/ 61 h 214"/>
                <a:gd name="T76" fmla="*/ 421 w 675"/>
                <a:gd name="T77" fmla="*/ 56 h 214"/>
                <a:gd name="T78" fmla="*/ 434 w 675"/>
                <a:gd name="T79" fmla="*/ 49 h 214"/>
                <a:gd name="T80" fmla="*/ 448 w 675"/>
                <a:gd name="T81" fmla="*/ 43 h 214"/>
                <a:gd name="T82" fmla="*/ 462 w 675"/>
                <a:gd name="T83" fmla="*/ 38 h 214"/>
                <a:gd name="T84" fmla="*/ 476 w 675"/>
                <a:gd name="T85" fmla="*/ 32 h 214"/>
                <a:gd name="T86" fmla="*/ 490 w 675"/>
                <a:gd name="T87" fmla="*/ 25 h 214"/>
                <a:gd name="T88" fmla="*/ 502 w 675"/>
                <a:gd name="T89" fmla="*/ 18 h 214"/>
                <a:gd name="T90" fmla="*/ 512 w 675"/>
                <a:gd name="T91" fmla="*/ 13 h 214"/>
                <a:gd name="T92" fmla="*/ 533 w 675"/>
                <a:gd name="T93" fmla="*/ 7 h 214"/>
                <a:gd name="T94" fmla="*/ 544 w 675"/>
                <a:gd name="T95" fmla="*/ 4 h 214"/>
                <a:gd name="T96" fmla="*/ 558 w 675"/>
                <a:gd name="T97" fmla="*/ 1 h 214"/>
                <a:gd name="T98" fmla="*/ 573 w 675"/>
                <a:gd name="T99" fmla="*/ 0 h 214"/>
                <a:gd name="T100" fmla="*/ 583 w 675"/>
                <a:gd name="T101" fmla="*/ 0 h 214"/>
                <a:gd name="T102" fmla="*/ 599 w 675"/>
                <a:gd name="T103" fmla="*/ 1 h 214"/>
                <a:gd name="T104" fmla="*/ 613 w 675"/>
                <a:gd name="T105" fmla="*/ 2 h 214"/>
                <a:gd name="T106" fmla="*/ 624 w 675"/>
                <a:gd name="T107" fmla="*/ 3 h 214"/>
                <a:gd name="T108" fmla="*/ 635 w 675"/>
                <a:gd name="T109" fmla="*/ 7 h 214"/>
                <a:gd name="T110" fmla="*/ 644 w 675"/>
                <a:gd name="T111" fmla="*/ 14 h 214"/>
                <a:gd name="T112" fmla="*/ 656 w 675"/>
                <a:gd name="T113" fmla="*/ 24 h 214"/>
                <a:gd name="T114" fmla="*/ 667 w 675"/>
                <a:gd name="T115" fmla="*/ 3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5" h="214">
                  <a:moveTo>
                    <a:pt x="0" y="214"/>
                  </a:moveTo>
                  <a:lnTo>
                    <a:pt x="5" y="206"/>
                  </a:lnTo>
                  <a:lnTo>
                    <a:pt x="8" y="203"/>
                  </a:lnTo>
                  <a:lnTo>
                    <a:pt x="9" y="201"/>
                  </a:lnTo>
                  <a:lnTo>
                    <a:pt x="11" y="201"/>
                  </a:lnTo>
                  <a:lnTo>
                    <a:pt x="14" y="198"/>
                  </a:lnTo>
                  <a:lnTo>
                    <a:pt x="17" y="195"/>
                  </a:lnTo>
                  <a:lnTo>
                    <a:pt x="19" y="194"/>
                  </a:lnTo>
                  <a:lnTo>
                    <a:pt x="21" y="192"/>
                  </a:lnTo>
                  <a:lnTo>
                    <a:pt x="22" y="192"/>
                  </a:lnTo>
                  <a:lnTo>
                    <a:pt x="24" y="190"/>
                  </a:lnTo>
                  <a:lnTo>
                    <a:pt x="25" y="189"/>
                  </a:lnTo>
                  <a:lnTo>
                    <a:pt x="29" y="186"/>
                  </a:lnTo>
                  <a:lnTo>
                    <a:pt x="31" y="184"/>
                  </a:lnTo>
                  <a:lnTo>
                    <a:pt x="33" y="184"/>
                  </a:lnTo>
                  <a:lnTo>
                    <a:pt x="42" y="179"/>
                  </a:lnTo>
                  <a:lnTo>
                    <a:pt x="46" y="177"/>
                  </a:lnTo>
                  <a:lnTo>
                    <a:pt x="51" y="175"/>
                  </a:lnTo>
                  <a:lnTo>
                    <a:pt x="53" y="174"/>
                  </a:lnTo>
                  <a:lnTo>
                    <a:pt x="55" y="172"/>
                  </a:lnTo>
                  <a:lnTo>
                    <a:pt x="57" y="172"/>
                  </a:lnTo>
                  <a:lnTo>
                    <a:pt x="59" y="170"/>
                  </a:lnTo>
                  <a:lnTo>
                    <a:pt x="61" y="169"/>
                  </a:lnTo>
                  <a:lnTo>
                    <a:pt x="63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3" y="165"/>
                  </a:lnTo>
                  <a:lnTo>
                    <a:pt x="77" y="164"/>
                  </a:lnTo>
                  <a:lnTo>
                    <a:pt x="79" y="164"/>
                  </a:lnTo>
                  <a:lnTo>
                    <a:pt x="82" y="164"/>
                  </a:lnTo>
                  <a:lnTo>
                    <a:pt x="88" y="163"/>
                  </a:lnTo>
                  <a:lnTo>
                    <a:pt x="92" y="163"/>
                  </a:lnTo>
                  <a:lnTo>
                    <a:pt x="97" y="163"/>
                  </a:lnTo>
                  <a:lnTo>
                    <a:pt x="102" y="163"/>
                  </a:lnTo>
                  <a:lnTo>
                    <a:pt x="105" y="163"/>
                  </a:lnTo>
                  <a:lnTo>
                    <a:pt x="107" y="162"/>
                  </a:lnTo>
                  <a:lnTo>
                    <a:pt x="109" y="161"/>
                  </a:lnTo>
                  <a:lnTo>
                    <a:pt x="111" y="161"/>
                  </a:lnTo>
                  <a:lnTo>
                    <a:pt x="114" y="158"/>
                  </a:lnTo>
                  <a:lnTo>
                    <a:pt x="114" y="157"/>
                  </a:lnTo>
                  <a:lnTo>
                    <a:pt x="117" y="155"/>
                  </a:lnTo>
                  <a:lnTo>
                    <a:pt x="119" y="153"/>
                  </a:lnTo>
                  <a:lnTo>
                    <a:pt x="120" y="152"/>
                  </a:lnTo>
                  <a:lnTo>
                    <a:pt x="122" y="150"/>
                  </a:lnTo>
                  <a:lnTo>
                    <a:pt x="124" y="149"/>
                  </a:lnTo>
                  <a:lnTo>
                    <a:pt x="127" y="149"/>
                  </a:lnTo>
                  <a:lnTo>
                    <a:pt x="133" y="147"/>
                  </a:lnTo>
                  <a:lnTo>
                    <a:pt x="136" y="146"/>
                  </a:lnTo>
                  <a:lnTo>
                    <a:pt x="138" y="145"/>
                  </a:lnTo>
                  <a:lnTo>
                    <a:pt x="140" y="144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4" y="137"/>
                  </a:lnTo>
                  <a:lnTo>
                    <a:pt x="157" y="134"/>
                  </a:lnTo>
                  <a:lnTo>
                    <a:pt x="162" y="132"/>
                  </a:lnTo>
                  <a:lnTo>
                    <a:pt x="166" y="129"/>
                  </a:lnTo>
                  <a:lnTo>
                    <a:pt x="170" y="127"/>
                  </a:lnTo>
                  <a:lnTo>
                    <a:pt x="175" y="125"/>
                  </a:lnTo>
                  <a:lnTo>
                    <a:pt x="177" y="125"/>
                  </a:lnTo>
                  <a:lnTo>
                    <a:pt x="180" y="124"/>
                  </a:lnTo>
                  <a:lnTo>
                    <a:pt x="182" y="124"/>
                  </a:lnTo>
                  <a:lnTo>
                    <a:pt x="184" y="124"/>
                  </a:lnTo>
                  <a:lnTo>
                    <a:pt x="188" y="124"/>
                  </a:lnTo>
                  <a:lnTo>
                    <a:pt x="194" y="123"/>
                  </a:lnTo>
                  <a:lnTo>
                    <a:pt x="198" y="123"/>
                  </a:lnTo>
                  <a:lnTo>
                    <a:pt x="203" y="122"/>
                  </a:lnTo>
                  <a:lnTo>
                    <a:pt x="209" y="122"/>
                  </a:lnTo>
                  <a:lnTo>
                    <a:pt x="214" y="121"/>
                  </a:lnTo>
                  <a:lnTo>
                    <a:pt x="219" y="121"/>
                  </a:lnTo>
                  <a:lnTo>
                    <a:pt x="223" y="121"/>
                  </a:lnTo>
                  <a:lnTo>
                    <a:pt x="229" y="121"/>
                  </a:lnTo>
                  <a:lnTo>
                    <a:pt x="234" y="121"/>
                  </a:lnTo>
                  <a:lnTo>
                    <a:pt x="238" y="120"/>
                  </a:lnTo>
                  <a:lnTo>
                    <a:pt x="243" y="120"/>
                  </a:lnTo>
                  <a:lnTo>
                    <a:pt x="249" y="120"/>
                  </a:lnTo>
                  <a:lnTo>
                    <a:pt x="254" y="120"/>
                  </a:lnTo>
                  <a:lnTo>
                    <a:pt x="259" y="120"/>
                  </a:lnTo>
                  <a:lnTo>
                    <a:pt x="263" y="121"/>
                  </a:lnTo>
                  <a:lnTo>
                    <a:pt x="269" y="121"/>
                  </a:lnTo>
                  <a:lnTo>
                    <a:pt x="274" y="120"/>
                  </a:lnTo>
                  <a:lnTo>
                    <a:pt x="278" y="120"/>
                  </a:lnTo>
                  <a:lnTo>
                    <a:pt x="283" y="121"/>
                  </a:lnTo>
                  <a:lnTo>
                    <a:pt x="286" y="121"/>
                  </a:lnTo>
                  <a:lnTo>
                    <a:pt x="289" y="120"/>
                  </a:lnTo>
                  <a:lnTo>
                    <a:pt x="291" y="120"/>
                  </a:lnTo>
                  <a:lnTo>
                    <a:pt x="293" y="119"/>
                  </a:lnTo>
                  <a:lnTo>
                    <a:pt x="297" y="118"/>
                  </a:lnTo>
                  <a:lnTo>
                    <a:pt x="300" y="117"/>
                  </a:lnTo>
                  <a:lnTo>
                    <a:pt x="304" y="116"/>
                  </a:lnTo>
                  <a:lnTo>
                    <a:pt x="308" y="115"/>
                  </a:lnTo>
                  <a:lnTo>
                    <a:pt x="312" y="115"/>
                  </a:lnTo>
                  <a:lnTo>
                    <a:pt x="315" y="114"/>
                  </a:lnTo>
                  <a:lnTo>
                    <a:pt x="317" y="112"/>
                  </a:lnTo>
                  <a:lnTo>
                    <a:pt x="322" y="110"/>
                  </a:lnTo>
                  <a:lnTo>
                    <a:pt x="326" y="109"/>
                  </a:lnTo>
                  <a:lnTo>
                    <a:pt x="331" y="107"/>
                  </a:lnTo>
                  <a:lnTo>
                    <a:pt x="335" y="104"/>
                  </a:lnTo>
                  <a:lnTo>
                    <a:pt x="340" y="102"/>
                  </a:lnTo>
                  <a:lnTo>
                    <a:pt x="342" y="101"/>
                  </a:lnTo>
                  <a:lnTo>
                    <a:pt x="344" y="99"/>
                  </a:lnTo>
                  <a:lnTo>
                    <a:pt x="349" y="97"/>
                  </a:lnTo>
                  <a:lnTo>
                    <a:pt x="352" y="94"/>
                  </a:lnTo>
                  <a:lnTo>
                    <a:pt x="357" y="91"/>
                  </a:lnTo>
                  <a:lnTo>
                    <a:pt x="361" y="88"/>
                  </a:lnTo>
                  <a:lnTo>
                    <a:pt x="368" y="84"/>
                  </a:lnTo>
                  <a:lnTo>
                    <a:pt x="372" y="82"/>
                  </a:lnTo>
                  <a:lnTo>
                    <a:pt x="376" y="79"/>
                  </a:lnTo>
                  <a:lnTo>
                    <a:pt x="381" y="76"/>
                  </a:lnTo>
                  <a:lnTo>
                    <a:pt x="385" y="73"/>
                  </a:lnTo>
                  <a:lnTo>
                    <a:pt x="389" y="71"/>
                  </a:lnTo>
                  <a:lnTo>
                    <a:pt x="394" y="69"/>
                  </a:lnTo>
                  <a:lnTo>
                    <a:pt x="398" y="67"/>
                  </a:lnTo>
                  <a:lnTo>
                    <a:pt x="403" y="64"/>
                  </a:lnTo>
                  <a:lnTo>
                    <a:pt x="406" y="61"/>
                  </a:lnTo>
                  <a:lnTo>
                    <a:pt x="411" y="60"/>
                  </a:lnTo>
                  <a:lnTo>
                    <a:pt x="416" y="58"/>
                  </a:lnTo>
                  <a:lnTo>
                    <a:pt x="421" y="56"/>
                  </a:lnTo>
                  <a:lnTo>
                    <a:pt x="425" y="53"/>
                  </a:lnTo>
                  <a:lnTo>
                    <a:pt x="429" y="51"/>
                  </a:lnTo>
                  <a:lnTo>
                    <a:pt x="434" y="49"/>
                  </a:lnTo>
                  <a:lnTo>
                    <a:pt x="438" y="47"/>
                  </a:lnTo>
                  <a:lnTo>
                    <a:pt x="444" y="44"/>
                  </a:lnTo>
                  <a:lnTo>
                    <a:pt x="448" y="43"/>
                  </a:lnTo>
                  <a:lnTo>
                    <a:pt x="452" y="41"/>
                  </a:lnTo>
                  <a:lnTo>
                    <a:pt x="457" y="39"/>
                  </a:lnTo>
                  <a:lnTo>
                    <a:pt x="462" y="38"/>
                  </a:lnTo>
                  <a:lnTo>
                    <a:pt x="467" y="36"/>
                  </a:lnTo>
                  <a:lnTo>
                    <a:pt x="472" y="34"/>
                  </a:lnTo>
                  <a:lnTo>
                    <a:pt x="476" y="32"/>
                  </a:lnTo>
                  <a:lnTo>
                    <a:pt x="481" y="30"/>
                  </a:lnTo>
                  <a:lnTo>
                    <a:pt x="486" y="27"/>
                  </a:lnTo>
                  <a:lnTo>
                    <a:pt x="490" y="25"/>
                  </a:lnTo>
                  <a:lnTo>
                    <a:pt x="493" y="22"/>
                  </a:lnTo>
                  <a:lnTo>
                    <a:pt x="498" y="20"/>
                  </a:lnTo>
                  <a:lnTo>
                    <a:pt x="502" y="18"/>
                  </a:lnTo>
                  <a:lnTo>
                    <a:pt x="504" y="16"/>
                  </a:lnTo>
                  <a:lnTo>
                    <a:pt x="507" y="16"/>
                  </a:lnTo>
                  <a:lnTo>
                    <a:pt x="512" y="13"/>
                  </a:lnTo>
                  <a:lnTo>
                    <a:pt x="515" y="12"/>
                  </a:lnTo>
                  <a:lnTo>
                    <a:pt x="529" y="8"/>
                  </a:lnTo>
                  <a:lnTo>
                    <a:pt x="533" y="7"/>
                  </a:lnTo>
                  <a:lnTo>
                    <a:pt x="535" y="6"/>
                  </a:lnTo>
                  <a:lnTo>
                    <a:pt x="538" y="5"/>
                  </a:lnTo>
                  <a:lnTo>
                    <a:pt x="544" y="4"/>
                  </a:lnTo>
                  <a:lnTo>
                    <a:pt x="548" y="2"/>
                  </a:lnTo>
                  <a:lnTo>
                    <a:pt x="553" y="1"/>
                  </a:lnTo>
                  <a:lnTo>
                    <a:pt x="558" y="1"/>
                  </a:lnTo>
                  <a:lnTo>
                    <a:pt x="564" y="1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76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8" y="0"/>
                  </a:lnTo>
                  <a:lnTo>
                    <a:pt x="593" y="1"/>
                  </a:lnTo>
                  <a:lnTo>
                    <a:pt x="599" y="1"/>
                  </a:lnTo>
                  <a:lnTo>
                    <a:pt x="603" y="1"/>
                  </a:lnTo>
                  <a:lnTo>
                    <a:pt x="608" y="1"/>
                  </a:lnTo>
                  <a:lnTo>
                    <a:pt x="613" y="2"/>
                  </a:lnTo>
                  <a:lnTo>
                    <a:pt x="617" y="2"/>
                  </a:lnTo>
                  <a:lnTo>
                    <a:pt x="623" y="3"/>
                  </a:lnTo>
                  <a:lnTo>
                    <a:pt x="624" y="3"/>
                  </a:lnTo>
                  <a:lnTo>
                    <a:pt x="627" y="4"/>
                  </a:lnTo>
                  <a:lnTo>
                    <a:pt x="633" y="6"/>
                  </a:lnTo>
                  <a:lnTo>
                    <a:pt x="635" y="7"/>
                  </a:lnTo>
                  <a:lnTo>
                    <a:pt x="637" y="8"/>
                  </a:lnTo>
                  <a:lnTo>
                    <a:pt x="641" y="11"/>
                  </a:lnTo>
                  <a:lnTo>
                    <a:pt x="644" y="14"/>
                  </a:lnTo>
                  <a:lnTo>
                    <a:pt x="648" y="17"/>
                  </a:lnTo>
                  <a:lnTo>
                    <a:pt x="652" y="20"/>
                  </a:lnTo>
                  <a:lnTo>
                    <a:pt x="656" y="24"/>
                  </a:lnTo>
                  <a:lnTo>
                    <a:pt x="660" y="27"/>
                  </a:lnTo>
                  <a:lnTo>
                    <a:pt x="663" y="30"/>
                  </a:lnTo>
                  <a:lnTo>
                    <a:pt x="667" y="33"/>
                  </a:lnTo>
                  <a:lnTo>
                    <a:pt x="671" y="37"/>
                  </a:lnTo>
                  <a:lnTo>
                    <a:pt x="675" y="4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75" name="Freeform 613"/>
            <p:cNvSpPr>
              <a:spLocks/>
            </p:cNvSpPr>
            <p:nvPr/>
          </p:nvSpPr>
          <p:spPr bwMode="auto">
            <a:xfrm>
              <a:off x="2660138" y="2899642"/>
              <a:ext cx="106289" cy="108947"/>
            </a:xfrm>
            <a:custGeom>
              <a:avLst/>
              <a:gdLst>
                <a:gd name="T0" fmla="*/ 0 w 40"/>
                <a:gd name="T1" fmla="*/ 41 h 41"/>
                <a:gd name="T2" fmla="*/ 4 w 40"/>
                <a:gd name="T3" fmla="*/ 41 h 41"/>
                <a:gd name="T4" fmla="*/ 8 w 40"/>
                <a:gd name="T5" fmla="*/ 41 h 41"/>
                <a:gd name="T6" fmla="*/ 10 w 40"/>
                <a:gd name="T7" fmla="*/ 40 h 41"/>
                <a:gd name="T8" fmla="*/ 13 w 40"/>
                <a:gd name="T9" fmla="*/ 39 h 41"/>
                <a:gd name="T10" fmla="*/ 16 w 40"/>
                <a:gd name="T11" fmla="*/ 38 h 41"/>
                <a:gd name="T12" fmla="*/ 17 w 40"/>
                <a:gd name="T13" fmla="*/ 38 h 41"/>
                <a:gd name="T14" fmla="*/ 19 w 40"/>
                <a:gd name="T15" fmla="*/ 36 h 41"/>
                <a:gd name="T16" fmla="*/ 20 w 40"/>
                <a:gd name="T17" fmla="*/ 35 h 41"/>
                <a:gd name="T18" fmla="*/ 22 w 40"/>
                <a:gd name="T19" fmla="*/ 32 h 41"/>
                <a:gd name="T20" fmla="*/ 23 w 40"/>
                <a:gd name="T21" fmla="*/ 31 h 41"/>
                <a:gd name="T22" fmla="*/ 28 w 40"/>
                <a:gd name="T23" fmla="*/ 24 h 41"/>
                <a:gd name="T24" fmla="*/ 30 w 40"/>
                <a:gd name="T25" fmla="*/ 20 h 41"/>
                <a:gd name="T26" fmla="*/ 32 w 40"/>
                <a:gd name="T27" fmla="*/ 15 h 41"/>
                <a:gd name="T28" fmla="*/ 34 w 40"/>
                <a:gd name="T29" fmla="*/ 10 h 41"/>
                <a:gd name="T30" fmla="*/ 37 w 40"/>
                <a:gd name="T31" fmla="*/ 5 h 41"/>
                <a:gd name="T32" fmla="*/ 39 w 40"/>
                <a:gd name="T33" fmla="*/ 2 h 41"/>
                <a:gd name="T34" fmla="*/ 40 w 40"/>
                <a:gd name="T3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1">
                  <a:moveTo>
                    <a:pt x="0" y="41"/>
                  </a:moveTo>
                  <a:lnTo>
                    <a:pt x="4" y="41"/>
                  </a:lnTo>
                  <a:lnTo>
                    <a:pt x="8" y="41"/>
                  </a:lnTo>
                  <a:lnTo>
                    <a:pt x="10" y="40"/>
                  </a:lnTo>
                  <a:lnTo>
                    <a:pt x="13" y="39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9" y="36"/>
                  </a:lnTo>
                  <a:lnTo>
                    <a:pt x="20" y="35"/>
                  </a:lnTo>
                  <a:lnTo>
                    <a:pt x="22" y="32"/>
                  </a:lnTo>
                  <a:lnTo>
                    <a:pt x="23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2" y="15"/>
                  </a:lnTo>
                  <a:lnTo>
                    <a:pt x="34" y="10"/>
                  </a:lnTo>
                  <a:lnTo>
                    <a:pt x="37" y="5"/>
                  </a:lnTo>
                  <a:lnTo>
                    <a:pt x="39" y="2"/>
                  </a:lnTo>
                  <a:lnTo>
                    <a:pt x="40" y="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76" name="Freeform 614"/>
            <p:cNvSpPr>
              <a:spLocks/>
            </p:cNvSpPr>
            <p:nvPr/>
          </p:nvSpPr>
          <p:spPr bwMode="auto">
            <a:xfrm>
              <a:off x="2357213" y="3008587"/>
              <a:ext cx="302925" cy="241809"/>
            </a:xfrm>
            <a:custGeom>
              <a:avLst/>
              <a:gdLst>
                <a:gd name="T0" fmla="*/ 0 w 114"/>
                <a:gd name="T1" fmla="*/ 91 h 91"/>
                <a:gd name="T2" fmla="*/ 3 w 114"/>
                <a:gd name="T3" fmla="*/ 89 h 91"/>
                <a:gd name="T4" fmla="*/ 7 w 114"/>
                <a:gd name="T5" fmla="*/ 87 h 91"/>
                <a:gd name="T6" fmla="*/ 10 w 114"/>
                <a:gd name="T7" fmla="*/ 84 h 91"/>
                <a:gd name="T8" fmla="*/ 15 w 114"/>
                <a:gd name="T9" fmla="*/ 81 h 91"/>
                <a:gd name="T10" fmla="*/ 19 w 114"/>
                <a:gd name="T11" fmla="*/ 79 h 91"/>
                <a:gd name="T12" fmla="*/ 23 w 114"/>
                <a:gd name="T13" fmla="*/ 76 h 91"/>
                <a:gd name="T14" fmla="*/ 27 w 114"/>
                <a:gd name="T15" fmla="*/ 73 h 91"/>
                <a:gd name="T16" fmla="*/ 30 w 114"/>
                <a:gd name="T17" fmla="*/ 71 h 91"/>
                <a:gd name="T18" fmla="*/ 33 w 114"/>
                <a:gd name="T19" fmla="*/ 69 h 91"/>
                <a:gd name="T20" fmla="*/ 33 w 114"/>
                <a:gd name="T21" fmla="*/ 68 h 91"/>
                <a:gd name="T22" fmla="*/ 35 w 114"/>
                <a:gd name="T23" fmla="*/ 66 h 91"/>
                <a:gd name="T24" fmla="*/ 36 w 114"/>
                <a:gd name="T25" fmla="*/ 65 h 91"/>
                <a:gd name="T26" fmla="*/ 36 w 114"/>
                <a:gd name="T27" fmla="*/ 62 h 91"/>
                <a:gd name="T28" fmla="*/ 38 w 114"/>
                <a:gd name="T29" fmla="*/ 57 h 91"/>
                <a:gd name="T30" fmla="*/ 39 w 114"/>
                <a:gd name="T31" fmla="*/ 53 h 91"/>
                <a:gd name="T32" fmla="*/ 40 w 114"/>
                <a:gd name="T33" fmla="*/ 48 h 91"/>
                <a:gd name="T34" fmla="*/ 41 w 114"/>
                <a:gd name="T35" fmla="*/ 43 h 91"/>
                <a:gd name="T36" fmla="*/ 42 w 114"/>
                <a:gd name="T37" fmla="*/ 41 h 91"/>
                <a:gd name="T38" fmla="*/ 43 w 114"/>
                <a:gd name="T39" fmla="*/ 39 h 91"/>
                <a:gd name="T40" fmla="*/ 44 w 114"/>
                <a:gd name="T41" fmla="*/ 37 h 91"/>
                <a:gd name="T42" fmla="*/ 46 w 114"/>
                <a:gd name="T43" fmla="*/ 35 h 91"/>
                <a:gd name="T44" fmla="*/ 50 w 114"/>
                <a:gd name="T45" fmla="*/ 31 h 91"/>
                <a:gd name="T46" fmla="*/ 53 w 114"/>
                <a:gd name="T47" fmla="*/ 27 h 91"/>
                <a:gd name="T48" fmla="*/ 56 w 114"/>
                <a:gd name="T49" fmla="*/ 24 h 91"/>
                <a:gd name="T50" fmla="*/ 57 w 114"/>
                <a:gd name="T51" fmla="*/ 22 h 91"/>
                <a:gd name="T52" fmla="*/ 59 w 114"/>
                <a:gd name="T53" fmla="*/ 20 h 91"/>
                <a:gd name="T54" fmla="*/ 60 w 114"/>
                <a:gd name="T55" fmla="*/ 17 h 91"/>
                <a:gd name="T56" fmla="*/ 61 w 114"/>
                <a:gd name="T57" fmla="*/ 15 h 91"/>
                <a:gd name="T58" fmla="*/ 61 w 114"/>
                <a:gd name="T59" fmla="*/ 13 h 91"/>
                <a:gd name="T60" fmla="*/ 63 w 114"/>
                <a:gd name="T61" fmla="*/ 11 h 91"/>
                <a:gd name="T62" fmla="*/ 64 w 114"/>
                <a:gd name="T63" fmla="*/ 9 h 91"/>
                <a:gd name="T64" fmla="*/ 64 w 114"/>
                <a:gd name="T65" fmla="*/ 8 h 91"/>
                <a:gd name="T66" fmla="*/ 66 w 114"/>
                <a:gd name="T67" fmla="*/ 6 h 91"/>
                <a:gd name="T68" fmla="*/ 69 w 114"/>
                <a:gd name="T69" fmla="*/ 4 h 91"/>
                <a:gd name="T70" fmla="*/ 71 w 114"/>
                <a:gd name="T71" fmla="*/ 2 h 91"/>
                <a:gd name="T72" fmla="*/ 73 w 114"/>
                <a:gd name="T73" fmla="*/ 1 h 91"/>
                <a:gd name="T74" fmla="*/ 76 w 114"/>
                <a:gd name="T75" fmla="*/ 0 h 91"/>
                <a:gd name="T76" fmla="*/ 79 w 114"/>
                <a:gd name="T77" fmla="*/ 0 h 91"/>
                <a:gd name="T78" fmla="*/ 83 w 114"/>
                <a:gd name="T79" fmla="*/ 0 h 91"/>
                <a:gd name="T80" fmla="*/ 87 w 114"/>
                <a:gd name="T81" fmla="*/ 0 h 91"/>
                <a:gd name="T82" fmla="*/ 93 w 114"/>
                <a:gd name="T83" fmla="*/ 1 h 91"/>
                <a:gd name="T84" fmla="*/ 98 w 114"/>
                <a:gd name="T85" fmla="*/ 1 h 91"/>
                <a:gd name="T86" fmla="*/ 103 w 114"/>
                <a:gd name="T87" fmla="*/ 1 h 91"/>
                <a:gd name="T88" fmla="*/ 107 w 114"/>
                <a:gd name="T89" fmla="*/ 1 h 91"/>
                <a:gd name="T90" fmla="*/ 113 w 114"/>
                <a:gd name="T91" fmla="*/ 1 h 91"/>
                <a:gd name="T92" fmla="*/ 114 w 114"/>
                <a:gd name="T9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4" h="91">
                  <a:moveTo>
                    <a:pt x="0" y="91"/>
                  </a:moveTo>
                  <a:lnTo>
                    <a:pt x="3" y="89"/>
                  </a:lnTo>
                  <a:lnTo>
                    <a:pt x="7" y="87"/>
                  </a:lnTo>
                  <a:lnTo>
                    <a:pt x="10" y="84"/>
                  </a:lnTo>
                  <a:lnTo>
                    <a:pt x="15" y="81"/>
                  </a:lnTo>
                  <a:lnTo>
                    <a:pt x="19" y="79"/>
                  </a:lnTo>
                  <a:lnTo>
                    <a:pt x="23" y="76"/>
                  </a:lnTo>
                  <a:lnTo>
                    <a:pt x="27" y="73"/>
                  </a:lnTo>
                  <a:lnTo>
                    <a:pt x="30" y="71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6" y="65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39" y="53"/>
                  </a:lnTo>
                  <a:lnTo>
                    <a:pt x="40" y="48"/>
                  </a:lnTo>
                  <a:lnTo>
                    <a:pt x="41" y="43"/>
                  </a:lnTo>
                  <a:lnTo>
                    <a:pt x="42" y="41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6" y="35"/>
                  </a:lnTo>
                  <a:lnTo>
                    <a:pt x="50" y="31"/>
                  </a:lnTo>
                  <a:lnTo>
                    <a:pt x="53" y="27"/>
                  </a:lnTo>
                  <a:lnTo>
                    <a:pt x="56" y="24"/>
                  </a:lnTo>
                  <a:lnTo>
                    <a:pt x="57" y="22"/>
                  </a:lnTo>
                  <a:lnTo>
                    <a:pt x="59" y="20"/>
                  </a:lnTo>
                  <a:lnTo>
                    <a:pt x="60" y="17"/>
                  </a:lnTo>
                  <a:lnTo>
                    <a:pt x="61" y="15"/>
                  </a:lnTo>
                  <a:lnTo>
                    <a:pt x="61" y="13"/>
                  </a:lnTo>
                  <a:lnTo>
                    <a:pt x="63" y="11"/>
                  </a:lnTo>
                  <a:lnTo>
                    <a:pt x="64" y="9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1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1"/>
                  </a:lnTo>
                  <a:lnTo>
                    <a:pt x="98" y="1"/>
                  </a:lnTo>
                  <a:lnTo>
                    <a:pt x="103" y="1"/>
                  </a:lnTo>
                  <a:lnTo>
                    <a:pt x="107" y="1"/>
                  </a:lnTo>
                  <a:lnTo>
                    <a:pt x="113" y="1"/>
                  </a:lnTo>
                  <a:lnTo>
                    <a:pt x="114" y="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77" name="Freeform 615"/>
            <p:cNvSpPr>
              <a:spLocks/>
            </p:cNvSpPr>
            <p:nvPr/>
          </p:nvSpPr>
          <p:spPr bwMode="auto">
            <a:xfrm>
              <a:off x="2240307" y="3250396"/>
              <a:ext cx="116907" cy="90344"/>
            </a:xfrm>
            <a:custGeom>
              <a:avLst/>
              <a:gdLst>
                <a:gd name="T0" fmla="*/ 0 w 159"/>
                <a:gd name="T1" fmla="*/ 116 h 116"/>
                <a:gd name="T2" fmla="*/ 3 w 159"/>
                <a:gd name="T3" fmla="*/ 113 h 116"/>
                <a:gd name="T4" fmla="*/ 7 w 159"/>
                <a:gd name="T5" fmla="*/ 110 h 116"/>
                <a:gd name="T6" fmla="*/ 11 w 159"/>
                <a:gd name="T7" fmla="*/ 107 h 116"/>
                <a:gd name="T8" fmla="*/ 14 w 159"/>
                <a:gd name="T9" fmla="*/ 104 h 116"/>
                <a:gd name="T10" fmla="*/ 18 w 159"/>
                <a:gd name="T11" fmla="*/ 101 h 116"/>
                <a:gd name="T12" fmla="*/ 23 w 159"/>
                <a:gd name="T13" fmla="*/ 98 h 116"/>
                <a:gd name="T14" fmla="*/ 27 w 159"/>
                <a:gd name="T15" fmla="*/ 94 h 116"/>
                <a:gd name="T16" fmla="*/ 31 w 159"/>
                <a:gd name="T17" fmla="*/ 91 h 116"/>
                <a:gd name="T18" fmla="*/ 34 w 159"/>
                <a:gd name="T19" fmla="*/ 88 h 116"/>
                <a:gd name="T20" fmla="*/ 38 w 159"/>
                <a:gd name="T21" fmla="*/ 85 h 116"/>
                <a:gd name="T22" fmla="*/ 43 w 159"/>
                <a:gd name="T23" fmla="*/ 82 h 116"/>
                <a:gd name="T24" fmla="*/ 46 w 159"/>
                <a:gd name="T25" fmla="*/ 79 h 116"/>
                <a:gd name="T26" fmla="*/ 51 w 159"/>
                <a:gd name="T27" fmla="*/ 76 h 116"/>
                <a:gd name="T28" fmla="*/ 54 w 159"/>
                <a:gd name="T29" fmla="*/ 74 h 116"/>
                <a:gd name="T30" fmla="*/ 58 w 159"/>
                <a:gd name="T31" fmla="*/ 71 h 116"/>
                <a:gd name="T32" fmla="*/ 62 w 159"/>
                <a:gd name="T33" fmla="*/ 67 h 116"/>
                <a:gd name="T34" fmla="*/ 66 w 159"/>
                <a:gd name="T35" fmla="*/ 64 h 116"/>
                <a:gd name="T36" fmla="*/ 70 w 159"/>
                <a:gd name="T37" fmla="*/ 62 h 116"/>
                <a:gd name="T38" fmla="*/ 71 w 159"/>
                <a:gd name="T39" fmla="*/ 60 h 116"/>
                <a:gd name="T40" fmla="*/ 73 w 159"/>
                <a:gd name="T41" fmla="*/ 59 h 116"/>
                <a:gd name="T42" fmla="*/ 74 w 159"/>
                <a:gd name="T43" fmla="*/ 59 h 116"/>
                <a:gd name="T44" fmla="*/ 80 w 159"/>
                <a:gd name="T45" fmla="*/ 57 h 116"/>
                <a:gd name="T46" fmla="*/ 81 w 159"/>
                <a:gd name="T47" fmla="*/ 57 h 116"/>
                <a:gd name="T48" fmla="*/ 84 w 159"/>
                <a:gd name="T49" fmla="*/ 55 h 116"/>
                <a:gd name="T50" fmla="*/ 88 w 159"/>
                <a:gd name="T51" fmla="*/ 54 h 116"/>
                <a:gd name="T52" fmla="*/ 90 w 159"/>
                <a:gd name="T53" fmla="*/ 53 h 116"/>
                <a:gd name="T54" fmla="*/ 92 w 159"/>
                <a:gd name="T55" fmla="*/ 51 h 116"/>
                <a:gd name="T56" fmla="*/ 97 w 159"/>
                <a:gd name="T57" fmla="*/ 48 h 116"/>
                <a:gd name="T58" fmla="*/ 100 w 159"/>
                <a:gd name="T59" fmla="*/ 45 h 116"/>
                <a:gd name="T60" fmla="*/ 105 w 159"/>
                <a:gd name="T61" fmla="*/ 42 h 116"/>
                <a:gd name="T62" fmla="*/ 109 w 159"/>
                <a:gd name="T63" fmla="*/ 39 h 116"/>
                <a:gd name="T64" fmla="*/ 115 w 159"/>
                <a:gd name="T65" fmla="*/ 34 h 116"/>
                <a:gd name="T66" fmla="*/ 123 w 159"/>
                <a:gd name="T67" fmla="*/ 28 h 116"/>
                <a:gd name="T68" fmla="*/ 134 w 159"/>
                <a:gd name="T69" fmla="*/ 20 h 116"/>
                <a:gd name="T70" fmla="*/ 143 w 159"/>
                <a:gd name="T71" fmla="*/ 13 h 116"/>
                <a:gd name="T72" fmla="*/ 147 w 159"/>
                <a:gd name="T73" fmla="*/ 9 h 116"/>
                <a:gd name="T74" fmla="*/ 150 w 159"/>
                <a:gd name="T75" fmla="*/ 6 h 116"/>
                <a:gd name="T76" fmla="*/ 154 w 159"/>
                <a:gd name="T77" fmla="*/ 3 h 116"/>
                <a:gd name="T78" fmla="*/ 159 w 159"/>
                <a:gd name="T79" fmla="*/ 0 h 116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3648 w 10000"/>
                <a:gd name="connsiteY15" fmla="*/ 6121 h 10000"/>
                <a:gd name="connsiteX16" fmla="*/ 3899 w 10000"/>
                <a:gd name="connsiteY16" fmla="*/ 5776 h 10000"/>
                <a:gd name="connsiteX17" fmla="*/ 4151 w 10000"/>
                <a:gd name="connsiteY17" fmla="*/ 5517 h 10000"/>
                <a:gd name="connsiteX18" fmla="*/ 4403 w 10000"/>
                <a:gd name="connsiteY18" fmla="*/ 5345 h 10000"/>
                <a:gd name="connsiteX19" fmla="*/ 4465 w 10000"/>
                <a:gd name="connsiteY19" fmla="*/ 5172 h 10000"/>
                <a:gd name="connsiteX20" fmla="*/ 4591 w 10000"/>
                <a:gd name="connsiteY20" fmla="*/ 5086 h 10000"/>
                <a:gd name="connsiteX21" fmla="*/ 4654 w 10000"/>
                <a:gd name="connsiteY21" fmla="*/ 5086 h 10000"/>
                <a:gd name="connsiteX22" fmla="*/ 5031 w 10000"/>
                <a:gd name="connsiteY22" fmla="*/ 4914 h 10000"/>
                <a:gd name="connsiteX23" fmla="*/ 5094 w 10000"/>
                <a:gd name="connsiteY23" fmla="*/ 4914 h 10000"/>
                <a:gd name="connsiteX24" fmla="*/ 5283 w 10000"/>
                <a:gd name="connsiteY24" fmla="*/ 4741 h 10000"/>
                <a:gd name="connsiteX25" fmla="*/ 5535 w 10000"/>
                <a:gd name="connsiteY25" fmla="*/ 4655 h 10000"/>
                <a:gd name="connsiteX26" fmla="*/ 5660 w 10000"/>
                <a:gd name="connsiteY26" fmla="*/ 4569 h 10000"/>
                <a:gd name="connsiteX27" fmla="*/ 5786 w 10000"/>
                <a:gd name="connsiteY27" fmla="*/ 4397 h 10000"/>
                <a:gd name="connsiteX28" fmla="*/ 6101 w 10000"/>
                <a:gd name="connsiteY28" fmla="*/ 4138 h 10000"/>
                <a:gd name="connsiteX29" fmla="*/ 6289 w 10000"/>
                <a:gd name="connsiteY29" fmla="*/ 3879 h 10000"/>
                <a:gd name="connsiteX30" fmla="*/ 6604 w 10000"/>
                <a:gd name="connsiteY30" fmla="*/ 3621 h 10000"/>
                <a:gd name="connsiteX31" fmla="*/ 7233 w 10000"/>
                <a:gd name="connsiteY31" fmla="*/ 2931 h 10000"/>
                <a:gd name="connsiteX32" fmla="*/ 7736 w 10000"/>
                <a:gd name="connsiteY32" fmla="*/ 2414 h 10000"/>
                <a:gd name="connsiteX33" fmla="*/ 8428 w 10000"/>
                <a:gd name="connsiteY33" fmla="*/ 1724 h 10000"/>
                <a:gd name="connsiteX34" fmla="*/ 8994 w 10000"/>
                <a:gd name="connsiteY34" fmla="*/ 1121 h 10000"/>
                <a:gd name="connsiteX35" fmla="*/ 9245 w 10000"/>
                <a:gd name="connsiteY35" fmla="*/ 776 h 10000"/>
                <a:gd name="connsiteX36" fmla="*/ 9434 w 10000"/>
                <a:gd name="connsiteY36" fmla="*/ 517 h 10000"/>
                <a:gd name="connsiteX37" fmla="*/ 9686 w 10000"/>
                <a:gd name="connsiteY37" fmla="*/ 259 h 10000"/>
                <a:gd name="connsiteX38" fmla="*/ 10000 w 10000"/>
                <a:gd name="connsiteY38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3648 w 10000"/>
                <a:gd name="connsiteY15" fmla="*/ 6121 h 10000"/>
                <a:gd name="connsiteX16" fmla="*/ 3899 w 10000"/>
                <a:gd name="connsiteY16" fmla="*/ 5776 h 10000"/>
                <a:gd name="connsiteX17" fmla="*/ 4151 w 10000"/>
                <a:gd name="connsiteY17" fmla="*/ 5517 h 10000"/>
                <a:gd name="connsiteX18" fmla="*/ 4403 w 10000"/>
                <a:gd name="connsiteY18" fmla="*/ 5345 h 10000"/>
                <a:gd name="connsiteX19" fmla="*/ 4465 w 10000"/>
                <a:gd name="connsiteY19" fmla="*/ 5172 h 10000"/>
                <a:gd name="connsiteX20" fmla="*/ 4591 w 10000"/>
                <a:gd name="connsiteY20" fmla="*/ 5086 h 10000"/>
                <a:gd name="connsiteX21" fmla="*/ 4654 w 10000"/>
                <a:gd name="connsiteY21" fmla="*/ 5086 h 10000"/>
                <a:gd name="connsiteX22" fmla="*/ 5031 w 10000"/>
                <a:gd name="connsiteY22" fmla="*/ 4914 h 10000"/>
                <a:gd name="connsiteX23" fmla="*/ 5094 w 10000"/>
                <a:gd name="connsiteY23" fmla="*/ 4914 h 10000"/>
                <a:gd name="connsiteX24" fmla="*/ 5283 w 10000"/>
                <a:gd name="connsiteY24" fmla="*/ 4741 h 10000"/>
                <a:gd name="connsiteX25" fmla="*/ 5535 w 10000"/>
                <a:gd name="connsiteY25" fmla="*/ 4655 h 10000"/>
                <a:gd name="connsiteX26" fmla="*/ 5660 w 10000"/>
                <a:gd name="connsiteY26" fmla="*/ 4569 h 10000"/>
                <a:gd name="connsiteX27" fmla="*/ 5786 w 10000"/>
                <a:gd name="connsiteY27" fmla="*/ 4397 h 10000"/>
                <a:gd name="connsiteX28" fmla="*/ 6101 w 10000"/>
                <a:gd name="connsiteY28" fmla="*/ 4138 h 10000"/>
                <a:gd name="connsiteX29" fmla="*/ 6289 w 10000"/>
                <a:gd name="connsiteY29" fmla="*/ 3879 h 10000"/>
                <a:gd name="connsiteX30" fmla="*/ 7233 w 10000"/>
                <a:gd name="connsiteY30" fmla="*/ 2931 h 10000"/>
                <a:gd name="connsiteX31" fmla="*/ 7736 w 10000"/>
                <a:gd name="connsiteY31" fmla="*/ 2414 h 10000"/>
                <a:gd name="connsiteX32" fmla="*/ 8428 w 10000"/>
                <a:gd name="connsiteY32" fmla="*/ 1724 h 10000"/>
                <a:gd name="connsiteX33" fmla="*/ 8994 w 10000"/>
                <a:gd name="connsiteY33" fmla="*/ 1121 h 10000"/>
                <a:gd name="connsiteX34" fmla="*/ 9245 w 10000"/>
                <a:gd name="connsiteY34" fmla="*/ 776 h 10000"/>
                <a:gd name="connsiteX35" fmla="*/ 9434 w 10000"/>
                <a:gd name="connsiteY35" fmla="*/ 517 h 10000"/>
                <a:gd name="connsiteX36" fmla="*/ 9686 w 10000"/>
                <a:gd name="connsiteY36" fmla="*/ 259 h 10000"/>
                <a:gd name="connsiteX37" fmla="*/ 10000 w 10000"/>
                <a:gd name="connsiteY37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3648 w 10000"/>
                <a:gd name="connsiteY15" fmla="*/ 6121 h 10000"/>
                <a:gd name="connsiteX16" fmla="*/ 3899 w 10000"/>
                <a:gd name="connsiteY16" fmla="*/ 5776 h 10000"/>
                <a:gd name="connsiteX17" fmla="*/ 4151 w 10000"/>
                <a:gd name="connsiteY17" fmla="*/ 5517 h 10000"/>
                <a:gd name="connsiteX18" fmla="*/ 4403 w 10000"/>
                <a:gd name="connsiteY18" fmla="*/ 5345 h 10000"/>
                <a:gd name="connsiteX19" fmla="*/ 4465 w 10000"/>
                <a:gd name="connsiteY19" fmla="*/ 5172 h 10000"/>
                <a:gd name="connsiteX20" fmla="*/ 4591 w 10000"/>
                <a:gd name="connsiteY20" fmla="*/ 5086 h 10000"/>
                <a:gd name="connsiteX21" fmla="*/ 4654 w 10000"/>
                <a:gd name="connsiteY21" fmla="*/ 5086 h 10000"/>
                <a:gd name="connsiteX22" fmla="*/ 5031 w 10000"/>
                <a:gd name="connsiteY22" fmla="*/ 4914 h 10000"/>
                <a:gd name="connsiteX23" fmla="*/ 5094 w 10000"/>
                <a:gd name="connsiteY23" fmla="*/ 4914 h 10000"/>
                <a:gd name="connsiteX24" fmla="*/ 5283 w 10000"/>
                <a:gd name="connsiteY24" fmla="*/ 4741 h 10000"/>
                <a:gd name="connsiteX25" fmla="*/ 5535 w 10000"/>
                <a:gd name="connsiteY25" fmla="*/ 4655 h 10000"/>
                <a:gd name="connsiteX26" fmla="*/ 5660 w 10000"/>
                <a:gd name="connsiteY26" fmla="*/ 4569 h 10000"/>
                <a:gd name="connsiteX27" fmla="*/ 5786 w 10000"/>
                <a:gd name="connsiteY27" fmla="*/ 4397 h 10000"/>
                <a:gd name="connsiteX28" fmla="*/ 6101 w 10000"/>
                <a:gd name="connsiteY28" fmla="*/ 4138 h 10000"/>
                <a:gd name="connsiteX29" fmla="*/ 7233 w 10000"/>
                <a:gd name="connsiteY29" fmla="*/ 2931 h 10000"/>
                <a:gd name="connsiteX30" fmla="*/ 7736 w 10000"/>
                <a:gd name="connsiteY30" fmla="*/ 2414 h 10000"/>
                <a:gd name="connsiteX31" fmla="*/ 8428 w 10000"/>
                <a:gd name="connsiteY31" fmla="*/ 1724 h 10000"/>
                <a:gd name="connsiteX32" fmla="*/ 8994 w 10000"/>
                <a:gd name="connsiteY32" fmla="*/ 1121 h 10000"/>
                <a:gd name="connsiteX33" fmla="*/ 9245 w 10000"/>
                <a:gd name="connsiteY33" fmla="*/ 776 h 10000"/>
                <a:gd name="connsiteX34" fmla="*/ 9434 w 10000"/>
                <a:gd name="connsiteY34" fmla="*/ 517 h 10000"/>
                <a:gd name="connsiteX35" fmla="*/ 9686 w 10000"/>
                <a:gd name="connsiteY35" fmla="*/ 259 h 10000"/>
                <a:gd name="connsiteX36" fmla="*/ 10000 w 10000"/>
                <a:gd name="connsiteY36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3648 w 10000"/>
                <a:gd name="connsiteY15" fmla="*/ 6121 h 10000"/>
                <a:gd name="connsiteX16" fmla="*/ 3899 w 10000"/>
                <a:gd name="connsiteY16" fmla="*/ 5776 h 10000"/>
                <a:gd name="connsiteX17" fmla="*/ 4151 w 10000"/>
                <a:gd name="connsiteY17" fmla="*/ 5517 h 10000"/>
                <a:gd name="connsiteX18" fmla="*/ 4403 w 10000"/>
                <a:gd name="connsiteY18" fmla="*/ 5345 h 10000"/>
                <a:gd name="connsiteX19" fmla="*/ 4465 w 10000"/>
                <a:gd name="connsiteY19" fmla="*/ 5172 h 10000"/>
                <a:gd name="connsiteX20" fmla="*/ 4591 w 10000"/>
                <a:gd name="connsiteY20" fmla="*/ 5086 h 10000"/>
                <a:gd name="connsiteX21" fmla="*/ 4654 w 10000"/>
                <a:gd name="connsiteY21" fmla="*/ 5086 h 10000"/>
                <a:gd name="connsiteX22" fmla="*/ 5031 w 10000"/>
                <a:gd name="connsiteY22" fmla="*/ 4914 h 10000"/>
                <a:gd name="connsiteX23" fmla="*/ 5094 w 10000"/>
                <a:gd name="connsiteY23" fmla="*/ 4914 h 10000"/>
                <a:gd name="connsiteX24" fmla="*/ 5283 w 10000"/>
                <a:gd name="connsiteY24" fmla="*/ 4741 h 10000"/>
                <a:gd name="connsiteX25" fmla="*/ 5535 w 10000"/>
                <a:gd name="connsiteY25" fmla="*/ 4655 h 10000"/>
                <a:gd name="connsiteX26" fmla="*/ 5660 w 10000"/>
                <a:gd name="connsiteY26" fmla="*/ 4569 h 10000"/>
                <a:gd name="connsiteX27" fmla="*/ 5786 w 10000"/>
                <a:gd name="connsiteY27" fmla="*/ 4397 h 10000"/>
                <a:gd name="connsiteX28" fmla="*/ 7233 w 10000"/>
                <a:gd name="connsiteY28" fmla="*/ 2931 h 10000"/>
                <a:gd name="connsiteX29" fmla="*/ 7736 w 10000"/>
                <a:gd name="connsiteY29" fmla="*/ 2414 h 10000"/>
                <a:gd name="connsiteX30" fmla="*/ 8428 w 10000"/>
                <a:gd name="connsiteY30" fmla="*/ 1724 h 10000"/>
                <a:gd name="connsiteX31" fmla="*/ 8994 w 10000"/>
                <a:gd name="connsiteY31" fmla="*/ 1121 h 10000"/>
                <a:gd name="connsiteX32" fmla="*/ 9245 w 10000"/>
                <a:gd name="connsiteY32" fmla="*/ 776 h 10000"/>
                <a:gd name="connsiteX33" fmla="*/ 9434 w 10000"/>
                <a:gd name="connsiteY33" fmla="*/ 517 h 10000"/>
                <a:gd name="connsiteX34" fmla="*/ 9686 w 10000"/>
                <a:gd name="connsiteY34" fmla="*/ 259 h 10000"/>
                <a:gd name="connsiteX35" fmla="*/ 10000 w 10000"/>
                <a:gd name="connsiteY35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3648 w 10000"/>
                <a:gd name="connsiteY15" fmla="*/ 6121 h 10000"/>
                <a:gd name="connsiteX16" fmla="*/ 3899 w 10000"/>
                <a:gd name="connsiteY16" fmla="*/ 5776 h 10000"/>
                <a:gd name="connsiteX17" fmla="*/ 4151 w 10000"/>
                <a:gd name="connsiteY17" fmla="*/ 5517 h 10000"/>
                <a:gd name="connsiteX18" fmla="*/ 4403 w 10000"/>
                <a:gd name="connsiteY18" fmla="*/ 5345 h 10000"/>
                <a:gd name="connsiteX19" fmla="*/ 4465 w 10000"/>
                <a:gd name="connsiteY19" fmla="*/ 5172 h 10000"/>
                <a:gd name="connsiteX20" fmla="*/ 4591 w 10000"/>
                <a:gd name="connsiteY20" fmla="*/ 5086 h 10000"/>
                <a:gd name="connsiteX21" fmla="*/ 4654 w 10000"/>
                <a:gd name="connsiteY21" fmla="*/ 5086 h 10000"/>
                <a:gd name="connsiteX22" fmla="*/ 5031 w 10000"/>
                <a:gd name="connsiteY22" fmla="*/ 4914 h 10000"/>
                <a:gd name="connsiteX23" fmla="*/ 5094 w 10000"/>
                <a:gd name="connsiteY23" fmla="*/ 4914 h 10000"/>
                <a:gd name="connsiteX24" fmla="*/ 5283 w 10000"/>
                <a:gd name="connsiteY24" fmla="*/ 4741 h 10000"/>
                <a:gd name="connsiteX25" fmla="*/ 5535 w 10000"/>
                <a:gd name="connsiteY25" fmla="*/ 4655 h 10000"/>
                <a:gd name="connsiteX26" fmla="*/ 5660 w 10000"/>
                <a:gd name="connsiteY26" fmla="*/ 4569 h 10000"/>
                <a:gd name="connsiteX27" fmla="*/ 7233 w 10000"/>
                <a:gd name="connsiteY27" fmla="*/ 2931 h 10000"/>
                <a:gd name="connsiteX28" fmla="*/ 7736 w 10000"/>
                <a:gd name="connsiteY28" fmla="*/ 2414 h 10000"/>
                <a:gd name="connsiteX29" fmla="*/ 8428 w 10000"/>
                <a:gd name="connsiteY29" fmla="*/ 1724 h 10000"/>
                <a:gd name="connsiteX30" fmla="*/ 8994 w 10000"/>
                <a:gd name="connsiteY30" fmla="*/ 1121 h 10000"/>
                <a:gd name="connsiteX31" fmla="*/ 9245 w 10000"/>
                <a:gd name="connsiteY31" fmla="*/ 776 h 10000"/>
                <a:gd name="connsiteX32" fmla="*/ 9434 w 10000"/>
                <a:gd name="connsiteY32" fmla="*/ 517 h 10000"/>
                <a:gd name="connsiteX33" fmla="*/ 9686 w 10000"/>
                <a:gd name="connsiteY33" fmla="*/ 259 h 10000"/>
                <a:gd name="connsiteX34" fmla="*/ 10000 w 10000"/>
                <a:gd name="connsiteY34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3648 w 10000"/>
                <a:gd name="connsiteY15" fmla="*/ 6121 h 10000"/>
                <a:gd name="connsiteX16" fmla="*/ 3899 w 10000"/>
                <a:gd name="connsiteY16" fmla="*/ 5776 h 10000"/>
                <a:gd name="connsiteX17" fmla="*/ 4151 w 10000"/>
                <a:gd name="connsiteY17" fmla="*/ 5517 h 10000"/>
                <a:gd name="connsiteX18" fmla="*/ 4403 w 10000"/>
                <a:gd name="connsiteY18" fmla="*/ 5345 h 10000"/>
                <a:gd name="connsiteX19" fmla="*/ 4465 w 10000"/>
                <a:gd name="connsiteY19" fmla="*/ 5172 h 10000"/>
                <a:gd name="connsiteX20" fmla="*/ 4591 w 10000"/>
                <a:gd name="connsiteY20" fmla="*/ 5086 h 10000"/>
                <a:gd name="connsiteX21" fmla="*/ 4654 w 10000"/>
                <a:gd name="connsiteY21" fmla="*/ 5086 h 10000"/>
                <a:gd name="connsiteX22" fmla="*/ 5031 w 10000"/>
                <a:gd name="connsiteY22" fmla="*/ 4914 h 10000"/>
                <a:gd name="connsiteX23" fmla="*/ 5094 w 10000"/>
                <a:gd name="connsiteY23" fmla="*/ 4914 h 10000"/>
                <a:gd name="connsiteX24" fmla="*/ 5283 w 10000"/>
                <a:gd name="connsiteY24" fmla="*/ 4741 h 10000"/>
                <a:gd name="connsiteX25" fmla="*/ 5535 w 10000"/>
                <a:gd name="connsiteY25" fmla="*/ 4655 h 10000"/>
                <a:gd name="connsiteX26" fmla="*/ 7233 w 10000"/>
                <a:gd name="connsiteY26" fmla="*/ 2931 h 10000"/>
                <a:gd name="connsiteX27" fmla="*/ 7736 w 10000"/>
                <a:gd name="connsiteY27" fmla="*/ 2414 h 10000"/>
                <a:gd name="connsiteX28" fmla="*/ 8428 w 10000"/>
                <a:gd name="connsiteY28" fmla="*/ 1724 h 10000"/>
                <a:gd name="connsiteX29" fmla="*/ 8994 w 10000"/>
                <a:gd name="connsiteY29" fmla="*/ 1121 h 10000"/>
                <a:gd name="connsiteX30" fmla="*/ 9245 w 10000"/>
                <a:gd name="connsiteY30" fmla="*/ 776 h 10000"/>
                <a:gd name="connsiteX31" fmla="*/ 9434 w 10000"/>
                <a:gd name="connsiteY31" fmla="*/ 517 h 10000"/>
                <a:gd name="connsiteX32" fmla="*/ 9686 w 10000"/>
                <a:gd name="connsiteY32" fmla="*/ 259 h 10000"/>
                <a:gd name="connsiteX33" fmla="*/ 10000 w 10000"/>
                <a:gd name="connsiteY33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3648 w 10000"/>
                <a:gd name="connsiteY15" fmla="*/ 6121 h 10000"/>
                <a:gd name="connsiteX16" fmla="*/ 3899 w 10000"/>
                <a:gd name="connsiteY16" fmla="*/ 5776 h 10000"/>
                <a:gd name="connsiteX17" fmla="*/ 4151 w 10000"/>
                <a:gd name="connsiteY17" fmla="*/ 5517 h 10000"/>
                <a:gd name="connsiteX18" fmla="*/ 4403 w 10000"/>
                <a:gd name="connsiteY18" fmla="*/ 5345 h 10000"/>
                <a:gd name="connsiteX19" fmla="*/ 4465 w 10000"/>
                <a:gd name="connsiteY19" fmla="*/ 5172 h 10000"/>
                <a:gd name="connsiteX20" fmla="*/ 4591 w 10000"/>
                <a:gd name="connsiteY20" fmla="*/ 5086 h 10000"/>
                <a:gd name="connsiteX21" fmla="*/ 4654 w 10000"/>
                <a:gd name="connsiteY21" fmla="*/ 5086 h 10000"/>
                <a:gd name="connsiteX22" fmla="*/ 5031 w 10000"/>
                <a:gd name="connsiteY22" fmla="*/ 4914 h 10000"/>
                <a:gd name="connsiteX23" fmla="*/ 5094 w 10000"/>
                <a:gd name="connsiteY23" fmla="*/ 4914 h 10000"/>
                <a:gd name="connsiteX24" fmla="*/ 5283 w 10000"/>
                <a:gd name="connsiteY24" fmla="*/ 4741 h 10000"/>
                <a:gd name="connsiteX25" fmla="*/ 7233 w 10000"/>
                <a:gd name="connsiteY25" fmla="*/ 2931 h 10000"/>
                <a:gd name="connsiteX26" fmla="*/ 7736 w 10000"/>
                <a:gd name="connsiteY26" fmla="*/ 2414 h 10000"/>
                <a:gd name="connsiteX27" fmla="*/ 8428 w 10000"/>
                <a:gd name="connsiteY27" fmla="*/ 1724 h 10000"/>
                <a:gd name="connsiteX28" fmla="*/ 8994 w 10000"/>
                <a:gd name="connsiteY28" fmla="*/ 1121 h 10000"/>
                <a:gd name="connsiteX29" fmla="*/ 9245 w 10000"/>
                <a:gd name="connsiteY29" fmla="*/ 776 h 10000"/>
                <a:gd name="connsiteX30" fmla="*/ 9434 w 10000"/>
                <a:gd name="connsiteY30" fmla="*/ 517 h 10000"/>
                <a:gd name="connsiteX31" fmla="*/ 9686 w 10000"/>
                <a:gd name="connsiteY31" fmla="*/ 259 h 10000"/>
                <a:gd name="connsiteX32" fmla="*/ 10000 w 10000"/>
                <a:gd name="connsiteY32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3648 w 10000"/>
                <a:gd name="connsiteY15" fmla="*/ 6121 h 10000"/>
                <a:gd name="connsiteX16" fmla="*/ 3899 w 10000"/>
                <a:gd name="connsiteY16" fmla="*/ 5776 h 10000"/>
                <a:gd name="connsiteX17" fmla="*/ 4151 w 10000"/>
                <a:gd name="connsiteY17" fmla="*/ 5517 h 10000"/>
                <a:gd name="connsiteX18" fmla="*/ 4403 w 10000"/>
                <a:gd name="connsiteY18" fmla="*/ 5345 h 10000"/>
                <a:gd name="connsiteX19" fmla="*/ 4465 w 10000"/>
                <a:gd name="connsiteY19" fmla="*/ 5172 h 10000"/>
                <a:gd name="connsiteX20" fmla="*/ 4591 w 10000"/>
                <a:gd name="connsiteY20" fmla="*/ 5086 h 10000"/>
                <a:gd name="connsiteX21" fmla="*/ 4654 w 10000"/>
                <a:gd name="connsiteY21" fmla="*/ 5086 h 10000"/>
                <a:gd name="connsiteX22" fmla="*/ 5031 w 10000"/>
                <a:gd name="connsiteY22" fmla="*/ 4914 h 10000"/>
                <a:gd name="connsiteX23" fmla="*/ 5094 w 10000"/>
                <a:gd name="connsiteY23" fmla="*/ 4914 h 10000"/>
                <a:gd name="connsiteX24" fmla="*/ 7233 w 10000"/>
                <a:gd name="connsiteY24" fmla="*/ 2931 h 10000"/>
                <a:gd name="connsiteX25" fmla="*/ 7736 w 10000"/>
                <a:gd name="connsiteY25" fmla="*/ 2414 h 10000"/>
                <a:gd name="connsiteX26" fmla="*/ 8428 w 10000"/>
                <a:gd name="connsiteY26" fmla="*/ 1724 h 10000"/>
                <a:gd name="connsiteX27" fmla="*/ 8994 w 10000"/>
                <a:gd name="connsiteY27" fmla="*/ 1121 h 10000"/>
                <a:gd name="connsiteX28" fmla="*/ 9245 w 10000"/>
                <a:gd name="connsiteY28" fmla="*/ 776 h 10000"/>
                <a:gd name="connsiteX29" fmla="*/ 9434 w 10000"/>
                <a:gd name="connsiteY29" fmla="*/ 517 h 10000"/>
                <a:gd name="connsiteX30" fmla="*/ 9686 w 10000"/>
                <a:gd name="connsiteY30" fmla="*/ 259 h 10000"/>
                <a:gd name="connsiteX31" fmla="*/ 10000 w 10000"/>
                <a:gd name="connsiteY31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3648 w 10000"/>
                <a:gd name="connsiteY15" fmla="*/ 6121 h 10000"/>
                <a:gd name="connsiteX16" fmla="*/ 3899 w 10000"/>
                <a:gd name="connsiteY16" fmla="*/ 5776 h 10000"/>
                <a:gd name="connsiteX17" fmla="*/ 4151 w 10000"/>
                <a:gd name="connsiteY17" fmla="*/ 5517 h 10000"/>
                <a:gd name="connsiteX18" fmla="*/ 4403 w 10000"/>
                <a:gd name="connsiteY18" fmla="*/ 5345 h 10000"/>
                <a:gd name="connsiteX19" fmla="*/ 4465 w 10000"/>
                <a:gd name="connsiteY19" fmla="*/ 5172 h 10000"/>
                <a:gd name="connsiteX20" fmla="*/ 4591 w 10000"/>
                <a:gd name="connsiteY20" fmla="*/ 5086 h 10000"/>
                <a:gd name="connsiteX21" fmla="*/ 4654 w 10000"/>
                <a:gd name="connsiteY21" fmla="*/ 5086 h 10000"/>
                <a:gd name="connsiteX22" fmla="*/ 5031 w 10000"/>
                <a:gd name="connsiteY22" fmla="*/ 4914 h 10000"/>
                <a:gd name="connsiteX23" fmla="*/ 7233 w 10000"/>
                <a:gd name="connsiteY23" fmla="*/ 2931 h 10000"/>
                <a:gd name="connsiteX24" fmla="*/ 7736 w 10000"/>
                <a:gd name="connsiteY24" fmla="*/ 2414 h 10000"/>
                <a:gd name="connsiteX25" fmla="*/ 8428 w 10000"/>
                <a:gd name="connsiteY25" fmla="*/ 1724 h 10000"/>
                <a:gd name="connsiteX26" fmla="*/ 8994 w 10000"/>
                <a:gd name="connsiteY26" fmla="*/ 1121 h 10000"/>
                <a:gd name="connsiteX27" fmla="*/ 9245 w 10000"/>
                <a:gd name="connsiteY27" fmla="*/ 776 h 10000"/>
                <a:gd name="connsiteX28" fmla="*/ 9434 w 10000"/>
                <a:gd name="connsiteY28" fmla="*/ 517 h 10000"/>
                <a:gd name="connsiteX29" fmla="*/ 9686 w 10000"/>
                <a:gd name="connsiteY29" fmla="*/ 259 h 10000"/>
                <a:gd name="connsiteX30" fmla="*/ 10000 w 10000"/>
                <a:gd name="connsiteY30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3648 w 10000"/>
                <a:gd name="connsiteY15" fmla="*/ 6121 h 10000"/>
                <a:gd name="connsiteX16" fmla="*/ 3899 w 10000"/>
                <a:gd name="connsiteY16" fmla="*/ 5776 h 10000"/>
                <a:gd name="connsiteX17" fmla="*/ 4151 w 10000"/>
                <a:gd name="connsiteY17" fmla="*/ 5517 h 10000"/>
                <a:gd name="connsiteX18" fmla="*/ 4403 w 10000"/>
                <a:gd name="connsiteY18" fmla="*/ 5345 h 10000"/>
                <a:gd name="connsiteX19" fmla="*/ 4465 w 10000"/>
                <a:gd name="connsiteY19" fmla="*/ 5172 h 10000"/>
                <a:gd name="connsiteX20" fmla="*/ 4591 w 10000"/>
                <a:gd name="connsiteY20" fmla="*/ 5086 h 10000"/>
                <a:gd name="connsiteX21" fmla="*/ 4654 w 10000"/>
                <a:gd name="connsiteY21" fmla="*/ 5086 h 10000"/>
                <a:gd name="connsiteX22" fmla="*/ 7233 w 10000"/>
                <a:gd name="connsiteY22" fmla="*/ 2931 h 10000"/>
                <a:gd name="connsiteX23" fmla="*/ 7736 w 10000"/>
                <a:gd name="connsiteY23" fmla="*/ 2414 h 10000"/>
                <a:gd name="connsiteX24" fmla="*/ 8428 w 10000"/>
                <a:gd name="connsiteY24" fmla="*/ 1724 h 10000"/>
                <a:gd name="connsiteX25" fmla="*/ 8994 w 10000"/>
                <a:gd name="connsiteY25" fmla="*/ 1121 h 10000"/>
                <a:gd name="connsiteX26" fmla="*/ 9245 w 10000"/>
                <a:gd name="connsiteY26" fmla="*/ 776 h 10000"/>
                <a:gd name="connsiteX27" fmla="*/ 9434 w 10000"/>
                <a:gd name="connsiteY27" fmla="*/ 517 h 10000"/>
                <a:gd name="connsiteX28" fmla="*/ 9686 w 10000"/>
                <a:gd name="connsiteY28" fmla="*/ 259 h 10000"/>
                <a:gd name="connsiteX29" fmla="*/ 10000 w 10000"/>
                <a:gd name="connsiteY29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3648 w 10000"/>
                <a:gd name="connsiteY15" fmla="*/ 6121 h 10000"/>
                <a:gd name="connsiteX16" fmla="*/ 3899 w 10000"/>
                <a:gd name="connsiteY16" fmla="*/ 5776 h 10000"/>
                <a:gd name="connsiteX17" fmla="*/ 4151 w 10000"/>
                <a:gd name="connsiteY17" fmla="*/ 5517 h 10000"/>
                <a:gd name="connsiteX18" fmla="*/ 4403 w 10000"/>
                <a:gd name="connsiteY18" fmla="*/ 5345 h 10000"/>
                <a:gd name="connsiteX19" fmla="*/ 4465 w 10000"/>
                <a:gd name="connsiteY19" fmla="*/ 5172 h 10000"/>
                <a:gd name="connsiteX20" fmla="*/ 4591 w 10000"/>
                <a:gd name="connsiteY20" fmla="*/ 5086 h 10000"/>
                <a:gd name="connsiteX21" fmla="*/ 7233 w 10000"/>
                <a:gd name="connsiteY21" fmla="*/ 2931 h 10000"/>
                <a:gd name="connsiteX22" fmla="*/ 7736 w 10000"/>
                <a:gd name="connsiteY22" fmla="*/ 2414 h 10000"/>
                <a:gd name="connsiteX23" fmla="*/ 8428 w 10000"/>
                <a:gd name="connsiteY23" fmla="*/ 1724 h 10000"/>
                <a:gd name="connsiteX24" fmla="*/ 8994 w 10000"/>
                <a:gd name="connsiteY24" fmla="*/ 1121 h 10000"/>
                <a:gd name="connsiteX25" fmla="*/ 9245 w 10000"/>
                <a:gd name="connsiteY25" fmla="*/ 776 h 10000"/>
                <a:gd name="connsiteX26" fmla="*/ 9434 w 10000"/>
                <a:gd name="connsiteY26" fmla="*/ 517 h 10000"/>
                <a:gd name="connsiteX27" fmla="*/ 9686 w 10000"/>
                <a:gd name="connsiteY27" fmla="*/ 259 h 10000"/>
                <a:gd name="connsiteX28" fmla="*/ 10000 w 10000"/>
                <a:gd name="connsiteY28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3648 w 10000"/>
                <a:gd name="connsiteY15" fmla="*/ 6121 h 10000"/>
                <a:gd name="connsiteX16" fmla="*/ 3899 w 10000"/>
                <a:gd name="connsiteY16" fmla="*/ 5776 h 10000"/>
                <a:gd name="connsiteX17" fmla="*/ 4151 w 10000"/>
                <a:gd name="connsiteY17" fmla="*/ 5517 h 10000"/>
                <a:gd name="connsiteX18" fmla="*/ 4403 w 10000"/>
                <a:gd name="connsiteY18" fmla="*/ 5345 h 10000"/>
                <a:gd name="connsiteX19" fmla="*/ 4465 w 10000"/>
                <a:gd name="connsiteY19" fmla="*/ 5172 h 10000"/>
                <a:gd name="connsiteX20" fmla="*/ 7233 w 10000"/>
                <a:gd name="connsiteY20" fmla="*/ 2931 h 10000"/>
                <a:gd name="connsiteX21" fmla="*/ 7736 w 10000"/>
                <a:gd name="connsiteY21" fmla="*/ 2414 h 10000"/>
                <a:gd name="connsiteX22" fmla="*/ 8428 w 10000"/>
                <a:gd name="connsiteY22" fmla="*/ 1724 h 10000"/>
                <a:gd name="connsiteX23" fmla="*/ 8994 w 10000"/>
                <a:gd name="connsiteY23" fmla="*/ 1121 h 10000"/>
                <a:gd name="connsiteX24" fmla="*/ 9245 w 10000"/>
                <a:gd name="connsiteY24" fmla="*/ 776 h 10000"/>
                <a:gd name="connsiteX25" fmla="*/ 9434 w 10000"/>
                <a:gd name="connsiteY25" fmla="*/ 517 h 10000"/>
                <a:gd name="connsiteX26" fmla="*/ 9686 w 10000"/>
                <a:gd name="connsiteY26" fmla="*/ 259 h 10000"/>
                <a:gd name="connsiteX27" fmla="*/ 10000 w 10000"/>
                <a:gd name="connsiteY27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3648 w 10000"/>
                <a:gd name="connsiteY15" fmla="*/ 6121 h 10000"/>
                <a:gd name="connsiteX16" fmla="*/ 3899 w 10000"/>
                <a:gd name="connsiteY16" fmla="*/ 5776 h 10000"/>
                <a:gd name="connsiteX17" fmla="*/ 4151 w 10000"/>
                <a:gd name="connsiteY17" fmla="*/ 5517 h 10000"/>
                <a:gd name="connsiteX18" fmla="*/ 4403 w 10000"/>
                <a:gd name="connsiteY18" fmla="*/ 5345 h 10000"/>
                <a:gd name="connsiteX19" fmla="*/ 7233 w 10000"/>
                <a:gd name="connsiteY19" fmla="*/ 2931 h 10000"/>
                <a:gd name="connsiteX20" fmla="*/ 7736 w 10000"/>
                <a:gd name="connsiteY20" fmla="*/ 2414 h 10000"/>
                <a:gd name="connsiteX21" fmla="*/ 8428 w 10000"/>
                <a:gd name="connsiteY21" fmla="*/ 1724 h 10000"/>
                <a:gd name="connsiteX22" fmla="*/ 8994 w 10000"/>
                <a:gd name="connsiteY22" fmla="*/ 1121 h 10000"/>
                <a:gd name="connsiteX23" fmla="*/ 9245 w 10000"/>
                <a:gd name="connsiteY23" fmla="*/ 776 h 10000"/>
                <a:gd name="connsiteX24" fmla="*/ 9434 w 10000"/>
                <a:gd name="connsiteY24" fmla="*/ 517 h 10000"/>
                <a:gd name="connsiteX25" fmla="*/ 9686 w 10000"/>
                <a:gd name="connsiteY25" fmla="*/ 259 h 10000"/>
                <a:gd name="connsiteX26" fmla="*/ 10000 w 10000"/>
                <a:gd name="connsiteY26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3648 w 10000"/>
                <a:gd name="connsiteY15" fmla="*/ 6121 h 10000"/>
                <a:gd name="connsiteX16" fmla="*/ 3899 w 10000"/>
                <a:gd name="connsiteY16" fmla="*/ 5776 h 10000"/>
                <a:gd name="connsiteX17" fmla="*/ 4151 w 10000"/>
                <a:gd name="connsiteY17" fmla="*/ 5517 h 10000"/>
                <a:gd name="connsiteX18" fmla="*/ 7233 w 10000"/>
                <a:gd name="connsiteY18" fmla="*/ 2931 h 10000"/>
                <a:gd name="connsiteX19" fmla="*/ 7736 w 10000"/>
                <a:gd name="connsiteY19" fmla="*/ 2414 h 10000"/>
                <a:gd name="connsiteX20" fmla="*/ 8428 w 10000"/>
                <a:gd name="connsiteY20" fmla="*/ 1724 h 10000"/>
                <a:gd name="connsiteX21" fmla="*/ 8994 w 10000"/>
                <a:gd name="connsiteY21" fmla="*/ 1121 h 10000"/>
                <a:gd name="connsiteX22" fmla="*/ 9245 w 10000"/>
                <a:gd name="connsiteY22" fmla="*/ 776 h 10000"/>
                <a:gd name="connsiteX23" fmla="*/ 9434 w 10000"/>
                <a:gd name="connsiteY23" fmla="*/ 517 h 10000"/>
                <a:gd name="connsiteX24" fmla="*/ 9686 w 10000"/>
                <a:gd name="connsiteY24" fmla="*/ 259 h 10000"/>
                <a:gd name="connsiteX25" fmla="*/ 10000 w 10000"/>
                <a:gd name="connsiteY25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3648 w 10000"/>
                <a:gd name="connsiteY15" fmla="*/ 6121 h 10000"/>
                <a:gd name="connsiteX16" fmla="*/ 3899 w 10000"/>
                <a:gd name="connsiteY16" fmla="*/ 5776 h 10000"/>
                <a:gd name="connsiteX17" fmla="*/ 7233 w 10000"/>
                <a:gd name="connsiteY17" fmla="*/ 2931 h 10000"/>
                <a:gd name="connsiteX18" fmla="*/ 7736 w 10000"/>
                <a:gd name="connsiteY18" fmla="*/ 2414 h 10000"/>
                <a:gd name="connsiteX19" fmla="*/ 8428 w 10000"/>
                <a:gd name="connsiteY19" fmla="*/ 1724 h 10000"/>
                <a:gd name="connsiteX20" fmla="*/ 8994 w 10000"/>
                <a:gd name="connsiteY20" fmla="*/ 1121 h 10000"/>
                <a:gd name="connsiteX21" fmla="*/ 9245 w 10000"/>
                <a:gd name="connsiteY21" fmla="*/ 776 h 10000"/>
                <a:gd name="connsiteX22" fmla="*/ 9434 w 10000"/>
                <a:gd name="connsiteY22" fmla="*/ 517 h 10000"/>
                <a:gd name="connsiteX23" fmla="*/ 9686 w 10000"/>
                <a:gd name="connsiteY23" fmla="*/ 259 h 10000"/>
                <a:gd name="connsiteX24" fmla="*/ 10000 w 10000"/>
                <a:gd name="connsiteY24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3648 w 10000"/>
                <a:gd name="connsiteY15" fmla="*/ 6121 h 10000"/>
                <a:gd name="connsiteX16" fmla="*/ 7233 w 10000"/>
                <a:gd name="connsiteY16" fmla="*/ 2931 h 10000"/>
                <a:gd name="connsiteX17" fmla="*/ 7736 w 10000"/>
                <a:gd name="connsiteY17" fmla="*/ 2414 h 10000"/>
                <a:gd name="connsiteX18" fmla="*/ 8428 w 10000"/>
                <a:gd name="connsiteY18" fmla="*/ 1724 h 10000"/>
                <a:gd name="connsiteX19" fmla="*/ 8994 w 10000"/>
                <a:gd name="connsiteY19" fmla="*/ 1121 h 10000"/>
                <a:gd name="connsiteX20" fmla="*/ 9245 w 10000"/>
                <a:gd name="connsiteY20" fmla="*/ 776 h 10000"/>
                <a:gd name="connsiteX21" fmla="*/ 9434 w 10000"/>
                <a:gd name="connsiteY21" fmla="*/ 517 h 10000"/>
                <a:gd name="connsiteX22" fmla="*/ 9686 w 10000"/>
                <a:gd name="connsiteY22" fmla="*/ 259 h 10000"/>
                <a:gd name="connsiteX23" fmla="*/ 10000 w 10000"/>
                <a:gd name="connsiteY23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3396 w 10000"/>
                <a:gd name="connsiteY14" fmla="*/ 6379 h 10000"/>
                <a:gd name="connsiteX15" fmla="*/ 7233 w 10000"/>
                <a:gd name="connsiteY15" fmla="*/ 2931 h 10000"/>
                <a:gd name="connsiteX16" fmla="*/ 7736 w 10000"/>
                <a:gd name="connsiteY16" fmla="*/ 2414 h 10000"/>
                <a:gd name="connsiteX17" fmla="*/ 8428 w 10000"/>
                <a:gd name="connsiteY17" fmla="*/ 1724 h 10000"/>
                <a:gd name="connsiteX18" fmla="*/ 8994 w 10000"/>
                <a:gd name="connsiteY18" fmla="*/ 1121 h 10000"/>
                <a:gd name="connsiteX19" fmla="*/ 9245 w 10000"/>
                <a:gd name="connsiteY19" fmla="*/ 776 h 10000"/>
                <a:gd name="connsiteX20" fmla="*/ 9434 w 10000"/>
                <a:gd name="connsiteY20" fmla="*/ 517 h 10000"/>
                <a:gd name="connsiteX21" fmla="*/ 9686 w 10000"/>
                <a:gd name="connsiteY21" fmla="*/ 259 h 10000"/>
                <a:gd name="connsiteX22" fmla="*/ 10000 w 10000"/>
                <a:gd name="connsiteY22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3208 w 10000"/>
                <a:gd name="connsiteY13" fmla="*/ 6552 h 10000"/>
                <a:gd name="connsiteX14" fmla="*/ 7233 w 10000"/>
                <a:gd name="connsiteY14" fmla="*/ 2931 h 10000"/>
                <a:gd name="connsiteX15" fmla="*/ 7736 w 10000"/>
                <a:gd name="connsiteY15" fmla="*/ 2414 h 10000"/>
                <a:gd name="connsiteX16" fmla="*/ 8428 w 10000"/>
                <a:gd name="connsiteY16" fmla="*/ 1724 h 10000"/>
                <a:gd name="connsiteX17" fmla="*/ 8994 w 10000"/>
                <a:gd name="connsiteY17" fmla="*/ 1121 h 10000"/>
                <a:gd name="connsiteX18" fmla="*/ 9245 w 10000"/>
                <a:gd name="connsiteY18" fmla="*/ 776 h 10000"/>
                <a:gd name="connsiteX19" fmla="*/ 9434 w 10000"/>
                <a:gd name="connsiteY19" fmla="*/ 517 h 10000"/>
                <a:gd name="connsiteX20" fmla="*/ 9686 w 10000"/>
                <a:gd name="connsiteY20" fmla="*/ 259 h 10000"/>
                <a:gd name="connsiteX21" fmla="*/ 10000 w 10000"/>
                <a:gd name="connsiteY21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2893 w 10000"/>
                <a:gd name="connsiteY12" fmla="*/ 6810 h 10000"/>
                <a:gd name="connsiteX13" fmla="*/ 7233 w 10000"/>
                <a:gd name="connsiteY13" fmla="*/ 2931 h 10000"/>
                <a:gd name="connsiteX14" fmla="*/ 7736 w 10000"/>
                <a:gd name="connsiteY14" fmla="*/ 2414 h 10000"/>
                <a:gd name="connsiteX15" fmla="*/ 8428 w 10000"/>
                <a:gd name="connsiteY15" fmla="*/ 1724 h 10000"/>
                <a:gd name="connsiteX16" fmla="*/ 8994 w 10000"/>
                <a:gd name="connsiteY16" fmla="*/ 1121 h 10000"/>
                <a:gd name="connsiteX17" fmla="*/ 9245 w 10000"/>
                <a:gd name="connsiteY17" fmla="*/ 776 h 10000"/>
                <a:gd name="connsiteX18" fmla="*/ 9434 w 10000"/>
                <a:gd name="connsiteY18" fmla="*/ 517 h 10000"/>
                <a:gd name="connsiteX19" fmla="*/ 9686 w 10000"/>
                <a:gd name="connsiteY19" fmla="*/ 259 h 10000"/>
                <a:gd name="connsiteX20" fmla="*/ 10000 w 10000"/>
                <a:gd name="connsiteY20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2704 w 10000"/>
                <a:gd name="connsiteY11" fmla="*/ 7069 h 10000"/>
                <a:gd name="connsiteX12" fmla="*/ 7233 w 10000"/>
                <a:gd name="connsiteY12" fmla="*/ 2931 h 10000"/>
                <a:gd name="connsiteX13" fmla="*/ 7736 w 10000"/>
                <a:gd name="connsiteY13" fmla="*/ 2414 h 10000"/>
                <a:gd name="connsiteX14" fmla="*/ 8428 w 10000"/>
                <a:gd name="connsiteY14" fmla="*/ 1724 h 10000"/>
                <a:gd name="connsiteX15" fmla="*/ 8994 w 10000"/>
                <a:gd name="connsiteY15" fmla="*/ 1121 h 10000"/>
                <a:gd name="connsiteX16" fmla="*/ 9245 w 10000"/>
                <a:gd name="connsiteY16" fmla="*/ 776 h 10000"/>
                <a:gd name="connsiteX17" fmla="*/ 9434 w 10000"/>
                <a:gd name="connsiteY17" fmla="*/ 517 h 10000"/>
                <a:gd name="connsiteX18" fmla="*/ 9686 w 10000"/>
                <a:gd name="connsiteY18" fmla="*/ 259 h 10000"/>
                <a:gd name="connsiteX19" fmla="*/ 10000 w 10000"/>
                <a:gd name="connsiteY19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2390 w 10000"/>
                <a:gd name="connsiteY10" fmla="*/ 7328 h 10000"/>
                <a:gd name="connsiteX11" fmla="*/ 7233 w 10000"/>
                <a:gd name="connsiteY11" fmla="*/ 2931 h 10000"/>
                <a:gd name="connsiteX12" fmla="*/ 7736 w 10000"/>
                <a:gd name="connsiteY12" fmla="*/ 2414 h 10000"/>
                <a:gd name="connsiteX13" fmla="*/ 8428 w 10000"/>
                <a:gd name="connsiteY13" fmla="*/ 1724 h 10000"/>
                <a:gd name="connsiteX14" fmla="*/ 8994 w 10000"/>
                <a:gd name="connsiteY14" fmla="*/ 1121 h 10000"/>
                <a:gd name="connsiteX15" fmla="*/ 9245 w 10000"/>
                <a:gd name="connsiteY15" fmla="*/ 776 h 10000"/>
                <a:gd name="connsiteX16" fmla="*/ 9434 w 10000"/>
                <a:gd name="connsiteY16" fmla="*/ 517 h 10000"/>
                <a:gd name="connsiteX17" fmla="*/ 9686 w 10000"/>
                <a:gd name="connsiteY17" fmla="*/ 259 h 10000"/>
                <a:gd name="connsiteX18" fmla="*/ 10000 w 10000"/>
                <a:gd name="connsiteY18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2138 w 10000"/>
                <a:gd name="connsiteY9" fmla="*/ 7586 h 10000"/>
                <a:gd name="connsiteX10" fmla="*/ 7233 w 10000"/>
                <a:gd name="connsiteY10" fmla="*/ 2931 h 10000"/>
                <a:gd name="connsiteX11" fmla="*/ 7736 w 10000"/>
                <a:gd name="connsiteY11" fmla="*/ 2414 h 10000"/>
                <a:gd name="connsiteX12" fmla="*/ 8428 w 10000"/>
                <a:gd name="connsiteY12" fmla="*/ 1724 h 10000"/>
                <a:gd name="connsiteX13" fmla="*/ 8994 w 10000"/>
                <a:gd name="connsiteY13" fmla="*/ 1121 h 10000"/>
                <a:gd name="connsiteX14" fmla="*/ 9245 w 10000"/>
                <a:gd name="connsiteY14" fmla="*/ 776 h 10000"/>
                <a:gd name="connsiteX15" fmla="*/ 9434 w 10000"/>
                <a:gd name="connsiteY15" fmla="*/ 517 h 10000"/>
                <a:gd name="connsiteX16" fmla="*/ 9686 w 10000"/>
                <a:gd name="connsiteY16" fmla="*/ 259 h 10000"/>
                <a:gd name="connsiteX17" fmla="*/ 10000 w 10000"/>
                <a:gd name="connsiteY17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1950 w 10000"/>
                <a:gd name="connsiteY8" fmla="*/ 7845 h 10000"/>
                <a:gd name="connsiteX9" fmla="*/ 7233 w 10000"/>
                <a:gd name="connsiteY9" fmla="*/ 2931 h 10000"/>
                <a:gd name="connsiteX10" fmla="*/ 7736 w 10000"/>
                <a:gd name="connsiteY10" fmla="*/ 2414 h 10000"/>
                <a:gd name="connsiteX11" fmla="*/ 8428 w 10000"/>
                <a:gd name="connsiteY11" fmla="*/ 1724 h 10000"/>
                <a:gd name="connsiteX12" fmla="*/ 8994 w 10000"/>
                <a:gd name="connsiteY12" fmla="*/ 1121 h 10000"/>
                <a:gd name="connsiteX13" fmla="*/ 9245 w 10000"/>
                <a:gd name="connsiteY13" fmla="*/ 776 h 10000"/>
                <a:gd name="connsiteX14" fmla="*/ 9434 w 10000"/>
                <a:gd name="connsiteY14" fmla="*/ 517 h 10000"/>
                <a:gd name="connsiteX15" fmla="*/ 9686 w 10000"/>
                <a:gd name="connsiteY15" fmla="*/ 259 h 10000"/>
                <a:gd name="connsiteX16" fmla="*/ 10000 w 10000"/>
                <a:gd name="connsiteY16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1698 w 10000"/>
                <a:gd name="connsiteY7" fmla="*/ 8103 h 10000"/>
                <a:gd name="connsiteX8" fmla="*/ 7233 w 10000"/>
                <a:gd name="connsiteY8" fmla="*/ 2931 h 10000"/>
                <a:gd name="connsiteX9" fmla="*/ 7736 w 10000"/>
                <a:gd name="connsiteY9" fmla="*/ 2414 h 10000"/>
                <a:gd name="connsiteX10" fmla="*/ 8428 w 10000"/>
                <a:gd name="connsiteY10" fmla="*/ 1724 h 10000"/>
                <a:gd name="connsiteX11" fmla="*/ 8994 w 10000"/>
                <a:gd name="connsiteY11" fmla="*/ 1121 h 10000"/>
                <a:gd name="connsiteX12" fmla="*/ 9245 w 10000"/>
                <a:gd name="connsiteY12" fmla="*/ 776 h 10000"/>
                <a:gd name="connsiteX13" fmla="*/ 9434 w 10000"/>
                <a:gd name="connsiteY13" fmla="*/ 517 h 10000"/>
                <a:gd name="connsiteX14" fmla="*/ 9686 w 10000"/>
                <a:gd name="connsiteY14" fmla="*/ 259 h 10000"/>
                <a:gd name="connsiteX15" fmla="*/ 10000 w 10000"/>
                <a:gd name="connsiteY15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447 w 10000"/>
                <a:gd name="connsiteY6" fmla="*/ 8448 h 10000"/>
                <a:gd name="connsiteX7" fmla="*/ 7233 w 10000"/>
                <a:gd name="connsiteY7" fmla="*/ 2931 h 10000"/>
                <a:gd name="connsiteX8" fmla="*/ 7736 w 10000"/>
                <a:gd name="connsiteY8" fmla="*/ 2414 h 10000"/>
                <a:gd name="connsiteX9" fmla="*/ 8428 w 10000"/>
                <a:gd name="connsiteY9" fmla="*/ 1724 h 10000"/>
                <a:gd name="connsiteX10" fmla="*/ 8994 w 10000"/>
                <a:gd name="connsiteY10" fmla="*/ 1121 h 10000"/>
                <a:gd name="connsiteX11" fmla="*/ 9245 w 10000"/>
                <a:gd name="connsiteY11" fmla="*/ 776 h 10000"/>
                <a:gd name="connsiteX12" fmla="*/ 9434 w 10000"/>
                <a:gd name="connsiteY12" fmla="*/ 517 h 10000"/>
                <a:gd name="connsiteX13" fmla="*/ 9686 w 10000"/>
                <a:gd name="connsiteY13" fmla="*/ 259 h 10000"/>
                <a:gd name="connsiteX14" fmla="*/ 10000 w 10000"/>
                <a:gd name="connsiteY14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7233 w 10000"/>
                <a:gd name="connsiteY6" fmla="*/ 2931 h 10000"/>
                <a:gd name="connsiteX7" fmla="*/ 7736 w 10000"/>
                <a:gd name="connsiteY7" fmla="*/ 2414 h 10000"/>
                <a:gd name="connsiteX8" fmla="*/ 8428 w 10000"/>
                <a:gd name="connsiteY8" fmla="*/ 1724 h 10000"/>
                <a:gd name="connsiteX9" fmla="*/ 8994 w 10000"/>
                <a:gd name="connsiteY9" fmla="*/ 1121 h 10000"/>
                <a:gd name="connsiteX10" fmla="*/ 9245 w 10000"/>
                <a:gd name="connsiteY10" fmla="*/ 776 h 10000"/>
                <a:gd name="connsiteX11" fmla="*/ 9434 w 10000"/>
                <a:gd name="connsiteY11" fmla="*/ 517 h 10000"/>
                <a:gd name="connsiteX12" fmla="*/ 9686 w 10000"/>
                <a:gd name="connsiteY12" fmla="*/ 259 h 10000"/>
                <a:gd name="connsiteX13" fmla="*/ 10000 w 10000"/>
                <a:gd name="connsiteY13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1014 w 10000"/>
                <a:gd name="connsiteY6" fmla="*/ 9130 h 10000"/>
                <a:gd name="connsiteX7" fmla="*/ 7233 w 10000"/>
                <a:gd name="connsiteY7" fmla="*/ 2931 h 10000"/>
                <a:gd name="connsiteX8" fmla="*/ 7736 w 10000"/>
                <a:gd name="connsiteY8" fmla="*/ 2414 h 10000"/>
                <a:gd name="connsiteX9" fmla="*/ 8428 w 10000"/>
                <a:gd name="connsiteY9" fmla="*/ 1724 h 10000"/>
                <a:gd name="connsiteX10" fmla="*/ 8994 w 10000"/>
                <a:gd name="connsiteY10" fmla="*/ 1121 h 10000"/>
                <a:gd name="connsiteX11" fmla="*/ 9245 w 10000"/>
                <a:gd name="connsiteY11" fmla="*/ 776 h 10000"/>
                <a:gd name="connsiteX12" fmla="*/ 9434 w 10000"/>
                <a:gd name="connsiteY12" fmla="*/ 517 h 10000"/>
                <a:gd name="connsiteX13" fmla="*/ 9686 w 10000"/>
                <a:gd name="connsiteY13" fmla="*/ 259 h 10000"/>
                <a:gd name="connsiteX14" fmla="*/ 10000 w 10000"/>
                <a:gd name="connsiteY14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1132 w 10000"/>
                <a:gd name="connsiteY5" fmla="*/ 8707 h 10000"/>
                <a:gd name="connsiteX6" fmla="*/ 7233 w 10000"/>
                <a:gd name="connsiteY6" fmla="*/ 2931 h 10000"/>
                <a:gd name="connsiteX7" fmla="*/ 7736 w 10000"/>
                <a:gd name="connsiteY7" fmla="*/ 2414 h 10000"/>
                <a:gd name="connsiteX8" fmla="*/ 8428 w 10000"/>
                <a:gd name="connsiteY8" fmla="*/ 1724 h 10000"/>
                <a:gd name="connsiteX9" fmla="*/ 8994 w 10000"/>
                <a:gd name="connsiteY9" fmla="*/ 1121 h 10000"/>
                <a:gd name="connsiteX10" fmla="*/ 9245 w 10000"/>
                <a:gd name="connsiteY10" fmla="*/ 776 h 10000"/>
                <a:gd name="connsiteX11" fmla="*/ 9434 w 10000"/>
                <a:gd name="connsiteY11" fmla="*/ 517 h 10000"/>
                <a:gd name="connsiteX12" fmla="*/ 9686 w 10000"/>
                <a:gd name="connsiteY12" fmla="*/ 259 h 10000"/>
                <a:gd name="connsiteX13" fmla="*/ 10000 w 10000"/>
                <a:gd name="connsiteY13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881 w 10000"/>
                <a:gd name="connsiteY4" fmla="*/ 8966 h 10000"/>
                <a:gd name="connsiteX5" fmla="*/ 7233 w 10000"/>
                <a:gd name="connsiteY5" fmla="*/ 2931 h 10000"/>
                <a:gd name="connsiteX6" fmla="*/ 7736 w 10000"/>
                <a:gd name="connsiteY6" fmla="*/ 2414 h 10000"/>
                <a:gd name="connsiteX7" fmla="*/ 8428 w 10000"/>
                <a:gd name="connsiteY7" fmla="*/ 1724 h 10000"/>
                <a:gd name="connsiteX8" fmla="*/ 8994 w 10000"/>
                <a:gd name="connsiteY8" fmla="*/ 1121 h 10000"/>
                <a:gd name="connsiteX9" fmla="*/ 9245 w 10000"/>
                <a:gd name="connsiteY9" fmla="*/ 776 h 10000"/>
                <a:gd name="connsiteX10" fmla="*/ 9434 w 10000"/>
                <a:gd name="connsiteY10" fmla="*/ 517 h 10000"/>
                <a:gd name="connsiteX11" fmla="*/ 9686 w 10000"/>
                <a:gd name="connsiteY11" fmla="*/ 259 h 10000"/>
                <a:gd name="connsiteX12" fmla="*/ 10000 w 10000"/>
                <a:gd name="connsiteY12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692 w 10000"/>
                <a:gd name="connsiteY3" fmla="*/ 9224 h 10000"/>
                <a:gd name="connsiteX4" fmla="*/ 7233 w 10000"/>
                <a:gd name="connsiteY4" fmla="*/ 2931 h 10000"/>
                <a:gd name="connsiteX5" fmla="*/ 7736 w 10000"/>
                <a:gd name="connsiteY5" fmla="*/ 2414 h 10000"/>
                <a:gd name="connsiteX6" fmla="*/ 8428 w 10000"/>
                <a:gd name="connsiteY6" fmla="*/ 1724 h 10000"/>
                <a:gd name="connsiteX7" fmla="*/ 8994 w 10000"/>
                <a:gd name="connsiteY7" fmla="*/ 1121 h 10000"/>
                <a:gd name="connsiteX8" fmla="*/ 9245 w 10000"/>
                <a:gd name="connsiteY8" fmla="*/ 776 h 10000"/>
                <a:gd name="connsiteX9" fmla="*/ 9434 w 10000"/>
                <a:gd name="connsiteY9" fmla="*/ 517 h 10000"/>
                <a:gd name="connsiteX10" fmla="*/ 9686 w 10000"/>
                <a:gd name="connsiteY10" fmla="*/ 259 h 10000"/>
                <a:gd name="connsiteX11" fmla="*/ 10000 w 10000"/>
                <a:gd name="connsiteY11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440 w 10000"/>
                <a:gd name="connsiteY2" fmla="*/ 9483 h 10000"/>
                <a:gd name="connsiteX3" fmla="*/ 7233 w 10000"/>
                <a:gd name="connsiteY3" fmla="*/ 2931 h 10000"/>
                <a:gd name="connsiteX4" fmla="*/ 7736 w 10000"/>
                <a:gd name="connsiteY4" fmla="*/ 2414 h 10000"/>
                <a:gd name="connsiteX5" fmla="*/ 8428 w 10000"/>
                <a:gd name="connsiteY5" fmla="*/ 1724 h 10000"/>
                <a:gd name="connsiteX6" fmla="*/ 8994 w 10000"/>
                <a:gd name="connsiteY6" fmla="*/ 1121 h 10000"/>
                <a:gd name="connsiteX7" fmla="*/ 9245 w 10000"/>
                <a:gd name="connsiteY7" fmla="*/ 776 h 10000"/>
                <a:gd name="connsiteX8" fmla="*/ 9434 w 10000"/>
                <a:gd name="connsiteY8" fmla="*/ 517 h 10000"/>
                <a:gd name="connsiteX9" fmla="*/ 9686 w 10000"/>
                <a:gd name="connsiteY9" fmla="*/ 259 h 10000"/>
                <a:gd name="connsiteX10" fmla="*/ 10000 w 10000"/>
                <a:gd name="connsiteY10" fmla="*/ 0 h 10000"/>
                <a:gd name="connsiteX0" fmla="*/ 0 w 10000"/>
                <a:gd name="connsiteY0" fmla="*/ 10000 h 10000"/>
                <a:gd name="connsiteX1" fmla="*/ 189 w 10000"/>
                <a:gd name="connsiteY1" fmla="*/ 9741 h 10000"/>
                <a:gd name="connsiteX2" fmla="*/ 7233 w 10000"/>
                <a:gd name="connsiteY2" fmla="*/ 2931 h 10000"/>
                <a:gd name="connsiteX3" fmla="*/ 7736 w 10000"/>
                <a:gd name="connsiteY3" fmla="*/ 2414 h 10000"/>
                <a:gd name="connsiteX4" fmla="*/ 8428 w 10000"/>
                <a:gd name="connsiteY4" fmla="*/ 1724 h 10000"/>
                <a:gd name="connsiteX5" fmla="*/ 8994 w 10000"/>
                <a:gd name="connsiteY5" fmla="*/ 1121 h 10000"/>
                <a:gd name="connsiteX6" fmla="*/ 9245 w 10000"/>
                <a:gd name="connsiteY6" fmla="*/ 776 h 10000"/>
                <a:gd name="connsiteX7" fmla="*/ 9434 w 10000"/>
                <a:gd name="connsiteY7" fmla="*/ 517 h 10000"/>
                <a:gd name="connsiteX8" fmla="*/ 9686 w 10000"/>
                <a:gd name="connsiteY8" fmla="*/ 259 h 10000"/>
                <a:gd name="connsiteX9" fmla="*/ 10000 w 10000"/>
                <a:gd name="connsiteY9" fmla="*/ 0 h 10000"/>
                <a:gd name="connsiteX0" fmla="*/ 0 w 10000"/>
                <a:gd name="connsiteY0" fmla="*/ 10000 h 10000"/>
                <a:gd name="connsiteX1" fmla="*/ 7233 w 10000"/>
                <a:gd name="connsiteY1" fmla="*/ 2931 h 10000"/>
                <a:gd name="connsiteX2" fmla="*/ 7736 w 10000"/>
                <a:gd name="connsiteY2" fmla="*/ 2414 h 10000"/>
                <a:gd name="connsiteX3" fmla="*/ 8428 w 10000"/>
                <a:gd name="connsiteY3" fmla="*/ 1724 h 10000"/>
                <a:gd name="connsiteX4" fmla="*/ 8994 w 10000"/>
                <a:gd name="connsiteY4" fmla="*/ 1121 h 10000"/>
                <a:gd name="connsiteX5" fmla="*/ 9245 w 10000"/>
                <a:gd name="connsiteY5" fmla="*/ 776 h 10000"/>
                <a:gd name="connsiteX6" fmla="*/ 9434 w 10000"/>
                <a:gd name="connsiteY6" fmla="*/ 517 h 10000"/>
                <a:gd name="connsiteX7" fmla="*/ 9686 w 10000"/>
                <a:gd name="connsiteY7" fmla="*/ 259 h 10000"/>
                <a:gd name="connsiteX8" fmla="*/ 10000 w 10000"/>
                <a:gd name="connsiteY8" fmla="*/ 0 h 10000"/>
                <a:gd name="connsiteX0" fmla="*/ 0 w 2767"/>
                <a:gd name="connsiteY0" fmla="*/ 2931 h 2931"/>
                <a:gd name="connsiteX1" fmla="*/ 503 w 2767"/>
                <a:gd name="connsiteY1" fmla="*/ 2414 h 2931"/>
                <a:gd name="connsiteX2" fmla="*/ 1195 w 2767"/>
                <a:gd name="connsiteY2" fmla="*/ 1724 h 2931"/>
                <a:gd name="connsiteX3" fmla="*/ 1761 w 2767"/>
                <a:gd name="connsiteY3" fmla="*/ 1121 h 2931"/>
                <a:gd name="connsiteX4" fmla="*/ 2012 w 2767"/>
                <a:gd name="connsiteY4" fmla="*/ 776 h 2931"/>
                <a:gd name="connsiteX5" fmla="*/ 2201 w 2767"/>
                <a:gd name="connsiteY5" fmla="*/ 517 h 2931"/>
                <a:gd name="connsiteX6" fmla="*/ 2453 w 2767"/>
                <a:gd name="connsiteY6" fmla="*/ 259 h 2931"/>
                <a:gd name="connsiteX7" fmla="*/ 2767 w 2767"/>
                <a:gd name="connsiteY7" fmla="*/ 0 h 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7" h="2931">
                  <a:moveTo>
                    <a:pt x="0" y="2931"/>
                  </a:moveTo>
                  <a:lnTo>
                    <a:pt x="503" y="2414"/>
                  </a:lnTo>
                  <a:lnTo>
                    <a:pt x="1195" y="1724"/>
                  </a:lnTo>
                  <a:lnTo>
                    <a:pt x="1761" y="1121"/>
                  </a:lnTo>
                  <a:lnTo>
                    <a:pt x="2012" y="776"/>
                  </a:lnTo>
                  <a:lnTo>
                    <a:pt x="2201" y="517"/>
                  </a:lnTo>
                  <a:lnTo>
                    <a:pt x="2453" y="259"/>
                  </a:lnTo>
                  <a:lnTo>
                    <a:pt x="2767" y="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78" name="Freeform 617"/>
            <p:cNvSpPr>
              <a:spLocks/>
            </p:cNvSpPr>
            <p:nvPr/>
          </p:nvSpPr>
          <p:spPr bwMode="auto">
            <a:xfrm>
              <a:off x="5205767" y="2939499"/>
              <a:ext cx="364042" cy="542075"/>
            </a:xfrm>
            <a:custGeom>
              <a:avLst/>
              <a:gdLst>
                <a:gd name="T0" fmla="*/ 0 w 137"/>
                <a:gd name="T1" fmla="*/ 0 h 204"/>
                <a:gd name="T2" fmla="*/ 4 w 137"/>
                <a:gd name="T3" fmla="*/ 4 h 204"/>
                <a:gd name="T4" fmla="*/ 6 w 137"/>
                <a:gd name="T5" fmla="*/ 8 h 204"/>
                <a:gd name="T6" fmla="*/ 7 w 137"/>
                <a:gd name="T7" fmla="*/ 10 h 204"/>
                <a:gd name="T8" fmla="*/ 9 w 137"/>
                <a:gd name="T9" fmla="*/ 13 h 204"/>
                <a:gd name="T10" fmla="*/ 10 w 137"/>
                <a:gd name="T11" fmla="*/ 17 h 204"/>
                <a:gd name="T12" fmla="*/ 11 w 137"/>
                <a:gd name="T13" fmla="*/ 20 h 204"/>
                <a:gd name="T14" fmla="*/ 13 w 137"/>
                <a:gd name="T15" fmla="*/ 23 h 204"/>
                <a:gd name="T16" fmla="*/ 14 w 137"/>
                <a:gd name="T17" fmla="*/ 27 h 204"/>
                <a:gd name="T18" fmla="*/ 16 w 137"/>
                <a:gd name="T19" fmla="*/ 33 h 204"/>
                <a:gd name="T20" fmla="*/ 19 w 137"/>
                <a:gd name="T21" fmla="*/ 40 h 204"/>
                <a:gd name="T22" fmla="*/ 20 w 137"/>
                <a:gd name="T23" fmla="*/ 43 h 204"/>
                <a:gd name="T24" fmla="*/ 22 w 137"/>
                <a:gd name="T25" fmla="*/ 48 h 204"/>
                <a:gd name="T26" fmla="*/ 23 w 137"/>
                <a:gd name="T27" fmla="*/ 51 h 204"/>
                <a:gd name="T28" fmla="*/ 25 w 137"/>
                <a:gd name="T29" fmla="*/ 54 h 204"/>
                <a:gd name="T30" fmla="*/ 26 w 137"/>
                <a:gd name="T31" fmla="*/ 59 h 204"/>
                <a:gd name="T32" fmla="*/ 28 w 137"/>
                <a:gd name="T33" fmla="*/ 63 h 204"/>
                <a:gd name="T34" fmla="*/ 29 w 137"/>
                <a:gd name="T35" fmla="*/ 68 h 204"/>
                <a:gd name="T36" fmla="*/ 30 w 137"/>
                <a:gd name="T37" fmla="*/ 73 h 204"/>
                <a:gd name="T38" fmla="*/ 33 w 137"/>
                <a:gd name="T39" fmla="*/ 77 h 204"/>
                <a:gd name="T40" fmla="*/ 34 w 137"/>
                <a:gd name="T41" fmla="*/ 82 h 204"/>
                <a:gd name="T42" fmla="*/ 36 w 137"/>
                <a:gd name="T43" fmla="*/ 86 h 204"/>
                <a:gd name="T44" fmla="*/ 37 w 137"/>
                <a:gd name="T45" fmla="*/ 89 h 204"/>
                <a:gd name="T46" fmla="*/ 38 w 137"/>
                <a:gd name="T47" fmla="*/ 91 h 204"/>
                <a:gd name="T48" fmla="*/ 39 w 137"/>
                <a:gd name="T49" fmla="*/ 95 h 204"/>
                <a:gd name="T50" fmla="*/ 41 w 137"/>
                <a:gd name="T51" fmla="*/ 100 h 204"/>
                <a:gd name="T52" fmla="*/ 43 w 137"/>
                <a:gd name="T53" fmla="*/ 105 h 204"/>
                <a:gd name="T54" fmla="*/ 45 w 137"/>
                <a:gd name="T55" fmla="*/ 110 h 204"/>
                <a:gd name="T56" fmla="*/ 46 w 137"/>
                <a:gd name="T57" fmla="*/ 114 h 204"/>
                <a:gd name="T58" fmla="*/ 48 w 137"/>
                <a:gd name="T59" fmla="*/ 119 h 204"/>
                <a:gd name="T60" fmla="*/ 49 w 137"/>
                <a:gd name="T61" fmla="*/ 124 h 204"/>
                <a:gd name="T62" fmla="*/ 51 w 137"/>
                <a:gd name="T63" fmla="*/ 131 h 204"/>
                <a:gd name="T64" fmla="*/ 53 w 137"/>
                <a:gd name="T65" fmla="*/ 133 h 204"/>
                <a:gd name="T66" fmla="*/ 53 w 137"/>
                <a:gd name="T67" fmla="*/ 135 h 204"/>
                <a:gd name="T68" fmla="*/ 54 w 137"/>
                <a:gd name="T69" fmla="*/ 137 h 204"/>
                <a:gd name="T70" fmla="*/ 56 w 137"/>
                <a:gd name="T71" fmla="*/ 139 h 204"/>
                <a:gd name="T72" fmla="*/ 57 w 137"/>
                <a:gd name="T73" fmla="*/ 141 h 204"/>
                <a:gd name="T74" fmla="*/ 59 w 137"/>
                <a:gd name="T75" fmla="*/ 143 h 204"/>
                <a:gd name="T76" fmla="*/ 62 w 137"/>
                <a:gd name="T77" fmla="*/ 145 h 204"/>
                <a:gd name="T78" fmla="*/ 65 w 137"/>
                <a:gd name="T79" fmla="*/ 147 h 204"/>
                <a:gd name="T80" fmla="*/ 69 w 137"/>
                <a:gd name="T81" fmla="*/ 149 h 204"/>
                <a:gd name="T82" fmla="*/ 73 w 137"/>
                <a:gd name="T83" fmla="*/ 151 h 204"/>
                <a:gd name="T84" fmla="*/ 76 w 137"/>
                <a:gd name="T85" fmla="*/ 153 h 204"/>
                <a:gd name="T86" fmla="*/ 79 w 137"/>
                <a:gd name="T87" fmla="*/ 154 h 204"/>
                <a:gd name="T88" fmla="*/ 82 w 137"/>
                <a:gd name="T89" fmla="*/ 156 h 204"/>
                <a:gd name="T90" fmla="*/ 84 w 137"/>
                <a:gd name="T91" fmla="*/ 157 h 204"/>
                <a:gd name="T92" fmla="*/ 85 w 137"/>
                <a:gd name="T93" fmla="*/ 159 h 204"/>
                <a:gd name="T94" fmla="*/ 88 w 137"/>
                <a:gd name="T95" fmla="*/ 160 h 204"/>
                <a:gd name="T96" fmla="*/ 90 w 137"/>
                <a:gd name="T97" fmla="*/ 162 h 204"/>
                <a:gd name="T98" fmla="*/ 91 w 137"/>
                <a:gd name="T99" fmla="*/ 165 h 204"/>
                <a:gd name="T100" fmla="*/ 95 w 137"/>
                <a:gd name="T101" fmla="*/ 168 h 204"/>
                <a:gd name="T102" fmla="*/ 98 w 137"/>
                <a:gd name="T103" fmla="*/ 172 h 204"/>
                <a:gd name="T104" fmla="*/ 102 w 137"/>
                <a:gd name="T105" fmla="*/ 176 h 204"/>
                <a:gd name="T106" fmla="*/ 105 w 137"/>
                <a:gd name="T107" fmla="*/ 179 h 204"/>
                <a:gd name="T108" fmla="*/ 108 w 137"/>
                <a:gd name="T109" fmla="*/ 182 h 204"/>
                <a:gd name="T110" fmla="*/ 113 w 137"/>
                <a:gd name="T111" fmla="*/ 188 h 204"/>
                <a:gd name="T112" fmla="*/ 114 w 137"/>
                <a:gd name="T113" fmla="*/ 189 h 204"/>
                <a:gd name="T114" fmla="*/ 119 w 137"/>
                <a:gd name="T115" fmla="*/ 193 h 204"/>
                <a:gd name="T116" fmla="*/ 121 w 137"/>
                <a:gd name="T117" fmla="*/ 194 h 204"/>
                <a:gd name="T118" fmla="*/ 137 w 137"/>
                <a:gd name="T11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204">
                  <a:moveTo>
                    <a:pt x="0" y="0"/>
                  </a:moveTo>
                  <a:lnTo>
                    <a:pt x="4" y="4"/>
                  </a:lnTo>
                  <a:lnTo>
                    <a:pt x="6" y="8"/>
                  </a:lnTo>
                  <a:lnTo>
                    <a:pt x="7" y="10"/>
                  </a:lnTo>
                  <a:lnTo>
                    <a:pt x="9" y="13"/>
                  </a:lnTo>
                  <a:lnTo>
                    <a:pt x="10" y="17"/>
                  </a:lnTo>
                  <a:lnTo>
                    <a:pt x="11" y="20"/>
                  </a:lnTo>
                  <a:lnTo>
                    <a:pt x="13" y="23"/>
                  </a:lnTo>
                  <a:lnTo>
                    <a:pt x="14" y="27"/>
                  </a:lnTo>
                  <a:lnTo>
                    <a:pt x="16" y="33"/>
                  </a:lnTo>
                  <a:lnTo>
                    <a:pt x="19" y="40"/>
                  </a:lnTo>
                  <a:lnTo>
                    <a:pt x="20" y="43"/>
                  </a:lnTo>
                  <a:lnTo>
                    <a:pt x="22" y="48"/>
                  </a:lnTo>
                  <a:lnTo>
                    <a:pt x="23" y="51"/>
                  </a:lnTo>
                  <a:lnTo>
                    <a:pt x="25" y="54"/>
                  </a:lnTo>
                  <a:lnTo>
                    <a:pt x="26" y="59"/>
                  </a:lnTo>
                  <a:lnTo>
                    <a:pt x="28" y="63"/>
                  </a:lnTo>
                  <a:lnTo>
                    <a:pt x="29" y="68"/>
                  </a:lnTo>
                  <a:lnTo>
                    <a:pt x="30" y="73"/>
                  </a:lnTo>
                  <a:lnTo>
                    <a:pt x="33" y="77"/>
                  </a:lnTo>
                  <a:lnTo>
                    <a:pt x="34" y="82"/>
                  </a:lnTo>
                  <a:lnTo>
                    <a:pt x="36" y="86"/>
                  </a:lnTo>
                  <a:lnTo>
                    <a:pt x="37" y="89"/>
                  </a:lnTo>
                  <a:lnTo>
                    <a:pt x="38" y="91"/>
                  </a:lnTo>
                  <a:lnTo>
                    <a:pt x="39" y="95"/>
                  </a:lnTo>
                  <a:lnTo>
                    <a:pt x="41" y="100"/>
                  </a:lnTo>
                  <a:lnTo>
                    <a:pt x="43" y="105"/>
                  </a:lnTo>
                  <a:lnTo>
                    <a:pt x="45" y="110"/>
                  </a:lnTo>
                  <a:lnTo>
                    <a:pt x="46" y="114"/>
                  </a:lnTo>
                  <a:lnTo>
                    <a:pt x="48" y="119"/>
                  </a:lnTo>
                  <a:lnTo>
                    <a:pt x="49" y="124"/>
                  </a:lnTo>
                  <a:lnTo>
                    <a:pt x="51" y="131"/>
                  </a:lnTo>
                  <a:lnTo>
                    <a:pt x="53" y="133"/>
                  </a:lnTo>
                  <a:lnTo>
                    <a:pt x="53" y="135"/>
                  </a:lnTo>
                  <a:lnTo>
                    <a:pt x="54" y="137"/>
                  </a:lnTo>
                  <a:lnTo>
                    <a:pt x="56" y="139"/>
                  </a:lnTo>
                  <a:lnTo>
                    <a:pt x="57" y="141"/>
                  </a:lnTo>
                  <a:lnTo>
                    <a:pt x="59" y="143"/>
                  </a:lnTo>
                  <a:lnTo>
                    <a:pt x="62" y="145"/>
                  </a:lnTo>
                  <a:lnTo>
                    <a:pt x="65" y="147"/>
                  </a:lnTo>
                  <a:lnTo>
                    <a:pt x="69" y="149"/>
                  </a:lnTo>
                  <a:lnTo>
                    <a:pt x="73" y="151"/>
                  </a:lnTo>
                  <a:lnTo>
                    <a:pt x="76" y="153"/>
                  </a:lnTo>
                  <a:lnTo>
                    <a:pt x="79" y="154"/>
                  </a:lnTo>
                  <a:lnTo>
                    <a:pt x="82" y="156"/>
                  </a:lnTo>
                  <a:lnTo>
                    <a:pt x="84" y="157"/>
                  </a:lnTo>
                  <a:lnTo>
                    <a:pt x="85" y="159"/>
                  </a:lnTo>
                  <a:lnTo>
                    <a:pt x="88" y="160"/>
                  </a:lnTo>
                  <a:lnTo>
                    <a:pt x="90" y="162"/>
                  </a:lnTo>
                  <a:lnTo>
                    <a:pt x="91" y="165"/>
                  </a:lnTo>
                  <a:lnTo>
                    <a:pt x="95" y="168"/>
                  </a:lnTo>
                  <a:lnTo>
                    <a:pt x="98" y="172"/>
                  </a:lnTo>
                  <a:lnTo>
                    <a:pt x="102" y="176"/>
                  </a:lnTo>
                  <a:lnTo>
                    <a:pt x="105" y="179"/>
                  </a:lnTo>
                  <a:lnTo>
                    <a:pt x="108" y="182"/>
                  </a:lnTo>
                  <a:lnTo>
                    <a:pt x="113" y="188"/>
                  </a:lnTo>
                  <a:lnTo>
                    <a:pt x="114" y="189"/>
                  </a:lnTo>
                  <a:lnTo>
                    <a:pt x="119" y="193"/>
                  </a:lnTo>
                  <a:lnTo>
                    <a:pt x="121" y="194"/>
                  </a:lnTo>
                  <a:lnTo>
                    <a:pt x="137" y="204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79" name="Line 618"/>
            <p:cNvSpPr>
              <a:spLocks noChangeShapeType="1"/>
            </p:cNvSpPr>
            <p:nvPr/>
          </p:nvSpPr>
          <p:spPr bwMode="auto">
            <a:xfrm flipV="1">
              <a:off x="5322685" y="3287598"/>
              <a:ext cx="18601" cy="7973"/>
            </a:xfrm>
            <a:prstGeom prst="line">
              <a:avLst/>
            </a:pr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80" name="Freeform 619"/>
            <p:cNvSpPr>
              <a:spLocks/>
            </p:cNvSpPr>
            <p:nvPr/>
          </p:nvSpPr>
          <p:spPr bwMode="auto">
            <a:xfrm>
              <a:off x="3584855" y="2572801"/>
              <a:ext cx="1620912" cy="366698"/>
            </a:xfrm>
            <a:custGeom>
              <a:avLst/>
              <a:gdLst>
                <a:gd name="T0" fmla="*/ 2 w 610"/>
                <a:gd name="T1" fmla="*/ 95 h 138"/>
                <a:gd name="T2" fmla="*/ 4 w 610"/>
                <a:gd name="T3" fmla="*/ 81 h 138"/>
                <a:gd name="T4" fmla="*/ 5 w 610"/>
                <a:gd name="T5" fmla="*/ 66 h 138"/>
                <a:gd name="T6" fmla="*/ 7 w 610"/>
                <a:gd name="T7" fmla="*/ 61 h 138"/>
                <a:gd name="T8" fmla="*/ 11 w 610"/>
                <a:gd name="T9" fmla="*/ 55 h 138"/>
                <a:gd name="T10" fmla="*/ 17 w 610"/>
                <a:gd name="T11" fmla="*/ 50 h 138"/>
                <a:gd name="T12" fmla="*/ 24 w 610"/>
                <a:gd name="T13" fmla="*/ 47 h 138"/>
                <a:gd name="T14" fmla="*/ 39 w 610"/>
                <a:gd name="T15" fmla="*/ 46 h 138"/>
                <a:gd name="T16" fmla="*/ 54 w 610"/>
                <a:gd name="T17" fmla="*/ 44 h 138"/>
                <a:gd name="T18" fmla="*/ 69 w 610"/>
                <a:gd name="T19" fmla="*/ 40 h 138"/>
                <a:gd name="T20" fmla="*/ 84 w 610"/>
                <a:gd name="T21" fmla="*/ 36 h 138"/>
                <a:gd name="T22" fmla="*/ 98 w 610"/>
                <a:gd name="T23" fmla="*/ 33 h 138"/>
                <a:gd name="T24" fmla="*/ 113 w 610"/>
                <a:gd name="T25" fmla="*/ 30 h 138"/>
                <a:gd name="T26" fmla="*/ 130 w 610"/>
                <a:gd name="T27" fmla="*/ 27 h 138"/>
                <a:gd name="T28" fmla="*/ 144 w 610"/>
                <a:gd name="T29" fmla="*/ 24 h 138"/>
                <a:gd name="T30" fmla="*/ 167 w 610"/>
                <a:gd name="T31" fmla="*/ 19 h 138"/>
                <a:gd name="T32" fmla="*/ 182 w 610"/>
                <a:gd name="T33" fmla="*/ 15 h 138"/>
                <a:gd name="T34" fmla="*/ 199 w 610"/>
                <a:gd name="T35" fmla="*/ 11 h 138"/>
                <a:gd name="T36" fmla="*/ 228 w 610"/>
                <a:gd name="T37" fmla="*/ 4 h 138"/>
                <a:gd name="T38" fmla="*/ 243 w 610"/>
                <a:gd name="T39" fmla="*/ 1 h 138"/>
                <a:gd name="T40" fmla="*/ 254 w 610"/>
                <a:gd name="T41" fmla="*/ 0 h 138"/>
                <a:gd name="T42" fmla="*/ 267 w 610"/>
                <a:gd name="T43" fmla="*/ 1 h 138"/>
                <a:gd name="T44" fmla="*/ 276 w 610"/>
                <a:gd name="T45" fmla="*/ 3 h 138"/>
                <a:gd name="T46" fmla="*/ 286 w 610"/>
                <a:gd name="T47" fmla="*/ 7 h 138"/>
                <a:gd name="T48" fmla="*/ 299 w 610"/>
                <a:gd name="T49" fmla="*/ 12 h 138"/>
                <a:gd name="T50" fmla="*/ 311 w 610"/>
                <a:gd name="T51" fmla="*/ 16 h 138"/>
                <a:gd name="T52" fmla="*/ 319 w 610"/>
                <a:gd name="T53" fmla="*/ 20 h 138"/>
                <a:gd name="T54" fmla="*/ 326 w 610"/>
                <a:gd name="T55" fmla="*/ 25 h 138"/>
                <a:gd name="T56" fmla="*/ 336 w 610"/>
                <a:gd name="T57" fmla="*/ 36 h 138"/>
                <a:gd name="T58" fmla="*/ 347 w 610"/>
                <a:gd name="T59" fmla="*/ 47 h 138"/>
                <a:gd name="T60" fmla="*/ 359 w 610"/>
                <a:gd name="T61" fmla="*/ 59 h 138"/>
                <a:gd name="T62" fmla="*/ 367 w 610"/>
                <a:gd name="T63" fmla="*/ 67 h 138"/>
                <a:gd name="T64" fmla="*/ 379 w 610"/>
                <a:gd name="T65" fmla="*/ 80 h 138"/>
                <a:gd name="T66" fmla="*/ 391 w 610"/>
                <a:gd name="T67" fmla="*/ 92 h 138"/>
                <a:gd name="T68" fmla="*/ 398 w 610"/>
                <a:gd name="T69" fmla="*/ 99 h 138"/>
                <a:gd name="T70" fmla="*/ 402 w 610"/>
                <a:gd name="T71" fmla="*/ 104 h 138"/>
                <a:gd name="T72" fmla="*/ 411 w 610"/>
                <a:gd name="T73" fmla="*/ 106 h 138"/>
                <a:gd name="T74" fmla="*/ 428 w 610"/>
                <a:gd name="T75" fmla="*/ 108 h 138"/>
                <a:gd name="T76" fmla="*/ 448 w 610"/>
                <a:gd name="T77" fmla="*/ 111 h 138"/>
                <a:gd name="T78" fmla="*/ 463 w 610"/>
                <a:gd name="T79" fmla="*/ 110 h 138"/>
                <a:gd name="T80" fmla="*/ 480 w 610"/>
                <a:gd name="T81" fmla="*/ 110 h 138"/>
                <a:gd name="T82" fmla="*/ 489 w 610"/>
                <a:gd name="T83" fmla="*/ 111 h 138"/>
                <a:gd name="T84" fmla="*/ 497 w 610"/>
                <a:gd name="T85" fmla="*/ 113 h 138"/>
                <a:gd name="T86" fmla="*/ 507 w 610"/>
                <a:gd name="T87" fmla="*/ 118 h 138"/>
                <a:gd name="T88" fmla="*/ 516 w 610"/>
                <a:gd name="T89" fmla="*/ 118 h 138"/>
                <a:gd name="T90" fmla="*/ 523 w 610"/>
                <a:gd name="T91" fmla="*/ 115 h 138"/>
                <a:gd name="T92" fmla="*/ 531 w 610"/>
                <a:gd name="T93" fmla="*/ 111 h 138"/>
                <a:gd name="T94" fmla="*/ 537 w 610"/>
                <a:gd name="T95" fmla="*/ 107 h 138"/>
                <a:gd name="T96" fmla="*/ 545 w 610"/>
                <a:gd name="T97" fmla="*/ 106 h 138"/>
                <a:gd name="T98" fmla="*/ 554 w 610"/>
                <a:gd name="T99" fmla="*/ 105 h 138"/>
                <a:gd name="T100" fmla="*/ 568 w 610"/>
                <a:gd name="T101" fmla="*/ 107 h 138"/>
                <a:gd name="T102" fmla="*/ 574 w 610"/>
                <a:gd name="T103" fmla="*/ 108 h 138"/>
                <a:gd name="T104" fmla="*/ 582 w 610"/>
                <a:gd name="T105" fmla="*/ 112 h 138"/>
                <a:gd name="T106" fmla="*/ 590 w 610"/>
                <a:gd name="T107" fmla="*/ 119 h 138"/>
                <a:gd name="T108" fmla="*/ 599 w 610"/>
                <a:gd name="T109" fmla="*/ 127 h 138"/>
                <a:gd name="T110" fmla="*/ 606 w 610"/>
                <a:gd name="T111" fmla="*/ 13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0" h="138">
                  <a:moveTo>
                    <a:pt x="0" y="115"/>
                  </a:moveTo>
                  <a:lnTo>
                    <a:pt x="2" y="101"/>
                  </a:lnTo>
                  <a:lnTo>
                    <a:pt x="2" y="95"/>
                  </a:lnTo>
                  <a:lnTo>
                    <a:pt x="3" y="90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75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8" y="59"/>
                  </a:lnTo>
                  <a:lnTo>
                    <a:pt x="9" y="57"/>
                  </a:lnTo>
                  <a:lnTo>
                    <a:pt x="11" y="55"/>
                  </a:lnTo>
                  <a:lnTo>
                    <a:pt x="12" y="53"/>
                  </a:lnTo>
                  <a:lnTo>
                    <a:pt x="15" y="51"/>
                  </a:lnTo>
                  <a:lnTo>
                    <a:pt x="17" y="50"/>
                  </a:lnTo>
                  <a:lnTo>
                    <a:pt x="19" y="49"/>
                  </a:lnTo>
                  <a:lnTo>
                    <a:pt x="21" y="48"/>
                  </a:lnTo>
                  <a:lnTo>
                    <a:pt x="24" y="47"/>
                  </a:lnTo>
                  <a:lnTo>
                    <a:pt x="29" y="47"/>
                  </a:lnTo>
                  <a:lnTo>
                    <a:pt x="34" y="47"/>
                  </a:lnTo>
                  <a:lnTo>
                    <a:pt x="39" y="46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4" y="44"/>
                  </a:lnTo>
                  <a:lnTo>
                    <a:pt x="58" y="43"/>
                  </a:lnTo>
                  <a:lnTo>
                    <a:pt x="64" y="41"/>
                  </a:lnTo>
                  <a:lnTo>
                    <a:pt x="69" y="40"/>
                  </a:lnTo>
                  <a:lnTo>
                    <a:pt x="74" y="39"/>
                  </a:lnTo>
                  <a:lnTo>
                    <a:pt x="79" y="38"/>
                  </a:lnTo>
                  <a:lnTo>
                    <a:pt x="84" y="36"/>
                  </a:lnTo>
                  <a:lnTo>
                    <a:pt x="88" y="36"/>
                  </a:lnTo>
                  <a:lnTo>
                    <a:pt x="93" y="34"/>
                  </a:lnTo>
                  <a:lnTo>
                    <a:pt x="98" y="33"/>
                  </a:lnTo>
                  <a:lnTo>
                    <a:pt x="103" y="32"/>
                  </a:lnTo>
                  <a:lnTo>
                    <a:pt x="108" y="31"/>
                  </a:lnTo>
                  <a:lnTo>
                    <a:pt x="113" y="30"/>
                  </a:lnTo>
                  <a:lnTo>
                    <a:pt x="118" y="29"/>
                  </a:lnTo>
                  <a:lnTo>
                    <a:pt x="124" y="28"/>
                  </a:lnTo>
                  <a:lnTo>
                    <a:pt x="130" y="27"/>
                  </a:lnTo>
                  <a:lnTo>
                    <a:pt x="133" y="27"/>
                  </a:lnTo>
                  <a:lnTo>
                    <a:pt x="139" y="25"/>
                  </a:lnTo>
                  <a:lnTo>
                    <a:pt x="144" y="24"/>
                  </a:lnTo>
                  <a:lnTo>
                    <a:pt x="153" y="21"/>
                  </a:lnTo>
                  <a:lnTo>
                    <a:pt x="160" y="20"/>
                  </a:lnTo>
                  <a:lnTo>
                    <a:pt x="167" y="19"/>
                  </a:lnTo>
                  <a:lnTo>
                    <a:pt x="171" y="17"/>
                  </a:lnTo>
                  <a:lnTo>
                    <a:pt x="177" y="16"/>
                  </a:lnTo>
                  <a:lnTo>
                    <a:pt x="182" y="15"/>
                  </a:lnTo>
                  <a:lnTo>
                    <a:pt x="187" y="13"/>
                  </a:lnTo>
                  <a:lnTo>
                    <a:pt x="193" y="13"/>
                  </a:lnTo>
                  <a:lnTo>
                    <a:pt x="199" y="11"/>
                  </a:lnTo>
                  <a:lnTo>
                    <a:pt x="207" y="9"/>
                  </a:lnTo>
                  <a:lnTo>
                    <a:pt x="214" y="7"/>
                  </a:lnTo>
                  <a:lnTo>
                    <a:pt x="228" y="4"/>
                  </a:lnTo>
                  <a:lnTo>
                    <a:pt x="232" y="3"/>
                  </a:lnTo>
                  <a:lnTo>
                    <a:pt x="238" y="2"/>
                  </a:lnTo>
                  <a:lnTo>
                    <a:pt x="243" y="1"/>
                  </a:lnTo>
                  <a:lnTo>
                    <a:pt x="248" y="1"/>
                  </a:lnTo>
                  <a:lnTo>
                    <a:pt x="252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5" y="1"/>
                  </a:lnTo>
                  <a:lnTo>
                    <a:pt x="267" y="1"/>
                  </a:lnTo>
                  <a:lnTo>
                    <a:pt x="270" y="2"/>
                  </a:lnTo>
                  <a:lnTo>
                    <a:pt x="273" y="2"/>
                  </a:lnTo>
                  <a:lnTo>
                    <a:pt x="276" y="3"/>
                  </a:lnTo>
                  <a:lnTo>
                    <a:pt x="279" y="4"/>
                  </a:lnTo>
                  <a:lnTo>
                    <a:pt x="282" y="5"/>
                  </a:lnTo>
                  <a:lnTo>
                    <a:pt x="286" y="7"/>
                  </a:lnTo>
                  <a:lnTo>
                    <a:pt x="291" y="9"/>
                  </a:lnTo>
                  <a:lnTo>
                    <a:pt x="295" y="10"/>
                  </a:lnTo>
                  <a:lnTo>
                    <a:pt x="299" y="12"/>
                  </a:lnTo>
                  <a:lnTo>
                    <a:pt x="303" y="13"/>
                  </a:lnTo>
                  <a:lnTo>
                    <a:pt x="307" y="14"/>
                  </a:lnTo>
                  <a:lnTo>
                    <a:pt x="311" y="16"/>
                  </a:lnTo>
                  <a:lnTo>
                    <a:pt x="314" y="17"/>
                  </a:lnTo>
                  <a:lnTo>
                    <a:pt x="317" y="19"/>
                  </a:lnTo>
                  <a:lnTo>
                    <a:pt x="319" y="20"/>
                  </a:lnTo>
                  <a:lnTo>
                    <a:pt x="321" y="21"/>
                  </a:lnTo>
                  <a:lnTo>
                    <a:pt x="323" y="23"/>
                  </a:lnTo>
                  <a:lnTo>
                    <a:pt x="326" y="25"/>
                  </a:lnTo>
                  <a:lnTo>
                    <a:pt x="329" y="29"/>
                  </a:lnTo>
                  <a:lnTo>
                    <a:pt x="334" y="33"/>
                  </a:lnTo>
                  <a:lnTo>
                    <a:pt x="336" y="36"/>
                  </a:lnTo>
                  <a:lnTo>
                    <a:pt x="339" y="39"/>
                  </a:lnTo>
                  <a:lnTo>
                    <a:pt x="343" y="43"/>
                  </a:lnTo>
                  <a:lnTo>
                    <a:pt x="347" y="47"/>
                  </a:lnTo>
                  <a:lnTo>
                    <a:pt x="351" y="51"/>
                  </a:lnTo>
                  <a:lnTo>
                    <a:pt x="356" y="56"/>
                  </a:lnTo>
                  <a:lnTo>
                    <a:pt x="359" y="59"/>
                  </a:lnTo>
                  <a:lnTo>
                    <a:pt x="362" y="62"/>
                  </a:lnTo>
                  <a:lnTo>
                    <a:pt x="364" y="64"/>
                  </a:lnTo>
                  <a:lnTo>
                    <a:pt x="367" y="67"/>
                  </a:lnTo>
                  <a:lnTo>
                    <a:pt x="370" y="70"/>
                  </a:lnTo>
                  <a:lnTo>
                    <a:pt x="374" y="74"/>
                  </a:lnTo>
                  <a:lnTo>
                    <a:pt x="379" y="80"/>
                  </a:lnTo>
                  <a:lnTo>
                    <a:pt x="384" y="84"/>
                  </a:lnTo>
                  <a:lnTo>
                    <a:pt x="387" y="88"/>
                  </a:lnTo>
                  <a:lnTo>
                    <a:pt x="391" y="92"/>
                  </a:lnTo>
                  <a:lnTo>
                    <a:pt x="393" y="94"/>
                  </a:lnTo>
                  <a:lnTo>
                    <a:pt x="394" y="95"/>
                  </a:lnTo>
                  <a:lnTo>
                    <a:pt x="398" y="99"/>
                  </a:lnTo>
                  <a:lnTo>
                    <a:pt x="400" y="101"/>
                  </a:lnTo>
                  <a:lnTo>
                    <a:pt x="402" y="103"/>
                  </a:lnTo>
                  <a:lnTo>
                    <a:pt x="402" y="104"/>
                  </a:lnTo>
                  <a:lnTo>
                    <a:pt x="404" y="104"/>
                  </a:lnTo>
                  <a:lnTo>
                    <a:pt x="405" y="105"/>
                  </a:lnTo>
                  <a:lnTo>
                    <a:pt x="411" y="106"/>
                  </a:lnTo>
                  <a:lnTo>
                    <a:pt x="418" y="107"/>
                  </a:lnTo>
                  <a:lnTo>
                    <a:pt x="424" y="107"/>
                  </a:lnTo>
                  <a:lnTo>
                    <a:pt x="428" y="108"/>
                  </a:lnTo>
                  <a:lnTo>
                    <a:pt x="434" y="110"/>
                  </a:lnTo>
                  <a:lnTo>
                    <a:pt x="442" y="110"/>
                  </a:lnTo>
                  <a:lnTo>
                    <a:pt x="448" y="111"/>
                  </a:lnTo>
                  <a:lnTo>
                    <a:pt x="454" y="111"/>
                  </a:lnTo>
                  <a:lnTo>
                    <a:pt x="458" y="110"/>
                  </a:lnTo>
                  <a:lnTo>
                    <a:pt x="463" y="110"/>
                  </a:lnTo>
                  <a:lnTo>
                    <a:pt x="469" y="110"/>
                  </a:lnTo>
                  <a:lnTo>
                    <a:pt x="474" y="110"/>
                  </a:lnTo>
                  <a:lnTo>
                    <a:pt x="480" y="110"/>
                  </a:lnTo>
                  <a:lnTo>
                    <a:pt x="484" y="110"/>
                  </a:lnTo>
                  <a:lnTo>
                    <a:pt x="487" y="110"/>
                  </a:lnTo>
                  <a:lnTo>
                    <a:pt x="489" y="111"/>
                  </a:lnTo>
                  <a:lnTo>
                    <a:pt x="491" y="111"/>
                  </a:lnTo>
                  <a:lnTo>
                    <a:pt x="494" y="112"/>
                  </a:lnTo>
                  <a:lnTo>
                    <a:pt x="497" y="113"/>
                  </a:lnTo>
                  <a:lnTo>
                    <a:pt x="500" y="115"/>
                  </a:lnTo>
                  <a:lnTo>
                    <a:pt x="504" y="116"/>
                  </a:lnTo>
                  <a:lnTo>
                    <a:pt x="507" y="118"/>
                  </a:lnTo>
                  <a:lnTo>
                    <a:pt x="509" y="118"/>
                  </a:lnTo>
                  <a:lnTo>
                    <a:pt x="513" y="118"/>
                  </a:lnTo>
                  <a:lnTo>
                    <a:pt x="516" y="118"/>
                  </a:lnTo>
                  <a:lnTo>
                    <a:pt x="519" y="118"/>
                  </a:lnTo>
                  <a:lnTo>
                    <a:pt x="522" y="117"/>
                  </a:lnTo>
                  <a:lnTo>
                    <a:pt x="523" y="115"/>
                  </a:lnTo>
                  <a:lnTo>
                    <a:pt x="526" y="115"/>
                  </a:lnTo>
                  <a:lnTo>
                    <a:pt x="528" y="113"/>
                  </a:lnTo>
                  <a:lnTo>
                    <a:pt x="531" y="111"/>
                  </a:lnTo>
                  <a:lnTo>
                    <a:pt x="533" y="110"/>
                  </a:lnTo>
                  <a:lnTo>
                    <a:pt x="535" y="108"/>
                  </a:lnTo>
                  <a:lnTo>
                    <a:pt x="537" y="107"/>
                  </a:lnTo>
                  <a:lnTo>
                    <a:pt x="540" y="107"/>
                  </a:lnTo>
                  <a:lnTo>
                    <a:pt x="542" y="106"/>
                  </a:lnTo>
                  <a:lnTo>
                    <a:pt x="545" y="106"/>
                  </a:lnTo>
                  <a:lnTo>
                    <a:pt x="547" y="105"/>
                  </a:lnTo>
                  <a:lnTo>
                    <a:pt x="549" y="105"/>
                  </a:lnTo>
                  <a:lnTo>
                    <a:pt x="554" y="105"/>
                  </a:lnTo>
                  <a:lnTo>
                    <a:pt x="559" y="105"/>
                  </a:lnTo>
                  <a:lnTo>
                    <a:pt x="563" y="106"/>
                  </a:lnTo>
                  <a:lnTo>
                    <a:pt x="568" y="107"/>
                  </a:lnTo>
                  <a:lnTo>
                    <a:pt x="570" y="107"/>
                  </a:lnTo>
                  <a:lnTo>
                    <a:pt x="572" y="107"/>
                  </a:lnTo>
                  <a:lnTo>
                    <a:pt x="574" y="108"/>
                  </a:lnTo>
                  <a:lnTo>
                    <a:pt x="577" y="110"/>
                  </a:lnTo>
                  <a:lnTo>
                    <a:pt x="580" y="110"/>
                  </a:lnTo>
                  <a:lnTo>
                    <a:pt x="582" y="112"/>
                  </a:lnTo>
                  <a:lnTo>
                    <a:pt x="584" y="114"/>
                  </a:lnTo>
                  <a:lnTo>
                    <a:pt x="587" y="116"/>
                  </a:lnTo>
                  <a:lnTo>
                    <a:pt x="590" y="119"/>
                  </a:lnTo>
                  <a:lnTo>
                    <a:pt x="593" y="122"/>
                  </a:lnTo>
                  <a:lnTo>
                    <a:pt x="597" y="124"/>
                  </a:lnTo>
                  <a:lnTo>
                    <a:pt x="599" y="127"/>
                  </a:lnTo>
                  <a:lnTo>
                    <a:pt x="602" y="129"/>
                  </a:lnTo>
                  <a:lnTo>
                    <a:pt x="604" y="132"/>
                  </a:lnTo>
                  <a:lnTo>
                    <a:pt x="606" y="134"/>
                  </a:lnTo>
                  <a:lnTo>
                    <a:pt x="609" y="137"/>
                  </a:lnTo>
                  <a:lnTo>
                    <a:pt x="610" y="138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81" name="Freeform 620"/>
            <p:cNvSpPr>
              <a:spLocks/>
            </p:cNvSpPr>
            <p:nvPr/>
          </p:nvSpPr>
          <p:spPr bwMode="auto">
            <a:xfrm>
              <a:off x="3518423" y="2705663"/>
              <a:ext cx="111604" cy="21258"/>
            </a:xfrm>
            <a:custGeom>
              <a:avLst/>
              <a:gdLst>
                <a:gd name="T0" fmla="*/ 0 w 42"/>
                <a:gd name="T1" fmla="*/ 8 h 8"/>
                <a:gd name="T2" fmla="*/ 3 w 42"/>
                <a:gd name="T3" fmla="*/ 8 h 8"/>
                <a:gd name="T4" fmla="*/ 6 w 42"/>
                <a:gd name="T5" fmla="*/ 8 h 8"/>
                <a:gd name="T6" fmla="*/ 13 w 42"/>
                <a:gd name="T7" fmla="*/ 8 h 8"/>
                <a:gd name="T8" fmla="*/ 23 w 42"/>
                <a:gd name="T9" fmla="*/ 7 h 8"/>
                <a:gd name="T10" fmla="*/ 27 w 42"/>
                <a:gd name="T11" fmla="*/ 7 h 8"/>
                <a:gd name="T12" fmla="*/ 31 w 42"/>
                <a:gd name="T13" fmla="*/ 6 h 8"/>
                <a:gd name="T14" fmla="*/ 35 w 42"/>
                <a:gd name="T15" fmla="*/ 3 h 8"/>
                <a:gd name="T16" fmla="*/ 39 w 42"/>
                <a:gd name="T17" fmla="*/ 1 h 8"/>
                <a:gd name="T18" fmla="*/ 42 w 42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8">
                  <a:moveTo>
                    <a:pt x="0" y="8"/>
                  </a:moveTo>
                  <a:lnTo>
                    <a:pt x="3" y="8"/>
                  </a:lnTo>
                  <a:lnTo>
                    <a:pt x="6" y="8"/>
                  </a:lnTo>
                  <a:lnTo>
                    <a:pt x="13" y="8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31" y="6"/>
                  </a:lnTo>
                  <a:lnTo>
                    <a:pt x="35" y="3"/>
                  </a:lnTo>
                  <a:lnTo>
                    <a:pt x="39" y="1"/>
                  </a:lnTo>
                  <a:lnTo>
                    <a:pt x="42" y="0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82" name="Freeform 622"/>
            <p:cNvSpPr>
              <a:spLocks/>
            </p:cNvSpPr>
            <p:nvPr/>
          </p:nvSpPr>
          <p:spPr bwMode="auto">
            <a:xfrm>
              <a:off x="3053408" y="880145"/>
              <a:ext cx="411872" cy="571306"/>
            </a:xfrm>
            <a:custGeom>
              <a:avLst/>
              <a:gdLst>
                <a:gd name="T0" fmla="*/ 154 w 155"/>
                <a:gd name="T1" fmla="*/ 0 h 215"/>
                <a:gd name="T2" fmla="*/ 150 w 155"/>
                <a:gd name="T3" fmla="*/ 1 h 215"/>
                <a:gd name="T4" fmla="*/ 146 w 155"/>
                <a:gd name="T5" fmla="*/ 4 h 215"/>
                <a:gd name="T6" fmla="*/ 144 w 155"/>
                <a:gd name="T7" fmla="*/ 7 h 215"/>
                <a:gd name="T8" fmla="*/ 139 w 155"/>
                <a:gd name="T9" fmla="*/ 16 h 215"/>
                <a:gd name="T10" fmla="*/ 137 w 155"/>
                <a:gd name="T11" fmla="*/ 21 h 215"/>
                <a:gd name="T12" fmla="*/ 136 w 155"/>
                <a:gd name="T13" fmla="*/ 27 h 215"/>
                <a:gd name="T14" fmla="*/ 137 w 155"/>
                <a:gd name="T15" fmla="*/ 33 h 215"/>
                <a:gd name="T16" fmla="*/ 141 w 155"/>
                <a:gd name="T17" fmla="*/ 41 h 215"/>
                <a:gd name="T18" fmla="*/ 149 w 155"/>
                <a:gd name="T19" fmla="*/ 53 h 215"/>
                <a:gd name="T20" fmla="*/ 152 w 155"/>
                <a:gd name="T21" fmla="*/ 61 h 215"/>
                <a:gd name="T22" fmla="*/ 153 w 155"/>
                <a:gd name="T23" fmla="*/ 65 h 215"/>
                <a:gd name="T24" fmla="*/ 152 w 155"/>
                <a:gd name="T25" fmla="*/ 70 h 215"/>
                <a:gd name="T26" fmla="*/ 151 w 155"/>
                <a:gd name="T27" fmla="*/ 75 h 215"/>
                <a:gd name="T28" fmla="*/ 148 w 155"/>
                <a:gd name="T29" fmla="*/ 78 h 215"/>
                <a:gd name="T30" fmla="*/ 144 w 155"/>
                <a:gd name="T31" fmla="*/ 80 h 215"/>
                <a:gd name="T32" fmla="*/ 134 w 155"/>
                <a:gd name="T33" fmla="*/ 83 h 215"/>
                <a:gd name="T34" fmla="*/ 121 w 155"/>
                <a:gd name="T35" fmla="*/ 86 h 215"/>
                <a:gd name="T36" fmla="*/ 109 w 155"/>
                <a:gd name="T37" fmla="*/ 89 h 215"/>
                <a:gd name="T38" fmla="*/ 103 w 155"/>
                <a:gd name="T39" fmla="*/ 90 h 215"/>
                <a:gd name="T40" fmla="*/ 98 w 155"/>
                <a:gd name="T41" fmla="*/ 94 h 215"/>
                <a:gd name="T42" fmla="*/ 95 w 155"/>
                <a:gd name="T43" fmla="*/ 98 h 215"/>
                <a:gd name="T44" fmla="*/ 92 w 155"/>
                <a:gd name="T45" fmla="*/ 103 h 215"/>
                <a:gd name="T46" fmla="*/ 91 w 155"/>
                <a:gd name="T47" fmla="*/ 109 h 215"/>
                <a:gd name="T48" fmla="*/ 92 w 155"/>
                <a:gd name="T49" fmla="*/ 122 h 215"/>
                <a:gd name="T50" fmla="*/ 91 w 155"/>
                <a:gd name="T51" fmla="*/ 130 h 215"/>
                <a:gd name="T52" fmla="*/ 89 w 155"/>
                <a:gd name="T53" fmla="*/ 138 h 215"/>
                <a:gd name="T54" fmla="*/ 86 w 155"/>
                <a:gd name="T55" fmla="*/ 146 h 215"/>
                <a:gd name="T56" fmla="*/ 82 w 155"/>
                <a:gd name="T57" fmla="*/ 153 h 215"/>
                <a:gd name="T58" fmla="*/ 76 w 155"/>
                <a:gd name="T59" fmla="*/ 159 h 215"/>
                <a:gd name="T60" fmla="*/ 70 w 155"/>
                <a:gd name="T61" fmla="*/ 164 h 215"/>
                <a:gd name="T62" fmla="*/ 55 w 155"/>
                <a:gd name="T63" fmla="*/ 172 h 215"/>
                <a:gd name="T64" fmla="*/ 37 w 155"/>
                <a:gd name="T65" fmla="*/ 181 h 215"/>
                <a:gd name="T66" fmla="*/ 29 w 155"/>
                <a:gd name="T67" fmla="*/ 185 h 215"/>
                <a:gd name="T68" fmla="*/ 20 w 155"/>
                <a:gd name="T69" fmla="*/ 192 h 215"/>
                <a:gd name="T70" fmla="*/ 14 w 155"/>
                <a:gd name="T71" fmla="*/ 198 h 215"/>
                <a:gd name="T72" fmla="*/ 8 w 155"/>
                <a:gd name="T73" fmla="*/ 205 h 215"/>
                <a:gd name="T74" fmla="*/ 3 w 155"/>
                <a:gd name="T75" fmla="*/ 210 h 215"/>
                <a:gd name="T76" fmla="*/ 0 w 155"/>
                <a:gd name="T7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5" h="215">
                  <a:moveTo>
                    <a:pt x="155" y="0"/>
                  </a:moveTo>
                  <a:lnTo>
                    <a:pt x="154" y="0"/>
                  </a:lnTo>
                  <a:lnTo>
                    <a:pt x="152" y="0"/>
                  </a:lnTo>
                  <a:lnTo>
                    <a:pt x="150" y="1"/>
                  </a:lnTo>
                  <a:lnTo>
                    <a:pt x="149" y="2"/>
                  </a:lnTo>
                  <a:lnTo>
                    <a:pt x="146" y="4"/>
                  </a:lnTo>
                  <a:lnTo>
                    <a:pt x="145" y="6"/>
                  </a:lnTo>
                  <a:lnTo>
                    <a:pt x="144" y="7"/>
                  </a:lnTo>
                  <a:lnTo>
                    <a:pt x="141" y="11"/>
                  </a:lnTo>
                  <a:lnTo>
                    <a:pt x="139" y="16"/>
                  </a:lnTo>
                  <a:lnTo>
                    <a:pt x="138" y="18"/>
                  </a:lnTo>
                  <a:lnTo>
                    <a:pt x="137" y="21"/>
                  </a:lnTo>
                  <a:lnTo>
                    <a:pt x="137" y="24"/>
                  </a:lnTo>
                  <a:lnTo>
                    <a:pt x="136" y="27"/>
                  </a:lnTo>
                  <a:lnTo>
                    <a:pt x="137" y="30"/>
                  </a:lnTo>
                  <a:lnTo>
                    <a:pt x="137" y="33"/>
                  </a:lnTo>
                  <a:lnTo>
                    <a:pt x="138" y="36"/>
                  </a:lnTo>
                  <a:lnTo>
                    <a:pt x="141" y="41"/>
                  </a:lnTo>
                  <a:lnTo>
                    <a:pt x="145" y="48"/>
                  </a:lnTo>
                  <a:lnTo>
                    <a:pt x="149" y="53"/>
                  </a:lnTo>
                  <a:lnTo>
                    <a:pt x="151" y="58"/>
                  </a:lnTo>
                  <a:lnTo>
                    <a:pt x="152" y="61"/>
                  </a:lnTo>
                  <a:lnTo>
                    <a:pt x="153" y="63"/>
                  </a:lnTo>
                  <a:lnTo>
                    <a:pt x="153" y="65"/>
                  </a:lnTo>
                  <a:lnTo>
                    <a:pt x="153" y="67"/>
                  </a:lnTo>
                  <a:lnTo>
                    <a:pt x="152" y="70"/>
                  </a:lnTo>
                  <a:lnTo>
                    <a:pt x="152" y="73"/>
                  </a:lnTo>
                  <a:lnTo>
                    <a:pt x="151" y="75"/>
                  </a:lnTo>
                  <a:lnTo>
                    <a:pt x="149" y="77"/>
                  </a:lnTo>
                  <a:lnTo>
                    <a:pt x="148" y="78"/>
                  </a:lnTo>
                  <a:lnTo>
                    <a:pt x="146" y="79"/>
                  </a:lnTo>
                  <a:lnTo>
                    <a:pt x="144" y="80"/>
                  </a:lnTo>
                  <a:lnTo>
                    <a:pt x="140" y="81"/>
                  </a:lnTo>
                  <a:lnTo>
                    <a:pt x="134" y="83"/>
                  </a:lnTo>
                  <a:lnTo>
                    <a:pt x="126" y="85"/>
                  </a:lnTo>
                  <a:lnTo>
                    <a:pt x="121" y="86"/>
                  </a:lnTo>
                  <a:lnTo>
                    <a:pt x="115" y="87"/>
                  </a:lnTo>
                  <a:lnTo>
                    <a:pt x="109" y="89"/>
                  </a:lnTo>
                  <a:lnTo>
                    <a:pt x="106" y="90"/>
                  </a:lnTo>
                  <a:lnTo>
                    <a:pt x="103" y="90"/>
                  </a:lnTo>
                  <a:lnTo>
                    <a:pt x="100" y="92"/>
                  </a:lnTo>
                  <a:lnTo>
                    <a:pt x="98" y="94"/>
                  </a:lnTo>
                  <a:lnTo>
                    <a:pt x="96" y="96"/>
                  </a:lnTo>
                  <a:lnTo>
                    <a:pt x="95" y="98"/>
                  </a:lnTo>
                  <a:lnTo>
                    <a:pt x="93" y="101"/>
                  </a:lnTo>
                  <a:lnTo>
                    <a:pt x="92" y="103"/>
                  </a:lnTo>
                  <a:lnTo>
                    <a:pt x="92" y="104"/>
                  </a:lnTo>
                  <a:lnTo>
                    <a:pt x="91" y="109"/>
                  </a:lnTo>
                  <a:lnTo>
                    <a:pt x="91" y="114"/>
                  </a:lnTo>
                  <a:lnTo>
                    <a:pt x="92" y="122"/>
                  </a:lnTo>
                  <a:lnTo>
                    <a:pt x="91" y="126"/>
                  </a:lnTo>
                  <a:lnTo>
                    <a:pt x="91" y="130"/>
                  </a:lnTo>
                  <a:lnTo>
                    <a:pt x="90" y="133"/>
                  </a:lnTo>
                  <a:lnTo>
                    <a:pt x="89" y="138"/>
                  </a:lnTo>
                  <a:lnTo>
                    <a:pt x="88" y="142"/>
                  </a:lnTo>
                  <a:lnTo>
                    <a:pt x="86" y="146"/>
                  </a:lnTo>
                  <a:lnTo>
                    <a:pt x="85" y="149"/>
                  </a:lnTo>
                  <a:lnTo>
                    <a:pt x="82" y="153"/>
                  </a:lnTo>
                  <a:lnTo>
                    <a:pt x="79" y="157"/>
                  </a:lnTo>
                  <a:lnTo>
                    <a:pt x="76" y="159"/>
                  </a:lnTo>
                  <a:lnTo>
                    <a:pt x="72" y="162"/>
                  </a:lnTo>
                  <a:lnTo>
                    <a:pt x="70" y="164"/>
                  </a:lnTo>
                  <a:lnTo>
                    <a:pt x="66" y="165"/>
                  </a:lnTo>
                  <a:lnTo>
                    <a:pt x="55" y="172"/>
                  </a:lnTo>
                  <a:lnTo>
                    <a:pt x="45" y="177"/>
                  </a:lnTo>
                  <a:lnTo>
                    <a:pt x="37" y="181"/>
                  </a:lnTo>
                  <a:lnTo>
                    <a:pt x="33" y="183"/>
                  </a:lnTo>
                  <a:lnTo>
                    <a:pt x="29" y="185"/>
                  </a:lnTo>
                  <a:lnTo>
                    <a:pt x="25" y="189"/>
                  </a:lnTo>
                  <a:lnTo>
                    <a:pt x="20" y="192"/>
                  </a:lnTo>
                  <a:lnTo>
                    <a:pt x="17" y="195"/>
                  </a:lnTo>
                  <a:lnTo>
                    <a:pt x="14" y="198"/>
                  </a:lnTo>
                  <a:lnTo>
                    <a:pt x="11" y="201"/>
                  </a:lnTo>
                  <a:lnTo>
                    <a:pt x="8" y="205"/>
                  </a:lnTo>
                  <a:lnTo>
                    <a:pt x="6" y="207"/>
                  </a:lnTo>
                  <a:lnTo>
                    <a:pt x="3" y="210"/>
                  </a:lnTo>
                  <a:lnTo>
                    <a:pt x="2" y="212"/>
                  </a:lnTo>
                  <a:lnTo>
                    <a:pt x="0" y="215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83" name="Freeform 623"/>
            <p:cNvSpPr>
              <a:spLocks/>
            </p:cNvSpPr>
            <p:nvPr/>
          </p:nvSpPr>
          <p:spPr bwMode="auto">
            <a:xfrm>
              <a:off x="2739855" y="1270758"/>
              <a:ext cx="316212" cy="180692"/>
            </a:xfrm>
            <a:custGeom>
              <a:avLst/>
              <a:gdLst>
                <a:gd name="T0" fmla="*/ 0 w 119"/>
                <a:gd name="T1" fmla="*/ 0 h 68"/>
                <a:gd name="T2" fmla="*/ 1 w 119"/>
                <a:gd name="T3" fmla="*/ 2 h 68"/>
                <a:gd name="T4" fmla="*/ 3 w 119"/>
                <a:gd name="T5" fmla="*/ 3 h 68"/>
                <a:gd name="T6" fmla="*/ 5 w 119"/>
                <a:gd name="T7" fmla="*/ 5 h 68"/>
                <a:gd name="T8" fmla="*/ 7 w 119"/>
                <a:gd name="T9" fmla="*/ 5 h 68"/>
                <a:gd name="T10" fmla="*/ 10 w 119"/>
                <a:gd name="T11" fmla="*/ 6 h 68"/>
                <a:gd name="T12" fmla="*/ 13 w 119"/>
                <a:gd name="T13" fmla="*/ 7 h 68"/>
                <a:gd name="T14" fmla="*/ 17 w 119"/>
                <a:gd name="T15" fmla="*/ 8 h 68"/>
                <a:gd name="T16" fmla="*/ 22 w 119"/>
                <a:gd name="T17" fmla="*/ 8 h 68"/>
                <a:gd name="T18" fmla="*/ 26 w 119"/>
                <a:gd name="T19" fmla="*/ 9 h 68"/>
                <a:gd name="T20" fmla="*/ 32 w 119"/>
                <a:gd name="T21" fmla="*/ 10 h 68"/>
                <a:gd name="T22" fmla="*/ 37 w 119"/>
                <a:gd name="T23" fmla="*/ 10 h 68"/>
                <a:gd name="T24" fmla="*/ 41 w 119"/>
                <a:gd name="T25" fmla="*/ 11 h 68"/>
                <a:gd name="T26" fmla="*/ 47 w 119"/>
                <a:gd name="T27" fmla="*/ 11 h 68"/>
                <a:gd name="T28" fmla="*/ 52 w 119"/>
                <a:gd name="T29" fmla="*/ 11 h 68"/>
                <a:gd name="T30" fmla="*/ 58 w 119"/>
                <a:gd name="T31" fmla="*/ 11 h 68"/>
                <a:gd name="T32" fmla="*/ 61 w 119"/>
                <a:gd name="T33" fmla="*/ 12 h 68"/>
                <a:gd name="T34" fmla="*/ 67 w 119"/>
                <a:gd name="T35" fmla="*/ 13 h 68"/>
                <a:gd name="T36" fmla="*/ 72 w 119"/>
                <a:gd name="T37" fmla="*/ 13 h 68"/>
                <a:gd name="T38" fmla="*/ 76 w 119"/>
                <a:gd name="T39" fmla="*/ 14 h 68"/>
                <a:gd name="T40" fmla="*/ 81 w 119"/>
                <a:gd name="T41" fmla="*/ 15 h 68"/>
                <a:gd name="T42" fmla="*/ 85 w 119"/>
                <a:gd name="T43" fmla="*/ 16 h 68"/>
                <a:gd name="T44" fmla="*/ 90 w 119"/>
                <a:gd name="T45" fmla="*/ 17 h 68"/>
                <a:gd name="T46" fmla="*/ 95 w 119"/>
                <a:gd name="T47" fmla="*/ 19 h 68"/>
                <a:gd name="T48" fmla="*/ 98 w 119"/>
                <a:gd name="T49" fmla="*/ 21 h 68"/>
                <a:gd name="T50" fmla="*/ 102 w 119"/>
                <a:gd name="T51" fmla="*/ 22 h 68"/>
                <a:gd name="T52" fmla="*/ 104 w 119"/>
                <a:gd name="T53" fmla="*/ 24 h 68"/>
                <a:gd name="T54" fmla="*/ 108 w 119"/>
                <a:gd name="T55" fmla="*/ 28 h 68"/>
                <a:gd name="T56" fmla="*/ 110 w 119"/>
                <a:gd name="T57" fmla="*/ 29 h 68"/>
                <a:gd name="T58" fmla="*/ 111 w 119"/>
                <a:gd name="T59" fmla="*/ 31 h 68"/>
                <a:gd name="T60" fmla="*/ 112 w 119"/>
                <a:gd name="T61" fmla="*/ 33 h 68"/>
                <a:gd name="T62" fmla="*/ 114 w 119"/>
                <a:gd name="T63" fmla="*/ 34 h 68"/>
                <a:gd name="T64" fmla="*/ 115 w 119"/>
                <a:gd name="T65" fmla="*/ 38 h 68"/>
                <a:gd name="T66" fmla="*/ 117 w 119"/>
                <a:gd name="T67" fmla="*/ 42 h 68"/>
                <a:gd name="T68" fmla="*/ 118 w 119"/>
                <a:gd name="T69" fmla="*/ 45 h 68"/>
                <a:gd name="T70" fmla="*/ 118 w 119"/>
                <a:gd name="T71" fmla="*/ 48 h 68"/>
                <a:gd name="T72" fmla="*/ 119 w 119"/>
                <a:gd name="T73" fmla="*/ 51 h 68"/>
                <a:gd name="T74" fmla="*/ 119 w 119"/>
                <a:gd name="T75" fmla="*/ 55 h 68"/>
                <a:gd name="T76" fmla="*/ 119 w 119"/>
                <a:gd name="T77" fmla="*/ 57 h 68"/>
                <a:gd name="T78" fmla="*/ 119 w 119"/>
                <a:gd name="T79" fmla="*/ 59 h 68"/>
                <a:gd name="T80" fmla="*/ 118 w 119"/>
                <a:gd name="T81" fmla="*/ 64 h 68"/>
                <a:gd name="T82" fmla="*/ 118 w 119"/>
                <a:gd name="T8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9" h="68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6"/>
                  </a:lnTo>
                  <a:lnTo>
                    <a:pt x="13" y="7"/>
                  </a:lnTo>
                  <a:lnTo>
                    <a:pt x="17" y="8"/>
                  </a:lnTo>
                  <a:lnTo>
                    <a:pt x="22" y="8"/>
                  </a:lnTo>
                  <a:lnTo>
                    <a:pt x="26" y="9"/>
                  </a:lnTo>
                  <a:lnTo>
                    <a:pt x="32" y="10"/>
                  </a:lnTo>
                  <a:lnTo>
                    <a:pt x="37" y="10"/>
                  </a:lnTo>
                  <a:lnTo>
                    <a:pt x="41" y="11"/>
                  </a:lnTo>
                  <a:lnTo>
                    <a:pt x="47" y="11"/>
                  </a:lnTo>
                  <a:lnTo>
                    <a:pt x="52" y="11"/>
                  </a:lnTo>
                  <a:lnTo>
                    <a:pt x="58" y="11"/>
                  </a:lnTo>
                  <a:lnTo>
                    <a:pt x="61" y="12"/>
                  </a:lnTo>
                  <a:lnTo>
                    <a:pt x="67" y="13"/>
                  </a:lnTo>
                  <a:lnTo>
                    <a:pt x="72" y="13"/>
                  </a:lnTo>
                  <a:lnTo>
                    <a:pt x="76" y="14"/>
                  </a:lnTo>
                  <a:lnTo>
                    <a:pt x="81" y="15"/>
                  </a:lnTo>
                  <a:lnTo>
                    <a:pt x="85" y="16"/>
                  </a:lnTo>
                  <a:lnTo>
                    <a:pt x="90" y="17"/>
                  </a:lnTo>
                  <a:lnTo>
                    <a:pt x="95" y="19"/>
                  </a:lnTo>
                  <a:lnTo>
                    <a:pt x="98" y="21"/>
                  </a:lnTo>
                  <a:lnTo>
                    <a:pt x="102" y="22"/>
                  </a:lnTo>
                  <a:lnTo>
                    <a:pt x="104" y="24"/>
                  </a:lnTo>
                  <a:lnTo>
                    <a:pt x="108" y="28"/>
                  </a:lnTo>
                  <a:lnTo>
                    <a:pt x="110" y="29"/>
                  </a:lnTo>
                  <a:lnTo>
                    <a:pt x="111" y="31"/>
                  </a:lnTo>
                  <a:lnTo>
                    <a:pt x="112" y="33"/>
                  </a:lnTo>
                  <a:lnTo>
                    <a:pt x="114" y="34"/>
                  </a:lnTo>
                  <a:lnTo>
                    <a:pt x="115" y="38"/>
                  </a:lnTo>
                  <a:lnTo>
                    <a:pt x="117" y="42"/>
                  </a:lnTo>
                  <a:lnTo>
                    <a:pt x="118" y="45"/>
                  </a:lnTo>
                  <a:lnTo>
                    <a:pt x="118" y="48"/>
                  </a:lnTo>
                  <a:lnTo>
                    <a:pt x="119" y="51"/>
                  </a:lnTo>
                  <a:lnTo>
                    <a:pt x="119" y="55"/>
                  </a:lnTo>
                  <a:lnTo>
                    <a:pt x="119" y="57"/>
                  </a:lnTo>
                  <a:lnTo>
                    <a:pt x="119" y="59"/>
                  </a:lnTo>
                  <a:lnTo>
                    <a:pt x="118" y="64"/>
                  </a:lnTo>
                  <a:lnTo>
                    <a:pt x="118" y="68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84" name="Freeform 624"/>
            <p:cNvSpPr>
              <a:spLocks/>
            </p:cNvSpPr>
            <p:nvPr/>
          </p:nvSpPr>
          <p:spPr bwMode="auto">
            <a:xfrm>
              <a:off x="2237637" y="1451449"/>
              <a:ext cx="815771" cy="528790"/>
            </a:xfrm>
            <a:custGeom>
              <a:avLst/>
              <a:gdLst>
                <a:gd name="T0" fmla="*/ 304 w 307"/>
                <a:gd name="T1" fmla="*/ 5 h 199"/>
                <a:gd name="T2" fmla="*/ 300 w 307"/>
                <a:gd name="T3" fmla="*/ 14 h 199"/>
                <a:gd name="T4" fmla="*/ 297 w 307"/>
                <a:gd name="T5" fmla="*/ 19 h 199"/>
                <a:gd name="T6" fmla="*/ 290 w 307"/>
                <a:gd name="T7" fmla="*/ 25 h 199"/>
                <a:gd name="T8" fmla="*/ 283 w 307"/>
                <a:gd name="T9" fmla="*/ 28 h 199"/>
                <a:gd name="T10" fmla="*/ 278 w 307"/>
                <a:gd name="T11" fmla="*/ 31 h 199"/>
                <a:gd name="T12" fmla="*/ 274 w 307"/>
                <a:gd name="T13" fmla="*/ 35 h 199"/>
                <a:gd name="T14" fmla="*/ 272 w 307"/>
                <a:gd name="T15" fmla="*/ 40 h 199"/>
                <a:gd name="T16" fmla="*/ 267 w 307"/>
                <a:gd name="T17" fmla="*/ 54 h 199"/>
                <a:gd name="T18" fmla="*/ 263 w 307"/>
                <a:gd name="T19" fmla="*/ 63 h 199"/>
                <a:gd name="T20" fmla="*/ 256 w 307"/>
                <a:gd name="T21" fmla="*/ 82 h 199"/>
                <a:gd name="T22" fmla="*/ 250 w 307"/>
                <a:gd name="T23" fmla="*/ 97 h 199"/>
                <a:gd name="T24" fmla="*/ 247 w 307"/>
                <a:gd name="T25" fmla="*/ 105 h 199"/>
                <a:gd name="T26" fmla="*/ 243 w 307"/>
                <a:gd name="T27" fmla="*/ 110 h 199"/>
                <a:gd name="T28" fmla="*/ 238 w 307"/>
                <a:gd name="T29" fmla="*/ 113 h 199"/>
                <a:gd name="T30" fmla="*/ 229 w 307"/>
                <a:gd name="T31" fmla="*/ 119 h 199"/>
                <a:gd name="T32" fmla="*/ 216 w 307"/>
                <a:gd name="T33" fmla="*/ 125 h 199"/>
                <a:gd name="T34" fmla="*/ 206 w 307"/>
                <a:gd name="T35" fmla="*/ 128 h 199"/>
                <a:gd name="T36" fmla="*/ 195 w 307"/>
                <a:gd name="T37" fmla="*/ 135 h 199"/>
                <a:gd name="T38" fmla="*/ 187 w 307"/>
                <a:gd name="T39" fmla="*/ 139 h 199"/>
                <a:gd name="T40" fmla="*/ 183 w 307"/>
                <a:gd name="T41" fmla="*/ 142 h 199"/>
                <a:gd name="T42" fmla="*/ 178 w 307"/>
                <a:gd name="T43" fmla="*/ 146 h 199"/>
                <a:gd name="T44" fmla="*/ 175 w 307"/>
                <a:gd name="T45" fmla="*/ 150 h 199"/>
                <a:gd name="T46" fmla="*/ 170 w 307"/>
                <a:gd name="T47" fmla="*/ 156 h 199"/>
                <a:gd name="T48" fmla="*/ 166 w 307"/>
                <a:gd name="T49" fmla="*/ 161 h 199"/>
                <a:gd name="T50" fmla="*/ 161 w 307"/>
                <a:gd name="T51" fmla="*/ 165 h 199"/>
                <a:gd name="T52" fmla="*/ 156 w 307"/>
                <a:gd name="T53" fmla="*/ 168 h 199"/>
                <a:gd name="T54" fmla="*/ 150 w 307"/>
                <a:gd name="T55" fmla="*/ 168 h 199"/>
                <a:gd name="T56" fmla="*/ 143 w 307"/>
                <a:gd name="T57" fmla="*/ 168 h 199"/>
                <a:gd name="T58" fmla="*/ 135 w 307"/>
                <a:gd name="T59" fmla="*/ 170 h 199"/>
                <a:gd name="T60" fmla="*/ 130 w 307"/>
                <a:gd name="T61" fmla="*/ 171 h 199"/>
                <a:gd name="T62" fmla="*/ 124 w 307"/>
                <a:gd name="T63" fmla="*/ 174 h 199"/>
                <a:gd name="T64" fmla="*/ 117 w 307"/>
                <a:gd name="T65" fmla="*/ 176 h 199"/>
                <a:gd name="T66" fmla="*/ 112 w 307"/>
                <a:gd name="T67" fmla="*/ 177 h 199"/>
                <a:gd name="T68" fmla="*/ 106 w 307"/>
                <a:gd name="T69" fmla="*/ 177 h 199"/>
                <a:gd name="T70" fmla="*/ 97 w 307"/>
                <a:gd name="T71" fmla="*/ 177 h 199"/>
                <a:gd name="T72" fmla="*/ 91 w 307"/>
                <a:gd name="T73" fmla="*/ 177 h 199"/>
                <a:gd name="T74" fmla="*/ 84 w 307"/>
                <a:gd name="T75" fmla="*/ 179 h 199"/>
                <a:gd name="T76" fmla="*/ 74 w 307"/>
                <a:gd name="T77" fmla="*/ 182 h 199"/>
                <a:gd name="T78" fmla="*/ 67 w 307"/>
                <a:gd name="T79" fmla="*/ 184 h 199"/>
                <a:gd name="T80" fmla="*/ 58 w 307"/>
                <a:gd name="T81" fmla="*/ 184 h 199"/>
                <a:gd name="T82" fmla="*/ 46 w 307"/>
                <a:gd name="T83" fmla="*/ 185 h 199"/>
                <a:gd name="T84" fmla="*/ 38 w 307"/>
                <a:gd name="T85" fmla="*/ 185 h 199"/>
                <a:gd name="T86" fmla="*/ 28 w 307"/>
                <a:gd name="T87" fmla="*/ 187 h 199"/>
                <a:gd name="T88" fmla="*/ 18 w 307"/>
                <a:gd name="T89" fmla="*/ 190 h 199"/>
                <a:gd name="T90" fmla="*/ 12 w 307"/>
                <a:gd name="T91" fmla="*/ 192 h 199"/>
                <a:gd name="T92" fmla="*/ 6 w 307"/>
                <a:gd name="T93" fmla="*/ 195 h 199"/>
                <a:gd name="T94" fmla="*/ 0 w 307"/>
                <a:gd name="T9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7" h="199">
                  <a:moveTo>
                    <a:pt x="307" y="0"/>
                  </a:moveTo>
                  <a:lnTo>
                    <a:pt x="304" y="5"/>
                  </a:lnTo>
                  <a:lnTo>
                    <a:pt x="302" y="10"/>
                  </a:lnTo>
                  <a:lnTo>
                    <a:pt x="300" y="14"/>
                  </a:lnTo>
                  <a:lnTo>
                    <a:pt x="299" y="17"/>
                  </a:lnTo>
                  <a:lnTo>
                    <a:pt x="297" y="19"/>
                  </a:lnTo>
                  <a:lnTo>
                    <a:pt x="292" y="23"/>
                  </a:lnTo>
                  <a:lnTo>
                    <a:pt x="290" y="25"/>
                  </a:lnTo>
                  <a:lnTo>
                    <a:pt x="287" y="27"/>
                  </a:lnTo>
                  <a:lnTo>
                    <a:pt x="283" y="28"/>
                  </a:lnTo>
                  <a:lnTo>
                    <a:pt x="280" y="30"/>
                  </a:lnTo>
                  <a:lnTo>
                    <a:pt x="278" y="31"/>
                  </a:lnTo>
                  <a:lnTo>
                    <a:pt x="276" y="34"/>
                  </a:lnTo>
                  <a:lnTo>
                    <a:pt x="274" y="35"/>
                  </a:lnTo>
                  <a:lnTo>
                    <a:pt x="273" y="37"/>
                  </a:lnTo>
                  <a:lnTo>
                    <a:pt x="272" y="40"/>
                  </a:lnTo>
                  <a:lnTo>
                    <a:pt x="270" y="46"/>
                  </a:lnTo>
                  <a:lnTo>
                    <a:pt x="267" y="54"/>
                  </a:lnTo>
                  <a:lnTo>
                    <a:pt x="265" y="57"/>
                  </a:lnTo>
                  <a:lnTo>
                    <a:pt x="263" y="63"/>
                  </a:lnTo>
                  <a:lnTo>
                    <a:pt x="259" y="74"/>
                  </a:lnTo>
                  <a:lnTo>
                    <a:pt x="256" y="82"/>
                  </a:lnTo>
                  <a:lnTo>
                    <a:pt x="253" y="92"/>
                  </a:lnTo>
                  <a:lnTo>
                    <a:pt x="250" y="97"/>
                  </a:lnTo>
                  <a:lnTo>
                    <a:pt x="249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3" y="110"/>
                  </a:lnTo>
                  <a:lnTo>
                    <a:pt x="240" y="112"/>
                  </a:lnTo>
                  <a:lnTo>
                    <a:pt x="238" y="113"/>
                  </a:lnTo>
                  <a:lnTo>
                    <a:pt x="234" y="116"/>
                  </a:lnTo>
                  <a:lnTo>
                    <a:pt x="229" y="119"/>
                  </a:lnTo>
                  <a:lnTo>
                    <a:pt x="224" y="121"/>
                  </a:lnTo>
                  <a:lnTo>
                    <a:pt x="216" y="125"/>
                  </a:lnTo>
                  <a:lnTo>
                    <a:pt x="210" y="127"/>
                  </a:lnTo>
                  <a:lnTo>
                    <a:pt x="206" y="128"/>
                  </a:lnTo>
                  <a:lnTo>
                    <a:pt x="201" y="131"/>
                  </a:lnTo>
                  <a:lnTo>
                    <a:pt x="195" y="135"/>
                  </a:lnTo>
                  <a:lnTo>
                    <a:pt x="191" y="136"/>
                  </a:lnTo>
                  <a:lnTo>
                    <a:pt x="187" y="139"/>
                  </a:lnTo>
                  <a:lnTo>
                    <a:pt x="184" y="141"/>
                  </a:lnTo>
                  <a:lnTo>
                    <a:pt x="183" y="142"/>
                  </a:lnTo>
                  <a:lnTo>
                    <a:pt x="181" y="144"/>
                  </a:lnTo>
                  <a:lnTo>
                    <a:pt x="178" y="146"/>
                  </a:lnTo>
                  <a:lnTo>
                    <a:pt x="176" y="148"/>
                  </a:lnTo>
                  <a:lnTo>
                    <a:pt x="175" y="150"/>
                  </a:lnTo>
                  <a:lnTo>
                    <a:pt x="172" y="152"/>
                  </a:lnTo>
                  <a:lnTo>
                    <a:pt x="170" y="156"/>
                  </a:lnTo>
                  <a:lnTo>
                    <a:pt x="168" y="159"/>
                  </a:lnTo>
                  <a:lnTo>
                    <a:pt x="166" y="161"/>
                  </a:lnTo>
                  <a:lnTo>
                    <a:pt x="164" y="163"/>
                  </a:lnTo>
                  <a:lnTo>
                    <a:pt x="161" y="165"/>
                  </a:lnTo>
                  <a:lnTo>
                    <a:pt x="159" y="166"/>
                  </a:lnTo>
                  <a:lnTo>
                    <a:pt x="156" y="168"/>
                  </a:lnTo>
                  <a:lnTo>
                    <a:pt x="153" y="168"/>
                  </a:lnTo>
                  <a:lnTo>
                    <a:pt x="150" y="168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0" y="169"/>
                  </a:lnTo>
                  <a:lnTo>
                    <a:pt x="135" y="170"/>
                  </a:lnTo>
                  <a:lnTo>
                    <a:pt x="133" y="170"/>
                  </a:lnTo>
                  <a:lnTo>
                    <a:pt x="130" y="171"/>
                  </a:lnTo>
                  <a:lnTo>
                    <a:pt x="127" y="173"/>
                  </a:lnTo>
                  <a:lnTo>
                    <a:pt x="124" y="174"/>
                  </a:lnTo>
                  <a:lnTo>
                    <a:pt x="120" y="176"/>
                  </a:lnTo>
                  <a:lnTo>
                    <a:pt x="117" y="176"/>
                  </a:lnTo>
                  <a:lnTo>
                    <a:pt x="115" y="177"/>
                  </a:lnTo>
                  <a:lnTo>
                    <a:pt x="112" y="177"/>
                  </a:lnTo>
                  <a:lnTo>
                    <a:pt x="109" y="177"/>
                  </a:lnTo>
                  <a:lnTo>
                    <a:pt x="106" y="177"/>
                  </a:lnTo>
                  <a:lnTo>
                    <a:pt x="100" y="177"/>
                  </a:lnTo>
                  <a:lnTo>
                    <a:pt x="97" y="177"/>
                  </a:lnTo>
                  <a:lnTo>
                    <a:pt x="95" y="177"/>
                  </a:lnTo>
                  <a:lnTo>
                    <a:pt x="91" y="177"/>
                  </a:lnTo>
                  <a:lnTo>
                    <a:pt x="87" y="178"/>
                  </a:lnTo>
                  <a:lnTo>
                    <a:pt x="84" y="179"/>
                  </a:lnTo>
                  <a:lnTo>
                    <a:pt x="78" y="181"/>
                  </a:lnTo>
                  <a:lnTo>
                    <a:pt x="74" y="182"/>
                  </a:lnTo>
                  <a:lnTo>
                    <a:pt x="70" y="184"/>
                  </a:lnTo>
                  <a:lnTo>
                    <a:pt x="67" y="184"/>
                  </a:lnTo>
                  <a:lnTo>
                    <a:pt x="63" y="184"/>
                  </a:lnTo>
                  <a:lnTo>
                    <a:pt x="58" y="184"/>
                  </a:lnTo>
                  <a:lnTo>
                    <a:pt x="53" y="184"/>
                  </a:lnTo>
                  <a:lnTo>
                    <a:pt x="46" y="185"/>
                  </a:lnTo>
                  <a:lnTo>
                    <a:pt x="41" y="185"/>
                  </a:lnTo>
                  <a:lnTo>
                    <a:pt x="38" y="185"/>
                  </a:lnTo>
                  <a:lnTo>
                    <a:pt x="33" y="186"/>
                  </a:lnTo>
                  <a:lnTo>
                    <a:pt x="28" y="187"/>
                  </a:lnTo>
                  <a:lnTo>
                    <a:pt x="23" y="188"/>
                  </a:lnTo>
                  <a:lnTo>
                    <a:pt x="18" y="190"/>
                  </a:lnTo>
                  <a:lnTo>
                    <a:pt x="15" y="190"/>
                  </a:lnTo>
                  <a:lnTo>
                    <a:pt x="12" y="192"/>
                  </a:lnTo>
                  <a:lnTo>
                    <a:pt x="9" y="193"/>
                  </a:lnTo>
                  <a:lnTo>
                    <a:pt x="6" y="195"/>
                  </a:lnTo>
                  <a:lnTo>
                    <a:pt x="3" y="197"/>
                  </a:lnTo>
                  <a:lnTo>
                    <a:pt x="0" y="199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85" name="Freeform 626"/>
            <p:cNvSpPr>
              <a:spLocks/>
            </p:cNvSpPr>
            <p:nvPr/>
          </p:nvSpPr>
          <p:spPr bwMode="auto">
            <a:xfrm>
              <a:off x="9234131" y="-1062292"/>
              <a:ext cx="552704" cy="837029"/>
            </a:xfrm>
            <a:custGeom>
              <a:avLst/>
              <a:gdLst>
                <a:gd name="T0" fmla="*/ 0 w 208"/>
                <a:gd name="T1" fmla="*/ 303 h 315"/>
                <a:gd name="T2" fmla="*/ 2 w 208"/>
                <a:gd name="T3" fmla="*/ 282 h 315"/>
                <a:gd name="T4" fmla="*/ 3 w 208"/>
                <a:gd name="T5" fmla="*/ 257 h 315"/>
                <a:gd name="T6" fmla="*/ 6 w 208"/>
                <a:gd name="T7" fmla="*/ 225 h 315"/>
                <a:gd name="T8" fmla="*/ 7 w 208"/>
                <a:gd name="T9" fmla="*/ 213 h 315"/>
                <a:gd name="T10" fmla="*/ 7 w 208"/>
                <a:gd name="T11" fmla="*/ 201 h 315"/>
                <a:gd name="T12" fmla="*/ 8 w 208"/>
                <a:gd name="T13" fmla="*/ 190 h 315"/>
                <a:gd name="T14" fmla="*/ 9 w 208"/>
                <a:gd name="T15" fmla="*/ 172 h 315"/>
                <a:gd name="T16" fmla="*/ 9 w 208"/>
                <a:gd name="T17" fmla="*/ 155 h 315"/>
                <a:gd name="T18" fmla="*/ 10 w 208"/>
                <a:gd name="T19" fmla="*/ 142 h 315"/>
                <a:gd name="T20" fmla="*/ 11 w 208"/>
                <a:gd name="T21" fmla="*/ 127 h 315"/>
                <a:gd name="T22" fmla="*/ 11 w 208"/>
                <a:gd name="T23" fmla="*/ 115 h 315"/>
                <a:gd name="T24" fmla="*/ 11 w 208"/>
                <a:gd name="T25" fmla="*/ 106 h 315"/>
                <a:gd name="T26" fmla="*/ 11 w 208"/>
                <a:gd name="T27" fmla="*/ 96 h 315"/>
                <a:gd name="T28" fmla="*/ 11 w 208"/>
                <a:gd name="T29" fmla="*/ 84 h 315"/>
                <a:gd name="T30" fmla="*/ 13 w 208"/>
                <a:gd name="T31" fmla="*/ 73 h 315"/>
                <a:gd name="T32" fmla="*/ 14 w 208"/>
                <a:gd name="T33" fmla="*/ 59 h 315"/>
                <a:gd name="T34" fmla="*/ 15 w 208"/>
                <a:gd name="T35" fmla="*/ 43 h 315"/>
                <a:gd name="T36" fmla="*/ 17 w 208"/>
                <a:gd name="T37" fmla="*/ 36 h 315"/>
                <a:gd name="T38" fmla="*/ 20 w 208"/>
                <a:gd name="T39" fmla="*/ 32 h 315"/>
                <a:gd name="T40" fmla="*/ 25 w 208"/>
                <a:gd name="T41" fmla="*/ 29 h 315"/>
                <a:gd name="T42" fmla="*/ 34 w 208"/>
                <a:gd name="T43" fmla="*/ 29 h 315"/>
                <a:gd name="T44" fmla="*/ 39 w 208"/>
                <a:gd name="T45" fmla="*/ 28 h 315"/>
                <a:gd name="T46" fmla="*/ 44 w 208"/>
                <a:gd name="T47" fmla="*/ 26 h 315"/>
                <a:gd name="T48" fmla="*/ 51 w 208"/>
                <a:gd name="T49" fmla="*/ 16 h 315"/>
                <a:gd name="T50" fmla="*/ 54 w 208"/>
                <a:gd name="T51" fmla="*/ 10 h 315"/>
                <a:gd name="T52" fmla="*/ 59 w 208"/>
                <a:gd name="T53" fmla="*/ 4 h 315"/>
                <a:gd name="T54" fmla="*/ 61 w 208"/>
                <a:gd name="T55" fmla="*/ 1 h 315"/>
                <a:gd name="T56" fmla="*/ 66 w 208"/>
                <a:gd name="T57" fmla="*/ 0 h 315"/>
                <a:gd name="T58" fmla="*/ 80 w 208"/>
                <a:gd name="T59" fmla="*/ 0 h 315"/>
                <a:gd name="T60" fmla="*/ 88 w 208"/>
                <a:gd name="T61" fmla="*/ 0 h 315"/>
                <a:gd name="T62" fmla="*/ 100 w 208"/>
                <a:gd name="T63" fmla="*/ 2 h 315"/>
                <a:gd name="T64" fmla="*/ 115 w 208"/>
                <a:gd name="T65" fmla="*/ 4 h 315"/>
                <a:gd name="T66" fmla="*/ 126 w 208"/>
                <a:gd name="T67" fmla="*/ 6 h 315"/>
                <a:gd name="T68" fmla="*/ 138 w 208"/>
                <a:gd name="T69" fmla="*/ 7 h 315"/>
                <a:gd name="T70" fmla="*/ 149 w 208"/>
                <a:gd name="T71" fmla="*/ 7 h 315"/>
                <a:gd name="T72" fmla="*/ 157 w 208"/>
                <a:gd name="T73" fmla="*/ 6 h 315"/>
                <a:gd name="T74" fmla="*/ 164 w 208"/>
                <a:gd name="T75" fmla="*/ 5 h 315"/>
                <a:gd name="T76" fmla="*/ 179 w 208"/>
                <a:gd name="T77" fmla="*/ 5 h 315"/>
                <a:gd name="T78" fmla="*/ 208 w 208"/>
                <a:gd name="T79" fmla="*/ 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8" h="315">
                  <a:moveTo>
                    <a:pt x="0" y="315"/>
                  </a:moveTo>
                  <a:lnTo>
                    <a:pt x="0" y="303"/>
                  </a:lnTo>
                  <a:lnTo>
                    <a:pt x="1" y="294"/>
                  </a:lnTo>
                  <a:lnTo>
                    <a:pt x="2" y="282"/>
                  </a:lnTo>
                  <a:lnTo>
                    <a:pt x="3" y="270"/>
                  </a:lnTo>
                  <a:lnTo>
                    <a:pt x="3" y="257"/>
                  </a:lnTo>
                  <a:lnTo>
                    <a:pt x="4" y="252"/>
                  </a:lnTo>
                  <a:lnTo>
                    <a:pt x="6" y="225"/>
                  </a:lnTo>
                  <a:lnTo>
                    <a:pt x="6" y="219"/>
                  </a:lnTo>
                  <a:lnTo>
                    <a:pt x="7" y="213"/>
                  </a:lnTo>
                  <a:lnTo>
                    <a:pt x="7" y="206"/>
                  </a:lnTo>
                  <a:lnTo>
                    <a:pt x="7" y="201"/>
                  </a:lnTo>
                  <a:lnTo>
                    <a:pt x="7" y="195"/>
                  </a:lnTo>
                  <a:lnTo>
                    <a:pt x="8" y="190"/>
                  </a:lnTo>
                  <a:lnTo>
                    <a:pt x="8" y="183"/>
                  </a:lnTo>
                  <a:lnTo>
                    <a:pt x="9" y="172"/>
                  </a:lnTo>
                  <a:lnTo>
                    <a:pt x="9" y="163"/>
                  </a:lnTo>
                  <a:lnTo>
                    <a:pt x="9" y="155"/>
                  </a:lnTo>
                  <a:lnTo>
                    <a:pt x="10" y="148"/>
                  </a:lnTo>
                  <a:lnTo>
                    <a:pt x="10" y="142"/>
                  </a:lnTo>
                  <a:lnTo>
                    <a:pt x="10" y="135"/>
                  </a:lnTo>
                  <a:lnTo>
                    <a:pt x="11" y="127"/>
                  </a:lnTo>
                  <a:lnTo>
                    <a:pt x="11" y="118"/>
                  </a:lnTo>
                  <a:lnTo>
                    <a:pt x="11" y="115"/>
                  </a:lnTo>
                  <a:lnTo>
                    <a:pt x="11" y="112"/>
                  </a:lnTo>
                  <a:lnTo>
                    <a:pt x="11" y="106"/>
                  </a:lnTo>
                  <a:lnTo>
                    <a:pt x="11" y="99"/>
                  </a:lnTo>
                  <a:lnTo>
                    <a:pt x="11" y="96"/>
                  </a:lnTo>
                  <a:lnTo>
                    <a:pt x="11" y="89"/>
                  </a:lnTo>
                  <a:lnTo>
                    <a:pt x="11" y="84"/>
                  </a:lnTo>
                  <a:lnTo>
                    <a:pt x="12" y="77"/>
                  </a:lnTo>
                  <a:lnTo>
                    <a:pt x="13" y="73"/>
                  </a:lnTo>
                  <a:lnTo>
                    <a:pt x="14" y="65"/>
                  </a:lnTo>
                  <a:lnTo>
                    <a:pt x="14" y="59"/>
                  </a:lnTo>
                  <a:lnTo>
                    <a:pt x="14" y="52"/>
                  </a:lnTo>
                  <a:lnTo>
                    <a:pt x="15" y="43"/>
                  </a:lnTo>
                  <a:lnTo>
                    <a:pt x="16" y="40"/>
                  </a:lnTo>
                  <a:lnTo>
                    <a:pt x="17" y="36"/>
                  </a:lnTo>
                  <a:lnTo>
                    <a:pt x="19" y="33"/>
                  </a:lnTo>
                  <a:lnTo>
                    <a:pt x="20" y="32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8" y="28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9" y="28"/>
                  </a:lnTo>
                  <a:lnTo>
                    <a:pt x="41" y="27"/>
                  </a:lnTo>
                  <a:lnTo>
                    <a:pt x="44" y="26"/>
                  </a:lnTo>
                  <a:lnTo>
                    <a:pt x="50" y="17"/>
                  </a:lnTo>
                  <a:lnTo>
                    <a:pt x="51" y="16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6" y="7"/>
                  </a:lnTo>
                  <a:lnTo>
                    <a:pt x="59" y="4"/>
                  </a:lnTo>
                  <a:lnTo>
                    <a:pt x="60" y="3"/>
                  </a:lnTo>
                  <a:lnTo>
                    <a:pt x="61" y="1"/>
                  </a:lnTo>
                  <a:lnTo>
                    <a:pt x="63" y="1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4" y="1"/>
                  </a:lnTo>
                  <a:lnTo>
                    <a:pt x="100" y="2"/>
                  </a:lnTo>
                  <a:lnTo>
                    <a:pt x="112" y="4"/>
                  </a:lnTo>
                  <a:lnTo>
                    <a:pt x="115" y="4"/>
                  </a:lnTo>
                  <a:lnTo>
                    <a:pt x="121" y="5"/>
                  </a:lnTo>
                  <a:lnTo>
                    <a:pt x="126" y="6"/>
                  </a:lnTo>
                  <a:lnTo>
                    <a:pt x="134" y="7"/>
                  </a:lnTo>
                  <a:lnTo>
                    <a:pt x="138" y="7"/>
                  </a:lnTo>
                  <a:lnTo>
                    <a:pt x="141" y="7"/>
                  </a:lnTo>
                  <a:lnTo>
                    <a:pt x="149" y="7"/>
                  </a:lnTo>
                  <a:lnTo>
                    <a:pt x="152" y="7"/>
                  </a:lnTo>
                  <a:lnTo>
                    <a:pt x="157" y="6"/>
                  </a:lnTo>
                  <a:lnTo>
                    <a:pt x="162" y="6"/>
                  </a:lnTo>
                  <a:lnTo>
                    <a:pt x="164" y="5"/>
                  </a:lnTo>
                  <a:lnTo>
                    <a:pt x="171" y="5"/>
                  </a:lnTo>
                  <a:lnTo>
                    <a:pt x="179" y="5"/>
                  </a:lnTo>
                  <a:lnTo>
                    <a:pt x="192" y="6"/>
                  </a:lnTo>
                  <a:lnTo>
                    <a:pt x="208" y="7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86" name="Freeform 628"/>
            <p:cNvSpPr>
              <a:spLocks/>
            </p:cNvSpPr>
            <p:nvPr/>
          </p:nvSpPr>
          <p:spPr bwMode="auto">
            <a:xfrm>
              <a:off x="2240295" y="1927095"/>
              <a:ext cx="507532" cy="922060"/>
            </a:xfrm>
            <a:custGeom>
              <a:avLst/>
              <a:gdLst>
                <a:gd name="T0" fmla="*/ 1 w 191"/>
                <a:gd name="T1" fmla="*/ 2 h 347"/>
                <a:gd name="T2" fmla="*/ 5 w 191"/>
                <a:gd name="T3" fmla="*/ 10 h 347"/>
                <a:gd name="T4" fmla="*/ 8 w 191"/>
                <a:gd name="T5" fmla="*/ 20 h 347"/>
                <a:gd name="T6" fmla="*/ 10 w 191"/>
                <a:gd name="T7" fmla="*/ 28 h 347"/>
                <a:gd name="T8" fmla="*/ 10 w 191"/>
                <a:gd name="T9" fmla="*/ 37 h 347"/>
                <a:gd name="T10" fmla="*/ 9 w 191"/>
                <a:gd name="T11" fmla="*/ 43 h 347"/>
                <a:gd name="T12" fmla="*/ 9 w 191"/>
                <a:gd name="T13" fmla="*/ 50 h 347"/>
                <a:gd name="T14" fmla="*/ 10 w 191"/>
                <a:gd name="T15" fmla="*/ 57 h 347"/>
                <a:gd name="T16" fmla="*/ 13 w 191"/>
                <a:gd name="T17" fmla="*/ 67 h 347"/>
                <a:gd name="T18" fmla="*/ 17 w 191"/>
                <a:gd name="T19" fmla="*/ 77 h 347"/>
                <a:gd name="T20" fmla="*/ 22 w 191"/>
                <a:gd name="T21" fmla="*/ 88 h 347"/>
                <a:gd name="T22" fmla="*/ 28 w 191"/>
                <a:gd name="T23" fmla="*/ 99 h 347"/>
                <a:gd name="T24" fmla="*/ 32 w 191"/>
                <a:gd name="T25" fmla="*/ 108 h 347"/>
                <a:gd name="T26" fmla="*/ 37 w 191"/>
                <a:gd name="T27" fmla="*/ 119 h 347"/>
                <a:gd name="T28" fmla="*/ 44 w 191"/>
                <a:gd name="T29" fmla="*/ 131 h 347"/>
                <a:gd name="T30" fmla="*/ 49 w 191"/>
                <a:gd name="T31" fmla="*/ 140 h 347"/>
                <a:gd name="T32" fmla="*/ 57 w 191"/>
                <a:gd name="T33" fmla="*/ 156 h 347"/>
                <a:gd name="T34" fmla="*/ 63 w 191"/>
                <a:gd name="T35" fmla="*/ 167 h 347"/>
                <a:gd name="T36" fmla="*/ 68 w 191"/>
                <a:gd name="T37" fmla="*/ 176 h 347"/>
                <a:gd name="T38" fmla="*/ 76 w 191"/>
                <a:gd name="T39" fmla="*/ 186 h 347"/>
                <a:gd name="T40" fmla="*/ 84 w 191"/>
                <a:gd name="T41" fmla="*/ 196 h 347"/>
                <a:gd name="T42" fmla="*/ 94 w 191"/>
                <a:gd name="T43" fmla="*/ 207 h 347"/>
                <a:gd name="T44" fmla="*/ 100 w 191"/>
                <a:gd name="T45" fmla="*/ 215 h 347"/>
                <a:gd name="T46" fmla="*/ 106 w 191"/>
                <a:gd name="T47" fmla="*/ 222 h 347"/>
                <a:gd name="T48" fmla="*/ 112 w 191"/>
                <a:gd name="T49" fmla="*/ 228 h 347"/>
                <a:gd name="T50" fmla="*/ 117 w 191"/>
                <a:gd name="T51" fmla="*/ 234 h 347"/>
                <a:gd name="T52" fmla="*/ 123 w 191"/>
                <a:gd name="T53" fmla="*/ 241 h 347"/>
                <a:gd name="T54" fmla="*/ 130 w 191"/>
                <a:gd name="T55" fmla="*/ 249 h 347"/>
                <a:gd name="T56" fmla="*/ 136 w 191"/>
                <a:gd name="T57" fmla="*/ 257 h 347"/>
                <a:gd name="T58" fmla="*/ 139 w 191"/>
                <a:gd name="T59" fmla="*/ 262 h 347"/>
                <a:gd name="T60" fmla="*/ 143 w 191"/>
                <a:gd name="T61" fmla="*/ 267 h 347"/>
                <a:gd name="T62" fmla="*/ 148 w 191"/>
                <a:gd name="T63" fmla="*/ 276 h 347"/>
                <a:gd name="T64" fmla="*/ 152 w 191"/>
                <a:gd name="T65" fmla="*/ 284 h 347"/>
                <a:gd name="T66" fmla="*/ 157 w 191"/>
                <a:gd name="T67" fmla="*/ 293 h 347"/>
                <a:gd name="T68" fmla="*/ 161 w 191"/>
                <a:gd name="T69" fmla="*/ 298 h 347"/>
                <a:gd name="T70" fmla="*/ 163 w 191"/>
                <a:gd name="T71" fmla="*/ 300 h 347"/>
                <a:gd name="T72" fmla="*/ 166 w 191"/>
                <a:gd name="T73" fmla="*/ 301 h 347"/>
                <a:gd name="T74" fmla="*/ 168 w 191"/>
                <a:gd name="T75" fmla="*/ 305 h 347"/>
                <a:gd name="T76" fmla="*/ 171 w 191"/>
                <a:gd name="T77" fmla="*/ 312 h 347"/>
                <a:gd name="T78" fmla="*/ 174 w 191"/>
                <a:gd name="T79" fmla="*/ 316 h 347"/>
                <a:gd name="T80" fmla="*/ 177 w 191"/>
                <a:gd name="T81" fmla="*/ 322 h 347"/>
                <a:gd name="T82" fmla="*/ 180 w 191"/>
                <a:gd name="T83" fmla="*/ 330 h 347"/>
                <a:gd name="T84" fmla="*/ 187 w 191"/>
                <a:gd name="T85" fmla="*/ 342 h 347"/>
                <a:gd name="T86" fmla="*/ 191 w 191"/>
                <a:gd name="T87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1" h="347">
                  <a:moveTo>
                    <a:pt x="0" y="0"/>
                  </a:moveTo>
                  <a:lnTo>
                    <a:pt x="1" y="2"/>
                  </a:lnTo>
                  <a:lnTo>
                    <a:pt x="2" y="5"/>
                  </a:lnTo>
                  <a:lnTo>
                    <a:pt x="5" y="10"/>
                  </a:lnTo>
                  <a:lnTo>
                    <a:pt x="7" y="15"/>
                  </a:lnTo>
                  <a:lnTo>
                    <a:pt x="8" y="20"/>
                  </a:lnTo>
                  <a:lnTo>
                    <a:pt x="9" y="23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0" y="37"/>
                  </a:lnTo>
                  <a:lnTo>
                    <a:pt x="9" y="40"/>
                  </a:lnTo>
                  <a:lnTo>
                    <a:pt x="9" y="43"/>
                  </a:lnTo>
                  <a:lnTo>
                    <a:pt x="9" y="46"/>
                  </a:lnTo>
                  <a:lnTo>
                    <a:pt x="9" y="50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1" y="62"/>
                  </a:lnTo>
                  <a:lnTo>
                    <a:pt x="13" y="67"/>
                  </a:lnTo>
                  <a:lnTo>
                    <a:pt x="14" y="72"/>
                  </a:lnTo>
                  <a:lnTo>
                    <a:pt x="17" y="77"/>
                  </a:lnTo>
                  <a:lnTo>
                    <a:pt x="19" y="85"/>
                  </a:lnTo>
                  <a:lnTo>
                    <a:pt x="22" y="88"/>
                  </a:lnTo>
                  <a:lnTo>
                    <a:pt x="25" y="94"/>
                  </a:lnTo>
                  <a:lnTo>
                    <a:pt x="28" y="99"/>
                  </a:lnTo>
                  <a:lnTo>
                    <a:pt x="30" y="104"/>
                  </a:lnTo>
                  <a:lnTo>
                    <a:pt x="32" y="108"/>
                  </a:lnTo>
                  <a:lnTo>
                    <a:pt x="34" y="113"/>
                  </a:lnTo>
                  <a:lnTo>
                    <a:pt x="37" y="119"/>
                  </a:lnTo>
                  <a:lnTo>
                    <a:pt x="40" y="124"/>
                  </a:lnTo>
                  <a:lnTo>
                    <a:pt x="44" y="131"/>
                  </a:lnTo>
                  <a:lnTo>
                    <a:pt x="46" y="134"/>
                  </a:lnTo>
                  <a:lnTo>
                    <a:pt x="49" y="140"/>
                  </a:lnTo>
                  <a:lnTo>
                    <a:pt x="54" y="150"/>
                  </a:lnTo>
                  <a:lnTo>
                    <a:pt x="57" y="156"/>
                  </a:lnTo>
                  <a:lnTo>
                    <a:pt x="60" y="161"/>
                  </a:lnTo>
                  <a:lnTo>
                    <a:pt x="63" y="167"/>
                  </a:lnTo>
                  <a:lnTo>
                    <a:pt x="65" y="170"/>
                  </a:lnTo>
                  <a:lnTo>
                    <a:pt x="68" y="176"/>
                  </a:lnTo>
                  <a:lnTo>
                    <a:pt x="72" y="181"/>
                  </a:lnTo>
                  <a:lnTo>
                    <a:pt x="76" y="186"/>
                  </a:lnTo>
                  <a:lnTo>
                    <a:pt x="80" y="190"/>
                  </a:lnTo>
                  <a:lnTo>
                    <a:pt x="84" y="196"/>
                  </a:lnTo>
                  <a:lnTo>
                    <a:pt x="88" y="202"/>
                  </a:lnTo>
                  <a:lnTo>
                    <a:pt x="94" y="207"/>
                  </a:lnTo>
                  <a:lnTo>
                    <a:pt x="97" y="211"/>
                  </a:lnTo>
                  <a:lnTo>
                    <a:pt x="100" y="215"/>
                  </a:lnTo>
                  <a:lnTo>
                    <a:pt x="103" y="218"/>
                  </a:lnTo>
                  <a:lnTo>
                    <a:pt x="106" y="222"/>
                  </a:lnTo>
                  <a:lnTo>
                    <a:pt x="110" y="225"/>
                  </a:lnTo>
                  <a:lnTo>
                    <a:pt x="112" y="228"/>
                  </a:lnTo>
                  <a:lnTo>
                    <a:pt x="114" y="230"/>
                  </a:lnTo>
                  <a:lnTo>
                    <a:pt x="117" y="234"/>
                  </a:lnTo>
                  <a:lnTo>
                    <a:pt x="120" y="237"/>
                  </a:lnTo>
                  <a:lnTo>
                    <a:pt x="123" y="241"/>
                  </a:lnTo>
                  <a:lnTo>
                    <a:pt x="127" y="245"/>
                  </a:lnTo>
                  <a:lnTo>
                    <a:pt x="130" y="249"/>
                  </a:lnTo>
                  <a:lnTo>
                    <a:pt x="133" y="253"/>
                  </a:lnTo>
                  <a:lnTo>
                    <a:pt x="136" y="257"/>
                  </a:lnTo>
                  <a:lnTo>
                    <a:pt x="137" y="259"/>
                  </a:lnTo>
                  <a:lnTo>
                    <a:pt x="139" y="262"/>
                  </a:lnTo>
                  <a:lnTo>
                    <a:pt x="141" y="264"/>
                  </a:lnTo>
                  <a:lnTo>
                    <a:pt x="143" y="267"/>
                  </a:lnTo>
                  <a:lnTo>
                    <a:pt x="144" y="270"/>
                  </a:lnTo>
                  <a:lnTo>
                    <a:pt x="148" y="276"/>
                  </a:lnTo>
                  <a:lnTo>
                    <a:pt x="151" y="279"/>
                  </a:lnTo>
                  <a:lnTo>
                    <a:pt x="152" y="284"/>
                  </a:lnTo>
                  <a:lnTo>
                    <a:pt x="154" y="287"/>
                  </a:lnTo>
                  <a:lnTo>
                    <a:pt x="157" y="293"/>
                  </a:lnTo>
                  <a:lnTo>
                    <a:pt x="159" y="295"/>
                  </a:lnTo>
                  <a:lnTo>
                    <a:pt x="161" y="298"/>
                  </a:lnTo>
                  <a:lnTo>
                    <a:pt x="162" y="299"/>
                  </a:lnTo>
                  <a:lnTo>
                    <a:pt x="163" y="300"/>
                  </a:lnTo>
                  <a:lnTo>
                    <a:pt x="165" y="301"/>
                  </a:lnTo>
                  <a:lnTo>
                    <a:pt x="166" y="301"/>
                  </a:lnTo>
                  <a:lnTo>
                    <a:pt x="166" y="302"/>
                  </a:lnTo>
                  <a:lnTo>
                    <a:pt x="168" y="305"/>
                  </a:lnTo>
                  <a:lnTo>
                    <a:pt x="169" y="308"/>
                  </a:lnTo>
                  <a:lnTo>
                    <a:pt x="171" y="312"/>
                  </a:lnTo>
                  <a:lnTo>
                    <a:pt x="173" y="314"/>
                  </a:lnTo>
                  <a:lnTo>
                    <a:pt x="174" y="316"/>
                  </a:lnTo>
                  <a:lnTo>
                    <a:pt x="175" y="320"/>
                  </a:lnTo>
                  <a:lnTo>
                    <a:pt x="177" y="322"/>
                  </a:lnTo>
                  <a:lnTo>
                    <a:pt x="178" y="326"/>
                  </a:lnTo>
                  <a:lnTo>
                    <a:pt x="180" y="330"/>
                  </a:lnTo>
                  <a:lnTo>
                    <a:pt x="185" y="338"/>
                  </a:lnTo>
                  <a:lnTo>
                    <a:pt x="187" y="342"/>
                  </a:lnTo>
                  <a:lnTo>
                    <a:pt x="189" y="345"/>
                  </a:lnTo>
                  <a:lnTo>
                    <a:pt x="191" y="347"/>
                  </a:lnTo>
                  <a:lnTo>
                    <a:pt x="191" y="347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87" name="Freeform 629"/>
            <p:cNvSpPr>
              <a:spLocks/>
            </p:cNvSpPr>
            <p:nvPr/>
          </p:nvSpPr>
          <p:spPr bwMode="auto">
            <a:xfrm>
              <a:off x="2240295" y="1927095"/>
              <a:ext cx="507532" cy="922060"/>
            </a:xfrm>
            <a:custGeom>
              <a:avLst/>
              <a:gdLst>
                <a:gd name="T0" fmla="*/ 0 w 191"/>
                <a:gd name="T1" fmla="*/ 0 h 347"/>
                <a:gd name="T2" fmla="*/ 2 w 191"/>
                <a:gd name="T3" fmla="*/ 1 h 347"/>
                <a:gd name="T4" fmla="*/ 2 w 191"/>
                <a:gd name="T5" fmla="*/ 3 h 347"/>
                <a:gd name="T6" fmla="*/ 5 w 191"/>
                <a:gd name="T7" fmla="*/ 6 h 347"/>
                <a:gd name="T8" fmla="*/ 8 w 191"/>
                <a:gd name="T9" fmla="*/ 13 h 347"/>
                <a:gd name="T10" fmla="*/ 11 w 191"/>
                <a:gd name="T11" fmla="*/ 19 h 347"/>
                <a:gd name="T12" fmla="*/ 14 w 191"/>
                <a:gd name="T13" fmla="*/ 26 h 347"/>
                <a:gd name="T14" fmla="*/ 19 w 191"/>
                <a:gd name="T15" fmla="*/ 37 h 347"/>
                <a:gd name="T16" fmla="*/ 22 w 191"/>
                <a:gd name="T17" fmla="*/ 43 h 347"/>
                <a:gd name="T18" fmla="*/ 25 w 191"/>
                <a:gd name="T19" fmla="*/ 48 h 347"/>
                <a:gd name="T20" fmla="*/ 28 w 191"/>
                <a:gd name="T21" fmla="*/ 54 h 347"/>
                <a:gd name="T22" fmla="*/ 33 w 191"/>
                <a:gd name="T23" fmla="*/ 64 h 347"/>
                <a:gd name="T24" fmla="*/ 35 w 191"/>
                <a:gd name="T25" fmla="*/ 68 h 347"/>
                <a:gd name="T26" fmla="*/ 44 w 191"/>
                <a:gd name="T27" fmla="*/ 86 h 347"/>
                <a:gd name="T28" fmla="*/ 48 w 191"/>
                <a:gd name="T29" fmla="*/ 94 h 347"/>
                <a:gd name="T30" fmla="*/ 51 w 191"/>
                <a:gd name="T31" fmla="*/ 102 h 347"/>
                <a:gd name="T32" fmla="*/ 54 w 191"/>
                <a:gd name="T33" fmla="*/ 108 h 347"/>
                <a:gd name="T34" fmla="*/ 60 w 191"/>
                <a:gd name="T35" fmla="*/ 119 h 347"/>
                <a:gd name="T36" fmla="*/ 68 w 191"/>
                <a:gd name="T37" fmla="*/ 134 h 347"/>
                <a:gd name="T38" fmla="*/ 74 w 191"/>
                <a:gd name="T39" fmla="*/ 148 h 347"/>
                <a:gd name="T40" fmla="*/ 80 w 191"/>
                <a:gd name="T41" fmla="*/ 158 h 347"/>
                <a:gd name="T42" fmla="*/ 83 w 191"/>
                <a:gd name="T43" fmla="*/ 165 h 347"/>
                <a:gd name="T44" fmla="*/ 87 w 191"/>
                <a:gd name="T45" fmla="*/ 173 h 347"/>
                <a:gd name="T46" fmla="*/ 91 w 191"/>
                <a:gd name="T47" fmla="*/ 182 h 347"/>
                <a:gd name="T48" fmla="*/ 95 w 191"/>
                <a:gd name="T49" fmla="*/ 189 h 347"/>
                <a:gd name="T50" fmla="*/ 99 w 191"/>
                <a:gd name="T51" fmla="*/ 196 h 347"/>
                <a:gd name="T52" fmla="*/ 102 w 191"/>
                <a:gd name="T53" fmla="*/ 202 h 347"/>
                <a:gd name="T54" fmla="*/ 107 w 191"/>
                <a:gd name="T55" fmla="*/ 210 h 347"/>
                <a:gd name="T56" fmla="*/ 111 w 191"/>
                <a:gd name="T57" fmla="*/ 214 h 347"/>
                <a:gd name="T58" fmla="*/ 114 w 191"/>
                <a:gd name="T59" fmla="*/ 219 h 347"/>
                <a:gd name="T60" fmla="*/ 117 w 191"/>
                <a:gd name="T61" fmla="*/ 224 h 347"/>
                <a:gd name="T62" fmla="*/ 120 w 191"/>
                <a:gd name="T63" fmla="*/ 228 h 347"/>
                <a:gd name="T64" fmla="*/ 123 w 191"/>
                <a:gd name="T65" fmla="*/ 232 h 347"/>
                <a:gd name="T66" fmla="*/ 128 w 191"/>
                <a:gd name="T67" fmla="*/ 239 h 347"/>
                <a:gd name="T68" fmla="*/ 131 w 191"/>
                <a:gd name="T69" fmla="*/ 242 h 347"/>
                <a:gd name="T70" fmla="*/ 134 w 191"/>
                <a:gd name="T71" fmla="*/ 247 h 347"/>
                <a:gd name="T72" fmla="*/ 138 w 191"/>
                <a:gd name="T73" fmla="*/ 252 h 347"/>
                <a:gd name="T74" fmla="*/ 141 w 191"/>
                <a:gd name="T75" fmla="*/ 256 h 347"/>
                <a:gd name="T76" fmla="*/ 144 w 191"/>
                <a:gd name="T77" fmla="*/ 260 h 347"/>
                <a:gd name="T78" fmla="*/ 148 w 191"/>
                <a:gd name="T79" fmla="*/ 266 h 347"/>
                <a:gd name="T80" fmla="*/ 152 w 191"/>
                <a:gd name="T81" fmla="*/ 270 h 347"/>
                <a:gd name="T82" fmla="*/ 158 w 191"/>
                <a:gd name="T83" fmla="*/ 278 h 347"/>
                <a:gd name="T84" fmla="*/ 160 w 191"/>
                <a:gd name="T85" fmla="*/ 281 h 347"/>
                <a:gd name="T86" fmla="*/ 165 w 191"/>
                <a:gd name="T87" fmla="*/ 287 h 347"/>
                <a:gd name="T88" fmla="*/ 167 w 191"/>
                <a:gd name="T89" fmla="*/ 290 h 347"/>
                <a:gd name="T90" fmla="*/ 168 w 191"/>
                <a:gd name="T91" fmla="*/ 293 h 347"/>
                <a:gd name="T92" fmla="*/ 168 w 191"/>
                <a:gd name="T93" fmla="*/ 295 h 347"/>
                <a:gd name="T94" fmla="*/ 169 w 191"/>
                <a:gd name="T95" fmla="*/ 299 h 347"/>
                <a:gd name="T96" fmla="*/ 169 w 191"/>
                <a:gd name="T97" fmla="*/ 301 h 347"/>
                <a:gd name="T98" fmla="*/ 171 w 191"/>
                <a:gd name="T99" fmla="*/ 307 h 347"/>
                <a:gd name="T100" fmla="*/ 173 w 191"/>
                <a:gd name="T101" fmla="*/ 310 h 347"/>
                <a:gd name="T102" fmla="*/ 175 w 191"/>
                <a:gd name="T103" fmla="*/ 316 h 347"/>
                <a:gd name="T104" fmla="*/ 180 w 191"/>
                <a:gd name="T105" fmla="*/ 324 h 347"/>
                <a:gd name="T106" fmla="*/ 183 w 191"/>
                <a:gd name="T107" fmla="*/ 330 h 347"/>
                <a:gd name="T108" fmla="*/ 189 w 191"/>
                <a:gd name="T109" fmla="*/ 342 h 347"/>
                <a:gd name="T110" fmla="*/ 191 w 191"/>
                <a:gd name="T111" fmla="*/ 344 h 347"/>
                <a:gd name="T112" fmla="*/ 191 w 191"/>
                <a:gd name="T113" fmla="*/ 346 h 347"/>
                <a:gd name="T114" fmla="*/ 191 w 191"/>
                <a:gd name="T1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1" h="347">
                  <a:moveTo>
                    <a:pt x="0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5" y="6"/>
                  </a:lnTo>
                  <a:lnTo>
                    <a:pt x="8" y="13"/>
                  </a:lnTo>
                  <a:lnTo>
                    <a:pt x="11" y="19"/>
                  </a:lnTo>
                  <a:lnTo>
                    <a:pt x="14" y="26"/>
                  </a:lnTo>
                  <a:lnTo>
                    <a:pt x="19" y="37"/>
                  </a:lnTo>
                  <a:lnTo>
                    <a:pt x="22" y="43"/>
                  </a:lnTo>
                  <a:lnTo>
                    <a:pt x="25" y="48"/>
                  </a:lnTo>
                  <a:lnTo>
                    <a:pt x="28" y="54"/>
                  </a:lnTo>
                  <a:lnTo>
                    <a:pt x="33" y="64"/>
                  </a:lnTo>
                  <a:lnTo>
                    <a:pt x="35" y="68"/>
                  </a:lnTo>
                  <a:lnTo>
                    <a:pt x="44" y="86"/>
                  </a:lnTo>
                  <a:lnTo>
                    <a:pt x="48" y="94"/>
                  </a:lnTo>
                  <a:lnTo>
                    <a:pt x="51" y="102"/>
                  </a:lnTo>
                  <a:lnTo>
                    <a:pt x="54" y="108"/>
                  </a:lnTo>
                  <a:lnTo>
                    <a:pt x="60" y="119"/>
                  </a:lnTo>
                  <a:lnTo>
                    <a:pt x="68" y="134"/>
                  </a:lnTo>
                  <a:lnTo>
                    <a:pt x="74" y="148"/>
                  </a:lnTo>
                  <a:lnTo>
                    <a:pt x="80" y="158"/>
                  </a:lnTo>
                  <a:lnTo>
                    <a:pt x="83" y="165"/>
                  </a:lnTo>
                  <a:lnTo>
                    <a:pt x="87" y="173"/>
                  </a:lnTo>
                  <a:lnTo>
                    <a:pt x="91" y="182"/>
                  </a:lnTo>
                  <a:lnTo>
                    <a:pt x="95" y="189"/>
                  </a:lnTo>
                  <a:lnTo>
                    <a:pt x="99" y="196"/>
                  </a:lnTo>
                  <a:lnTo>
                    <a:pt x="102" y="202"/>
                  </a:lnTo>
                  <a:lnTo>
                    <a:pt x="107" y="210"/>
                  </a:lnTo>
                  <a:lnTo>
                    <a:pt x="111" y="214"/>
                  </a:lnTo>
                  <a:lnTo>
                    <a:pt x="114" y="219"/>
                  </a:lnTo>
                  <a:lnTo>
                    <a:pt x="117" y="224"/>
                  </a:lnTo>
                  <a:lnTo>
                    <a:pt x="120" y="228"/>
                  </a:lnTo>
                  <a:lnTo>
                    <a:pt x="123" y="232"/>
                  </a:lnTo>
                  <a:lnTo>
                    <a:pt x="128" y="239"/>
                  </a:lnTo>
                  <a:lnTo>
                    <a:pt x="131" y="242"/>
                  </a:lnTo>
                  <a:lnTo>
                    <a:pt x="134" y="247"/>
                  </a:lnTo>
                  <a:lnTo>
                    <a:pt x="138" y="252"/>
                  </a:lnTo>
                  <a:lnTo>
                    <a:pt x="141" y="256"/>
                  </a:lnTo>
                  <a:lnTo>
                    <a:pt x="144" y="260"/>
                  </a:lnTo>
                  <a:lnTo>
                    <a:pt x="148" y="266"/>
                  </a:lnTo>
                  <a:lnTo>
                    <a:pt x="152" y="270"/>
                  </a:lnTo>
                  <a:lnTo>
                    <a:pt x="158" y="278"/>
                  </a:lnTo>
                  <a:lnTo>
                    <a:pt x="160" y="281"/>
                  </a:lnTo>
                  <a:lnTo>
                    <a:pt x="165" y="287"/>
                  </a:lnTo>
                  <a:lnTo>
                    <a:pt x="167" y="290"/>
                  </a:lnTo>
                  <a:lnTo>
                    <a:pt x="168" y="293"/>
                  </a:lnTo>
                  <a:lnTo>
                    <a:pt x="168" y="295"/>
                  </a:lnTo>
                  <a:lnTo>
                    <a:pt x="169" y="299"/>
                  </a:lnTo>
                  <a:lnTo>
                    <a:pt x="169" y="301"/>
                  </a:lnTo>
                  <a:lnTo>
                    <a:pt x="171" y="307"/>
                  </a:lnTo>
                  <a:lnTo>
                    <a:pt x="173" y="310"/>
                  </a:lnTo>
                  <a:lnTo>
                    <a:pt x="175" y="316"/>
                  </a:lnTo>
                  <a:lnTo>
                    <a:pt x="180" y="324"/>
                  </a:lnTo>
                  <a:lnTo>
                    <a:pt x="183" y="330"/>
                  </a:lnTo>
                  <a:lnTo>
                    <a:pt x="189" y="342"/>
                  </a:lnTo>
                  <a:lnTo>
                    <a:pt x="191" y="344"/>
                  </a:lnTo>
                  <a:lnTo>
                    <a:pt x="191" y="346"/>
                  </a:lnTo>
                  <a:lnTo>
                    <a:pt x="191" y="347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88" name="Freeform 630"/>
            <p:cNvSpPr>
              <a:spLocks/>
            </p:cNvSpPr>
            <p:nvPr/>
          </p:nvSpPr>
          <p:spPr bwMode="auto">
            <a:xfrm>
              <a:off x="8104807" y="-1120751"/>
              <a:ext cx="457044" cy="1031006"/>
            </a:xfrm>
            <a:custGeom>
              <a:avLst/>
              <a:gdLst>
                <a:gd name="T0" fmla="*/ 26 w 172"/>
                <a:gd name="T1" fmla="*/ 3 h 388"/>
                <a:gd name="T2" fmla="*/ 29 w 172"/>
                <a:gd name="T3" fmla="*/ 11 h 388"/>
                <a:gd name="T4" fmla="*/ 29 w 172"/>
                <a:gd name="T5" fmla="*/ 19 h 388"/>
                <a:gd name="T6" fmla="*/ 26 w 172"/>
                <a:gd name="T7" fmla="*/ 29 h 388"/>
                <a:gd name="T8" fmla="*/ 23 w 172"/>
                <a:gd name="T9" fmla="*/ 38 h 388"/>
                <a:gd name="T10" fmla="*/ 20 w 172"/>
                <a:gd name="T11" fmla="*/ 45 h 388"/>
                <a:gd name="T12" fmla="*/ 15 w 172"/>
                <a:gd name="T13" fmla="*/ 52 h 388"/>
                <a:gd name="T14" fmla="*/ 9 w 172"/>
                <a:gd name="T15" fmla="*/ 59 h 388"/>
                <a:gd name="T16" fmla="*/ 6 w 172"/>
                <a:gd name="T17" fmla="*/ 64 h 388"/>
                <a:gd name="T18" fmla="*/ 1 w 172"/>
                <a:gd name="T19" fmla="*/ 79 h 388"/>
                <a:gd name="T20" fmla="*/ 0 w 172"/>
                <a:gd name="T21" fmla="*/ 85 h 388"/>
                <a:gd name="T22" fmla="*/ 0 w 172"/>
                <a:gd name="T23" fmla="*/ 92 h 388"/>
                <a:gd name="T24" fmla="*/ 0 w 172"/>
                <a:gd name="T25" fmla="*/ 97 h 388"/>
                <a:gd name="T26" fmla="*/ 0 w 172"/>
                <a:gd name="T27" fmla="*/ 103 h 388"/>
                <a:gd name="T28" fmla="*/ 3 w 172"/>
                <a:gd name="T29" fmla="*/ 109 h 388"/>
                <a:gd name="T30" fmla="*/ 8 w 172"/>
                <a:gd name="T31" fmla="*/ 114 h 388"/>
                <a:gd name="T32" fmla="*/ 19 w 172"/>
                <a:gd name="T33" fmla="*/ 121 h 388"/>
                <a:gd name="T34" fmla="*/ 24 w 172"/>
                <a:gd name="T35" fmla="*/ 125 h 388"/>
                <a:gd name="T36" fmla="*/ 29 w 172"/>
                <a:gd name="T37" fmla="*/ 131 h 388"/>
                <a:gd name="T38" fmla="*/ 38 w 172"/>
                <a:gd name="T39" fmla="*/ 143 h 388"/>
                <a:gd name="T40" fmla="*/ 41 w 172"/>
                <a:gd name="T41" fmla="*/ 151 h 388"/>
                <a:gd name="T42" fmla="*/ 45 w 172"/>
                <a:gd name="T43" fmla="*/ 162 h 388"/>
                <a:gd name="T44" fmla="*/ 47 w 172"/>
                <a:gd name="T45" fmla="*/ 171 h 388"/>
                <a:gd name="T46" fmla="*/ 49 w 172"/>
                <a:gd name="T47" fmla="*/ 186 h 388"/>
                <a:gd name="T48" fmla="*/ 58 w 172"/>
                <a:gd name="T49" fmla="*/ 265 h 388"/>
                <a:gd name="T50" fmla="*/ 60 w 172"/>
                <a:gd name="T51" fmla="*/ 275 h 388"/>
                <a:gd name="T52" fmla="*/ 62 w 172"/>
                <a:gd name="T53" fmla="*/ 282 h 388"/>
                <a:gd name="T54" fmla="*/ 67 w 172"/>
                <a:gd name="T55" fmla="*/ 289 h 388"/>
                <a:gd name="T56" fmla="*/ 72 w 172"/>
                <a:gd name="T57" fmla="*/ 294 h 388"/>
                <a:gd name="T58" fmla="*/ 78 w 172"/>
                <a:gd name="T59" fmla="*/ 296 h 388"/>
                <a:gd name="T60" fmla="*/ 88 w 172"/>
                <a:gd name="T61" fmla="*/ 299 h 388"/>
                <a:gd name="T62" fmla="*/ 95 w 172"/>
                <a:gd name="T63" fmla="*/ 300 h 388"/>
                <a:gd name="T64" fmla="*/ 100 w 172"/>
                <a:gd name="T65" fmla="*/ 302 h 388"/>
                <a:gd name="T66" fmla="*/ 119 w 172"/>
                <a:gd name="T67" fmla="*/ 314 h 388"/>
                <a:gd name="T68" fmla="*/ 138 w 172"/>
                <a:gd name="T69" fmla="*/ 325 h 388"/>
                <a:gd name="T70" fmla="*/ 146 w 172"/>
                <a:gd name="T71" fmla="*/ 332 h 388"/>
                <a:gd name="T72" fmla="*/ 155 w 172"/>
                <a:gd name="T73" fmla="*/ 342 h 388"/>
                <a:gd name="T74" fmla="*/ 161 w 172"/>
                <a:gd name="T75" fmla="*/ 351 h 388"/>
                <a:gd name="T76" fmla="*/ 163 w 172"/>
                <a:gd name="T77" fmla="*/ 355 h 388"/>
                <a:gd name="T78" fmla="*/ 167 w 172"/>
                <a:gd name="T79" fmla="*/ 373 h 388"/>
                <a:gd name="T80" fmla="*/ 170 w 172"/>
                <a:gd name="T81" fmla="*/ 38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2" h="388">
                  <a:moveTo>
                    <a:pt x="24" y="0"/>
                  </a:moveTo>
                  <a:lnTo>
                    <a:pt x="26" y="3"/>
                  </a:lnTo>
                  <a:lnTo>
                    <a:pt x="27" y="6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9" y="19"/>
                  </a:lnTo>
                  <a:lnTo>
                    <a:pt x="28" y="23"/>
                  </a:lnTo>
                  <a:lnTo>
                    <a:pt x="26" y="29"/>
                  </a:lnTo>
                  <a:lnTo>
                    <a:pt x="25" y="35"/>
                  </a:lnTo>
                  <a:lnTo>
                    <a:pt x="23" y="38"/>
                  </a:lnTo>
                  <a:lnTo>
                    <a:pt x="22" y="42"/>
                  </a:lnTo>
                  <a:lnTo>
                    <a:pt x="20" y="45"/>
                  </a:lnTo>
                  <a:lnTo>
                    <a:pt x="18" y="49"/>
                  </a:lnTo>
                  <a:lnTo>
                    <a:pt x="15" y="52"/>
                  </a:lnTo>
                  <a:lnTo>
                    <a:pt x="12" y="56"/>
                  </a:lnTo>
                  <a:lnTo>
                    <a:pt x="9" y="59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3" y="72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0" y="103"/>
                  </a:lnTo>
                  <a:lnTo>
                    <a:pt x="1" y="105"/>
                  </a:lnTo>
                  <a:lnTo>
                    <a:pt x="3" y="109"/>
                  </a:lnTo>
                  <a:lnTo>
                    <a:pt x="6" y="112"/>
                  </a:lnTo>
                  <a:lnTo>
                    <a:pt x="8" y="114"/>
                  </a:lnTo>
                  <a:lnTo>
                    <a:pt x="11" y="116"/>
                  </a:lnTo>
                  <a:lnTo>
                    <a:pt x="19" y="121"/>
                  </a:lnTo>
                  <a:lnTo>
                    <a:pt x="22" y="123"/>
                  </a:lnTo>
                  <a:lnTo>
                    <a:pt x="24" y="125"/>
                  </a:lnTo>
                  <a:lnTo>
                    <a:pt x="26" y="128"/>
                  </a:lnTo>
                  <a:lnTo>
                    <a:pt x="29" y="131"/>
                  </a:lnTo>
                  <a:lnTo>
                    <a:pt x="35" y="139"/>
                  </a:lnTo>
                  <a:lnTo>
                    <a:pt x="38" y="143"/>
                  </a:lnTo>
                  <a:lnTo>
                    <a:pt x="39" y="147"/>
                  </a:lnTo>
                  <a:lnTo>
                    <a:pt x="41" y="151"/>
                  </a:lnTo>
                  <a:lnTo>
                    <a:pt x="43" y="157"/>
                  </a:lnTo>
                  <a:lnTo>
                    <a:pt x="45" y="162"/>
                  </a:lnTo>
                  <a:lnTo>
                    <a:pt x="46" y="166"/>
                  </a:lnTo>
                  <a:lnTo>
                    <a:pt x="47" y="171"/>
                  </a:lnTo>
                  <a:lnTo>
                    <a:pt x="49" y="175"/>
                  </a:lnTo>
                  <a:lnTo>
                    <a:pt x="49" y="186"/>
                  </a:lnTo>
                  <a:lnTo>
                    <a:pt x="54" y="227"/>
                  </a:lnTo>
                  <a:lnTo>
                    <a:pt x="58" y="265"/>
                  </a:lnTo>
                  <a:lnTo>
                    <a:pt x="59" y="272"/>
                  </a:lnTo>
                  <a:lnTo>
                    <a:pt x="60" y="275"/>
                  </a:lnTo>
                  <a:lnTo>
                    <a:pt x="61" y="279"/>
                  </a:lnTo>
                  <a:lnTo>
                    <a:pt x="62" y="282"/>
                  </a:lnTo>
                  <a:lnTo>
                    <a:pt x="64" y="285"/>
                  </a:lnTo>
                  <a:lnTo>
                    <a:pt x="67" y="289"/>
                  </a:lnTo>
                  <a:lnTo>
                    <a:pt x="70" y="292"/>
                  </a:lnTo>
                  <a:lnTo>
                    <a:pt x="72" y="294"/>
                  </a:lnTo>
                  <a:lnTo>
                    <a:pt x="75" y="295"/>
                  </a:lnTo>
                  <a:lnTo>
                    <a:pt x="78" y="296"/>
                  </a:lnTo>
                  <a:lnTo>
                    <a:pt x="83" y="298"/>
                  </a:lnTo>
                  <a:lnTo>
                    <a:pt x="88" y="299"/>
                  </a:lnTo>
                  <a:lnTo>
                    <a:pt x="92" y="299"/>
                  </a:lnTo>
                  <a:lnTo>
                    <a:pt x="95" y="300"/>
                  </a:lnTo>
                  <a:lnTo>
                    <a:pt x="98" y="302"/>
                  </a:lnTo>
                  <a:lnTo>
                    <a:pt x="100" y="302"/>
                  </a:lnTo>
                  <a:lnTo>
                    <a:pt x="103" y="304"/>
                  </a:lnTo>
                  <a:lnTo>
                    <a:pt x="119" y="314"/>
                  </a:lnTo>
                  <a:lnTo>
                    <a:pt x="132" y="321"/>
                  </a:lnTo>
                  <a:lnTo>
                    <a:pt x="138" y="325"/>
                  </a:lnTo>
                  <a:lnTo>
                    <a:pt x="142" y="328"/>
                  </a:lnTo>
                  <a:lnTo>
                    <a:pt x="146" y="332"/>
                  </a:lnTo>
                  <a:lnTo>
                    <a:pt x="150" y="336"/>
                  </a:lnTo>
                  <a:lnTo>
                    <a:pt x="155" y="342"/>
                  </a:lnTo>
                  <a:lnTo>
                    <a:pt x="158" y="347"/>
                  </a:lnTo>
                  <a:lnTo>
                    <a:pt x="161" y="351"/>
                  </a:lnTo>
                  <a:lnTo>
                    <a:pt x="162" y="353"/>
                  </a:lnTo>
                  <a:lnTo>
                    <a:pt x="163" y="355"/>
                  </a:lnTo>
                  <a:lnTo>
                    <a:pt x="164" y="359"/>
                  </a:lnTo>
                  <a:lnTo>
                    <a:pt x="167" y="373"/>
                  </a:lnTo>
                  <a:lnTo>
                    <a:pt x="169" y="381"/>
                  </a:lnTo>
                  <a:lnTo>
                    <a:pt x="170" y="385"/>
                  </a:lnTo>
                  <a:lnTo>
                    <a:pt x="172" y="388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89" name="Freeform 631"/>
            <p:cNvSpPr>
              <a:spLocks/>
            </p:cNvSpPr>
            <p:nvPr/>
          </p:nvSpPr>
          <p:spPr bwMode="auto">
            <a:xfrm>
              <a:off x="8152637" y="-1142009"/>
              <a:ext cx="15943" cy="21258"/>
            </a:xfrm>
            <a:custGeom>
              <a:avLst/>
              <a:gdLst>
                <a:gd name="T0" fmla="*/ 6 w 6"/>
                <a:gd name="T1" fmla="*/ 8 h 8"/>
                <a:gd name="T2" fmla="*/ 4 w 6"/>
                <a:gd name="T3" fmla="*/ 5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90" name="Freeform 632"/>
            <p:cNvSpPr>
              <a:spLocks/>
            </p:cNvSpPr>
            <p:nvPr/>
          </p:nvSpPr>
          <p:spPr bwMode="auto">
            <a:xfrm>
              <a:off x="6810735" y="4355805"/>
              <a:ext cx="69088" cy="2658"/>
            </a:xfrm>
            <a:custGeom>
              <a:avLst/>
              <a:gdLst>
                <a:gd name="T0" fmla="*/ 26 w 26"/>
                <a:gd name="T1" fmla="*/ 0 h 1"/>
                <a:gd name="T2" fmla="*/ 22 w 26"/>
                <a:gd name="T3" fmla="*/ 1 h 1"/>
                <a:gd name="T4" fmla="*/ 19 w 26"/>
                <a:gd name="T5" fmla="*/ 1 h 1"/>
                <a:gd name="T6" fmla="*/ 11 w 26"/>
                <a:gd name="T7" fmla="*/ 1 h 1"/>
                <a:gd name="T8" fmla="*/ 9 w 26"/>
                <a:gd name="T9" fmla="*/ 1 h 1"/>
                <a:gd name="T10" fmla="*/ 0 w 26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">
                  <a:moveTo>
                    <a:pt x="26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0" y="1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91" name="Freeform 633"/>
            <p:cNvSpPr>
              <a:spLocks/>
            </p:cNvSpPr>
            <p:nvPr/>
          </p:nvSpPr>
          <p:spPr bwMode="auto">
            <a:xfrm>
              <a:off x="5492748" y="2873069"/>
              <a:ext cx="358727" cy="332155"/>
            </a:xfrm>
            <a:custGeom>
              <a:avLst/>
              <a:gdLst>
                <a:gd name="T0" fmla="*/ 135 w 135"/>
                <a:gd name="T1" fmla="*/ 0 h 125"/>
                <a:gd name="T2" fmla="*/ 133 w 135"/>
                <a:gd name="T3" fmla="*/ 4 h 125"/>
                <a:gd name="T4" fmla="*/ 132 w 135"/>
                <a:gd name="T5" fmla="*/ 7 h 125"/>
                <a:gd name="T6" fmla="*/ 132 w 135"/>
                <a:gd name="T7" fmla="*/ 9 h 125"/>
                <a:gd name="T8" fmla="*/ 131 w 135"/>
                <a:gd name="T9" fmla="*/ 11 h 125"/>
                <a:gd name="T10" fmla="*/ 131 w 135"/>
                <a:gd name="T11" fmla="*/ 13 h 125"/>
                <a:gd name="T12" fmla="*/ 131 w 135"/>
                <a:gd name="T13" fmla="*/ 14 h 125"/>
                <a:gd name="T14" fmla="*/ 133 w 135"/>
                <a:gd name="T15" fmla="*/ 19 h 125"/>
                <a:gd name="T16" fmla="*/ 133 w 135"/>
                <a:gd name="T17" fmla="*/ 22 h 125"/>
                <a:gd name="T18" fmla="*/ 133 w 135"/>
                <a:gd name="T19" fmla="*/ 23 h 125"/>
                <a:gd name="T20" fmla="*/ 133 w 135"/>
                <a:gd name="T21" fmla="*/ 25 h 125"/>
                <a:gd name="T22" fmla="*/ 132 w 135"/>
                <a:gd name="T23" fmla="*/ 39 h 125"/>
                <a:gd name="T24" fmla="*/ 132 w 135"/>
                <a:gd name="T25" fmla="*/ 42 h 125"/>
                <a:gd name="T26" fmla="*/ 132 w 135"/>
                <a:gd name="T27" fmla="*/ 43 h 125"/>
                <a:gd name="T28" fmla="*/ 132 w 135"/>
                <a:gd name="T29" fmla="*/ 44 h 125"/>
                <a:gd name="T30" fmla="*/ 131 w 135"/>
                <a:gd name="T31" fmla="*/ 45 h 125"/>
                <a:gd name="T32" fmla="*/ 129 w 135"/>
                <a:gd name="T33" fmla="*/ 48 h 125"/>
                <a:gd name="T34" fmla="*/ 127 w 135"/>
                <a:gd name="T35" fmla="*/ 48 h 125"/>
                <a:gd name="T36" fmla="*/ 125 w 135"/>
                <a:gd name="T37" fmla="*/ 50 h 125"/>
                <a:gd name="T38" fmla="*/ 120 w 135"/>
                <a:gd name="T39" fmla="*/ 52 h 125"/>
                <a:gd name="T40" fmla="*/ 116 w 135"/>
                <a:gd name="T41" fmla="*/ 53 h 125"/>
                <a:gd name="T42" fmla="*/ 114 w 135"/>
                <a:gd name="T43" fmla="*/ 55 h 125"/>
                <a:gd name="T44" fmla="*/ 112 w 135"/>
                <a:gd name="T45" fmla="*/ 56 h 125"/>
                <a:gd name="T46" fmla="*/ 109 w 135"/>
                <a:gd name="T47" fmla="*/ 56 h 125"/>
                <a:gd name="T48" fmla="*/ 106 w 135"/>
                <a:gd name="T49" fmla="*/ 55 h 125"/>
                <a:gd name="T50" fmla="*/ 98 w 135"/>
                <a:gd name="T51" fmla="*/ 53 h 125"/>
                <a:gd name="T52" fmla="*/ 97 w 135"/>
                <a:gd name="T53" fmla="*/ 53 h 125"/>
                <a:gd name="T54" fmla="*/ 94 w 135"/>
                <a:gd name="T55" fmla="*/ 53 h 125"/>
                <a:gd name="T56" fmla="*/ 91 w 135"/>
                <a:gd name="T57" fmla="*/ 53 h 125"/>
                <a:gd name="T58" fmla="*/ 88 w 135"/>
                <a:gd name="T59" fmla="*/ 53 h 125"/>
                <a:gd name="T60" fmla="*/ 86 w 135"/>
                <a:gd name="T61" fmla="*/ 54 h 125"/>
                <a:gd name="T62" fmla="*/ 83 w 135"/>
                <a:gd name="T63" fmla="*/ 55 h 125"/>
                <a:gd name="T64" fmla="*/ 81 w 135"/>
                <a:gd name="T65" fmla="*/ 56 h 125"/>
                <a:gd name="T66" fmla="*/ 80 w 135"/>
                <a:gd name="T67" fmla="*/ 57 h 125"/>
                <a:gd name="T68" fmla="*/ 77 w 135"/>
                <a:gd name="T69" fmla="*/ 60 h 125"/>
                <a:gd name="T70" fmla="*/ 76 w 135"/>
                <a:gd name="T71" fmla="*/ 62 h 125"/>
                <a:gd name="T72" fmla="*/ 74 w 135"/>
                <a:gd name="T73" fmla="*/ 63 h 125"/>
                <a:gd name="T74" fmla="*/ 72 w 135"/>
                <a:gd name="T75" fmla="*/ 64 h 125"/>
                <a:gd name="T76" fmla="*/ 71 w 135"/>
                <a:gd name="T77" fmla="*/ 65 h 125"/>
                <a:gd name="T78" fmla="*/ 67 w 135"/>
                <a:gd name="T79" fmla="*/ 65 h 125"/>
                <a:gd name="T80" fmla="*/ 61 w 135"/>
                <a:gd name="T81" fmla="*/ 68 h 125"/>
                <a:gd name="T82" fmla="*/ 56 w 135"/>
                <a:gd name="T83" fmla="*/ 70 h 125"/>
                <a:gd name="T84" fmla="*/ 51 w 135"/>
                <a:gd name="T85" fmla="*/ 71 h 125"/>
                <a:gd name="T86" fmla="*/ 47 w 135"/>
                <a:gd name="T87" fmla="*/ 73 h 125"/>
                <a:gd name="T88" fmla="*/ 42 w 135"/>
                <a:gd name="T89" fmla="*/ 78 h 125"/>
                <a:gd name="T90" fmla="*/ 34 w 135"/>
                <a:gd name="T91" fmla="*/ 82 h 125"/>
                <a:gd name="T92" fmla="*/ 31 w 135"/>
                <a:gd name="T93" fmla="*/ 84 h 125"/>
                <a:gd name="T94" fmla="*/ 29 w 135"/>
                <a:gd name="T95" fmla="*/ 86 h 125"/>
                <a:gd name="T96" fmla="*/ 27 w 135"/>
                <a:gd name="T97" fmla="*/ 88 h 125"/>
                <a:gd name="T98" fmla="*/ 26 w 135"/>
                <a:gd name="T99" fmla="*/ 89 h 125"/>
                <a:gd name="T100" fmla="*/ 26 w 135"/>
                <a:gd name="T101" fmla="*/ 93 h 125"/>
                <a:gd name="T102" fmla="*/ 26 w 135"/>
                <a:gd name="T103" fmla="*/ 95 h 125"/>
                <a:gd name="T104" fmla="*/ 28 w 135"/>
                <a:gd name="T105" fmla="*/ 97 h 125"/>
                <a:gd name="T106" fmla="*/ 29 w 135"/>
                <a:gd name="T107" fmla="*/ 99 h 125"/>
                <a:gd name="T108" fmla="*/ 30 w 135"/>
                <a:gd name="T109" fmla="*/ 102 h 125"/>
                <a:gd name="T110" fmla="*/ 30 w 135"/>
                <a:gd name="T111" fmla="*/ 103 h 125"/>
                <a:gd name="T112" fmla="*/ 30 w 135"/>
                <a:gd name="T113" fmla="*/ 105 h 125"/>
                <a:gd name="T114" fmla="*/ 29 w 135"/>
                <a:gd name="T115" fmla="*/ 108 h 125"/>
                <a:gd name="T116" fmla="*/ 27 w 135"/>
                <a:gd name="T117" fmla="*/ 109 h 125"/>
                <a:gd name="T118" fmla="*/ 16 w 135"/>
                <a:gd name="T119" fmla="*/ 116 h 125"/>
                <a:gd name="T120" fmla="*/ 6 w 135"/>
                <a:gd name="T121" fmla="*/ 122 h 125"/>
                <a:gd name="T122" fmla="*/ 3 w 135"/>
                <a:gd name="T123" fmla="*/ 124 h 125"/>
                <a:gd name="T124" fmla="*/ 0 w 135"/>
                <a:gd name="T12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5" h="125">
                  <a:moveTo>
                    <a:pt x="135" y="0"/>
                  </a:moveTo>
                  <a:lnTo>
                    <a:pt x="133" y="4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1" y="11"/>
                  </a:lnTo>
                  <a:lnTo>
                    <a:pt x="131" y="13"/>
                  </a:lnTo>
                  <a:lnTo>
                    <a:pt x="131" y="14"/>
                  </a:lnTo>
                  <a:lnTo>
                    <a:pt x="133" y="19"/>
                  </a:lnTo>
                  <a:lnTo>
                    <a:pt x="133" y="22"/>
                  </a:lnTo>
                  <a:lnTo>
                    <a:pt x="133" y="23"/>
                  </a:lnTo>
                  <a:lnTo>
                    <a:pt x="133" y="25"/>
                  </a:lnTo>
                  <a:lnTo>
                    <a:pt x="132" y="39"/>
                  </a:lnTo>
                  <a:lnTo>
                    <a:pt x="132" y="42"/>
                  </a:lnTo>
                  <a:lnTo>
                    <a:pt x="132" y="43"/>
                  </a:lnTo>
                  <a:lnTo>
                    <a:pt x="132" y="44"/>
                  </a:lnTo>
                  <a:lnTo>
                    <a:pt x="131" y="45"/>
                  </a:lnTo>
                  <a:lnTo>
                    <a:pt x="129" y="48"/>
                  </a:lnTo>
                  <a:lnTo>
                    <a:pt x="127" y="48"/>
                  </a:lnTo>
                  <a:lnTo>
                    <a:pt x="125" y="50"/>
                  </a:lnTo>
                  <a:lnTo>
                    <a:pt x="120" y="52"/>
                  </a:lnTo>
                  <a:lnTo>
                    <a:pt x="116" y="53"/>
                  </a:lnTo>
                  <a:lnTo>
                    <a:pt x="114" y="55"/>
                  </a:lnTo>
                  <a:lnTo>
                    <a:pt x="112" y="56"/>
                  </a:lnTo>
                  <a:lnTo>
                    <a:pt x="109" y="56"/>
                  </a:lnTo>
                  <a:lnTo>
                    <a:pt x="106" y="55"/>
                  </a:lnTo>
                  <a:lnTo>
                    <a:pt x="98" y="53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1" y="53"/>
                  </a:lnTo>
                  <a:lnTo>
                    <a:pt x="88" y="53"/>
                  </a:lnTo>
                  <a:lnTo>
                    <a:pt x="86" y="54"/>
                  </a:lnTo>
                  <a:lnTo>
                    <a:pt x="83" y="55"/>
                  </a:lnTo>
                  <a:lnTo>
                    <a:pt x="81" y="56"/>
                  </a:lnTo>
                  <a:lnTo>
                    <a:pt x="80" y="57"/>
                  </a:lnTo>
                  <a:lnTo>
                    <a:pt x="77" y="60"/>
                  </a:lnTo>
                  <a:lnTo>
                    <a:pt x="76" y="62"/>
                  </a:lnTo>
                  <a:lnTo>
                    <a:pt x="74" y="63"/>
                  </a:lnTo>
                  <a:lnTo>
                    <a:pt x="72" y="64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1" y="68"/>
                  </a:lnTo>
                  <a:lnTo>
                    <a:pt x="56" y="70"/>
                  </a:lnTo>
                  <a:lnTo>
                    <a:pt x="51" y="71"/>
                  </a:lnTo>
                  <a:lnTo>
                    <a:pt x="47" y="73"/>
                  </a:lnTo>
                  <a:lnTo>
                    <a:pt x="42" y="78"/>
                  </a:lnTo>
                  <a:lnTo>
                    <a:pt x="34" y="82"/>
                  </a:lnTo>
                  <a:lnTo>
                    <a:pt x="31" y="84"/>
                  </a:lnTo>
                  <a:lnTo>
                    <a:pt x="29" y="86"/>
                  </a:lnTo>
                  <a:lnTo>
                    <a:pt x="27" y="88"/>
                  </a:lnTo>
                  <a:lnTo>
                    <a:pt x="26" y="89"/>
                  </a:lnTo>
                  <a:lnTo>
                    <a:pt x="26" y="93"/>
                  </a:lnTo>
                  <a:lnTo>
                    <a:pt x="26" y="95"/>
                  </a:lnTo>
                  <a:lnTo>
                    <a:pt x="28" y="97"/>
                  </a:lnTo>
                  <a:lnTo>
                    <a:pt x="29" y="99"/>
                  </a:lnTo>
                  <a:lnTo>
                    <a:pt x="30" y="102"/>
                  </a:lnTo>
                  <a:lnTo>
                    <a:pt x="30" y="103"/>
                  </a:lnTo>
                  <a:lnTo>
                    <a:pt x="30" y="105"/>
                  </a:lnTo>
                  <a:lnTo>
                    <a:pt x="29" y="108"/>
                  </a:lnTo>
                  <a:lnTo>
                    <a:pt x="27" y="109"/>
                  </a:lnTo>
                  <a:lnTo>
                    <a:pt x="16" y="116"/>
                  </a:lnTo>
                  <a:lnTo>
                    <a:pt x="6" y="122"/>
                  </a:lnTo>
                  <a:lnTo>
                    <a:pt x="3" y="124"/>
                  </a:lnTo>
                  <a:lnTo>
                    <a:pt x="0" y="125"/>
                  </a:lnTo>
                </a:path>
              </a:pathLst>
            </a:custGeom>
            <a:noFill/>
            <a:ln w="635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92" name="Freeform 634"/>
            <p:cNvSpPr>
              <a:spLocks/>
            </p:cNvSpPr>
            <p:nvPr/>
          </p:nvSpPr>
          <p:spPr bwMode="auto">
            <a:xfrm>
              <a:off x="6266002" y="8373540"/>
              <a:ext cx="544734" cy="132862"/>
            </a:xfrm>
            <a:custGeom>
              <a:avLst/>
              <a:gdLst>
                <a:gd name="T0" fmla="*/ 205 w 205"/>
                <a:gd name="T1" fmla="*/ 0 h 50"/>
                <a:gd name="T2" fmla="*/ 196 w 205"/>
                <a:gd name="T3" fmla="*/ 1 h 50"/>
                <a:gd name="T4" fmla="*/ 188 w 205"/>
                <a:gd name="T5" fmla="*/ 4 h 50"/>
                <a:gd name="T6" fmla="*/ 178 w 205"/>
                <a:gd name="T7" fmla="*/ 8 h 50"/>
                <a:gd name="T8" fmla="*/ 168 w 205"/>
                <a:gd name="T9" fmla="*/ 12 h 50"/>
                <a:gd name="T10" fmla="*/ 159 w 205"/>
                <a:gd name="T11" fmla="*/ 15 h 50"/>
                <a:gd name="T12" fmla="*/ 156 w 205"/>
                <a:gd name="T13" fmla="*/ 17 h 50"/>
                <a:gd name="T14" fmla="*/ 152 w 205"/>
                <a:gd name="T15" fmla="*/ 20 h 50"/>
                <a:gd name="T16" fmla="*/ 148 w 205"/>
                <a:gd name="T17" fmla="*/ 23 h 50"/>
                <a:gd name="T18" fmla="*/ 144 w 205"/>
                <a:gd name="T19" fmla="*/ 26 h 50"/>
                <a:gd name="T20" fmla="*/ 139 w 205"/>
                <a:gd name="T21" fmla="*/ 28 h 50"/>
                <a:gd name="T22" fmla="*/ 136 w 205"/>
                <a:gd name="T23" fmla="*/ 29 h 50"/>
                <a:gd name="T24" fmla="*/ 133 w 205"/>
                <a:gd name="T25" fmla="*/ 29 h 50"/>
                <a:gd name="T26" fmla="*/ 128 w 205"/>
                <a:gd name="T27" fmla="*/ 30 h 50"/>
                <a:gd name="T28" fmla="*/ 120 w 205"/>
                <a:gd name="T29" fmla="*/ 29 h 50"/>
                <a:gd name="T30" fmla="*/ 113 w 205"/>
                <a:gd name="T31" fmla="*/ 28 h 50"/>
                <a:gd name="T32" fmla="*/ 101 w 205"/>
                <a:gd name="T33" fmla="*/ 28 h 50"/>
                <a:gd name="T34" fmla="*/ 92 w 205"/>
                <a:gd name="T35" fmla="*/ 28 h 50"/>
                <a:gd name="T36" fmla="*/ 82 w 205"/>
                <a:gd name="T37" fmla="*/ 30 h 50"/>
                <a:gd name="T38" fmla="*/ 72 w 205"/>
                <a:gd name="T39" fmla="*/ 31 h 50"/>
                <a:gd name="T40" fmla="*/ 62 w 205"/>
                <a:gd name="T41" fmla="*/ 34 h 50"/>
                <a:gd name="T42" fmla="*/ 47 w 205"/>
                <a:gd name="T43" fmla="*/ 37 h 50"/>
                <a:gd name="T44" fmla="*/ 33 w 205"/>
                <a:gd name="T45" fmla="*/ 40 h 50"/>
                <a:gd name="T46" fmla="*/ 24 w 205"/>
                <a:gd name="T47" fmla="*/ 42 h 50"/>
                <a:gd name="T48" fmla="*/ 18 w 205"/>
                <a:gd name="T49" fmla="*/ 44 h 50"/>
                <a:gd name="T50" fmla="*/ 12 w 205"/>
                <a:gd name="T51" fmla="*/ 46 h 50"/>
                <a:gd name="T52" fmla="*/ 4 w 205"/>
                <a:gd name="T53" fmla="*/ 48 h 50"/>
                <a:gd name="T54" fmla="*/ 0 w 205"/>
                <a:gd name="T5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5" h="50">
                  <a:moveTo>
                    <a:pt x="205" y="0"/>
                  </a:moveTo>
                  <a:lnTo>
                    <a:pt x="196" y="1"/>
                  </a:lnTo>
                  <a:lnTo>
                    <a:pt x="188" y="4"/>
                  </a:lnTo>
                  <a:lnTo>
                    <a:pt x="178" y="8"/>
                  </a:lnTo>
                  <a:lnTo>
                    <a:pt x="168" y="12"/>
                  </a:lnTo>
                  <a:lnTo>
                    <a:pt x="159" y="15"/>
                  </a:lnTo>
                  <a:lnTo>
                    <a:pt x="156" y="17"/>
                  </a:lnTo>
                  <a:lnTo>
                    <a:pt x="152" y="20"/>
                  </a:lnTo>
                  <a:lnTo>
                    <a:pt x="148" y="23"/>
                  </a:lnTo>
                  <a:lnTo>
                    <a:pt x="144" y="26"/>
                  </a:lnTo>
                  <a:lnTo>
                    <a:pt x="139" y="28"/>
                  </a:lnTo>
                  <a:lnTo>
                    <a:pt x="136" y="29"/>
                  </a:lnTo>
                  <a:lnTo>
                    <a:pt x="133" y="29"/>
                  </a:lnTo>
                  <a:lnTo>
                    <a:pt x="128" y="30"/>
                  </a:lnTo>
                  <a:lnTo>
                    <a:pt x="120" y="29"/>
                  </a:lnTo>
                  <a:lnTo>
                    <a:pt x="113" y="28"/>
                  </a:lnTo>
                  <a:lnTo>
                    <a:pt x="101" y="28"/>
                  </a:lnTo>
                  <a:lnTo>
                    <a:pt x="92" y="28"/>
                  </a:lnTo>
                  <a:lnTo>
                    <a:pt x="82" y="30"/>
                  </a:lnTo>
                  <a:lnTo>
                    <a:pt x="72" y="31"/>
                  </a:lnTo>
                  <a:lnTo>
                    <a:pt x="62" y="34"/>
                  </a:lnTo>
                  <a:lnTo>
                    <a:pt x="47" y="37"/>
                  </a:lnTo>
                  <a:lnTo>
                    <a:pt x="33" y="40"/>
                  </a:lnTo>
                  <a:lnTo>
                    <a:pt x="24" y="42"/>
                  </a:lnTo>
                  <a:lnTo>
                    <a:pt x="18" y="44"/>
                  </a:lnTo>
                  <a:lnTo>
                    <a:pt x="12" y="46"/>
                  </a:lnTo>
                  <a:lnTo>
                    <a:pt x="4" y="48"/>
                  </a:lnTo>
                  <a:lnTo>
                    <a:pt x="0" y="50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93" name="Freeform 635"/>
            <p:cNvSpPr>
              <a:spLocks/>
            </p:cNvSpPr>
            <p:nvPr/>
          </p:nvSpPr>
          <p:spPr bwMode="auto">
            <a:xfrm>
              <a:off x="9111899" y="6170694"/>
              <a:ext cx="143491" cy="279010"/>
            </a:xfrm>
            <a:custGeom>
              <a:avLst/>
              <a:gdLst>
                <a:gd name="T0" fmla="*/ 54 w 54"/>
                <a:gd name="T1" fmla="*/ 0 h 105"/>
                <a:gd name="T2" fmla="*/ 52 w 54"/>
                <a:gd name="T3" fmla="*/ 4 h 105"/>
                <a:gd name="T4" fmla="*/ 50 w 54"/>
                <a:gd name="T5" fmla="*/ 7 h 105"/>
                <a:gd name="T6" fmla="*/ 46 w 54"/>
                <a:gd name="T7" fmla="*/ 16 h 105"/>
                <a:gd name="T8" fmla="*/ 45 w 54"/>
                <a:gd name="T9" fmla="*/ 19 h 105"/>
                <a:gd name="T10" fmla="*/ 42 w 54"/>
                <a:gd name="T11" fmla="*/ 28 h 105"/>
                <a:gd name="T12" fmla="*/ 39 w 54"/>
                <a:gd name="T13" fmla="*/ 36 h 105"/>
                <a:gd name="T14" fmla="*/ 37 w 54"/>
                <a:gd name="T15" fmla="*/ 41 h 105"/>
                <a:gd name="T16" fmla="*/ 34 w 54"/>
                <a:gd name="T17" fmla="*/ 44 h 105"/>
                <a:gd name="T18" fmla="*/ 32 w 54"/>
                <a:gd name="T19" fmla="*/ 46 h 105"/>
                <a:gd name="T20" fmla="*/ 31 w 54"/>
                <a:gd name="T21" fmla="*/ 48 h 105"/>
                <a:gd name="T22" fmla="*/ 27 w 54"/>
                <a:gd name="T23" fmla="*/ 51 h 105"/>
                <a:gd name="T24" fmla="*/ 25 w 54"/>
                <a:gd name="T25" fmla="*/ 53 h 105"/>
                <a:gd name="T26" fmla="*/ 21 w 54"/>
                <a:gd name="T27" fmla="*/ 55 h 105"/>
                <a:gd name="T28" fmla="*/ 19 w 54"/>
                <a:gd name="T29" fmla="*/ 56 h 105"/>
                <a:gd name="T30" fmla="*/ 16 w 54"/>
                <a:gd name="T31" fmla="*/ 58 h 105"/>
                <a:gd name="T32" fmla="*/ 14 w 54"/>
                <a:gd name="T33" fmla="*/ 58 h 105"/>
                <a:gd name="T34" fmla="*/ 11 w 54"/>
                <a:gd name="T35" fmla="*/ 61 h 105"/>
                <a:gd name="T36" fmla="*/ 9 w 54"/>
                <a:gd name="T37" fmla="*/ 64 h 105"/>
                <a:gd name="T38" fmla="*/ 6 w 54"/>
                <a:gd name="T39" fmla="*/ 67 h 105"/>
                <a:gd name="T40" fmla="*/ 4 w 54"/>
                <a:gd name="T41" fmla="*/ 70 h 105"/>
                <a:gd name="T42" fmla="*/ 3 w 54"/>
                <a:gd name="T43" fmla="*/ 72 h 105"/>
                <a:gd name="T44" fmla="*/ 1 w 54"/>
                <a:gd name="T45" fmla="*/ 77 h 105"/>
                <a:gd name="T46" fmla="*/ 0 w 54"/>
                <a:gd name="T47" fmla="*/ 81 h 105"/>
                <a:gd name="T48" fmla="*/ 0 w 54"/>
                <a:gd name="T49" fmla="*/ 84 h 105"/>
                <a:gd name="T50" fmla="*/ 0 w 54"/>
                <a:gd name="T51" fmla="*/ 87 h 105"/>
                <a:gd name="T52" fmla="*/ 0 w 54"/>
                <a:gd name="T53" fmla="*/ 95 h 105"/>
                <a:gd name="T54" fmla="*/ 0 w 54"/>
                <a:gd name="T5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105">
                  <a:moveTo>
                    <a:pt x="54" y="0"/>
                  </a:moveTo>
                  <a:lnTo>
                    <a:pt x="52" y="4"/>
                  </a:lnTo>
                  <a:lnTo>
                    <a:pt x="50" y="7"/>
                  </a:lnTo>
                  <a:lnTo>
                    <a:pt x="46" y="16"/>
                  </a:lnTo>
                  <a:lnTo>
                    <a:pt x="45" y="19"/>
                  </a:lnTo>
                  <a:lnTo>
                    <a:pt x="42" y="28"/>
                  </a:lnTo>
                  <a:lnTo>
                    <a:pt x="39" y="36"/>
                  </a:lnTo>
                  <a:lnTo>
                    <a:pt x="37" y="41"/>
                  </a:lnTo>
                  <a:lnTo>
                    <a:pt x="34" y="44"/>
                  </a:lnTo>
                  <a:lnTo>
                    <a:pt x="32" y="46"/>
                  </a:lnTo>
                  <a:lnTo>
                    <a:pt x="31" y="48"/>
                  </a:lnTo>
                  <a:lnTo>
                    <a:pt x="27" y="51"/>
                  </a:lnTo>
                  <a:lnTo>
                    <a:pt x="25" y="53"/>
                  </a:lnTo>
                  <a:lnTo>
                    <a:pt x="21" y="55"/>
                  </a:lnTo>
                  <a:lnTo>
                    <a:pt x="19" y="56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1" y="61"/>
                  </a:lnTo>
                  <a:lnTo>
                    <a:pt x="9" y="64"/>
                  </a:lnTo>
                  <a:lnTo>
                    <a:pt x="6" y="67"/>
                  </a:lnTo>
                  <a:lnTo>
                    <a:pt x="4" y="70"/>
                  </a:lnTo>
                  <a:lnTo>
                    <a:pt x="3" y="72"/>
                  </a:lnTo>
                  <a:lnTo>
                    <a:pt x="1" y="77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0" y="105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94" name="Freeform 636"/>
            <p:cNvSpPr>
              <a:spLocks/>
            </p:cNvSpPr>
            <p:nvPr/>
          </p:nvSpPr>
          <p:spPr bwMode="auto">
            <a:xfrm>
              <a:off x="9715090" y="4090082"/>
              <a:ext cx="82375" cy="156778"/>
            </a:xfrm>
            <a:custGeom>
              <a:avLst/>
              <a:gdLst>
                <a:gd name="T0" fmla="*/ 2 w 31"/>
                <a:gd name="T1" fmla="*/ 59 h 59"/>
                <a:gd name="T2" fmla="*/ 3 w 31"/>
                <a:gd name="T3" fmla="*/ 54 h 59"/>
                <a:gd name="T4" fmla="*/ 4 w 31"/>
                <a:gd name="T5" fmla="*/ 51 h 59"/>
                <a:gd name="T6" fmla="*/ 6 w 31"/>
                <a:gd name="T7" fmla="*/ 48 h 59"/>
                <a:gd name="T8" fmla="*/ 8 w 31"/>
                <a:gd name="T9" fmla="*/ 45 h 59"/>
                <a:gd name="T10" fmla="*/ 11 w 31"/>
                <a:gd name="T11" fmla="*/ 42 h 59"/>
                <a:gd name="T12" fmla="*/ 15 w 31"/>
                <a:gd name="T13" fmla="*/ 39 h 59"/>
                <a:gd name="T14" fmla="*/ 19 w 31"/>
                <a:gd name="T15" fmla="*/ 37 h 59"/>
                <a:gd name="T16" fmla="*/ 22 w 31"/>
                <a:gd name="T17" fmla="*/ 36 h 59"/>
                <a:gd name="T18" fmla="*/ 25 w 31"/>
                <a:gd name="T19" fmla="*/ 33 h 59"/>
                <a:gd name="T20" fmla="*/ 28 w 31"/>
                <a:gd name="T21" fmla="*/ 31 h 59"/>
                <a:gd name="T22" fmla="*/ 29 w 31"/>
                <a:gd name="T23" fmla="*/ 28 h 59"/>
                <a:gd name="T24" fmla="*/ 30 w 31"/>
                <a:gd name="T25" fmla="*/ 24 h 59"/>
                <a:gd name="T26" fmla="*/ 31 w 31"/>
                <a:gd name="T27" fmla="*/ 20 h 59"/>
                <a:gd name="T28" fmla="*/ 31 w 31"/>
                <a:gd name="T29" fmla="*/ 14 h 59"/>
                <a:gd name="T30" fmla="*/ 31 w 31"/>
                <a:gd name="T31" fmla="*/ 11 h 59"/>
                <a:gd name="T32" fmla="*/ 31 w 31"/>
                <a:gd name="T33" fmla="*/ 5 h 59"/>
                <a:gd name="T34" fmla="*/ 31 w 31"/>
                <a:gd name="T35" fmla="*/ 2 h 59"/>
                <a:gd name="T36" fmla="*/ 28 w 31"/>
                <a:gd name="T37" fmla="*/ 0 h 59"/>
                <a:gd name="T38" fmla="*/ 24 w 31"/>
                <a:gd name="T39" fmla="*/ 1 h 59"/>
                <a:gd name="T40" fmla="*/ 20 w 31"/>
                <a:gd name="T41" fmla="*/ 2 h 59"/>
                <a:gd name="T42" fmla="*/ 17 w 31"/>
                <a:gd name="T43" fmla="*/ 3 h 59"/>
                <a:gd name="T44" fmla="*/ 14 w 31"/>
                <a:gd name="T45" fmla="*/ 6 h 59"/>
                <a:gd name="T46" fmla="*/ 9 w 31"/>
                <a:gd name="T47" fmla="*/ 8 h 59"/>
                <a:gd name="T48" fmla="*/ 5 w 31"/>
                <a:gd name="T49" fmla="*/ 8 h 59"/>
                <a:gd name="T50" fmla="*/ 3 w 31"/>
                <a:gd name="T51" fmla="*/ 8 h 59"/>
                <a:gd name="T52" fmla="*/ 2 w 31"/>
                <a:gd name="T53" fmla="*/ 5 h 59"/>
                <a:gd name="T54" fmla="*/ 0 w 31"/>
                <a:gd name="T5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59">
                  <a:moveTo>
                    <a:pt x="2" y="59"/>
                  </a:moveTo>
                  <a:lnTo>
                    <a:pt x="3" y="54"/>
                  </a:lnTo>
                  <a:lnTo>
                    <a:pt x="4" y="51"/>
                  </a:lnTo>
                  <a:lnTo>
                    <a:pt x="6" y="48"/>
                  </a:lnTo>
                  <a:lnTo>
                    <a:pt x="8" y="45"/>
                  </a:lnTo>
                  <a:lnTo>
                    <a:pt x="11" y="42"/>
                  </a:lnTo>
                  <a:lnTo>
                    <a:pt x="15" y="39"/>
                  </a:lnTo>
                  <a:lnTo>
                    <a:pt x="19" y="37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8" y="31"/>
                  </a:lnTo>
                  <a:lnTo>
                    <a:pt x="29" y="28"/>
                  </a:lnTo>
                  <a:lnTo>
                    <a:pt x="30" y="24"/>
                  </a:lnTo>
                  <a:lnTo>
                    <a:pt x="31" y="20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6"/>
                  </a:lnTo>
                  <a:lnTo>
                    <a:pt x="9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95" name="Freeform 637"/>
            <p:cNvSpPr>
              <a:spLocks/>
            </p:cNvSpPr>
            <p:nvPr/>
          </p:nvSpPr>
          <p:spPr bwMode="auto">
            <a:xfrm>
              <a:off x="3938266" y="8620662"/>
              <a:ext cx="730740" cy="82375"/>
            </a:xfrm>
            <a:custGeom>
              <a:avLst/>
              <a:gdLst>
                <a:gd name="T0" fmla="*/ 275 w 275"/>
                <a:gd name="T1" fmla="*/ 30 h 31"/>
                <a:gd name="T2" fmla="*/ 266 w 275"/>
                <a:gd name="T3" fmla="*/ 24 h 31"/>
                <a:gd name="T4" fmla="*/ 258 w 275"/>
                <a:gd name="T5" fmla="*/ 20 h 31"/>
                <a:gd name="T6" fmla="*/ 243 w 275"/>
                <a:gd name="T7" fmla="*/ 9 h 31"/>
                <a:gd name="T8" fmla="*/ 238 w 275"/>
                <a:gd name="T9" fmla="*/ 8 h 31"/>
                <a:gd name="T10" fmla="*/ 235 w 275"/>
                <a:gd name="T11" fmla="*/ 7 h 31"/>
                <a:gd name="T12" fmla="*/ 231 w 275"/>
                <a:gd name="T13" fmla="*/ 5 h 31"/>
                <a:gd name="T14" fmla="*/ 227 w 275"/>
                <a:gd name="T15" fmla="*/ 4 h 31"/>
                <a:gd name="T16" fmla="*/ 223 w 275"/>
                <a:gd name="T17" fmla="*/ 4 h 31"/>
                <a:gd name="T18" fmla="*/ 215 w 275"/>
                <a:gd name="T19" fmla="*/ 4 h 31"/>
                <a:gd name="T20" fmla="*/ 201 w 275"/>
                <a:gd name="T21" fmla="*/ 4 h 31"/>
                <a:gd name="T22" fmla="*/ 186 w 275"/>
                <a:gd name="T23" fmla="*/ 4 h 31"/>
                <a:gd name="T24" fmla="*/ 177 w 275"/>
                <a:gd name="T25" fmla="*/ 3 h 31"/>
                <a:gd name="T26" fmla="*/ 166 w 275"/>
                <a:gd name="T27" fmla="*/ 3 h 31"/>
                <a:gd name="T28" fmla="*/ 150 w 275"/>
                <a:gd name="T29" fmla="*/ 2 h 31"/>
                <a:gd name="T30" fmla="*/ 113 w 275"/>
                <a:gd name="T31" fmla="*/ 1 h 31"/>
                <a:gd name="T32" fmla="*/ 99 w 275"/>
                <a:gd name="T33" fmla="*/ 1 h 31"/>
                <a:gd name="T34" fmla="*/ 83 w 275"/>
                <a:gd name="T35" fmla="*/ 0 h 31"/>
                <a:gd name="T36" fmla="*/ 77 w 275"/>
                <a:gd name="T37" fmla="*/ 1 h 31"/>
                <a:gd name="T38" fmla="*/ 73 w 275"/>
                <a:gd name="T39" fmla="*/ 1 h 31"/>
                <a:gd name="T40" fmla="*/ 67 w 275"/>
                <a:gd name="T41" fmla="*/ 3 h 31"/>
                <a:gd name="T42" fmla="*/ 61 w 275"/>
                <a:gd name="T43" fmla="*/ 5 h 31"/>
                <a:gd name="T44" fmla="*/ 57 w 275"/>
                <a:gd name="T45" fmla="*/ 7 h 31"/>
                <a:gd name="T46" fmla="*/ 51 w 275"/>
                <a:gd name="T47" fmla="*/ 11 h 31"/>
                <a:gd name="T48" fmla="*/ 43 w 275"/>
                <a:gd name="T49" fmla="*/ 16 h 31"/>
                <a:gd name="T50" fmla="*/ 37 w 275"/>
                <a:gd name="T51" fmla="*/ 20 h 31"/>
                <a:gd name="T52" fmla="*/ 33 w 275"/>
                <a:gd name="T53" fmla="*/ 23 h 31"/>
                <a:gd name="T54" fmla="*/ 22 w 275"/>
                <a:gd name="T55" fmla="*/ 27 h 31"/>
                <a:gd name="T56" fmla="*/ 14 w 275"/>
                <a:gd name="T57" fmla="*/ 29 h 31"/>
                <a:gd name="T58" fmla="*/ 0 w 275"/>
                <a:gd name="T5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5" h="31">
                  <a:moveTo>
                    <a:pt x="275" y="30"/>
                  </a:moveTo>
                  <a:lnTo>
                    <a:pt x="266" y="24"/>
                  </a:lnTo>
                  <a:lnTo>
                    <a:pt x="258" y="20"/>
                  </a:lnTo>
                  <a:lnTo>
                    <a:pt x="243" y="9"/>
                  </a:lnTo>
                  <a:lnTo>
                    <a:pt x="238" y="8"/>
                  </a:lnTo>
                  <a:lnTo>
                    <a:pt x="235" y="7"/>
                  </a:lnTo>
                  <a:lnTo>
                    <a:pt x="231" y="5"/>
                  </a:lnTo>
                  <a:lnTo>
                    <a:pt x="227" y="4"/>
                  </a:lnTo>
                  <a:lnTo>
                    <a:pt x="223" y="4"/>
                  </a:lnTo>
                  <a:lnTo>
                    <a:pt x="215" y="4"/>
                  </a:lnTo>
                  <a:lnTo>
                    <a:pt x="201" y="4"/>
                  </a:lnTo>
                  <a:lnTo>
                    <a:pt x="186" y="4"/>
                  </a:lnTo>
                  <a:lnTo>
                    <a:pt x="177" y="3"/>
                  </a:lnTo>
                  <a:lnTo>
                    <a:pt x="166" y="3"/>
                  </a:lnTo>
                  <a:lnTo>
                    <a:pt x="150" y="2"/>
                  </a:lnTo>
                  <a:lnTo>
                    <a:pt x="113" y="1"/>
                  </a:lnTo>
                  <a:lnTo>
                    <a:pt x="99" y="1"/>
                  </a:lnTo>
                  <a:lnTo>
                    <a:pt x="83" y="0"/>
                  </a:lnTo>
                  <a:lnTo>
                    <a:pt x="77" y="1"/>
                  </a:lnTo>
                  <a:lnTo>
                    <a:pt x="73" y="1"/>
                  </a:lnTo>
                  <a:lnTo>
                    <a:pt x="67" y="3"/>
                  </a:lnTo>
                  <a:lnTo>
                    <a:pt x="61" y="5"/>
                  </a:lnTo>
                  <a:lnTo>
                    <a:pt x="57" y="7"/>
                  </a:lnTo>
                  <a:lnTo>
                    <a:pt x="51" y="11"/>
                  </a:lnTo>
                  <a:lnTo>
                    <a:pt x="43" y="16"/>
                  </a:lnTo>
                  <a:lnTo>
                    <a:pt x="37" y="20"/>
                  </a:lnTo>
                  <a:lnTo>
                    <a:pt x="33" y="23"/>
                  </a:lnTo>
                  <a:lnTo>
                    <a:pt x="22" y="27"/>
                  </a:lnTo>
                  <a:lnTo>
                    <a:pt x="14" y="29"/>
                  </a:lnTo>
                  <a:lnTo>
                    <a:pt x="0" y="31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96" name="Freeform 638"/>
            <p:cNvSpPr>
              <a:spLocks/>
            </p:cNvSpPr>
            <p:nvPr/>
          </p:nvSpPr>
          <p:spPr bwMode="auto">
            <a:xfrm>
              <a:off x="9255389" y="5788052"/>
              <a:ext cx="124891" cy="382641"/>
            </a:xfrm>
            <a:custGeom>
              <a:avLst/>
              <a:gdLst>
                <a:gd name="T0" fmla="*/ 38 w 47"/>
                <a:gd name="T1" fmla="*/ 0 h 144"/>
                <a:gd name="T2" fmla="*/ 38 w 47"/>
                <a:gd name="T3" fmla="*/ 6 h 144"/>
                <a:gd name="T4" fmla="*/ 39 w 47"/>
                <a:gd name="T5" fmla="*/ 10 h 144"/>
                <a:gd name="T6" fmla="*/ 41 w 47"/>
                <a:gd name="T7" fmla="*/ 17 h 144"/>
                <a:gd name="T8" fmla="*/ 44 w 47"/>
                <a:gd name="T9" fmla="*/ 23 h 144"/>
                <a:gd name="T10" fmla="*/ 44 w 47"/>
                <a:gd name="T11" fmla="*/ 24 h 144"/>
                <a:gd name="T12" fmla="*/ 45 w 47"/>
                <a:gd name="T13" fmla="*/ 29 h 144"/>
                <a:gd name="T14" fmla="*/ 46 w 47"/>
                <a:gd name="T15" fmla="*/ 35 h 144"/>
                <a:gd name="T16" fmla="*/ 46 w 47"/>
                <a:gd name="T17" fmla="*/ 39 h 144"/>
                <a:gd name="T18" fmla="*/ 46 w 47"/>
                <a:gd name="T19" fmla="*/ 45 h 144"/>
                <a:gd name="T20" fmla="*/ 47 w 47"/>
                <a:gd name="T21" fmla="*/ 55 h 144"/>
                <a:gd name="T22" fmla="*/ 47 w 47"/>
                <a:gd name="T23" fmla="*/ 63 h 144"/>
                <a:gd name="T24" fmla="*/ 47 w 47"/>
                <a:gd name="T25" fmla="*/ 74 h 144"/>
                <a:gd name="T26" fmla="*/ 47 w 47"/>
                <a:gd name="T27" fmla="*/ 80 h 144"/>
                <a:gd name="T28" fmla="*/ 46 w 47"/>
                <a:gd name="T29" fmla="*/ 85 h 144"/>
                <a:gd name="T30" fmla="*/ 45 w 47"/>
                <a:gd name="T31" fmla="*/ 90 h 144"/>
                <a:gd name="T32" fmla="*/ 43 w 47"/>
                <a:gd name="T33" fmla="*/ 96 h 144"/>
                <a:gd name="T34" fmla="*/ 40 w 47"/>
                <a:gd name="T35" fmla="*/ 100 h 144"/>
                <a:gd name="T36" fmla="*/ 37 w 47"/>
                <a:gd name="T37" fmla="*/ 104 h 144"/>
                <a:gd name="T38" fmla="*/ 26 w 47"/>
                <a:gd name="T39" fmla="*/ 114 h 144"/>
                <a:gd name="T40" fmla="*/ 18 w 47"/>
                <a:gd name="T41" fmla="*/ 123 h 144"/>
                <a:gd name="T42" fmla="*/ 9 w 47"/>
                <a:gd name="T43" fmla="*/ 132 h 144"/>
                <a:gd name="T44" fmla="*/ 4 w 47"/>
                <a:gd name="T45" fmla="*/ 137 h 144"/>
                <a:gd name="T46" fmla="*/ 3 w 47"/>
                <a:gd name="T47" fmla="*/ 139 h 144"/>
                <a:gd name="T48" fmla="*/ 0 w 47"/>
                <a:gd name="T4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144">
                  <a:moveTo>
                    <a:pt x="38" y="0"/>
                  </a:moveTo>
                  <a:lnTo>
                    <a:pt x="38" y="6"/>
                  </a:lnTo>
                  <a:lnTo>
                    <a:pt x="39" y="10"/>
                  </a:lnTo>
                  <a:lnTo>
                    <a:pt x="41" y="17"/>
                  </a:lnTo>
                  <a:lnTo>
                    <a:pt x="44" y="23"/>
                  </a:lnTo>
                  <a:lnTo>
                    <a:pt x="44" y="24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39"/>
                  </a:lnTo>
                  <a:lnTo>
                    <a:pt x="46" y="45"/>
                  </a:lnTo>
                  <a:lnTo>
                    <a:pt x="47" y="55"/>
                  </a:lnTo>
                  <a:lnTo>
                    <a:pt x="47" y="63"/>
                  </a:lnTo>
                  <a:lnTo>
                    <a:pt x="47" y="74"/>
                  </a:lnTo>
                  <a:lnTo>
                    <a:pt x="47" y="80"/>
                  </a:lnTo>
                  <a:lnTo>
                    <a:pt x="46" y="85"/>
                  </a:lnTo>
                  <a:lnTo>
                    <a:pt x="45" y="90"/>
                  </a:lnTo>
                  <a:lnTo>
                    <a:pt x="43" y="96"/>
                  </a:lnTo>
                  <a:lnTo>
                    <a:pt x="40" y="100"/>
                  </a:lnTo>
                  <a:lnTo>
                    <a:pt x="37" y="104"/>
                  </a:lnTo>
                  <a:lnTo>
                    <a:pt x="26" y="114"/>
                  </a:lnTo>
                  <a:lnTo>
                    <a:pt x="18" y="123"/>
                  </a:lnTo>
                  <a:lnTo>
                    <a:pt x="9" y="132"/>
                  </a:lnTo>
                  <a:lnTo>
                    <a:pt x="4" y="137"/>
                  </a:lnTo>
                  <a:lnTo>
                    <a:pt x="3" y="139"/>
                  </a:lnTo>
                  <a:lnTo>
                    <a:pt x="0" y="144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97" name="Freeform 639"/>
            <p:cNvSpPr>
              <a:spLocks/>
            </p:cNvSpPr>
            <p:nvPr/>
          </p:nvSpPr>
          <p:spPr bwMode="auto">
            <a:xfrm>
              <a:off x="4669006" y="8506401"/>
              <a:ext cx="1596998" cy="236494"/>
            </a:xfrm>
            <a:custGeom>
              <a:avLst/>
              <a:gdLst>
                <a:gd name="T0" fmla="*/ 589 w 601"/>
                <a:gd name="T1" fmla="*/ 6 h 89"/>
                <a:gd name="T2" fmla="*/ 575 w 601"/>
                <a:gd name="T3" fmla="*/ 12 h 89"/>
                <a:gd name="T4" fmla="*/ 564 w 601"/>
                <a:gd name="T5" fmla="*/ 14 h 89"/>
                <a:gd name="T6" fmla="*/ 554 w 601"/>
                <a:gd name="T7" fmla="*/ 15 h 89"/>
                <a:gd name="T8" fmla="*/ 542 w 601"/>
                <a:gd name="T9" fmla="*/ 15 h 89"/>
                <a:gd name="T10" fmla="*/ 532 w 601"/>
                <a:gd name="T11" fmla="*/ 16 h 89"/>
                <a:gd name="T12" fmla="*/ 516 w 601"/>
                <a:gd name="T13" fmla="*/ 18 h 89"/>
                <a:gd name="T14" fmla="*/ 502 w 601"/>
                <a:gd name="T15" fmla="*/ 22 h 89"/>
                <a:gd name="T16" fmla="*/ 477 w 601"/>
                <a:gd name="T17" fmla="*/ 29 h 89"/>
                <a:gd name="T18" fmla="*/ 442 w 601"/>
                <a:gd name="T19" fmla="*/ 39 h 89"/>
                <a:gd name="T20" fmla="*/ 428 w 601"/>
                <a:gd name="T21" fmla="*/ 44 h 89"/>
                <a:gd name="T22" fmla="*/ 418 w 601"/>
                <a:gd name="T23" fmla="*/ 48 h 89"/>
                <a:gd name="T24" fmla="*/ 410 w 601"/>
                <a:gd name="T25" fmla="*/ 50 h 89"/>
                <a:gd name="T26" fmla="*/ 401 w 601"/>
                <a:gd name="T27" fmla="*/ 51 h 89"/>
                <a:gd name="T28" fmla="*/ 394 w 601"/>
                <a:gd name="T29" fmla="*/ 50 h 89"/>
                <a:gd name="T30" fmla="*/ 388 w 601"/>
                <a:gd name="T31" fmla="*/ 49 h 89"/>
                <a:gd name="T32" fmla="*/ 382 w 601"/>
                <a:gd name="T33" fmla="*/ 47 h 89"/>
                <a:gd name="T34" fmla="*/ 372 w 601"/>
                <a:gd name="T35" fmla="*/ 43 h 89"/>
                <a:gd name="T36" fmla="*/ 363 w 601"/>
                <a:gd name="T37" fmla="*/ 39 h 89"/>
                <a:gd name="T38" fmla="*/ 353 w 601"/>
                <a:gd name="T39" fmla="*/ 36 h 89"/>
                <a:gd name="T40" fmla="*/ 342 w 601"/>
                <a:gd name="T41" fmla="*/ 35 h 89"/>
                <a:gd name="T42" fmla="*/ 334 w 601"/>
                <a:gd name="T43" fmla="*/ 35 h 89"/>
                <a:gd name="T44" fmla="*/ 325 w 601"/>
                <a:gd name="T45" fmla="*/ 36 h 89"/>
                <a:gd name="T46" fmla="*/ 313 w 601"/>
                <a:gd name="T47" fmla="*/ 39 h 89"/>
                <a:gd name="T48" fmla="*/ 302 w 601"/>
                <a:gd name="T49" fmla="*/ 41 h 89"/>
                <a:gd name="T50" fmla="*/ 293 w 601"/>
                <a:gd name="T51" fmla="*/ 43 h 89"/>
                <a:gd name="T52" fmla="*/ 280 w 601"/>
                <a:gd name="T53" fmla="*/ 44 h 89"/>
                <a:gd name="T54" fmla="*/ 269 w 601"/>
                <a:gd name="T55" fmla="*/ 43 h 89"/>
                <a:gd name="T56" fmla="*/ 260 w 601"/>
                <a:gd name="T57" fmla="*/ 44 h 89"/>
                <a:gd name="T58" fmla="*/ 250 w 601"/>
                <a:gd name="T59" fmla="*/ 45 h 89"/>
                <a:gd name="T60" fmla="*/ 238 w 601"/>
                <a:gd name="T61" fmla="*/ 47 h 89"/>
                <a:gd name="T62" fmla="*/ 227 w 601"/>
                <a:gd name="T63" fmla="*/ 50 h 89"/>
                <a:gd name="T64" fmla="*/ 209 w 601"/>
                <a:gd name="T65" fmla="*/ 55 h 89"/>
                <a:gd name="T66" fmla="*/ 193 w 601"/>
                <a:gd name="T67" fmla="*/ 58 h 89"/>
                <a:gd name="T68" fmla="*/ 179 w 601"/>
                <a:gd name="T69" fmla="*/ 61 h 89"/>
                <a:gd name="T70" fmla="*/ 164 w 601"/>
                <a:gd name="T71" fmla="*/ 61 h 89"/>
                <a:gd name="T72" fmla="*/ 146 w 601"/>
                <a:gd name="T73" fmla="*/ 61 h 89"/>
                <a:gd name="T74" fmla="*/ 130 w 601"/>
                <a:gd name="T75" fmla="*/ 61 h 89"/>
                <a:gd name="T76" fmla="*/ 116 w 601"/>
                <a:gd name="T77" fmla="*/ 62 h 89"/>
                <a:gd name="T78" fmla="*/ 105 w 601"/>
                <a:gd name="T79" fmla="*/ 65 h 89"/>
                <a:gd name="T80" fmla="*/ 94 w 601"/>
                <a:gd name="T81" fmla="*/ 69 h 89"/>
                <a:gd name="T82" fmla="*/ 84 w 601"/>
                <a:gd name="T83" fmla="*/ 74 h 89"/>
                <a:gd name="T84" fmla="*/ 66 w 601"/>
                <a:gd name="T85" fmla="*/ 81 h 89"/>
                <a:gd name="T86" fmla="*/ 55 w 601"/>
                <a:gd name="T87" fmla="*/ 84 h 89"/>
                <a:gd name="T88" fmla="*/ 40 w 601"/>
                <a:gd name="T89" fmla="*/ 89 h 89"/>
                <a:gd name="T90" fmla="*/ 32 w 601"/>
                <a:gd name="T91" fmla="*/ 89 h 89"/>
                <a:gd name="T92" fmla="*/ 22 w 601"/>
                <a:gd name="T93" fmla="*/ 87 h 89"/>
                <a:gd name="T94" fmla="*/ 0 w 601"/>
                <a:gd name="T95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1" h="89">
                  <a:moveTo>
                    <a:pt x="601" y="0"/>
                  </a:moveTo>
                  <a:lnTo>
                    <a:pt x="595" y="3"/>
                  </a:lnTo>
                  <a:lnTo>
                    <a:pt x="589" y="6"/>
                  </a:lnTo>
                  <a:lnTo>
                    <a:pt x="583" y="9"/>
                  </a:lnTo>
                  <a:lnTo>
                    <a:pt x="579" y="10"/>
                  </a:lnTo>
                  <a:lnTo>
                    <a:pt x="575" y="12"/>
                  </a:lnTo>
                  <a:lnTo>
                    <a:pt x="571" y="13"/>
                  </a:lnTo>
                  <a:lnTo>
                    <a:pt x="567" y="14"/>
                  </a:lnTo>
                  <a:lnTo>
                    <a:pt x="564" y="14"/>
                  </a:lnTo>
                  <a:lnTo>
                    <a:pt x="561" y="15"/>
                  </a:lnTo>
                  <a:lnTo>
                    <a:pt x="558" y="15"/>
                  </a:lnTo>
                  <a:lnTo>
                    <a:pt x="554" y="15"/>
                  </a:lnTo>
                  <a:lnTo>
                    <a:pt x="550" y="15"/>
                  </a:lnTo>
                  <a:lnTo>
                    <a:pt x="545" y="15"/>
                  </a:lnTo>
                  <a:lnTo>
                    <a:pt x="542" y="15"/>
                  </a:lnTo>
                  <a:lnTo>
                    <a:pt x="539" y="15"/>
                  </a:lnTo>
                  <a:lnTo>
                    <a:pt x="535" y="15"/>
                  </a:lnTo>
                  <a:lnTo>
                    <a:pt x="532" y="16"/>
                  </a:lnTo>
                  <a:lnTo>
                    <a:pt x="528" y="17"/>
                  </a:lnTo>
                  <a:lnTo>
                    <a:pt x="524" y="17"/>
                  </a:lnTo>
                  <a:lnTo>
                    <a:pt x="516" y="18"/>
                  </a:lnTo>
                  <a:lnTo>
                    <a:pt x="511" y="20"/>
                  </a:lnTo>
                  <a:lnTo>
                    <a:pt x="505" y="21"/>
                  </a:lnTo>
                  <a:lnTo>
                    <a:pt x="502" y="22"/>
                  </a:lnTo>
                  <a:lnTo>
                    <a:pt x="496" y="24"/>
                  </a:lnTo>
                  <a:lnTo>
                    <a:pt x="485" y="27"/>
                  </a:lnTo>
                  <a:lnTo>
                    <a:pt x="477" y="29"/>
                  </a:lnTo>
                  <a:lnTo>
                    <a:pt x="466" y="32"/>
                  </a:lnTo>
                  <a:lnTo>
                    <a:pt x="455" y="35"/>
                  </a:lnTo>
                  <a:lnTo>
                    <a:pt x="442" y="39"/>
                  </a:lnTo>
                  <a:lnTo>
                    <a:pt x="439" y="41"/>
                  </a:lnTo>
                  <a:lnTo>
                    <a:pt x="433" y="42"/>
                  </a:lnTo>
                  <a:lnTo>
                    <a:pt x="428" y="44"/>
                  </a:lnTo>
                  <a:lnTo>
                    <a:pt x="424" y="46"/>
                  </a:lnTo>
                  <a:lnTo>
                    <a:pt x="420" y="47"/>
                  </a:lnTo>
                  <a:lnTo>
                    <a:pt x="418" y="48"/>
                  </a:lnTo>
                  <a:lnTo>
                    <a:pt x="416" y="49"/>
                  </a:lnTo>
                  <a:lnTo>
                    <a:pt x="413" y="50"/>
                  </a:lnTo>
                  <a:lnTo>
                    <a:pt x="410" y="50"/>
                  </a:lnTo>
                  <a:lnTo>
                    <a:pt x="407" y="50"/>
                  </a:lnTo>
                  <a:lnTo>
                    <a:pt x="404" y="51"/>
                  </a:lnTo>
                  <a:lnTo>
                    <a:pt x="401" y="51"/>
                  </a:lnTo>
                  <a:lnTo>
                    <a:pt x="398" y="51"/>
                  </a:lnTo>
                  <a:lnTo>
                    <a:pt x="396" y="50"/>
                  </a:lnTo>
                  <a:lnTo>
                    <a:pt x="394" y="50"/>
                  </a:lnTo>
                  <a:lnTo>
                    <a:pt x="392" y="50"/>
                  </a:lnTo>
                  <a:lnTo>
                    <a:pt x="390" y="50"/>
                  </a:lnTo>
                  <a:lnTo>
                    <a:pt x="388" y="49"/>
                  </a:lnTo>
                  <a:lnTo>
                    <a:pt x="387" y="49"/>
                  </a:lnTo>
                  <a:lnTo>
                    <a:pt x="383" y="47"/>
                  </a:lnTo>
                  <a:lnTo>
                    <a:pt x="382" y="47"/>
                  </a:lnTo>
                  <a:lnTo>
                    <a:pt x="379" y="46"/>
                  </a:lnTo>
                  <a:lnTo>
                    <a:pt x="376" y="44"/>
                  </a:lnTo>
                  <a:lnTo>
                    <a:pt x="372" y="43"/>
                  </a:lnTo>
                  <a:lnTo>
                    <a:pt x="370" y="42"/>
                  </a:lnTo>
                  <a:lnTo>
                    <a:pt x="366" y="41"/>
                  </a:lnTo>
                  <a:lnTo>
                    <a:pt x="363" y="39"/>
                  </a:lnTo>
                  <a:lnTo>
                    <a:pt x="360" y="38"/>
                  </a:lnTo>
                  <a:lnTo>
                    <a:pt x="356" y="38"/>
                  </a:lnTo>
                  <a:lnTo>
                    <a:pt x="353" y="36"/>
                  </a:lnTo>
                  <a:lnTo>
                    <a:pt x="349" y="36"/>
                  </a:lnTo>
                  <a:lnTo>
                    <a:pt x="347" y="35"/>
                  </a:lnTo>
                  <a:lnTo>
                    <a:pt x="342" y="35"/>
                  </a:lnTo>
                  <a:lnTo>
                    <a:pt x="340" y="35"/>
                  </a:lnTo>
                  <a:lnTo>
                    <a:pt x="337" y="35"/>
                  </a:lnTo>
                  <a:lnTo>
                    <a:pt x="334" y="35"/>
                  </a:lnTo>
                  <a:lnTo>
                    <a:pt x="330" y="35"/>
                  </a:lnTo>
                  <a:lnTo>
                    <a:pt x="327" y="36"/>
                  </a:lnTo>
                  <a:lnTo>
                    <a:pt x="325" y="36"/>
                  </a:lnTo>
                  <a:lnTo>
                    <a:pt x="321" y="37"/>
                  </a:lnTo>
                  <a:lnTo>
                    <a:pt x="318" y="38"/>
                  </a:lnTo>
                  <a:lnTo>
                    <a:pt x="313" y="39"/>
                  </a:lnTo>
                  <a:lnTo>
                    <a:pt x="310" y="40"/>
                  </a:lnTo>
                  <a:lnTo>
                    <a:pt x="305" y="41"/>
                  </a:lnTo>
                  <a:lnTo>
                    <a:pt x="302" y="41"/>
                  </a:lnTo>
                  <a:lnTo>
                    <a:pt x="298" y="42"/>
                  </a:lnTo>
                  <a:lnTo>
                    <a:pt x="296" y="43"/>
                  </a:lnTo>
                  <a:lnTo>
                    <a:pt x="293" y="43"/>
                  </a:lnTo>
                  <a:lnTo>
                    <a:pt x="290" y="43"/>
                  </a:lnTo>
                  <a:lnTo>
                    <a:pt x="285" y="44"/>
                  </a:lnTo>
                  <a:lnTo>
                    <a:pt x="280" y="44"/>
                  </a:lnTo>
                  <a:lnTo>
                    <a:pt x="275" y="43"/>
                  </a:lnTo>
                  <a:lnTo>
                    <a:pt x="272" y="43"/>
                  </a:lnTo>
                  <a:lnTo>
                    <a:pt x="269" y="43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0" y="44"/>
                  </a:lnTo>
                  <a:lnTo>
                    <a:pt x="257" y="44"/>
                  </a:lnTo>
                  <a:lnTo>
                    <a:pt x="254" y="44"/>
                  </a:lnTo>
                  <a:lnTo>
                    <a:pt x="250" y="45"/>
                  </a:lnTo>
                  <a:lnTo>
                    <a:pt x="247" y="46"/>
                  </a:lnTo>
                  <a:lnTo>
                    <a:pt x="242" y="47"/>
                  </a:lnTo>
                  <a:lnTo>
                    <a:pt x="238" y="47"/>
                  </a:lnTo>
                  <a:lnTo>
                    <a:pt x="234" y="48"/>
                  </a:lnTo>
                  <a:lnTo>
                    <a:pt x="231" y="49"/>
                  </a:lnTo>
                  <a:lnTo>
                    <a:pt x="227" y="50"/>
                  </a:lnTo>
                  <a:lnTo>
                    <a:pt x="221" y="52"/>
                  </a:lnTo>
                  <a:lnTo>
                    <a:pt x="215" y="54"/>
                  </a:lnTo>
                  <a:lnTo>
                    <a:pt x="209" y="55"/>
                  </a:lnTo>
                  <a:lnTo>
                    <a:pt x="206" y="56"/>
                  </a:lnTo>
                  <a:lnTo>
                    <a:pt x="200" y="57"/>
                  </a:lnTo>
                  <a:lnTo>
                    <a:pt x="193" y="58"/>
                  </a:lnTo>
                  <a:lnTo>
                    <a:pt x="190" y="59"/>
                  </a:lnTo>
                  <a:lnTo>
                    <a:pt x="185" y="60"/>
                  </a:lnTo>
                  <a:lnTo>
                    <a:pt x="179" y="61"/>
                  </a:lnTo>
                  <a:lnTo>
                    <a:pt x="174" y="61"/>
                  </a:lnTo>
                  <a:lnTo>
                    <a:pt x="168" y="61"/>
                  </a:lnTo>
                  <a:lnTo>
                    <a:pt x="164" y="61"/>
                  </a:lnTo>
                  <a:lnTo>
                    <a:pt x="159" y="61"/>
                  </a:lnTo>
                  <a:lnTo>
                    <a:pt x="152" y="61"/>
                  </a:lnTo>
                  <a:lnTo>
                    <a:pt x="146" y="61"/>
                  </a:lnTo>
                  <a:lnTo>
                    <a:pt x="140" y="61"/>
                  </a:lnTo>
                  <a:lnTo>
                    <a:pt x="135" y="61"/>
                  </a:lnTo>
                  <a:lnTo>
                    <a:pt x="130" y="61"/>
                  </a:lnTo>
                  <a:lnTo>
                    <a:pt x="125" y="61"/>
                  </a:lnTo>
                  <a:lnTo>
                    <a:pt x="121" y="61"/>
                  </a:lnTo>
                  <a:lnTo>
                    <a:pt x="116" y="62"/>
                  </a:lnTo>
                  <a:lnTo>
                    <a:pt x="112" y="64"/>
                  </a:lnTo>
                  <a:lnTo>
                    <a:pt x="109" y="64"/>
                  </a:lnTo>
                  <a:lnTo>
                    <a:pt x="105" y="65"/>
                  </a:lnTo>
                  <a:lnTo>
                    <a:pt x="102" y="67"/>
                  </a:lnTo>
                  <a:lnTo>
                    <a:pt x="98" y="68"/>
                  </a:lnTo>
                  <a:lnTo>
                    <a:pt x="94" y="69"/>
                  </a:lnTo>
                  <a:lnTo>
                    <a:pt x="92" y="71"/>
                  </a:lnTo>
                  <a:lnTo>
                    <a:pt x="89" y="72"/>
                  </a:lnTo>
                  <a:lnTo>
                    <a:pt x="84" y="74"/>
                  </a:lnTo>
                  <a:lnTo>
                    <a:pt x="79" y="76"/>
                  </a:lnTo>
                  <a:lnTo>
                    <a:pt x="73" y="78"/>
                  </a:lnTo>
                  <a:lnTo>
                    <a:pt x="66" y="81"/>
                  </a:lnTo>
                  <a:lnTo>
                    <a:pt x="63" y="82"/>
                  </a:lnTo>
                  <a:lnTo>
                    <a:pt x="59" y="83"/>
                  </a:lnTo>
                  <a:lnTo>
                    <a:pt x="55" y="84"/>
                  </a:lnTo>
                  <a:lnTo>
                    <a:pt x="49" y="86"/>
                  </a:lnTo>
                  <a:lnTo>
                    <a:pt x="44" y="87"/>
                  </a:lnTo>
                  <a:lnTo>
                    <a:pt x="40" y="89"/>
                  </a:lnTo>
                  <a:lnTo>
                    <a:pt x="37" y="89"/>
                  </a:lnTo>
                  <a:lnTo>
                    <a:pt x="35" y="89"/>
                  </a:lnTo>
                  <a:lnTo>
                    <a:pt x="32" y="89"/>
                  </a:lnTo>
                  <a:lnTo>
                    <a:pt x="28" y="89"/>
                  </a:lnTo>
                  <a:lnTo>
                    <a:pt x="25" y="88"/>
                  </a:lnTo>
                  <a:lnTo>
                    <a:pt x="22" y="87"/>
                  </a:lnTo>
                  <a:lnTo>
                    <a:pt x="19" y="86"/>
                  </a:lnTo>
                  <a:lnTo>
                    <a:pt x="17" y="84"/>
                  </a:lnTo>
                  <a:lnTo>
                    <a:pt x="0" y="73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98" name="Freeform 640"/>
            <p:cNvSpPr>
              <a:spLocks/>
            </p:cNvSpPr>
            <p:nvPr/>
          </p:nvSpPr>
          <p:spPr bwMode="auto">
            <a:xfrm>
              <a:off x="3534367" y="8676464"/>
              <a:ext cx="403899" cy="98318"/>
            </a:xfrm>
            <a:custGeom>
              <a:avLst/>
              <a:gdLst>
                <a:gd name="T0" fmla="*/ 0 w 152"/>
                <a:gd name="T1" fmla="*/ 37 h 37"/>
                <a:gd name="T2" fmla="*/ 2 w 152"/>
                <a:gd name="T3" fmla="*/ 36 h 37"/>
                <a:gd name="T4" fmla="*/ 5 w 152"/>
                <a:gd name="T5" fmla="*/ 34 h 37"/>
                <a:gd name="T6" fmla="*/ 7 w 152"/>
                <a:gd name="T7" fmla="*/ 33 h 37"/>
                <a:gd name="T8" fmla="*/ 11 w 152"/>
                <a:gd name="T9" fmla="*/ 29 h 37"/>
                <a:gd name="T10" fmla="*/ 17 w 152"/>
                <a:gd name="T11" fmla="*/ 25 h 37"/>
                <a:gd name="T12" fmla="*/ 25 w 152"/>
                <a:gd name="T13" fmla="*/ 17 h 37"/>
                <a:gd name="T14" fmla="*/ 30 w 152"/>
                <a:gd name="T15" fmla="*/ 14 h 37"/>
                <a:gd name="T16" fmla="*/ 32 w 152"/>
                <a:gd name="T17" fmla="*/ 11 h 37"/>
                <a:gd name="T18" fmla="*/ 35 w 152"/>
                <a:gd name="T19" fmla="*/ 10 h 37"/>
                <a:gd name="T20" fmla="*/ 38 w 152"/>
                <a:gd name="T21" fmla="*/ 8 h 37"/>
                <a:gd name="T22" fmla="*/ 42 w 152"/>
                <a:gd name="T23" fmla="*/ 6 h 37"/>
                <a:gd name="T24" fmla="*/ 44 w 152"/>
                <a:gd name="T25" fmla="*/ 5 h 37"/>
                <a:gd name="T26" fmla="*/ 47 w 152"/>
                <a:gd name="T27" fmla="*/ 5 h 37"/>
                <a:gd name="T28" fmla="*/ 50 w 152"/>
                <a:gd name="T29" fmla="*/ 3 h 37"/>
                <a:gd name="T30" fmla="*/ 53 w 152"/>
                <a:gd name="T31" fmla="*/ 3 h 37"/>
                <a:gd name="T32" fmla="*/ 56 w 152"/>
                <a:gd name="T33" fmla="*/ 2 h 37"/>
                <a:gd name="T34" fmla="*/ 61 w 152"/>
                <a:gd name="T35" fmla="*/ 1 h 37"/>
                <a:gd name="T36" fmla="*/ 64 w 152"/>
                <a:gd name="T37" fmla="*/ 0 h 37"/>
                <a:gd name="T38" fmla="*/ 68 w 152"/>
                <a:gd name="T39" fmla="*/ 0 h 37"/>
                <a:gd name="T40" fmla="*/ 70 w 152"/>
                <a:gd name="T41" fmla="*/ 0 h 37"/>
                <a:gd name="T42" fmla="*/ 73 w 152"/>
                <a:gd name="T43" fmla="*/ 0 h 37"/>
                <a:gd name="T44" fmla="*/ 77 w 152"/>
                <a:gd name="T45" fmla="*/ 0 h 37"/>
                <a:gd name="T46" fmla="*/ 80 w 152"/>
                <a:gd name="T47" fmla="*/ 0 h 37"/>
                <a:gd name="T48" fmla="*/ 83 w 152"/>
                <a:gd name="T49" fmla="*/ 0 h 37"/>
                <a:gd name="T50" fmla="*/ 87 w 152"/>
                <a:gd name="T51" fmla="*/ 0 h 37"/>
                <a:gd name="T52" fmla="*/ 89 w 152"/>
                <a:gd name="T53" fmla="*/ 1 h 37"/>
                <a:gd name="T54" fmla="*/ 92 w 152"/>
                <a:gd name="T55" fmla="*/ 1 h 37"/>
                <a:gd name="T56" fmla="*/ 95 w 152"/>
                <a:gd name="T57" fmla="*/ 2 h 37"/>
                <a:gd name="T58" fmla="*/ 112 w 152"/>
                <a:gd name="T59" fmla="*/ 5 h 37"/>
                <a:gd name="T60" fmla="*/ 124 w 152"/>
                <a:gd name="T61" fmla="*/ 7 h 37"/>
                <a:gd name="T62" fmla="*/ 138 w 152"/>
                <a:gd name="T63" fmla="*/ 10 h 37"/>
                <a:gd name="T64" fmla="*/ 143 w 152"/>
                <a:gd name="T65" fmla="*/ 10 h 37"/>
                <a:gd name="T66" fmla="*/ 146 w 152"/>
                <a:gd name="T67" fmla="*/ 11 h 37"/>
                <a:gd name="T68" fmla="*/ 151 w 152"/>
                <a:gd name="T69" fmla="*/ 11 h 37"/>
                <a:gd name="T70" fmla="*/ 152 w 152"/>
                <a:gd name="T71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37">
                  <a:moveTo>
                    <a:pt x="0" y="37"/>
                  </a:moveTo>
                  <a:lnTo>
                    <a:pt x="2" y="36"/>
                  </a:lnTo>
                  <a:lnTo>
                    <a:pt x="5" y="34"/>
                  </a:lnTo>
                  <a:lnTo>
                    <a:pt x="7" y="33"/>
                  </a:lnTo>
                  <a:lnTo>
                    <a:pt x="11" y="29"/>
                  </a:lnTo>
                  <a:lnTo>
                    <a:pt x="17" y="25"/>
                  </a:lnTo>
                  <a:lnTo>
                    <a:pt x="25" y="17"/>
                  </a:lnTo>
                  <a:lnTo>
                    <a:pt x="30" y="14"/>
                  </a:lnTo>
                  <a:lnTo>
                    <a:pt x="32" y="11"/>
                  </a:lnTo>
                  <a:lnTo>
                    <a:pt x="35" y="10"/>
                  </a:lnTo>
                  <a:lnTo>
                    <a:pt x="38" y="8"/>
                  </a:lnTo>
                  <a:lnTo>
                    <a:pt x="42" y="6"/>
                  </a:lnTo>
                  <a:lnTo>
                    <a:pt x="44" y="5"/>
                  </a:lnTo>
                  <a:lnTo>
                    <a:pt x="47" y="5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6" y="2"/>
                  </a:lnTo>
                  <a:lnTo>
                    <a:pt x="61" y="1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89" y="1"/>
                  </a:lnTo>
                  <a:lnTo>
                    <a:pt x="92" y="1"/>
                  </a:lnTo>
                  <a:lnTo>
                    <a:pt x="95" y="2"/>
                  </a:lnTo>
                  <a:lnTo>
                    <a:pt x="112" y="5"/>
                  </a:lnTo>
                  <a:lnTo>
                    <a:pt x="124" y="7"/>
                  </a:lnTo>
                  <a:lnTo>
                    <a:pt x="138" y="10"/>
                  </a:lnTo>
                  <a:lnTo>
                    <a:pt x="143" y="10"/>
                  </a:lnTo>
                  <a:lnTo>
                    <a:pt x="146" y="11"/>
                  </a:lnTo>
                  <a:lnTo>
                    <a:pt x="151" y="11"/>
                  </a:lnTo>
                  <a:lnTo>
                    <a:pt x="152" y="10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399" name="Freeform 642"/>
            <p:cNvSpPr>
              <a:spLocks/>
            </p:cNvSpPr>
            <p:nvPr/>
          </p:nvSpPr>
          <p:spPr bwMode="auto">
            <a:xfrm>
              <a:off x="5793014" y="4225600"/>
              <a:ext cx="233836" cy="77061"/>
            </a:xfrm>
            <a:custGeom>
              <a:avLst/>
              <a:gdLst>
                <a:gd name="T0" fmla="*/ 12 w 88"/>
                <a:gd name="T1" fmla="*/ 21 h 29"/>
                <a:gd name="T2" fmla="*/ 7 w 88"/>
                <a:gd name="T3" fmla="*/ 22 h 29"/>
                <a:gd name="T4" fmla="*/ 6 w 88"/>
                <a:gd name="T5" fmla="*/ 22 h 29"/>
                <a:gd name="T6" fmla="*/ 5 w 88"/>
                <a:gd name="T7" fmla="*/ 22 h 29"/>
                <a:gd name="T8" fmla="*/ 4 w 88"/>
                <a:gd name="T9" fmla="*/ 22 h 29"/>
                <a:gd name="T10" fmla="*/ 2 w 88"/>
                <a:gd name="T11" fmla="*/ 22 h 29"/>
                <a:gd name="T12" fmla="*/ 2 w 88"/>
                <a:gd name="T13" fmla="*/ 21 h 29"/>
                <a:gd name="T14" fmla="*/ 1 w 88"/>
                <a:gd name="T15" fmla="*/ 20 h 29"/>
                <a:gd name="T16" fmla="*/ 0 w 88"/>
                <a:gd name="T17" fmla="*/ 19 h 29"/>
                <a:gd name="T18" fmla="*/ 0 w 88"/>
                <a:gd name="T19" fmla="*/ 17 h 29"/>
                <a:gd name="T20" fmla="*/ 0 w 88"/>
                <a:gd name="T21" fmla="*/ 16 h 29"/>
                <a:gd name="T22" fmla="*/ 1 w 88"/>
                <a:gd name="T23" fmla="*/ 12 h 29"/>
                <a:gd name="T24" fmla="*/ 2 w 88"/>
                <a:gd name="T25" fmla="*/ 8 h 29"/>
                <a:gd name="T26" fmla="*/ 2 w 88"/>
                <a:gd name="T27" fmla="*/ 5 h 29"/>
                <a:gd name="T28" fmla="*/ 4 w 88"/>
                <a:gd name="T29" fmla="*/ 4 h 29"/>
                <a:gd name="T30" fmla="*/ 4 w 88"/>
                <a:gd name="T31" fmla="*/ 2 h 29"/>
                <a:gd name="T32" fmla="*/ 6 w 88"/>
                <a:gd name="T33" fmla="*/ 2 h 29"/>
                <a:gd name="T34" fmla="*/ 7 w 88"/>
                <a:gd name="T35" fmla="*/ 0 h 29"/>
                <a:gd name="T36" fmla="*/ 9 w 88"/>
                <a:gd name="T37" fmla="*/ 0 h 29"/>
                <a:gd name="T38" fmla="*/ 10 w 88"/>
                <a:gd name="T39" fmla="*/ 0 h 29"/>
                <a:gd name="T40" fmla="*/ 13 w 88"/>
                <a:gd name="T41" fmla="*/ 0 h 29"/>
                <a:gd name="T42" fmla="*/ 13 w 88"/>
                <a:gd name="T43" fmla="*/ 0 h 29"/>
                <a:gd name="T44" fmla="*/ 16 w 88"/>
                <a:gd name="T45" fmla="*/ 0 h 29"/>
                <a:gd name="T46" fmla="*/ 19 w 88"/>
                <a:gd name="T47" fmla="*/ 1 h 29"/>
                <a:gd name="T48" fmla="*/ 26 w 88"/>
                <a:gd name="T49" fmla="*/ 3 h 29"/>
                <a:gd name="T50" fmla="*/ 36 w 88"/>
                <a:gd name="T51" fmla="*/ 7 h 29"/>
                <a:gd name="T52" fmla="*/ 60 w 88"/>
                <a:gd name="T53" fmla="*/ 17 h 29"/>
                <a:gd name="T54" fmla="*/ 65 w 88"/>
                <a:gd name="T55" fmla="*/ 19 h 29"/>
                <a:gd name="T56" fmla="*/ 79 w 88"/>
                <a:gd name="T57" fmla="*/ 25 h 29"/>
                <a:gd name="T58" fmla="*/ 88 w 88"/>
                <a:gd name="T5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29">
                  <a:moveTo>
                    <a:pt x="12" y="21"/>
                  </a:moveTo>
                  <a:lnTo>
                    <a:pt x="7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2" y="8"/>
                  </a:lnTo>
                  <a:lnTo>
                    <a:pt x="2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6" y="3"/>
                  </a:lnTo>
                  <a:lnTo>
                    <a:pt x="36" y="7"/>
                  </a:lnTo>
                  <a:lnTo>
                    <a:pt x="60" y="17"/>
                  </a:lnTo>
                  <a:lnTo>
                    <a:pt x="65" y="19"/>
                  </a:lnTo>
                  <a:lnTo>
                    <a:pt x="79" y="25"/>
                  </a:lnTo>
                  <a:lnTo>
                    <a:pt x="88" y="29"/>
                  </a:lnTo>
                </a:path>
              </a:pathLst>
            </a:custGeom>
            <a:noFill/>
            <a:ln w="25400" cap="flat">
              <a:solidFill>
                <a:srgbClr val="FA34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400" name="Freeform 643"/>
            <p:cNvSpPr>
              <a:spLocks/>
            </p:cNvSpPr>
            <p:nvPr/>
          </p:nvSpPr>
          <p:spPr bwMode="auto">
            <a:xfrm>
              <a:off x="8769115" y="6449704"/>
              <a:ext cx="342784" cy="842343"/>
            </a:xfrm>
            <a:custGeom>
              <a:avLst/>
              <a:gdLst>
                <a:gd name="T0" fmla="*/ 129 w 129"/>
                <a:gd name="T1" fmla="*/ 0 h 317"/>
                <a:gd name="T2" fmla="*/ 128 w 129"/>
                <a:gd name="T3" fmla="*/ 21 h 317"/>
                <a:gd name="T4" fmla="*/ 128 w 129"/>
                <a:gd name="T5" fmla="*/ 43 h 317"/>
                <a:gd name="T6" fmla="*/ 128 w 129"/>
                <a:gd name="T7" fmla="*/ 55 h 317"/>
                <a:gd name="T8" fmla="*/ 128 w 129"/>
                <a:gd name="T9" fmla="*/ 74 h 317"/>
                <a:gd name="T10" fmla="*/ 128 w 129"/>
                <a:gd name="T11" fmla="*/ 79 h 317"/>
                <a:gd name="T12" fmla="*/ 127 w 129"/>
                <a:gd name="T13" fmla="*/ 84 h 317"/>
                <a:gd name="T14" fmla="*/ 126 w 129"/>
                <a:gd name="T15" fmla="*/ 87 h 317"/>
                <a:gd name="T16" fmla="*/ 126 w 129"/>
                <a:gd name="T17" fmla="*/ 92 h 317"/>
                <a:gd name="T18" fmla="*/ 123 w 129"/>
                <a:gd name="T19" fmla="*/ 96 h 317"/>
                <a:gd name="T20" fmla="*/ 122 w 129"/>
                <a:gd name="T21" fmla="*/ 100 h 317"/>
                <a:gd name="T22" fmla="*/ 119 w 129"/>
                <a:gd name="T23" fmla="*/ 106 h 317"/>
                <a:gd name="T24" fmla="*/ 115 w 129"/>
                <a:gd name="T25" fmla="*/ 110 h 317"/>
                <a:gd name="T26" fmla="*/ 111 w 129"/>
                <a:gd name="T27" fmla="*/ 116 h 317"/>
                <a:gd name="T28" fmla="*/ 107 w 129"/>
                <a:gd name="T29" fmla="*/ 122 h 317"/>
                <a:gd name="T30" fmla="*/ 104 w 129"/>
                <a:gd name="T31" fmla="*/ 127 h 317"/>
                <a:gd name="T32" fmla="*/ 102 w 129"/>
                <a:gd name="T33" fmla="*/ 132 h 317"/>
                <a:gd name="T34" fmla="*/ 99 w 129"/>
                <a:gd name="T35" fmla="*/ 140 h 317"/>
                <a:gd name="T36" fmla="*/ 96 w 129"/>
                <a:gd name="T37" fmla="*/ 148 h 317"/>
                <a:gd name="T38" fmla="*/ 92 w 129"/>
                <a:gd name="T39" fmla="*/ 161 h 317"/>
                <a:gd name="T40" fmla="*/ 90 w 129"/>
                <a:gd name="T41" fmla="*/ 167 h 317"/>
                <a:gd name="T42" fmla="*/ 87 w 129"/>
                <a:gd name="T43" fmla="*/ 175 h 317"/>
                <a:gd name="T44" fmla="*/ 83 w 129"/>
                <a:gd name="T45" fmla="*/ 186 h 317"/>
                <a:gd name="T46" fmla="*/ 79 w 129"/>
                <a:gd name="T47" fmla="*/ 194 h 317"/>
                <a:gd name="T48" fmla="*/ 72 w 129"/>
                <a:gd name="T49" fmla="*/ 206 h 317"/>
                <a:gd name="T50" fmla="*/ 63 w 129"/>
                <a:gd name="T51" fmla="*/ 220 h 317"/>
                <a:gd name="T52" fmla="*/ 58 w 129"/>
                <a:gd name="T53" fmla="*/ 227 h 317"/>
                <a:gd name="T54" fmla="*/ 52 w 129"/>
                <a:gd name="T55" fmla="*/ 236 h 317"/>
                <a:gd name="T56" fmla="*/ 46 w 129"/>
                <a:gd name="T57" fmla="*/ 243 h 317"/>
                <a:gd name="T58" fmla="*/ 37 w 129"/>
                <a:gd name="T59" fmla="*/ 252 h 317"/>
                <a:gd name="T60" fmla="*/ 30 w 129"/>
                <a:gd name="T61" fmla="*/ 260 h 317"/>
                <a:gd name="T62" fmla="*/ 14 w 129"/>
                <a:gd name="T63" fmla="*/ 276 h 317"/>
                <a:gd name="T64" fmla="*/ 11 w 129"/>
                <a:gd name="T65" fmla="*/ 280 h 317"/>
                <a:gd name="T66" fmla="*/ 9 w 129"/>
                <a:gd name="T67" fmla="*/ 283 h 317"/>
                <a:gd name="T68" fmla="*/ 7 w 129"/>
                <a:gd name="T69" fmla="*/ 287 h 317"/>
                <a:gd name="T70" fmla="*/ 6 w 129"/>
                <a:gd name="T71" fmla="*/ 291 h 317"/>
                <a:gd name="T72" fmla="*/ 4 w 129"/>
                <a:gd name="T73" fmla="*/ 294 h 317"/>
                <a:gd name="T74" fmla="*/ 3 w 129"/>
                <a:gd name="T75" fmla="*/ 298 h 317"/>
                <a:gd name="T76" fmla="*/ 2 w 129"/>
                <a:gd name="T77" fmla="*/ 304 h 317"/>
                <a:gd name="T78" fmla="*/ 1 w 129"/>
                <a:gd name="T79" fmla="*/ 307 h 317"/>
                <a:gd name="T80" fmla="*/ 0 w 129"/>
                <a:gd name="T81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" h="317">
                  <a:moveTo>
                    <a:pt x="129" y="0"/>
                  </a:moveTo>
                  <a:lnTo>
                    <a:pt x="128" y="21"/>
                  </a:lnTo>
                  <a:lnTo>
                    <a:pt x="128" y="43"/>
                  </a:lnTo>
                  <a:lnTo>
                    <a:pt x="128" y="55"/>
                  </a:lnTo>
                  <a:lnTo>
                    <a:pt x="128" y="74"/>
                  </a:lnTo>
                  <a:lnTo>
                    <a:pt x="128" y="79"/>
                  </a:lnTo>
                  <a:lnTo>
                    <a:pt x="127" y="84"/>
                  </a:lnTo>
                  <a:lnTo>
                    <a:pt x="126" y="87"/>
                  </a:lnTo>
                  <a:lnTo>
                    <a:pt x="126" y="92"/>
                  </a:lnTo>
                  <a:lnTo>
                    <a:pt x="123" y="96"/>
                  </a:lnTo>
                  <a:lnTo>
                    <a:pt x="122" y="100"/>
                  </a:lnTo>
                  <a:lnTo>
                    <a:pt x="119" y="106"/>
                  </a:lnTo>
                  <a:lnTo>
                    <a:pt x="115" y="110"/>
                  </a:lnTo>
                  <a:lnTo>
                    <a:pt x="111" y="116"/>
                  </a:lnTo>
                  <a:lnTo>
                    <a:pt x="107" y="122"/>
                  </a:lnTo>
                  <a:lnTo>
                    <a:pt x="104" y="127"/>
                  </a:lnTo>
                  <a:lnTo>
                    <a:pt x="102" y="132"/>
                  </a:lnTo>
                  <a:lnTo>
                    <a:pt x="99" y="140"/>
                  </a:lnTo>
                  <a:lnTo>
                    <a:pt x="96" y="148"/>
                  </a:lnTo>
                  <a:lnTo>
                    <a:pt x="92" y="161"/>
                  </a:lnTo>
                  <a:lnTo>
                    <a:pt x="90" y="167"/>
                  </a:lnTo>
                  <a:lnTo>
                    <a:pt x="87" y="175"/>
                  </a:lnTo>
                  <a:lnTo>
                    <a:pt x="83" y="186"/>
                  </a:lnTo>
                  <a:lnTo>
                    <a:pt x="79" y="194"/>
                  </a:lnTo>
                  <a:lnTo>
                    <a:pt x="72" y="206"/>
                  </a:lnTo>
                  <a:lnTo>
                    <a:pt x="63" y="220"/>
                  </a:lnTo>
                  <a:lnTo>
                    <a:pt x="58" y="227"/>
                  </a:lnTo>
                  <a:lnTo>
                    <a:pt x="52" y="236"/>
                  </a:lnTo>
                  <a:lnTo>
                    <a:pt x="46" y="243"/>
                  </a:lnTo>
                  <a:lnTo>
                    <a:pt x="37" y="252"/>
                  </a:lnTo>
                  <a:lnTo>
                    <a:pt x="30" y="260"/>
                  </a:lnTo>
                  <a:lnTo>
                    <a:pt x="14" y="276"/>
                  </a:lnTo>
                  <a:lnTo>
                    <a:pt x="11" y="280"/>
                  </a:lnTo>
                  <a:lnTo>
                    <a:pt x="9" y="283"/>
                  </a:lnTo>
                  <a:lnTo>
                    <a:pt x="7" y="287"/>
                  </a:lnTo>
                  <a:lnTo>
                    <a:pt x="6" y="291"/>
                  </a:lnTo>
                  <a:lnTo>
                    <a:pt x="4" y="294"/>
                  </a:lnTo>
                  <a:lnTo>
                    <a:pt x="3" y="298"/>
                  </a:lnTo>
                  <a:lnTo>
                    <a:pt x="2" y="304"/>
                  </a:lnTo>
                  <a:lnTo>
                    <a:pt x="1" y="307"/>
                  </a:lnTo>
                  <a:lnTo>
                    <a:pt x="0" y="317"/>
                  </a:lnTo>
                </a:path>
              </a:pathLst>
            </a:custGeom>
            <a:noFill/>
            <a:ln w="25400">
              <a:solidFill>
                <a:srgbClr val="4C7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401" name="Freeform 644"/>
            <p:cNvSpPr>
              <a:spLocks/>
            </p:cNvSpPr>
            <p:nvPr/>
          </p:nvSpPr>
          <p:spPr bwMode="auto">
            <a:xfrm>
              <a:off x="5038360" y="-150861"/>
              <a:ext cx="2763522" cy="597878"/>
            </a:xfrm>
            <a:custGeom>
              <a:avLst/>
              <a:gdLst>
                <a:gd name="T0" fmla="*/ 1037 w 1040"/>
                <a:gd name="T1" fmla="*/ 212 h 225"/>
                <a:gd name="T2" fmla="*/ 1040 w 1040"/>
                <a:gd name="T3" fmla="*/ 207 h 225"/>
                <a:gd name="T4" fmla="*/ 1040 w 1040"/>
                <a:gd name="T5" fmla="*/ 202 h 225"/>
                <a:gd name="T6" fmla="*/ 1040 w 1040"/>
                <a:gd name="T7" fmla="*/ 197 h 225"/>
                <a:gd name="T8" fmla="*/ 1036 w 1040"/>
                <a:gd name="T9" fmla="*/ 176 h 225"/>
                <a:gd name="T10" fmla="*/ 1032 w 1040"/>
                <a:gd name="T11" fmla="*/ 156 h 225"/>
                <a:gd name="T12" fmla="*/ 1028 w 1040"/>
                <a:gd name="T13" fmla="*/ 137 h 225"/>
                <a:gd name="T14" fmla="*/ 1028 w 1040"/>
                <a:gd name="T15" fmla="*/ 132 h 225"/>
                <a:gd name="T16" fmla="*/ 1025 w 1040"/>
                <a:gd name="T17" fmla="*/ 129 h 225"/>
                <a:gd name="T18" fmla="*/ 1022 w 1040"/>
                <a:gd name="T19" fmla="*/ 128 h 225"/>
                <a:gd name="T20" fmla="*/ 1017 w 1040"/>
                <a:gd name="T21" fmla="*/ 128 h 225"/>
                <a:gd name="T22" fmla="*/ 1009 w 1040"/>
                <a:gd name="T23" fmla="*/ 131 h 225"/>
                <a:gd name="T24" fmla="*/ 1004 w 1040"/>
                <a:gd name="T25" fmla="*/ 131 h 225"/>
                <a:gd name="T26" fmla="*/ 997 w 1040"/>
                <a:gd name="T27" fmla="*/ 128 h 225"/>
                <a:gd name="T28" fmla="*/ 970 w 1040"/>
                <a:gd name="T29" fmla="*/ 107 h 225"/>
                <a:gd name="T30" fmla="*/ 960 w 1040"/>
                <a:gd name="T31" fmla="*/ 96 h 225"/>
                <a:gd name="T32" fmla="*/ 952 w 1040"/>
                <a:gd name="T33" fmla="*/ 83 h 225"/>
                <a:gd name="T34" fmla="*/ 939 w 1040"/>
                <a:gd name="T35" fmla="*/ 59 h 225"/>
                <a:gd name="T36" fmla="*/ 934 w 1040"/>
                <a:gd name="T37" fmla="*/ 51 h 225"/>
                <a:gd name="T38" fmla="*/ 927 w 1040"/>
                <a:gd name="T39" fmla="*/ 42 h 225"/>
                <a:gd name="T40" fmla="*/ 916 w 1040"/>
                <a:gd name="T41" fmla="*/ 31 h 225"/>
                <a:gd name="T42" fmla="*/ 899 w 1040"/>
                <a:gd name="T43" fmla="*/ 18 h 225"/>
                <a:gd name="T44" fmla="*/ 879 w 1040"/>
                <a:gd name="T45" fmla="*/ 8 h 225"/>
                <a:gd name="T46" fmla="*/ 861 w 1040"/>
                <a:gd name="T47" fmla="*/ 3 h 225"/>
                <a:gd name="T48" fmla="*/ 842 w 1040"/>
                <a:gd name="T49" fmla="*/ 0 h 225"/>
                <a:gd name="T50" fmla="*/ 828 w 1040"/>
                <a:gd name="T51" fmla="*/ 0 h 225"/>
                <a:gd name="T52" fmla="*/ 814 w 1040"/>
                <a:gd name="T53" fmla="*/ 1 h 225"/>
                <a:gd name="T54" fmla="*/ 796 w 1040"/>
                <a:gd name="T55" fmla="*/ 5 h 225"/>
                <a:gd name="T56" fmla="*/ 779 w 1040"/>
                <a:gd name="T57" fmla="*/ 13 h 225"/>
                <a:gd name="T58" fmla="*/ 754 w 1040"/>
                <a:gd name="T59" fmla="*/ 26 h 225"/>
                <a:gd name="T60" fmla="*/ 712 w 1040"/>
                <a:gd name="T61" fmla="*/ 54 h 225"/>
                <a:gd name="T62" fmla="*/ 659 w 1040"/>
                <a:gd name="T63" fmla="*/ 94 h 225"/>
                <a:gd name="T64" fmla="*/ 627 w 1040"/>
                <a:gd name="T65" fmla="*/ 125 h 225"/>
                <a:gd name="T66" fmla="*/ 598 w 1040"/>
                <a:gd name="T67" fmla="*/ 154 h 225"/>
                <a:gd name="T68" fmla="*/ 578 w 1040"/>
                <a:gd name="T69" fmla="*/ 173 h 225"/>
                <a:gd name="T70" fmla="*/ 559 w 1040"/>
                <a:gd name="T71" fmla="*/ 186 h 225"/>
                <a:gd name="T72" fmla="*/ 532 w 1040"/>
                <a:gd name="T73" fmla="*/ 197 h 225"/>
                <a:gd name="T74" fmla="*/ 517 w 1040"/>
                <a:gd name="T75" fmla="*/ 200 h 225"/>
                <a:gd name="T76" fmla="*/ 496 w 1040"/>
                <a:gd name="T77" fmla="*/ 202 h 225"/>
                <a:gd name="T78" fmla="*/ 473 w 1040"/>
                <a:gd name="T79" fmla="*/ 199 h 225"/>
                <a:gd name="T80" fmla="*/ 369 w 1040"/>
                <a:gd name="T81" fmla="*/ 173 h 225"/>
                <a:gd name="T82" fmla="*/ 325 w 1040"/>
                <a:gd name="T83" fmla="*/ 165 h 225"/>
                <a:gd name="T84" fmla="*/ 305 w 1040"/>
                <a:gd name="T85" fmla="*/ 166 h 225"/>
                <a:gd name="T86" fmla="*/ 268 w 1040"/>
                <a:gd name="T87" fmla="*/ 171 h 225"/>
                <a:gd name="T88" fmla="*/ 220 w 1040"/>
                <a:gd name="T89" fmla="*/ 176 h 225"/>
                <a:gd name="T90" fmla="*/ 159 w 1040"/>
                <a:gd name="T91" fmla="*/ 180 h 225"/>
                <a:gd name="T92" fmla="*/ 141 w 1040"/>
                <a:gd name="T93" fmla="*/ 179 h 225"/>
                <a:gd name="T94" fmla="*/ 122 w 1040"/>
                <a:gd name="T95" fmla="*/ 176 h 225"/>
                <a:gd name="T96" fmla="*/ 96 w 1040"/>
                <a:gd name="T97" fmla="*/ 166 h 225"/>
                <a:gd name="T98" fmla="*/ 62 w 1040"/>
                <a:gd name="T99" fmla="*/ 142 h 225"/>
                <a:gd name="T100" fmla="*/ 41 w 1040"/>
                <a:gd name="T101" fmla="*/ 129 h 225"/>
                <a:gd name="T102" fmla="*/ 32 w 1040"/>
                <a:gd name="T103" fmla="*/ 125 h 225"/>
                <a:gd name="T104" fmla="*/ 19 w 1040"/>
                <a:gd name="T105" fmla="*/ 122 h 225"/>
                <a:gd name="T106" fmla="*/ 0 w 1040"/>
                <a:gd name="T107" fmla="*/ 1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0" h="225">
                  <a:moveTo>
                    <a:pt x="1030" y="225"/>
                  </a:moveTo>
                  <a:lnTo>
                    <a:pt x="1035" y="216"/>
                  </a:lnTo>
                  <a:lnTo>
                    <a:pt x="1037" y="212"/>
                  </a:lnTo>
                  <a:lnTo>
                    <a:pt x="1039" y="210"/>
                  </a:lnTo>
                  <a:lnTo>
                    <a:pt x="1040" y="208"/>
                  </a:lnTo>
                  <a:lnTo>
                    <a:pt x="1040" y="207"/>
                  </a:lnTo>
                  <a:lnTo>
                    <a:pt x="1040" y="205"/>
                  </a:lnTo>
                  <a:lnTo>
                    <a:pt x="1040" y="204"/>
                  </a:lnTo>
                  <a:lnTo>
                    <a:pt x="1040" y="202"/>
                  </a:lnTo>
                  <a:lnTo>
                    <a:pt x="1040" y="201"/>
                  </a:lnTo>
                  <a:lnTo>
                    <a:pt x="1040" y="199"/>
                  </a:lnTo>
                  <a:lnTo>
                    <a:pt x="1040" y="197"/>
                  </a:lnTo>
                  <a:lnTo>
                    <a:pt x="1040" y="193"/>
                  </a:lnTo>
                  <a:lnTo>
                    <a:pt x="1038" y="185"/>
                  </a:lnTo>
                  <a:lnTo>
                    <a:pt x="1036" y="176"/>
                  </a:lnTo>
                  <a:lnTo>
                    <a:pt x="1034" y="168"/>
                  </a:lnTo>
                  <a:lnTo>
                    <a:pt x="1033" y="160"/>
                  </a:lnTo>
                  <a:lnTo>
                    <a:pt x="1032" y="156"/>
                  </a:lnTo>
                  <a:lnTo>
                    <a:pt x="1031" y="152"/>
                  </a:lnTo>
                  <a:lnTo>
                    <a:pt x="1031" y="146"/>
                  </a:lnTo>
                  <a:lnTo>
                    <a:pt x="1028" y="137"/>
                  </a:lnTo>
                  <a:lnTo>
                    <a:pt x="1028" y="133"/>
                  </a:lnTo>
                  <a:lnTo>
                    <a:pt x="1028" y="133"/>
                  </a:lnTo>
                  <a:lnTo>
                    <a:pt x="1028" y="132"/>
                  </a:lnTo>
                  <a:lnTo>
                    <a:pt x="1027" y="131"/>
                  </a:lnTo>
                  <a:lnTo>
                    <a:pt x="1026" y="130"/>
                  </a:lnTo>
                  <a:lnTo>
                    <a:pt x="1025" y="129"/>
                  </a:lnTo>
                  <a:lnTo>
                    <a:pt x="1024" y="128"/>
                  </a:lnTo>
                  <a:lnTo>
                    <a:pt x="1023" y="128"/>
                  </a:lnTo>
                  <a:lnTo>
                    <a:pt x="1022" y="128"/>
                  </a:lnTo>
                  <a:lnTo>
                    <a:pt x="1020" y="127"/>
                  </a:lnTo>
                  <a:lnTo>
                    <a:pt x="1018" y="127"/>
                  </a:lnTo>
                  <a:lnTo>
                    <a:pt x="1017" y="128"/>
                  </a:lnTo>
                  <a:lnTo>
                    <a:pt x="1014" y="128"/>
                  </a:lnTo>
                  <a:lnTo>
                    <a:pt x="1011" y="131"/>
                  </a:lnTo>
                  <a:lnTo>
                    <a:pt x="1009" y="131"/>
                  </a:lnTo>
                  <a:lnTo>
                    <a:pt x="1008" y="131"/>
                  </a:lnTo>
                  <a:lnTo>
                    <a:pt x="1005" y="131"/>
                  </a:lnTo>
                  <a:lnTo>
                    <a:pt x="1004" y="131"/>
                  </a:lnTo>
                  <a:lnTo>
                    <a:pt x="1002" y="130"/>
                  </a:lnTo>
                  <a:lnTo>
                    <a:pt x="1000" y="129"/>
                  </a:lnTo>
                  <a:lnTo>
                    <a:pt x="997" y="128"/>
                  </a:lnTo>
                  <a:lnTo>
                    <a:pt x="982" y="117"/>
                  </a:lnTo>
                  <a:lnTo>
                    <a:pt x="975" y="111"/>
                  </a:lnTo>
                  <a:lnTo>
                    <a:pt x="970" y="107"/>
                  </a:lnTo>
                  <a:lnTo>
                    <a:pt x="967" y="104"/>
                  </a:lnTo>
                  <a:lnTo>
                    <a:pt x="962" y="99"/>
                  </a:lnTo>
                  <a:lnTo>
                    <a:pt x="960" y="96"/>
                  </a:lnTo>
                  <a:lnTo>
                    <a:pt x="957" y="92"/>
                  </a:lnTo>
                  <a:lnTo>
                    <a:pt x="954" y="88"/>
                  </a:lnTo>
                  <a:lnTo>
                    <a:pt x="952" y="83"/>
                  </a:lnTo>
                  <a:lnTo>
                    <a:pt x="948" y="77"/>
                  </a:lnTo>
                  <a:lnTo>
                    <a:pt x="941" y="62"/>
                  </a:lnTo>
                  <a:lnTo>
                    <a:pt x="939" y="59"/>
                  </a:lnTo>
                  <a:lnTo>
                    <a:pt x="937" y="56"/>
                  </a:lnTo>
                  <a:lnTo>
                    <a:pt x="936" y="53"/>
                  </a:lnTo>
                  <a:lnTo>
                    <a:pt x="934" y="51"/>
                  </a:lnTo>
                  <a:lnTo>
                    <a:pt x="931" y="48"/>
                  </a:lnTo>
                  <a:lnTo>
                    <a:pt x="929" y="45"/>
                  </a:lnTo>
                  <a:lnTo>
                    <a:pt x="927" y="42"/>
                  </a:lnTo>
                  <a:lnTo>
                    <a:pt x="924" y="38"/>
                  </a:lnTo>
                  <a:lnTo>
                    <a:pt x="919" y="34"/>
                  </a:lnTo>
                  <a:lnTo>
                    <a:pt x="916" y="31"/>
                  </a:lnTo>
                  <a:lnTo>
                    <a:pt x="909" y="25"/>
                  </a:lnTo>
                  <a:lnTo>
                    <a:pt x="903" y="20"/>
                  </a:lnTo>
                  <a:lnTo>
                    <a:pt x="899" y="18"/>
                  </a:lnTo>
                  <a:lnTo>
                    <a:pt x="891" y="14"/>
                  </a:lnTo>
                  <a:lnTo>
                    <a:pt x="886" y="11"/>
                  </a:lnTo>
                  <a:lnTo>
                    <a:pt x="879" y="8"/>
                  </a:lnTo>
                  <a:lnTo>
                    <a:pt x="871" y="5"/>
                  </a:lnTo>
                  <a:lnTo>
                    <a:pt x="866" y="4"/>
                  </a:lnTo>
                  <a:lnTo>
                    <a:pt x="861" y="3"/>
                  </a:lnTo>
                  <a:lnTo>
                    <a:pt x="856" y="2"/>
                  </a:lnTo>
                  <a:lnTo>
                    <a:pt x="848" y="0"/>
                  </a:lnTo>
                  <a:lnTo>
                    <a:pt x="842" y="0"/>
                  </a:lnTo>
                  <a:lnTo>
                    <a:pt x="836" y="0"/>
                  </a:lnTo>
                  <a:lnTo>
                    <a:pt x="831" y="0"/>
                  </a:lnTo>
                  <a:lnTo>
                    <a:pt x="828" y="0"/>
                  </a:lnTo>
                  <a:lnTo>
                    <a:pt x="823" y="0"/>
                  </a:lnTo>
                  <a:lnTo>
                    <a:pt x="819" y="0"/>
                  </a:lnTo>
                  <a:lnTo>
                    <a:pt x="814" y="1"/>
                  </a:lnTo>
                  <a:lnTo>
                    <a:pt x="809" y="3"/>
                  </a:lnTo>
                  <a:lnTo>
                    <a:pt x="802" y="4"/>
                  </a:lnTo>
                  <a:lnTo>
                    <a:pt x="796" y="5"/>
                  </a:lnTo>
                  <a:lnTo>
                    <a:pt x="790" y="8"/>
                  </a:lnTo>
                  <a:lnTo>
                    <a:pt x="785" y="11"/>
                  </a:lnTo>
                  <a:lnTo>
                    <a:pt x="779" y="13"/>
                  </a:lnTo>
                  <a:lnTo>
                    <a:pt x="770" y="18"/>
                  </a:lnTo>
                  <a:lnTo>
                    <a:pt x="761" y="23"/>
                  </a:lnTo>
                  <a:lnTo>
                    <a:pt x="754" y="26"/>
                  </a:lnTo>
                  <a:lnTo>
                    <a:pt x="744" y="33"/>
                  </a:lnTo>
                  <a:lnTo>
                    <a:pt x="732" y="40"/>
                  </a:lnTo>
                  <a:lnTo>
                    <a:pt x="712" y="54"/>
                  </a:lnTo>
                  <a:lnTo>
                    <a:pt x="699" y="62"/>
                  </a:lnTo>
                  <a:lnTo>
                    <a:pt x="684" y="74"/>
                  </a:lnTo>
                  <a:lnTo>
                    <a:pt x="659" y="94"/>
                  </a:lnTo>
                  <a:lnTo>
                    <a:pt x="647" y="105"/>
                  </a:lnTo>
                  <a:lnTo>
                    <a:pt x="633" y="119"/>
                  </a:lnTo>
                  <a:lnTo>
                    <a:pt x="627" y="125"/>
                  </a:lnTo>
                  <a:lnTo>
                    <a:pt x="621" y="131"/>
                  </a:lnTo>
                  <a:lnTo>
                    <a:pt x="607" y="145"/>
                  </a:lnTo>
                  <a:lnTo>
                    <a:pt x="598" y="154"/>
                  </a:lnTo>
                  <a:lnTo>
                    <a:pt x="590" y="162"/>
                  </a:lnTo>
                  <a:lnTo>
                    <a:pt x="583" y="169"/>
                  </a:lnTo>
                  <a:lnTo>
                    <a:pt x="578" y="173"/>
                  </a:lnTo>
                  <a:lnTo>
                    <a:pt x="570" y="179"/>
                  </a:lnTo>
                  <a:lnTo>
                    <a:pt x="564" y="183"/>
                  </a:lnTo>
                  <a:lnTo>
                    <a:pt x="559" y="186"/>
                  </a:lnTo>
                  <a:lnTo>
                    <a:pt x="549" y="191"/>
                  </a:lnTo>
                  <a:lnTo>
                    <a:pt x="543" y="194"/>
                  </a:lnTo>
                  <a:lnTo>
                    <a:pt x="532" y="197"/>
                  </a:lnTo>
                  <a:lnTo>
                    <a:pt x="527" y="199"/>
                  </a:lnTo>
                  <a:lnTo>
                    <a:pt x="522" y="199"/>
                  </a:lnTo>
                  <a:lnTo>
                    <a:pt x="517" y="200"/>
                  </a:lnTo>
                  <a:lnTo>
                    <a:pt x="511" y="201"/>
                  </a:lnTo>
                  <a:lnTo>
                    <a:pt x="503" y="202"/>
                  </a:lnTo>
                  <a:lnTo>
                    <a:pt x="496" y="202"/>
                  </a:lnTo>
                  <a:lnTo>
                    <a:pt x="489" y="201"/>
                  </a:lnTo>
                  <a:lnTo>
                    <a:pt x="482" y="200"/>
                  </a:lnTo>
                  <a:lnTo>
                    <a:pt x="473" y="199"/>
                  </a:lnTo>
                  <a:lnTo>
                    <a:pt x="463" y="196"/>
                  </a:lnTo>
                  <a:lnTo>
                    <a:pt x="416" y="185"/>
                  </a:lnTo>
                  <a:lnTo>
                    <a:pt x="369" y="173"/>
                  </a:lnTo>
                  <a:lnTo>
                    <a:pt x="346" y="168"/>
                  </a:lnTo>
                  <a:lnTo>
                    <a:pt x="331" y="166"/>
                  </a:lnTo>
                  <a:lnTo>
                    <a:pt x="325" y="165"/>
                  </a:lnTo>
                  <a:lnTo>
                    <a:pt x="318" y="165"/>
                  </a:lnTo>
                  <a:lnTo>
                    <a:pt x="313" y="165"/>
                  </a:lnTo>
                  <a:lnTo>
                    <a:pt x="305" y="166"/>
                  </a:lnTo>
                  <a:lnTo>
                    <a:pt x="291" y="168"/>
                  </a:lnTo>
                  <a:lnTo>
                    <a:pt x="284" y="169"/>
                  </a:lnTo>
                  <a:lnTo>
                    <a:pt x="268" y="171"/>
                  </a:lnTo>
                  <a:lnTo>
                    <a:pt x="244" y="174"/>
                  </a:lnTo>
                  <a:lnTo>
                    <a:pt x="235" y="175"/>
                  </a:lnTo>
                  <a:lnTo>
                    <a:pt x="220" y="176"/>
                  </a:lnTo>
                  <a:lnTo>
                    <a:pt x="202" y="177"/>
                  </a:lnTo>
                  <a:lnTo>
                    <a:pt x="170" y="179"/>
                  </a:lnTo>
                  <a:lnTo>
                    <a:pt x="159" y="180"/>
                  </a:lnTo>
                  <a:lnTo>
                    <a:pt x="151" y="180"/>
                  </a:lnTo>
                  <a:lnTo>
                    <a:pt x="146" y="180"/>
                  </a:lnTo>
                  <a:lnTo>
                    <a:pt x="141" y="179"/>
                  </a:lnTo>
                  <a:lnTo>
                    <a:pt x="134" y="179"/>
                  </a:lnTo>
                  <a:lnTo>
                    <a:pt x="127" y="177"/>
                  </a:lnTo>
                  <a:lnTo>
                    <a:pt x="122" y="176"/>
                  </a:lnTo>
                  <a:lnTo>
                    <a:pt x="114" y="173"/>
                  </a:lnTo>
                  <a:lnTo>
                    <a:pt x="105" y="170"/>
                  </a:lnTo>
                  <a:lnTo>
                    <a:pt x="96" y="166"/>
                  </a:lnTo>
                  <a:lnTo>
                    <a:pt x="87" y="160"/>
                  </a:lnTo>
                  <a:lnTo>
                    <a:pt x="68" y="146"/>
                  </a:lnTo>
                  <a:lnTo>
                    <a:pt x="62" y="142"/>
                  </a:lnTo>
                  <a:lnTo>
                    <a:pt x="54" y="136"/>
                  </a:lnTo>
                  <a:lnTo>
                    <a:pt x="48" y="133"/>
                  </a:lnTo>
                  <a:lnTo>
                    <a:pt x="41" y="129"/>
                  </a:lnTo>
                  <a:lnTo>
                    <a:pt x="38" y="128"/>
                  </a:lnTo>
                  <a:lnTo>
                    <a:pt x="34" y="127"/>
                  </a:lnTo>
                  <a:lnTo>
                    <a:pt x="32" y="125"/>
                  </a:lnTo>
                  <a:lnTo>
                    <a:pt x="29" y="125"/>
                  </a:lnTo>
                  <a:lnTo>
                    <a:pt x="23" y="123"/>
                  </a:lnTo>
                  <a:lnTo>
                    <a:pt x="19" y="122"/>
                  </a:lnTo>
                  <a:lnTo>
                    <a:pt x="16" y="122"/>
                  </a:lnTo>
                  <a:lnTo>
                    <a:pt x="13" y="121"/>
                  </a:lnTo>
                  <a:lnTo>
                    <a:pt x="0" y="119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402" name="Freeform 645"/>
            <p:cNvSpPr>
              <a:spLocks/>
            </p:cNvSpPr>
            <p:nvPr/>
          </p:nvSpPr>
          <p:spPr bwMode="auto">
            <a:xfrm>
              <a:off x="3008235" y="109548"/>
              <a:ext cx="2030126" cy="555362"/>
            </a:xfrm>
            <a:custGeom>
              <a:avLst/>
              <a:gdLst>
                <a:gd name="T0" fmla="*/ 3 w 764"/>
                <a:gd name="T1" fmla="*/ 208 h 209"/>
                <a:gd name="T2" fmla="*/ 14 w 764"/>
                <a:gd name="T3" fmla="*/ 206 h 209"/>
                <a:gd name="T4" fmla="*/ 34 w 764"/>
                <a:gd name="T5" fmla="*/ 200 h 209"/>
                <a:gd name="T6" fmla="*/ 69 w 764"/>
                <a:gd name="T7" fmla="*/ 190 h 209"/>
                <a:gd name="T8" fmla="*/ 85 w 764"/>
                <a:gd name="T9" fmla="*/ 186 h 209"/>
                <a:gd name="T10" fmla="*/ 101 w 764"/>
                <a:gd name="T11" fmla="*/ 180 h 209"/>
                <a:gd name="T12" fmla="*/ 118 w 764"/>
                <a:gd name="T13" fmla="*/ 172 h 209"/>
                <a:gd name="T14" fmla="*/ 127 w 764"/>
                <a:gd name="T15" fmla="*/ 166 h 209"/>
                <a:gd name="T16" fmla="*/ 137 w 764"/>
                <a:gd name="T17" fmla="*/ 159 h 209"/>
                <a:gd name="T18" fmla="*/ 149 w 764"/>
                <a:gd name="T19" fmla="*/ 148 h 209"/>
                <a:gd name="T20" fmla="*/ 155 w 764"/>
                <a:gd name="T21" fmla="*/ 144 h 209"/>
                <a:gd name="T22" fmla="*/ 162 w 764"/>
                <a:gd name="T23" fmla="*/ 140 h 209"/>
                <a:gd name="T24" fmla="*/ 169 w 764"/>
                <a:gd name="T25" fmla="*/ 136 h 209"/>
                <a:gd name="T26" fmla="*/ 178 w 764"/>
                <a:gd name="T27" fmla="*/ 133 h 209"/>
                <a:gd name="T28" fmla="*/ 188 w 764"/>
                <a:gd name="T29" fmla="*/ 131 h 209"/>
                <a:gd name="T30" fmla="*/ 196 w 764"/>
                <a:gd name="T31" fmla="*/ 129 h 209"/>
                <a:gd name="T32" fmla="*/ 204 w 764"/>
                <a:gd name="T33" fmla="*/ 129 h 209"/>
                <a:gd name="T34" fmla="*/ 216 w 764"/>
                <a:gd name="T35" fmla="*/ 129 h 209"/>
                <a:gd name="T36" fmla="*/ 237 w 764"/>
                <a:gd name="T37" fmla="*/ 131 h 209"/>
                <a:gd name="T38" fmla="*/ 277 w 764"/>
                <a:gd name="T39" fmla="*/ 133 h 209"/>
                <a:gd name="T40" fmla="*/ 313 w 764"/>
                <a:gd name="T41" fmla="*/ 135 h 209"/>
                <a:gd name="T42" fmla="*/ 323 w 764"/>
                <a:gd name="T43" fmla="*/ 135 h 209"/>
                <a:gd name="T44" fmla="*/ 333 w 764"/>
                <a:gd name="T45" fmla="*/ 135 h 209"/>
                <a:gd name="T46" fmla="*/ 340 w 764"/>
                <a:gd name="T47" fmla="*/ 134 h 209"/>
                <a:gd name="T48" fmla="*/ 350 w 764"/>
                <a:gd name="T49" fmla="*/ 132 h 209"/>
                <a:gd name="T50" fmla="*/ 371 w 764"/>
                <a:gd name="T51" fmla="*/ 125 h 209"/>
                <a:gd name="T52" fmla="*/ 379 w 764"/>
                <a:gd name="T53" fmla="*/ 122 h 209"/>
                <a:gd name="T54" fmla="*/ 390 w 764"/>
                <a:gd name="T55" fmla="*/ 116 h 209"/>
                <a:gd name="T56" fmla="*/ 404 w 764"/>
                <a:gd name="T57" fmla="*/ 107 h 209"/>
                <a:gd name="T58" fmla="*/ 420 w 764"/>
                <a:gd name="T59" fmla="*/ 98 h 209"/>
                <a:gd name="T60" fmla="*/ 431 w 764"/>
                <a:gd name="T61" fmla="*/ 92 h 209"/>
                <a:gd name="T62" fmla="*/ 456 w 764"/>
                <a:gd name="T63" fmla="*/ 81 h 209"/>
                <a:gd name="T64" fmla="*/ 467 w 764"/>
                <a:gd name="T65" fmla="*/ 76 h 209"/>
                <a:gd name="T66" fmla="*/ 473 w 764"/>
                <a:gd name="T67" fmla="*/ 72 h 209"/>
                <a:gd name="T68" fmla="*/ 485 w 764"/>
                <a:gd name="T69" fmla="*/ 64 h 209"/>
                <a:gd name="T70" fmla="*/ 492 w 764"/>
                <a:gd name="T71" fmla="*/ 58 h 209"/>
                <a:gd name="T72" fmla="*/ 499 w 764"/>
                <a:gd name="T73" fmla="*/ 52 h 209"/>
                <a:gd name="T74" fmla="*/ 514 w 764"/>
                <a:gd name="T75" fmla="*/ 39 h 209"/>
                <a:gd name="T76" fmla="*/ 525 w 764"/>
                <a:gd name="T77" fmla="*/ 32 h 209"/>
                <a:gd name="T78" fmla="*/ 539 w 764"/>
                <a:gd name="T79" fmla="*/ 24 h 209"/>
                <a:gd name="T80" fmla="*/ 564 w 764"/>
                <a:gd name="T81" fmla="*/ 13 h 209"/>
                <a:gd name="T82" fmla="*/ 583 w 764"/>
                <a:gd name="T83" fmla="*/ 6 h 209"/>
                <a:gd name="T84" fmla="*/ 596 w 764"/>
                <a:gd name="T85" fmla="*/ 4 h 209"/>
                <a:gd name="T86" fmla="*/ 610 w 764"/>
                <a:gd name="T87" fmla="*/ 3 h 209"/>
                <a:gd name="T88" fmla="*/ 631 w 764"/>
                <a:gd name="T89" fmla="*/ 4 h 209"/>
                <a:gd name="T90" fmla="*/ 668 w 764"/>
                <a:gd name="T91" fmla="*/ 1 h 209"/>
                <a:gd name="T92" fmla="*/ 680 w 764"/>
                <a:gd name="T93" fmla="*/ 0 h 209"/>
                <a:gd name="T94" fmla="*/ 694 w 764"/>
                <a:gd name="T95" fmla="*/ 1 h 209"/>
                <a:gd name="T96" fmla="*/ 709 w 764"/>
                <a:gd name="T97" fmla="*/ 3 h 209"/>
                <a:gd name="T98" fmla="*/ 744 w 764"/>
                <a:gd name="T99" fmla="*/ 14 h 209"/>
                <a:gd name="T100" fmla="*/ 759 w 764"/>
                <a:gd name="T101" fmla="*/ 19 h 209"/>
                <a:gd name="T102" fmla="*/ 764 w 764"/>
                <a:gd name="T103" fmla="*/ 2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4" h="209">
                  <a:moveTo>
                    <a:pt x="0" y="209"/>
                  </a:moveTo>
                  <a:lnTo>
                    <a:pt x="3" y="208"/>
                  </a:lnTo>
                  <a:lnTo>
                    <a:pt x="7" y="207"/>
                  </a:lnTo>
                  <a:lnTo>
                    <a:pt x="14" y="206"/>
                  </a:lnTo>
                  <a:lnTo>
                    <a:pt x="23" y="203"/>
                  </a:lnTo>
                  <a:lnTo>
                    <a:pt x="34" y="200"/>
                  </a:lnTo>
                  <a:lnTo>
                    <a:pt x="57" y="194"/>
                  </a:lnTo>
                  <a:lnTo>
                    <a:pt x="69" y="190"/>
                  </a:lnTo>
                  <a:lnTo>
                    <a:pt x="77" y="189"/>
                  </a:lnTo>
                  <a:lnTo>
                    <a:pt x="85" y="186"/>
                  </a:lnTo>
                  <a:lnTo>
                    <a:pt x="92" y="184"/>
                  </a:lnTo>
                  <a:lnTo>
                    <a:pt x="101" y="180"/>
                  </a:lnTo>
                  <a:lnTo>
                    <a:pt x="115" y="175"/>
                  </a:lnTo>
                  <a:lnTo>
                    <a:pt x="118" y="172"/>
                  </a:lnTo>
                  <a:lnTo>
                    <a:pt x="121" y="170"/>
                  </a:lnTo>
                  <a:lnTo>
                    <a:pt x="127" y="166"/>
                  </a:lnTo>
                  <a:lnTo>
                    <a:pt x="132" y="162"/>
                  </a:lnTo>
                  <a:lnTo>
                    <a:pt x="137" y="159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5" y="144"/>
                  </a:lnTo>
                  <a:lnTo>
                    <a:pt x="160" y="141"/>
                  </a:lnTo>
                  <a:lnTo>
                    <a:pt x="162" y="140"/>
                  </a:lnTo>
                  <a:lnTo>
                    <a:pt x="166" y="138"/>
                  </a:lnTo>
                  <a:lnTo>
                    <a:pt x="169" y="136"/>
                  </a:lnTo>
                  <a:lnTo>
                    <a:pt x="172" y="135"/>
                  </a:lnTo>
                  <a:lnTo>
                    <a:pt x="178" y="133"/>
                  </a:lnTo>
                  <a:lnTo>
                    <a:pt x="182" y="132"/>
                  </a:lnTo>
                  <a:lnTo>
                    <a:pt x="188" y="131"/>
                  </a:lnTo>
                  <a:lnTo>
                    <a:pt x="192" y="130"/>
                  </a:lnTo>
                  <a:lnTo>
                    <a:pt x="196" y="129"/>
                  </a:lnTo>
                  <a:lnTo>
                    <a:pt x="199" y="129"/>
                  </a:lnTo>
                  <a:lnTo>
                    <a:pt x="204" y="129"/>
                  </a:lnTo>
                  <a:lnTo>
                    <a:pt x="210" y="129"/>
                  </a:lnTo>
                  <a:lnTo>
                    <a:pt x="216" y="129"/>
                  </a:lnTo>
                  <a:lnTo>
                    <a:pt x="224" y="129"/>
                  </a:lnTo>
                  <a:lnTo>
                    <a:pt x="237" y="131"/>
                  </a:lnTo>
                  <a:lnTo>
                    <a:pt x="249" y="132"/>
                  </a:lnTo>
                  <a:lnTo>
                    <a:pt x="277" y="133"/>
                  </a:lnTo>
                  <a:lnTo>
                    <a:pt x="304" y="135"/>
                  </a:lnTo>
                  <a:lnTo>
                    <a:pt x="313" y="135"/>
                  </a:lnTo>
                  <a:lnTo>
                    <a:pt x="318" y="135"/>
                  </a:lnTo>
                  <a:lnTo>
                    <a:pt x="323" y="135"/>
                  </a:lnTo>
                  <a:lnTo>
                    <a:pt x="329" y="135"/>
                  </a:lnTo>
                  <a:lnTo>
                    <a:pt x="333" y="135"/>
                  </a:lnTo>
                  <a:lnTo>
                    <a:pt x="336" y="135"/>
                  </a:lnTo>
                  <a:lnTo>
                    <a:pt x="340" y="134"/>
                  </a:lnTo>
                  <a:lnTo>
                    <a:pt x="344" y="133"/>
                  </a:lnTo>
                  <a:lnTo>
                    <a:pt x="350" y="132"/>
                  </a:lnTo>
                  <a:lnTo>
                    <a:pt x="356" y="130"/>
                  </a:lnTo>
                  <a:lnTo>
                    <a:pt x="371" y="125"/>
                  </a:lnTo>
                  <a:lnTo>
                    <a:pt x="376" y="124"/>
                  </a:lnTo>
                  <a:lnTo>
                    <a:pt x="379" y="122"/>
                  </a:lnTo>
                  <a:lnTo>
                    <a:pt x="384" y="120"/>
                  </a:lnTo>
                  <a:lnTo>
                    <a:pt x="390" y="116"/>
                  </a:lnTo>
                  <a:lnTo>
                    <a:pt x="399" y="110"/>
                  </a:lnTo>
                  <a:lnTo>
                    <a:pt x="404" y="107"/>
                  </a:lnTo>
                  <a:lnTo>
                    <a:pt x="412" y="103"/>
                  </a:lnTo>
                  <a:lnTo>
                    <a:pt x="420" y="98"/>
                  </a:lnTo>
                  <a:lnTo>
                    <a:pt x="427" y="95"/>
                  </a:lnTo>
                  <a:lnTo>
                    <a:pt x="431" y="92"/>
                  </a:lnTo>
                  <a:lnTo>
                    <a:pt x="446" y="86"/>
                  </a:lnTo>
                  <a:lnTo>
                    <a:pt x="456" y="81"/>
                  </a:lnTo>
                  <a:lnTo>
                    <a:pt x="462" y="78"/>
                  </a:lnTo>
                  <a:lnTo>
                    <a:pt x="467" y="76"/>
                  </a:lnTo>
                  <a:lnTo>
                    <a:pt x="470" y="75"/>
                  </a:lnTo>
                  <a:lnTo>
                    <a:pt x="473" y="72"/>
                  </a:lnTo>
                  <a:lnTo>
                    <a:pt x="479" y="69"/>
                  </a:lnTo>
                  <a:lnTo>
                    <a:pt x="485" y="64"/>
                  </a:lnTo>
                  <a:lnTo>
                    <a:pt x="488" y="61"/>
                  </a:lnTo>
                  <a:lnTo>
                    <a:pt x="492" y="58"/>
                  </a:lnTo>
                  <a:lnTo>
                    <a:pt x="496" y="55"/>
                  </a:lnTo>
                  <a:lnTo>
                    <a:pt x="499" y="52"/>
                  </a:lnTo>
                  <a:lnTo>
                    <a:pt x="502" y="49"/>
                  </a:lnTo>
                  <a:lnTo>
                    <a:pt x="514" y="39"/>
                  </a:lnTo>
                  <a:lnTo>
                    <a:pt x="519" y="35"/>
                  </a:lnTo>
                  <a:lnTo>
                    <a:pt x="525" y="32"/>
                  </a:lnTo>
                  <a:lnTo>
                    <a:pt x="532" y="27"/>
                  </a:lnTo>
                  <a:lnTo>
                    <a:pt x="539" y="24"/>
                  </a:lnTo>
                  <a:lnTo>
                    <a:pt x="554" y="17"/>
                  </a:lnTo>
                  <a:lnTo>
                    <a:pt x="564" y="13"/>
                  </a:lnTo>
                  <a:lnTo>
                    <a:pt x="576" y="8"/>
                  </a:lnTo>
                  <a:lnTo>
                    <a:pt x="583" y="6"/>
                  </a:lnTo>
                  <a:lnTo>
                    <a:pt x="591" y="4"/>
                  </a:lnTo>
                  <a:lnTo>
                    <a:pt x="596" y="4"/>
                  </a:lnTo>
                  <a:lnTo>
                    <a:pt x="602" y="3"/>
                  </a:lnTo>
                  <a:lnTo>
                    <a:pt x="610" y="3"/>
                  </a:lnTo>
                  <a:lnTo>
                    <a:pt x="619" y="3"/>
                  </a:lnTo>
                  <a:lnTo>
                    <a:pt x="631" y="4"/>
                  </a:lnTo>
                  <a:lnTo>
                    <a:pt x="641" y="3"/>
                  </a:lnTo>
                  <a:lnTo>
                    <a:pt x="668" y="1"/>
                  </a:lnTo>
                  <a:lnTo>
                    <a:pt x="674" y="0"/>
                  </a:lnTo>
                  <a:lnTo>
                    <a:pt x="680" y="0"/>
                  </a:lnTo>
                  <a:lnTo>
                    <a:pt x="686" y="0"/>
                  </a:lnTo>
                  <a:lnTo>
                    <a:pt x="694" y="1"/>
                  </a:lnTo>
                  <a:lnTo>
                    <a:pt x="700" y="1"/>
                  </a:lnTo>
                  <a:lnTo>
                    <a:pt x="709" y="3"/>
                  </a:lnTo>
                  <a:lnTo>
                    <a:pt x="714" y="4"/>
                  </a:lnTo>
                  <a:lnTo>
                    <a:pt x="744" y="14"/>
                  </a:lnTo>
                  <a:lnTo>
                    <a:pt x="751" y="17"/>
                  </a:lnTo>
                  <a:lnTo>
                    <a:pt x="759" y="19"/>
                  </a:lnTo>
                  <a:lnTo>
                    <a:pt x="762" y="20"/>
                  </a:lnTo>
                  <a:lnTo>
                    <a:pt x="764" y="21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406" name="フリーフォーム: 図形 4">
              <a:extLst>
                <a:ext uri="{FF2B5EF4-FFF2-40B4-BE49-F238E27FC236}">
                  <a16:creationId xmlns:a16="http://schemas.microsoft.com/office/drawing/2014/main" id="{D7588B32-F76D-4301-AF04-4E1C45535169}"/>
                </a:ext>
              </a:extLst>
            </p:cNvPr>
            <p:cNvSpPr/>
            <p:nvPr/>
          </p:nvSpPr>
          <p:spPr>
            <a:xfrm>
              <a:off x="9385308" y="733861"/>
              <a:ext cx="578786" cy="53704"/>
            </a:xfrm>
            <a:custGeom>
              <a:avLst/>
              <a:gdLst>
                <a:gd name="connsiteX0" fmla="*/ 1507958 w 1507958"/>
                <a:gd name="connsiteY0" fmla="*/ 0 h 982579"/>
                <a:gd name="connsiteX1" fmla="*/ 1411705 w 1507958"/>
                <a:gd name="connsiteY1" fmla="*/ 84221 h 982579"/>
                <a:gd name="connsiteX2" fmla="*/ 1375610 w 1507958"/>
                <a:gd name="connsiteY2" fmla="*/ 124327 h 982579"/>
                <a:gd name="connsiteX3" fmla="*/ 1307431 w 1507958"/>
                <a:gd name="connsiteY3" fmla="*/ 200527 h 982579"/>
                <a:gd name="connsiteX4" fmla="*/ 1255295 w 1507958"/>
                <a:gd name="connsiteY4" fmla="*/ 264695 h 982579"/>
                <a:gd name="connsiteX5" fmla="*/ 1207168 w 1507958"/>
                <a:gd name="connsiteY5" fmla="*/ 344905 h 982579"/>
                <a:gd name="connsiteX6" fmla="*/ 1207168 w 1507958"/>
                <a:gd name="connsiteY6" fmla="*/ 381000 h 982579"/>
                <a:gd name="connsiteX7" fmla="*/ 1171074 w 1507958"/>
                <a:gd name="connsiteY7" fmla="*/ 469232 h 982579"/>
                <a:gd name="connsiteX8" fmla="*/ 1094874 w 1507958"/>
                <a:gd name="connsiteY8" fmla="*/ 593558 h 982579"/>
                <a:gd name="connsiteX9" fmla="*/ 766010 w 1507958"/>
                <a:gd name="connsiteY9" fmla="*/ 834190 h 982579"/>
                <a:gd name="connsiteX10" fmla="*/ 645695 w 1507958"/>
                <a:gd name="connsiteY10" fmla="*/ 878305 h 982579"/>
                <a:gd name="connsiteX11" fmla="*/ 537410 w 1507958"/>
                <a:gd name="connsiteY11" fmla="*/ 938463 h 982579"/>
                <a:gd name="connsiteX12" fmla="*/ 485274 w 1507958"/>
                <a:gd name="connsiteY12" fmla="*/ 978569 h 982579"/>
                <a:gd name="connsiteX13" fmla="*/ 352926 w 1507958"/>
                <a:gd name="connsiteY13" fmla="*/ 982579 h 982579"/>
                <a:gd name="connsiteX14" fmla="*/ 296779 w 1507958"/>
                <a:gd name="connsiteY14" fmla="*/ 974558 h 982579"/>
                <a:gd name="connsiteX15" fmla="*/ 252663 w 1507958"/>
                <a:gd name="connsiteY15" fmla="*/ 958516 h 982579"/>
                <a:gd name="connsiteX16" fmla="*/ 212558 w 1507958"/>
                <a:gd name="connsiteY16" fmla="*/ 950495 h 982579"/>
                <a:gd name="connsiteX17" fmla="*/ 144379 w 1507958"/>
                <a:gd name="connsiteY17" fmla="*/ 950495 h 982579"/>
                <a:gd name="connsiteX18" fmla="*/ 0 w 1507958"/>
                <a:gd name="connsiteY18" fmla="*/ 954505 h 982579"/>
                <a:gd name="connsiteX0" fmla="*/ 1507958 w 1507958"/>
                <a:gd name="connsiteY0" fmla="*/ 0 h 982579"/>
                <a:gd name="connsiteX1" fmla="*/ 1411705 w 1507958"/>
                <a:gd name="connsiteY1" fmla="*/ 84221 h 982579"/>
                <a:gd name="connsiteX2" fmla="*/ 1375610 w 1507958"/>
                <a:gd name="connsiteY2" fmla="*/ 124327 h 982579"/>
                <a:gd name="connsiteX3" fmla="*/ 1307431 w 1507958"/>
                <a:gd name="connsiteY3" fmla="*/ 200527 h 982579"/>
                <a:gd name="connsiteX4" fmla="*/ 1255295 w 1507958"/>
                <a:gd name="connsiteY4" fmla="*/ 264695 h 982579"/>
                <a:gd name="connsiteX5" fmla="*/ 1207168 w 1507958"/>
                <a:gd name="connsiteY5" fmla="*/ 344905 h 982579"/>
                <a:gd name="connsiteX6" fmla="*/ 1207168 w 1507958"/>
                <a:gd name="connsiteY6" fmla="*/ 381000 h 982579"/>
                <a:gd name="connsiteX7" fmla="*/ 1171074 w 1507958"/>
                <a:gd name="connsiteY7" fmla="*/ 469232 h 982579"/>
                <a:gd name="connsiteX8" fmla="*/ 1094874 w 1507958"/>
                <a:gd name="connsiteY8" fmla="*/ 593558 h 982579"/>
                <a:gd name="connsiteX9" fmla="*/ 766010 w 1507958"/>
                <a:gd name="connsiteY9" fmla="*/ 834190 h 982579"/>
                <a:gd name="connsiteX10" fmla="*/ 645695 w 1507958"/>
                <a:gd name="connsiteY10" fmla="*/ 878305 h 982579"/>
                <a:gd name="connsiteX11" fmla="*/ 537410 w 1507958"/>
                <a:gd name="connsiteY11" fmla="*/ 938463 h 982579"/>
                <a:gd name="connsiteX12" fmla="*/ 352926 w 1507958"/>
                <a:gd name="connsiteY12" fmla="*/ 982579 h 982579"/>
                <a:gd name="connsiteX13" fmla="*/ 296779 w 1507958"/>
                <a:gd name="connsiteY13" fmla="*/ 974558 h 982579"/>
                <a:gd name="connsiteX14" fmla="*/ 252663 w 1507958"/>
                <a:gd name="connsiteY14" fmla="*/ 958516 h 982579"/>
                <a:gd name="connsiteX15" fmla="*/ 212558 w 1507958"/>
                <a:gd name="connsiteY15" fmla="*/ 950495 h 982579"/>
                <a:gd name="connsiteX16" fmla="*/ 144379 w 1507958"/>
                <a:gd name="connsiteY16" fmla="*/ 950495 h 982579"/>
                <a:gd name="connsiteX17" fmla="*/ 0 w 1507958"/>
                <a:gd name="connsiteY17" fmla="*/ 954505 h 982579"/>
                <a:gd name="connsiteX0" fmla="*/ 1507958 w 1507958"/>
                <a:gd name="connsiteY0" fmla="*/ 0 h 982579"/>
                <a:gd name="connsiteX1" fmla="*/ 1411705 w 1507958"/>
                <a:gd name="connsiteY1" fmla="*/ 84221 h 982579"/>
                <a:gd name="connsiteX2" fmla="*/ 1375610 w 1507958"/>
                <a:gd name="connsiteY2" fmla="*/ 124327 h 982579"/>
                <a:gd name="connsiteX3" fmla="*/ 1307431 w 1507958"/>
                <a:gd name="connsiteY3" fmla="*/ 200527 h 982579"/>
                <a:gd name="connsiteX4" fmla="*/ 1255295 w 1507958"/>
                <a:gd name="connsiteY4" fmla="*/ 264695 h 982579"/>
                <a:gd name="connsiteX5" fmla="*/ 1207168 w 1507958"/>
                <a:gd name="connsiteY5" fmla="*/ 344905 h 982579"/>
                <a:gd name="connsiteX6" fmla="*/ 1207168 w 1507958"/>
                <a:gd name="connsiteY6" fmla="*/ 381000 h 982579"/>
                <a:gd name="connsiteX7" fmla="*/ 1171074 w 1507958"/>
                <a:gd name="connsiteY7" fmla="*/ 469232 h 982579"/>
                <a:gd name="connsiteX8" fmla="*/ 1094874 w 1507958"/>
                <a:gd name="connsiteY8" fmla="*/ 593558 h 982579"/>
                <a:gd name="connsiteX9" fmla="*/ 766010 w 1507958"/>
                <a:gd name="connsiteY9" fmla="*/ 834190 h 982579"/>
                <a:gd name="connsiteX10" fmla="*/ 645695 w 1507958"/>
                <a:gd name="connsiteY10" fmla="*/ 878305 h 982579"/>
                <a:gd name="connsiteX11" fmla="*/ 352926 w 1507958"/>
                <a:gd name="connsiteY11" fmla="*/ 982579 h 982579"/>
                <a:gd name="connsiteX12" fmla="*/ 296779 w 1507958"/>
                <a:gd name="connsiteY12" fmla="*/ 974558 h 982579"/>
                <a:gd name="connsiteX13" fmla="*/ 252663 w 1507958"/>
                <a:gd name="connsiteY13" fmla="*/ 958516 h 982579"/>
                <a:gd name="connsiteX14" fmla="*/ 212558 w 1507958"/>
                <a:gd name="connsiteY14" fmla="*/ 950495 h 982579"/>
                <a:gd name="connsiteX15" fmla="*/ 144379 w 1507958"/>
                <a:gd name="connsiteY15" fmla="*/ 950495 h 982579"/>
                <a:gd name="connsiteX16" fmla="*/ 0 w 1507958"/>
                <a:gd name="connsiteY16" fmla="*/ 954505 h 982579"/>
                <a:gd name="connsiteX0" fmla="*/ 1411705 w 1411705"/>
                <a:gd name="connsiteY0" fmla="*/ 0 h 898358"/>
                <a:gd name="connsiteX1" fmla="*/ 1375610 w 1411705"/>
                <a:gd name="connsiteY1" fmla="*/ 40106 h 898358"/>
                <a:gd name="connsiteX2" fmla="*/ 1307431 w 1411705"/>
                <a:gd name="connsiteY2" fmla="*/ 116306 h 898358"/>
                <a:gd name="connsiteX3" fmla="*/ 1255295 w 1411705"/>
                <a:gd name="connsiteY3" fmla="*/ 180474 h 898358"/>
                <a:gd name="connsiteX4" fmla="*/ 1207168 w 1411705"/>
                <a:gd name="connsiteY4" fmla="*/ 260684 h 898358"/>
                <a:gd name="connsiteX5" fmla="*/ 1207168 w 1411705"/>
                <a:gd name="connsiteY5" fmla="*/ 296779 h 898358"/>
                <a:gd name="connsiteX6" fmla="*/ 1171074 w 1411705"/>
                <a:gd name="connsiteY6" fmla="*/ 385011 h 898358"/>
                <a:gd name="connsiteX7" fmla="*/ 1094874 w 1411705"/>
                <a:gd name="connsiteY7" fmla="*/ 509337 h 898358"/>
                <a:gd name="connsiteX8" fmla="*/ 766010 w 1411705"/>
                <a:gd name="connsiteY8" fmla="*/ 749969 h 898358"/>
                <a:gd name="connsiteX9" fmla="*/ 645695 w 1411705"/>
                <a:gd name="connsiteY9" fmla="*/ 794084 h 898358"/>
                <a:gd name="connsiteX10" fmla="*/ 352926 w 1411705"/>
                <a:gd name="connsiteY10" fmla="*/ 898358 h 898358"/>
                <a:gd name="connsiteX11" fmla="*/ 296779 w 1411705"/>
                <a:gd name="connsiteY11" fmla="*/ 890337 h 898358"/>
                <a:gd name="connsiteX12" fmla="*/ 252663 w 1411705"/>
                <a:gd name="connsiteY12" fmla="*/ 874295 h 898358"/>
                <a:gd name="connsiteX13" fmla="*/ 212558 w 1411705"/>
                <a:gd name="connsiteY13" fmla="*/ 866274 h 898358"/>
                <a:gd name="connsiteX14" fmla="*/ 144379 w 1411705"/>
                <a:gd name="connsiteY14" fmla="*/ 866274 h 898358"/>
                <a:gd name="connsiteX15" fmla="*/ 0 w 1411705"/>
                <a:gd name="connsiteY15" fmla="*/ 870284 h 898358"/>
                <a:gd name="connsiteX0" fmla="*/ 1375610 w 1375610"/>
                <a:gd name="connsiteY0" fmla="*/ 0 h 858252"/>
                <a:gd name="connsiteX1" fmla="*/ 1307431 w 1375610"/>
                <a:gd name="connsiteY1" fmla="*/ 76200 h 858252"/>
                <a:gd name="connsiteX2" fmla="*/ 1255295 w 1375610"/>
                <a:gd name="connsiteY2" fmla="*/ 140368 h 858252"/>
                <a:gd name="connsiteX3" fmla="*/ 1207168 w 1375610"/>
                <a:gd name="connsiteY3" fmla="*/ 220578 h 858252"/>
                <a:gd name="connsiteX4" fmla="*/ 1207168 w 1375610"/>
                <a:gd name="connsiteY4" fmla="*/ 256673 h 858252"/>
                <a:gd name="connsiteX5" fmla="*/ 1171074 w 1375610"/>
                <a:gd name="connsiteY5" fmla="*/ 344905 h 858252"/>
                <a:gd name="connsiteX6" fmla="*/ 1094874 w 1375610"/>
                <a:gd name="connsiteY6" fmla="*/ 469231 h 858252"/>
                <a:gd name="connsiteX7" fmla="*/ 766010 w 1375610"/>
                <a:gd name="connsiteY7" fmla="*/ 709863 h 858252"/>
                <a:gd name="connsiteX8" fmla="*/ 645695 w 1375610"/>
                <a:gd name="connsiteY8" fmla="*/ 753978 h 858252"/>
                <a:gd name="connsiteX9" fmla="*/ 352926 w 1375610"/>
                <a:gd name="connsiteY9" fmla="*/ 858252 h 858252"/>
                <a:gd name="connsiteX10" fmla="*/ 296779 w 1375610"/>
                <a:gd name="connsiteY10" fmla="*/ 850231 h 858252"/>
                <a:gd name="connsiteX11" fmla="*/ 252663 w 1375610"/>
                <a:gd name="connsiteY11" fmla="*/ 834189 h 858252"/>
                <a:gd name="connsiteX12" fmla="*/ 212558 w 1375610"/>
                <a:gd name="connsiteY12" fmla="*/ 826168 h 858252"/>
                <a:gd name="connsiteX13" fmla="*/ 144379 w 1375610"/>
                <a:gd name="connsiteY13" fmla="*/ 826168 h 858252"/>
                <a:gd name="connsiteX14" fmla="*/ 0 w 1375610"/>
                <a:gd name="connsiteY14" fmla="*/ 830178 h 858252"/>
                <a:gd name="connsiteX0" fmla="*/ 1307431 w 1307431"/>
                <a:gd name="connsiteY0" fmla="*/ 0 h 782052"/>
                <a:gd name="connsiteX1" fmla="*/ 1255295 w 1307431"/>
                <a:gd name="connsiteY1" fmla="*/ 64168 h 782052"/>
                <a:gd name="connsiteX2" fmla="*/ 1207168 w 1307431"/>
                <a:gd name="connsiteY2" fmla="*/ 144378 h 782052"/>
                <a:gd name="connsiteX3" fmla="*/ 1207168 w 1307431"/>
                <a:gd name="connsiteY3" fmla="*/ 180473 h 782052"/>
                <a:gd name="connsiteX4" fmla="*/ 1171074 w 1307431"/>
                <a:gd name="connsiteY4" fmla="*/ 268705 h 782052"/>
                <a:gd name="connsiteX5" fmla="*/ 1094874 w 1307431"/>
                <a:gd name="connsiteY5" fmla="*/ 393031 h 782052"/>
                <a:gd name="connsiteX6" fmla="*/ 766010 w 1307431"/>
                <a:gd name="connsiteY6" fmla="*/ 633663 h 782052"/>
                <a:gd name="connsiteX7" fmla="*/ 645695 w 1307431"/>
                <a:gd name="connsiteY7" fmla="*/ 677778 h 782052"/>
                <a:gd name="connsiteX8" fmla="*/ 352926 w 1307431"/>
                <a:gd name="connsiteY8" fmla="*/ 782052 h 782052"/>
                <a:gd name="connsiteX9" fmla="*/ 296779 w 1307431"/>
                <a:gd name="connsiteY9" fmla="*/ 774031 h 782052"/>
                <a:gd name="connsiteX10" fmla="*/ 252663 w 1307431"/>
                <a:gd name="connsiteY10" fmla="*/ 757989 h 782052"/>
                <a:gd name="connsiteX11" fmla="*/ 212558 w 1307431"/>
                <a:gd name="connsiteY11" fmla="*/ 749968 h 782052"/>
                <a:gd name="connsiteX12" fmla="*/ 144379 w 1307431"/>
                <a:gd name="connsiteY12" fmla="*/ 749968 h 782052"/>
                <a:gd name="connsiteX13" fmla="*/ 0 w 1307431"/>
                <a:gd name="connsiteY13" fmla="*/ 753978 h 782052"/>
                <a:gd name="connsiteX0" fmla="*/ 1255295 w 1255295"/>
                <a:gd name="connsiteY0" fmla="*/ 0 h 717884"/>
                <a:gd name="connsiteX1" fmla="*/ 1207168 w 1255295"/>
                <a:gd name="connsiteY1" fmla="*/ 80210 h 717884"/>
                <a:gd name="connsiteX2" fmla="*/ 1207168 w 1255295"/>
                <a:gd name="connsiteY2" fmla="*/ 116305 h 717884"/>
                <a:gd name="connsiteX3" fmla="*/ 1171074 w 1255295"/>
                <a:gd name="connsiteY3" fmla="*/ 204537 h 717884"/>
                <a:gd name="connsiteX4" fmla="*/ 1094874 w 1255295"/>
                <a:gd name="connsiteY4" fmla="*/ 328863 h 717884"/>
                <a:gd name="connsiteX5" fmla="*/ 766010 w 1255295"/>
                <a:gd name="connsiteY5" fmla="*/ 569495 h 717884"/>
                <a:gd name="connsiteX6" fmla="*/ 645695 w 1255295"/>
                <a:gd name="connsiteY6" fmla="*/ 613610 h 717884"/>
                <a:gd name="connsiteX7" fmla="*/ 352926 w 1255295"/>
                <a:gd name="connsiteY7" fmla="*/ 717884 h 717884"/>
                <a:gd name="connsiteX8" fmla="*/ 296779 w 1255295"/>
                <a:gd name="connsiteY8" fmla="*/ 709863 h 717884"/>
                <a:gd name="connsiteX9" fmla="*/ 252663 w 1255295"/>
                <a:gd name="connsiteY9" fmla="*/ 693821 h 717884"/>
                <a:gd name="connsiteX10" fmla="*/ 212558 w 1255295"/>
                <a:gd name="connsiteY10" fmla="*/ 685800 h 717884"/>
                <a:gd name="connsiteX11" fmla="*/ 144379 w 1255295"/>
                <a:gd name="connsiteY11" fmla="*/ 685800 h 717884"/>
                <a:gd name="connsiteX12" fmla="*/ 0 w 1255295"/>
                <a:gd name="connsiteY12" fmla="*/ 689810 h 717884"/>
                <a:gd name="connsiteX0" fmla="*/ 1207168 w 1207168"/>
                <a:gd name="connsiteY0" fmla="*/ 0 h 637674"/>
                <a:gd name="connsiteX1" fmla="*/ 1207168 w 1207168"/>
                <a:gd name="connsiteY1" fmla="*/ 36095 h 637674"/>
                <a:gd name="connsiteX2" fmla="*/ 1171074 w 1207168"/>
                <a:gd name="connsiteY2" fmla="*/ 124327 h 637674"/>
                <a:gd name="connsiteX3" fmla="*/ 1094874 w 1207168"/>
                <a:gd name="connsiteY3" fmla="*/ 248653 h 637674"/>
                <a:gd name="connsiteX4" fmla="*/ 766010 w 1207168"/>
                <a:gd name="connsiteY4" fmla="*/ 489285 h 637674"/>
                <a:gd name="connsiteX5" fmla="*/ 645695 w 1207168"/>
                <a:gd name="connsiteY5" fmla="*/ 533400 h 637674"/>
                <a:gd name="connsiteX6" fmla="*/ 352926 w 1207168"/>
                <a:gd name="connsiteY6" fmla="*/ 637674 h 637674"/>
                <a:gd name="connsiteX7" fmla="*/ 296779 w 1207168"/>
                <a:gd name="connsiteY7" fmla="*/ 629653 h 637674"/>
                <a:gd name="connsiteX8" fmla="*/ 252663 w 1207168"/>
                <a:gd name="connsiteY8" fmla="*/ 613611 h 637674"/>
                <a:gd name="connsiteX9" fmla="*/ 212558 w 1207168"/>
                <a:gd name="connsiteY9" fmla="*/ 605590 h 637674"/>
                <a:gd name="connsiteX10" fmla="*/ 144379 w 1207168"/>
                <a:gd name="connsiteY10" fmla="*/ 605590 h 637674"/>
                <a:gd name="connsiteX11" fmla="*/ 0 w 1207168"/>
                <a:gd name="connsiteY11" fmla="*/ 609600 h 637674"/>
                <a:gd name="connsiteX0" fmla="*/ 1207168 w 1207168"/>
                <a:gd name="connsiteY0" fmla="*/ 0 h 601579"/>
                <a:gd name="connsiteX1" fmla="*/ 1171074 w 1207168"/>
                <a:gd name="connsiteY1" fmla="*/ 88232 h 601579"/>
                <a:gd name="connsiteX2" fmla="*/ 1094874 w 1207168"/>
                <a:gd name="connsiteY2" fmla="*/ 212558 h 601579"/>
                <a:gd name="connsiteX3" fmla="*/ 766010 w 1207168"/>
                <a:gd name="connsiteY3" fmla="*/ 453190 h 601579"/>
                <a:gd name="connsiteX4" fmla="*/ 645695 w 1207168"/>
                <a:gd name="connsiteY4" fmla="*/ 497305 h 601579"/>
                <a:gd name="connsiteX5" fmla="*/ 352926 w 1207168"/>
                <a:gd name="connsiteY5" fmla="*/ 601579 h 601579"/>
                <a:gd name="connsiteX6" fmla="*/ 296779 w 1207168"/>
                <a:gd name="connsiteY6" fmla="*/ 593558 h 601579"/>
                <a:gd name="connsiteX7" fmla="*/ 252663 w 1207168"/>
                <a:gd name="connsiteY7" fmla="*/ 577516 h 601579"/>
                <a:gd name="connsiteX8" fmla="*/ 212558 w 1207168"/>
                <a:gd name="connsiteY8" fmla="*/ 569495 h 601579"/>
                <a:gd name="connsiteX9" fmla="*/ 144379 w 1207168"/>
                <a:gd name="connsiteY9" fmla="*/ 569495 h 601579"/>
                <a:gd name="connsiteX10" fmla="*/ 0 w 1207168"/>
                <a:gd name="connsiteY10" fmla="*/ 573505 h 601579"/>
                <a:gd name="connsiteX0" fmla="*/ 1171074 w 1171074"/>
                <a:gd name="connsiteY0" fmla="*/ 0 h 513347"/>
                <a:gd name="connsiteX1" fmla="*/ 1094874 w 1171074"/>
                <a:gd name="connsiteY1" fmla="*/ 124326 h 513347"/>
                <a:gd name="connsiteX2" fmla="*/ 766010 w 1171074"/>
                <a:gd name="connsiteY2" fmla="*/ 364958 h 513347"/>
                <a:gd name="connsiteX3" fmla="*/ 645695 w 1171074"/>
                <a:gd name="connsiteY3" fmla="*/ 409073 h 513347"/>
                <a:gd name="connsiteX4" fmla="*/ 352926 w 1171074"/>
                <a:gd name="connsiteY4" fmla="*/ 513347 h 513347"/>
                <a:gd name="connsiteX5" fmla="*/ 296779 w 1171074"/>
                <a:gd name="connsiteY5" fmla="*/ 505326 h 513347"/>
                <a:gd name="connsiteX6" fmla="*/ 252663 w 1171074"/>
                <a:gd name="connsiteY6" fmla="*/ 489284 h 513347"/>
                <a:gd name="connsiteX7" fmla="*/ 212558 w 1171074"/>
                <a:gd name="connsiteY7" fmla="*/ 481263 h 513347"/>
                <a:gd name="connsiteX8" fmla="*/ 144379 w 1171074"/>
                <a:gd name="connsiteY8" fmla="*/ 481263 h 513347"/>
                <a:gd name="connsiteX9" fmla="*/ 0 w 1171074"/>
                <a:gd name="connsiteY9" fmla="*/ 485273 h 513347"/>
                <a:gd name="connsiteX0" fmla="*/ 1094874 w 1094874"/>
                <a:gd name="connsiteY0" fmla="*/ 0 h 389021"/>
                <a:gd name="connsiteX1" fmla="*/ 766010 w 1094874"/>
                <a:gd name="connsiteY1" fmla="*/ 240632 h 389021"/>
                <a:gd name="connsiteX2" fmla="*/ 645695 w 1094874"/>
                <a:gd name="connsiteY2" fmla="*/ 284747 h 389021"/>
                <a:gd name="connsiteX3" fmla="*/ 352926 w 1094874"/>
                <a:gd name="connsiteY3" fmla="*/ 389021 h 389021"/>
                <a:gd name="connsiteX4" fmla="*/ 296779 w 1094874"/>
                <a:gd name="connsiteY4" fmla="*/ 381000 h 389021"/>
                <a:gd name="connsiteX5" fmla="*/ 252663 w 1094874"/>
                <a:gd name="connsiteY5" fmla="*/ 364958 h 389021"/>
                <a:gd name="connsiteX6" fmla="*/ 212558 w 1094874"/>
                <a:gd name="connsiteY6" fmla="*/ 356937 h 389021"/>
                <a:gd name="connsiteX7" fmla="*/ 144379 w 1094874"/>
                <a:gd name="connsiteY7" fmla="*/ 356937 h 389021"/>
                <a:gd name="connsiteX8" fmla="*/ 0 w 1094874"/>
                <a:gd name="connsiteY8" fmla="*/ 360947 h 389021"/>
                <a:gd name="connsiteX0" fmla="*/ 766010 w 766010"/>
                <a:gd name="connsiteY0" fmla="*/ 0 h 148389"/>
                <a:gd name="connsiteX1" fmla="*/ 645695 w 766010"/>
                <a:gd name="connsiteY1" fmla="*/ 44115 h 148389"/>
                <a:gd name="connsiteX2" fmla="*/ 352926 w 766010"/>
                <a:gd name="connsiteY2" fmla="*/ 148389 h 148389"/>
                <a:gd name="connsiteX3" fmla="*/ 296779 w 766010"/>
                <a:gd name="connsiteY3" fmla="*/ 140368 h 148389"/>
                <a:gd name="connsiteX4" fmla="*/ 252663 w 766010"/>
                <a:gd name="connsiteY4" fmla="*/ 124326 h 148389"/>
                <a:gd name="connsiteX5" fmla="*/ 212558 w 766010"/>
                <a:gd name="connsiteY5" fmla="*/ 116305 h 148389"/>
                <a:gd name="connsiteX6" fmla="*/ 144379 w 766010"/>
                <a:gd name="connsiteY6" fmla="*/ 116305 h 148389"/>
                <a:gd name="connsiteX7" fmla="*/ 0 w 766010"/>
                <a:gd name="connsiteY7" fmla="*/ 120315 h 148389"/>
                <a:gd name="connsiteX0" fmla="*/ 645695 w 645695"/>
                <a:gd name="connsiteY0" fmla="*/ 0 h 104274"/>
                <a:gd name="connsiteX1" fmla="*/ 352926 w 645695"/>
                <a:gd name="connsiteY1" fmla="*/ 104274 h 104274"/>
                <a:gd name="connsiteX2" fmla="*/ 296779 w 645695"/>
                <a:gd name="connsiteY2" fmla="*/ 96253 h 104274"/>
                <a:gd name="connsiteX3" fmla="*/ 252663 w 645695"/>
                <a:gd name="connsiteY3" fmla="*/ 80211 h 104274"/>
                <a:gd name="connsiteX4" fmla="*/ 212558 w 645695"/>
                <a:gd name="connsiteY4" fmla="*/ 72190 h 104274"/>
                <a:gd name="connsiteX5" fmla="*/ 144379 w 645695"/>
                <a:gd name="connsiteY5" fmla="*/ 72190 h 104274"/>
                <a:gd name="connsiteX6" fmla="*/ 0 w 645695"/>
                <a:gd name="connsiteY6" fmla="*/ 76200 h 104274"/>
                <a:gd name="connsiteX0" fmla="*/ 352926 w 352926"/>
                <a:gd name="connsiteY0" fmla="*/ 32084 h 32084"/>
                <a:gd name="connsiteX1" fmla="*/ 296779 w 352926"/>
                <a:gd name="connsiteY1" fmla="*/ 24063 h 32084"/>
                <a:gd name="connsiteX2" fmla="*/ 252663 w 352926"/>
                <a:gd name="connsiteY2" fmla="*/ 8021 h 32084"/>
                <a:gd name="connsiteX3" fmla="*/ 212558 w 352926"/>
                <a:gd name="connsiteY3" fmla="*/ 0 h 32084"/>
                <a:gd name="connsiteX4" fmla="*/ 144379 w 352926"/>
                <a:gd name="connsiteY4" fmla="*/ 0 h 32084"/>
                <a:gd name="connsiteX5" fmla="*/ 0 w 352926"/>
                <a:gd name="connsiteY5" fmla="*/ 4010 h 32084"/>
                <a:gd name="connsiteX0" fmla="*/ 345782 w 345782"/>
                <a:gd name="connsiteY0" fmla="*/ 32084 h 32084"/>
                <a:gd name="connsiteX1" fmla="*/ 296779 w 345782"/>
                <a:gd name="connsiteY1" fmla="*/ 24063 h 32084"/>
                <a:gd name="connsiteX2" fmla="*/ 252663 w 345782"/>
                <a:gd name="connsiteY2" fmla="*/ 8021 h 32084"/>
                <a:gd name="connsiteX3" fmla="*/ 212558 w 345782"/>
                <a:gd name="connsiteY3" fmla="*/ 0 h 32084"/>
                <a:gd name="connsiteX4" fmla="*/ 144379 w 345782"/>
                <a:gd name="connsiteY4" fmla="*/ 0 h 32084"/>
                <a:gd name="connsiteX5" fmla="*/ 0 w 345782"/>
                <a:gd name="connsiteY5" fmla="*/ 4010 h 3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782" h="32084">
                  <a:moveTo>
                    <a:pt x="345782" y="32084"/>
                  </a:moveTo>
                  <a:lnTo>
                    <a:pt x="296779" y="24063"/>
                  </a:lnTo>
                  <a:lnTo>
                    <a:pt x="252663" y="8021"/>
                  </a:lnTo>
                  <a:lnTo>
                    <a:pt x="212558" y="0"/>
                  </a:lnTo>
                  <a:lnTo>
                    <a:pt x="144379" y="0"/>
                  </a:lnTo>
                  <a:lnTo>
                    <a:pt x="0" y="4010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/>
            </a:p>
          </p:txBody>
        </p:sp>
        <p:sp>
          <p:nvSpPr>
            <p:cNvPr id="407" name="フリーフォーム: 図形 5">
              <a:extLst>
                <a:ext uri="{FF2B5EF4-FFF2-40B4-BE49-F238E27FC236}">
                  <a16:creationId xmlns:a16="http://schemas.microsoft.com/office/drawing/2014/main" id="{7C208EDD-0204-40B8-9F92-380BE6787ABB}"/>
                </a:ext>
              </a:extLst>
            </p:cNvPr>
            <p:cNvSpPr/>
            <p:nvPr/>
          </p:nvSpPr>
          <p:spPr>
            <a:xfrm>
              <a:off x="7713774" y="203529"/>
              <a:ext cx="1215054" cy="597458"/>
            </a:xfrm>
            <a:custGeom>
              <a:avLst/>
              <a:gdLst>
                <a:gd name="connsiteX0" fmla="*/ 0 w 725905"/>
                <a:gd name="connsiteY0" fmla="*/ 0 h 356937"/>
                <a:gd name="connsiteX1" fmla="*/ 88231 w 725905"/>
                <a:gd name="connsiteY1" fmla="*/ 72190 h 356937"/>
                <a:gd name="connsiteX2" fmla="*/ 164431 w 725905"/>
                <a:gd name="connsiteY2" fmla="*/ 120316 h 356937"/>
                <a:gd name="connsiteX3" fmla="*/ 232610 w 725905"/>
                <a:gd name="connsiteY3" fmla="*/ 144379 h 356937"/>
                <a:gd name="connsiteX4" fmla="*/ 320842 w 725905"/>
                <a:gd name="connsiteY4" fmla="*/ 196516 h 356937"/>
                <a:gd name="connsiteX5" fmla="*/ 376989 w 725905"/>
                <a:gd name="connsiteY5" fmla="*/ 256674 h 356937"/>
                <a:gd name="connsiteX6" fmla="*/ 441158 w 725905"/>
                <a:gd name="connsiteY6" fmla="*/ 288758 h 356937"/>
                <a:gd name="connsiteX7" fmla="*/ 509337 w 725905"/>
                <a:gd name="connsiteY7" fmla="*/ 316832 h 356937"/>
                <a:gd name="connsiteX8" fmla="*/ 613610 w 725905"/>
                <a:gd name="connsiteY8" fmla="*/ 344906 h 356937"/>
                <a:gd name="connsiteX9" fmla="*/ 725905 w 725905"/>
                <a:gd name="connsiteY9" fmla="*/ 356937 h 35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905" h="356937">
                  <a:moveTo>
                    <a:pt x="0" y="0"/>
                  </a:moveTo>
                  <a:lnTo>
                    <a:pt x="88231" y="72190"/>
                  </a:lnTo>
                  <a:lnTo>
                    <a:pt x="164431" y="120316"/>
                  </a:lnTo>
                  <a:lnTo>
                    <a:pt x="232610" y="144379"/>
                  </a:lnTo>
                  <a:lnTo>
                    <a:pt x="320842" y="196516"/>
                  </a:lnTo>
                  <a:lnTo>
                    <a:pt x="376989" y="256674"/>
                  </a:lnTo>
                  <a:lnTo>
                    <a:pt x="441158" y="288758"/>
                  </a:lnTo>
                  <a:lnTo>
                    <a:pt x="509337" y="316832"/>
                  </a:lnTo>
                  <a:lnTo>
                    <a:pt x="613610" y="344906"/>
                  </a:lnTo>
                  <a:lnTo>
                    <a:pt x="725905" y="356937"/>
                  </a:lnTo>
                </a:path>
              </a:pathLst>
            </a:custGeom>
            <a:noFill/>
            <a:ln w="25400">
              <a:solidFill>
                <a:srgbClr val="4CE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200"/>
            </a:p>
          </p:txBody>
        </p:sp>
        <p:sp>
          <p:nvSpPr>
            <p:cNvPr id="408" name="フリーフォーム: 図形 6">
              <a:extLst>
                <a:ext uri="{FF2B5EF4-FFF2-40B4-BE49-F238E27FC236}">
                  <a16:creationId xmlns:a16="http://schemas.microsoft.com/office/drawing/2014/main" id="{F75F9B35-70AD-47A6-B7F5-71B0BE0823EF}"/>
                </a:ext>
              </a:extLst>
            </p:cNvPr>
            <p:cNvSpPr/>
            <p:nvPr/>
          </p:nvSpPr>
          <p:spPr>
            <a:xfrm>
              <a:off x="6262016" y="2601061"/>
              <a:ext cx="1080164" cy="127547"/>
            </a:xfrm>
            <a:custGeom>
              <a:avLst/>
              <a:gdLst>
                <a:gd name="connsiteX0" fmla="*/ 0 w 645318"/>
                <a:gd name="connsiteY0" fmla="*/ 7143 h 76200"/>
                <a:gd name="connsiteX1" fmla="*/ 90487 w 645318"/>
                <a:gd name="connsiteY1" fmla="*/ 7143 h 76200"/>
                <a:gd name="connsiteX2" fmla="*/ 150018 w 645318"/>
                <a:gd name="connsiteY2" fmla="*/ 28575 h 76200"/>
                <a:gd name="connsiteX3" fmla="*/ 211931 w 645318"/>
                <a:gd name="connsiteY3" fmla="*/ 47625 h 76200"/>
                <a:gd name="connsiteX4" fmla="*/ 283368 w 645318"/>
                <a:gd name="connsiteY4" fmla="*/ 64293 h 76200"/>
                <a:gd name="connsiteX5" fmla="*/ 359568 w 645318"/>
                <a:gd name="connsiteY5" fmla="*/ 76200 h 76200"/>
                <a:gd name="connsiteX6" fmla="*/ 440531 w 645318"/>
                <a:gd name="connsiteY6" fmla="*/ 73818 h 76200"/>
                <a:gd name="connsiteX7" fmla="*/ 523875 w 645318"/>
                <a:gd name="connsiteY7" fmla="*/ 59531 h 76200"/>
                <a:gd name="connsiteX8" fmla="*/ 645318 w 645318"/>
                <a:gd name="connsiteY8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318" h="76200">
                  <a:moveTo>
                    <a:pt x="0" y="7143"/>
                  </a:moveTo>
                  <a:lnTo>
                    <a:pt x="90487" y="7143"/>
                  </a:lnTo>
                  <a:lnTo>
                    <a:pt x="150018" y="28575"/>
                  </a:lnTo>
                  <a:lnTo>
                    <a:pt x="211931" y="47625"/>
                  </a:lnTo>
                  <a:lnTo>
                    <a:pt x="283368" y="64293"/>
                  </a:lnTo>
                  <a:lnTo>
                    <a:pt x="359568" y="76200"/>
                  </a:lnTo>
                  <a:lnTo>
                    <a:pt x="440531" y="73818"/>
                  </a:lnTo>
                  <a:lnTo>
                    <a:pt x="523875" y="59531"/>
                  </a:lnTo>
                  <a:lnTo>
                    <a:pt x="645318" y="0"/>
                  </a:lnTo>
                </a:path>
              </a:pathLst>
            </a:custGeom>
            <a:noFill/>
            <a:ln w="63500">
              <a:solidFill>
                <a:srgbClr val="FA341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200"/>
            </a:p>
          </p:txBody>
        </p:sp>
        <p:sp>
          <p:nvSpPr>
            <p:cNvPr id="409" name="Oval 646">
              <a:extLst>
                <a:ext uri="{FF2B5EF4-FFF2-40B4-BE49-F238E27FC236}">
                  <a16:creationId xmlns:a16="http://schemas.microsoft.com/office/drawing/2014/main" id="{330B395D-E4E7-4E4A-8B63-C85BB2474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504" y="2750735"/>
              <a:ext cx="98318" cy="9831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410" name="Oval 646">
              <a:extLst>
                <a:ext uri="{FF2B5EF4-FFF2-40B4-BE49-F238E27FC236}">
                  <a16:creationId xmlns:a16="http://schemas.microsoft.com/office/drawing/2014/main" id="{95D4AF84-FEB4-4557-9E4B-C9E8ECBA4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0413" y="3306197"/>
              <a:ext cx="98318" cy="9831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411" name="Oval 646">
              <a:extLst>
                <a:ext uri="{FF2B5EF4-FFF2-40B4-BE49-F238E27FC236}">
                  <a16:creationId xmlns:a16="http://schemas.microsoft.com/office/drawing/2014/main" id="{C14C53CE-AB00-460B-BA9B-AA73A967D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4876" y="3546676"/>
              <a:ext cx="98318" cy="9831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412" name="テキスト ボックス 411">
              <a:extLst>
                <a:ext uri="{FF2B5EF4-FFF2-40B4-BE49-F238E27FC236}">
                  <a16:creationId xmlns:a16="http://schemas.microsoft.com/office/drawing/2014/main" id="{13EDED53-F824-4395-9658-EA9559F8862E}"/>
                </a:ext>
              </a:extLst>
            </p:cNvPr>
            <p:cNvSpPr txBox="1"/>
            <p:nvPr/>
          </p:nvSpPr>
          <p:spPr>
            <a:xfrm>
              <a:off x="6080670" y="2816107"/>
              <a:ext cx="411750" cy="18017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ln w="6350">
                    <a:solidFill>
                      <a:schemeClr val="tx1"/>
                    </a:solidFill>
                  </a:ln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大阪</a:t>
              </a:r>
              <a:endParaRPr lang="en-US" altLang="ja-JP" sz="1200" dirty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3" name="テキスト ボックス 412">
              <a:extLst>
                <a:ext uri="{FF2B5EF4-FFF2-40B4-BE49-F238E27FC236}">
                  <a16:creationId xmlns:a16="http://schemas.microsoft.com/office/drawing/2014/main" id="{FC9F6E15-9C92-4E66-B64F-DB1E58CCB298}"/>
                </a:ext>
              </a:extLst>
            </p:cNvPr>
            <p:cNvSpPr txBox="1"/>
            <p:nvPr/>
          </p:nvSpPr>
          <p:spPr>
            <a:xfrm>
              <a:off x="5662087" y="3427680"/>
              <a:ext cx="789654" cy="18017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ln w="6350">
                    <a:solidFill>
                      <a:schemeClr val="tx1"/>
                    </a:solidFill>
                  </a:ln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難波</a:t>
              </a:r>
              <a:r>
                <a:rPr lang="en-US" altLang="ja-JP" sz="1200" dirty="0">
                  <a:ln w="6350">
                    <a:solidFill>
                      <a:schemeClr val="tx1"/>
                    </a:solidFill>
                  </a:ln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(OCAT)</a:t>
              </a:r>
              <a:endParaRPr lang="ja-JP" altLang="en-US" sz="1200" dirty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4" name="テキスト ボックス 413">
              <a:extLst>
                <a:ext uri="{FF2B5EF4-FFF2-40B4-BE49-F238E27FC236}">
                  <a16:creationId xmlns:a16="http://schemas.microsoft.com/office/drawing/2014/main" id="{AD4AC3A7-29F3-4BDC-B6AC-FFAB6B35B64A}"/>
                </a:ext>
              </a:extLst>
            </p:cNvPr>
            <p:cNvSpPr txBox="1"/>
            <p:nvPr/>
          </p:nvSpPr>
          <p:spPr>
            <a:xfrm>
              <a:off x="6268124" y="3590313"/>
              <a:ext cx="747217" cy="18017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ln w="6350">
                    <a:solidFill>
                      <a:schemeClr val="tx1"/>
                    </a:solidFill>
                  </a:ln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天王寺</a:t>
              </a:r>
            </a:p>
          </p:txBody>
        </p:sp>
        <p:sp>
          <p:nvSpPr>
            <p:cNvPr id="415" name="Oval 646">
              <a:extLst>
                <a:ext uri="{FF2B5EF4-FFF2-40B4-BE49-F238E27FC236}">
                  <a16:creationId xmlns:a16="http://schemas.microsoft.com/office/drawing/2014/main" id="{40E70AE1-ED49-4DDE-998C-D06DF95A8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261" y="3226556"/>
              <a:ext cx="98318" cy="98318"/>
            </a:xfrm>
            <a:prstGeom prst="ellipse">
              <a:avLst/>
            </a:prstGeom>
            <a:solidFill>
              <a:srgbClr val="FFFFFF"/>
            </a:solidFill>
            <a:ln w="25400" cmpd="dbl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416" name="テキスト ボックス 415">
              <a:extLst>
                <a:ext uri="{FF2B5EF4-FFF2-40B4-BE49-F238E27FC236}">
                  <a16:creationId xmlns:a16="http://schemas.microsoft.com/office/drawing/2014/main" id="{C28DEB33-0720-4894-A726-B0858F2CABC9}"/>
                </a:ext>
              </a:extLst>
            </p:cNvPr>
            <p:cNvSpPr txBox="1"/>
            <p:nvPr/>
          </p:nvSpPr>
          <p:spPr>
            <a:xfrm>
              <a:off x="4454666" y="3157467"/>
              <a:ext cx="777719" cy="2602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  <a:effectLst>
              <a:glow>
                <a:schemeClr val="accent2">
                  <a:lumMod val="20000"/>
                  <a:lumOff val="80000"/>
                </a:schemeClr>
              </a:glow>
            </a:effectLst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ja-JP" altLang="en-US" sz="2000" b="1" dirty="0">
                  <a:ln w="6350">
                    <a:noFill/>
                  </a:ln>
                  <a:effectLst>
                    <a:glow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北港</a:t>
              </a:r>
              <a:r>
                <a:rPr lang="en-US" altLang="ja-JP" sz="2000" b="1" dirty="0">
                  <a:ln w="6350">
                    <a:noFill/>
                  </a:ln>
                  <a:effectLst>
                    <a:glow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JCT</a:t>
              </a:r>
              <a:endParaRPr lang="ja-JP" altLang="en-US" sz="2000" b="1" dirty="0">
                <a:ln w="6350">
                  <a:noFill/>
                </a:ln>
                <a:effectLst>
                  <a:glow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7" name="Oval 646">
              <a:extLst>
                <a:ext uri="{FF2B5EF4-FFF2-40B4-BE49-F238E27FC236}">
                  <a16:creationId xmlns:a16="http://schemas.microsoft.com/office/drawing/2014/main" id="{D9F9F8F4-8814-483D-8A78-A0B0C9BB5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3092" y="2551192"/>
              <a:ext cx="98318" cy="98318"/>
            </a:xfrm>
            <a:prstGeom prst="ellipse">
              <a:avLst/>
            </a:prstGeom>
            <a:solidFill>
              <a:srgbClr val="FFFFFF"/>
            </a:solidFill>
            <a:ln w="25400" cmpd="dbl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418" name="Oval 646">
              <a:extLst>
                <a:ext uri="{FF2B5EF4-FFF2-40B4-BE49-F238E27FC236}">
                  <a16:creationId xmlns:a16="http://schemas.microsoft.com/office/drawing/2014/main" id="{2CB991DE-BBE8-400E-BD3B-CA2E23024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4662" y="2838832"/>
              <a:ext cx="98318" cy="98318"/>
            </a:xfrm>
            <a:prstGeom prst="ellipse">
              <a:avLst/>
            </a:prstGeom>
            <a:solidFill>
              <a:srgbClr val="FFFFFF"/>
            </a:solidFill>
            <a:ln w="25400" cmpd="dbl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423" name="フリーフォーム: 図形 203">
              <a:extLst>
                <a:ext uri="{FF2B5EF4-FFF2-40B4-BE49-F238E27FC236}">
                  <a16:creationId xmlns:a16="http://schemas.microsoft.com/office/drawing/2014/main" id="{15DC2EE5-24D7-400F-AFB6-54E4E45ADCC1}"/>
                </a:ext>
              </a:extLst>
            </p:cNvPr>
            <p:cNvSpPr/>
            <p:nvPr/>
          </p:nvSpPr>
          <p:spPr>
            <a:xfrm>
              <a:off x="5378450" y="3333750"/>
              <a:ext cx="406400" cy="1530350"/>
            </a:xfrm>
            <a:custGeom>
              <a:avLst/>
              <a:gdLst>
                <a:gd name="connsiteX0" fmla="*/ 0 w 406400"/>
                <a:gd name="connsiteY0" fmla="*/ 0 h 1530350"/>
                <a:gd name="connsiteX1" fmla="*/ 196850 w 406400"/>
                <a:gd name="connsiteY1" fmla="*/ 171450 h 1530350"/>
                <a:gd name="connsiteX2" fmla="*/ 101600 w 406400"/>
                <a:gd name="connsiteY2" fmla="*/ 533400 h 1530350"/>
                <a:gd name="connsiteX3" fmla="*/ 177800 w 406400"/>
                <a:gd name="connsiteY3" fmla="*/ 755650 h 1530350"/>
                <a:gd name="connsiteX4" fmla="*/ 406400 w 406400"/>
                <a:gd name="connsiteY4" fmla="*/ 876300 h 1530350"/>
                <a:gd name="connsiteX5" fmla="*/ 406400 w 406400"/>
                <a:gd name="connsiteY5" fmla="*/ 1187450 h 1530350"/>
                <a:gd name="connsiteX6" fmla="*/ 254000 w 406400"/>
                <a:gd name="connsiteY6" fmla="*/ 1530350 h 153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400" h="1530350">
                  <a:moveTo>
                    <a:pt x="0" y="0"/>
                  </a:moveTo>
                  <a:lnTo>
                    <a:pt x="196850" y="171450"/>
                  </a:lnTo>
                  <a:lnTo>
                    <a:pt x="101600" y="533400"/>
                  </a:lnTo>
                  <a:lnTo>
                    <a:pt x="177800" y="755650"/>
                  </a:lnTo>
                  <a:lnTo>
                    <a:pt x="406400" y="876300"/>
                  </a:lnTo>
                  <a:lnTo>
                    <a:pt x="406400" y="1187450"/>
                  </a:lnTo>
                  <a:lnTo>
                    <a:pt x="254000" y="1530350"/>
                  </a:lnTo>
                </a:path>
              </a:pathLst>
            </a:custGeom>
            <a:noFill/>
            <a:ln w="44450">
              <a:solidFill>
                <a:srgbClr val="002060">
                  <a:alpha val="70000"/>
                </a:srgbClr>
              </a:solidFill>
              <a:prstDash val="sysDot"/>
              <a:headEnd type="non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200"/>
            </a:p>
          </p:txBody>
        </p:sp>
        <p:sp>
          <p:nvSpPr>
            <p:cNvPr id="403" name="Oval 646"/>
            <p:cNvSpPr>
              <a:spLocks noChangeArrowheads="1"/>
            </p:cNvSpPr>
            <p:nvPr/>
          </p:nvSpPr>
          <p:spPr bwMode="auto">
            <a:xfrm>
              <a:off x="6221553" y="2288189"/>
              <a:ext cx="98318" cy="98318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glow rad="127000">
                <a:schemeClr val="bg1"/>
              </a:glow>
            </a:effec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effectLst>
                  <a:glow rad="127000">
                    <a:schemeClr val="bg1"/>
                  </a:glow>
                </a:effectLst>
              </a:endParaRPr>
            </a:p>
          </p:txBody>
        </p:sp>
        <p:sp>
          <p:nvSpPr>
            <p:cNvPr id="420" name="テキスト ボックス 419">
              <a:extLst>
                <a:ext uri="{FF2B5EF4-FFF2-40B4-BE49-F238E27FC236}">
                  <a16:creationId xmlns:a16="http://schemas.microsoft.com/office/drawing/2014/main" id="{294C4D96-CF88-4456-B9DF-55287D572BAD}"/>
                </a:ext>
              </a:extLst>
            </p:cNvPr>
            <p:cNvSpPr txBox="1"/>
            <p:nvPr/>
          </p:nvSpPr>
          <p:spPr>
            <a:xfrm>
              <a:off x="7307932" y="2250357"/>
              <a:ext cx="666965" cy="2402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  <a:effectLst>
              <a:glow>
                <a:schemeClr val="accent2">
                  <a:lumMod val="20000"/>
                  <a:lumOff val="80000"/>
                </a:schemeClr>
              </a:glow>
            </a:effectLst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ja-JP" altLang="en-US" b="1" dirty="0">
                  <a:ln w="6350">
                    <a:noFill/>
                  </a:ln>
                  <a:effectLst>
                    <a:glow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門真</a:t>
              </a:r>
              <a:r>
                <a:rPr lang="en-US" altLang="ja-JP" b="1" dirty="0">
                  <a:ln w="6350">
                    <a:noFill/>
                  </a:ln>
                  <a:effectLst>
                    <a:glow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JCT</a:t>
              </a:r>
            </a:p>
          </p:txBody>
        </p:sp>
      </p:grpSp>
      <p:sp>
        <p:nvSpPr>
          <p:cNvPr id="424" name="楕円 423"/>
          <p:cNvSpPr/>
          <p:nvPr/>
        </p:nvSpPr>
        <p:spPr>
          <a:xfrm>
            <a:off x="5396552" y="2451422"/>
            <a:ext cx="194601" cy="194601"/>
          </a:xfrm>
          <a:prstGeom prst="ellipse">
            <a:avLst/>
          </a:prstGeom>
          <a:solidFill>
            <a:schemeClr val="bg1">
              <a:alpha val="40000"/>
            </a:schemeClr>
          </a:solidFill>
          <a:ln w="28575"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/>
          </a:p>
        </p:txBody>
      </p:sp>
      <p:sp>
        <p:nvSpPr>
          <p:cNvPr id="429" name="テキスト ボックス 428">
            <a:extLst>
              <a:ext uri="{FF2B5EF4-FFF2-40B4-BE49-F238E27FC236}">
                <a16:creationId xmlns:a16="http://schemas.microsoft.com/office/drawing/2014/main" id="{294C4D96-CF88-4456-B9DF-55287D572BAD}"/>
              </a:ext>
            </a:extLst>
          </p:cNvPr>
          <p:cNvSpPr txBox="1">
            <a:spLocks noChangeAspect="1"/>
          </p:cNvSpPr>
          <p:nvPr/>
        </p:nvSpPr>
        <p:spPr>
          <a:xfrm>
            <a:off x="5647133" y="2316938"/>
            <a:ext cx="1146075" cy="369332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n w="6350">
                  <a:noFill/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吹田</a:t>
            </a:r>
            <a:r>
              <a:rPr lang="en-US" altLang="ja-JP" dirty="0">
                <a:ln w="6350">
                  <a:noFill/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</a:p>
        </p:txBody>
      </p:sp>
      <p:sp>
        <p:nvSpPr>
          <p:cNvPr id="430" name="テキスト ボックス 429">
            <a:extLst>
              <a:ext uri="{FF2B5EF4-FFF2-40B4-BE49-F238E27FC236}">
                <a16:creationId xmlns:a16="http://schemas.microsoft.com/office/drawing/2014/main" id="{294C4D96-CF88-4456-B9DF-55287D572BAD}"/>
              </a:ext>
            </a:extLst>
          </p:cNvPr>
          <p:cNvSpPr txBox="1">
            <a:spLocks noChangeAspect="1"/>
          </p:cNvSpPr>
          <p:nvPr/>
        </p:nvSpPr>
        <p:spPr>
          <a:xfrm>
            <a:off x="3048557" y="2914299"/>
            <a:ext cx="1146075" cy="369332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n w="6350">
                  <a:noFill/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池田</a:t>
            </a:r>
            <a:r>
              <a:rPr lang="en-US" altLang="ja-JP" dirty="0">
                <a:ln w="6350">
                  <a:noFill/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</a:p>
        </p:txBody>
      </p:sp>
      <p:sp>
        <p:nvSpPr>
          <p:cNvPr id="431" name="楕円 430"/>
          <p:cNvSpPr>
            <a:spLocks noChangeAspect="1"/>
          </p:cNvSpPr>
          <p:nvPr/>
        </p:nvSpPr>
        <p:spPr>
          <a:xfrm>
            <a:off x="3480624" y="2648964"/>
            <a:ext cx="194602" cy="194602"/>
          </a:xfrm>
          <a:prstGeom prst="ellipse">
            <a:avLst/>
          </a:prstGeom>
          <a:solidFill>
            <a:schemeClr val="bg1">
              <a:alpha val="40000"/>
            </a:schemeClr>
          </a:solidFill>
          <a:ln w="28575"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/>
          </a:p>
        </p:txBody>
      </p:sp>
      <p:sp>
        <p:nvSpPr>
          <p:cNvPr id="432" name="楕円 431"/>
          <p:cNvSpPr>
            <a:spLocks noChangeAspect="1"/>
          </p:cNvSpPr>
          <p:nvPr/>
        </p:nvSpPr>
        <p:spPr>
          <a:xfrm>
            <a:off x="4563136" y="4502209"/>
            <a:ext cx="194602" cy="194602"/>
          </a:xfrm>
          <a:prstGeom prst="ellipse">
            <a:avLst/>
          </a:prstGeom>
          <a:solidFill>
            <a:schemeClr val="bg1">
              <a:alpha val="40000"/>
            </a:schemeClr>
          </a:solidFill>
          <a:ln w="28575"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/>
          </a:p>
        </p:txBody>
      </p:sp>
      <p:sp>
        <p:nvSpPr>
          <p:cNvPr id="433" name="テキスト ボックス 432">
            <a:extLst>
              <a:ext uri="{FF2B5EF4-FFF2-40B4-BE49-F238E27FC236}">
                <a16:creationId xmlns:a16="http://schemas.microsoft.com/office/drawing/2014/main" id="{294C4D96-CF88-4456-B9DF-55287D572BAD}"/>
              </a:ext>
            </a:extLst>
          </p:cNvPr>
          <p:cNvSpPr txBox="1">
            <a:spLocks noChangeAspect="1"/>
          </p:cNvSpPr>
          <p:nvPr/>
        </p:nvSpPr>
        <p:spPr>
          <a:xfrm>
            <a:off x="4830333" y="4259474"/>
            <a:ext cx="111447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n w="6350">
                  <a:noFill/>
                </a:ln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豊崎</a:t>
            </a:r>
            <a:r>
              <a:rPr lang="en-US" altLang="ja-JP" b="1" dirty="0">
                <a:ln w="6350">
                  <a:noFill/>
                </a:ln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</a:p>
        </p:txBody>
      </p:sp>
      <p:sp>
        <p:nvSpPr>
          <p:cNvPr id="8" name="フリーフォーム 7"/>
          <p:cNvSpPr>
            <a:spLocks noChangeAspect="1"/>
          </p:cNvSpPr>
          <p:nvPr/>
        </p:nvSpPr>
        <p:spPr>
          <a:xfrm>
            <a:off x="4622287" y="2639114"/>
            <a:ext cx="823813" cy="1452825"/>
          </a:xfrm>
          <a:custGeom>
            <a:avLst/>
            <a:gdLst>
              <a:gd name="connsiteX0" fmla="*/ 50800 w 717550"/>
              <a:gd name="connsiteY0" fmla="*/ 1117600 h 1117600"/>
              <a:gd name="connsiteX1" fmla="*/ 0 w 717550"/>
              <a:gd name="connsiteY1" fmla="*/ 12700 h 1117600"/>
              <a:gd name="connsiteX2" fmla="*/ 717550 w 717550"/>
              <a:gd name="connsiteY2" fmla="*/ 0 h 1117600"/>
              <a:gd name="connsiteX0" fmla="*/ 50800 w 539750"/>
              <a:gd name="connsiteY0" fmla="*/ 1155700 h 1155700"/>
              <a:gd name="connsiteX1" fmla="*/ 0 w 539750"/>
              <a:gd name="connsiteY1" fmla="*/ 50800 h 1155700"/>
              <a:gd name="connsiteX2" fmla="*/ 539750 w 539750"/>
              <a:gd name="connsiteY2" fmla="*/ 0 h 1155700"/>
              <a:gd name="connsiteX0" fmla="*/ 31750 w 520700"/>
              <a:gd name="connsiteY0" fmla="*/ 1155700 h 1155700"/>
              <a:gd name="connsiteX1" fmla="*/ 0 w 520700"/>
              <a:gd name="connsiteY1" fmla="*/ 19050 h 1155700"/>
              <a:gd name="connsiteX2" fmla="*/ 520700 w 520700"/>
              <a:gd name="connsiteY2" fmla="*/ 0 h 1155700"/>
              <a:gd name="connsiteX0" fmla="*/ 31750 w 520700"/>
              <a:gd name="connsiteY0" fmla="*/ 1155700 h 1155700"/>
              <a:gd name="connsiteX1" fmla="*/ 0 w 520700"/>
              <a:gd name="connsiteY1" fmla="*/ 19050 h 1155700"/>
              <a:gd name="connsiteX2" fmla="*/ 266700 w 520700"/>
              <a:gd name="connsiteY2" fmla="*/ 12700 h 1155700"/>
              <a:gd name="connsiteX3" fmla="*/ 520700 w 520700"/>
              <a:gd name="connsiteY3" fmla="*/ 0 h 1155700"/>
              <a:gd name="connsiteX0" fmla="*/ 31750 w 520700"/>
              <a:gd name="connsiteY0" fmla="*/ 1155700 h 1155700"/>
              <a:gd name="connsiteX1" fmla="*/ 0 w 520700"/>
              <a:gd name="connsiteY1" fmla="*/ 19050 h 1155700"/>
              <a:gd name="connsiteX2" fmla="*/ 266700 w 520700"/>
              <a:gd name="connsiteY2" fmla="*/ 50800 h 1155700"/>
              <a:gd name="connsiteX3" fmla="*/ 520700 w 520700"/>
              <a:gd name="connsiteY3" fmla="*/ 0 h 1155700"/>
              <a:gd name="connsiteX0" fmla="*/ 31750 w 577850"/>
              <a:gd name="connsiteY0" fmla="*/ 1136650 h 1136650"/>
              <a:gd name="connsiteX1" fmla="*/ 0 w 577850"/>
              <a:gd name="connsiteY1" fmla="*/ 0 h 1136650"/>
              <a:gd name="connsiteX2" fmla="*/ 266700 w 577850"/>
              <a:gd name="connsiteY2" fmla="*/ 31750 h 1136650"/>
              <a:gd name="connsiteX3" fmla="*/ 577850 w 577850"/>
              <a:gd name="connsiteY3" fmla="*/ 19050 h 1136650"/>
              <a:gd name="connsiteX0" fmla="*/ 63500 w 609600"/>
              <a:gd name="connsiteY0" fmla="*/ 1117600 h 1117600"/>
              <a:gd name="connsiteX1" fmla="*/ 0 w 609600"/>
              <a:gd name="connsiteY1" fmla="*/ 19050 h 1117600"/>
              <a:gd name="connsiteX2" fmla="*/ 298450 w 609600"/>
              <a:gd name="connsiteY2" fmla="*/ 12700 h 1117600"/>
              <a:gd name="connsiteX3" fmla="*/ 609600 w 609600"/>
              <a:gd name="connsiteY3" fmla="*/ 0 h 1117600"/>
              <a:gd name="connsiteX0" fmla="*/ 63500 w 609600"/>
              <a:gd name="connsiteY0" fmla="*/ 1117600 h 1117600"/>
              <a:gd name="connsiteX1" fmla="*/ 0 w 609600"/>
              <a:gd name="connsiteY1" fmla="*/ 19050 h 1117600"/>
              <a:gd name="connsiteX2" fmla="*/ 304800 w 609600"/>
              <a:gd name="connsiteY2" fmla="*/ 31750 h 1117600"/>
              <a:gd name="connsiteX3" fmla="*/ 609600 w 609600"/>
              <a:gd name="connsiteY3" fmla="*/ 0 h 1117600"/>
              <a:gd name="connsiteX0" fmla="*/ 63500 w 609600"/>
              <a:gd name="connsiteY0" fmla="*/ 1117600 h 1117600"/>
              <a:gd name="connsiteX1" fmla="*/ 53007 w 609600"/>
              <a:gd name="connsiteY1" fmla="*/ 1075052 h 1117600"/>
              <a:gd name="connsiteX2" fmla="*/ 0 w 609600"/>
              <a:gd name="connsiteY2" fmla="*/ 19050 h 1117600"/>
              <a:gd name="connsiteX3" fmla="*/ 304800 w 609600"/>
              <a:gd name="connsiteY3" fmla="*/ 31750 h 1117600"/>
              <a:gd name="connsiteX4" fmla="*/ 609600 w 609600"/>
              <a:gd name="connsiteY4" fmla="*/ 0 h 1117600"/>
              <a:gd name="connsiteX0" fmla="*/ 53007 w 609600"/>
              <a:gd name="connsiteY0" fmla="*/ 1075052 h 1075052"/>
              <a:gd name="connsiteX1" fmla="*/ 0 w 609600"/>
              <a:gd name="connsiteY1" fmla="*/ 19050 h 1075052"/>
              <a:gd name="connsiteX2" fmla="*/ 304800 w 609600"/>
              <a:gd name="connsiteY2" fmla="*/ 31750 h 1075052"/>
              <a:gd name="connsiteX3" fmla="*/ 609600 w 609600"/>
              <a:gd name="connsiteY3" fmla="*/ 0 h 10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1075052">
                <a:moveTo>
                  <a:pt x="53007" y="1075052"/>
                </a:moveTo>
                <a:lnTo>
                  <a:pt x="0" y="19050"/>
                </a:lnTo>
                <a:lnTo>
                  <a:pt x="304800" y="31750"/>
                </a:lnTo>
                <a:lnTo>
                  <a:pt x="609600" y="0"/>
                </a:lnTo>
              </a:path>
            </a:pathLst>
          </a:custGeom>
          <a:noFill/>
          <a:ln w="63500">
            <a:solidFill>
              <a:srgbClr val="FF9900"/>
            </a:solidFill>
            <a:prstDash val="sysDot"/>
            <a:headEnd type="none" w="med" len="med"/>
            <a:tailEnd type="triangle" w="med" len="med"/>
          </a:ln>
          <a:effectLst>
            <a:glow rad="508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00"/>
          </a:p>
        </p:txBody>
      </p:sp>
      <p:sp>
        <p:nvSpPr>
          <p:cNvPr id="434" name="フリーフォーム 433"/>
          <p:cNvSpPr>
            <a:spLocks noChangeAspect="1"/>
          </p:cNvSpPr>
          <p:nvPr/>
        </p:nvSpPr>
        <p:spPr>
          <a:xfrm>
            <a:off x="3696795" y="2656500"/>
            <a:ext cx="850518" cy="1453140"/>
          </a:xfrm>
          <a:custGeom>
            <a:avLst/>
            <a:gdLst>
              <a:gd name="connsiteX0" fmla="*/ 50800 w 717550"/>
              <a:gd name="connsiteY0" fmla="*/ 1117600 h 1117600"/>
              <a:gd name="connsiteX1" fmla="*/ 0 w 717550"/>
              <a:gd name="connsiteY1" fmla="*/ 12700 h 1117600"/>
              <a:gd name="connsiteX2" fmla="*/ 717550 w 717550"/>
              <a:gd name="connsiteY2" fmla="*/ 0 h 1117600"/>
              <a:gd name="connsiteX0" fmla="*/ 50800 w 539750"/>
              <a:gd name="connsiteY0" fmla="*/ 1155700 h 1155700"/>
              <a:gd name="connsiteX1" fmla="*/ 0 w 539750"/>
              <a:gd name="connsiteY1" fmla="*/ 50800 h 1155700"/>
              <a:gd name="connsiteX2" fmla="*/ 539750 w 539750"/>
              <a:gd name="connsiteY2" fmla="*/ 0 h 1155700"/>
              <a:gd name="connsiteX0" fmla="*/ 628650 w 628650"/>
              <a:gd name="connsiteY0" fmla="*/ 1104900 h 1104900"/>
              <a:gd name="connsiteX1" fmla="*/ 577850 w 628650"/>
              <a:gd name="connsiteY1" fmla="*/ 0 h 1104900"/>
              <a:gd name="connsiteX2" fmla="*/ 0 w 628650"/>
              <a:gd name="connsiteY2" fmla="*/ 82550 h 1104900"/>
              <a:gd name="connsiteX0" fmla="*/ 628650 w 628650"/>
              <a:gd name="connsiteY0" fmla="*/ 1117600 h 1117600"/>
              <a:gd name="connsiteX1" fmla="*/ 533400 w 628650"/>
              <a:gd name="connsiteY1" fmla="*/ 0 h 1117600"/>
              <a:gd name="connsiteX2" fmla="*/ 0 w 628650"/>
              <a:gd name="connsiteY2" fmla="*/ 95250 h 1117600"/>
              <a:gd name="connsiteX0" fmla="*/ 628650 w 628650"/>
              <a:gd name="connsiteY0" fmla="*/ 1117600 h 1117600"/>
              <a:gd name="connsiteX1" fmla="*/ 551489 w 628650"/>
              <a:gd name="connsiteY1" fmla="*/ 241136 h 1117600"/>
              <a:gd name="connsiteX2" fmla="*/ 533400 w 628650"/>
              <a:gd name="connsiteY2" fmla="*/ 0 h 1117600"/>
              <a:gd name="connsiteX3" fmla="*/ 0 w 628650"/>
              <a:gd name="connsiteY3" fmla="*/ 95250 h 1117600"/>
              <a:gd name="connsiteX0" fmla="*/ 628650 w 628650"/>
              <a:gd name="connsiteY0" fmla="*/ 1117600 h 1117600"/>
              <a:gd name="connsiteX1" fmla="*/ 595939 w 628650"/>
              <a:gd name="connsiteY1" fmla="*/ 158586 h 1117600"/>
              <a:gd name="connsiteX2" fmla="*/ 533400 w 628650"/>
              <a:gd name="connsiteY2" fmla="*/ 0 h 1117600"/>
              <a:gd name="connsiteX3" fmla="*/ 0 w 628650"/>
              <a:gd name="connsiteY3" fmla="*/ 95250 h 1117600"/>
              <a:gd name="connsiteX0" fmla="*/ 628650 w 628650"/>
              <a:gd name="connsiteY0" fmla="*/ 1117600 h 1117600"/>
              <a:gd name="connsiteX1" fmla="*/ 595939 w 628650"/>
              <a:gd name="connsiteY1" fmla="*/ 158586 h 1117600"/>
              <a:gd name="connsiteX2" fmla="*/ 533400 w 628650"/>
              <a:gd name="connsiteY2" fmla="*/ 0 h 1117600"/>
              <a:gd name="connsiteX3" fmla="*/ 291139 w 628650"/>
              <a:gd name="connsiteY3" fmla="*/ 31586 h 1117600"/>
              <a:gd name="connsiteX4" fmla="*/ 0 w 628650"/>
              <a:gd name="connsiteY4" fmla="*/ 95250 h 1117600"/>
              <a:gd name="connsiteX0" fmla="*/ 628650 w 628650"/>
              <a:gd name="connsiteY0" fmla="*/ 1117600 h 1117600"/>
              <a:gd name="connsiteX1" fmla="*/ 595939 w 628650"/>
              <a:gd name="connsiteY1" fmla="*/ 158586 h 1117600"/>
              <a:gd name="connsiteX2" fmla="*/ 533400 w 628650"/>
              <a:gd name="connsiteY2" fmla="*/ 0 h 1117600"/>
              <a:gd name="connsiteX3" fmla="*/ 253039 w 628650"/>
              <a:gd name="connsiteY3" fmla="*/ 133186 h 1117600"/>
              <a:gd name="connsiteX4" fmla="*/ 0 w 628650"/>
              <a:gd name="connsiteY4" fmla="*/ 95250 h 1117600"/>
              <a:gd name="connsiteX0" fmla="*/ 635000 w 635000"/>
              <a:gd name="connsiteY0" fmla="*/ 1117600 h 1117600"/>
              <a:gd name="connsiteX1" fmla="*/ 602289 w 635000"/>
              <a:gd name="connsiteY1" fmla="*/ 158586 h 1117600"/>
              <a:gd name="connsiteX2" fmla="*/ 539750 w 635000"/>
              <a:gd name="connsiteY2" fmla="*/ 0 h 1117600"/>
              <a:gd name="connsiteX3" fmla="*/ 259389 w 635000"/>
              <a:gd name="connsiteY3" fmla="*/ 133186 h 1117600"/>
              <a:gd name="connsiteX4" fmla="*/ 0 w 635000"/>
              <a:gd name="connsiteY4" fmla="*/ 133350 h 1117600"/>
              <a:gd name="connsiteX0" fmla="*/ 635000 w 635000"/>
              <a:gd name="connsiteY0" fmla="*/ 1117600 h 1117600"/>
              <a:gd name="connsiteX1" fmla="*/ 602289 w 635000"/>
              <a:gd name="connsiteY1" fmla="*/ 158586 h 1117600"/>
              <a:gd name="connsiteX2" fmla="*/ 539750 w 635000"/>
              <a:gd name="connsiteY2" fmla="*/ 0 h 1117600"/>
              <a:gd name="connsiteX3" fmla="*/ 214939 w 635000"/>
              <a:gd name="connsiteY3" fmla="*/ 145886 h 1117600"/>
              <a:gd name="connsiteX4" fmla="*/ 0 w 635000"/>
              <a:gd name="connsiteY4" fmla="*/ 133350 h 1117600"/>
              <a:gd name="connsiteX0" fmla="*/ 635000 w 635000"/>
              <a:gd name="connsiteY0" fmla="*/ 1092200 h 1092200"/>
              <a:gd name="connsiteX1" fmla="*/ 602289 w 635000"/>
              <a:gd name="connsiteY1" fmla="*/ 133186 h 1092200"/>
              <a:gd name="connsiteX2" fmla="*/ 508000 w 635000"/>
              <a:gd name="connsiteY2" fmla="*/ 0 h 1092200"/>
              <a:gd name="connsiteX3" fmla="*/ 214939 w 635000"/>
              <a:gd name="connsiteY3" fmla="*/ 120486 h 1092200"/>
              <a:gd name="connsiteX4" fmla="*/ 0 w 635000"/>
              <a:gd name="connsiteY4" fmla="*/ 107950 h 1092200"/>
              <a:gd name="connsiteX0" fmla="*/ 635000 w 635000"/>
              <a:gd name="connsiteY0" fmla="*/ 1092200 h 1092200"/>
              <a:gd name="connsiteX1" fmla="*/ 627689 w 635000"/>
              <a:gd name="connsiteY1" fmla="*/ 660236 h 1092200"/>
              <a:gd name="connsiteX2" fmla="*/ 602289 w 635000"/>
              <a:gd name="connsiteY2" fmla="*/ 133186 h 1092200"/>
              <a:gd name="connsiteX3" fmla="*/ 508000 w 635000"/>
              <a:gd name="connsiteY3" fmla="*/ 0 h 1092200"/>
              <a:gd name="connsiteX4" fmla="*/ 214939 w 635000"/>
              <a:gd name="connsiteY4" fmla="*/ 120486 h 1092200"/>
              <a:gd name="connsiteX5" fmla="*/ 0 w 635000"/>
              <a:gd name="connsiteY5" fmla="*/ 107950 h 1092200"/>
              <a:gd name="connsiteX0" fmla="*/ 635000 w 635000"/>
              <a:gd name="connsiteY0" fmla="*/ 1092200 h 1092200"/>
              <a:gd name="connsiteX1" fmla="*/ 576889 w 635000"/>
              <a:gd name="connsiteY1" fmla="*/ 666586 h 1092200"/>
              <a:gd name="connsiteX2" fmla="*/ 602289 w 635000"/>
              <a:gd name="connsiteY2" fmla="*/ 133186 h 1092200"/>
              <a:gd name="connsiteX3" fmla="*/ 508000 w 635000"/>
              <a:gd name="connsiteY3" fmla="*/ 0 h 1092200"/>
              <a:gd name="connsiteX4" fmla="*/ 214939 w 635000"/>
              <a:gd name="connsiteY4" fmla="*/ 120486 h 1092200"/>
              <a:gd name="connsiteX5" fmla="*/ 0 w 635000"/>
              <a:gd name="connsiteY5" fmla="*/ 107950 h 1092200"/>
              <a:gd name="connsiteX0" fmla="*/ 635000 w 635000"/>
              <a:gd name="connsiteY0" fmla="*/ 1092200 h 1092200"/>
              <a:gd name="connsiteX1" fmla="*/ 602289 w 635000"/>
              <a:gd name="connsiteY1" fmla="*/ 736436 h 1092200"/>
              <a:gd name="connsiteX2" fmla="*/ 602289 w 635000"/>
              <a:gd name="connsiteY2" fmla="*/ 133186 h 1092200"/>
              <a:gd name="connsiteX3" fmla="*/ 508000 w 635000"/>
              <a:gd name="connsiteY3" fmla="*/ 0 h 1092200"/>
              <a:gd name="connsiteX4" fmla="*/ 214939 w 635000"/>
              <a:gd name="connsiteY4" fmla="*/ 120486 h 1092200"/>
              <a:gd name="connsiteX5" fmla="*/ 0 w 635000"/>
              <a:gd name="connsiteY5" fmla="*/ 107950 h 1092200"/>
              <a:gd name="connsiteX0" fmla="*/ 629361 w 629361"/>
              <a:gd name="connsiteY0" fmla="*/ 1075284 h 1075284"/>
              <a:gd name="connsiteX1" fmla="*/ 602289 w 629361"/>
              <a:gd name="connsiteY1" fmla="*/ 736436 h 1075284"/>
              <a:gd name="connsiteX2" fmla="*/ 602289 w 629361"/>
              <a:gd name="connsiteY2" fmla="*/ 133186 h 1075284"/>
              <a:gd name="connsiteX3" fmla="*/ 508000 w 629361"/>
              <a:gd name="connsiteY3" fmla="*/ 0 h 1075284"/>
              <a:gd name="connsiteX4" fmla="*/ 214939 w 629361"/>
              <a:gd name="connsiteY4" fmla="*/ 120486 h 1075284"/>
              <a:gd name="connsiteX5" fmla="*/ 0 w 629361"/>
              <a:gd name="connsiteY5" fmla="*/ 107950 h 107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361" h="1075284">
                <a:moveTo>
                  <a:pt x="629361" y="1075284"/>
                </a:moveTo>
                <a:lnTo>
                  <a:pt x="602289" y="736436"/>
                </a:lnTo>
                <a:lnTo>
                  <a:pt x="602289" y="133186"/>
                </a:lnTo>
                <a:lnTo>
                  <a:pt x="508000" y="0"/>
                </a:lnTo>
                <a:lnTo>
                  <a:pt x="214939" y="120486"/>
                </a:lnTo>
                <a:lnTo>
                  <a:pt x="0" y="107950"/>
                </a:lnTo>
              </a:path>
            </a:pathLst>
          </a:custGeom>
          <a:noFill/>
          <a:ln w="63500">
            <a:solidFill>
              <a:srgbClr val="FF9900"/>
            </a:solidFill>
            <a:prstDash val="sysDot"/>
            <a:headEnd type="none" w="med" len="med"/>
            <a:tailEnd type="triangle" w="med" len="med"/>
          </a:ln>
          <a:effectLst>
            <a:glow rad="508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00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0" y="-1265"/>
            <a:ext cx="9906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latin typeface="+mn-ea"/>
              </a:rPr>
              <a:t>淀川左岸線の整備による新大阪駅の高速道路の利便性の向上</a:t>
            </a:r>
            <a:endParaRPr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5" name="テキスト ボックス 434">
            <a:extLst>
              <a:ext uri="{FF2B5EF4-FFF2-40B4-BE49-F238E27FC236}">
                <a16:creationId xmlns:a16="http://schemas.microsoft.com/office/drawing/2014/main" id="{FC9F6E15-9C92-4E66-B64F-DB1E58CCB298}"/>
              </a:ext>
            </a:extLst>
          </p:cNvPr>
          <p:cNvSpPr txBox="1"/>
          <p:nvPr/>
        </p:nvSpPr>
        <p:spPr>
          <a:xfrm>
            <a:off x="2825828" y="2336845"/>
            <a:ext cx="1242799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中国自動車道</a:t>
            </a:r>
          </a:p>
        </p:txBody>
      </p:sp>
      <p:sp>
        <p:nvSpPr>
          <p:cNvPr id="436" name="テキスト ボックス 435">
            <a:extLst>
              <a:ext uri="{FF2B5EF4-FFF2-40B4-BE49-F238E27FC236}">
                <a16:creationId xmlns:a16="http://schemas.microsoft.com/office/drawing/2014/main" id="{FC9F6E15-9C92-4E66-B64F-DB1E58CCB298}"/>
              </a:ext>
            </a:extLst>
          </p:cNvPr>
          <p:cNvSpPr txBox="1"/>
          <p:nvPr/>
        </p:nvSpPr>
        <p:spPr>
          <a:xfrm rot="18790939">
            <a:off x="5229586" y="1727949"/>
            <a:ext cx="1242799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名神高速道路</a:t>
            </a:r>
          </a:p>
        </p:txBody>
      </p:sp>
      <p:sp>
        <p:nvSpPr>
          <p:cNvPr id="437" name="テキスト ボックス 436">
            <a:extLst>
              <a:ext uri="{FF2B5EF4-FFF2-40B4-BE49-F238E27FC236}">
                <a16:creationId xmlns:a16="http://schemas.microsoft.com/office/drawing/2014/main" id="{FC9F6E15-9C92-4E66-B64F-DB1E58CCB298}"/>
              </a:ext>
            </a:extLst>
          </p:cNvPr>
          <p:cNvSpPr txBox="1"/>
          <p:nvPr/>
        </p:nvSpPr>
        <p:spPr>
          <a:xfrm rot="19526230">
            <a:off x="6632998" y="3354734"/>
            <a:ext cx="1319752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第二京阪道路</a:t>
            </a:r>
          </a:p>
        </p:txBody>
      </p:sp>
      <p:sp>
        <p:nvSpPr>
          <p:cNvPr id="438" name="フリーフォーム 437"/>
          <p:cNvSpPr>
            <a:spLocks noChangeAspect="1"/>
          </p:cNvSpPr>
          <p:nvPr/>
        </p:nvSpPr>
        <p:spPr>
          <a:xfrm>
            <a:off x="4652792" y="4287650"/>
            <a:ext cx="7827" cy="306986"/>
          </a:xfrm>
          <a:custGeom>
            <a:avLst/>
            <a:gdLst>
              <a:gd name="connsiteX0" fmla="*/ 50800 w 717550"/>
              <a:gd name="connsiteY0" fmla="*/ 1117600 h 1117600"/>
              <a:gd name="connsiteX1" fmla="*/ 0 w 717550"/>
              <a:gd name="connsiteY1" fmla="*/ 12700 h 1117600"/>
              <a:gd name="connsiteX2" fmla="*/ 717550 w 717550"/>
              <a:gd name="connsiteY2" fmla="*/ 0 h 1117600"/>
              <a:gd name="connsiteX0" fmla="*/ 50800 w 539750"/>
              <a:gd name="connsiteY0" fmla="*/ 1155700 h 1155700"/>
              <a:gd name="connsiteX1" fmla="*/ 0 w 539750"/>
              <a:gd name="connsiteY1" fmla="*/ 50800 h 1155700"/>
              <a:gd name="connsiteX2" fmla="*/ 539750 w 539750"/>
              <a:gd name="connsiteY2" fmla="*/ 0 h 1155700"/>
              <a:gd name="connsiteX0" fmla="*/ 31750 w 520700"/>
              <a:gd name="connsiteY0" fmla="*/ 1155700 h 1155700"/>
              <a:gd name="connsiteX1" fmla="*/ 0 w 520700"/>
              <a:gd name="connsiteY1" fmla="*/ 19050 h 1155700"/>
              <a:gd name="connsiteX2" fmla="*/ 520700 w 520700"/>
              <a:gd name="connsiteY2" fmla="*/ 0 h 1155700"/>
              <a:gd name="connsiteX0" fmla="*/ 31750 w 520700"/>
              <a:gd name="connsiteY0" fmla="*/ 1155700 h 1155700"/>
              <a:gd name="connsiteX1" fmla="*/ 0 w 520700"/>
              <a:gd name="connsiteY1" fmla="*/ 19050 h 1155700"/>
              <a:gd name="connsiteX2" fmla="*/ 266700 w 520700"/>
              <a:gd name="connsiteY2" fmla="*/ 12700 h 1155700"/>
              <a:gd name="connsiteX3" fmla="*/ 520700 w 520700"/>
              <a:gd name="connsiteY3" fmla="*/ 0 h 1155700"/>
              <a:gd name="connsiteX0" fmla="*/ 31750 w 520700"/>
              <a:gd name="connsiteY0" fmla="*/ 1155700 h 1155700"/>
              <a:gd name="connsiteX1" fmla="*/ 0 w 520700"/>
              <a:gd name="connsiteY1" fmla="*/ 19050 h 1155700"/>
              <a:gd name="connsiteX2" fmla="*/ 266700 w 520700"/>
              <a:gd name="connsiteY2" fmla="*/ 50800 h 1155700"/>
              <a:gd name="connsiteX3" fmla="*/ 520700 w 520700"/>
              <a:gd name="connsiteY3" fmla="*/ 0 h 1155700"/>
              <a:gd name="connsiteX0" fmla="*/ 31750 w 577850"/>
              <a:gd name="connsiteY0" fmla="*/ 1136650 h 1136650"/>
              <a:gd name="connsiteX1" fmla="*/ 0 w 577850"/>
              <a:gd name="connsiteY1" fmla="*/ 0 h 1136650"/>
              <a:gd name="connsiteX2" fmla="*/ 266700 w 577850"/>
              <a:gd name="connsiteY2" fmla="*/ 31750 h 1136650"/>
              <a:gd name="connsiteX3" fmla="*/ 577850 w 577850"/>
              <a:gd name="connsiteY3" fmla="*/ 19050 h 1136650"/>
              <a:gd name="connsiteX0" fmla="*/ 63500 w 609600"/>
              <a:gd name="connsiteY0" fmla="*/ 1117600 h 1117600"/>
              <a:gd name="connsiteX1" fmla="*/ 0 w 609600"/>
              <a:gd name="connsiteY1" fmla="*/ 19050 h 1117600"/>
              <a:gd name="connsiteX2" fmla="*/ 298450 w 609600"/>
              <a:gd name="connsiteY2" fmla="*/ 12700 h 1117600"/>
              <a:gd name="connsiteX3" fmla="*/ 609600 w 609600"/>
              <a:gd name="connsiteY3" fmla="*/ 0 h 1117600"/>
              <a:gd name="connsiteX0" fmla="*/ 63500 w 609600"/>
              <a:gd name="connsiteY0" fmla="*/ 1117600 h 1117600"/>
              <a:gd name="connsiteX1" fmla="*/ 0 w 609600"/>
              <a:gd name="connsiteY1" fmla="*/ 19050 h 1117600"/>
              <a:gd name="connsiteX2" fmla="*/ 304800 w 609600"/>
              <a:gd name="connsiteY2" fmla="*/ 31750 h 1117600"/>
              <a:gd name="connsiteX3" fmla="*/ 609600 w 609600"/>
              <a:gd name="connsiteY3" fmla="*/ 0 h 1117600"/>
              <a:gd name="connsiteX0" fmla="*/ 0 w 546100"/>
              <a:gd name="connsiteY0" fmla="*/ 1117600 h 1117600"/>
              <a:gd name="connsiteX1" fmla="*/ 241300 w 546100"/>
              <a:gd name="connsiteY1" fmla="*/ 31750 h 1117600"/>
              <a:gd name="connsiteX2" fmla="*/ 546100 w 546100"/>
              <a:gd name="connsiteY2" fmla="*/ 0 h 1117600"/>
              <a:gd name="connsiteX0" fmla="*/ 0 w 546100"/>
              <a:gd name="connsiteY0" fmla="*/ 1117600 h 1117600"/>
              <a:gd name="connsiteX1" fmla="*/ 546100 w 546100"/>
              <a:gd name="connsiteY1" fmla="*/ 0 h 1117600"/>
              <a:gd name="connsiteX0" fmla="*/ 133146 w 133146"/>
              <a:gd name="connsiteY0" fmla="*/ 0 h 145798"/>
              <a:gd name="connsiteX1" fmla="*/ 0 w 133146"/>
              <a:gd name="connsiteY1" fmla="*/ 145798 h 145798"/>
              <a:gd name="connsiteX0" fmla="*/ 0 w 9496"/>
              <a:gd name="connsiteY0" fmla="*/ 0 h 227308"/>
              <a:gd name="connsiteX1" fmla="*/ 9496 w 9496"/>
              <a:gd name="connsiteY1" fmla="*/ 227308 h 227308"/>
              <a:gd name="connsiteX0" fmla="*/ 717 w 1712"/>
              <a:gd name="connsiteY0" fmla="*/ 0 h 2805"/>
              <a:gd name="connsiteX1" fmla="*/ 995 w 1712"/>
              <a:gd name="connsiteY1" fmla="*/ 2805 h 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2" h="2805">
                <a:moveTo>
                  <a:pt x="717" y="0"/>
                </a:moveTo>
                <a:cubicBezTo>
                  <a:pt x="4050" y="3333"/>
                  <a:pt x="-2338" y="-528"/>
                  <a:pt x="995" y="2805"/>
                </a:cubicBezTo>
              </a:path>
            </a:pathLst>
          </a:custGeom>
          <a:noFill/>
          <a:ln w="63500">
            <a:solidFill>
              <a:srgbClr val="FF9900"/>
            </a:solidFill>
            <a:prstDash val="solid"/>
            <a:headEnd type="none" w="med" len="med"/>
            <a:tailEnd type="triangle" w="med" len="med"/>
          </a:ln>
          <a:effectLst>
            <a:glow rad="508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62"/>
          </a:p>
        </p:txBody>
      </p:sp>
      <p:sp>
        <p:nvSpPr>
          <p:cNvPr id="441" name="テキスト ボックス 440">
            <a:extLst>
              <a:ext uri="{FF2B5EF4-FFF2-40B4-BE49-F238E27FC236}">
                <a16:creationId xmlns:a16="http://schemas.microsoft.com/office/drawing/2014/main" id="{FC9F6E15-9C92-4E66-B64F-DB1E58CCB298}"/>
              </a:ext>
            </a:extLst>
          </p:cNvPr>
          <p:cNvSpPr txBox="1"/>
          <p:nvPr/>
        </p:nvSpPr>
        <p:spPr>
          <a:xfrm>
            <a:off x="5252680" y="4766736"/>
            <a:ext cx="1319752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淀川左岸線</a:t>
            </a:r>
            <a:endParaRPr lang="ja-JP" altLang="en-US" sz="1200" dirty="0">
              <a:ln w="6350">
                <a:solidFill>
                  <a:schemeClr val="tx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75" name="表 174"/>
          <p:cNvGraphicFramePr>
            <a:graphicFrameLocks noGrp="1"/>
          </p:cNvGraphicFramePr>
          <p:nvPr>
            <p:extLst/>
          </p:nvPr>
        </p:nvGraphicFramePr>
        <p:xfrm>
          <a:off x="7002003" y="4663329"/>
          <a:ext cx="2817951" cy="194601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26203">
                  <a:extLst>
                    <a:ext uri="{9D8B030D-6E8A-4147-A177-3AD203B41FA5}">
                      <a16:colId xmlns:a16="http://schemas.microsoft.com/office/drawing/2014/main" val="1405510029"/>
                    </a:ext>
                  </a:extLst>
                </a:gridCol>
                <a:gridCol w="430736">
                  <a:extLst>
                    <a:ext uri="{9D8B030D-6E8A-4147-A177-3AD203B41FA5}">
                      <a16:colId xmlns:a16="http://schemas.microsoft.com/office/drawing/2014/main" val="814541064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3869355498"/>
                    </a:ext>
                  </a:extLst>
                </a:gridCol>
                <a:gridCol w="684282">
                  <a:extLst>
                    <a:ext uri="{9D8B030D-6E8A-4147-A177-3AD203B41FA5}">
                      <a16:colId xmlns:a16="http://schemas.microsoft.com/office/drawing/2014/main" val="1607462619"/>
                    </a:ext>
                  </a:extLst>
                </a:gridCol>
                <a:gridCol w="548105">
                  <a:extLst>
                    <a:ext uri="{9D8B030D-6E8A-4147-A177-3AD203B41FA5}">
                      <a16:colId xmlns:a16="http://schemas.microsoft.com/office/drawing/2014/main" val="721121531"/>
                    </a:ext>
                  </a:extLst>
                </a:gridCol>
              </a:tblGrid>
              <a:tr h="45927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 smtClean="0">
                          <a:effectLst/>
                        </a:rPr>
                        <a:t>門真</a:t>
                      </a:r>
                      <a:endParaRPr lang="en-US" altLang="ja-JP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JCT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 smtClean="0">
                          <a:effectLst/>
                        </a:rPr>
                        <a:t>北港</a:t>
                      </a:r>
                      <a:endParaRPr lang="en-US" altLang="ja-JP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JCT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主な路線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渋滞リスク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/>
                </a:tc>
                <a:extLst>
                  <a:ext uri="{0D108BD9-81ED-4DB2-BD59-A6C34878D82A}">
                    <a16:rowId xmlns:a16="http://schemas.microsoft.com/office/drawing/2014/main" val="3726880615"/>
                  </a:ext>
                </a:extLst>
              </a:tr>
              <a:tr h="36921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新大阪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10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12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淀川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左岸線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なし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518761"/>
                  </a:ext>
                </a:extLst>
              </a:tr>
              <a:tr h="36921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大阪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14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環状線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塚本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阿波座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など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857232"/>
                  </a:ext>
                </a:extLst>
              </a:tr>
              <a:tr h="36921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難波（</a:t>
                      </a:r>
                      <a:r>
                        <a:rPr lang="en-US" sz="1200" u="none" strike="noStrike" dirty="0">
                          <a:effectLst/>
                        </a:rPr>
                        <a:t>OCAT）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12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00" marR="9100" marT="910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00" marR="9100" marT="91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848384"/>
                  </a:ext>
                </a:extLst>
              </a:tr>
              <a:tr h="36921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天王寺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00" marR="9100" marT="910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00" marR="9100" marT="91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762985"/>
                  </a:ext>
                </a:extLst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2382319" y="2324273"/>
            <a:ext cx="355736" cy="972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FC9F6E15-9C92-4E66-B64F-DB1E58CCB298}"/>
              </a:ext>
            </a:extLst>
          </p:cNvPr>
          <p:cNvSpPr txBox="1"/>
          <p:nvPr/>
        </p:nvSpPr>
        <p:spPr>
          <a:xfrm>
            <a:off x="1021402" y="5104751"/>
            <a:ext cx="1242799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湾岸線</a:t>
            </a:r>
            <a:endParaRPr lang="ja-JP" altLang="en-US" sz="1200" dirty="0">
              <a:ln w="6350">
                <a:solidFill>
                  <a:schemeClr val="tx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FC9F6E15-9C92-4E66-B64F-DB1E58CCB298}"/>
              </a:ext>
            </a:extLst>
          </p:cNvPr>
          <p:cNvSpPr txBox="1"/>
          <p:nvPr/>
        </p:nvSpPr>
        <p:spPr>
          <a:xfrm>
            <a:off x="1879086" y="6568297"/>
            <a:ext cx="1545565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至　関西国際空港</a:t>
            </a:r>
            <a:endParaRPr lang="ja-JP" altLang="en-US" sz="1200" dirty="0">
              <a:ln w="6350">
                <a:solidFill>
                  <a:schemeClr val="tx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FC9F6E15-9C92-4E66-B64F-DB1E58CCB298}"/>
              </a:ext>
            </a:extLst>
          </p:cNvPr>
          <p:cNvSpPr txBox="1"/>
          <p:nvPr/>
        </p:nvSpPr>
        <p:spPr>
          <a:xfrm>
            <a:off x="4451163" y="5333516"/>
            <a:ext cx="641010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環状線</a:t>
            </a:r>
            <a:endParaRPr lang="ja-JP" altLang="en-US" sz="1200" dirty="0">
              <a:ln w="6350">
                <a:solidFill>
                  <a:schemeClr val="tx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21965" y="6525781"/>
            <a:ext cx="2228850" cy="365125"/>
          </a:xfrm>
        </p:spPr>
        <p:txBody>
          <a:bodyPr/>
          <a:lstStyle/>
          <a:p>
            <a:fld id="{E0378C3E-9E0F-49CE-9D32-3D7344D3A22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425" name="正方形/長方形 424"/>
          <p:cNvSpPr/>
          <p:nvPr/>
        </p:nvSpPr>
        <p:spPr>
          <a:xfrm>
            <a:off x="71886" y="456096"/>
            <a:ext cx="967982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87313" indent="-87313"/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〇淀川</a:t>
            </a:r>
            <a:r>
              <a:rPr lang="ja-JP" altLang="en-US" sz="16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左岸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線整備</a:t>
            </a:r>
            <a:r>
              <a:rPr lang="ja-JP" altLang="en-US" sz="16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により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、新大阪駅の高速</a:t>
            </a:r>
            <a:r>
              <a:rPr lang="ja-JP" altLang="en-US" sz="16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道路ＩＣまでのアクセス性が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向上し、</a:t>
            </a:r>
            <a:r>
              <a:rPr lang="ja-JP" altLang="en-US" sz="16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最も高速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道路の利便性</a:t>
            </a:r>
            <a:r>
              <a:rPr lang="ja-JP" altLang="en-US" sz="16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高く、</a:t>
            </a:r>
            <a:endParaRPr lang="en-US" altLang="ja-JP" sz="1600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lang="en-US" altLang="ja-JP" sz="16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高速バス利用が有利な拠点となる。</a:t>
            </a:r>
            <a:endParaRPr lang="en-US" altLang="ja-JP" sz="1600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lang="ja-JP" altLang="en-US" sz="16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・淀川左岸線豊崎ＩＣまで約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分でアクセスできるので、最大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分短縮できる。</a:t>
            </a:r>
            <a:endParaRPr lang="en-US" altLang="ja-JP" sz="1600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・都心部の阪神高速道路環状線を介さないので、交通渋滞リスクが小さい。</a:t>
            </a:r>
            <a:endParaRPr lang="en-US" altLang="ja-JP" sz="1600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・広域につながる門真、北港ＪＣＴまでのアクセスが市内</a:t>
            </a:r>
            <a:r>
              <a:rPr lang="ja-JP" altLang="en-US" sz="16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の他の交通拠点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よりも優位（最大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分短縮）。</a:t>
            </a:r>
            <a:endParaRPr lang="en-US" altLang="ja-JP" sz="1600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99718" y="3288920"/>
            <a:ext cx="12345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4829487" y="4645549"/>
            <a:ext cx="62387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DE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dirty="0" smtClean="0">
                <a:solidFill>
                  <a:srgbClr val="DE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kumimoji="1" lang="ja-JP" altLang="en-US" dirty="0">
              <a:solidFill>
                <a:srgbClr val="DE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FC9F6E15-9C92-4E66-B64F-DB1E58CCB298}"/>
              </a:ext>
            </a:extLst>
          </p:cNvPr>
          <p:cNvSpPr txBox="1"/>
          <p:nvPr/>
        </p:nvSpPr>
        <p:spPr>
          <a:xfrm rot="3274895">
            <a:off x="5678669" y="3503720"/>
            <a:ext cx="1242799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近畿道</a:t>
            </a:r>
            <a:endParaRPr lang="ja-JP" altLang="en-US" sz="1200" dirty="0">
              <a:ln w="6350">
                <a:solidFill>
                  <a:schemeClr val="tx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B1163D88-D7AC-44AD-A80A-08F64A661985}"/>
              </a:ext>
            </a:extLst>
          </p:cNvPr>
          <p:cNvSpPr txBox="1"/>
          <p:nvPr/>
        </p:nvSpPr>
        <p:spPr>
          <a:xfrm>
            <a:off x="7116596" y="4152876"/>
            <a:ext cx="2868809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n w="6350"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市内の各交通拠点から</a:t>
            </a:r>
            <a:endParaRPr lang="en-US" altLang="ja-JP" sz="1400" dirty="0" smtClean="0">
              <a:ln w="6350">
                <a:solidFill>
                  <a:schemeClr val="tx1"/>
                </a:solidFill>
              </a:ln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ln w="6350"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門真、北港</a:t>
            </a:r>
            <a:r>
              <a:rPr lang="en-US" altLang="ja-JP" sz="1400" dirty="0" smtClean="0">
                <a:ln w="6350"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JCT</a:t>
            </a:r>
            <a:r>
              <a:rPr lang="ja-JP" altLang="en-US" sz="1400" dirty="0" smtClean="0">
                <a:ln w="6350"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までの時間（分）</a:t>
            </a:r>
            <a:endParaRPr lang="ja-JP" altLang="en-US" sz="1400" dirty="0">
              <a:ln w="6350">
                <a:solidFill>
                  <a:schemeClr val="tx1"/>
                </a:solidFill>
              </a:ln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94" name="グラフ 193"/>
          <p:cNvGraphicFramePr>
            <a:graphicFrameLocks/>
          </p:cNvGraphicFramePr>
          <p:nvPr>
            <p:extLst/>
          </p:nvPr>
        </p:nvGraphicFramePr>
        <p:xfrm>
          <a:off x="198052" y="1829065"/>
          <a:ext cx="2761675" cy="230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B1163D88-D7AC-44AD-A80A-08F64A661985}"/>
              </a:ext>
            </a:extLst>
          </p:cNvPr>
          <p:cNvSpPr txBox="1"/>
          <p:nvPr/>
        </p:nvSpPr>
        <p:spPr>
          <a:xfrm>
            <a:off x="61204" y="3844126"/>
            <a:ext cx="3217333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大阪市発着の高速路線バスの発着便数（便</a:t>
            </a:r>
            <a:r>
              <a:rPr lang="en-US" altLang="ja-JP" sz="1400" dirty="0" smtClean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400" dirty="0" smtClean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endParaRPr lang="ja-JP" altLang="en-US" sz="1400" dirty="0">
              <a:ln w="6350">
                <a:solidFill>
                  <a:schemeClr val="tx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89365" y="4033568"/>
            <a:ext cx="114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b="1" dirty="0">
                <a:solidFill>
                  <a:srgbClr val="FF3300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新大阪駅</a:t>
            </a:r>
            <a:endParaRPr kumimoji="1" lang="ja-JP" altLang="en-US" b="1" dirty="0">
              <a:solidFill>
                <a:srgbClr val="FF3300"/>
              </a:solidFill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5580879" y="2426895"/>
            <a:ext cx="176285" cy="811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 flipH="1" flipV="1">
            <a:off x="3629259" y="2844844"/>
            <a:ext cx="40754" cy="1021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>
            <a:endCxn id="433" idx="1"/>
          </p:cNvCxnSpPr>
          <p:nvPr/>
        </p:nvCxnSpPr>
        <p:spPr>
          <a:xfrm flipV="1">
            <a:off x="4749800" y="4444140"/>
            <a:ext cx="80533" cy="1119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>
            <a:stCxn id="416" idx="3"/>
            <a:endCxn id="415" idx="2"/>
          </p:cNvCxnSpPr>
          <p:nvPr/>
        </p:nvCxnSpPr>
        <p:spPr>
          <a:xfrm flipV="1">
            <a:off x="2944909" y="5629804"/>
            <a:ext cx="75380" cy="182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/>
          <p:nvPr/>
        </p:nvCxnSpPr>
        <p:spPr>
          <a:xfrm flipV="1">
            <a:off x="6423610" y="4422799"/>
            <a:ext cx="16353" cy="101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4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906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latin typeface="+mn-ea"/>
              </a:rPr>
              <a:t>広域</a:t>
            </a:r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交通ネットワークの一大ハブ</a:t>
            </a:r>
            <a:r>
              <a:rPr lang="ja-JP" altLang="en-US" sz="2000" b="1" dirty="0" smtClean="0">
                <a:solidFill>
                  <a:schemeClr val="bg1"/>
                </a:solidFill>
                <a:latin typeface="+mn-ea"/>
              </a:rPr>
              <a:t>拠点実現にむけた検討の方向性と項目など</a:t>
            </a:r>
            <a:endParaRPr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627766" y="6555373"/>
            <a:ext cx="2228850" cy="365125"/>
          </a:xfrm>
        </p:spPr>
        <p:txBody>
          <a:bodyPr/>
          <a:lstStyle/>
          <a:p>
            <a:fld id="{04E50CC2-EE92-4137-96F0-0D7BF3F692B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4916" y="1365118"/>
            <a:ext cx="452685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項目（平常時、災害時）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１．空間規模検討</a:t>
            </a:r>
            <a:endParaRPr lang="en-US" altLang="ja-JP" sz="1400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〇歩行者の空間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・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乗り換え通路</a:t>
            </a: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    ・デッキ（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まちへの広がり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、歩車分離等）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    ・ユニバーサルデザイン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〇自動車等交通の空間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2075" indent="-92075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・端末交通の乗降</a:t>
            </a:r>
            <a:r>
              <a:rPr lang="ja-JP" altLang="en-US" sz="14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施設（タクシー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、一般車、バス等）</a:t>
            </a:r>
            <a:endParaRPr lang="en-US" altLang="ja-JP" sz="1400" dirty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2075" indent="-92075"/>
            <a:r>
              <a:rPr lang="ja-JP" altLang="en-US" sz="14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    　・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広域交通の乗降</a:t>
            </a:r>
            <a:r>
              <a:rPr lang="ja-JP" altLang="en-US" sz="14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施設（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高速バスターミナル等）</a:t>
            </a:r>
            <a:endParaRPr lang="en-US" altLang="ja-JP" sz="1400" dirty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2075" indent="-92075"/>
            <a:r>
              <a:rPr lang="ja-JP" altLang="en-US" sz="14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       ・駐車場、駐輪場</a:t>
            </a:r>
            <a:endParaRPr lang="en-US" altLang="ja-JP" sz="1400" dirty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2075" indent="-92075"/>
            <a:r>
              <a:rPr lang="ja-JP" altLang="en-US" sz="14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       ・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拡張余地の</a:t>
            </a:r>
            <a:r>
              <a:rPr lang="ja-JP" altLang="en-US" sz="14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確保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endParaRPr lang="en-US" altLang="ja-JP" sz="1400" dirty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〇利用者サービス空間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2075" indent="-92075"/>
            <a:r>
              <a:rPr lang="ja-JP" altLang="en-US" sz="14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       ・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シンボル</a:t>
            </a:r>
            <a:r>
              <a:rPr lang="ja-JP" altLang="en-US" sz="14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空間 </a:t>
            </a:r>
            <a:endParaRPr lang="en-US" altLang="ja-JP" sz="1400" dirty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2075" indent="-92075"/>
            <a:r>
              <a:rPr lang="ja-JP" altLang="en-US" sz="14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       ・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人の滞留</a:t>
            </a:r>
            <a:r>
              <a:rPr lang="ja-JP" altLang="en-US" sz="14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広場、交流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施設 　</a:t>
            </a:r>
            <a:endParaRPr lang="en-US" altLang="ja-JP" sz="1400" dirty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2075" indent="-92075"/>
            <a:r>
              <a:rPr lang="ja-JP" altLang="en-US" sz="14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       ・飲食、店舗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4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休憩所</a:t>
            </a:r>
            <a:endParaRPr lang="en-US" altLang="ja-JP" sz="1400" dirty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2075" indent="-92075"/>
            <a:r>
              <a:rPr lang="ja-JP" altLang="en-US" sz="1400" dirty="0" smtClean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       ・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手荷物預かり所 等</a:t>
            </a:r>
            <a:endParaRPr lang="en-US" altLang="ja-JP" sz="1400" dirty="0">
              <a:effectLst>
                <a:glow rad="1270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２．整備内容・導入技術の整理・調整</a:t>
            </a:r>
            <a:endParaRPr lang="en-US" altLang="ja-JP" sz="14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接続も含むレイアウトの整理、空間デザイン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管理・運営方法の調整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導入するスマート技術の整理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３．施設の運用と機能更新</a:t>
            </a:r>
            <a:endParaRPr lang="en-US" altLang="ja-JP" sz="14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機能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更新、維持管理、再投資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拡張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余地の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活用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新たな交通モビリティや新技術</a:t>
            </a:r>
          </a:p>
        </p:txBody>
      </p:sp>
      <p:sp>
        <p:nvSpPr>
          <p:cNvPr id="27" name="下矢印 26"/>
          <p:cNvSpPr/>
          <p:nvPr/>
        </p:nvSpPr>
        <p:spPr>
          <a:xfrm rot="16200000">
            <a:off x="4651597" y="2010574"/>
            <a:ext cx="741225" cy="359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FB33C0C9-2A6C-47B4-A098-579217600F56}"/>
              </a:ext>
            </a:extLst>
          </p:cNvPr>
          <p:cNvSpPr txBox="1"/>
          <p:nvPr/>
        </p:nvSpPr>
        <p:spPr>
          <a:xfrm>
            <a:off x="6838517" y="6609642"/>
            <a:ext cx="222592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2075" indent="-92075"/>
            <a:r>
              <a:rPr lang="ja-JP" altLang="en-US" sz="1200" dirty="0" smtClean="0">
                <a:effectLst>
                  <a:glow rad="1270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交通結節施設</a:t>
            </a:r>
            <a:r>
              <a:rPr kumimoji="1" lang="ja-JP" altLang="en-US" sz="1200" dirty="0" smtClean="0">
                <a:effectLst>
                  <a:glow rad="1270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イメージ</a:t>
            </a:r>
            <a:endParaRPr kumimoji="1" lang="en-US" altLang="ja-JP" sz="1200" dirty="0">
              <a:effectLst>
                <a:glow rad="1270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216291" y="1380179"/>
            <a:ext cx="442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検討の進め方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85725" indent="-85725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・協議会メンバーを中心に、管理者、関係事業者、学識経験者等の協力を得ながら、検討を進める。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5725" indent="-85725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・空間規模、整備内容、施設の運用など、整備から運用、更新などを含めた一体的な事業計画の構築の検討を行う。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5725" indent="-85725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・構築した事業計画については、段階に応じて、バージョンアップを図る。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856" y="413921"/>
            <a:ext cx="9928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349250">
              <a:lnSpc>
                <a:spcPts val="1800"/>
              </a:lnSpc>
            </a:pP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検討の方向性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174625" indent="-349250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〇鉄道・道路・まち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のつながりに配慮し、歩行者、自動車等交通、利用者サービスの３空間のバランスに留意し、最適な空間整備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4625" indent="-349250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〇自動車等交通の空間検討において、広域交通の需要動向、他拠点との役割、拡張性などに留意し、高速バスの拠点化等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4625" indent="-349250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〇フィジカルとサイバーでの空間整備を図りつつ、スマートな新技術の導入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786" y="445380"/>
            <a:ext cx="9807830" cy="9338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000" y="3034885"/>
            <a:ext cx="5275615" cy="361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1190</Words>
  <Application>Microsoft Office PowerPoint</Application>
  <PresentationFormat>A4 210 x 297 mm</PresentationFormat>
  <Paragraphs>192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8" baseType="lpstr">
      <vt:lpstr>HGPｺﾞｼｯｸM</vt:lpstr>
      <vt:lpstr>HGSｺﾞｼｯｸM</vt:lpstr>
      <vt:lpstr>Meiryo UI</vt:lpstr>
      <vt:lpstr>ＭＳ Ｐゴシック</vt:lpstr>
      <vt:lpstr>ＭＳ 明朝</vt:lpstr>
      <vt:lpstr>メイリオ</vt:lpstr>
      <vt:lpstr>游ゴシック</vt:lpstr>
      <vt:lpstr>Arial</vt:lpstr>
      <vt:lpstr>Calibri</vt:lpstr>
      <vt:lpstr>Calibri Light</vt:lpstr>
      <vt:lpstr>Times New Roman</vt:lpstr>
      <vt:lpstr>Office テーマ</vt:lpstr>
      <vt:lpstr>交通結節機能の強化に向けて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2020-10-05T10:26:22Z</dcterms:modified>
</cp:coreProperties>
</file>