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61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4" autoAdjust="0"/>
    <p:restoredTop sz="94434" autoAdjust="0"/>
  </p:normalViewPr>
  <p:slideViewPr>
    <p:cSldViewPr snapToGrid="0">
      <p:cViewPr varScale="1">
        <p:scale>
          <a:sx n="56" d="100"/>
          <a:sy n="56" d="100"/>
        </p:scale>
        <p:origin x="19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村 吉宜" userId="17d6ea0be088d3e3" providerId="LiveId" clId="{14368779-46D4-4216-ACD5-F0D89E9335A7}"/>
    <pc:docChg chg="undo custSel modSld">
      <pc:chgData name="川村 吉宜" userId="17d6ea0be088d3e3" providerId="LiveId" clId="{14368779-46D4-4216-ACD5-F0D89E9335A7}" dt="2021-08-07T13:21:01.631" v="723" actId="1076"/>
      <pc:docMkLst>
        <pc:docMk/>
      </pc:docMkLst>
      <pc:sldChg chg="addSp delSp modSp mod">
        <pc:chgData name="川村 吉宜" userId="17d6ea0be088d3e3" providerId="LiveId" clId="{14368779-46D4-4216-ACD5-F0D89E9335A7}" dt="2021-08-07T13:20:37.921" v="719" actId="1076"/>
        <pc:sldMkLst>
          <pc:docMk/>
          <pc:sldMk cId="3828988619" sldId="258"/>
        </pc:sldMkLst>
        <pc:spChg chg="add del">
          <ac:chgData name="川村 吉宜" userId="17d6ea0be088d3e3" providerId="LiveId" clId="{14368779-46D4-4216-ACD5-F0D89E9335A7}" dt="2021-08-07T13:09:44.176" v="624" actId="478"/>
          <ac:spMkLst>
            <pc:docMk/>
            <pc:sldMk cId="3828988619" sldId="258"/>
            <ac:spMk id="2" creationId="{A326577B-DDF0-40D1-A49B-CFB680D573DD}"/>
          </ac:spMkLst>
        </pc:spChg>
        <pc:spChg chg="add mod">
          <ac:chgData name="川村 吉宜" userId="17d6ea0be088d3e3" providerId="LiveId" clId="{14368779-46D4-4216-ACD5-F0D89E9335A7}" dt="2021-08-07T13:11:04.956" v="655" actId="1076"/>
          <ac:spMkLst>
            <pc:docMk/>
            <pc:sldMk cId="3828988619" sldId="258"/>
            <ac:spMk id="3" creationId="{D9B49FF8-DD9D-408E-93B7-B1FCBA7FC94C}"/>
          </ac:spMkLst>
        </pc:spChg>
        <pc:spChg chg="del">
          <ac:chgData name="川村 吉宜" userId="17d6ea0be088d3e3" providerId="LiveId" clId="{14368779-46D4-4216-ACD5-F0D89E9335A7}" dt="2021-08-07T10:14:34.646" v="570" actId="478"/>
          <ac:spMkLst>
            <pc:docMk/>
            <pc:sldMk cId="3828988619" sldId="258"/>
            <ac:spMk id="10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20:24.177" v="717" actId="1076"/>
          <ac:spMkLst>
            <pc:docMk/>
            <pc:sldMk cId="3828988619" sldId="258"/>
            <ac:spMk id="12" creationId="{00000000-0000-0000-0000-000000000000}"/>
          </ac:spMkLst>
        </pc:spChg>
        <pc:spChg chg="del">
          <ac:chgData name="川村 吉宜" userId="17d6ea0be088d3e3" providerId="LiveId" clId="{14368779-46D4-4216-ACD5-F0D89E9335A7}" dt="2021-08-07T10:15:20.516" v="578" actId="478"/>
          <ac:spMkLst>
            <pc:docMk/>
            <pc:sldMk cId="3828988619" sldId="258"/>
            <ac:spMk id="18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4:35.736" v="596" actId="1076"/>
          <ac:spMkLst>
            <pc:docMk/>
            <pc:sldMk cId="3828988619" sldId="258"/>
            <ac:spMk id="21" creationId="{7A315488-3224-4DD9-B2A8-3309D7C1F9C3}"/>
          </ac:spMkLst>
        </pc:spChg>
        <pc:spChg chg="mod ord">
          <ac:chgData name="川村 吉宜" userId="17d6ea0be088d3e3" providerId="LiveId" clId="{14368779-46D4-4216-ACD5-F0D89E9335A7}" dt="2021-08-07T13:17:02.399" v="698" actId="1076"/>
          <ac:spMkLst>
            <pc:docMk/>
            <pc:sldMk cId="3828988619" sldId="258"/>
            <ac:spMk id="22" creationId="{00000000-0000-0000-0000-000000000000}"/>
          </ac:spMkLst>
        </pc:spChg>
        <pc:spChg chg="mod">
          <ac:chgData name="川村 吉宜" userId="17d6ea0be088d3e3" providerId="LiveId" clId="{14368779-46D4-4216-ACD5-F0D89E9335A7}" dt="2021-08-07T09:57:59.676" v="543" actId="14100"/>
          <ac:spMkLst>
            <pc:docMk/>
            <pc:sldMk cId="3828988619" sldId="258"/>
            <ac:spMk id="24" creationId="{7B570B2D-4FE2-4E0E-97CA-85514124E010}"/>
          </ac:spMkLst>
        </pc:spChg>
        <pc:spChg chg="mod">
          <ac:chgData name="川村 吉宜" userId="17d6ea0be088d3e3" providerId="LiveId" clId="{14368779-46D4-4216-ACD5-F0D89E9335A7}" dt="2021-08-07T09:42:49.879" v="521" actId="1076"/>
          <ac:spMkLst>
            <pc:docMk/>
            <pc:sldMk cId="3828988619" sldId="258"/>
            <ac:spMk id="26" creationId="{00000000-0000-0000-0000-000000000000}"/>
          </ac:spMkLst>
        </pc:spChg>
        <pc:spChg chg="mod">
          <ac:chgData name="川村 吉宜" userId="17d6ea0be088d3e3" providerId="LiveId" clId="{14368779-46D4-4216-ACD5-F0D89E9335A7}" dt="2021-08-07T09:12:53.325" v="438" actId="1076"/>
          <ac:spMkLst>
            <pc:docMk/>
            <pc:sldMk cId="3828988619" sldId="258"/>
            <ac:spMk id="27" creationId="{00000000-0000-0000-0000-000000000000}"/>
          </ac:spMkLst>
        </pc:spChg>
        <pc:spChg chg="mod">
          <ac:chgData name="川村 吉宜" userId="17d6ea0be088d3e3" providerId="LiveId" clId="{14368779-46D4-4216-ACD5-F0D89E9335A7}" dt="2021-08-07T08:56:27.661" v="67" actId="1076"/>
          <ac:spMkLst>
            <pc:docMk/>
            <pc:sldMk cId="3828988619" sldId="258"/>
            <ac:spMk id="28" creationId="{00000000-0000-0000-0000-000000000000}"/>
          </ac:spMkLst>
        </pc:spChg>
        <pc:spChg chg="mod">
          <ac:chgData name="川村 吉宜" userId="17d6ea0be088d3e3" providerId="LiveId" clId="{14368779-46D4-4216-ACD5-F0D89E9335A7}" dt="2021-08-07T09:11:39.156" v="432" actId="14100"/>
          <ac:spMkLst>
            <pc:docMk/>
            <pc:sldMk cId="3828988619" sldId="258"/>
            <ac:spMk id="29" creationId="{7775E404-53B1-432E-8EBF-90027F94DD09}"/>
          </ac:spMkLst>
        </pc:spChg>
        <pc:spChg chg="del">
          <ac:chgData name="川村 吉宜" userId="17d6ea0be088d3e3" providerId="LiveId" clId="{14368779-46D4-4216-ACD5-F0D89E9335A7}" dt="2021-08-07T13:19:53.020" v="712" actId="478"/>
          <ac:spMkLst>
            <pc:docMk/>
            <pc:sldMk cId="3828988619" sldId="258"/>
            <ac:spMk id="32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4:50.955" v="598" actId="1076"/>
          <ac:spMkLst>
            <pc:docMk/>
            <pc:sldMk cId="3828988619" sldId="258"/>
            <ac:spMk id="34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20:37.921" v="719" actId="1076"/>
          <ac:spMkLst>
            <pc:docMk/>
            <pc:sldMk cId="3828988619" sldId="258"/>
            <ac:spMk id="35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3:38.133" v="591" actId="14100"/>
          <ac:spMkLst>
            <pc:docMk/>
            <pc:sldMk cId="3828988619" sldId="258"/>
            <ac:spMk id="36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3:25.461" v="589" actId="14100"/>
          <ac:spMkLst>
            <pc:docMk/>
            <pc:sldMk cId="3828988619" sldId="258"/>
            <ac:spMk id="37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7:50.562" v="616" actId="1076"/>
          <ac:spMkLst>
            <pc:docMk/>
            <pc:sldMk cId="3828988619" sldId="258"/>
            <ac:spMk id="38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8:30.623" v="621" actId="14100"/>
          <ac:spMkLst>
            <pc:docMk/>
            <pc:sldMk cId="3828988619" sldId="258"/>
            <ac:spMk id="39" creationId="{00000000-0000-0000-0000-000000000000}"/>
          </ac:spMkLst>
        </pc:spChg>
        <pc:spChg chg="del mod">
          <ac:chgData name="川村 吉宜" userId="17d6ea0be088d3e3" providerId="LiveId" clId="{14368779-46D4-4216-ACD5-F0D89E9335A7}" dt="2021-08-07T13:08:57.838" v="622" actId="478"/>
          <ac:spMkLst>
            <pc:docMk/>
            <pc:sldMk cId="3828988619" sldId="258"/>
            <ac:spMk id="40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5:04.112" v="599" actId="1076"/>
          <ac:spMkLst>
            <pc:docMk/>
            <pc:sldMk cId="3828988619" sldId="258"/>
            <ac:spMk id="42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4:31.291" v="594" actId="1076"/>
          <ac:spMkLst>
            <pc:docMk/>
            <pc:sldMk cId="3828988619" sldId="258"/>
            <ac:spMk id="43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04:44.742" v="597" actId="1076"/>
          <ac:spMkLst>
            <pc:docMk/>
            <pc:sldMk cId="3828988619" sldId="258"/>
            <ac:spMk id="44" creationId="{00000000-0000-0000-0000-000000000000}"/>
          </ac:spMkLst>
        </pc:spChg>
        <pc:spChg chg="add mod">
          <ac:chgData name="川村 吉宜" userId="17d6ea0be088d3e3" providerId="LiveId" clId="{14368779-46D4-4216-ACD5-F0D89E9335A7}" dt="2021-08-07T09:09:58.042" v="420" actId="20577"/>
          <ac:spMkLst>
            <pc:docMk/>
            <pc:sldMk cId="3828988619" sldId="258"/>
            <ac:spMk id="45" creationId="{6A690B6B-B6BE-4348-902B-6C8739C83C4F}"/>
          </ac:spMkLst>
        </pc:spChg>
        <pc:spChg chg="add mod">
          <ac:chgData name="川村 吉宜" userId="17d6ea0be088d3e3" providerId="LiveId" clId="{14368779-46D4-4216-ACD5-F0D89E9335A7}" dt="2021-08-07T08:57:49.616" v="78" actId="1076"/>
          <ac:spMkLst>
            <pc:docMk/>
            <pc:sldMk cId="3828988619" sldId="258"/>
            <ac:spMk id="46" creationId="{D5D25A0A-5A97-47C3-8625-C380ED55EF15}"/>
          </ac:spMkLst>
        </pc:spChg>
        <pc:spChg chg="add mod">
          <ac:chgData name="川村 吉宜" userId="17d6ea0be088d3e3" providerId="LiveId" clId="{14368779-46D4-4216-ACD5-F0D89E9335A7}" dt="2021-08-07T08:58:41.264" v="93" actId="1076"/>
          <ac:spMkLst>
            <pc:docMk/>
            <pc:sldMk cId="3828988619" sldId="258"/>
            <ac:spMk id="47" creationId="{9326A938-18DD-47B5-8EFD-461D59AE74A7}"/>
          </ac:spMkLst>
        </pc:spChg>
        <pc:spChg chg="add mod">
          <ac:chgData name="川村 吉宜" userId="17d6ea0be088d3e3" providerId="LiveId" clId="{14368779-46D4-4216-ACD5-F0D89E9335A7}" dt="2021-08-07T13:16:37.215" v="695" actId="1076"/>
          <ac:spMkLst>
            <pc:docMk/>
            <pc:sldMk cId="3828988619" sldId="258"/>
            <ac:spMk id="48" creationId="{F189038D-770B-4DF8-B107-084AB465AE8A}"/>
          </ac:spMkLst>
        </pc:spChg>
        <pc:spChg chg="add mod">
          <ac:chgData name="川村 吉宜" userId="17d6ea0be088d3e3" providerId="LiveId" clId="{14368779-46D4-4216-ACD5-F0D89E9335A7}" dt="2021-08-07T13:16:15.679" v="694" actId="1076"/>
          <ac:spMkLst>
            <pc:docMk/>
            <pc:sldMk cId="3828988619" sldId="258"/>
            <ac:spMk id="49" creationId="{305FAE61-6840-478F-8638-CCB67D80290B}"/>
          </ac:spMkLst>
        </pc:spChg>
        <pc:spChg chg="add mod">
          <ac:chgData name="川村 吉宜" userId="17d6ea0be088d3e3" providerId="LiveId" clId="{14368779-46D4-4216-ACD5-F0D89E9335A7}" dt="2021-08-07T13:06:22.835" v="607" actId="20577"/>
          <ac:spMkLst>
            <pc:docMk/>
            <pc:sldMk cId="3828988619" sldId="258"/>
            <ac:spMk id="50" creationId="{A981249E-AE9B-486A-9FD7-51A8C7DDA80D}"/>
          </ac:spMkLst>
        </pc:spChg>
        <pc:spChg chg="add mod">
          <ac:chgData name="川村 吉宜" userId="17d6ea0be088d3e3" providerId="LiveId" clId="{14368779-46D4-4216-ACD5-F0D89E9335A7}" dt="2021-08-07T13:16:55.038" v="697" actId="1076"/>
          <ac:spMkLst>
            <pc:docMk/>
            <pc:sldMk cId="3828988619" sldId="258"/>
            <ac:spMk id="51" creationId="{0C13E040-98BD-46C7-8D9D-64F9F84C1244}"/>
          </ac:spMkLst>
        </pc:spChg>
        <pc:spChg chg="add mod">
          <ac:chgData name="川村 吉宜" userId="17d6ea0be088d3e3" providerId="LiveId" clId="{14368779-46D4-4216-ACD5-F0D89E9335A7}" dt="2021-08-07T13:12:12.157" v="666" actId="1076"/>
          <ac:spMkLst>
            <pc:docMk/>
            <pc:sldMk cId="3828988619" sldId="258"/>
            <ac:spMk id="52" creationId="{4A6A6E6B-5604-4A4C-A256-5461DED5192D}"/>
          </ac:spMkLst>
        </pc:spChg>
        <pc:spChg chg="add mod">
          <ac:chgData name="川村 吉宜" userId="17d6ea0be088d3e3" providerId="LiveId" clId="{14368779-46D4-4216-ACD5-F0D89E9335A7}" dt="2021-08-07T13:11:42.805" v="662" actId="1076"/>
          <ac:spMkLst>
            <pc:docMk/>
            <pc:sldMk cId="3828988619" sldId="258"/>
            <ac:spMk id="53" creationId="{BA3BEC67-4606-434D-881E-767F0F06E5CF}"/>
          </ac:spMkLst>
        </pc:spChg>
        <pc:spChg chg="add mod">
          <ac:chgData name="川村 吉宜" userId="17d6ea0be088d3e3" providerId="LiveId" clId="{14368779-46D4-4216-ACD5-F0D89E9335A7}" dt="2021-08-07T13:11:35.795" v="661" actId="1076"/>
          <ac:spMkLst>
            <pc:docMk/>
            <pc:sldMk cId="3828988619" sldId="258"/>
            <ac:spMk id="54" creationId="{C4DF403B-AF35-47A0-9E16-D336D1656849}"/>
          </ac:spMkLst>
        </pc:spChg>
        <pc:spChg chg="add mod">
          <ac:chgData name="川村 吉宜" userId="17d6ea0be088d3e3" providerId="LiveId" clId="{14368779-46D4-4216-ACD5-F0D89E9335A7}" dt="2021-08-07T13:11:30.744" v="660" actId="1076"/>
          <ac:spMkLst>
            <pc:docMk/>
            <pc:sldMk cId="3828988619" sldId="258"/>
            <ac:spMk id="55" creationId="{0B1B0C12-6795-4CF2-99F0-37F3F81F300C}"/>
          </ac:spMkLst>
        </pc:spChg>
        <pc:spChg chg="add mod">
          <ac:chgData name="川村 吉宜" userId="17d6ea0be088d3e3" providerId="LiveId" clId="{14368779-46D4-4216-ACD5-F0D89E9335A7}" dt="2021-08-07T13:11:57.091" v="665" actId="1076"/>
          <ac:spMkLst>
            <pc:docMk/>
            <pc:sldMk cId="3828988619" sldId="258"/>
            <ac:spMk id="56" creationId="{461E0C96-8E04-40AA-9BB7-336B5A637AAB}"/>
          </ac:spMkLst>
        </pc:spChg>
        <pc:graphicFrameChg chg="mod">
          <ac:chgData name="川村 吉宜" userId="17d6ea0be088d3e3" providerId="LiveId" clId="{14368779-46D4-4216-ACD5-F0D89E9335A7}" dt="2021-08-07T13:20:31.313" v="718" actId="1076"/>
          <ac:graphicFrameMkLst>
            <pc:docMk/>
            <pc:sldMk cId="3828988619" sldId="258"/>
            <ac:graphicFrameMk id="33" creationId="{00000000-0000-0000-0000-000000000000}"/>
          </ac:graphicFrameMkLst>
        </pc:graphicFrameChg>
        <pc:graphicFrameChg chg="add mod">
          <ac:chgData name="川村 吉宜" userId="17d6ea0be088d3e3" providerId="LiveId" clId="{14368779-46D4-4216-ACD5-F0D89E9335A7}" dt="2021-08-07T09:41:43.250" v="512"/>
          <ac:graphicFrameMkLst>
            <pc:docMk/>
            <pc:sldMk cId="3828988619" sldId="258"/>
            <ac:graphicFrameMk id="52" creationId="{00000000-0008-0000-0100-000008000000}"/>
          </ac:graphicFrameMkLst>
        </pc:graphicFrameChg>
        <pc:graphicFrameChg chg="add mod">
          <ac:chgData name="川村 吉宜" userId="17d6ea0be088d3e3" providerId="LiveId" clId="{14368779-46D4-4216-ACD5-F0D89E9335A7}" dt="2021-08-07T09:56:36.948" v="532"/>
          <ac:graphicFrameMkLst>
            <pc:docMk/>
            <pc:sldMk cId="3828988619" sldId="258"/>
            <ac:graphicFrameMk id="53" creationId="{00000000-0008-0000-0000-000003000000}"/>
          </ac:graphicFrameMkLst>
        </pc:graphicFrameChg>
        <pc:graphicFrameChg chg="add mod">
          <ac:chgData name="川村 吉宜" userId="17d6ea0be088d3e3" providerId="LiveId" clId="{14368779-46D4-4216-ACD5-F0D89E9335A7}" dt="2021-08-07T10:11:12.370" v="549"/>
          <ac:graphicFrameMkLst>
            <pc:docMk/>
            <pc:sldMk cId="3828988619" sldId="258"/>
            <ac:graphicFrameMk id="54" creationId="{00000000-0008-0000-0000-000004000000}"/>
          </ac:graphicFrameMkLst>
        </pc:graphicFrameChg>
        <pc:graphicFrameChg chg="add del mod">
          <ac:chgData name="川村 吉宜" userId="17d6ea0be088d3e3" providerId="LiveId" clId="{14368779-46D4-4216-ACD5-F0D89E9335A7}" dt="2021-08-07T10:14:29.838" v="569" actId="478"/>
          <ac:graphicFrameMkLst>
            <pc:docMk/>
            <pc:sldMk cId="3828988619" sldId="258"/>
            <ac:graphicFrameMk id="55" creationId="{760A1BA3-6FEE-4555-A674-9AE1A0F29649}"/>
          </ac:graphicFrameMkLst>
        </pc:graphicFrameChg>
        <pc:graphicFrameChg chg="add del mod">
          <ac:chgData name="川村 吉宜" userId="17d6ea0be088d3e3" providerId="LiveId" clId="{14368779-46D4-4216-ACD5-F0D89E9335A7}" dt="2021-08-07T10:15:17.928" v="577" actId="478"/>
          <ac:graphicFrameMkLst>
            <pc:docMk/>
            <pc:sldMk cId="3828988619" sldId="258"/>
            <ac:graphicFrameMk id="56" creationId="{6AB3B376-43E4-49CD-B138-B42EA6FED073}"/>
          </ac:graphicFrameMkLst>
        </pc:graphicFrameChg>
        <pc:graphicFrameChg chg="add del mod">
          <ac:chgData name="川村 吉宜" userId="17d6ea0be088d3e3" providerId="LiveId" clId="{14368779-46D4-4216-ACD5-F0D89E9335A7}" dt="2021-08-07T13:14:43.180" v="683" actId="478"/>
          <ac:graphicFrameMkLst>
            <pc:docMk/>
            <pc:sldMk cId="3828988619" sldId="258"/>
            <ac:graphicFrameMk id="58" creationId="{00000000-0008-0000-0000-000004000000}"/>
          </ac:graphicFrameMkLst>
        </pc:graphicFrameChg>
        <pc:picChg chg="del mod">
          <ac:chgData name="川村 吉宜" userId="17d6ea0be088d3e3" providerId="LiveId" clId="{14368779-46D4-4216-ACD5-F0D89E9335A7}" dt="2021-08-07T09:55:59.624" v="528" actId="478"/>
          <ac:picMkLst>
            <pc:docMk/>
            <pc:sldMk cId="3828988619" sldId="258"/>
            <ac:picMk id="2" creationId="{C83B55BD-396D-49B0-9B9A-CD01AFC7908A}"/>
          </ac:picMkLst>
        </pc:picChg>
        <pc:picChg chg="del mod">
          <ac:chgData name="川村 吉宜" userId="17d6ea0be088d3e3" providerId="LiveId" clId="{14368779-46D4-4216-ACD5-F0D89E9335A7}" dt="2021-08-07T09:57:03.171" v="537" actId="478"/>
          <ac:picMkLst>
            <pc:docMk/>
            <pc:sldMk cId="3828988619" sldId="258"/>
            <ac:picMk id="3" creationId="{77D8AE08-23FF-4B38-9E68-62223594C151}"/>
          </ac:picMkLst>
        </pc:picChg>
        <pc:picChg chg="del mod">
          <ac:chgData name="川村 吉宜" userId="17d6ea0be088d3e3" providerId="LiveId" clId="{14368779-46D4-4216-ACD5-F0D89E9335A7}" dt="2021-08-07T10:15:02.370" v="575" actId="478"/>
          <ac:picMkLst>
            <pc:docMk/>
            <pc:sldMk cId="3828988619" sldId="258"/>
            <ac:picMk id="4" creationId="{00000000-0000-0000-0000-000000000000}"/>
          </ac:picMkLst>
        </pc:picChg>
        <pc:picChg chg="add mod ord">
          <ac:chgData name="川村 吉宜" userId="17d6ea0be088d3e3" providerId="LiveId" clId="{14368779-46D4-4216-ACD5-F0D89E9335A7}" dt="2021-08-07T13:15:22.074" v="690" actId="167"/>
          <ac:picMkLst>
            <pc:docMk/>
            <pc:sldMk cId="3828988619" sldId="258"/>
            <ac:picMk id="4" creationId="{85F5B9A5-0AB8-4182-9F90-6C7456E5A2DD}"/>
          </ac:picMkLst>
        </pc:picChg>
        <pc:picChg chg="del mod">
          <ac:chgData name="川村 吉宜" userId="17d6ea0be088d3e3" providerId="LiveId" clId="{14368779-46D4-4216-ACD5-F0D89E9335A7}" dt="2021-08-07T10:13:48.627" v="564" actId="478"/>
          <ac:picMkLst>
            <pc:docMk/>
            <pc:sldMk cId="3828988619" sldId="258"/>
            <ac:picMk id="5" creationId="{00000000-0000-0000-0000-000000000000}"/>
          </ac:picMkLst>
        </pc:picChg>
        <pc:picChg chg="del mod">
          <ac:chgData name="川村 吉宜" userId="17d6ea0be088d3e3" providerId="LiveId" clId="{14368779-46D4-4216-ACD5-F0D89E9335A7}" dt="2021-08-07T09:40:25.490" v="505" actId="478"/>
          <ac:picMkLst>
            <pc:docMk/>
            <pc:sldMk cId="3828988619" sldId="258"/>
            <ac:picMk id="6" creationId="{00000000-0000-0000-0000-000000000000}"/>
          </ac:picMkLst>
        </pc:picChg>
        <pc:picChg chg="add del mod">
          <ac:chgData name="川村 吉宜" userId="17d6ea0be088d3e3" providerId="LiveId" clId="{14368779-46D4-4216-ACD5-F0D89E9335A7}" dt="2021-08-07T09:40:59.510" v="510" actId="478"/>
          <ac:picMkLst>
            <pc:docMk/>
            <pc:sldMk cId="3828988619" sldId="258"/>
            <ac:picMk id="8" creationId="{750F77E1-79CB-4E86-947D-6CBDEBA28606}"/>
          </ac:picMkLst>
        </pc:picChg>
        <pc:picChg chg="add del mod">
          <ac:chgData name="川村 吉宜" userId="17d6ea0be088d3e3" providerId="LiveId" clId="{14368779-46D4-4216-ACD5-F0D89E9335A7}" dt="2021-08-07T09:42:58.961" v="522" actId="478"/>
          <ac:picMkLst>
            <pc:docMk/>
            <pc:sldMk cId="3828988619" sldId="258"/>
            <ac:picMk id="9" creationId="{65B0765D-AA89-4706-9B3E-D32D9FCD625F}"/>
          </ac:picMkLst>
        </pc:picChg>
        <pc:picChg chg="add mod ord">
          <ac:chgData name="川村 吉宜" userId="17d6ea0be088d3e3" providerId="LiveId" clId="{14368779-46D4-4216-ACD5-F0D89E9335A7}" dt="2021-08-07T09:58:09.950" v="544" actId="167"/>
          <ac:picMkLst>
            <pc:docMk/>
            <pc:sldMk cId="3828988619" sldId="258"/>
            <ac:picMk id="13" creationId="{8E062BD5-B91D-40FE-A998-A4B4173AC38B}"/>
          </ac:picMkLst>
        </pc:picChg>
        <pc:picChg chg="add mod ord">
          <ac:chgData name="川村 吉宜" userId="17d6ea0be088d3e3" providerId="LiveId" clId="{14368779-46D4-4216-ACD5-F0D89E9335A7}" dt="2021-08-07T09:58:13.274" v="545" actId="167"/>
          <ac:picMkLst>
            <pc:docMk/>
            <pc:sldMk cId="3828988619" sldId="258"/>
            <ac:picMk id="15" creationId="{DB846787-6028-4113-917F-022640D96BF4}"/>
          </ac:picMkLst>
        </pc:picChg>
        <pc:picChg chg="add del mod ord">
          <ac:chgData name="川村 吉宜" userId="17d6ea0be088d3e3" providerId="LiveId" clId="{14368779-46D4-4216-ACD5-F0D89E9335A7}" dt="2021-08-07T10:11:05.803" v="547" actId="478"/>
          <ac:picMkLst>
            <pc:docMk/>
            <pc:sldMk cId="3828988619" sldId="258"/>
            <ac:picMk id="16" creationId="{B42C2DE1-9BDD-48BE-B428-813CBA998DA3}"/>
          </ac:picMkLst>
        </pc:picChg>
        <pc:picChg chg="del mod">
          <ac:chgData name="川村 吉宜" userId="17d6ea0be088d3e3" providerId="LiveId" clId="{14368779-46D4-4216-ACD5-F0D89E9335A7}" dt="2021-08-07T10:13:17.888" v="559" actId="478"/>
          <ac:picMkLst>
            <pc:docMk/>
            <pc:sldMk cId="3828988619" sldId="258"/>
            <ac:picMk id="17" creationId="{00000000-0000-0000-0000-000000000000}"/>
          </ac:picMkLst>
        </pc:picChg>
        <pc:picChg chg="add del mod">
          <ac:chgData name="川村 吉宜" userId="17d6ea0be088d3e3" providerId="LiveId" clId="{14368779-46D4-4216-ACD5-F0D89E9335A7}" dt="2021-08-07T10:11:44.936" v="554" actId="478"/>
          <ac:picMkLst>
            <pc:docMk/>
            <pc:sldMk cId="3828988619" sldId="258"/>
            <ac:picMk id="19" creationId="{F9B48858-4F6D-4630-8F8C-1A0A5B036E65}"/>
          </ac:picMkLst>
        </pc:picChg>
        <pc:picChg chg="add del mod">
          <ac:chgData name="川村 吉宜" userId="17d6ea0be088d3e3" providerId="LiveId" clId="{14368779-46D4-4216-ACD5-F0D89E9335A7}" dt="2021-08-07T13:14:37.610" v="681" actId="478"/>
          <ac:picMkLst>
            <pc:docMk/>
            <pc:sldMk cId="3828988619" sldId="258"/>
            <ac:picMk id="23" creationId="{FFF172C0-4E26-4045-AA82-2BC419691D6D}"/>
          </ac:picMkLst>
        </pc:picChg>
        <pc:picChg chg="add mod">
          <ac:chgData name="川村 吉宜" userId="17d6ea0be088d3e3" providerId="LiveId" clId="{14368779-46D4-4216-ACD5-F0D89E9335A7}" dt="2021-08-07T10:13:42.840" v="563" actId="14100"/>
          <ac:picMkLst>
            <pc:docMk/>
            <pc:sldMk cId="3828988619" sldId="258"/>
            <ac:picMk id="30" creationId="{98264D01-BA1C-42AF-A267-4F5256C38E7D}"/>
          </ac:picMkLst>
        </pc:picChg>
        <pc:picChg chg="add mod ord">
          <ac:chgData name="川村 吉宜" userId="17d6ea0be088d3e3" providerId="LiveId" clId="{14368779-46D4-4216-ACD5-F0D89E9335A7}" dt="2021-08-07T13:07:07.071" v="609" actId="1076"/>
          <ac:picMkLst>
            <pc:docMk/>
            <pc:sldMk cId="3828988619" sldId="258"/>
            <ac:picMk id="31" creationId="{4F63703B-6412-4069-BAF4-0A347F01AD8D}"/>
          </ac:picMkLst>
        </pc:picChg>
        <pc:picChg chg="add mod ord">
          <ac:chgData name="川村 吉宜" userId="17d6ea0be088d3e3" providerId="LiveId" clId="{14368779-46D4-4216-ACD5-F0D89E9335A7}" dt="2021-08-07T13:03:05.200" v="586" actId="1076"/>
          <ac:picMkLst>
            <pc:docMk/>
            <pc:sldMk cId="3828988619" sldId="258"/>
            <ac:picMk id="57" creationId="{B173D8D3-0871-4A5C-ABB3-76AAFD633867}"/>
          </ac:picMkLst>
        </pc:picChg>
        <pc:cxnChg chg="add del mod">
          <ac:chgData name="川村 吉宜" userId="17d6ea0be088d3e3" providerId="LiveId" clId="{14368779-46D4-4216-ACD5-F0D89E9335A7}" dt="2021-08-07T13:17:11.385" v="699" actId="21"/>
          <ac:cxnSpMkLst>
            <pc:docMk/>
            <pc:sldMk cId="3828988619" sldId="258"/>
            <ac:cxnSpMk id="6" creationId="{417DF7E9-8EAA-479A-97AA-4840119DEC0D}"/>
          </ac:cxnSpMkLst>
        </pc:cxnChg>
      </pc:sldChg>
      <pc:sldChg chg="addSp delSp modSp mod">
        <pc:chgData name="川村 吉宜" userId="17d6ea0be088d3e3" providerId="LiveId" clId="{14368779-46D4-4216-ACD5-F0D89E9335A7}" dt="2021-08-07T13:21:01.631" v="723" actId="1076"/>
        <pc:sldMkLst>
          <pc:docMk/>
          <pc:sldMk cId="858547985" sldId="261"/>
        </pc:sldMkLst>
        <pc:spChg chg="mod">
          <ac:chgData name="川村 吉宜" userId="17d6ea0be088d3e3" providerId="LiveId" clId="{14368779-46D4-4216-ACD5-F0D89E9335A7}" dt="2021-08-07T13:18:08.431" v="706" actId="20577"/>
          <ac:spMkLst>
            <pc:docMk/>
            <pc:sldMk cId="858547985" sldId="261"/>
            <ac:spMk id="8" creationId="{69B55E49-DB09-430C-A716-C2D3B652FFDC}"/>
          </ac:spMkLst>
        </pc:spChg>
        <pc:spChg chg="mod">
          <ac:chgData name="川村 吉宜" userId="17d6ea0be088d3e3" providerId="LiveId" clId="{14368779-46D4-4216-ACD5-F0D89E9335A7}" dt="2021-08-07T13:20:52.354" v="721" actId="1076"/>
          <ac:spMkLst>
            <pc:docMk/>
            <pc:sldMk cId="858547985" sldId="261"/>
            <ac:spMk id="12" creationId="{00000000-0000-0000-0000-000000000000}"/>
          </ac:spMkLst>
        </pc:spChg>
        <pc:spChg chg="del">
          <ac:chgData name="川村 吉宜" userId="17d6ea0be088d3e3" providerId="LiveId" clId="{14368779-46D4-4216-ACD5-F0D89E9335A7}" dt="2021-08-07T09:28:51.902" v="479" actId="478"/>
          <ac:spMkLst>
            <pc:docMk/>
            <pc:sldMk cId="858547985" sldId="261"/>
            <ac:spMk id="31" creationId="{5C4F0185-4AF2-4113-9A5C-8326576876A8}"/>
          </ac:spMkLst>
        </pc:spChg>
        <pc:spChg chg="del">
          <ac:chgData name="川村 吉宜" userId="17d6ea0be088d3e3" providerId="LiveId" clId="{14368779-46D4-4216-ACD5-F0D89E9335A7}" dt="2021-08-07T13:20:47.934" v="720" actId="478"/>
          <ac:spMkLst>
            <pc:docMk/>
            <pc:sldMk cId="858547985" sldId="261"/>
            <ac:spMk id="32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18:32.513" v="708" actId="1076"/>
          <ac:spMkLst>
            <pc:docMk/>
            <pc:sldMk cId="858547985" sldId="261"/>
            <ac:spMk id="42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18:48.836" v="709" actId="1076"/>
          <ac:spMkLst>
            <pc:docMk/>
            <pc:sldMk cId="858547985" sldId="261"/>
            <ac:spMk id="46" creationId="{00000000-0000-0000-0000-000000000000}"/>
          </ac:spMkLst>
        </pc:spChg>
        <pc:spChg chg="add mod">
          <ac:chgData name="川村 吉宜" userId="17d6ea0be088d3e3" providerId="LiveId" clId="{14368779-46D4-4216-ACD5-F0D89E9335A7}" dt="2021-08-07T13:12:39.124" v="672" actId="1076"/>
          <ac:spMkLst>
            <pc:docMk/>
            <pc:sldMk cId="858547985" sldId="261"/>
            <ac:spMk id="48" creationId="{7F091788-19B2-48BE-944E-F0273928F784}"/>
          </ac:spMkLst>
        </pc:spChg>
        <pc:spChg chg="mod">
          <ac:chgData name="川村 吉宜" userId="17d6ea0be088d3e3" providerId="LiveId" clId="{14368779-46D4-4216-ACD5-F0D89E9335A7}" dt="2021-08-07T13:18:24.926" v="707" actId="1076"/>
          <ac:spMkLst>
            <pc:docMk/>
            <pc:sldMk cId="858547985" sldId="261"/>
            <ac:spMk id="49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19:10.282" v="710" actId="1076"/>
          <ac:spMkLst>
            <pc:docMk/>
            <pc:sldMk cId="858547985" sldId="261"/>
            <ac:spMk id="51" creationId="{00000000-0000-0000-0000-000000000000}"/>
          </ac:spMkLst>
        </pc:spChg>
        <pc:spChg chg="add mod">
          <ac:chgData name="川村 吉宜" userId="17d6ea0be088d3e3" providerId="LiveId" clId="{14368779-46D4-4216-ACD5-F0D89E9335A7}" dt="2021-08-07T13:12:34.889" v="671" actId="1076"/>
          <ac:spMkLst>
            <pc:docMk/>
            <pc:sldMk cId="858547985" sldId="261"/>
            <ac:spMk id="55" creationId="{6342B854-F9D3-4375-B9CD-85A45790FBDE}"/>
          </ac:spMkLst>
        </pc:spChg>
        <pc:spChg chg="add mod">
          <ac:chgData name="川村 吉宜" userId="17d6ea0be088d3e3" providerId="LiveId" clId="{14368779-46D4-4216-ACD5-F0D89E9335A7}" dt="2021-08-07T13:12:29.298" v="670" actId="1076"/>
          <ac:spMkLst>
            <pc:docMk/>
            <pc:sldMk cId="858547985" sldId="261"/>
            <ac:spMk id="56" creationId="{717D9BC3-A124-4CA1-AC88-C44F0FC772A3}"/>
          </ac:spMkLst>
        </pc:spChg>
        <pc:spChg chg="mod">
          <ac:chgData name="川村 吉宜" userId="17d6ea0be088d3e3" providerId="LiveId" clId="{14368779-46D4-4216-ACD5-F0D89E9335A7}" dt="2021-08-07T09:30:12.802" v="491" actId="1076"/>
          <ac:spMkLst>
            <pc:docMk/>
            <pc:sldMk cId="858547985" sldId="261"/>
            <ac:spMk id="60" creationId="{00000000-0000-0000-0000-000000000000}"/>
          </ac:spMkLst>
        </pc:spChg>
        <pc:spChg chg="mod">
          <ac:chgData name="川村 吉宜" userId="17d6ea0be088d3e3" providerId="LiveId" clId="{14368779-46D4-4216-ACD5-F0D89E9335A7}" dt="2021-08-07T09:30:31.263" v="494" actId="14100"/>
          <ac:spMkLst>
            <pc:docMk/>
            <pc:sldMk cId="858547985" sldId="261"/>
            <ac:spMk id="61" creationId="{00000000-0000-0000-0000-000000000000}"/>
          </ac:spMkLst>
        </pc:spChg>
        <pc:spChg chg="mod">
          <ac:chgData name="川村 吉宜" userId="17d6ea0be088d3e3" providerId="LiveId" clId="{14368779-46D4-4216-ACD5-F0D89E9335A7}" dt="2021-08-07T09:30:39.446" v="495" actId="14100"/>
          <ac:spMkLst>
            <pc:docMk/>
            <pc:sldMk cId="858547985" sldId="261"/>
            <ac:spMk id="62" creationId="{00000000-0000-0000-0000-000000000000}"/>
          </ac:spMkLst>
        </pc:spChg>
        <pc:spChg chg="add mod">
          <ac:chgData name="川村 吉宜" userId="17d6ea0be088d3e3" providerId="LiveId" clId="{14368779-46D4-4216-ACD5-F0D89E9335A7}" dt="2021-08-07T13:13:17.172" v="680" actId="1076"/>
          <ac:spMkLst>
            <pc:docMk/>
            <pc:sldMk cId="858547985" sldId="261"/>
            <ac:spMk id="63" creationId="{01A3CB6F-F1EA-4FE0-9B80-ED08AC933174}"/>
          </ac:spMkLst>
        </pc:spChg>
        <pc:spChg chg="add mod">
          <ac:chgData name="川村 吉宜" userId="17d6ea0be088d3e3" providerId="LiveId" clId="{14368779-46D4-4216-ACD5-F0D89E9335A7}" dt="2021-08-07T13:13:09.791" v="679" actId="1076"/>
          <ac:spMkLst>
            <pc:docMk/>
            <pc:sldMk cId="858547985" sldId="261"/>
            <ac:spMk id="64" creationId="{51573FFD-16C6-48DF-A50B-810817ED77B1}"/>
          </ac:spMkLst>
        </pc:spChg>
        <pc:spChg chg="add mod">
          <ac:chgData name="川村 吉宜" userId="17d6ea0be088d3e3" providerId="LiveId" clId="{14368779-46D4-4216-ACD5-F0D89E9335A7}" dt="2021-08-07T13:12:54.909" v="676" actId="1076"/>
          <ac:spMkLst>
            <pc:docMk/>
            <pc:sldMk cId="858547985" sldId="261"/>
            <ac:spMk id="65" creationId="{7FCD4DA7-3ECF-42A2-90B5-11E2762FEC50}"/>
          </ac:spMkLst>
        </pc:spChg>
        <pc:spChg chg="mod">
          <ac:chgData name="川村 吉宜" userId="17d6ea0be088d3e3" providerId="LiveId" clId="{14368779-46D4-4216-ACD5-F0D89E9335A7}" dt="2021-08-07T09:31:13.363" v="496" actId="1076"/>
          <ac:spMkLst>
            <pc:docMk/>
            <pc:sldMk cId="858547985" sldId="261"/>
            <ac:spMk id="69" creationId="{00000000-0000-0000-0000-000000000000}"/>
          </ac:spMkLst>
        </pc:spChg>
        <pc:spChg chg="mod">
          <ac:chgData name="川村 吉宜" userId="17d6ea0be088d3e3" providerId="LiveId" clId="{14368779-46D4-4216-ACD5-F0D89E9335A7}" dt="2021-08-07T13:20:57.223" v="722" actId="1076"/>
          <ac:spMkLst>
            <pc:docMk/>
            <pc:sldMk cId="858547985" sldId="261"/>
            <ac:spMk id="72" creationId="{00000000-0000-0000-0000-000000000000}"/>
          </ac:spMkLst>
        </pc:spChg>
        <pc:graphicFrameChg chg="mod">
          <ac:chgData name="川村 吉宜" userId="17d6ea0be088d3e3" providerId="LiveId" clId="{14368779-46D4-4216-ACD5-F0D89E9335A7}" dt="2021-08-07T13:21:01.631" v="723" actId="1076"/>
          <ac:graphicFrameMkLst>
            <pc:docMk/>
            <pc:sldMk cId="858547985" sldId="261"/>
            <ac:graphicFrameMk id="9" creationId="{00000000-0000-0000-0000-000000000000}"/>
          </ac:graphicFrameMkLst>
        </pc:graphicFrameChg>
        <pc:graphicFrameChg chg="add mod">
          <ac:chgData name="川村 吉宜" userId="17d6ea0be088d3e3" providerId="LiveId" clId="{14368779-46D4-4216-ACD5-F0D89E9335A7}" dt="2021-08-07T09:28:56.373" v="481"/>
          <ac:graphicFrameMkLst>
            <pc:docMk/>
            <pc:sldMk cId="858547985" sldId="261"/>
            <ac:graphicFrameMk id="48" creationId="{594B42D8-3F49-4301-96F1-43BD284286FA}"/>
          </ac:graphicFrameMkLst>
        </pc:graphicFrameChg>
        <pc:picChg chg="add mod ord">
          <ac:chgData name="川村 吉宜" userId="17d6ea0be088d3e3" providerId="LiveId" clId="{14368779-46D4-4216-ACD5-F0D89E9335A7}" dt="2021-08-07T09:30:21.273" v="493" actId="1076"/>
          <ac:picMkLst>
            <pc:docMk/>
            <pc:sldMk cId="858547985" sldId="261"/>
            <ac:picMk id="3" creationId="{47557872-AE70-4CEA-812A-A4DDCDC774BC}"/>
          </ac:picMkLst>
        </pc:picChg>
        <pc:picChg chg="add mod">
          <ac:chgData name="川村 吉宜" userId="17d6ea0be088d3e3" providerId="LiveId" clId="{14368779-46D4-4216-ACD5-F0D89E9335A7}" dt="2021-08-07T09:34:47.568" v="504" actId="14100"/>
          <ac:picMkLst>
            <pc:docMk/>
            <pc:sldMk cId="858547985" sldId="261"/>
            <ac:picMk id="4" creationId="{5258A429-D989-4107-AA0A-77344DA1635E}"/>
          </ac:picMkLst>
        </pc:picChg>
        <pc:picChg chg="add del mod">
          <ac:chgData name="川村 吉宜" userId="17d6ea0be088d3e3" providerId="LiveId" clId="{14368779-46D4-4216-ACD5-F0D89E9335A7}" dt="2021-08-07T13:17:17.340" v="701"/>
          <ac:picMkLst>
            <pc:docMk/>
            <pc:sldMk cId="858547985" sldId="261"/>
            <ac:picMk id="5" creationId="{7F685499-8CCE-4A67-B8E0-667D55C54CE0}"/>
          </ac:picMkLst>
        </pc:picChg>
        <pc:picChg chg="del">
          <ac:chgData name="川村 吉宜" userId="17d6ea0be088d3e3" providerId="LiveId" clId="{14368779-46D4-4216-ACD5-F0D89E9335A7}" dt="2021-08-07T09:28:48.700" v="478" actId="478"/>
          <ac:picMkLst>
            <pc:docMk/>
            <pc:sldMk cId="858547985" sldId="261"/>
            <ac:picMk id="33" creationId="{00000000-0000-0000-0000-000000000000}"/>
          </ac:picMkLst>
        </pc:picChg>
        <pc:picChg chg="del">
          <ac:chgData name="川村 吉宜" userId="17d6ea0be088d3e3" providerId="LiveId" clId="{14368779-46D4-4216-ACD5-F0D89E9335A7}" dt="2021-08-07T09:33:57.812" v="497" actId="478"/>
          <ac:picMkLst>
            <pc:docMk/>
            <pc:sldMk cId="858547985" sldId="261"/>
            <ac:picMk id="65" creationId="{00000000-0000-0000-0000-000000000000}"/>
          </ac:picMkLst>
        </pc:picChg>
        <pc:cxnChg chg="add del mod">
          <ac:chgData name="川村 吉宜" userId="17d6ea0be088d3e3" providerId="LiveId" clId="{14368779-46D4-4216-ACD5-F0D89E9335A7}" dt="2021-08-07T13:19:14.160" v="711" actId="478"/>
          <ac:cxnSpMkLst>
            <pc:docMk/>
            <pc:sldMk cId="858547985" sldId="261"/>
            <ac:cxnSpMk id="70" creationId="{3AF70AAE-D7E6-402C-A9EB-53CCD77A837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3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5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39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02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61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21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6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91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03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90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8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7A3B-8FB9-4C1C-85ED-A9DE77AF7E59}" type="datetimeFigureOut">
              <a:rPr kumimoji="1" lang="ja-JP" altLang="en-US" smtClean="0"/>
              <a:t>2021/12/1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9349D-4B33-4886-8BED-63C72EF237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65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79" y="8101445"/>
            <a:ext cx="3319347" cy="187071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237" y="8095068"/>
            <a:ext cx="3300351" cy="188390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979" y="2408919"/>
            <a:ext cx="3319347" cy="196503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154" y="2408326"/>
            <a:ext cx="3314480" cy="196917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001" y="5133990"/>
            <a:ext cx="3331633" cy="195206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24855" y="5135997"/>
            <a:ext cx="3354006" cy="1959944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36350" y="7260637"/>
            <a:ext cx="6659218" cy="640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61256" y="2343236"/>
            <a:ext cx="7024915" cy="2137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574238" y="107966"/>
            <a:ext cx="6698596" cy="388131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>
            <a:lvl1pPr algn="l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3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年の自殺の概要（令和元年との比較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男性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81154" y="2198737"/>
            <a:ext cx="6705017" cy="171556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9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年齢</a:t>
            </a:r>
            <a:r>
              <a:rPr kumimoji="1" lang="ja-JP" altLang="en-US" sz="1000" dirty="0">
                <a:solidFill>
                  <a:schemeClr val="tx1"/>
                </a:solidFill>
              </a:rPr>
              <a:t>階級別自殺者数　　　　　　　　　　　　　　　　　　　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564001" y="4884966"/>
            <a:ext cx="6719070" cy="21277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9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職業</a:t>
            </a:r>
            <a:r>
              <a:rPr kumimoji="1" lang="ja-JP" altLang="en-US" sz="1000" dirty="0">
                <a:solidFill>
                  <a:schemeClr val="tx1"/>
                </a:solidFill>
              </a:rPr>
              <a:t>別自殺者数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542411" y="7830198"/>
            <a:ext cx="6708915" cy="2346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9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原因・動機</a:t>
            </a:r>
            <a:r>
              <a:rPr kumimoji="1" lang="ja-JP" altLang="en-US" sz="1000" dirty="0">
                <a:solidFill>
                  <a:schemeClr val="tx1"/>
                </a:solidFill>
              </a:rPr>
              <a:t>別自殺者数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844417" y="604774"/>
            <a:ext cx="4412246" cy="14695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大阪府男性の特徴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≪</a:t>
            </a:r>
            <a:r>
              <a:rPr kumimoji="1" lang="ja-JP" altLang="en-US" sz="1000" dirty="0">
                <a:solidFill>
                  <a:schemeClr val="tx1"/>
                </a:solidFill>
              </a:rPr>
              <a:t>年齢階級別</a:t>
            </a:r>
            <a:r>
              <a:rPr kumimoji="1" lang="en-US" altLang="ja-JP" sz="1000" dirty="0">
                <a:solidFill>
                  <a:schemeClr val="tx1"/>
                </a:solidFill>
              </a:rPr>
              <a:t>》</a:t>
            </a: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000" dirty="0">
                <a:solidFill>
                  <a:schemeClr val="tx1"/>
                </a:solidFill>
              </a:rPr>
              <a:t>前年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最多の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50</a:t>
            </a:r>
            <a:r>
              <a:rPr kumimoji="1" lang="ja-JP" altLang="en-US" sz="1000" dirty="0">
                <a:solidFill>
                  <a:schemeClr val="tx1"/>
                </a:solidFill>
              </a:rPr>
              <a:t>歳代は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減少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</a:t>
            </a:r>
            <a:r>
              <a:rPr kumimoji="1" lang="en-US" altLang="ja-JP" sz="1000" b="1" dirty="0" smtClean="0">
                <a:solidFill>
                  <a:schemeClr val="tx1"/>
                </a:solidFill>
              </a:rPr>
              <a:t>30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歳代、</a:t>
            </a:r>
            <a:r>
              <a:rPr kumimoji="1" lang="en-US" altLang="ja-JP" sz="1000" b="1" dirty="0">
                <a:solidFill>
                  <a:schemeClr val="tx1"/>
                </a:solidFill>
              </a:rPr>
              <a:t>60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歳代</a:t>
            </a:r>
            <a:r>
              <a:rPr kumimoji="1" lang="ja-JP" altLang="en-US" sz="1000" dirty="0">
                <a:solidFill>
                  <a:schemeClr val="tx1"/>
                </a:solidFill>
              </a:rPr>
              <a:t>で前年より大きく増加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≪</a:t>
            </a:r>
            <a:r>
              <a:rPr kumimoji="1" lang="ja-JP" altLang="en-US" sz="1000" dirty="0">
                <a:solidFill>
                  <a:schemeClr val="tx1"/>
                </a:solidFill>
              </a:rPr>
              <a:t>職業≫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・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年金・雇用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保険等生活者</a:t>
            </a:r>
            <a:r>
              <a:rPr kumimoji="1" lang="ja-JP" altLang="en-US" sz="1000" dirty="0">
                <a:solidFill>
                  <a:schemeClr val="tx1"/>
                </a:solidFill>
              </a:rPr>
              <a:t>が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最多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・年金・雇用保険等生活者など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無職者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で前年より大きく増加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≪原因・動機別≫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・「健康問題」が最多、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「家庭問題」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が前年より大きく増加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A315488-3224-4DD9-B2A8-3309D7C1F9C3}"/>
              </a:ext>
            </a:extLst>
          </p:cNvPr>
          <p:cNvSpPr/>
          <p:nvPr/>
        </p:nvSpPr>
        <p:spPr>
          <a:xfrm>
            <a:off x="561875" y="4392066"/>
            <a:ext cx="6691540" cy="4748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B570B2D-4FE2-4E0E-97CA-85514124E010}"/>
              </a:ext>
            </a:extLst>
          </p:cNvPr>
          <p:cNvSpPr/>
          <p:nvPr/>
        </p:nvSpPr>
        <p:spPr>
          <a:xfrm>
            <a:off x="541915" y="7139975"/>
            <a:ext cx="6689848" cy="6600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775E404-53B1-432E-8EBF-90027F94DD09}"/>
              </a:ext>
            </a:extLst>
          </p:cNvPr>
          <p:cNvSpPr/>
          <p:nvPr/>
        </p:nvSpPr>
        <p:spPr>
          <a:xfrm>
            <a:off x="541915" y="10001552"/>
            <a:ext cx="6665348" cy="5389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900" dirty="0">
              <a:solidFill>
                <a:schemeClr val="tx1"/>
              </a:solidFill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</a:rPr>
              <a:t> 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endParaRPr kumimoji="1" lang="en-US" altLang="ja-JP" sz="900" dirty="0">
              <a:solidFill>
                <a:schemeClr val="tx1"/>
              </a:solidFill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00496"/>
              </p:ext>
            </p:extLst>
          </p:nvPr>
        </p:nvGraphicFramePr>
        <p:xfrm>
          <a:off x="574238" y="807039"/>
          <a:ext cx="2252595" cy="1287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865">
                  <a:extLst>
                    <a:ext uri="{9D8B030D-6E8A-4147-A177-3AD203B41FA5}">
                      <a16:colId xmlns:a16="http://schemas.microsoft.com/office/drawing/2014/main" val="1898599927"/>
                    </a:ext>
                  </a:extLst>
                </a:gridCol>
                <a:gridCol w="750865">
                  <a:extLst>
                    <a:ext uri="{9D8B030D-6E8A-4147-A177-3AD203B41FA5}">
                      <a16:colId xmlns:a16="http://schemas.microsoft.com/office/drawing/2014/main" val="241220893"/>
                    </a:ext>
                  </a:extLst>
                </a:gridCol>
                <a:gridCol w="750865">
                  <a:extLst>
                    <a:ext uri="{9D8B030D-6E8A-4147-A177-3AD203B41FA5}">
                      <a16:colId xmlns:a16="http://schemas.microsoft.com/office/drawing/2014/main" val="210765981"/>
                    </a:ext>
                  </a:extLst>
                </a:gridCol>
              </a:tblGrid>
              <a:tr h="30559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全国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大阪府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515081"/>
                  </a:ext>
                </a:extLst>
              </a:tr>
              <a:tr h="3377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令和元年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14078</a:t>
                      </a:r>
                      <a:r>
                        <a:rPr kumimoji="1" lang="ja-JP" altLang="en-US" sz="1000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804</a:t>
                      </a:r>
                      <a:r>
                        <a:rPr kumimoji="1" lang="ja-JP" altLang="en-US" sz="1000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59129"/>
                  </a:ext>
                </a:extLst>
              </a:tr>
              <a:tr h="38199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令和</a:t>
                      </a:r>
                      <a:r>
                        <a:rPr kumimoji="1" lang="en-US" altLang="ja-JP" sz="1000" dirty="0"/>
                        <a:t>2</a:t>
                      </a:r>
                      <a:r>
                        <a:rPr kumimoji="1" lang="ja-JP" altLang="en-US" sz="1000" dirty="0"/>
                        <a:t>年</a:t>
                      </a:r>
                    </a:p>
                    <a:p>
                      <a:pPr algn="ctr"/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14055</a:t>
                      </a:r>
                      <a:r>
                        <a:rPr kumimoji="1" lang="ja-JP" altLang="en-US" sz="1000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881</a:t>
                      </a:r>
                      <a:r>
                        <a:rPr kumimoji="1" lang="ja-JP" altLang="en-US" sz="1000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76933"/>
                  </a:ext>
                </a:extLst>
              </a:tr>
              <a:tr h="2483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R1-R2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23</a:t>
                      </a:r>
                      <a:r>
                        <a:rPr kumimoji="1" lang="ja-JP" altLang="en-US" sz="1000" dirty="0"/>
                        <a:t>人減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77</a:t>
                      </a:r>
                      <a:r>
                        <a:rPr kumimoji="1" lang="ja-JP" altLang="en-US" sz="1000" dirty="0"/>
                        <a:t>人増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113035"/>
                  </a:ext>
                </a:extLst>
              </a:tr>
            </a:tbl>
          </a:graphicData>
        </a:graphic>
      </p:graphicFrame>
      <p:sp>
        <p:nvSpPr>
          <p:cNvPr id="35" name="テキスト ボックス 34"/>
          <p:cNvSpPr txBox="1"/>
          <p:nvPr/>
        </p:nvSpPr>
        <p:spPr>
          <a:xfrm>
            <a:off x="556654" y="560658"/>
            <a:ext cx="238062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♦全国・大阪府の自殺者数（男性）</a:t>
            </a:r>
          </a:p>
        </p:txBody>
      </p:sp>
      <p:sp>
        <p:nvSpPr>
          <p:cNvPr id="37" name="楕円 36"/>
          <p:cNvSpPr/>
          <p:nvPr/>
        </p:nvSpPr>
        <p:spPr>
          <a:xfrm rot="10800000">
            <a:off x="4814840" y="4010441"/>
            <a:ext cx="400233" cy="1522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 rot="8149691">
            <a:off x="5407113" y="6410159"/>
            <a:ext cx="900697" cy="2551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/>
          <p:cNvSpPr/>
          <p:nvPr/>
        </p:nvSpPr>
        <p:spPr>
          <a:xfrm rot="8426564">
            <a:off x="6104488" y="6359961"/>
            <a:ext cx="669719" cy="24057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56654" y="4425287"/>
            <a:ext cx="6726417" cy="461665"/>
          </a:xfrm>
          <a:prstGeom prst="rect">
            <a:avLst/>
          </a:prstGeom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全　国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en-US" altLang="ja-JP" sz="800" dirty="0" smtClean="0">
                <a:latin typeface="+mn-ea"/>
              </a:rPr>
              <a:t>20</a:t>
            </a:r>
            <a:r>
              <a:rPr lang="ja-JP" altLang="en-US" sz="800" dirty="0">
                <a:latin typeface="+mn-ea"/>
              </a:rPr>
              <a:t>歳未満、</a:t>
            </a:r>
            <a:r>
              <a:rPr lang="en-US" altLang="ja-JP" sz="800" dirty="0">
                <a:latin typeface="+mn-ea"/>
              </a:rPr>
              <a:t>20</a:t>
            </a:r>
            <a:r>
              <a:rPr lang="ja-JP" altLang="en-US" sz="800" dirty="0">
                <a:latin typeface="+mn-ea"/>
              </a:rPr>
              <a:t>歳代、</a:t>
            </a:r>
            <a:r>
              <a:rPr lang="en-US" altLang="ja-JP" sz="800" dirty="0">
                <a:latin typeface="+mn-ea"/>
              </a:rPr>
              <a:t>70</a:t>
            </a:r>
            <a:r>
              <a:rPr lang="ja-JP" altLang="en-US" sz="800" dirty="0">
                <a:latin typeface="+mn-ea"/>
              </a:rPr>
              <a:t>歳代</a:t>
            </a:r>
            <a:r>
              <a:rPr lang="ja-JP" altLang="en-US" sz="800" dirty="0" smtClean="0">
                <a:latin typeface="+mn-ea"/>
              </a:rPr>
              <a:t>、</a:t>
            </a:r>
            <a:r>
              <a:rPr lang="en-US" altLang="ja-JP" sz="800" dirty="0" smtClean="0">
                <a:latin typeface="+mn-ea"/>
              </a:rPr>
              <a:t>80</a:t>
            </a:r>
            <a:r>
              <a:rPr lang="ja-JP" altLang="en-US" sz="800" dirty="0" smtClean="0">
                <a:latin typeface="+mn-ea"/>
              </a:rPr>
              <a:t>歳以上で自殺者数が増加。特に</a:t>
            </a:r>
            <a:r>
              <a:rPr lang="en-US" altLang="ja-JP" sz="800" dirty="0" smtClean="0">
                <a:latin typeface="+mn-ea"/>
              </a:rPr>
              <a:t>20</a:t>
            </a:r>
            <a:r>
              <a:rPr lang="ja-JP" altLang="en-US" sz="800" dirty="0" smtClean="0">
                <a:latin typeface="+mn-ea"/>
              </a:rPr>
              <a:t>歳代は</a:t>
            </a:r>
            <a:r>
              <a:rPr lang="en-US" altLang="ja-JP" sz="800" dirty="0" smtClean="0">
                <a:latin typeface="+mn-ea"/>
              </a:rPr>
              <a:t>201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13.6%</a:t>
            </a:r>
            <a:r>
              <a:rPr lang="ja-JP" altLang="en-US" sz="800" dirty="0" smtClean="0">
                <a:latin typeface="+mn-ea"/>
              </a:rPr>
              <a:t>）と大きく増加。</a:t>
            </a:r>
            <a:endParaRPr lang="en-US" altLang="ja-JP" sz="800" dirty="0" smtClean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大阪府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en-US" altLang="ja-JP" sz="800" dirty="0" smtClean="0">
                <a:latin typeface="+mn-ea"/>
              </a:rPr>
              <a:t>40</a:t>
            </a:r>
            <a:r>
              <a:rPr lang="ja-JP" altLang="en-US" sz="800" dirty="0" smtClean="0">
                <a:latin typeface="+mn-ea"/>
              </a:rPr>
              <a:t>歳代、</a:t>
            </a:r>
            <a:r>
              <a:rPr lang="en-US" altLang="ja-JP" sz="800" dirty="0" smtClean="0">
                <a:latin typeface="+mn-ea"/>
              </a:rPr>
              <a:t>50</a:t>
            </a:r>
            <a:r>
              <a:rPr lang="ja-JP" altLang="en-US" sz="800" dirty="0" smtClean="0">
                <a:latin typeface="+mn-ea"/>
              </a:rPr>
              <a:t>歳代以外で自殺者数が増加。特に</a:t>
            </a:r>
            <a:r>
              <a:rPr lang="en-US" altLang="ja-JP" sz="800" dirty="0" smtClean="0">
                <a:latin typeface="+mn-ea"/>
              </a:rPr>
              <a:t>60</a:t>
            </a:r>
            <a:r>
              <a:rPr lang="ja-JP" altLang="en-US" sz="800" dirty="0" smtClean="0">
                <a:latin typeface="+mn-ea"/>
              </a:rPr>
              <a:t>歳代は</a:t>
            </a:r>
            <a:r>
              <a:rPr lang="en-US" altLang="ja-JP" sz="800" dirty="0" smtClean="0">
                <a:latin typeface="+mn-ea"/>
              </a:rPr>
              <a:t>36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34.6%</a:t>
            </a:r>
            <a:r>
              <a:rPr lang="ja-JP" altLang="en-US" sz="800" dirty="0" smtClean="0">
                <a:latin typeface="+mn-ea"/>
              </a:rPr>
              <a:t>）、</a:t>
            </a:r>
            <a:r>
              <a:rPr lang="en-US" altLang="ja-JP" sz="800" dirty="0" smtClean="0">
                <a:latin typeface="+mn-ea"/>
              </a:rPr>
              <a:t>30</a:t>
            </a:r>
            <a:r>
              <a:rPr lang="ja-JP" altLang="en-US" sz="800" dirty="0" smtClean="0">
                <a:latin typeface="+mn-ea"/>
              </a:rPr>
              <a:t>歳代は</a:t>
            </a:r>
            <a:r>
              <a:rPr lang="en-US" altLang="ja-JP" sz="800" dirty="0" smtClean="0">
                <a:latin typeface="+mn-ea"/>
              </a:rPr>
              <a:t>28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30.8%</a:t>
            </a:r>
            <a:r>
              <a:rPr lang="ja-JP" altLang="en-US" sz="800" dirty="0" smtClean="0">
                <a:latin typeface="+mn-ea"/>
              </a:rPr>
              <a:t>）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　　　　と大きく増加</a:t>
            </a:r>
            <a:endParaRPr lang="en-US" altLang="ja-JP" sz="800" b="1" dirty="0">
              <a:latin typeface="+mn-ea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5D25A0A-5A97-47C3-8625-C380ED55EF15}"/>
              </a:ext>
            </a:extLst>
          </p:cNvPr>
          <p:cNvSpPr/>
          <p:nvPr/>
        </p:nvSpPr>
        <p:spPr>
          <a:xfrm>
            <a:off x="520309" y="7194762"/>
            <a:ext cx="6711454" cy="584775"/>
          </a:xfrm>
          <a:prstGeom prst="rect">
            <a:avLst/>
          </a:prstGeom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全　国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自殺者数は被雇用・勤め人が最多。前年より増加しているのは、被雇用・勤め人、学生・生徒等、その他の無職者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　　　　特に、学生・生徒等は</a:t>
            </a:r>
            <a:r>
              <a:rPr lang="en-US" altLang="ja-JP" sz="800" dirty="0" smtClean="0">
                <a:latin typeface="+mn-ea"/>
              </a:rPr>
              <a:t>33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5.3%</a:t>
            </a:r>
            <a:r>
              <a:rPr lang="ja-JP" altLang="en-US" sz="800" dirty="0" smtClean="0">
                <a:latin typeface="+mn-ea"/>
              </a:rPr>
              <a:t>）</a:t>
            </a:r>
            <a:endParaRPr lang="en-US" altLang="ja-JP" sz="800" dirty="0" smtClean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大阪府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自殺者数は年金・雇用保険等生活者が最多。前年より増加しているのは、被雇用・勤め人、失業者、年金雇用保険等生活者、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　　　　その他無職者。特にその他無職者は</a:t>
            </a:r>
            <a:r>
              <a:rPr lang="en-US" altLang="ja-JP" sz="800" dirty="0" smtClean="0">
                <a:latin typeface="+mn-ea"/>
              </a:rPr>
              <a:t>37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25.9%</a:t>
            </a:r>
            <a:r>
              <a:rPr lang="ja-JP" altLang="en-US" sz="800" dirty="0" smtClean="0">
                <a:latin typeface="+mn-ea"/>
              </a:rPr>
              <a:t>）と大きく増加</a:t>
            </a:r>
            <a:endParaRPr lang="en-US" altLang="ja-JP" sz="800" dirty="0">
              <a:latin typeface="+mn-ea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981249E-AE9B-486A-9FD7-51A8C7DDA80D}"/>
              </a:ext>
            </a:extLst>
          </p:cNvPr>
          <p:cNvSpPr/>
          <p:nvPr/>
        </p:nvSpPr>
        <p:spPr>
          <a:xfrm>
            <a:off x="541915" y="10049471"/>
            <a:ext cx="6665348" cy="461665"/>
          </a:xfrm>
          <a:prstGeom prst="rect">
            <a:avLst/>
          </a:prstGeom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全国・大阪府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健康問題、経済</a:t>
            </a:r>
            <a:r>
              <a:rPr lang="ja-JP" altLang="en-US" sz="800" dirty="0">
                <a:latin typeface="+mn-ea"/>
              </a:rPr>
              <a:t>・生活</a:t>
            </a:r>
            <a:r>
              <a:rPr lang="ja-JP" altLang="en-US" sz="800" dirty="0" smtClean="0">
                <a:latin typeface="+mn-ea"/>
              </a:rPr>
              <a:t>問題、家庭問題の</a:t>
            </a:r>
            <a:r>
              <a:rPr lang="ja-JP" altLang="en-US" sz="800" dirty="0">
                <a:latin typeface="+mn-ea"/>
              </a:rPr>
              <a:t>順に</a:t>
            </a:r>
            <a:r>
              <a:rPr lang="ja-JP" altLang="en-US" sz="800" dirty="0" smtClean="0">
                <a:latin typeface="+mn-ea"/>
              </a:rPr>
              <a:t>多い</a:t>
            </a:r>
            <a:endParaRPr lang="en-US" altLang="ja-JP" sz="800" dirty="0" smtClean="0">
              <a:latin typeface="+mn-ea"/>
            </a:endParaRPr>
          </a:p>
          <a:p>
            <a:endParaRPr lang="en-US" altLang="ja-JP" sz="800" dirty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>
                <a:latin typeface="+mn-ea"/>
              </a:rPr>
              <a:t>大阪府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前年より増加しているのは、家庭問題、健康問題、経済</a:t>
            </a:r>
            <a:r>
              <a:rPr lang="ja-JP" altLang="en-US" sz="800" dirty="0">
                <a:latin typeface="+mn-ea"/>
              </a:rPr>
              <a:t>・生活</a:t>
            </a:r>
            <a:r>
              <a:rPr lang="ja-JP" altLang="en-US" sz="800" dirty="0" smtClean="0">
                <a:latin typeface="+mn-ea"/>
              </a:rPr>
              <a:t>問題、特に家庭問題は</a:t>
            </a:r>
            <a:r>
              <a:rPr lang="en-US" altLang="ja-JP" sz="800" dirty="0" smtClean="0">
                <a:latin typeface="+mn-ea"/>
              </a:rPr>
              <a:t>35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23%</a:t>
            </a:r>
            <a:r>
              <a:rPr lang="ja-JP" altLang="en-US" sz="800" dirty="0" smtClean="0">
                <a:latin typeface="+mn-ea"/>
              </a:rPr>
              <a:t>）と大きく増加</a:t>
            </a:r>
            <a:endParaRPr lang="en-US" altLang="ja-JP" sz="900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9B49FF8-DD9D-408E-93B7-B1FCBA7FC94C}"/>
              </a:ext>
            </a:extLst>
          </p:cNvPr>
          <p:cNvSpPr txBox="1"/>
          <p:nvPr/>
        </p:nvSpPr>
        <p:spPr>
          <a:xfrm>
            <a:off x="541915" y="2527444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A6A6E6B-5604-4A4C-A256-5461DED5192D}"/>
              </a:ext>
            </a:extLst>
          </p:cNvPr>
          <p:cNvSpPr txBox="1"/>
          <p:nvPr/>
        </p:nvSpPr>
        <p:spPr>
          <a:xfrm>
            <a:off x="513169" y="8197490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A3BEC67-4606-434D-881E-767F0F06E5CF}"/>
              </a:ext>
            </a:extLst>
          </p:cNvPr>
          <p:cNvSpPr txBox="1"/>
          <p:nvPr/>
        </p:nvSpPr>
        <p:spPr>
          <a:xfrm>
            <a:off x="3931979" y="5278958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4DF403B-AF35-47A0-9E16-D336D1656849}"/>
              </a:ext>
            </a:extLst>
          </p:cNvPr>
          <p:cNvSpPr txBox="1"/>
          <p:nvPr/>
        </p:nvSpPr>
        <p:spPr>
          <a:xfrm>
            <a:off x="545088" y="5271079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B1B0C12-6795-4CF2-99F0-37F3F81F300C}"/>
              </a:ext>
            </a:extLst>
          </p:cNvPr>
          <p:cNvSpPr txBox="1"/>
          <p:nvPr/>
        </p:nvSpPr>
        <p:spPr>
          <a:xfrm>
            <a:off x="3874589" y="2515903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61E0C96-8E04-40AA-9BB7-336B5A637AAB}"/>
              </a:ext>
            </a:extLst>
          </p:cNvPr>
          <p:cNvSpPr txBox="1"/>
          <p:nvPr/>
        </p:nvSpPr>
        <p:spPr>
          <a:xfrm>
            <a:off x="3807335" y="8218318"/>
            <a:ext cx="5090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4BA6F999-9A8B-4690-B980-AE296B3145AD}"/>
              </a:ext>
            </a:extLst>
          </p:cNvPr>
          <p:cNvSpPr/>
          <p:nvPr/>
        </p:nvSpPr>
        <p:spPr>
          <a:xfrm rot="8426564">
            <a:off x="4560876" y="9456879"/>
            <a:ext cx="730662" cy="1975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5EFD925C-BEA3-46F3-8113-2F63E9294193}"/>
              </a:ext>
            </a:extLst>
          </p:cNvPr>
          <p:cNvSpPr/>
          <p:nvPr/>
        </p:nvSpPr>
        <p:spPr>
          <a:xfrm rot="8426564">
            <a:off x="4031493" y="9361579"/>
            <a:ext cx="426912" cy="2063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73905F8D-8B0B-4182-A2D6-21BAEC0F482E}"/>
              </a:ext>
            </a:extLst>
          </p:cNvPr>
          <p:cNvSpPr/>
          <p:nvPr/>
        </p:nvSpPr>
        <p:spPr>
          <a:xfrm rot="8426564">
            <a:off x="4346550" y="9393680"/>
            <a:ext cx="545669" cy="1933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楕円 65"/>
          <p:cNvSpPr/>
          <p:nvPr/>
        </p:nvSpPr>
        <p:spPr>
          <a:xfrm rot="10800000">
            <a:off x="5779885" y="4002543"/>
            <a:ext cx="400233" cy="1522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86685" y="295913"/>
            <a:ext cx="850604" cy="2516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</a:t>
            </a:r>
            <a:r>
              <a:rPr lang="en-US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-5</a:t>
            </a:r>
            <a:endParaRPr lang="ja-JP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98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143" y="8101651"/>
            <a:ext cx="3230079" cy="18542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429" y="8095692"/>
            <a:ext cx="3309254" cy="186023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428" y="2464410"/>
            <a:ext cx="3309255" cy="192972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97677" y="2485427"/>
            <a:ext cx="3214395" cy="18847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06" y="5259165"/>
            <a:ext cx="3300913" cy="1863989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01567" y="5270944"/>
            <a:ext cx="3238466" cy="185221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36350" y="7260637"/>
            <a:ext cx="6659218" cy="640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781586" y="6218474"/>
            <a:ext cx="3078825" cy="542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261256" y="2343236"/>
            <a:ext cx="7024915" cy="2137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761428" y="89849"/>
            <a:ext cx="6578605" cy="388131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>
            <a:lvl1pPr algn="l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3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年の自殺の概要（令和元年との比較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41609" y="2204229"/>
            <a:ext cx="6567029" cy="225030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9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大阪府　年齢</a:t>
            </a:r>
            <a:r>
              <a:rPr kumimoji="1" lang="ja-JP" altLang="en-US" sz="1000" dirty="0">
                <a:solidFill>
                  <a:schemeClr val="tx1"/>
                </a:solidFill>
              </a:rPr>
              <a:t>階級別自殺者数　　　　　　　　　　　　　　　　　　　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88885" y="5011979"/>
            <a:ext cx="6551148" cy="209854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9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大阪府　職業別自殺者数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761428" y="7895325"/>
            <a:ext cx="6550460" cy="174123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9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ln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大阪府</a:t>
            </a:r>
            <a:r>
              <a:rPr kumimoji="1" lang="ja-JP" altLang="en-US" sz="1000">
                <a:solidFill>
                  <a:schemeClr val="tx1"/>
                </a:solidFill>
              </a:rPr>
              <a:t>　</a:t>
            </a:r>
            <a:r>
              <a:rPr kumimoji="1" lang="ja-JP" altLang="en-US" sz="1000" smtClean="0">
                <a:solidFill>
                  <a:schemeClr val="tx1"/>
                </a:solidFill>
              </a:rPr>
              <a:t>原因・動機</a:t>
            </a:r>
            <a:r>
              <a:rPr kumimoji="1" lang="ja-JP" altLang="en-US" sz="1000" dirty="0">
                <a:solidFill>
                  <a:schemeClr val="tx1"/>
                </a:solidFill>
              </a:rPr>
              <a:t>別自殺者数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092474"/>
              </p:ext>
            </p:extLst>
          </p:nvPr>
        </p:nvGraphicFramePr>
        <p:xfrm>
          <a:off x="777355" y="858153"/>
          <a:ext cx="2195856" cy="1275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952">
                  <a:extLst>
                    <a:ext uri="{9D8B030D-6E8A-4147-A177-3AD203B41FA5}">
                      <a16:colId xmlns:a16="http://schemas.microsoft.com/office/drawing/2014/main" val="1898599927"/>
                    </a:ext>
                  </a:extLst>
                </a:gridCol>
                <a:gridCol w="731952">
                  <a:extLst>
                    <a:ext uri="{9D8B030D-6E8A-4147-A177-3AD203B41FA5}">
                      <a16:colId xmlns:a16="http://schemas.microsoft.com/office/drawing/2014/main" val="241220893"/>
                    </a:ext>
                  </a:extLst>
                </a:gridCol>
                <a:gridCol w="731952">
                  <a:extLst>
                    <a:ext uri="{9D8B030D-6E8A-4147-A177-3AD203B41FA5}">
                      <a16:colId xmlns:a16="http://schemas.microsoft.com/office/drawing/2014/main" val="210765981"/>
                    </a:ext>
                  </a:extLst>
                </a:gridCol>
              </a:tblGrid>
              <a:tr h="328164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全国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大阪府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515081"/>
                  </a:ext>
                </a:extLst>
              </a:tr>
              <a:tr h="3627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令和元年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6091</a:t>
                      </a:r>
                      <a:r>
                        <a:rPr kumimoji="1" lang="ja-JP" altLang="en-US" sz="1000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427</a:t>
                      </a:r>
                      <a:r>
                        <a:rPr kumimoji="1" lang="ja-JP" altLang="en-US" sz="1000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459129"/>
                  </a:ext>
                </a:extLst>
              </a:tr>
              <a:tr h="31784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令和</a:t>
                      </a:r>
                      <a:r>
                        <a:rPr kumimoji="1" lang="en-US" altLang="ja-JP" sz="1000" dirty="0"/>
                        <a:t>2</a:t>
                      </a:r>
                      <a:r>
                        <a:rPr kumimoji="1" lang="ja-JP" altLang="en-US" sz="1000" dirty="0" smtClean="0"/>
                        <a:t>年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7026</a:t>
                      </a:r>
                      <a:r>
                        <a:rPr kumimoji="1" lang="ja-JP" altLang="en-US" sz="1000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528</a:t>
                      </a:r>
                      <a:r>
                        <a:rPr kumimoji="1" lang="ja-JP" altLang="en-US" sz="1000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76933"/>
                  </a:ext>
                </a:extLst>
              </a:tr>
              <a:tr h="2666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R1-R2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935</a:t>
                      </a:r>
                      <a:r>
                        <a:rPr kumimoji="1" lang="ja-JP" altLang="en-US" sz="1000" dirty="0"/>
                        <a:t>人増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/>
                        <a:t>101</a:t>
                      </a:r>
                      <a:r>
                        <a:rPr kumimoji="1" lang="ja-JP" altLang="en-US" sz="1000" dirty="0"/>
                        <a:t>人増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113035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3022843" y="620735"/>
            <a:ext cx="4281206" cy="1509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【</a:t>
            </a:r>
            <a:r>
              <a:rPr kumimoji="1" lang="ja-JP" altLang="en-US" sz="1000" dirty="0">
                <a:solidFill>
                  <a:schemeClr val="tx1"/>
                </a:solidFill>
              </a:rPr>
              <a:t>大阪府女性の特徴</a:t>
            </a:r>
            <a:r>
              <a:rPr kumimoji="1" lang="en-US" altLang="ja-JP" sz="1000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≪年齢階級別≫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・前年最多の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40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歳代のみ減少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若年層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の他</a:t>
            </a:r>
            <a:r>
              <a:rPr kumimoji="1" lang="en-US" altLang="ja-JP" sz="1000" b="1" dirty="0" smtClean="0">
                <a:solidFill>
                  <a:schemeClr val="tx1"/>
                </a:solidFill>
              </a:rPr>
              <a:t>80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歳以上の高齢者</a:t>
            </a:r>
            <a:r>
              <a:rPr kumimoji="1" lang="ja-JP" altLang="en-US" sz="1000" dirty="0">
                <a:solidFill>
                  <a:schemeClr val="tx1"/>
                </a:solidFill>
              </a:rPr>
              <a:t>で前年より大きく増加　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≪</a:t>
            </a:r>
            <a:r>
              <a:rPr kumimoji="1" lang="ja-JP" altLang="en-US" sz="1000" dirty="0">
                <a:solidFill>
                  <a:schemeClr val="tx1"/>
                </a:solidFill>
              </a:rPr>
              <a:t>職業≫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・年金・雇用保険等生活者が最多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kumimoji="1" lang="ja-JP" altLang="en-US" sz="1000" b="1" dirty="0">
                <a:solidFill>
                  <a:schemeClr val="tx1"/>
                </a:solidFill>
              </a:rPr>
              <a:t>・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学生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・生徒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等、被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雇用・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勤め人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で</a:t>
            </a:r>
            <a:r>
              <a:rPr kumimoji="1" lang="ja-JP" altLang="en-US" sz="1000" dirty="0">
                <a:solidFill>
                  <a:schemeClr val="tx1"/>
                </a:solidFill>
              </a:rPr>
              <a:t>前年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より大きく</a:t>
            </a:r>
            <a:r>
              <a:rPr kumimoji="1" lang="ja-JP" altLang="en-US" sz="1000" dirty="0">
                <a:solidFill>
                  <a:schemeClr val="tx1"/>
                </a:solidFill>
              </a:rPr>
              <a:t>増加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≪原因動機別≫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・「健康問題」が最多、「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学校問題」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で</a:t>
            </a:r>
            <a:r>
              <a:rPr kumimoji="1" lang="ja-JP" altLang="en-US" sz="1000" dirty="0">
                <a:solidFill>
                  <a:schemeClr val="tx1"/>
                </a:solidFill>
              </a:rPr>
              <a:t>前年より大きく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増加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A315488-3224-4DD9-B2A8-3309D7C1F9C3}"/>
              </a:ext>
            </a:extLst>
          </p:cNvPr>
          <p:cNvSpPr/>
          <p:nvPr/>
        </p:nvSpPr>
        <p:spPr>
          <a:xfrm>
            <a:off x="169480" y="4673529"/>
            <a:ext cx="2387105" cy="503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16601" y="4433497"/>
            <a:ext cx="6617622" cy="584775"/>
          </a:xfrm>
          <a:prstGeom prst="rect">
            <a:avLst/>
          </a:prstGeom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全　国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自殺者数はすべての年代で増加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　　　　特に</a:t>
            </a:r>
            <a:r>
              <a:rPr lang="en-US" altLang="ja-JP" sz="800" dirty="0" smtClean="0">
                <a:latin typeface="+mn-ea"/>
              </a:rPr>
              <a:t>20</a:t>
            </a:r>
            <a:r>
              <a:rPr lang="ja-JP" altLang="en-US" sz="800" dirty="0" smtClean="0">
                <a:latin typeface="+mn-ea"/>
              </a:rPr>
              <a:t>歳未満は</a:t>
            </a:r>
            <a:r>
              <a:rPr lang="en-US" altLang="ja-JP" sz="800" dirty="0" smtClean="0">
                <a:latin typeface="+mn-ea"/>
              </a:rPr>
              <a:t>95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44.0%</a:t>
            </a:r>
            <a:r>
              <a:rPr lang="ja-JP" altLang="en-US" sz="800" dirty="0" smtClean="0">
                <a:latin typeface="+mn-ea"/>
              </a:rPr>
              <a:t>）、</a:t>
            </a:r>
            <a:r>
              <a:rPr lang="en-US" altLang="ja-JP" sz="800" dirty="0" smtClean="0">
                <a:latin typeface="+mn-ea"/>
              </a:rPr>
              <a:t>20</a:t>
            </a:r>
            <a:r>
              <a:rPr lang="ja-JP" altLang="en-US" sz="800" dirty="0" smtClean="0">
                <a:latin typeface="+mn-ea"/>
              </a:rPr>
              <a:t>歳代は</a:t>
            </a:r>
            <a:r>
              <a:rPr lang="en-US" altLang="ja-JP" sz="800" dirty="0" smtClean="0">
                <a:latin typeface="+mn-ea"/>
              </a:rPr>
              <a:t>203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>
                <a:latin typeface="+mn-ea"/>
              </a:rPr>
              <a:t>32.0</a:t>
            </a:r>
            <a:r>
              <a:rPr lang="ja-JP" altLang="en-US" sz="800" dirty="0" smtClean="0">
                <a:latin typeface="+mn-ea"/>
              </a:rPr>
              <a:t>％）と若年者が大きく増加</a:t>
            </a:r>
            <a:endParaRPr lang="en-US" altLang="ja-JP" sz="800" dirty="0" smtClean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大阪府</a:t>
            </a:r>
            <a:r>
              <a:rPr lang="en-US" altLang="ja-JP" sz="800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自殺者数は</a:t>
            </a:r>
            <a:r>
              <a:rPr lang="en-US" altLang="ja-JP" sz="800" dirty="0" smtClean="0">
                <a:latin typeface="+mn-ea"/>
              </a:rPr>
              <a:t>40</a:t>
            </a:r>
            <a:r>
              <a:rPr lang="ja-JP" altLang="en-US" sz="800" dirty="0">
                <a:latin typeface="+mn-ea"/>
              </a:rPr>
              <a:t>歳代を</a:t>
            </a:r>
            <a:r>
              <a:rPr lang="ja-JP" altLang="en-US" sz="800" dirty="0" smtClean="0">
                <a:latin typeface="+mn-ea"/>
              </a:rPr>
              <a:t>除きすべて</a:t>
            </a:r>
            <a:r>
              <a:rPr lang="ja-JP" altLang="en-US" sz="800" dirty="0">
                <a:latin typeface="+mn-ea"/>
              </a:rPr>
              <a:t>の年代で</a:t>
            </a:r>
            <a:r>
              <a:rPr lang="ja-JP" altLang="en-US" sz="800" dirty="0" smtClean="0">
                <a:latin typeface="+mn-ea"/>
              </a:rPr>
              <a:t>増加。特に</a:t>
            </a:r>
            <a:r>
              <a:rPr lang="en-US" altLang="ja-JP" sz="800" dirty="0" smtClean="0">
                <a:latin typeface="+mn-ea"/>
              </a:rPr>
              <a:t>20</a:t>
            </a:r>
            <a:r>
              <a:rPr lang="ja-JP" altLang="en-US" sz="800" dirty="0" smtClean="0">
                <a:latin typeface="+mn-ea"/>
              </a:rPr>
              <a:t>歳未満は</a:t>
            </a:r>
            <a:r>
              <a:rPr lang="en-US" altLang="ja-JP" sz="800" dirty="0" smtClean="0">
                <a:latin typeface="+mn-ea"/>
              </a:rPr>
              <a:t>9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69.2%</a:t>
            </a:r>
            <a:r>
              <a:rPr lang="ja-JP" altLang="en-US" sz="800" dirty="0" smtClean="0">
                <a:latin typeface="+mn-ea"/>
              </a:rPr>
              <a:t>）、</a:t>
            </a:r>
            <a:r>
              <a:rPr lang="en-US" altLang="ja-JP" sz="800" dirty="0" smtClean="0">
                <a:latin typeface="+mn-ea"/>
              </a:rPr>
              <a:t>20</a:t>
            </a:r>
            <a:r>
              <a:rPr lang="ja-JP" altLang="en-US" sz="800" dirty="0" smtClean="0">
                <a:latin typeface="+mn-ea"/>
              </a:rPr>
              <a:t>歳代</a:t>
            </a:r>
            <a:r>
              <a:rPr lang="ja-JP" altLang="en-US" sz="800" dirty="0">
                <a:latin typeface="+mn-ea"/>
              </a:rPr>
              <a:t>は</a:t>
            </a:r>
            <a:r>
              <a:rPr lang="en-US" altLang="ja-JP" sz="800" dirty="0" smtClean="0">
                <a:latin typeface="+mn-ea"/>
              </a:rPr>
              <a:t>23</a:t>
            </a:r>
            <a:r>
              <a:rPr lang="ja-JP" altLang="en-US" sz="800" dirty="0" smtClean="0">
                <a:latin typeface="+mn-ea"/>
              </a:rPr>
              <a:t>人増加（対前年増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　　　　加率</a:t>
            </a:r>
            <a:r>
              <a:rPr lang="en-US" altLang="ja-JP" sz="800" dirty="0" smtClean="0">
                <a:latin typeface="+mn-ea"/>
              </a:rPr>
              <a:t>62.2%</a:t>
            </a:r>
            <a:r>
              <a:rPr lang="ja-JP" altLang="en-US" sz="800" dirty="0" smtClean="0">
                <a:latin typeface="+mn-ea"/>
              </a:rPr>
              <a:t>）、</a:t>
            </a:r>
            <a:r>
              <a:rPr lang="en-US" altLang="ja-JP" sz="800" dirty="0" smtClean="0">
                <a:latin typeface="+mn-ea"/>
              </a:rPr>
              <a:t>80</a:t>
            </a:r>
            <a:r>
              <a:rPr lang="ja-JP" altLang="en-US" sz="800" dirty="0" smtClean="0">
                <a:latin typeface="+mn-ea"/>
              </a:rPr>
              <a:t>歳以上は</a:t>
            </a:r>
            <a:r>
              <a:rPr lang="en-US" altLang="ja-JP" sz="800" dirty="0" smtClean="0">
                <a:latin typeface="+mn-ea"/>
              </a:rPr>
              <a:t>21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50.0%</a:t>
            </a:r>
            <a:r>
              <a:rPr lang="ja-JP" altLang="en-US" sz="800" dirty="0" smtClean="0">
                <a:latin typeface="+mn-ea"/>
              </a:rPr>
              <a:t>）と若年層とともに高齢者が大きく増加</a:t>
            </a:r>
            <a:endParaRPr lang="en-US" altLang="ja-JP" sz="800" dirty="0">
              <a:latin typeface="+mn-ea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A315488-3224-4DD9-B2A8-3309D7C1F9C3}"/>
              </a:ext>
            </a:extLst>
          </p:cNvPr>
          <p:cNvSpPr/>
          <p:nvPr/>
        </p:nvSpPr>
        <p:spPr>
          <a:xfrm>
            <a:off x="163738" y="7360830"/>
            <a:ext cx="2495071" cy="396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7A315488-3224-4DD9-B2A8-3309D7C1F9C3}"/>
              </a:ext>
            </a:extLst>
          </p:cNvPr>
          <p:cNvSpPr/>
          <p:nvPr/>
        </p:nvSpPr>
        <p:spPr>
          <a:xfrm>
            <a:off x="182587" y="10134240"/>
            <a:ext cx="3287738" cy="460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727723" y="7192632"/>
            <a:ext cx="6542537" cy="707886"/>
          </a:xfrm>
          <a:prstGeom prst="rect">
            <a:avLst/>
          </a:prstGeom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全国・大阪府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年金・雇用保険等生活者が最多</a:t>
            </a:r>
            <a:endParaRPr lang="en-US" altLang="ja-JP" sz="800" dirty="0" smtClean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全　国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自殺者数はすべて</a:t>
            </a:r>
            <a:r>
              <a:rPr lang="ja-JP" altLang="en-US" sz="800" dirty="0">
                <a:latin typeface="+mn-ea"/>
              </a:rPr>
              <a:t>の職業</a:t>
            </a:r>
            <a:r>
              <a:rPr lang="ja-JP" altLang="en-US" sz="800" dirty="0" smtClean="0">
                <a:latin typeface="+mn-ea"/>
              </a:rPr>
              <a:t>で前年より増加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　　　　特に学生・生徒等は</a:t>
            </a:r>
            <a:r>
              <a:rPr lang="en-US" altLang="ja-JP" sz="800" dirty="0" smtClean="0">
                <a:latin typeface="+mn-ea"/>
              </a:rPr>
              <a:t>118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43.9%</a:t>
            </a:r>
            <a:r>
              <a:rPr lang="ja-JP" altLang="en-US" sz="800" dirty="0" smtClean="0">
                <a:latin typeface="+mn-ea"/>
              </a:rPr>
              <a:t>）、被雇用・勤め人は</a:t>
            </a:r>
            <a:r>
              <a:rPr lang="en-US" altLang="ja-JP" sz="800" dirty="0" smtClean="0">
                <a:latin typeface="+mn-ea"/>
              </a:rPr>
              <a:t>389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34.0%</a:t>
            </a:r>
            <a:r>
              <a:rPr lang="ja-JP" altLang="en-US" sz="800" dirty="0" smtClean="0">
                <a:latin typeface="+mn-ea"/>
              </a:rPr>
              <a:t>）と大きく増加</a:t>
            </a:r>
            <a:endParaRPr lang="en-US" altLang="ja-JP" sz="800" dirty="0" smtClean="0">
              <a:latin typeface="+mn-ea"/>
            </a:endParaRPr>
          </a:p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大阪府</a:t>
            </a:r>
            <a:r>
              <a:rPr lang="en-US" altLang="ja-JP" sz="800" b="1" dirty="0" smtClean="0">
                <a:latin typeface="+mn-ea"/>
              </a:rPr>
              <a:t>】</a:t>
            </a:r>
            <a:r>
              <a:rPr lang="ja-JP" altLang="en-US" sz="800" dirty="0" smtClean="0">
                <a:latin typeface="+mn-ea"/>
              </a:rPr>
              <a:t>前年より増加しているのは、被雇用・勤め人、</a:t>
            </a:r>
            <a:r>
              <a:rPr kumimoji="1" lang="ja-JP" altLang="en-US" sz="800" dirty="0" smtClean="0">
                <a:latin typeface="+mn-ea"/>
              </a:rPr>
              <a:t>学生</a:t>
            </a:r>
            <a:r>
              <a:rPr kumimoji="1" lang="ja-JP" altLang="en-US" sz="800" dirty="0">
                <a:latin typeface="+mn-ea"/>
              </a:rPr>
              <a:t>・</a:t>
            </a:r>
            <a:r>
              <a:rPr kumimoji="1" lang="ja-JP" altLang="en-US" sz="800" dirty="0" smtClean="0">
                <a:latin typeface="+mn-ea"/>
              </a:rPr>
              <a:t>生徒等、年金</a:t>
            </a:r>
            <a:r>
              <a:rPr kumimoji="1" lang="ja-JP" altLang="en-US" sz="800" dirty="0">
                <a:latin typeface="+mn-ea"/>
              </a:rPr>
              <a:t>・雇用保険等</a:t>
            </a:r>
            <a:r>
              <a:rPr kumimoji="1" lang="ja-JP" altLang="en-US" sz="800" dirty="0" smtClean="0">
                <a:latin typeface="+mn-ea"/>
              </a:rPr>
              <a:t>生活者、その他の無職者</a:t>
            </a:r>
            <a:endParaRPr kumimoji="1" lang="en-US" altLang="ja-JP" sz="800" dirty="0" smtClean="0">
              <a:latin typeface="+mn-ea"/>
            </a:endParaRPr>
          </a:p>
          <a:p>
            <a:r>
              <a:rPr kumimoji="1" lang="ja-JP" altLang="en-US" sz="800" dirty="0">
                <a:latin typeface="+mn-ea"/>
              </a:rPr>
              <a:t>　</a:t>
            </a:r>
            <a:r>
              <a:rPr kumimoji="1" lang="ja-JP" altLang="en-US" sz="800" dirty="0" smtClean="0">
                <a:latin typeface="+mn-ea"/>
              </a:rPr>
              <a:t>　　　　特に学生・生徒等は</a:t>
            </a:r>
            <a:r>
              <a:rPr kumimoji="1" lang="en-US" altLang="ja-JP" sz="800" dirty="0">
                <a:latin typeface="+mn-ea"/>
              </a:rPr>
              <a:t>12</a:t>
            </a:r>
            <a:r>
              <a:rPr kumimoji="1" lang="ja-JP" altLang="en-US" sz="800" dirty="0" smtClean="0">
                <a:latin typeface="+mn-ea"/>
              </a:rPr>
              <a:t>人増加（対前年増加率</a:t>
            </a:r>
            <a:r>
              <a:rPr kumimoji="1" lang="en-US" altLang="ja-JP" sz="800" dirty="0" smtClean="0">
                <a:latin typeface="+mn-ea"/>
              </a:rPr>
              <a:t>92.3%</a:t>
            </a:r>
            <a:r>
              <a:rPr kumimoji="1" lang="ja-JP" altLang="en-US" sz="800" dirty="0" smtClean="0">
                <a:latin typeface="+mn-ea"/>
              </a:rPr>
              <a:t>）、被雇用・勤め人は</a:t>
            </a:r>
            <a:r>
              <a:rPr kumimoji="1" lang="en-US" altLang="ja-JP" sz="800" dirty="0" smtClean="0">
                <a:latin typeface="+mn-ea"/>
              </a:rPr>
              <a:t>44</a:t>
            </a:r>
            <a:r>
              <a:rPr kumimoji="1" lang="ja-JP" altLang="en-US" sz="800" dirty="0" smtClean="0">
                <a:latin typeface="+mn-ea"/>
              </a:rPr>
              <a:t>人増加（対前年増加率</a:t>
            </a:r>
            <a:r>
              <a:rPr kumimoji="1" lang="en-US" altLang="ja-JP" sz="800" dirty="0" smtClean="0">
                <a:latin typeface="+mn-ea"/>
              </a:rPr>
              <a:t>59.7%</a:t>
            </a:r>
            <a:r>
              <a:rPr kumimoji="1" lang="ja-JP" altLang="en-US" sz="800" dirty="0" smtClean="0">
                <a:latin typeface="+mn-ea"/>
              </a:rPr>
              <a:t>）と大きく増加</a:t>
            </a:r>
            <a:endParaRPr lang="en-US" altLang="ja-JP" sz="800" b="1" dirty="0">
              <a:latin typeface="+mn-ea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26710" y="10000468"/>
            <a:ext cx="6459461" cy="461665"/>
          </a:xfrm>
          <a:prstGeom prst="rect">
            <a:avLst/>
          </a:prstGeom>
          <a:ln>
            <a:noFill/>
            <a:prstDash val="sysDot"/>
          </a:ln>
        </p:spPr>
        <p:txBody>
          <a:bodyPr wrap="square">
            <a:spAutoFit/>
          </a:bodyPr>
          <a:lstStyle/>
          <a:p>
            <a:r>
              <a:rPr lang="en-US" altLang="ja-JP" sz="800" b="1" dirty="0" smtClean="0">
                <a:latin typeface="+mn-ea"/>
              </a:rPr>
              <a:t>【</a:t>
            </a:r>
            <a:r>
              <a:rPr lang="ja-JP" altLang="en-US" sz="800" b="1" dirty="0" smtClean="0">
                <a:latin typeface="+mn-ea"/>
              </a:rPr>
              <a:t>全国・大阪府</a:t>
            </a:r>
            <a:r>
              <a:rPr lang="en-US" altLang="ja-JP" sz="800" b="1" dirty="0" smtClean="0">
                <a:latin typeface="+mn-ea"/>
              </a:rPr>
              <a:t>】</a:t>
            </a:r>
          </a:p>
          <a:p>
            <a:r>
              <a:rPr lang="ja-JP" altLang="en-US" sz="800" b="1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健康問題、家庭問題、経済</a:t>
            </a:r>
            <a:r>
              <a:rPr lang="ja-JP" altLang="en-US" sz="800" dirty="0">
                <a:latin typeface="+mn-ea"/>
              </a:rPr>
              <a:t>・生活</a:t>
            </a:r>
            <a:r>
              <a:rPr lang="ja-JP" altLang="en-US" sz="800" dirty="0" smtClean="0">
                <a:latin typeface="+mn-ea"/>
              </a:rPr>
              <a:t>問題の</a:t>
            </a:r>
            <a:r>
              <a:rPr lang="ja-JP" altLang="en-US" sz="800" dirty="0">
                <a:latin typeface="+mn-ea"/>
              </a:rPr>
              <a:t>順に</a:t>
            </a:r>
            <a:r>
              <a:rPr lang="ja-JP" altLang="en-US" sz="800" dirty="0" smtClean="0">
                <a:latin typeface="+mn-ea"/>
              </a:rPr>
              <a:t>多い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　学校問題は、全国で</a:t>
            </a:r>
            <a:r>
              <a:rPr lang="en-US" altLang="ja-JP" sz="800" dirty="0" smtClean="0">
                <a:latin typeface="+mn-ea"/>
              </a:rPr>
              <a:t>66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76.7%</a:t>
            </a:r>
            <a:r>
              <a:rPr lang="ja-JP" altLang="en-US" sz="800" dirty="0" smtClean="0">
                <a:latin typeface="+mn-ea"/>
              </a:rPr>
              <a:t>）、大阪府</a:t>
            </a:r>
            <a:r>
              <a:rPr lang="en-US" altLang="ja-JP" sz="800" dirty="0" smtClean="0">
                <a:latin typeface="+mn-ea"/>
              </a:rPr>
              <a:t>6</a:t>
            </a:r>
            <a:r>
              <a:rPr lang="ja-JP" altLang="en-US" sz="800" dirty="0" smtClean="0">
                <a:latin typeface="+mn-ea"/>
              </a:rPr>
              <a:t>人増加（対前年増加率</a:t>
            </a:r>
            <a:r>
              <a:rPr lang="en-US" altLang="ja-JP" sz="800" dirty="0" smtClean="0">
                <a:latin typeface="+mn-ea"/>
              </a:rPr>
              <a:t>150%</a:t>
            </a:r>
            <a:r>
              <a:rPr lang="ja-JP" altLang="en-US" sz="800" dirty="0" smtClean="0">
                <a:latin typeface="+mn-ea"/>
              </a:rPr>
              <a:t>）と大きく増加</a:t>
            </a:r>
            <a:endParaRPr lang="en-US" altLang="ja-JP" sz="800" dirty="0">
              <a:latin typeface="+mn-ea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7A315488-3224-4DD9-B2A8-3309D7C1F9C3}"/>
              </a:ext>
            </a:extLst>
          </p:cNvPr>
          <p:cNvSpPr/>
          <p:nvPr/>
        </p:nvSpPr>
        <p:spPr>
          <a:xfrm>
            <a:off x="770801" y="4425282"/>
            <a:ext cx="6539396" cy="5440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7A315488-3224-4DD9-B2A8-3309D7C1F9C3}"/>
              </a:ext>
            </a:extLst>
          </p:cNvPr>
          <p:cNvSpPr/>
          <p:nvPr/>
        </p:nvSpPr>
        <p:spPr>
          <a:xfrm>
            <a:off x="777355" y="7151001"/>
            <a:ext cx="6556868" cy="721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A315488-3224-4DD9-B2A8-3309D7C1F9C3}"/>
              </a:ext>
            </a:extLst>
          </p:cNvPr>
          <p:cNvSpPr/>
          <p:nvPr/>
        </p:nvSpPr>
        <p:spPr>
          <a:xfrm>
            <a:off x="797215" y="9999000"/>
            <a:ext cx="6514857" cy="4713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/>
          <p:cNvSpPr/>
          <p:nvPr/>
        </p:nvSpPr>
        <p:spPr>
          <a:xfrm rot="10800000">
            <a:off x="4262743" y="3997221"/>
            <a:ext cx="737882" cy="1604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/>
          <p:cNvSpPr/>
          <p:nvPr/>
        </p:nvSpPr>
        <p:spPr>
          <a:xfrm rot="10800000">
            <a:off x="6538772" y="3995028"/>
            <a:ext cx="428432" cy="15110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/>
          <p:cNvSpPr/>
          <p:nvPr/>
        </p:nvSpPr>
        <p:spPr>
          <a:xfrm rot="8573374">
            <a:off x="4842526" y="6445306"/>
            <a:ext cx="595359" cy="1858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楕円 60"/>
          <p:cNvSpPr/>
          <p:nvPr/>
        </p:nvSpPr>
        <p:spPr>
          <a:xfrm rot="8573374">
            <a:off x="4507917" y="6435517"/>
            <a:ext cx="616073" cy="2056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楕円 61"/>
          <p:cNvSpPr/>
          <p:nvPr/>
        </p:nvSpPr>
        <p:spPr>
          <a:xfrm rot="8573374">
            <a:off x="5625226" y="6536381"/>
            <a:ext cx="903235" cy="2036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楕円 67"/>
          <p:cNvSpPr/>
          <p:nvPr/>
        </p:nvSpPr>
        <p:spPr>
          <a:xfrm rot="8132543">
            <a:off x="4496748" y="9386516"/>
            <a:ext cx="540509" cy="15216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楕円 68"/>
          <p:cNvSpPr/>
          <p:nvPr/>
        </p:nvSpPr>
        <p:spPr>
          <a:xfrm rot="8132543">
            <a:off x="5957074" y="9362274"/>
            <a:ext cx="470896" cy="1722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F091788-19B2-48BE-944E-F0273928F784}"/>
              </a:ext>
            </a:extLst>
          </p:cNvPr>
          <p:cNvSpPr txBox="1"/>
          <p:nvPr/>
        </p:nvSpPr>
        <p:spPr>
          <a:xfrm>
            <a:off x="716601" y="2601667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342B854-F9D3-4375-B9CD-85A45790FBDE}"/>
              </a:ext>
            </a:extLst>
          </p:cNvPr>
          <p:cNvSpPr txBox="1"/>
          <p:nvPr/>
        </p:nvSpPr>
        <p:spPr>
          <a:xfrm>
            <a:off x="769534" y="5402561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17D9BC3-A124-4CA1-AC88-C44F0FC772A3}"/>
              </a:ext>
            </a:extLst>
          </p:cNvPr>
          <p:cNvSpPr txBox="1"/>
          <p:nvPr/>
        </p:nvSpPr>
        <p:spPr>
          <a:xfrm>
            <a:off x="3985864" y="2624372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1A3CB6F-F1EA-4FE0-9B80-ED08AC933174}"/>
              </a:ext>
            </a:extLst>
          </p:cNvPr>
          <p:cNvSpPr txBox="1"/>
          <p:nvPr/>
        </p:nvSpPr>
        <p:spPr>
          <a:xfrm>
            <a:off x="3987428" y="8162975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1573FFD-16C6-48DF-A50B-810817ED77B1}"/>
              </a:ext>
            </a:extLst>
          </p:cNvPr>
          <p:cNvSpPr txBox="1"/>
          <p:nvPr/>
        </p:nvSpPr>
        <p:spPr>
          <a:xfrm>
            <a:off x="719488" y="8137068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FCD4DA7-3ECF-42A2-90B5-11E2762FEC50}"/>
              </a:ext>
            </a:extLst>
          </p:cNvPr>
          <p:cNvSpPr txBox="1"/>
          <p:nvPr/>
        </p:nvSpPr>
        <p:spPr>
          <a:xfrm>
            <a:off x="4108148" y="5413999"/>
            <a:ext cx="494440" cy="205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/>
              <a:t>（人）</a:t>
            </a:r>
            <a:endParaRPr kumimoji="1" lang="ja-JP" altLang="en-US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7278C77-5593-4E4B-A251-7EC0EC7C6D5F}"/>
              </a:ext>
            </a:extLst>
          </p:cNvPr>
          <p:cNvSpPr txBox="1"/>
          <p:nvPr/>
        </p:nvSpPr>
        <p:spPr>
          <a:xfrm>
            <a:off x="727723" y="622930"/>
            <a:ext cx="238062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♦全国・大阪府の自殺者数（女性）</a:t>
            </a:r>
          </a:p>
        </p:txBody>
      </p:sp>
    </p:spTree>
    <p:extLst>
      <p:ext uri="{BB962C8B-B14F-4D97-AF65-F5344CB8AC3E}">
        <p14:creationId xmlns:p14="http://schemas.microsoft.com/office/powerpoint/2010/main" val="85854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</TotalTime>
  <Words>941</Words>
  <Application>Microsoft Office PowerPoint</Application>
  <PresentationFormat>ユーザー設定</PresentationFormat>
  <Paragraphs>87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三場　知香</dc:creator>
  <cp:lastModifiedBy>三場　知香</cp:lastModifiedBy>
  <cp:revision>108</cp:revision>
  <cp:lastPrinted>2021-12-01T00:05:36Z</cp:lastPrinted>
  <dcterms:created xsi:type="dcterms:W3CDTF">2021-07-20T07:03:41Z</dcterms:created>
  <dcterms:modified xsi:type="dcterms:W3CDTF">2021-12-01T00:06:27Z</dcterms:modified>
</cp:coreProperties>
</file>