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</p:sldIdLst>
  <p:sldSz cx="9906000" cy="6858000" type="A4"/>
  <p:notesSz cx="6807200" cy="9939338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11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東 光一" userId="da0d0e9668014204" providerId="LiveId" clId="{13FC52E4-1D5F-4418-B669-3EEAFC4D46D9}"/>
    <pc:docChg chg="undo custSel modSld">
      <pc:chgData name="東 光一" userId="da0d0e9668014204" providerId="LiveId" clId="{13FC52E4-1D5F-4418-B669-3EEAFC4D46D9}" dt="2021-11-28T10:08:05.052" v="3514" actId="20577"/>
      <pc:docMkLst>
        <pc:docMk/>
      </pc:docMkLst>
      <pc:sldChg chg="addSp delSp modSp mod">
        <pc:chgData name="東 光一" userId="da0d0e9668014204" providerId="LiveId" clId="{13FC52E4-1D5F-4418-B669-3EEAFC4D46D9}" dt="2021-11-28T10:08:05.052" v="3514" actId="20577"/>
        <pc:sldMkLst>
          <pc:docMk/>
          <pc:sldMk cId="1260045066" sldId="256"/>
        </pc:sldMkLst>
        <pc:spChg chg="mod">
          <ac:chgData name="東 光一" userId="da0d0e9668014204" providerId="LiveId" clId="{13FC52E4-1D5F-4418-B669-3EEAFC4D46D9}" dt="2021-11-28T09:38:23.467" v="2824" actId="2711"/>
          <ac:spMkLst>
            <pc:docMk/>
            <pc:sldMk cId="1260045066" sldId="256"/>
            <ac:spMk id="2" creationId="{00000000-0000-0000-0000-000000000000}"/>
          </ac:spMkLst>
        </pc:spChg>
        <pc:spChg chg="mod">
          <ac:chgData name="東 光一" userId="da0d0e9668014204" providerId="LiveId" clId="{13FC52E4-1D5F-4418-B669-3EEAFC4D46D9}" dt="2021-11-28T10:04:40.555" v="3488" actId="20577"/>
          <ac:spMkLst>
            <pc:docMk/>
            <pc:sldMk cId="1260045066" sldId="256"/>
            <ac:spMk id="3" creationId="{00000000-0000-0000-0000-000000000000}"/>
          </ac:spMkLst>
        </pc:spChg>
        <pc:spChg chg="mod">
          <ac:chgData name="東 光一" userId="da0d0e9668014204" providerId="LiveId" clId="{13FC52E4-1D5F-4418-B669-3EEAFC4D46D9}" dt="2021-11-28T09:08:15.370" v="2492" actId="14100"/>
          <ac:spMkLst>
            <pc:docMk/>
            <pc:sldMk cId="1260045066" sldId="256"/>
            <ac:spMk id="4" creationId="{00000000-0000-0000-0000-000000000000}"/>
          </ac:spMkLst>
        </pc:spChg>
        <pc:spChg chg="mod">
          <ac:chgData name="東 光一" userId="da0d0e9668014204" providerId="LiveId" clId="{13FC52E4-1D5F-4418-B669-3EEAFC4D46D9}" dt="2021-11-28T09:42:05.093" v="2875" actId="1076"/>
          <ac:spMkLst>
            <pc:docMk/>
            <pc:sldMk cId="1260045066" sldId="256"/>
            <ac:spMk id="5" creationId="{00000000-0000-0000-0000-000000000000}"/>
          </ac:spMkLst>
        </pc:spChg>
        <pc:spChg chg="mod">
          <ac:chgData name="東 光一" userId="da0d0e9668014204" providerId="LiveId" clId="{13FC52E4-1D5F-4418-B669-3EEAFC4D46D9}" dt="2021-11-28T09:59:14.036" v="3169" actId="14100"/>
          <ac:spMkLst>
            <pc:docMk/>
            <pc:sldMk cId="1260045066" sldId="256"/>
            <ac:spMk id="6" creationId="{00000000-0000-0000-0000-000000000000}"/>
          </ac:spMkLst>
        </pc:spChg>
        <pc:spChg chg="mod">
          <ac:chgData name="東 光一" userId="da0d0e9668014204" providerId="LiveId" clId="{13FC52E4-1D5F-4418-B669-3EEAFC4D46D9}" dt="2021-11-28T10:01:08.939" v="3309" actId="1076"/>
          <ac:spMkLst>
            <pc:docMk/>
            <pc:sldMk cId="1260045066" sldId="256"/>
            <ac:spMk id="7" creationId="{00000000-0000-0000-0000-000000000000}"/>
          </ac:spMkLst>
        </pc:spChg>
        <pc:spChg chg="mod">
          <ac:chgData name="東 光一" userId="da0d0e9668014204" providerId="LiveId" clId="{13FC52E4-1D5F-4418-B669-3EEAFC4D46D9}" dt="2021-11-28T09:49:55.476" v="3114" actId="207"/>
          <ac:spMkLst>
            <pc:docMk/>
            <pc:sldMk cId="1260045066" sldId="256"/>
            <ac:spMk id="8" creationId="{00000000-0000-0000-0000-000000000000}"/>
          </ac:spMkLst>
        </pc:spChg>
        <pc:spChg chg="add mod">
          <ac:chgData name="東 光一" userId="da0d0e9668014204" providerId="LiveId" clId="{13FC52E4-1D5F-4418-B669-3EEAFC4D46D9}" dt="2021-11-28T09:17:47.873" v="2524" actId="1076"/>
          <ac:spMkLst>
            <pc:docMk/>
            <pc:sldMk cId="1260045066" sldId="256"/>
            <ac:spMk id="9" creationId="{BF9B07FD-F085-45B3-AD79-3E5A69CDF8A0}"/>
          </ac:spMkLst>
        </pc:spChg>
        <pc:spChg chg="mod">
          <ac:chgData name="東 光一" userId="da0d0e9668014204" providerId="LiveId" clId="{13FC52E4-1D5F-4418-B669-3EEAFC4D46D9}" dt="2021-11-28T09:49:59.726" v="3115" actId="207"/>
          <ac:spMkLst>
            <pc:docMk/>
            <pc:sldMk cId="1260045066" sldId="256"/>
            <ac:spMk id="10" creationId="{00000000-0000-0000-0000-000000000000}"/>
          </ac:spMkLst>
        </pc:spChg>
        <pc:spChg chg="mod">
          <ac:chgData name="東 光一" userId="da0d0e9668014204" providerId="LiveId" clId="{13FC52E4-1D5F-4418-B669-3EEAFC4D46D9}" dt="2021-11-28T09:59:21.069" v="3171" actId="1076"/>
          <ac:spMkLst>
            <pc:docMk/>
            <pc:sldMk cId="1260045066" sldId="256"/>
            <ac:spMk id="11" creationId="{00000000-0000-0000-0000-000000000000}"/>
          </ac:spMkLst>
        </pc:spChg>
        <pc:spChg chg="mod">
          <ac:chgData name="東 光一" userId="da0d0e9668014204" providerId="LiveId" clId="{13FC52E4-1D5F-4418-B669-3EEAFC4D46D9}" dt="2021-11-28T09:50:37.083" v="3118" actId="2711"/>
          <ac:spMkLst>
            <pc:docMk/>
            <pc:sldMk cId="1260045066" sldId="256"/>
            <ac:spMk id="12" creationId="{00000000-0000-0000-0000-000000000000}"/>
          </ac:spMkLst>
        </pc:spChg>
        <pc:spChg chg="mod">
          <ac:chgData name="東 光一" userId="da0d0e9668014204" providerId="LiveId" clId="{13FC52E4-1D5F-4418-B669-3EEAFC4D46D9}" dt="2021-11-28T10:08:05.052" v="3514" actId="20577"/>
          <ac:spMkLst>
            <pc:docMk/>
            <pc:sldMk cId="1260045066" sldId="256"/>
            <ac:spMk id="13" creationId="{00000000-0000-0000-0000-000000000000}"/>
          </ac:spMkLst>
        </pc:spChg>
        <pc:spChg chg="add mod">
          <ac:chgData name="東 光一" userId="da0d0e9668014204" providerId="LiveId" clId="{13FC52E4-1D5F-4418-B669-3EEAFC4D46D9}" dt="2021-11-28T09:38:41.541" v="2825" actId="2711"/>
          <ac:spMkLst>
            <pc:docMk/>
            <pc:sldMk cId="1260045066" sldId="256"/>
            <ac:spMk id="14" creationId="{EEE15593-DD16-4DCB-B3CD-D3B5ADBBFD65}"/>
          </ac:spMkLst>
        </pc:spChg>
        <pc:spChg chg="add del mod">
          <ac:chgData name="東 光一" userId="da0d0e9668014204" providerId="LiveId" clId="{13FC52E4-1D5F-4418-B669-3EEAFC4D46D9}" dt="2021-11-28T08:51:26.036" v="2036" actId="478"/>
          <ac:spMkLst>
            <pc:docMk/>
            <pc:sldMk cId="1260045066" sldId="256"/>
            <ac:spMk id="15" creationId="{43C9FF9E-F81A-413D-B231-9B45F0441156}"/>
          </ac:spMkLst>
        </pc:spChg>
        <pc:spChg chg="add mod">
          <ac:chgData name="東 光一" userId="da0d0e9668014204" providerId="LiveId" clId="{13FC52E4-1D5F-4418-B669-3EEAFC4D46D9}" dt="2021-11-28T09:16:58.879" v="2519" actId="1076"/>
          <ac:spMkLst>
            <pc:docMk/>
            <pc:sldMk cId="1260045066" sldId="256"/>
            <ac:spMk id="16" creationId="{A2879330-A620-4200-B54F-8AE2D7003036}"/>
          </ac:spMkLst>
        </pc:spChg>
        <pc:spChg chg="mod">
          <ac:chgData name="東 光一" userId="da0d0e9668014204" providerId="LiveId" clId="{13FC52E4-1D5F-4418-B669-3EEAFC4D46D9}" dt="2021-11-28T10:04:31.132" v="3478" actId="6549"/>
          <ac:spMkLst>
            <pc:docMk/>
            <pc:sldMk cId="1260045066" sldId="256"/>
            <ac:spMk id="17" creationId="{00000000-0000-0000-0000-000000000000}"/>
          </ac:spMkLst>
        </pc:spChg>
        <pc:spChg chg="mod">
          <ac:chgData name="東 光一" userId="da0d0e9668014204" providerId="LiveId" clId="{13FC52E4-1D5F-4418-B669-3EEAFC4D46D9}" dt="2021-11-28T10:00:57.748" v="3305" actId="1076"/>
          <ac:spMkLst>
            <pc:docMk/>
            <pc:sldMk cId="1260045066" sldId="256"/>
            <ac:spMk id="18" creationId="{00000000-0000-0000-0000-000000000000}"/>
          </ac:spMkLst>
        </pc:spChg>
        <pc:spChg chg="add del mod">
          <ac:chgData name="東 光一" userId="da0d0e9668014204" providerId="LiveId" clId="{13FC52E4-1D5F-4418-B669-3EEAFC4D46D9}" dt="2021-11-28T08:26:08.538" v="1146" actId="478"/>
          <ac:spMkLst>
            <pc:docMk/>
            <pc:sldMk cId="1260045066" sldId="256"/>
            <ac:spMk id="20" creationId="{E1A1BA90-AF84-42DA-91BD-C9B037BEBE60}"/>
          </ac:spMkLst>
        </pc:spChg>
        <pc:spChg chg="add mod">
          <ac:chgData name="東 光一" userId="da0d0e9668014204" providerId="LiveId" clId="{13FC52E4-1D5F-4418-B669-3EEAFC4D46D9}" dt="2021-11-28T09:38:53.105" v="2826" actId="2711"/>
          <ac:spMkLst>
            <pc:docMk/>
            <pc:sldMk cId="1260045066" sldId="256"/>
            <ac:spMk id="22" creationId="{F23DD6B9-28B6-4D59-92FA-4DE3BC8CACAC}"/>
          </ac:spMkLst>
        </pc:spChg>
        <pc:spChg chg="add del mod">
          <ac:chgData name="東 光一" userId="da0d0e9668014204" providerId="LiveId" clId="{13FC52E4-1D5F-4418-B669-3EEAFC4D46D9}" dt="2021-11-28T08:39:00.143" v="1609" actId="478"/>
          <ac:spMkLst>
            <pc:docMk/>
            <pc:sldMk cId="1260045066" sldId="256"/>
            <ac:spMk id="24" creationId="{D75EECA8-0FA1-48AA-84F7-451887BC1470}"/>
          </ac:spMkLst>
        </pc:spChg>
        <pc:spChg chg="add mod">
          <ac:chgData name="東 光一" userId="da0d0e9668014204" providerId="LiveId" clId="{13FC52E4-1D5F-4418-B669-3EEAFC4D46D9}" dt="2021-11-28T09:39:01.165" v="2827" actId="2711"/>
          <ac:spMkLst>
            <pc:docMk/>
            <pc:sldMk cId="1260045066" sldId="256"/>
            <ac:spMk id="25" creationId="{B2CE582E-4186-4B20-B355-C741E9AAE0CB}"/>
          </ac:spMkLst>
        </pc:spChg>
        <pc:spChg chg="add del mod">
          <ac:chgData name="東 光一" userId="da0d0e9668014204" providerId="LiveId" clId="{13FC52E4-1D5F-4418-B669-3EEAFC4D46D9}" dt="2021-11-28T08:57:05.239" v="2155" actId="478"/>
          <ac:spMkLst>
            <pc:docMk/>
            <pc:sldMk cId="1260045066" sldId="256"/>
            <ac:spMk id="26" creationId="{E9A3A0EC-F886-4E72-A043-FC752C05E26D}"/>
          </ac:spMkLst>
        </pc:spChg>
        <pc:spChg chg="add mod">
          <ac:chgData name="東 光一" userId="da0d0e9668014204" providerId="LiveId" clId="{13FC52E4-1D5F-4418-B669-3EEAFC4D46D9}" dt="2021-11-28T09:07:31.415" v="2477" actId="1076"/>
          <ac:spMkLst>
            <pc:docMk/>
            <pc:sldMk cId="1260045066" sldId="256"/>
            <ac:spMk id="27" creationId="{54C79E66-5FA8-4DA9-A9B5-A32D03D12115}"/>
          </ac:spMkLst>
        </pc:spChg>
        <pc:spChg chg="add mod">
          <ac:chgData name="東 光一" userId="da0d0e9668014204" providerId="LiveId" clId="{13FC52E4-1D5F-4418-B669-3EEAFC4D46D9}" dt="2021-11-28T09:39:18.006" v="2829" actId="2711"/>
          <ac:spMkLst>
            <pc:docMk/>
            <pc:sldMk cId="1260045066" sldId="256"/>
            <ac:spMk id="28" creationId="{D8E4571F-3592-41E1-BF9C-B2D9EF14EBD8}"/>
          </ac:spMkLst>
        </pc:spChg>
        <pc:spChg chg="add mod">
          <ac:chgData name="東 光一" userId="da0d0e9668014204" providerId="LiveId" clId="{13FC52E4-1D5F-4418-B669-3EEAFC4D46D9}" dt="2021-11-28T09:39:39.402" v="2833" actId="1076"/>
          <ac:spMkLst>
            <pc:docMk/>
            <pc:sldMk cId="1260045066" sldId="256"/>
            <ac:spMk id="29" creationId="{0DFD78D1-C4BE-4B40-877C-FF7A52C5243D}"/>
          </ac:spMkLst>
        </pc:spChg>
        <pc:spChg chg="add del mod">
          <ac:chgData name="東 光一" userId="da0d0e9668014204" providerId="LiveId" clId="{13FC52E4-1D5F-4418-B669-3EEAFC4D46D9}" dt="2021-11-28T09:04:16.291" v="2442" actId="478"/>
          <ac:spMkLst>
            <pc:docMk/>
            <pc:sldMk cId="1260045066" sldId="256"/>
            <ac:spMk id="30" creationId="{4E6C3762-BCAA-43B0-A351-4265EC1F3C3E}"/>
          </ac:spMkLst>
        </pc:spChg>
        <pc:graphicFrameChg chg="add del mod modGraphic">
          <ac:chgData name="東 光一" userId="da0d0e9668014204" providerId="LiveId" clId="{13FC52E4-1D5F-4418-B669-3EEAFC4D46D9}" dt="2021-11-28T08:29:25.157" v="1270" actId="478"/>
          <ac:graphicFrameMkLst>
            <pc:docMk/>
            <pc:sldMk cId="1260045066" sldId="256"/>
            <ac:graphicFrameMk id="19" creationId="{9CA3C635-9D0F-4871-8F3C-275E9B4C33D8}"/>
          </ac:graphicFrameMkLst>
        </pc:graphicFrameChg>
        <pc:graphicFrameChg chg="add mod modGraphic">
          <ac:chgData name="東 光一" userId="da0d0e9668014204" providerId="LiveId" clId="{13FC52E4-1D5F-4418-B669-3EEAFC4D46D9}" dt="2021-11-28T09:01:34.824" v="2405" actId="1076"/>
          <ac:graphicFrameMkLst>
            <pc:docMk/>
            <pc:sldMk cId="1260045066" sldId="256"/>
            <ac:graphicFrameMk id="21" creationId="{61C94E95-6BB7-40EA-9E9E-35D10D599E19}"/>
          </ac:graphicFrameMkLst>
        </pc:graphicFrameChg>
        <pc:graphicFrameChg chg="add mod modGraphic">
          <ac:chgData name="東 光一" userId="da0d0e9668014204" providerId="LiveId" clId="{13FC52E4-1D5F-4418-B669-3EEAFC4D46D9}" dt="2021-11-28T09:10:49.660" v="2503" actId="122"/>
          <ac:graphicFrameMkLst>
            <pc:docMk/>
            <pc:sldMk cId="1260045066" sldId="256"/>
            <ac:graphicFrameMk id="23" creationId="{D429A09F-90A3-4CBC-B84F-3A1BD97B78F5}"/>
          </ac:graphicFrameMkLst>
        </pc:graphicFrameChg>
        <pc:picChg chg="add mod">
          <ac:chgData name="東 光一" userId="da0d0e9668014204" providerId="LiveId" clId="{13FC52E4-1D5F-4418-B669-3EEAFC4D46D9}" dt="2021-11-28T09:32:13.974" v="2763" actId="1076"/>
          <ac:picMkLst>
            <pc:docMk/>
            <pc:sldMk cId="1260045066" sldId="256"/>
            <ac:picMk id="1026" creationId="{6B05E391-2D5E-4132-957D-B65E7E0890C2}"/>
          </ac:picMkLst>
        </pc:picChg>
        <pc:picChg chg="add mod">
          <ac:chgData name="東 光一" userId="da0d0e9668014204" providerId="LiveId" clId="{13FC52E4-1D5F-4418-B669-3EEAFC4D46D9}" dt="2021-11-28T09:32:13.974" v="2763" actId="1076"/>
          <ac:picMkLst>
            <pc:docMk/>
            <pc:sldMk cId="1260045066" sldId="256"/>
            <ac:picMk id="1028" creationId="{F7932A5C-2E14-4844-A45D-AB87E4548D63}"/>
          </ac:picMkLst>
        </pc:picChg>
        <pc:picChg chg="add mod">
          <ac:chgData name="東 光一" userId="da0d0e9668014204" providerId="LiveId" clId="{13FC52E4-1D5F-4418-B669-3EEAFC4D46D9}" dt="2021-11-28T09:59:11.012" v="3166" actId="1076"/>
          <ac:picMkLst>
            <pc:docMk/>
            <pc:sldMk cId="1260045066" sldId="256"/>
            <ac:picMk id="1030" creationId="{B85F610A-27E0-4B95-8119-7F99CEBBB61C}"/>
          </ac:picMkLst>
        </pc:picChg>
        <pc:picChg chg="add del mod">
          <ac:chgData name="東 光一" userId="da0d0e9668014204" providerId="LiveId" clId="{13FC52E4-1D5F-4418-B669-3EEAFC4D46D9}" dt="2021-11-28T10:01:05.586" v="3307" actId="1076"/>
          <ac:picMkLst>
            <pc:docMk/>
            <pc:sldMk cId="1260045066" sldId="256"/>
            <ac:picMk id="1032" creationId="{EC749FF8-3F87-4077-B790-CF7A2B0775A5}"/>
          </ac:picMkLst>
        </pc:picChg>
        <pc:picChg chg="add mod">
          <ac:chgData name="東 光一" userId="da0d0e9668014204" providerId="LiveId" clId="{13FC52E4-1D5F-4418-B669-3EEAFC4D46D9}" dt="2021-11-28T09:41:26.922" v="2845" actId="1076"/>
          <ac:picMkLst>
            <pc:docMk/>
            <pc:sldMk cId="1260045066" sldId="256"/>
            <ac:picMk id="1034" creationId="{2CD99747-B682-4AF1-91D6-8851C825E35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80C17-A103-4D11-88F7-B183CAAFF390}" type="datetimeFigureOut">
              <a:rPr kumimoji="1" lang="ja-JP" altLang="en-US" smtClean="0"/>
              <a:t>2023/3/2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69816-AB02-4C1D-90E3-EA0BF71A07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26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80C17-A103-4D11-88F7-B183CAAFF390}" type="datetimeFigureOut">
              <a:rPr kumimoji="1" lang="ja-JP" altLang="en-US" smtClean="0"/>
              <a:t>2023/3/2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69816-AB02-4C1D-90E3-EA0BF71A07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2580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80C17-A103-4D11-88F7-B183CAAFF390}" type="datetimeFigureOut">
              <a:rPr kumimoji="1" lang="ja-JP" altLang="en-US" smtClean="0"/>
              <a:t>2023/3/2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69816-AB02-4C1D-90E3-EA0BF71A07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1043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80C17-A103-4D11-88F7-B183CAAFF390}" type="datetimeFigureOut">
              <a:rPr kumimoji="1" lang="ja-JP" altLang="en-US" smtClean="0"/>
              <a:t>2023/3/2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69816-AB02-4C1D-90E3-EA0BF71A07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2292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80C17-A103-4D11-88F7-B183CAAFF390}" type="datetimeFigureOut">
              <a:rPr kumimoji="1" lang="ja-JP" altLang="en-US" smtClean="0"/>
              <a:t>2023/3/2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69816-AB02-4C1D-90E3-EA0BF71A07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537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80C17-A103-4D11-88F7-B183CAAFF390}" type="datetimeFigureOut">
              <a:rPr kumimoji="1" lang="ja-JP" altLang="en-US" smtClean="0"/>
              <a:t>2023/3/2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69816-AB02-4C1D-90E3-EA0BF71A07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3332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80C17-A103-4D11-88F7-B183CAAFF390}" type="datetimeFigureOut">
              <a:rPr kumimoji="1" lang="ja-JP" altLang="en-US" smtClean="0"/>
              <a:t>2023/3/2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69816-AB02-4C1D-90E3-EA0BF71A07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0141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80C17-A103-4D11-88F7-B183CAAFF390}" type="datetimeFigureOut">
              <a:rPr kumimoji="1" lang="ja-JP" altLang="en-US" smtClean="0"/>
              <a:t>2023/3/2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69816-AB02-4C1D-90E3-EA0BF71A07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500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80C17-A103-4D11-88F7-B183CAAFF390}" type="datetimeFigureOut">
              <a:rPr kumimoji="1" lang="ja-JP" altLang="en-US" smtClean="0"/>
              <a:t>2023/3/2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69816-AB02-4C1D-90E3-EA0BF71A07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2057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80C17-A103-4D11-88F7-B183CAAFF390}" type="datetimeFigureOut">
              <a:rPr kumimoji="1" lang="ja-JP" altLang="en-US" smtClean="0"/>
              <a:t>2023/3/2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69816-AB02-4C1D-90E3-EA0BF71A07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4484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80C17-A103-4D11-88F7-B183CAAFF390}" type="datetimeFigureOut">
              <a:rPr kumimoji="1" lang="ja-JP" altLang="en-US" smtClean="0"/>
              <a:t>2023/3/2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69816-AB02-4C1D-90E3-EA0BF71A07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225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80C17-A103-4D11-88F7-B183CAAFF390}" type="datetimeFigureOut">
              <a:rPr kumimoji="1" lang="ja-JP" altLang="en-US" smtClean="0"/>
              <a:t>2023/3/2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69816-AB02-4C1D-90E3-EA0BF71A07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496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5047521" y="1285765"/>
            <a:ext cx="4727151" cy="245844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ja-JP" altLang="en-US" sz="1463" dirty="0"/>
          </a:p>
        </p:txBody>
      </p:sp>
      <p:sp>
        <p:nvSpPr>
          <p:cNvPr id="4" name="正方形/長方形 3"/>
          <p:cNvSpPr/>
          <p:nvPr/>
        </p:nvSpPr>
        <p:spPr>
          <a:xfrm>
            <a:off x="164884" y="1106947"/>
            <a:ext cx="4788116" cy="1562971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463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991764" y="325047"/>
            <a:ext cx="6201619" cy="436638"/>
          </a:xfrm>
        </p:spPr>
        <p:txBody>
          <a:bodyPr>
            <a:normAutofit/>
          </a:bodyPr>
          <a:lstStyle/>
          <a:p>
            <a:r>
              <a:rPr lang="ja-JP" altLang="en-US" sz="1625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大阪府の薬物依存症に関する支援・事業について</a:t>
            </a:r>
            <a:r>
              <a:rPr lang="en-US" altLang="ja-JP" sz="1625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625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ja-JP" altLang="en-US" sz="1625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４</a:t>
            </a:r>
            <a:r>
              <a:rPr lang="ja-JP" altLang="en-US" sz="1625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年度</a:t>
            </a:r>
            <a:r>
              <a:rPr lang="en-US" altLang="ja-JP" sz="1625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lang="ja-JP" altLang="en-US" sz="1625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64882" y="2885395"/>
            <a:ext cx="4787588" cy="168205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ja-JP" sz="1463" dirty="0"/>
          </a:p>
        </p:txBody>
      </p:sp>
      <p:sp>
        <p:nvSpPr>
          <p:cNvPr id="13" name="正方形/長方形 12"/>
          <p:cNvSpPr/>
          <p:nvPr/>
        </p:nvSpPr>
        <p:spPr>
          <a:xfrm>
            <a:off x="175013" y="1342292"/>
            <a:ext cx="4927692" cy="12254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2100"/>
              </a:lnSpc>
            </a:pPr>
            <a:r>
              <a:rPr lang="ja-JP" altLang="en-US" sz="1463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〇 こころの</a:t>
            </a:r>
            <a:r>
              <a:rPr lang="en-US" altLang="ja-JP" sz="1463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  <a:r>
              <a:rPr lang="ja-JP" altLang="en-US" sz="1463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や保健所でのリーフレットやチラシの</a:t>
            </a:r>
            <a:endParaRPr lang="en-US" altLang="ja-JP" sz="1463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100"/>
              </a:lnSpc>
            </a:pPr>
            <a:r>
              <a:rPr lang="en-US" altLang="ja-JP" sz="1463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 </a:t>
            </a:r>
            <a:r>
              <a:rPr lang="ja-JP" altLang="en-US" sz="1463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配架、</a:t>
            </a:r>
            <a:r>
              <a:rPr lang="en-US" altLang="ja-JP" sz="1463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HP</a:t>
            </a:r>
            <a:r>
              <a:rPr lang="ja-JP" altLang="en-US" sz="1463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における啓発等　</a:t>
            </a:r>
            <a:endParaRPr lang="en-US" altLang="ja-JP" sz="1463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100"/>
              </a:lnSpc>
            </a:pPr>
            <a:r>
              <a:rPr lang="ja-JP" altLang="en-US" sz="1463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〇 依存症理解啓発府民セミナーの開催（</a:t>
            </a:r>
            <a:r>
              <a:rPr lang="en-US" altLang="ja-JP" sz="1463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WEB</a:t>
            </a:r>
            <a:r>
              <a:rPr lang="ja-JP" altLang="en-US" sz="1463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en-US" altLang="ja-JP" sz="1463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100"/>
              </a:lnSpc>
            </a:pPr>
            <a:r>
              <a:rPr lang="ja-JP" altLang="en-US" sz="1463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〇 </a:t>
            </a:r>
            <a:r>
              <a:rPr lang="ja-JP" altLang="en-US" sz="1463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若者向けの事業の実施（高校生向け</a:t>
            </a:r>
            <a:r>
              <a:rPr lang="ja-JP" altLang="en-US" sz="1463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出前</a:t>
            </a:r>
            <a:r>
              <a:rPr lang="ja-JP" altLang="en-US" sz="1463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講座</a:t>
            </a:r>
            <a:r>
              <a:rPr lang="ja-JP" altLang="en-US" sz="1463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や</a:t>
            </a:r>
            <a:r>
              <a:rPr lang="ja-JP" altLang="en-US" sz="1463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大学と　</a:t>
            </a:r>
            <a:endParaRPr lang="en-US" altLang="ja-JP" sz="1463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100"/>
              </a:lnSpc>
            </a:pPr>
            <a:r>
              <a:rPr lang="ja-JP" altLang="en-US" sz="1463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463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連携し</a:t>
            </a:r>
            <a:r>
              <a:rPr lang="ja-JP" altLang="en-US" sz="1463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た</a:t>
            </a:r>
            <a:r>
              <a:rPr lang="ja-JP" altLang="en-US" sz="1463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啓発授業、 新成人向け</a:t>
            </a:r>
            <a:r>
              <a:rPr lang="ja-JP" altLang="en-US" sz="1463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チラシの</a:t>
            </a:r>
            <a:r>
              <a:rPr lang="ja-JP" altLang="en-US" sz="1463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配布）</a:t>
            </a:r>
            <a:endParaRPr lang="en-US" altLang="ja-JP" sz="1463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05204" y="951899"/>
            <a:ext cx="1956784" cy="336595"/>
          </a:xfrm>
          <a:prstGeom prst="rect">
            <a:avLst/>
          </a:prstGeom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63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① 普及啓発の強化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5216166" y="1128061"/>
            <a:ext cx="2139524" cy="36275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63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② 相談支援体制の強化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175013" y="3168485"/>
            <a:ext cx="4721043" cy="13402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2700"/>
              </a:lnSpc>
            </a:pPr>
            <a:r>
              <a:rPr lang="ja-JP" altLang="en-US" sz="1463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〇 専門医療機関の選定（現在、</a:t>
            </a:r>
            <a:r>
              <a:rPr lang="en-US" altLang="ja-JP" sz="1463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1463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カ所）と</a:t>
            </a:r>
            <a:r>
              <a:rPr lang="en-US" altLang="ja-JP" sz="1463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HP</a:t>
            </a:r>
            <a:r>
              <a:rPr lang="ja-JP" altLang="en-US" sz="1463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等での</a:t>
            </a:r>
            <a:endParaRPr lang="en-US" altLang="ja-JP" sz="1463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700"/>
              </a:lnSpc>
            </a:pPr>
            <a:r>
              <a:rPr lang="ja-JP" altLang="en-US" sz="1463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医療機関の周知</a:t>
            </a:r>
            <a:endParaRPr lang="en-US" altLang="ja-JP" sz="1463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700"/>
              </a:lnSpc>
            </a:pPr>
            <a:r>
              <a:rPr lang="ja-JP" altLang="en-US" sz="1463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〇 医療機関職員専門研修（</a:t>
            </a:r>
            <a:r>
              <a:rPr lang="en-US" altLang="ja-JP" sz="1463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WEB</a:t>
            </a:r>
            <a:r>
              <a:rPr lang="ja-JP" altLang="en-US" sz="1463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en-US" altLang="ja-JP" sz="1463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700"/>
              </a:lnSpc>
            </a:pPr>
            <a:r>
              <a:rPr lang="ja-JP" altLang="en-US" sz="1463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〇 認知行動療法プログラム普及支援事業　　</a:t>
            </a:r>
            <a:endParaRPr lang="en-US" altLang="ja-JP" sz="1463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5102607" y="1521068"/>
            <a:ext cx="4615650" cy="2580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</a:pPr>
            <a:r>
              <a:rPr lang="ja-JP" altLang="en-US" sz="1463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〇 依存症に関する相談（保健所・こころ）</a:t>
            </a:r>
            <a:endParaRPr lang="en-US" altLang="ja-JP" sz="1463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138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（こころの</a:t>
            </a:r>
            <a:r>
              <a:rPr lang="en-US" altLang="ja-JP" sz="1138" dirty="0"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  <a:r>
              <a:rPr lang="ja-JP" altLang="en-US" sz="1138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では、令和</a:t>
            </a:r>
            <a:r>
              <a:rPr lang="en-US" altLang="ja-JP" sz="1138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138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1138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1138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月より第２・４土曜日の相談も実施）</a:t>
            </a:r>
            <a:endParaRPr lang="en-US" altLang="ja-JP" sz="1138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463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〇 集団回復プログラム</a:t>
            </a:r>
            <a:r>
              <a:rPr lang="en-US" altLang="ja-JP" sz="1463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463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本人</a:t>
            </a:r>
            <a:r>
              <a:rPr lang="en-US" altLang="ja-JP" sz="1463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463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endParaRPr lang="en-US" altLang="ja-JP" sz="1463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463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サポートプログラム</a:t>
            </a:r>
            <a:r>
              <a:rPr lang="en-US" altLang="ja-JP" sz="1463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463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家族</a:t>
            </a:r>
            <a:r>
              <a:rPr lang="en-US" altLang="ja-JP" sz="1463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463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（こころ</a:t>
            </a:r>
            <a:r>
              <a:rPr lang="en-US" altLang="ja-JP" sz="1463" dirty="0"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  <a:r>
              <a:rPr lang="ja-JP" altLang="en-US" sz="1463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en-US" altLang="ja-JP" sz="1463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463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〇 おおさか依存症土日ホットライン</a:t>
            </a:r>
            <a:endParaRPr lang="en-US" altLang="ja-JP" sz="1463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463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〇 </a:t>
            </a:r>
            <a:r>
              <a:rPr lang="en-US" altLang="ja-JP" sz="1463" dirty="0">
                <a:latin typeface="メイリオ" panose="020B0604030504040204" pitchFamily="50" charset="-128"/>
                <a:ea typeface="メイリオ" panose="020B0604030504040204" pitchFamily="50" charset="-128"/>
              </a:rPr>
              <a:t>Voice Bridges Project</a:t>
            </a:r>
          </a:p>
          <a:p>
            <a:pPr>
              <a:lnSpc>
                <a:spcPts val="1900"/>
              </a:lnSpc>
            </a:pPr>
            <a:r>
              <a:rPr lang="ja-JP" altLang="en-US" sz="1463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〇 関係機関職員専門研修（保健所・こころ</a:t>
            </a:r>
            <a:r>
              <a:rPr lang="ja-JP" altLang="en-US" sz="1463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en-US" altLang="ja-JP" sz="1463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463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〇外部研修への出講（保護司特別研修会、保護観察</a:t>
            </a:r>
            <a:endParaRPr lang="en-US" altLang="ja-JP" sz="1463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463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463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所家族教室など）</a:t>
            </a:r>
            <a:r>
              <a:rPr lang="ja-JP" altLang="en-US" sz="1463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463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275"/>
              </a:lnSpc>
            </a:pPr>
            <a:endParaRPr lang="ja-JP" altLang="en-US" sz="1463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05204" y="2769453"/>
            <a:ext cx="1956784" cy="32526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63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③ 医療体制の強化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B05E391-2D5E-4132-957D-B65E7E0890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9741" y="-1570900"/>
            <a:ext cx="79108" cy="80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EEE15593-DD16-4DCB-B3CD-D3B5ADBBFD65}"/>
              </a:ext>
            </a:extLst>
          </p:cNvPr>
          <p:cNvSpPr/>
          <p:nvPr/>
        </p:nvSpPr>
        <p:spPr>
          <a:xfrm>
            <a:off x="4952470" y="3908114"/>
            <a:ext cx="4884059" cy="1905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975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（参考）</a:t>
            </a:r>
            <a:r>
              <a:rPr lang="ja-JP" altLang="en-US" sz="975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令和３年度府保健所こころ</a:t>
            </a:r>
            <a:r>
              <a:rPr lang="ja-JP" altLang="en-US" sz="975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の健康</a:t>
            </a:r>
            <a:r>
              <a:rPr lang="ja-JP" altLang="en-US" sz="975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相談及び府こころの健康総合センターに　</a:t>
            </a:r>
            <a:endParaRPr lang="en-US" altLang="ja-JP" sz="975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975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975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おける</a:t>
            </a:r>
            <a:r>
              <a:rPr lang="ja-JP" altLang="en-US" sz="975" dirty="0">
                <a:latin typeface="メイリオ" panose="020B0604030504040204" pitchFamily="50" charset="-128"/>
                <a:ea typeface="メイリオ" panose="020B0604030504040204" pitchFamily="50" charset="-128"/>
              </a:rPr>
              <a:t>薬物依存症の相談状況</a:t>
            </a:r>
          </a:p>
        </p:txBody>
      </p:sp>
      <p:graphicFrame>
        <p:nvGraphicFramePr>
          <p:cNvPr id="21" name="表 21">
            <a:extLst>
              <a:ext uri="{FF2B5EF4-FFF2-40B4-BE49-F238E27FC236}">
                <a16:creationId xmlns:a16="http://schemas.microsoft.com/office/drawing/2014/main" id="{61C94E95-6BB7-40EA-9E9E-35D10D599E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5694491"/>
              </p:ext>
            </p:extLst>
          </p:nvPr>
        </p:nvGraphicFramePr>
        <p:xfrm>
          <a:off x="5145713" y="4424345"/>
          <a:ext cx="4592252" cy="422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8063">
                  <a:extLst>
                    <a:ext uri="{9D8B030D-6E8A-4147-A177-3AD203B41FA5}">
                      <a16:colId xmlns:a16="http://schemas.microsoft.com/office/drawing/2014/main" val="4194381724"/>
                    </a:ext>
                  </a:extLst>
                </a:gridCol>
                <a:gridCol w="1148063">
                  <a:extLst>
                    <a:ext uri="{9D8B030D-6E8A-4147-A177-3AD203B41FA5}">
                      <a16:colId xmlns:a16="http://schemas.microsoft.com/office/drawing/2014/main" val="2959931831"/>
                    </a:ext>
                  </a:extLst>
                </a:gridCol>
                <a:gridCol w="1148063">
                  <a:extLst>
                    <a:ext uri="{9D8B030D-6E8A-4147-A177-3AD203B41FA5}">
                      <a16:colId xmlns:a16="http://schemas.microsoft.com/office/drawing/2014/main" val="3180892242"/>
                    </a:ext>
                  </a:extLst>
                </a:gridCol>
                <a:gridCol w="1148063">
                  <a:extLst>
                    <a:ext uri="{9D8B030D-6E8A-4147-A177-3AD203B41FA5}">
                      <a16:colId xmlns:a16="http://schemas.microsoft.com/office/drawing/2014/main" val="4103419868"/>
                    </a:ext>
                  </a:extLst>
                </a:gridCol>
              </a:tblGrid>
              <a:tr h="2105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電　話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来　所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そ　の　他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合計（延べ）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107097849"/>
                  </a:ext>
                </a:extLst>
              </a:tr>
              <a:tr h="2105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６７０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１９６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１２５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９９１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661040241"/>
                  </a:ext>
                </a:extLst>
              </a:tr>
            </a:tbl>
          </a:graphicData>
        </a:graphic>
      </p:graphicFrame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F23DD6B9-28B6-4D59-92FA-4DE3BC8CACAC}"/>
              </a:ext>
            </a:extLst>
          </p:cNvPr>
          <p:cNvSpPr/>
          <p:nvPr/>
        </p:nvSpPr>
        <p:spPr>
          <a:xfrm>
            <a:off x="4952471" y="4226120"/>
            <a:ext cx="1221367" cy="1558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138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〇 相談件数</a:t>
            </a:r>
            <a:endParaRPr lang="en-US" altLang="ja-JP" sz="1138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B2CE582E-4186-4B20-B355-C741E9AAE0CB}"/>
              </a:ext>
            </a:extLst>
          </p:cNvPr>
          <p:cNvSpPr/>
          <p:nvPr/>
        </p:nvSpPr>
        <p:spPr>
          <a:xfrm>
            <a:off x="5013956" y="4979246"/>
            <a:ext cx="2497958" cy="2532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138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〇 相談薬物 </a:t>
            </a:r>
            <a:r>
              <a:rPr lang="en-US" altLang="ja-JP" sz="1138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138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いずれか１つのみ）</a:t>
            </a:r>
            <a:endParaRPr lang="en-US" altLang="ja-JP" sz="1138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23" name="表 25">
            <a:extLst>
              <a:ext uri="{FF2B5EF4-FFF2-40B4-BE49-F238E27FC236}">
                <a16:creationId xmlns:a16="http://schemas.microsoft.com/office/drawing/2014/main" id="{D429A09F-90A3-4CBC-B84F-3A1BD97B78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8770718"/>
              </p:ext>
            </p:extLst>
          </p:nvPr>
        </p:nvGraphicFramePr>
        <p:xfrm>
          <a:off x="5145714" y="5190739"/>
          <a:ext cx="4592250" cy="514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2314">
                  <a:extLst>
                    <a:ext uri="{9D8B030D-6E8A-4147-A177-3AD203B41FA5}">
                      <a16:colId xmlns:a16="http://schemas.microsoft.com/office/drawing/2014/main" val="1469344334"/>
                    </a:ext>
                  </a:extLst>
                </a:gridCol>
                <a:gridCol w="872314">
                  <a:extLst>
                    <a:ext uri="{9D8B030D-6E8A-4147-A177-3AD203B41FA5}">
                      <a16:colId xmlns:a16="http://schemas.microsoft.com/office/drawing/2014/main" val="2430539087"/>
                    </a:ext>
                  </a:extLst>
                </a:gridCol>
                <a:gridCol w="872314">
                  <a:extLst>
                    <a:ext uri="{9D8B030D-6E8A-4147-A177-3AD203B41FA5}">
                      <a16:colId xmlns:a16="http://schemas.microsoft.com/office/drawing/2014/main" val="2886367067"/>
                    </a:ext>
                  </a:extLst>
                </a:gridCol>
                <a:gridCol w="872314">
                  <a:extLst>
                    <a:ext uri="{9D8B030D-6E8A-4147-A177-3AD203B41FA5}">
                      <a16:colId xmlns:a16="http://schemas.microsoft.com/office/drawing/2014/main" val="43669070"/>
                    </a:ext>
                  </a:extLst>
                </a:gridCol>
                <a:gridCol w="1102994">
                  <a:extLst>
                    <a:ext uri="{9D8B030D-6E8A-4147-A177-3AD203B41FA5}">
                      <a16:colId xmlns:a16="http://schemas.microsoft.com/office/drawing/2014/main" val="2958651039"/>
                    </a:ext>
                  </a:extLst>
                </a:gridCol>
              </a:tblGrid>
              <a:tr h="27241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覚醒剤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麻薬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大麻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有機溶剤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dirty="0"/>
                        <a:t>その他</a:t>
                      </a:r>
                      <a:endParaRPr kumimoji="1" lang="en-US" altLang="ja-JP" sz="700" dirty="0"/>
                    </a:p>
                    <a:p>
                      <a:pPr algn="ctr"/>
                      <a:r>
                        <a:rPr kumimoji="1" lang="ja-JP" altLang="en-US" sz="7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（危険ドラック等）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247255511"/>
                  </a:ext>
                </a:extLst>
              </a:tr>
              <a:tr h="2228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/>
                        <a:t>５６３</a:t>
                      </a:r>
                      <a:endParaRPr kumimoji="1" lang="ja-JP" altLang="en-US" sz="1000" dirty="0"/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１０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/>
                        <a:t>１９９</a:t>
                      </a:r>
                      <a:endParaRPr kumimoji="1" lang="ja-JP" altLang="en-US" sz="100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０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/>
                        <a:t>２１９</a:t>
                      </a:r>
                      <a:endParaRPr kumimoji="1" lang="ja-JP" altLang="en-US" sz="900" dirty="0"/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1818376763"/>
                  </a:ext>
                </a:extLst>
              </a:tr>
            </a:tbl>
          </a:graphicData>
        </a:graphic>
      </p:graphicFrame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D8E4571F-3592-41E1-BF9C-B2D9EF14EBD8}"/>
              </a:ext>
            </a:extLst>
          </p:cNvPr>
          <p:cNvSpPr/>
          <p:nvPr/>
        </p:nvSpPr>
        <p:spPr>
          <a:xfrm>
            <a:off x="4979730" y="5835080"/>
            <a:ext cx="1953824" cy="1949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138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〇 相談内容 </a:t>
            </a:r>
            <a:r>
              <a:rPr lang="en-US" altLang="ja-JP" sz="1138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138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主なもの）</a:t>
            </a:r>
            <a:endParaRPr lang="en-US" altLang="ja-JP" sz="1138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0DFD78D1-C4BE-4B40-877C-FF7A52C5243D}"/>
              </a:ext>
            </a:extLst>
          </p:cNvPr>
          <p:cNvSpPr/>
          <p:nvPr/>
        </p:nvSpPr>
        <p:spPr>
          <a:xfrm>
            <a:off x="5102607" y="6047509"/>
            <a:ext cx="4884059" cy="3814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138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依存に関することが、全体</a:t>
            </a:r>
            <a:r>
              <a:rPr lang="ja-JP" altLang="en-US" sz="1138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en-US" altLang="ja-JP" sz="1138" dirty="0">
                <a:latin typeface="メイリオ" panose="020B0604030504040204" pitchFamily="50" charset="-128"/>
                <a:ea typeface="メイリオ" panose="020B0604030504040204" pitchFamily="50" charset="-128"/>
              </a:rPr>
              <a:t>33.1</a:t>
            </a:r>
            <a:r>
              <a:rPr lang="ja-JP" altLang="en-US" sz="1138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％</a:t>
            </a:r>
            <a:r>
              <a:rPr lang="ja-JP" altLang="en-US" sz="1138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、入院治療に関する相談　</a:t>
            </a:r>
            <a:endParaRPr lang="en-US" altLang="ja-JP" sz="1138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38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138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が</a:t>
            </a:r>
            <a:r>
              <a:rPr lang="en-US" altLang="ja-JP" sz="1138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25.5</a:t>
            </a:r>
            <a:r>
              <a:rPr lang="ja-JP" altLang="en-US" sz="1138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％</a:t>
            </a:r>
            <a:r>
              <a:rPr lang="ja-JP" altLang="en-US" sz="1138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、接し方に関すること</a:t>
            </a:r>
            <a:r>
              <a:rPr lang="ja-JP" altLang="en-US" sz="1138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が</a:t>
            </a:r>
            <a:r>
              <a:rPr lang="en-US" altLang="ja-JP" sz="1138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18.3%</a:t>
            </a:r>
            <a:r>
              <a:rPr lang="ja-JP" altLang="en-US" sz="1138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となっている。</a:t>
            </a:r>
            <a:endParaRPr lang="en-US" altLang="ja-JP" sz="1138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四角形: 角を丸くする 26">
            <a:extLst>
              <a:ext uri="{FF2B5EF4-FFF2-40B4-BE49-F238E27FC236}">
                <a16:creationId xmlns:a16="http://schemas.microsoft.com/office/drawing/2014/main" id="{54C79E66-5FA8-4DA9-A9B5-A32D03D12115}"/>
              </a:ext>
            </a:extLst>
          </p:cNvPr>
          <p:cNvSpPr/>
          <p:nvPr/>
        </p:nvSpPr>
        <p:spPr>
          <a:xfrm>
            <a:off x="5029216" y="3822025"/>
            <a:ext cx="4840506" cy="2684792"/>
          </a:xfrm>
          <a:prstGeom prst="roundRect">
            <a:avLst>
              <a:gd name="adj" fmla="val 3260"/>
            </a:avLst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F7932A5C-2E14-4844-A45D-AB87E4548D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0709" y="1429528"/>
            <a:ext cx="685467" cy="669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B85F610A-27E0-4B95-8119-7F99CEBBB6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5515" y="3724805"/>
            <a:ext cx="666286" cy="788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グループ化 8"/>
          <p:cNvGrpSpPr/>
          <p:nvPr/>
        </p:nvGrpSpPr>
        <p:grpSpPr>
          <a:xfrm>
            <a:off x="131690" y="4638886"/>
            <a:ext cx="4820781" cy="2106470"/>
            <a:chOff x="131690" y="4320834"/>
            <a:chExt cx="4820781" cy="2106470"/>
          </a:xfrm>
        </p:grpSpPr>
        <p:sp>
          <p:nvSpPr>
            <p:cNvPr id="7" name="正方形/長方形 6"/>
            <p:cNvSpPr/>
            <p:nvPr/>
          </p:nvSpPr>
          <p:spPr>
            <a:xfrm>
              <a:off x="164884" y="4413684"/>
              <a:ext cx="4787587" cy="201362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 sz="1463" dirty="0"/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305204" y="4320834"/>
              <a:ext cx="3298898" cy="32526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463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④ 切れ目のない回復支援体制の強化</a:t>
              </a:r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131690" y="4825115"/>
              <a:ext cx="4405380" cy="14720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2700"/>
                </a:lnSpc>
              </a:pPr>
              <a:r>
                <a:rPr lang="ja-JP" altLang="en-US" sz="1463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 〇 依存症関連機関連携会議・部会等の開催</a:t>
              </a:r>
              <a:endParaRPr lang="en-US" altLang="ja-JP" sz="1463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2700"/>
                </a:lnSpc>
              </a:pPr>
              <a:r>
                <a:rPr lang="ja-JP" altLang="en-US" sz="1463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 〇 事例検討会（保健所、こころ）</a:t>
              </a:r>
              <a:endParaRPr lang="en-US" altLang="ja-JP" sz="1463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2700"/>
                </a:lnSpc>
              </a:pPr>
              <a:r>
                <a:rPr lang="ja-JP" altLang="en-US" sz="1463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 〇 早期介入・回復継続支援事業</a:t>
              </a:r>
              <a:r>
                <a:rPr lang="en-US" altLang="ja-JP" sz="1463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(</a:t>
              </a:r>
              <a:r>
                <a:rPr lang="ja-JP" altLang="en-US" sz="1463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補助金事業）</a:t>
              </a:r>
              <a:endParaRPr lang="en-US" altLang="ja-JP" sz="1463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2700"/>
                </a:lnSpc>
              </a:pPr>
              <a:r>
                <a:rPr lang="ja-JP" altLang="en-US" sz="1463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 〇 </a:t>
              </a:r>
              <a:r>
                <a:rPr lang="en-US" altLang="ja-JP" sz="1463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OAC</a:t>
              </a:r>
              <a:r>
                <a:rPr lang="ja-JP" altLang="en-US" sz="1463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メーリングリストでの情報共有</a:t>
              </a:r>
              <a:endParaRPr lang="en-US" altLang="ja-JP" sz="1463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2700"/>
                </a:lnSpc>
              </a:pPr>
              <a:r>
                <a:rPr lang="ja-JP" altLang="en-US" sz="1463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 〇 </a:t>
              </a:r>
              <a:r>
                <a:rPr lang="en-US" altLang="ja-JP" sz="1463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OAC</a:t>
              </a:r>
              <a:r>
                <a:rPr lang="ja-JP" altLang="en-US" sz="1463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ミニフォーラムの開催</a:t>
              </a:r>
              <a:r>
                <a:rPr lang="ja-JP" altLang="en-US" sz="1463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（</a:t>
              </a:r>
              <a:r>
                <a:rPr lang="ja-JP" altLang="en-US" sz="1463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地域版</a:t>
              </a:r>
              <a:r>
                <a:rPr lang="ja-JP" altLang="en-US" sz="1463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）</a:t>
              </a:r>
              <a:endParaRPr lang="ja-JP" altLang="en-US" sz="1463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1032" name="Picture 8">
              <a:extLst>
                <a:ext uri="{FF2B5EF4-FFF2-40B4-BE49-F238E27FC236}">
                  <a16:creationId xmlns:a16="http://schemas.microsoft.com/office/drawing/2014/main" id="{EC749FF8-3F87-4077-B790-CF7A2B0775A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65174" y="5081527"/>
              <a:ext cx="871002" cy="8710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034" name="Picture 10">
            <a:extLst>
              <a:ext uri="{FF2B5EF4-FFF2-40B4-BE49-F238E27FC236}">
                <a16:creationId xmlns:a16="http://schemas.microsoft.com/office/drawing/2014/main" id="{2CD99747-B682-4AF1-91D6-8851C825E3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8658" y="1024313"/>
            <a:ext cx="889600" cy="812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F23DD6B9-28B6-4D59-92FA-4DE3BC8CACAC}"/>
              </a:ext>
            </a:extLst>
          </p:cNvPr>
          <p:cNvSpPr/>
          <p:nvPr/>
        </p:nvSpPr>
        <p:spPr>
          <a:xfrm>
            <a:off x="7813967" y="4237818"/>
            <a:ext cx="2029382" cy="1865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73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薬物相談窓口相談件数</a:t>
            </a:r>
            <a:r>
              <a:rPr lang="ja-JP" altLang="en-US" sz="73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調査より（</a:t>
            </a:r>
            <a:r>
              <a:rPr lang="ja-JP" altLang="en-US" sz="73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厚労省）</a:t>
            </a:r>
            <a:endParaRPr lang="en-US" altLang="ja-JP" sz="73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9041298" y="187093"/>
            <a:ext cx="579220" cy="26744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138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資料</a:t>
            </a:r>
            <a:r>
              <a:rPr lang="ja-JP" altLang="en-US" sz="1138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6004506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_PERSONNUM" val="100"/>
  <p:tag name="ARS_RESPONSE_KEYRANGE" val="1-10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KEYPADPARA_OPTIONMODE" val="0"/>
  <p:tag name="ARS_RESPONSEPARA_NAMEMODE" val="1"/>
  <p:tag name="ARS_RESPONSEPARA_CANVOTE" val="cvAll"/>
  <p:tag name="ARS_RESPONSETYPE" val="None"/>
  <p:tag name="ARS_KEYPADPARA_MODIFYMODE" val="0"/>
  <p:tag name="ARS_CHARTPARA_DATAFORMAT" val="ltNumberValue"/>
  <p:tag name="ARS_CHARTPARA_SHOWTIME" val="csStop"/>
  <p:tag name="ARS_CHARTPARA_DATAPERCENTBASE" val="crResponse"/>
  <p:tag name="ARS_CHARTPARA_RELATEMODE" val="crNone"/>
  <p:tag name="ARS_CHARTPARA_RELATESLIDE" val="0"/>
  <p:tag name="ARS_CHARTPARA_SHOW3D" val="0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412</Words>
  <Application>Microsoft Office PowerPoint</Application>
  <PresentationFormat>A4 210 x 297 mm</PresentationFormat>
  <Paragraphs>56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大阪府の薬物依存症に関する支援・事業について【令和４年度】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2023-03-02T06:12:53Z</dcterms:created>
  <dcterms:modified xsi:type="dcterms:W3CDTF">2023-03-02T06:13:31Z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