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handoutMasterIdLst>
    <p:handoutMasterId r:id="rId11"/>
  </p:handoutMasterIdLst>
  <p:sldIdLst>
    <p:sldId id="367" r:id="rId5"/>
    <p:sldId id="360" r:id="rId6"/>
    <p:sldId id="362" r:id="rId7"/>
    <p:sldId id="359" r:id="rId8"/>
    <p:sldId id="340" r:id="rId9"/>
  </p:sldIdLst>
  <p:sldSz cx="12801600" cy="9601200" type="A3"/>
  <p:notesSz cx="6807200" cy="9939338"/>
  <p:defaultTextStyle>
    <a:defPPr>
      <a:defRPr lang="ja-JP"/>
    </a:defPPr>
    <a:lvl1pPr marL="0" algn="l" defTabSz="1280047" rtl="0" eaLnBrk="1" latinLnBrk="0" hangingPunct="1">
      <a:defRPr kumimoji="1" sz="2500" kern="1200">
        <a:solidFill>
          <a:schemeClr val="tx1"/>
        </a:solidFill>
        <a:latin typeface="+mn-lt"/>
        <a:ea typeface="+mn-ea"/>
        <a:cs typeface="+mn-cs"/>
      </a:defRPr>
    </a:lvl1pPr>
    <a:lvl2pPr marL="640023" algn="l" defTabSz="1280047" rtl="0" eaLnBrk="1" latinLnBrk="0" hangingPunct="1">
      <a:defRPr kumimoji="1" sz="2500" kern="1200">
        <a:solidFill>
          <a:schemeClr val="tx1"/>
        </a:solidFill>
        <a:latin typeface="+mn-lt"/>
        <a:ea typeface="+mn-ea"/>
        <a:cs typeface="+mn-cs"/>
      </a:defRPr>
    </a:lvl2pPr>
    <a:lvl3pPr marL="1280047" algn="l" defTabSz="1280047" rtl="0" eaLnBrk="1" latinLnBrk="0" hangingPunct="1">
      <a:defRPr kumimoji="1" sz="2500" kern="1200">
        <a:solidFill>
          <a:schemeClr val="tx1"/>
        </a:solidFill>
        <a:latin typeface="+mn-lt"/>
        <a:ea typeface="+mn-ea"/>
        <a:cs typeface="+mn-cs"/>
      </a:defRPr>
    </a:lvl3pPr>
    <a:lvl4pPr marL="1920071" algn="l" defTabSz="1280047" rtl="0" eaLnBrk="1" latinLnBrk="0" hangingPunct="1">
      <a:defRPr kumimoji="1" sz="2500" kern="1200">
        <a:solidFill>
          <a:schemeClr val="tx1"/>
        </a:solidFill>
        <a:latin typeface="+mn-lt"/>
        <a:ea typeface="+mn-ea"/>
        <a:cs typeface="+mn-cs"/>
      </a:defRPr>
    </a:lvl4pPr>
    <a:lvl5pPr marL="2560095" algn="l" defTabSz="1280047" rtl="0" eaLnBrk="1" latinLnBrk="0" hangingPunct="1">
      <a:defRPr kumimoji="1" sz="2500" kern="1200">
        <a:solidFill>
          <a:schemeClr val="tx1"/>
        </a:solidFill>
        <a:latin typeface="+mn-lt"/>
        <a:ea typeface="+mn-ea"/>
        <a:cs typeface="+mn-cs"/>
      </a:defRPr>
    </a:lvl5pPr>
    <a:lvl6pPr marL="3200118" algn="l" defTabSz="1280047" rtl="0" eaLnBrk="1" latinLnBrk="0" hangingPunct="1">
      <a:defRPr kumimoji="1" sz="2500" kern="1200">
        <a:solidFill>
          <a:schemeClr val="tx1"/>
        </a:solidFill>
        <a:latin typeface="+mn-lt"/>
        <a:ea typeface="+mn-ea"/>
        <a:cs typeface="+mn-cs"/>
      </a:defRPr>
    </a:lvl6pPr>
    <a:lvl7pPr marL="3840142" algn="l" defTabSz="1280047" rtl="0" eaLnBrk="1" latinLnBrk="0" hangingPunct="1">
      <a:defRPr kumimoji="1" sz="2500" kern="1200">
        <a:solidFill>
          <a:schemeClr val="tx1"/>
        </a:solidFill>
        <a:latin typeface="+mn-lt"/>
        <a:ea typeface="+mn-ea"/>
        <a:cs typeface="+mn-cs"/>
      </a:defRPr>
    </a:lvl7pPr>
    <a:lvl8pPr marL="4480166" algn="l" defTabSz="1280047" rtl="0" eaLnBrk="1" latinLnBrk="0" hangingPunct="1">
      <a:defRPr kumimoji="1" sz="2500" kern="1200">
        <a:solidFill>
          <a:schemeClr val="tx1"/>
        </a:solidFill>
        <a:latin typeface="+mn-lt"/>
        <a:ea typeface="+mn-ea"/>
        <a:cs typeface="+mn-cs"/>
      </a:defRPr>
    </a:lvl8pPr>
    <a:lvl9pPr marL="5120189" algn="l" defTabSz="1280047"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0000FF"/>
    <a:srgbClr val="FCB2F8"/>
    <a:srgbClr val="FFFFFF"/>
    <a:srgbClr val="FF0066"/>
    <a:srgbClr val="DDDDDD"/>
    <a:srgbClr val="0066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43" autoAdjust="0"/>
    <p:restoredTop sz="97112" autoAdjust="0"/>
  </p:normalViewPr>
  <p:slideViewPr>
    <p:cSldViewPr>
      <p:cViewPr varScale="1">
        <p:scale>
          <a:sx n="49" d="100"/>
          <a:sy n="49" d="100"/>
        </p:scale>
        <p:origin x="-1206" y="-84"/>
      </p:cViewPr>
      <p:guideLst>
        <p:guide orient="horz" pos="3024"/>
        <p:guide pos="4032"/>
      </p:guideLst>
    </p:cSldViewPr>
  </p:slideViewPr>
  <p:outlineViewPr>
    <p:cViewPr>
      <p:scale>
        <a:sx n="33" d="100"/>
        <a:sy n="33" d="100"/>
      </p:scale>
      <p:origin x="0" y="0"/>
    </p:cViewPr>
  </p:outlineViewPr>
  <p:notesTextViewPr>
    <p:cViewPr>
      <p:scale>
        <a:sx n="1" d="1"/>
        <a:sy n="1" d="1"/>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3B72F7-EA3E-4188-9B02-E87E8847C950}"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kumimoji="1" lang="ja-JP" altLang="en-US"/>
        </a:p>
      </dgm:t>
    </dgm:pt>
    <dgm:pt modelId="{7DB9F4F4-20AC-4398-87CC-0A8FF43364CB}">
      <dgm:prSet phldrT="[テキスト]" custT="1"/>
      <dgm:spPr>
        <a:solidFill>
          <a:schemeClr val="accent5">
            <a:lumMod val="75000"/>
          </a:schemeClr>
        </a:solidFill>
      </dgm:spPr>
      <dgm:t>
        <a:bodyPr/>
        <a:lstStyle/>
        <a:p>
          <a:r>
            <a:rPr kumimoji="1" lang="ja-JP" altLang="en-US" sz="2000" dirty="0" smtClean="0">
              <a:solidFill>
                <a:schemeClr val="bg1"/>
              </a:solidFill>
              <a:latin typeface="HGPｺﾞｼｯｸE" pitchFamily="50" charset="-128"/>
              <a:ea typeface="HGPｺﾞｼｯｸE" pitchFamily="50" charset="-128"/>
            </a:rPr>
            <a:t>啓発</a:t>
          </a:r>
          <a:endParaRPr kumimoji="1" lang="ja-JP" altLang="en-US" sz="2000" dirty="0">
            <a:solidFill>
              <a:schemeClr val="bg1"/>
            </a:solidFill>
            <a:latin typeface="HGPｺﾞｼｯｸE" pitchFamily="50" charset="-128"/>
            <a:ea typeface="HGPｺﾞｼｯｸE" pitchFamily="50" charset="-128"/>
          </a:endParaRPr>
        </a:p>
      </dgm:t>
    </dgm:pt>
    <dgm:pt modelId="{F4363D69-29AF-4A6B-A509-19B191EB78BB}" type="parTrans" cxnId="{CD06A4C6-38F0-438E-91F7-E273D5795434}">
      <dgm:prSet custT="1"/>
      <dgm:spPr/>
      <dgm:t>
        <a:bodyPr/>
        <a:lstStyle/>
        <a:p>
          <a:endParaRPr kumimoji="1" lang="ja-JP" altLang="en-US" sz="2000">
            <a:latin typeface="HGPｺﾞｼｯｸE" pitchFamily="50" charset="-128"/>
            <a:ea typeface="HGPｺﾞｼｯｸE" pitchFamily="50" charset="-128"/>
          </a:endParaRPr>
        </a:p>
      </dgm:t>
    </dgm:pt>
    <dgm:pt modelId="{C9C839CB-A737-4207-946B-D95D00E81ADD}" type="sibTrans" cxnId="{CD06A4C6-38F0-438E-91F7-E273D5795434}">
      <dgm:prSet/>
      <dgm:spPr/>
      <dgm:t>
        <a:bodyPr/>
        <a:lstStyle/>
        <a:p>
          <a:endParaRPr kumimoji="1" lang="ja-JP" altLang="en-US" sz="2000"/>
        </a:p>
      </dgm:t>
    </dgm:pt>
    <dgm:pt modelId="{71DA3692-8400-44E5-8D8E-9A0E958F3344}">
      <dgm:prSet phldrT="[テキスト]" custT="1"/>
      <dgm:spPr>
        <a:solidFill>
          <a:schemeClr val="accent5">
            <a:lumMod val="75000"/>
          </a:schemeClr>
        </a:solidFill>
      </dgm:spPr>
      <dgm:t>
        <a:bodyPr/>
        <a:lstStyle/>
        <a:p>
          <a:r>
            <a:rPr lang="ja-JP" altLang="en-US" sz="2000" dirty="0" smtClean="0">
              <a:solidFill>
                <a:schemeClr val="bg1"/>
              </a:solidFill>
              <a:latin typeface="HGPｺﾞｼｯｸE" pitchFamily="50" charset="-128"/>
              <a:ea typeface="HGPｺﾞｼｯｸE" pitchFamily="50" charset="-128"/>
            </a:rPr>
            <a:t>社会環境整備</a:t>
          </a:r>
          <a:endParaRPr kumimoji="1" lang="ja-JP" altLang="en-US" sz="2000" b="1" dirty="0">
            <a:solidFill>
              <a:schemeClr val="bg1"/>
            </a:solidFill>
            <a:latin typeface="HGPｺﾞｼｯｸE" pitchFamily="50" charset="-128"/>
            <a:ea typeface="HGPｺﾞｼｯｸE" pitchFamily="50" charset="-128"/>
          </a:endParaRPr>
        </a:p>
      </dgm:t>
    </dgm:pt>
    <dgm:pt modelId="{032B4F6D-EF08-4937-AC77-089167BF5097}" type="parTrans" cxnId="{1158A2D5-7C66-44D9-A793-54ED9726FEB1}">
      <dgm:prSet custT="1"/>
      <dgm:spPr/>
      <dgm:t>
        <a:bodyPr/>
        <a:lstStyle/>
        <a:p>
          <a:endParaRPr kumimoji="1" lang="ja-JP" altLang="en-US" sz="2000">
            <a:latin typeface="HGPｺﾞｼｯｸE" pitchFamily="50" charset="-128"/>
            <a:ea typeface="HGPｺﾞｼｯｸE" pitchFamily="50" charset="-128"/>
          </a:endParaRPr>
        </a:p>
      </dgm:t>
    </dgm:pt>
    <dgm:pt modelId="{C253C31F-82D9-438D-BB7F-225077F8C998}" type="sibTrans" cxnId="{1158A2D5-7C66-44D9-A793-54ED9726FEB1}">
      <dgm:prSet/>
      <dgm:spPr/>
      <dgm:t>
        <a:bodyPr/>
        <a:lstStyle/>
        <a:p>
          <a:endParaRPr kumimoji="1" lang="ja-JP" altLang="en-US" sz="2000"/>
        </a:p>
      </dgm:t>
    </dgm:pt>
    <dgm:pt modelId="{76D83C4A-6ACF-444D-A430-45F23631EFE2}">
      <dgm:prSet phldrT="[テキスト]" custT="1"/>
      <dgm:spPr/>
      <dgm:t>
        <a:bodyPr/>
        <a:lstStyle/>
        <a:p>
          <a:r>
            <a:rPr kumimoji="1" lang="ja-JP" altLang="en-US" sz="2000" dirty="0" smtClean="0">
              <a:latin typeface="HGPｺﾞｼｯｸE" pitchFamily="50" charset="-128"/>
              <a:ea typeface="HGPｺﾞｼｯｸE" pitchFamily="50" charset="-128"/>
            </a:rPr>
            <a:t>高血圧</a:t>
          </a:r>
          <a:r>
            <a:rPr kumimoji="1" lang="en-US" altLang="ja-JP" sz="2000" dirty="0" smtClean="0">
              <a:latin typeface="HGPｺﾞｼｯｸE" pitchFamily="50" charset="-128"/>
              <a:ea typeface="HGPｺﾞｼｯｸE" pitchFamily="50" charset="-128"/>
            </a:rPr>
            <a:t/>
          </a:r>
          <a:br>
            <a:rPr kumimoji="1" lang="en-US" altLang="ja-JP" sz="2000" dirty="0" smtClean="0">
              <a:latin typeface="HGPｺﾞｼｯｸE" pitchFamily="50" charset="-128"/>
              <a:ea typeface="HGPｺﾞｼｯｸE" pitchFamily="50" charset="-128"/>
            </a:rPr>
          </a:br>
          <a:r>
            <a:rPr kumimoji="1" lang="ja-JP" altLang="en-US" sz="2000" dirty="0" smtClean="0">
              <a:latin typeface="HGPｺﾞｼｯｸE" pitchFamily="50" charset="-128"/>
              <a:ea typeface="HGPｺﾞｼｯｸE" pitchFamily="50" charset="-128"/>
            </a:rPr>
            <a:t>対策</a:t>
          </a:r>
          <a:endParaRPr kumimoji="1" lang="ja-JP" altLang="en-US" sz="2000" dirty="0">
            <a:latin typeface="HGPｺﾞｼｯｸE" pitchFamily="50" charset="-128"/>
            <a:ea typeface="HGPｺﾞｼｯｸE" pitchFamily="50" charset="-128"/>
          </a:endParaRPr>
        </a:p>
      </dgm:t>
    </dgm:pt>
    <dgm:pt modelId="{E20E52D6-9416-419F-B26B-1AA026D0D593}" type="sibTrans" cxnId="{A8C9F58F-3B9E-4015-A0E5-BBA51731A81B}">
      <dgm:prSet/>
      <dgm:spPr/>
      <dgm:t>
        <a:bodyPr/>
        <a:lstStyle/>
        <a:p>
          <a:endParaRPr kumimoji="1" lang="ja-JP" altLang="en-US" sz="2000"/>
        </a:p>
      </dgm:t>
    </dgm:pt>
    <dgm:pt modelId="{99E7C0E1-4374-4E09-8880-BF2E60E92552}" type="parTrans" cxnId="{A8C9F58F-3B9E-4015-A0E5-BBA51731A81B}">
      <dgm:prSet/>
      <dgm:spPr/>
      <dgm:t>
        <a:bodyPr/>
        <a:lstStyle/>
        <a:p>
          <a:endParaRPr kumimoji="1" lang="ja-JP" altLang="en-US" sz="2000"/>
        </a:p>
      </dgm:t>
    </dgm:pt>
    <dgm:pt modelId="{39BC5971-5EBA-4A03-AA82-A98827AD0C13}">
      <dgm:prSet custT="1"/>
      <dgm:spPr>
        <a:solidFill>
          <a:schemeClr val="accent5">
            <a:lumMod val="75000"/>
          </a:schemeClr>
        </a:solidFill>
      </dgm:spPr>
      <dgm:t>
        <a:bodyPr/>
        <a:lstStyle/>
        <a:p>
          <a:r>
            <a:rPr kumimoji="1" lang="ja-JP" altLang="en-US" sz="2000" dirty="0" smtClean="0">
              <a:solidFill>
                <a:schemeClr val="bg1"/>
              </a:solidFill>
              <a:latin typeface="HGPｺﾞｼｯｸE" pitchFamily="50" charset="-128"/>
              <a:ea typeface="HGPｺﾞｼｯｸE" pitchFamily="50" charset="-128"/>
            </a:rPr>
            <a:t>発症予防</a:t>
          </a:r>
          <a:endParaRPr kumimoji="1" lang="en-US" altLang="ja-JP" sz="2000" dirty="0" smtClean="0">
            <a:solidFill>
              <a:schemeClr val="bg1"/>
            </a:solidFill>
            <a:latin typeface="HGPｺﾞｼｯｸE" pitchFamily="50" charset="-128"/>
            <a:ea typeface="HGPｺﾞｼｯｸE" pitchFamily="50" charset="-128"/>
          </a:endParaRPr>
        </a:p>
      </dgm:t>
    </dgm:pt>
    <dgm:pt modelId="{8BBC4F8B-F227-4100-93F0-B25CE62ECAD0}" type="parTrans" cxnId="{5BB2DDDC-B075-47D5-865C-682981162BDA}">
      <dgm:prSet custT="1"/>
      <dgm:spPr/>
      <dgm:t>
        <a:bodyPr/>
        <a:lstStyle/>
        <a:p>
          <a:endParaRPr kumimoji="1" lang="ja-JP" altLang="en-US" sz="2000"/>
        </a:p>
      </dgm:t>
    </dgm:pt>
    <dgm:pt modelId="{FD22F163-9A42-45AC-A59F-A431894F79D6}" type="sibTrans" cxnId="{5BB2DDDC-B075-47D5-865C-682981162BDA}">
      <dgm:prSet/>
      <dgm:spPr/>
      <dgm:t>
        <a:bodyPr/>
        <a:lstStyle/>
        <a:p>
          <a:endParaRPr kumimoji="1" lang="ja-JP" altLang="en-US" sz="2000"/>
        </a:p>
      </dgm:t>
    </dgm:pt>
    <dgm:pt modelId="{CED1A6A5-1AB1-4C25-B501-81C42767286C}">
      <dgm:prSet custT="1"/>
      <dgm:spPr>
        <a:solidFill>
          <a:schemeClr val="accent5">
            <a:lumMod val="75000"/>
          </a:schemeClr>
        </a:solidFill>
      </dgm:spPr>
      <dgm:t>
        <a:bodyPr/>
        <a:lstStyle/>
        <a:p>
          <a:r>
            <a:rPr kumimoji="1" lang="ja-JP" altLang="en-US" sz="2000" b="0" dirty="0" smtClean="0">
              <a:solidFill>
                <a:schemeClr val="bg1"/>
              </a:solidFill>
              <a:latin typeface="HGPｺﾞｼｯｸE" pitchFamily="50" charset="-128"/>
              <a:ea typeface="HGPｺﾞｼｯｸE" pitchFamily="50" charset="-128"/>
            </a:rPr>
            <a:t>関係団体と連携した環境の整備</a:t>
          </a:r>
          <a:endParaRPr kumimoji="1" lang="ja-JP" altLang="en-US" sz="2000" b="0" dirty="0">
            <a:solidFill>
              <a:schemeClr val="bg1"/>
            </a:solidFill>
            <a:latin typeface="HGPｺﾞｼｯｸE" pitchFamily="50" charset="-128"/>
            <a:ea typeface="HGPｺﾞｼｯｸE" pitchFamily="50" charset="-128"/>
          </a:endParaRPr>
        </a:p>
      </dgm:t>
    </dgm:pt>
    <dgm:pt modelId="{4E5907B6-EDAA-4593-8543-1F1630E15668}" type="parTrans" cxnId="{E7546D68-6A11-4063-844B-FB6E4118991A}">
      <dgm:prSet custT="1"/>
      <dgm:spPr/>
      <dgm:t>
        <a:bodyPr/>
        <a:lstStyle/>
        <a:p>
          <a:endParaRPr kumimoji="1" lang="ja-JP" altLang="en-US" sz="2000"/>
        </a:p>
      </dgm:t>
    </dgm:pt>
    <dgm:pt modelId="{6DE97870-791C-4F5C-8F48-B08DF5B1D4BF}" type="sibTrans" cxnId="{E7546D68-6A11-4063-844B-FB6E4118991A}">
      <dgm:prSet/>
      <dgm:spPr/>
      <dgm:t>
        <a:bodyPr/>
        <a:lstStyle/>
        <a:p>
          <a:endParaRPr kumimoji="1" lang="ja-JP" altLang="en-US" sz="2000"/>
        </a:p>
      </dgm:t>
    </dgm:pt>
    <dgm:pt modelId="{EA5FBBD5-8A95-4C6A-A5A9-88792F381786}">
      <dgm:prSet phldrT="[テキスト]" custT="1"/>
      <dgm:spPr>
        <a:solidFill>
          <a:schemeClr val="accent5">
            <a:lumMod val="75000"/>
          </a:schemeClr>
        </a:solidFill>
      </dgm:spPr>
      <dgm:t>
        <a:bodyPr/>
        <a:lstStyle/>
        <a:p>
          <a:pPr algn="l"/>
          <a:r>
            <a:rPr kumimoji="1" lang="ja-JP" altLang="en-US" sz="2000" b="0" dirty="0" smtClean="0">
              <a:solidFill>
                <a:schemeClr val="bg1"/>
              </a:solidFill>
              <a:latin typeface="HGPｺﾞｼｯｸE" pitchFamily="50" charset="-128"/>
              <a:ea typeface="HGPｺﾞｼｯｸE" pitchFamily="50" charset="-128"/>
            </a:rPr>
            <a:t>　市町村における健康増進・食育推進等計画策定支援</a:t>
          </a:r>
          <a:endParaRPr kumimoji="1" lang="en-US" altLang="ja-JP" sz="2000" b="1" dirty="0" smtClean="0">
            <a:solidFill>
              <a:schemeClr val="bg1"/>
            </a:solidFill>
            <a:latin typeface="HGPｺﾞｼｯｸE" pitchFamily="50" charset="-128"/>
            <a:ea typeface="HGPｺﾞｼｯｸE" pitchFamily="50" charset="-128"/>
          </a:endParaRPr>
        </a:p>
      </dgm:t>
    </dgm:pt>
    <dgm:pt modelId="{16F67C20-D801-4DE5-9240-DE92A62CB50F}" type="parTrans" cxnId="{9E7F4A42-1DB3-473F-AFED-20CEB57B54DA}">
      <dgm:prSet custT="1"/>
      <dgm:spPr/>
      <dgm:t>
        <a:bodyPr/>
        <a:lstStyle/>
        <a:p>
          <a:endParaRPr kumimoji="1" lang="ja-JP" altLang="en-US" sz="2000"/>
        </a:p>
      </dgm:t>
    </dgm:pt>
    <dgm:pt modelId="{BE9A6F07-377B-4DA7-A4D2-72AF44352B8E}" type="sibTrans" cxnId="{9E7F4A42-1DB3-473F-AFED-20CEB57B54DA}">
      <dgm:prSet/>
      <dgm:spPr/>
      <dgm:t>
        <a:bodyPr/>
        <a:lstStyle/>
        <a:p>
          <a:endParaRPr kumimoji="1" lang="ja-JP" altLang="en-US" sz="2000"/>
        </a:p>
      </dgm:t>
    </dgm:pt>
    <dgm:pt modelId="{ACE956A7-081C-4A21-90A6-B8F808DC5400}">
      <dgm:prSet custT="1"/>
      <dgm:spPr>
        <a:solidFill>
          <a:schemeClr val="accent5">
            <a:lumMod val="75000"/>
          </a:schemeClr>
        </a:solidFill>
      </dgm:spPr>
      <dgm:t>
        <a:bodyPr/>
        <a:lstStyle/>
        <a:p>
          <a:r>
            <a:rPr kumimoji="1" lang="ja-JP" altLang="en-US" sz="2000" b="0" dirty="0" smtClean="0">
              <a:solidFill>
                <a:schemeClr val="bg1"/>
              </a:solidFill>
              <a:latin typeface="HGPｺﾞｼｯｸE" pitchFamily="50" charset="-128"/>
              <a:ea typeface="HGPｺﾞｼｯｸE" pitchFamily="50" charset="-128"/>
            </a:rPr>
            <a:t>予防</a:t>
          </a:r>
          <a:endParaRPr kumimoji="1" lang="ja-JP" altLang="en-US" sz="2000" b="0" dirty="0">
            <a:solidFill>
              <a:schemeClr val="bg1"/>
            </a:solidFill>
            <a:latin typeface="HGPｺﾞｼｯｸE" pitchFamily="50" charset="-128"/>
            <a:ea typeface="HGPｺﾞｼｯｸE" pitchFamily="50" charset="-128"/>
          </a:endParaRPr>
        </a:p>
      </dgm:t>
    </dgm:pt>
    <dgm:pt modelId="{C333F3FB-344B-4CA1-8384-945E4515061B}" type="sibTrans" cxnId="{2ACAD295-CB1E-4B08-A958-25CE2FD2BF9F}">
      <dgm:prSet/>
      <dgm:spPr/>
      <dgm:t>
        <a:bodyPr/>
        <a:lstStyle/>
        <a:p>
          <a:endParaRPr kumimoji="1" lang="ja-JP" altLang="en-US" sz="2000"/>
        </a:p>
      </dgm:t>
    </dgm:pt>
    <dgm:pt modelId="{DA2818AC-F43E-4434-A5A4-2B57B3EEA0E2}" type="parTrans" cxnId="{2ACAD295-CB1E-4B08-A958-25CE2FD2BF9F}">
      <dgm:prSet custT="1"/>
      <dgm:spPr/>
      <dgm:t>
        <a:bodyPr/>
        <a:lstStyle/>
        <a:p>
          <a:endParaRPr kumimoji="1" lang="ja-JP" altLang="en-US" sz="2000">
            <a:latin typeface="HGPｺﾞｼｯｸE" pitchFamily="50" charset="-128"/>
            <a:ea typeface="HGPｺﾞｼｯｸE" pitchFamily="50" charset="-128"/>
          </a:endParaRPr>
        </a:p>
      </dgm:t>
    </dgm:pt>
    <dgm:pt modelId="{0783466C-2FAD-4717-8424-3CF3954F0509}">
      <dgm:prSet custT="1"/>
      <dgm:spPr>
        <a:solidFill>
          <a:schemeClr val="accent5">
            <a:lumMod val="75000"/>
          </a:schemeClr>
        </a:solidFill>
      </dgm:spPr>
      <dgm:t>
        <a:bodyPr/>
        <a:lstStyle/>
        <a:p>
          <a:r>
            <a:rPr kumimoji="1" lang="ja-JP" altLang="en-US" sz="2000" b="0" dirty="0" smtClean="0">
              <a:solidFill>
                <a:schemeClr val="bg1"/>
              </a:solidFill>
              <a:latin typeface="HGPｺﾞｼｯｸE" pitchFamily="50" charset="-128"/>
              <a:ea typeface="HGPｺﾞｼｯｸE" pitchFamily="50" charset="-128"/>
            </a:rPr>
            <a:t>指導者育成</a:t>
          </a:r>
          <a:endParaRPr kumimoji="1" lang="ja-JP" altLang="en-US" sz="2000" b="1" dirty="0">
            <a:solidFill>
              <a:schemeClr val="bg1"/>
            </a:solidFill>
            <a:latin typeface="HGPｺﾞｼｯｸE" pitchFamily="50" charset="-128"/>
            <a:ea typeface="HGPｺﾞｼｯｸE" pitchFamily="50" charset="-128"/>
          </a:endParaRPr>
        </a:p>
      </dgm:t>
    </dgm:pt>
    <dgm:pt modelId="{FC4EF1CD-6999-4B44-AB35-115CBAE0F765}" type="parTrans" cxnId="{C4A254A9-2157-4873-BEEF-6C94947C2876}">
      <dgm:prSet custT="1"/>
      <dgm:spPr/>
      <dgm:t>
        <a:bodyPr/>
        <a:lstStyle/>
        <a:p>
          <a:endParaRPr kumimoji="1" lang="ja-JP" altLang="en-US" sz="2000"/>
        </a:p>
      </dgm:t>
    </dgm:pt>
    <dgm:pt modelId="{DE9E5FC9-5448-44CC-BE96-86252D500934}" type="sibTrans" cxnId="{C4A254A9-2157-4873-BEEF-6C94947C2876}">
      <dgm:prSet/>
      <dgm:spPr/>
      <dgm:t>
        <a:bodyPr/>
        <a:lstStyle/>
        <a:p>
          <a:endParaRPr kumimoji="1" lang="ja-JP" altLang="en-US" sz="2000"/>
        </a:p>
      </dgm:t>
    </dgm:pt>
    <dgm:pt modelId="{A41E6B68-0E0F-4D64-A017-2071F4410E64}">
      <dgm:prSet custT="1"/>
      <dgm:spPr>
        <a:solidFill>
          <a:schemeClr val="accent5">
            <a:lumMod val="75000"/>
          </a:schemeClr>
        </a:solidFill>
      </dgm:spPr>
      <dgm:t>
        <a:bodyPr/>
        <a:lstStyle/>
        <a:p>
          <a:r>
            <a:rPr kumimoji="1" lang="ja-JP" altLang="en-US" sz="2000" dirty="0" smtClean="0">
              <a:solidFill>
                <a:schemeClr val="bg1"/>
              </a:solidFill>
              <a:latin typeface="HGPｺﾞｼｯｸE" pitchFamily="50" charset="-128"/>
              <a:ea typeface="HGPｺﾞｼｯｸE" pitchFamily="50" charset="-128"/>
            </a:rPr>
            <a:t>重症化予防</a:t>
          </a:r>
          <a:endParaRPr kumimoji="1" lang="en-US" altLang="ja-JP" sz="2000" dirty="0" smtClean="0">
            <a:solidFill>
              <a:schemeClr val="bg1"/>
            </a:solidFill>
            <a:latin typeface="HGPｺﾞｼｯｸE" pitchFamily="50" charset="-128"/>
            <a:ea typeface="HGPｺﾞｼｯｸE" pitchFamily="50" charset="-128"/>
          </a:endParaRPr>
        </a:p>
      </dgm:t>
    </dgm:pt>
    <dgm:pt modelId="{75F1FCFB-6954-43DB-9E91-FA5A343C6DE1}" type="parTrans" cxnId="{C54E369B-97E8-42EA-ABFD-3F4141D658BD}">
      <dgm:prSet custT="1"/>
      <dgm:spPr/>
      <dgm:t>
        <a:bodyPr/>
        <a:lstStyle/>
        <a:p>
          <a:endParaRPr kumimoji="1" lang="ja-JP" altLang="en-US" sz="2000"/>
        </a:p>
      </dgm:t>
    </dgm:pt>
    <dgm:pt modelId="{5234C1F6-0F6D-4FC1-8C3D-B6221A092C84}" type="sibTrans" cxnId="{C54E369B-97E8-42EA-ABFD-3F4141D658BD}">
      <dgm:prSet/>
      <dgm:spPr/>
      <dgm:t>
        <a:bodyPr/>
        <a:lstStyle/>
        <a:p>
          <a:endParaRPr kumimoji="1" lang="ja-JP" altLang="en-US" sz="2000"/>
        </a:p>
      </dgm:t>
    </dgm:pt>
    <dgm:pt modelId="{7CE8918B-088F-46DF-849E-333031C40DE3}">
      <dgm:prSet custT="1"/>
      <dgm:spPr>
        <a:solidFill>
          <a:schemeClr val="accent5">
            <a:lumMod val="75000"/>
          </a:schemeClr>
        </a:solidFill>
      </dgm:spPr>
      <dgm:t>
        <a:bodyPr/>
        <a:lstStyle/>
        <a:p>
          <a:r>
            <a:rPr kumimoji="1" lang="ja-JP" altLang="en-US" sz="2000" dirty="0" smtClean="0">
              <a:solidFill>
                <a:schemeClr val="bg1"/>
              </a:solidFill>
              <a:latin typeface="HGSｺﾞｼｯｸE" pitchFamily="50" charset="-128"/>
              <a:ea typeface="HGSｺﾞｼｯｸE" pitchFamily="50" charset="-128"/>
            </a:rPr>
            <a:t>健診の活用</a:t>
          </a:r>
          <a:endParaRPr kumimoji="1" lang="ja-JP" altLang="en-US" sz="2000" dirty="0">
            <a:solidFill>
              <a:schemeClr val="bg1"/>
            </a:solidFill>
            <a:latin typeface="HGSｺﾞｼｯｸE" pitchFamily="50" charset="-128"/>
            <a:ea typeface="HGSｺﾞｼｯｸE" pitchFamily="50" charset="-128"/>
          </a:endParaRPr>
        </a:p>
      </dgm:t>
    </dgm:pt>
    <dgm:pt modelId="{9C1992B4-F590-458A-90DA-6FC8D071E7E8}" type="parTrans" cxnId="{7D1A7B4C-9308-4C0C-BF9C-D627013AFDB9}">
      <dgm:prSet custT="1"/>
      <dgm:spPr/>
      <dgm:t>
        <a:bodyPr/>
        <a:lstStyle/>
        <a:p>
          <a:endParaRPr kumimoji="1" lang="ja-JP" altLang="en-US" sz="2000"/>
        </a:p>
      </dgm:t>
    </dgm:pt>
    <dgm:pt modelId="{A41F5464-197E-4176-972D-C2A0F8D935A5}" type="sibTrans" cxnId="{7D1A7B4C-9308-4C0C-BF9C-D627013AFDB9}">
      <dgm:prSet/>
      <dgm:spPr/>
      <dgm:t>
        <a:bodyPr/>
        <a:lstStyle/>
        <a:p>
          <a:endParaRPr kumimoji="1" lang="ja-JP" altLang="en-US" sz="2000"/>
        </a:p>
      </dgm:t>
    </dgm:pt>
    <dgm:pt modelId="{98F66D04-110A-4F07-AAD9-28489040B04E}">
      <dgm:prSet custT="1"/>
      <dgm:spPr>
        <a:solidFill>
          <a:schemeClr val="accent5">
            <a:lumMod val="20000"/>
            <a:lumOff val="80000"/>
          </a:schemeClr>
        </a:solidFill>
      </dgm:spPr>
      <dgm:t>
        <a:bodyPr/>
        <a:lstStyle/>
        <a:p>
          <a:pPr algn="l"/>
          <a:r>
            <a:rPr kumimoji="1" lang="ja-JP" altLang="en-US" sz="2000" dirty="0" smtClean="0">
              <a:solidFill>
                <a:schemeClr val="tx1"/>
              </a:solidFill>
              <a:latin typeface="HGSｺﾞｼｯｸE" pitchFamily="50" charset="-128"/>
              <a:ea typeface="HGSｺﾞｼｯｸE" pitchFamily="50" charset="-128"/>
            </a:rPr>
            <a:t>健診未受診者への受診勧奨</a:t>
          </a:r>
          <a:endParaRPr kumimoji="1" lang="ja-JP" altLang="en-US" sz="2000" dirty="0">
            <a:solidFill>
              <a:schemeClr val="tx1"/>
            </a:solidFill>
            <a:latin typeface="HGSｺﾞｼｯｸE" pitchFamily="50" charset="-128"/>
            <a:ea typeface="HGSｺﾞｼｯｸE" pitchFamily="50" charset="-128"/>
          </a:endParaRPr>
        </a:p>
      </dgm:t>
    </dgm:pt>
    <dgm:pt modelId="{AEAB1FCE-52F9-4AF0-80DE-E01B644E1B3D}" type="parTrans" cxnId="{2210222C-7B86-44DE-9A5D-45721B6B39F4}">
      <dgm:prSet custT="1"/>
      <dgm:spPr/>
      <dgm:t>
        <a:bodyPr/>
        <a:lstStyle/>
        <a:p>
          <a:endParaRPr kumimoji="1" lang="ja-JP" altLang="en-US" sz="2000"/>
        </a:p>
      </dgm:t>
    </dgm:pt>
    <dgm:pt modelId="{49B66C56-5188-46B9-8A49-D59CCE0881DC}" type="sibTrans" cxnId="{2210222C-7B86-44DE-9A5D-45721B6B39F4}">
      <dgm:prSet/>
      <dgm:spPr/>
      <dgm:t>
        <a:bodyPr/>
        <a:lstStyle/>
        <a:p>
          <a:endParaRPr kumimoji="1" lang="ja-JP" altLang="en-US" sz="2000"/>
        </a:p>
      </dgm:t>
    </dgm:pt>
    <dgm:pt modelId="{AE8C3E20-EBA8-453D-9904-66121AFC2016}">
      <dgm:prSet custT="1"/>
      <dgm:spPr>
        <a:solidFill>
          <a:schemeClr val="accent5">
            <a:lumMod val="20000"/>
            <a:lumOff val="80000"/>
          </a:schemeClr>
        </a:solidFill>
      </dgm:spPr>
      <dgm:t>
        <a:bodyPr/>
        <a:lstStyle/>
        <a:p>
          <a:r>
            <a:rPr kumimoji="1" lang="ja-JP" altLang="en-US" sz="2000" dirty="0" smtClean="0">
              <a:solidFill>
                <a:schemeClr val="tx1"/>
              </a:solidFill>
              <a:latin typeface="HGSｺﾞｼｯｸE" pitchFamily="50" charset="-128"/>
              <a:ea typeface="HGSｺﾞｼｯｸE" pitchFamily="50" charset="-128"/>
            </a:rPr>
            <a:t>保健指導の充実</a:t>
          </a:r>
          <a:endParaRPr kumimoji="1" lang="ja-JP" altLang="en-US" sz="2000" dirty="0">
            <a:solidFill>
              <a:schemeClr val="tx1"/>
            </a:solidFill>
            <a:latin typeface="HGSｺﾞｼｯｸE" pitchFamily="50" charset="-128"/>
            <a:ea typeface="HGSｺﾞｼｯｸE" pitchFamily="50" charset="-128"/>
          </a:endParaRPr>
        </a:p>
      </dgm:t>
    </dgm:pt>
    <dgm:pt modelId="{8346A792-C6A5-4636-90B6-3FF6B36D284D}" type="parTrans" cxnId="{A70B5D33-8627-431D-BD7B-7D6D9D9F6CD8}">
      <dgm:prSet custT="1"/>
      <dgm:spPr/>
      <dgm:t>
        <a:bodyPr/>
        <a:lstStyle/>
        <a:p>
          <a:endParaRPr kumimoji="1" lang="ja-JP" altLang="en-US" sz="2000"/>
        </a:p>
      </dgm:t>
    </dgm:pt>
    <dgm:pt modelId="{AE10B9A5-7906-4EC9-8F9A-D3B624F007EE}" type="sibTrans" cxnId="{A70B5D33-8627-431D-BD7B-7D6D9D9F6CD8}">
      <dgm:prSet/>
      <dgm:spPr/>
      <dgm:t>
        <a:bodyPr/>
        <a:lstStyle/>
        <a:p>
          <a:endParaRPr kumimoji="1" lang="ja-JP" altLang="en-US" sz="2000"/>
        </a:p>
      </dgm:t>
    </dgm:pt>
    <dgm:pt modelId="{4AA76BBF-7BC1-4991-8AA6-77ECC5B5A539}">
      <dgm:prSet custT="1"/>
      <dgm:spPr>
        <a:solidFill>
          <a:schemeClr val="accent5">
            <a:lumMod val="75000"/>
          </a:schemeClr>
        </a:solidFill>
      </dgm:spPr>
      <dgm:t>
        <a:bodyPr/>
        <a:lstStyle/>
        <a:p>
          <a:pPr algn="l"/>
          <a:r>
            <a:rPr kumimoji="1" lang="ja-JP" altLang="en-US" sz="2000" dirty="0" smtClean="0">
              <a:solidFill>
                <a:schemeClr val="bg1"/>
              </a:solidFill>
              <a:latin typeface="HGSｺﾞｼｯｸE" pitchFamily="50" charset="-128"/>
              <a:ea typeface="HGSｺﾞｼｯｸE" pitchFamily="50" charset="-128"/>
            </a:rPr>
            <a:t> 高血圧に関する正しい知識の普及</a:t>
          </a:r>
          <a:endParaRPr kumimoji="1" lang="ja-JP" altLang="en-US" sz="2000" dirty="0">
            <a:solidFill>
              <a:schemeClr val="bg1"/>
            </a:solidFill>
            <a:latin typeface="HGSｺﾞｼｯｸE" pitchFamily="50" charset="-128"/>
            <a:ea typeface="HGSｺﾞｼｯｸE" pitchFamily="50" charset="-128"/>
          </a:endParaRPr>
        </a:p>
      </dgm:t>
    </dgm:pt>
    <dgm:pt modelId="{0800B007-D310-4691-A561-82E4D734A64E}" type="parTrans" cxnId="{1A2F6ADB-A077-4C57-BCD3-2D5BABFF0DB3}">
      <dgm:prSet custT="1"/>
      <dgm:spPr/>
      <dgm:t>
        <a:bodyPr/>
        <a:lstStyle/>
        <a:p>
          <a:endParaRPr kumimoji="1" lang="ja-JP" altLang="en-US" sz="2000"/>
        </a:p>
      </dgm:t>
    </dgm:pt>
    <dgm:pt modelId="{CEE8ABBD-0FFE-42D4-A11F-3C066816706B}" type="sibTrans" cxnId="{1A2F6ADB-A077-4C57-BCD3-2D5BABFF0DB3}">
      <dgm:prSet/>
      <dgm:spPr/>
      <dgm:t>
        <a:bodyPr/>
        <a:lstStyle/>
        <a:p>
          <a:endParaRPr kumimoji="1" lang="ja-JP" altLang="en-US" sz="2000"/>
        </a:p>
      </dgm:t>
    </dgm:pt>
    <dgm:pt modelId="{8E9A04EE-29F5-4FEF-BEB6-8DF3CD90D6CB}">
      <dgm:prSet custT="1"/>
      <dgm:spPr/>
      <dgm:t>
        <a:bodyPr/>
        <a:lstStyle/>
        <a:p>
          <a:r>
            <a:rPr kumimoji="1" lang="ja-JP" altLang="en-US" sz="2000" dirty="0" smtClean="0">
              <a:latin typeface="HGSｺﾞｼｯｸE" pitchFamily="50" charset="-128"/>
              <a:ea typeface="HGSｺﾞｼｯｸE" pitchFamily="50" charset="-128"/>
            </a:rPr>
            <a:t>食育の推進</a:t>
          </a:r>
          <a:endParaRPr kumimoji="1" lang="ja-JP" altLang="en-US" sz="2000" dirty="0">
            <a:latin typeface="HGSｺﾞｼｯｸE" pitchFamily="50" charset="-128"/>
            <a:ea typeface="HGSｺﾞｼｯｸE" pitchFamily="50" charset="-128"/>
          </a:endParaRPr>
        </a:p>
      </dgm:t>
    </dgm:pt>
    <dgm:pt modelId="{9C7EF77E-742B-4A3A-A9A1-E271D27D8451}" type="parTrans" cxnId="{CCE6C15E-C49E-43E2-BB9B-A1F07BA56D39}">
      <dgm:prSet custT="1"/>
      <dgm:spPr/>
      <dgm:t>
        <a:bodyPr/>
        <a:lstStyle/>
        <a:p>
          <a:endParaRPr kumimoji="1" lang="ja-JP" altLang="en-US" sz="2000"/>
        </a:p>
      </dgm:t>
    </dgm:pt>
    <dgm:pt modelId="{CF69963E-F006-4C8D-BDC0-975649DFFB14}" type="sibTrans" cxnId="{CCE6C15E-C49E-43E2-BB9B-A1F07BA56D39}">
      <dgm:prSet/>
      <dgm:spPr/>
      <dgm:t>
        <a:bodyPr/>
        <a:lstStyle/>
        <a:p>
          <a:endParaRPr kumimoji="1" lang="ja-JP" altLang="en-US" sz="2000"/>
        </a:p>
      </dgm:t>
    </dgm:pt>
    <dgm:pt modelId="{0D63C196-F91A-4914-94D9-03C63F7E621F}">
      <dgm:prSet custT="1"/>
      <dgm:spPr>
        <a:solidFill>
          <a:schemeClr val="accent5">
            <a:lumMod val="75000"/>
          </a:schemeClr>
        </a:solidFill>
      </dgm:spPr>
      <dgm:t>
        <a:bodyPr/>
        <a:lstStyle/>
        <a:p>
          <a:r>
            <a:rPr kumimoji="1" lang="ja-JP" altLang="en-US" sz="2000" dirty="0" smtClean="0">
              <a:solidFill>
                <a:schemeClr val="bg1"/>
              </a:solidFill>
              <a:latin typeface="HGSｺﾞｼｯｸE" pitchFamily="50" charset="-128"/>
              <a:ea typeface="HGSｺﾞｼｯｸE" pitchFamily="50" charset="-128"/>
            </a:rPr>
            <a:t>受療支援</a:t>
          </a:r>
          <a:endParaRPr kumimoji="1" lang="ja-JP" altLang="en-US" sz="2000" dirty="0">
            <a:solidFill>
              <a:schemeClr val="bg1"/>
            </a:solidFill>
            <a:latin typeface="HGSｺﾞｼｯｸE" pitchFamily="50" charset="-128"/>
            <a:ea typeface="HGSｺﾞｼｯｸE" pitchFamily="50" charset="-128"/>
          </a:endParaRPr>
        </a:p>
      </dgm:t>
    </dgm:pt>
    <dgm:pt modelId="{8CD33E5F-B07D-48D4-843E-27B56295B5B6}" type="parTrans" cxnId="{C12ED1A1-E07D-4092-B70B-E809A2E59D92}">
      <dgm:prSet custT="1"/>
      <dgm:spPr/>
      <dgm:t>
        <a:bodyPr/>
        <a:lstStyle/>
        <a:p>
          <a:endParaRPr kumimoji="1" lang="ja-JP" altLang="en-US" sz="2000"/>
        </a:p>
      </dgm:t>
    </dgm:pt>
    <dgm:pt modelId="{6B1D30DB-1378-4ECD-B488-D35FB9FB6007}" type="sibTrans" cxnId="{C12ED1A1-E07D-4092-B70B-E809A2E59D92}">
      <dgm:prSet/>
      <dgm:spPr/>
      <dgm:t>
        <a:bodyPr/>
        <a:lstStyle/>
        <a:p>
          <a:endParaRPr kumimoji="1" lang="ja-JP" altLang="en-US" sz="2000"/>
        </a:p>
      </dgm:t>
    </dgm:pt>
    <dgm:pt modelId="{BC179DE4-56DB-460B-97FA-547273CC04C7}">
      <dgm:prSet custT="1"/>
      <dgm:spPr/>
      <dgm:t>
        <a:bodyPr/>
        <a:lstStyle/>
        <a:p>
          <a:r>
            <a:rPr kumimoji="1" lang="ja-JP" altLang="en-US" sz="2000" dirty="0" smtClean="0">
              <a:latin typeface="HGSｺﾞｼｯｸE" pitchFamily="50" charset="-128"/>
              <a:ea typeface="HGSｺﾞｼｯｸE" pitchFamily="50" charset="-128"/>
            </a:rPr>
            <a:t>受療勧奨</a:t>
          </a:r>
          <a:endParaRPr kumimoji="1" lang="ja-JP" altLang="en-US" sz="2000" dirty="0">
            <a:latin typeface="HGSｺﾞｼｯｸE" pitchFamily="50" charset="-128"/>
            <a:ea typeface="HGSｺﾞｼｯｸE" pitchFamily="50" charset="-128"/>
          </a:endParaRPr>
        </a:p>
      </dgm:t>
    </dgm:pt>
    <dgm:pt modelId="{65B455E8-B9E3-4F9D-A9CE-A055A4B9F43E}" type="parTrans" cxnId="{5108D031-12DA-48BE-B8FF-52B97985CF6B}">
      <dgm:prSet custT="1"/>
      <dgm:spPr/>
      <dgm:t>
        <a:bodyPr/>
        <a:lstStyle/>
        <a:p>
          <a:endParaRPr kumimoji="1" lang="ja-JP" altLang="en-US" sz="2000"/>
        </a:p>
      </dgm:t>
    </dgm:pt>
    <dgm:pt modelId="{3D5121B6-C079-4655-BFB5-9D0722EC2F79}" type="sibTrans" cxnId="{5108D031-12DA-48BE-B8FF-52B97985CF6B}">
      <dgm:prSet/>
      <dgm:spPr/>
      <dgm:t>
        <a:bodyPr/>
        <a:lstStyle/>
        <a:p>
          <a:endParaRPr kumimoji="1" lang="ja-JP" altLang="en-US" sz="2000"/>
        </a:p>
      </dgm:t>
    </dgm:pt>
    <dgm:pt modelId="{3931A2B5-C815-4BF1-90B0-22B083590AD6}">
      <dgm:prSet custT="1"/>
      <dgm:spPr/>
      <dgm:t>
        <a:bodyPr/>
        <a:lstStyle/>
        <a:p>
          <a:r>
            <a:rPr kumimoji="1" lang="ja-JP" altLang="en-US" sz="2000" dirty="0" smtClean="0">
              <a:latin typeface="HGSｺﾞｼｯｸE" pitchFamily="50" charset="-128"/>
              <a:ea typeface="HGSｺﾞｼｯｸE" pitchFamily="50" charset="-128"/>
            </a:rPr>
            <a:t>受療継続支援</a:t>
          </a:r>
          <a:endParaRPr kumimoji="1" lang="ja-JP" altLang="en-US" sz="2000" dirty="0">
            <a:latin typeface="HGSｺﾞｼｯｸE" pitchFamily="50" charset="-128"/>
            <a:ea typeface="HGSｺﾞｼｯｸE" pitchFamily="50" charset="-128"/>
          </a:endParaRPr>
        </a:p>
      </dgm:t>
    </dgm:pt>
    <dgm:pt modelId="{015AA645-CB4A-4A20-B27A-FDDB3CE98BB5}" type="parTrans" cxnId="{CB5F4F45-5451-4D2D-98A9-EBAB9CA62D88}">
      <dgm:prSet custT="1"/>
      <dgm:spPr/>
      <dgm:t>
        <a:bodyPr/>
        <a:lstStyle/>
        <a:p>
          <a:endParaRPr kumimoji="1" lang="ja-JP" altLang="en-US" sz="2000"/>
        </a:p>
      </dgm:t>
    </dgm:pt>
    <dgm:pt modelId="{798BF7E8-EAE9-46E9-B6ED-DF9B58BE1519}" type="sibTrans" cxnId="{CB5F4F45-5451-4D2D-98A9-EBAB9CA62D88}">
      <dgm:prSet/>
      <dgm:spPr/>
      <dgm:t>
        <a:bodyPr/>
        <a:lstStyle/>
        <a:p>
          <a:endParaRPr kumimoji="1" lang="ja-JP" altLang="en-US" sz="2000"/>
        </a:p>
      </dgm:t>
    </dgm:pt>
    <dgm:pt modelId="{DBACB55A-BB4E-4448-BF9C-2555EF4D7A89}">
      <dgm:prSet custT="1"/>
      <dgm:spPr/>
      <dgm:t>
        <a:bodyPr/>
        <a:lstStyle/>
        <a:p>
          <a:r>
            <a:rPr kumimoji="1" lang="ja-JP" altLang="en-US" sz="2000" dirty="0" smtClean="0">
              <a:latin typeface="HGSｺﾞｼｯｸE" pitchFamily="50" charset="-128"/>
              <a:ea typeface="HGSｺﾞｼｯｸE" pitchFamily="50" charset="-128"/>
            </a:rPr>
            <a:t>禁煙</a:t>
          </a:r>
          <a:endParaRPr kumimoji="1" lang="ja-JP" altLang="en-US" sz="2000" dirty="0">
            <a:latin typeface="HGSｺﾞｼｯｸE" pitchFamily="50" charset="-128"/>
            <a:ea typeface="HGSｺﾞｼｯｸE" pitchFamily="50" charset="-128"/>
          </a:endParaRPr>
        </a:p>
      </dgm:t>
    </dgm:pt>
    <dgm:pt modelId="{2ED414CA-6946-438E-9DCB-4ED1B5DF2D02}" type="parTrans" cxnId="{4DF32ABF-0322-4404-81A3-752FEBA6ADBC}">
      <dgm:prSet/>
      <dgm:spPr/>
      <dgm:t>
        <a:bodyPr/>
        <a:lstStyle/>
        <a:p>
          <a:endParaRPr kumimoji="1" lang="ja-JP" altLang="en-US"/>
        </a:p>
      </dgm:t>
    </dgm:pt>
    <dgm:pt modelId="{FCAEFA9C-88D7-412B-AD81-1BFC5A87D3AA}" type="sibTrans" cxnId="{4DF32ABF-0322-4404-81A3-752FEBA6ADBC}">
      <dgm:prSet/>
      <dgm:spPr/>
      <dgm:t>
        <a:bodyPr/>
        <a:lstStyle/>
        <a:p>
          <a:endParaRPr kumimoji="1" lang="ja-JP" altLang="en-US"/>
        </a:p>
      </dgm:t>
    </dgm:pt>
    <dgm:pt modelId="{FBA6C831-1264-4419-8790-B2BF15AADD8D}">
      <dgm:prSet custT="1"/>
      <dgm:spPr/>
      <dgm:t>
        <a:bodyPr/>
        <a:lstStyle/>
        <a:p>
          <a:r>
            <a:rPr kumimoji="1" lang="ja-JP" altLang="en-US" sz="2000" dirty="0" smtClean="0">
              <a:latin typeface="HGSｺﾞｼｯｸE" pitchFamily="50" charset="-128"/>
              <a:ea typeface="HGSｺﾞｼｯｸE" pitchFamily="50" charset="-128"/>
            </a:rPr>
            <a:t>減塩</a:t>
          </a:r>
          <a:endParaRPr kumimoji="1" lang="ja-JP" altLang="en-US" sz="2000" dirty="0">
            <a:latin typeface="HGSｺﾞｼｯｸE" pitchFamily="50" charset="-128"/>
            <a:ea typeface="HGSｺﾞｼｯｸE" pitchFamily="50" charset="-128"/>
          </a:endParaRPr>
        </a:p>
      </dgm:t>
    </dgm:pt>
    <dgm:pt modelId="{CE40FFEC-2A5D-4EB5-A405-BA6D55675DFC}" type="parTrans" cxnId="{D82CFB79-CE06-4601-890E-A0D467011019}">
      <dgm:prSet/>
      <dgm:spPr/>
      <dgm:t>
        <a:bodyPr/>
        <a:lstStyle/>
        <a:p>
          <a:endParaRPr kumimoji="1" lang="ja-JP" altLang="en-US"/>
        </a:p>
      </dgm:t>
    </dgm:pt>
    <dgm:pt modelId="{C9A3ED02-A525-4613-BE2C-867CDA3DA5A8}" type="sibTrans" cxnId="{D82CFB79-CE06-4601-890E-A0D467011019}">
      <dgm:prSet/>
      <dgm:spPr/>
      <dgm:t>
        <a:bodyPr/>
        <a:lstStyle/>
        <a:p>
          <a:endParaRPr kumimoji="1" lang="ja-JP" altLang="en-US"/>
        </a:p>
      </dgm:t>
    </dgm:pt>
    <dgm:pt modelId="{AB026C3A-FF7F-481A-BF72-158DCDC6911A}">
      <dgm:prSet custT="1"/>
      <dgm:spPr/>
      <dgm:t>
        <a:bodyPr/>
        <a:lstStyle/>
        <a:p>
          <a:r>
            <a:rPr kumimoji="1" lang="ja-JP" altLang="en-US" sz="2000" dirty="0" smtClean="0">
              <a:latin typeface="HGSｺﾞｼｯｸE" pitchFamily="50" charset="-128"/>
              <a:ea typeface="HGSｺﾞｼｯｸE" pitchFamily="50" charset="-128"/>
            </a:rPr>
            <a:t>肥満予防</a:t>
          </a:r>
          <a:endParaRPr kumimoji="1" lang="ja-JP" altLang="en-US" sz="2000" dirty="0">
            <a:latin typeface="HGSｺﾞｼｯｸE" pitchFamily="50" charset="-128"/>
            <a:ea typeface="HGSｺﾞｼｯｸE" pitchFamily="50" charset="-128"/>
          </a:endParaRPr>
        </a:p>
      </dgm:t>
    </dgm:pt>
    <dgm:pt modelId="{9443799D-DC11-48F5-9CBF-81350D952194}" type="parTrans" cxnId="{BAD6E753-8509-4109-8634-5E9793E546AF}">
      <dgm:prSet/>
      <dgm:spPr/>
      <dgm:t>
        <a:bodyPr/>
        <a:lstStyle/>
        <a:p>
          <a:endParaRPr kumimoji="1" lang="ja-JP" altLang="en-US"/>
        </a:p>
      </dgm:t>
    </dgm:pt>
    <dgm:pt modelId="{26BB679B-777A-4283-A5E6-5FD02DE3BDE2}" type="sibTrans" cxnId="{BAD6E753-8509-4109-8634-5E9793E546AF}">
      <dgm:prSet/>
      <dgm:spPr/>
      <dgm:t>
        <a:bodyPr/>
        <a:lstStyle/>
        <a:p>
          <a:endParaRPr kumimoji="1" lang="ja-JP" altLang="en-US"/>
        </a:p>
      </dgm:t>
    </dgm:pt>
    <dgm:pt modelId="{4747D440-E6AB-4285-BF12-F55B388D6C85}" type="pres">
      <dgm:prSet presAssocID="{573B72F7-EA3E-4188-9B02-E87E8847C950}" presName="Name0" presStyleCnt="0">
        <dgm:presLayoutVars>
          <dgm:chPref val="1"/>
          <dgm:dir/>
          <dgm:animOne val="branch"/>
          <dgm:animLvl val="lvl"/>
          <dgm:resizeHandles val="exact"/>
        </dgm:presLayoutVars>
      </dgm:prSet>
      <dgm:spPr/>
      <dgm:t>
        <a:bodyPr/>
        <a:lstStyle/>
        <a:p>
          <a:endParaRPr kumimoji="1" lang="ja-JP" altLang="en-US"/>
        </a:p>
      </dgm:t>
    </dgm:pt>
    <dgm:pt modelId="{C3C33B8B-C192-443C-88A7-54882C33E5BE}" type="pres">
      <dgm:prSet presAssocID="{76D83C4A-6ACF-444D-A430-45F23631EFE2}" presName="root1" presStyleCnt="0"/>
      <dgm:spPr/>
    </dgm:pt>
    <dgm:pt modelId="{88CFEF10-FF38-410C-8584-57118E8ADB6B}" type="pres">
      <dgm:prSet presAssocID="{76D83C4A-6ACF-444D-A430-45F23631EFE2}" presName="LevelOneTextNode" presStyleLbl="node0" presStyleIdx="0" presStyleCnt="1" custAng="5400000" custScaleX="225964" custScaleY="52595" custLinFactNeighborX="-51110" custLinFactNeighborY="34183">
        <dgm:presLayoutVars>
          <dgm:chPref val="3"/>
        </dgm:presLayoutVars>
      </dgm:prSet>
      <dgm:spPr/>
      <dgm:t>
        <a:bodyPr/>
        <a:lstStyle/>
        <a:p>
          <a:endParaRPr kumimoji="1" lang="ja-JP" altLang="en-US"/>
        </a:p>
      </dgm:t>
    </dgm:pt>
    <dgm:pt modelId="{7B23082D-0A22-4F9E-BBAD-692E97CF423B}" type="pres">
      <dgm:prSet presAssocID="{76D83C4A-6ACF-444D-A430-45F23631EFE2}" presName="level2hierChild" presStyleCnt="0"/>
      <dgm:spPr/>
    </dgm:pt>
    <dgm:pt modelId="{E88F8DC6-CF8E-4D7F-89F1-EB41DC6CD7C2}" type="pres">
      <dgm:prSet presAssocID="{F4363D69-29AF-4A6B-A509-19B191EB78BB}" presName="conn2-1" presStyleLbl="parChTrans1D2" presStyleIdx="0" presStyleCnt="3" custScaleX="2000000"/>
      <dgm:spPr/>
      <dgm:t>
        <a:bodyPr/>
        <a:lstStyle/>
        <a:p>
          <a:endParaRPr kumimoji="1" lang="ja-JP" altLang="en-US"/>
        </a:p>
      </dgm:t>
    </dgm:pt>
    <dgm:pt modelId="{3A9EBC89-D3B2-4BC5-9754-CE10B99D8374}" type="pres">
      <dgm:prSet presAssocID="{F4363D69-29AF-4A6B-A509-19B191EB78BB}" presName="connTx" presStyleLbl="parChTrans1D2" presStyleIdx="0" presStyleCnt="3"/>
      <dgm:spPr/>
      <dgm:t>
        <a:bodyPr/>
        <a:lstStyle/>
        <a:p>
          <a:endParaRPr kumimoji="1" lang="ja-JP" altLang="en-US"/>
        </a:p>
      </dgm:t>
    </dgm:pt>
    <dgm:pt modelId="{C0762451-05F2-493C-B6F5-48E634BC583F}" type="pres">
      <dgm:prSet presAssocID="{7DB9F4F4-20AC-4398-87CC-0A8FF43364CB}" presName="root2" presStyleCnt="0"/>
      <dgm:spPr/>
    </dgm:pt>
    <dgm:pt modelId="{7DC81698-D214-4F19-819B-1A9F1CC5C663}" type="pres">
      <dgm:prSet presAssocID="{7DB9F4F4-20AC-4398-87CC-0A8FF43364CB}" presName="LevelTwoTextNode" presStyleLbl="node2" presStyleIdx="0" presStyleCnt="3" custScaleX="99587" custScaleY="127319" custLinFactY="27774" custLinFactNeighborX="-711" custLinFactNeighborY="100000">
        <dgm:presLayoutVars>
          <dgm:chPref val="3"/>
        </dgm:presLayoutVars>
      </dgm:prSet>
      <dgm:spPr/>
      <dgm:t>
        <a:bodyPr/>
        <a:lstStyle/>
        <a:p>
          <a:endParaRPr kumimoji="1" lang="ja-JP" altLang="en-US"/>
        </a:p>
      </dgm:t>
    </dgm:pt>
    <dgm:pt modelId="{980D2ABD-B257-4A6F-81D2-71036A795424}" type="pres">
      <dgm:prSet presAssocID="{7DB9F4F4-20AC-4398-87CC-0A8FF43364CB}" presName="level3hierChild" presStyleCnt="0"/>
      <dgm:spPr/>
    </dgm:pt>
    <dgm:pt modelId="{F6830D22-86E5-4404-9F06-A94F5689B818}" type="pres">
      <dgm:prSet presAssocID="{0800B007-D310-4691-A561-82E4D734A64E}" presName="conn2-1" presStyleLbl="parChTrans1D3" presStyleIdx="0" presStyleCnt="7"/>
      <dgm:spPr/>
      <dgm:t>
        <a:bodyPr/>
        <a:lstStyle/>
        <a:p>
          <a:endParaRPr kumimoji="1" lang="ja-JP" altLang="en-US"/>
        </a:p>
      </dgm:t>
    </dgm:pt>
    <dgm:pt modelId="{4621CCBD-39BC-4C61-A22B-96B30E154B39}" type="pres">
      <dgm:prSet presAssocID="{0800B007-D310-4691-A561-82E4D734A64E}" presName="connTx" presStyleLbl="parChTrans1D3" presStyleIdx="0" presStyleCnt="7"/>
      <dgm:spPr/>
      <dgm:t>
        <a:bodyPr/>
        <a:lstStyle/>
        <a:p>
          <a:endParaRPr kumimoji="1" lang="ja-JP" altLang="en-US"/>
        </a:p>
      </dgm:t>
    </dgm:pt>
    <dgm:pt modelId="{639A9FEC-6CA1-4EAC-946A-A42E23F955F1}" type="pres">
      <dgm:prSet presAssocID="{4AA76BBF-7BC1-4991-8AA6-77ECC5B5A539}" presName="root2" presStyleCnt="0"/>
      <dgm:spPr/>
    </dgm:pt>
    <dgm:pt modelId="{6E540F76-6080-4874-BB75-BF1F06EB2C80}" type="pres">
      <dgm:prSet presAssocID="{4AA76BBF-7BC1-4991-8AA6-77ECC5B5A539}" presName="LevelTwoTextNode" presStyleLbl="node3" presStyleIdx="0" presStyleCnt="7" custScaleX="238122" custScaleY="137350" custLinFactNeighborX="18030" custLinFactNeighborY="92657">
        <dgm:presLayoutVars>
          <dgm:chPref val="3"/>
        </dgm:presLayoutVars>
      </dgm:prSet>
      <dgm:spPr/>
      <dgm:t>
        <a:bodyPr/>
        <a:lstStyle/>
        <a:p>
          <a:endParaRPr kumimoji="1" lang="ja-JP" altLang="en-US"/>
        </a:p>
      </dgm:t>
    </dgm:pt>
    <dgm:pt modelId="{C510830D-2470-419B-B19C-679BB0CF8F27}" type="pres">
      <dgm:prSet presAssocID="{4AA76BBF-7BC1-4991-8AA6-77ECC5B5A539}" presName="level3hierChild" presStyleCnt="0"/>
      <dgm:spPr/>
    </dgm:pt>
    <dgm:pt modelId="{114D0A4E-1618-4532-90A8-85A297F8A9D2}" type="pres">
      <dgm:prSet presAssocID="{9C7EF77E-742B-4A3A-A9A1-E271D27D8451}" presName="conn2-1" presStyleLbl="parChTrans1D3" presStyleIdx="1" presStyleCnt="7"/>
      <dgm:spPr/>
      <dgm:t>
        <a:bodyPr/>
        <a:lstStyle/>
        <a:p>
          <a:endParaRPr kumimoji="1" lang="ja-JP" altLang="en-US"/>
        </a:p>
      </dgm:t>
    </dgm:pt>
    <dgm:pt modelId="{96DA045F-40B2-4C06-8FA7-C34202F2B6F3}" type="pres">
      <dgm:prSet presAssocID="{9C7EF77E-742B-4A3A-A9A1-E271D27D8451}" presName="connTx" presStyleLbl="parChTrans1D3" presStyleIdx="1" presStyleCnt="7"/>
      <dgm:spPr/>
      <dgm:t>
        <a:bodyPr/>
        <a:lstStyle/>
        <a:p>
          <a:endParaRPr kumimoji="1" lang="ja-JP" altLang="en-US"/>
        </a:p>
      </dgm:t>
    </dgm:pt>
    <dgm:pt modelId="{D2B7F8EB-CD42-4AF1-A375-16E2ECEB3739}" type="pres">
      <dgm:prSet presAssocID="{8E9A04EE-29F5-4FEF-BEB6-8DF3CD90D6CB}" presName="root2" presStyleCnt="0"/>
      <dgm:spPr/>
    </dgm:pt>
    <dgm:pt modelId="{D465A03D-C5DB-466B-8764-519ADCFAC07A}" type="pres">
      <dgm:prSet presAssocID="{8E9A04EE-29F5-4FEF-BEB6-8DF3CD90D6CB}" presName="LevelTwoTextNode" presStyleLbl="node3" presStyleIdx="1" presStyleCnt="7" custScaleX="173146" custScaleY="124608" custLinFactNeighborX="18030" custLinFactNeighborY="98833">
        <dgm:presLayoutVars>
          <dgm:chPref val="3"/>
        </dgm:presLayoutVars>
      </dgm:prSet>
      <dgm:spPr/>
      <dgm:t>
        <a:bodyPr/>
        <a:lstStyle/>
        <a:p>
          <a:endParaRPr kumimoji="1" lang="ja-JP" altLang="en-US"/>
        </a:p>
      </dgm:t>
    </dgm:pt>
    <dgm:pt modelId="{D7BE7794-DF6C-4B1A-BCBE-D0CC3E670DF0}" type="pres">
      <dgm:prSet presAssocID="{8E9A04EE-29F5-4FEF-BEB6-8DF3CD90D6CB}" presName="level3hierChild" presStyleCnt="0"/>
      <dgm:spPr/>
    </dgm:pt>
    <dgm:pt modelId="{172E2E54-E21E-4CD6-B35C-1E87CA6C3183}" type="pres">
      <dgm:prSet presAssocID="{032B4F6D-EF08-4937-AC77-089167BF5097}" presName="conn2-1" presStyleLbl="parChTrans1D2" presStyleIdx="1" presStyleCnt="3" custScaleX="2000000"/>
      <dgm:spPr/>
      <dgm:t>
        <a:bodyPr/>
        <a:lstStyle/>
        <a:p>
          <a:endParaRPr kumimoji="1" lang="ja-JP" altLang="en-US"/>
        </a:p>
      </dgm:t>
    </dgm:pt>
    <dgm:pt modelId="{D67E9AF5-E1BF-4DA0-8DCD-56CEC2E12DB9}" type="pres">
      <dgm:prSet presAssocID="{032B4F6D-EF08-4937-AC77-089167BF5097}" presName="connTx" presStyleLbl="parChTrans1D2" presStyleIdx="1" presStyleCnt="3"/>
      <dgm:spPr/>
      <dgm:t>
        <a:bodyPr/>
        <a:lstStyle/>
        <a:p>
          <a:endParaRPr kumimoji="1" lang="ja-JP" altLang="en-US"/>
        </a:p>
      </dgm:t>
    </dgm:pt>
    <dgm:pt modelId="{794B2766-C39A-47B4-8294-2DF6C8BE2BF7}" type="pres">
      <dgm:prSet presAssocID="{71DA3692-8400-44E5-8D8E-9A0E958F3344}" presName="root2" presStyleCnt="0"/>
      <dgm:spPr/>
    </dgm:pt>
    <dgm:pt modelId="{A76B2A33-9028-4339-BE62-3D5F78104710}" type="pres">
      <dgm:prSet presAssocID="{71DA3692-8400-44E5-8D8E-9A0E958F3344}" presName="LevelTwoTextNode" presStyleLbl="node2" presStyleIdx="1" presStyleCnt="3" custScaleX="138910" custScaleY="131751" custLinFactY="400000" custLinFactNeighborX="-15760" custLinFactNeighborY="448732">
        <dgm:presLayoutVars>
          <dgm:chPref val="3"/>
        </dgm:presLayoutVars>
      </dgm:prSet>
      <dgm:spPr/>
      <dgm:t>
        <a:bodyPr/>
        <a:lstStyle/>
        <a:p>
          <a:endParaRPr kumimoji="1" lang="ja-JP" altLang="en-US"/>
        </a:p>
      </dgm:t>
    </dgm:pt>
    <dgm:pt modelId="{4B0BC502-307C-4DA2-92A9-2B82720490F6}" type="pres">
      <dgm:prSet presAssocID="{71DA3692-8400-44E5-8D8E-9A0E958F3344}" presName="level3hierChild" presStyleCnt="0"/>
      <dgm:spPr/>
    </dgm:pt>
    <dgm:pt modelId="{2905B2FF-1FDC-4CA2-9E5D-1223D8E280E0}" type="pres">
      <dgm:prSet presAssocID="{4E5907B6-EDAA-4593-8543-1F1630E15668}" presName="conn2-1" presStyleLbl="parChTrans1D3" presStyleIdx="2" presStyleCnt="7"/>
      <dgm:spPr/>
      <dgm:t>
        <a:bodyPr/>
        <a:lstStyle/>
        <a:p>
          <a:endParaRPr kumimoji="1" lang="ja-JP" altLang="en-US"/>
        </a:p>
      </dgm:t>
    </dgm:pt>
    <dgm:pt modelId="{F88A77A4-035D-41B0-97D8-A7E5051D9B62}" type="pres">
      <dgm:prSet presAssocID="{4E5907B6-EDAA-4593-8543-1F1630E15668}" presName="connTx" presStyleLbl="parChTrans1D3" presStyleIdx="2" presStyleCnt="7"/>
      <dgm:spPr/>
      <dgm:t>
        <a:bodyPr/>
        <a:lstStyle/>
        <a:p>
          <a:endParaRPr kumimoji="1" lang="ja-JP" altLang="en-US"/>
        </a:p>
      </dgm:t>
    </dgm:pt>
    <dgm:pt modelId="{02E09116-78BC-4054-B30A-E1B481F116F9}" type="pres">
      <dgm:prSet presAssocID="{CED1A6A5-1AB1-4C25-B501-81C42767286C}" presName="root2" presStyleCnt="0"/>
      <dgm:spPr/>
    </dgm:pt>
    <dgm:pt modelId="{463D2C41-DAE6-4130-A210-4357ED52EFCD}" type="pres">
      <dgm:prSet presAssocID="{CED1A6A5-1AB1-4C25-B501-81C42767286C}" presName="LevelTwoTextNode" presStyleLbl="node3" presStyleIdx="2" presStyleCnt="7" custScaleX="227467" custScaleY="131241" custLinFactY="400000" custLinFactNeighborX="-5876" custLinFactNeighborY="466745">
        <dgm:presLayoutVars>
          <dgm:chPref val="3"/>
        </dgm:presLayoutVars>
      </dgm:prSet>
      <dgm:spPr/>
      <dgm:t>
        <a:bodyPr/>
        <a:lstStyle/>
        <a:p>
          <a:endParaRPr kumimoji="1" lang="ja-JP" altLang="en-US"/>
        </a:p>
      </dgm:t>
    </dgm:pt>
    <dgm:pt modelId="{8771C77B-6BF4-4CD0-91E6-43B120CF66CD}" type="pres">
      <dgm:prSet presAssocID="{CED1A6A5-1AB1-4C25-B501-81C42767286C}" presName="level3hierChild" presStyleCnt="0"/>
      <dgm:spPr/>
    </dgm:pt>
    <dgm:pt modelId="{EC11F642-2041-441D-820A-2E56600A666A}" type="pres">
      <dgm:prSet presAssocID="{FC4EF1CD-6999-4B44-AB35-115CBAE0F765}" presName="conn2-1" presStyleLbl="parChTrans1D3" presStyleIdx="3" presStyleCnt="7"/>
      <dgm:spPr/>
      <dgm:t>
        <a:bodyPr/>
        <a:lstStyle/>
        <a:p>
          <a:endParaRPr kumimoji="1" lang="ja-JP" altLang="en-US"/>
        </a:p>
      </dgm:t>
    </dgm:pt>
    <dgm:pt modelId="{683C1D68-2B8F-4F80-8DD4-D065879F8DA0}" type="pres">
      <dgm:prSet presAssocID="{FC4EF1CD-6999-4B44-AB35-115CBAE0F765}" presName="connTx" presStyleLbl="parChTrans1D3" presStyleIdx="3" presStyleCnt="7"/>
      <dgm:spPr/>
      <dgm:t>
        <a:bodyPr/>
        <a:lstStyle/>
        <a:p>
          <a:endParaRPr kumimoji="1" lang="ja-JP" altLang="en-US"/>
        </a:p>
      </dgm:t>
    </dgm:pt>
    <dgm:pt modelId="{BFD06B6E-AB7F-4DE7-A1BB-DFC277228262}" type="pres">
      <dgm:prSet presAssocID="{0783466C-2FAD-4717-8424-3CF3954F0509}" presName="root2" presStyleCnt="0"/>
      <dgm:spPr/>
    </dgm:pt>
    <dgm:pt modelId="{B81030E1-2D93-4970-BDAF-108D8ED92266}" type="pres">
      <dgm:prSet presAssocID="{0783466C-2FAD-4717-8424-3CF3954F0509}" presName="LevelTwoTextNode" presStyleLbl="node3" presStyleIdx="3" presStyleCnt="7" custScaleX="224092" custScaleY="103357" custLinFactY="400000" custLinFactNeighborX="-5876" custLinFactNeighborY="455142">
        <dgm:presLayoutVars>
          <dgm:chPref val="3"/>
        </dgm:presLayoutVars>
      </dgm:prSet>
      <dgm:spPr/>
      <dgm:t>
        <a:bodyPr/>
        <a:lstStyle/>
        <a:p>
          <a:endParaRPr kumimoji="1" lang="ja-JP" altLang="en-US"/>
        </a:p>
      </dgm:t>
    </dgm:pt>
    <dgm:pt modelId="{4DE3207B-57F1-46B9-95A8-A0FD50DD1D08}" type="pres">
      <dgm:prSet presAssocID="{0783466C-2FAD-4717-8424-3CF3954F0509}" presName="level3hierChild" presStyleCnt="0"/>
      <dgm:spPr/>
    </dgm:pt>
    <dgm:pt modelId="{79158710-1D04-45D9-85ED-766ACF874873}" type="pres">
      <dgm:prSet presAssocID="{16F67C20-D801-4DE5-9240-DE92A62CB50F}" presName="conn2-1" presStyleLbl="parChTrans1D3" presStyleIdx="4" presStyleCnt="7" custScaleX="2000000"/>
      <dgm:spPr/>
      <dgm:t>
        <a:bodyPr/>
        <a:lstStyle/>
        <a:p>
          <a:endParaRPr kumimoji="1" lang="ja-JP" altLang="en-US"/>
        </a:p>
      </dgm:t>
    </dgm:pt>
    <dgm:pt modelId="{2D0AA30F-0088-4E89-A643-8B960B4B5D9D}" type="pres">
      <dgm:prSet presAssocID="{16F67C20-D801-4DE5-9240-DE92A62CB50F}" presName="connTx" presStyleLbl="parChTrans1D3" presStyleIdx="4" presStyleCnt="7"/>
      <dgm:spPr/>
      <dgm:t>
        <a:bodyPr/>
        <a:lstStyle/>
        <a:p>
          <a:endParaRPr kumimoji="1" lang="ja-JP" altLang="en-US"/>
        </a:p>
      </dgm:t>
    </dgm:pt>
    <dgm:pt modelId="{64F519C7-306A-41BD-B65A-45598941CD28}" type="pres">
      <dgm:prSet presAssocID="{EA5FBBD5-8A95-4C6A-A5A9-88792F381786}" presName="root2" presStyleCnt="0"/>
      <dgm:spPr/>
    </dgm:pt>
    <dgm:pt modelId="{0B5395E5-E495-415F-A558-1F16BB8E19FA}" type="pres">
      <dgm:prSet presAssocID="{EA5FBBD5-8A95-4C6A-A5A9-88792F381786}" presName="LevelTwoTextNode" presStyleLbl="node3" presStyleIdx="4" presStyleCnt="7" custScaleX="339594" custScaleY="114456" custLinFactY="400000" custLinFactNeighborX="-5876" custLinFactNeighborY="451458">
        <dgm:presLayoutVars>
          <dgm:chPref val="3"/>
        </dgm:presLayoutVars>
      </dgm:prSet>
      <dgm:spPr/>
      <dgm:t>
        <a:bodyPr/>
        <a:lstStyle/>
        <a:p>
          <a:endParaRPr kumimoji="1" lang="ja-JP" altLang="en-US"/>
        </a:p>
      </dgm:t>
    </dgm:pt>
    <dgm:pt modelId="{65A1CFA6-659A-4E29-AEE1-62195D74E8D0}" type="pres">
      <dgm:prSet presAssocID="{EA5FBBD5-8A95-4C6A-A5A9-88792F381786}" presName="level3hierChild" presStyleCnt="0"/>
      <dgm:spPr/>
    </dgm:pt>
    <dgm:pt modelId="{71584744-35E9-4014-B053-8ED318B3EB95}" type="pres">
      <dgm:prSet presAssocID="{DA2818AC-F43E-4434-A5A4-2B57B3EEA0E2}" presName="conn2-1" presStyleLbl="parChTrans1D2" presStyleIdx="2" presStyleCnt="3" custScaleX="2000000"/>
      <dgm:spPr/>
      <dgm:t>
        <a:bodyPr/>
        <a:lstStyle/>
        <a:p>
          <a:endParaRPr kumimoji="1" lang="ja-JP" altLang="en-US"/>
        </a:p>
      </dgm:t>
    </dgm:pt>
    <dgm:pt modelId="{2003EEBC-205F-4DF1-9F5D-AEEAD7444FE6}" type="pres">
      <dgm:prSet presAssocID="{DA2818AC-F43E-4434-A5A4-2B57B3EEA0E2}" presName="connTx" presStyleLbl="parChTrans1D2" presStyleIdx="2" presStyleCnt="3"/>
      <dgm:spPr/>
      <dgm:t>
        <a:bodyPr/>
        <a:lstStyle/>
        <a:p>
          <a:endParaRPr kumimoji="1" lang="ja-JP" altLang="en-US"/>
        </a:p>
      </dgm:t>
    </dgm:pt>
    <dgm:pt modelId="{237713A7-D66B-4870-9CE6-016C749E8395}" type="pres">
      <dgm:prSet presAssocID="{ACE956A7-081C-4A21-90A6-B8F808DC5400}" presName="root2" presStyleCnt="0"/>
      <dgm:spPr/>
    </dgm:pt>
    <dgm:pt modelId="{E0385CFB-0C4B-4605-BAD4-D8078DE37B3D}" type="pres">
      <dgm:prSet presAssocID="{ACE956A7-081C-4A21-90A6-B8F808DC5400}" presName="LevelTwoTextNode" presStyleLbl="node2" presStyleIdx="2" presStyleCnt="3" custScaleX="99985" custScaleY="115175" custLinFactY="-111099" custLinFactNeighborX="-5331" custLinFactNeighborY="-200000">
        <dgm:presLayoutVars>
          <dgm:chPref val="3"/>
        </dgm:presLayoutVars>
      </dgm:prSet>
      <dgm:spPr/>
      <dgm:t>
        <a:bodyPr/>
        <a:lstStyle/>
        <a:p>
          <a:endParaRPr kumimoji="1" lang="ja-JP" altLang="en-US"/>
        </a:p>
      </dgm:t>
    </dgm:pt>
    <dgm:pt modelId="{A69DB42D-98AF-4A84-BCB0-E77870B89CEC}" type="pres">
      <dgm:prSet presAssocID="{ACE956A7-081C-4A21-90A6-B8F808DC5400}" presName="level3hierChild" presStyleCnt="0"/>
      <dgm:spPr/>
    </dgm:pt>
    <dgm:pt modelId="{D93014E8-2BB9-48DD-AE76-EE80DC38BABD}" type="pres">
      <dgm:prSet presAssocID="{8BBC4F8B-F227-4100-93F0-B25CE62ECAD0}" presName="conn2-1" presStyleLbl="parChTrans1D3" presStyleIdx="5" presStyleCnt="7"/>
      <dgm:spPr/>
      <dgm:t>
        <a:bodyPr/>
        <a:lstStyle/>
        <a:p>
          <a:endParaRPr kumimoji="1" lang="ja-JP" altLang="en-US"/>
        </a:p>
      </dgm:t>
    </dgm:pt>
    <dgm:pt modelId="{F16C1389-DA3C-492B-9BD6-CB5651EEABBA}" type="pres">
      <dgm:prSet presAssocID="{8BBC4F8B-F227-4100-93F0-B25CE62ECAD0}" presName="connTx" presStyleLbl="parChTrans1D3" presStyleIdx="5" presStyleCnt="7"/>
      <dgm:spPr/>
      <dgm:t>
        <a:bodyPr/>
        <a:lstStyle/>
        <a:p>
          <a:endParaRPr kumimoji="1" lang="ja-JP" altLang="en-US"/>
        </a:p>
      </dgm:t>
    </dgm:pt>
    <dgm:pt modelId="{99BCD650-FDED-4CC8-A6CE-B215B521A846}" type="pres">
      <dgm:prSet presAssocID="{39BC5971-5EBA-4A03-AA82-A98827AD0C13}" presName="root2" presStyleCnt="0"/>
      <dgm:spPr/>
    </dgm:pt>
    <dgm:pt modelId="{ADFA3C54-1F2D-4506-A6FC-634A6F1C27EA}" type="pres">
      <dgm:prSet presAssocID="{39BC5971-5EBA-4A03-AA82-A98827AD0C13}" presName="LevelTwoTextNode" presStyleLbl="node3" presStyleIdx="5" presStyleCnt="7" custScaleX="125419" custScaleY="148892" custLinFactY="-109112" custLinFactNeighborX="14833" custLinFactNeighborY="-200000">
        <dgm:presLayoutVars>
          <dgm:chPref val="3"/>
        </dgm:presLayoutVars>
      </dgm:prSet>
      <dgm:spPr/>
      <dgm:t>
        <a:bodyPr/>
        <a:lstStyle/>
        <a:p>
          <a:endParaRPr kumimoji="1" lang="ja-JP" altLang="en-US"/>
        </a:p>
      </dgm:t>
    </dgm:pt>
    <dgm:pt modelId="{91851459-8112-406E-A644-EA0872ADEE8A}" type="pres">
      <dgm:prSet presAssocID="{39BC5971-5EBA-4A03-AA82-A98827AD0C13}" presName="level3hierChild" presStyleCnt="0"/>
      <dgm:spPr/>
    </dgm:pt>
    <dgm:pt modelId="{D170121C-ABFF-4F42-B3F0-291B2CAA2B8B}" type="pres">
      <dgm:prSet presAssocID="{2ED414CA-6946-438E-9DCB-4ED1B5DF2D02}" presName="conn2-1" presStyleLbl="parChTrans1D4" presStyleIdx="0" presStyleCnt="9"/>
      <dgm:spPr/>
      <dgm:t>
        <a:bodyPr/>
        <a:lstStyle/>
        <a:p>
          <a:endParaRPr kumimoji="1" lang="ja-JP" altLang="en-US"/>
        </a:p>
      </dgm:t>
    </dgm:pt>
    <dgm:pt modelId="{40357B23-A2AE-41A0-9D00-DC4D633E2D42}" type="pres">
      <dgm:prSet presAssocID="{2ED414CA-6946-438E-9DCB-4ED1B5DF2D02}" presName="connTx" presStyleLbl="parChTrans1D4" presStyleIdx="0" presStyleCnt="9"/>
      <dgm:spPr/>
      <dgm:t>
        <a:bodyPr/>
        <a:lstStyle/>
        <a:p>
          <a:endParaRPr kumimoji="1" lang="ja-JP" altLang="en-US"/>
        </a:p>
      </dgm:t>
    </dgm:pt>
    <dgm:pt modelId="{AC328F2E-3AD2-44AA-ADE9-53326A2530E3}" type="pres">
      <dgm:prSet presAssocID="{DBACB55A-BB4E-4448-BF9C-2555EF4D7A89}" presName="root2" presStyleCnt="0"/>
      <dgm:spPr/>
    </dgm:pt>
    <dgm:pt modelId="{D1A37111-77E0-4426-A4C2-A9CF262C178E}" type="pres">
      <dgm:prSet presAssocID="{DBACB55A-BB4E-4448-BF9C-2555EF4D7A89}" presName="LevelTwoTextNode" presStyleLbl="node4" presStyleIdx="0" presStyleCnt="9" custLinFactY="-168080" custLinFactNeighborX="32125" custLinFactNeighborY="-200000">
        <dgm:presLayoutVars>
          <dgm:chPref val="3"/>
        </dgm:presLayoutVars>
      </dgm:prSet>
      <dgm:spPr/>
      <dgm:t>
        <a:bodyPr/>
        <a:lstStyle/>
        <a:p>
          <a:endParaRPr kumimoji="1" lang="ja-JP" altLang="en-US"/>
        </a:p>
      </dgm:t>
    </dgm:pt>
    <dgm:pt modelId="{0998E9F1-E944-4FE4-A846-B35D76E837A5}" type="pres">
      <dgm:prSet presAssocID="{DBACB55A-BB4E-4448-BF9C-2555EF4D7A89}" presName="level3hierChild" presStyleCnt="0"/>
      <dgm:spPr/>
    </dgm:pt>
    <dgm:pt modelId="{4BA72D94-9FCE-4F9D-A594-224843857DC6}" type="pres">
      <dgm:prSet presAssocID="{CE40FFEC-2A5D-4EB5-A405-BA6D55675DFC}" presName="conn2-1" presStyleLbl="parChTrans1D4" presStyleIdx="1" presStyleCnt="9"/>
      <dgm:spPr/>
      <dgm:t>
        <a:bodyPr/>
        <a:lstStyle/>
        <a:p>
          <a:endParaRPr kumimoji="1" lang="ja-JP" altLang="en-US"/>
        </a:p>
      </dgm:t>
    </dgm:pt>
    <dgm:pt modelId="{24F040BD-B4FD-4F73-80CC-7907EF53B0ED}" type="pres">
      <dgm:prSet presAssocID="{CE40FFEC-2A5D-4EB5-A405-BA6D55675DFC}" presName="connTx" presStyleLbl="parChTrans1D4" presStyleIdx="1" presStyleCnt="9"/>
      <dgm:spPr/>
      <dgm:t>
        <a:bodyPr/>
        <a:lstStyle/>
        <a:p>
          <a:endParaRPr kumimoji="1" lang="ja-JP" altLang="en-US"/>
        </a:p>
      </dgm:t>
    </dgm:pt>
    <dgm:pt modelId="{933B8D30-65EB-4193-B9E2-382C17D104B1}" type="pres">
      <dgm:prSet presAssocID="{FBA6C831-1264-4419-8790-B2BF15AADD8D}" presName="root2" presStyleCnt="0"/>
      <dgm:spPr/>
    </dgm:pt>
    <dgm:pt modelId="{DA80DB0E-D91C-4BE4-B4A0-BCF0C13331A9}" type="pres">
      <dgm:prSet presAssocID="{FBA6C831-1264-4419-8790-B2BF15AADD8D}" presName="LevelTwoTextNode" presStyleLbl="node4" presStyleIdx="1" presStyleCnt="9" custLinFactY="-168080" custLinFactNeighborX="32125" custLinFactNeighborY="-200000">
        <dgm:presLayoutVars>
          <dgm:chPref val="3"/>
        </dgm:presLayoutVars>
      </dgm:prSet>
      <dgm:spPr/>
      <dgm:t>
        <a:bodyPr/>
        <a:lstStyle/>
        <a:p>
          <a:endParaRPr kumimoji="1" lang="ja-JP" altLang="en-US"/>
        </a:p>
      </dgm:t>
    </dgm:pt>
    <dgm:pt modelId="{9EA35DF3-CC10-4827-B5FE-E5FA74E2744F}" type="pres">
      <dgm:prSet presAssocID="{FBA6C831-1264-4419-8790-B2BF15AADD8D}" presName="level3hierChild" presStyleCnt="0"/>
      <dgm:spPr/>
    </dgm:pt>
    <dgm:pt modelId="{3B3EC94F-07A9-41BB-B77A-3D41CA3B8D65}" type="pres">
      <dgm:prSet presAssocID="{9443799D-DC11-48F5-9CBF-81350D952194}" presName="conn2-1" presStyleLbl="parChTrans1D4" presStyleIdx="2" presStyleCnt="9"/>
      <dgm:spPr/>
      <dgm:t>
        <a:bodyPr/>
        <a:lstStyle/>
        <a:p>
          <a:endParaRPr kumimoji="1" lang="ja-JP" altLang="en-US"/>
        </a:p>
      </dgm:t>
    </dgm:pt>
    <dgm:pt modelId="{7ED20284-7D60-4BF9-97F6-563E3BB9FE9F}" type="pres">
      <dgm:prSet presAssocID="{9443799D-DC11-48F5-9CBF-81350D952194}" presName="connTx" presStyleLbl="parChTrans1D4" presStyleIdx="2" presStyleCnt="9"/>
      <dgm:spPr/>
      <dgm:t>
        <a:bodyPr/>
        <a:lstStyle/>
        <a:p>
          <a:endParaRPr kumimoji="1" lang="ja-JP" altLang="en-US"/>
        </a:p>
      </dgm:t>
    </dgm:pt>
    <dgm:pt modelId="{FBCFC99D-0911-4F1C-9DBF-70D58E09895E}" type="pres">
      <dgm:prSet presAssocID="{AB026C3A-FF7F-481A-BF72-158DCDC6911A}" presName="root2" presStyleCnt="0"/>
      <dgm:spPr/>
    </dgm:pt>
    <dgm:pt modelId="{366E3793-F25C-4DB5-B117-AD361AED8DBB}" type="pres">
      <dgm:prSet presAssocID="{AB026C3A-FF7F-481A-BF72-158DCDC6911A}" presName="LevelTwoTextNode" presStyleLbl="node4" presStyleIdx="2" presStyleCnt="9" custLinFactY="-168080" custLinFactNeighborX="32125" custLinFactNeighborY="-200000">
        <dgm:presLayoutVars>
          <dgm:chPref val="3"/>
        </dgm:presLayoutVars>
      </dgm:prSet>
      <dgm:spPr/>
      <dgm:t>
        <a:bodyPr/>
        <a:lstStyle/>
        <a:p>
          <a:endParaRPr kumimoji="1" lang="ja-JP" altLang="en-US"/>
        </a:p>
      </dgm:t>
    </dgm:pt>
    <dgm:pt modelId="{8D3C8FD2-E4CA-4A93-AFFD-EF8AF60C42F0}" type="pres">
      <dgm:prSet presAssocID="{AB026C3A-FF7F-481A-BF72-158DCDC6911A}" presName="level3hierChild" presStyleCnt="0"/>
      <dgm:spPr/>
    </dgm:pt>
    <dgm:pt modelId="{FB3D738B-93C4-4A75-96E7-45AD783CC031}" type="pres">
      <dgm:prSet presAssocID="{75F1FCFB-6954-43DB-9E91-FA5A343C6DE1}" presName="conn2-1" presStyleLbl="parChTrans1D3" presStyleIdx="6" presStyleCnt="7"/>
      <dgm:spPr/>
      <dgm:t>
        <a:bodyPr/>
        <a:lstStyle/>
        <a:p>
          <a:endParaRPr kumimoji="1" lang="ja-JP" altLang="en-US"/>
        </a:p>
      </dgm:t>
    </dgm:pt>
    <dgm:pt modelId="{B30B3AAA-72F7-415E-BC20-B3CA4885D1B7}" type="pres">
      <dgm:prSet presAssocID="{75F1FCFB-6954-43DB-9E91-FA5A343C6DE1}" presName="connTx" presStyleLbl="parChTrans1D3" presStyleIdx="6" presStyleCnt="7"/>
      <dgm:spPr/>
      <dgm:t>
        <a:bodyPr/>
        <a:lstStyle/>
        <a:p>
          <a:endParaRPr kumimoji="1" lang="ja-JP" altLang="en-US"/>
        </a:p>
      </dgm:t>
    </dgm:pt>
    <dgm:pt modelId="{C22A4ECB-F750-4442-9282-08B1CD7F2DFE}" type="pres">
      <dgm:prSet presAssocID="{A41E6B68-0E0F-4D64-A017-2071F4410E64}" presName="root2" presStyleCnt="0"/>
      <dgm:spPr/>
    </dgm:pt>
    <dgm:pt modelId="{D5F99613-72AB-4A49-8B33-9A25715536E4}" type="pres">
      <dgm:prSet presAssocID="{A41E6B68-0E0F-4D64-A017-2071F4410E64}" presName="LevelTwoTextNode" presStyleLbl="node3" presStyleIdx="6" presStyleCnt="7" custScaleX="106979" custScaleY="145447" custLinFactY="-195386" custLinFactNeighborX="15729" custLinFactNeighborY="-200000">
        <dgm:presLayoutVars>
          <dgm:chPref val="3"/>
        </dgm:presLayoutVars>
      </dgm:prSet>
      <dgm:spPr/>
      <dgm:t>
        <a:bodyPr/>
        <a:lstStyle/>
        <a:p>
          <a:endParaRPr kumimoji="1" lang="ja-JP" altLang="en-US"/>
        </a:p>
      </dgm:t>
    </dgm:pt>
    <dgm:pt modelId="{3C35D755-0F86-4300-A961-824D3390F41B}" type="pres">
      <dgm:prSet presAssocID="{A41E6B68-0E0F-4D64-A017-2071F4410E64}" presName="level3hierChild" presStyleCnt="0"/>
      <dgm:spPr/>
    </dgm:pt>
    <dgm:pt modelId="{CCDC3C71-207E-4DF8-854E-DAB5E6BEAF8C}" type="pres">
      <dgm:prSet presAssocID="{9C1992B4-F590-458A-90DA-6FC8D071E7E8}" presName="conn2-1" presStyleLbl="parChTrans1D4" presStyleIdx="3" presStyleCnt="9"/>
      <dgm:spPr/>
      <dgm:t>
        <a:bodyPr/>
        <a:lstStyle/>
        <a:p>
          <a:endParaRPr kumimoji="1" lang="ja-JP" altLang="en-US"/>
        </a:p>
      </dgm:t>
    </dgm:pt>
    <dgm:pt modelId="{BA11D620-4435-441A-938F-0A2BCECAA6ED}" type="pres">
      <dgm:prSet presAssocID="{9C1992B4-F590-458A-90DA-6FC8D071E7E8}" presName="connTx" presStyleLbl="parChTrans1D4" presStyleIdx="3" presStyleCnt="9"/>
      <dgm:spPr/>
      <dgm:t>
        <a:bodyPr/>
        <a:lstStyle/>
        <a:p>
          <a:endParaRPr kumimoji="1" lang="ja-JP" altLang="en-US"/>
        </a:p>
      </dgm:t>
    </dgm:pt>
    <dgm:pt modelId="{70F56E47-9BE1-45A7-9604-EA7958A0410B}" type="pres">
      <dgm:prSet presAssocID="{7CE8918B-088F-46DF-849E-333031C40DE3}" presName="root2" presStyleCnt="0"/>
      <dgm:spPr/>
    </dgm:pt>
    <dgm:pt modelId="{1E2403EC-2BF3-4B74-9F85-90073D338CE2}" type="pres">
      <dgm:prSet presAssocID="{7CE8918B-088F-46DF-849E-333031C40DE3}" presName="LevelTwoTextNode" presStyleLbl="node4" presStyleIdx="3" presStyleCnt="9" custScaleX="96269" custScaleY="128608" custLinFactY="-119764" custLinFactNeighborX="33828" custLinFactNeighborY="-200000">
        <dgm:presLayoutVars>
          <dgm:chPref val="3"/>
        </dgm:presLayoutVars>
      </dgm:prSet>
      <dgm:spPr/>
      <dgm:t>
        <a:bodyPr/>
        <a:lstStyle/>
        <a:p>
          <a:endParaRPr kumimoji="1" lang="ja-JP" altLang="en-US"/>
        </a:p>
      </dgm:t>
    </dgm:pt>
    <dgm:pt modelId="{A360E2FC-4F73-4F3D-B1A4-E9862874948D}" type="pres">
      <dgm:prSet presAssocID="{7CE8918B-088F-46DF-849E-333031C40DE3}" presName="level3hierChild" presStyleCnt="0"/>
      <dgm:spPr/>
    </dgm:pt>
    <dgm:pt modelId="{5E269F45-7CA2-448D-B852-F77C518CBBF0}" type="pres">
      <dgm:prSet presAssocID="{AEAB1FCE-52F9-4AF0-80DE-E01B644E1B3D}" presName="conn2-1" presStyleLbl="parChTrans1D4" presStyleIdx="4" presStyleCnt="9"/>
      <dgm:spPr/>
      <dgm:t>
        <a:bodyPr/>
        <a:lstStyle/>
        <a:p>
          <a:endParaRPr kumimoji="1" lang="ja-JP" altLang="en-US"/>
        </a:p>
      </dgm:t>
    </dgm:pt>
    <dgm:pt modelId="{5E9F86D6-46CB-44AE-98DD-CD51878AA2B3}" type="pres">
      <dgm:prSet presAssocID="{AEAB1FCE-52F9-4AF0-80DE-E01B644E1B3D}" presName="connTx" presStyleLbl="parChTrans1D4" presStyleIdx="4" presStyleCnt="9"/>
      <dgm:spPr/>
      <dgm:t>
        <a:bodyPr/>
        <a:lstStyle/>
        <a:p>
          <a:endParaRPr kumimoji="1" lang="ja-JP" altLang="en-US"/>
        </a:p>
      </dgm:t>
    </dgm:pt>
    <dgm:pt modelId="{019F9204-6E48-4EF1-BFA7-C5FA668DE92B}" type="pres">
      <dgm:prSet presAssocID="{98F66D04-110A-4F07-AAD9-28489040B04E}" presName="root2" presStyleCnt="0"/>
      <dgm:spPr/>
    </dgm:pt>
    <dgm:pt modelId="{98E33BD3-9AD8-42B2-B0C6-3D59E01E9C34}" type="pres">
      <dgm:prSet presAssocID="{98F66D04-110A-4F07-AAD9-28489040B04E}" presName="LevelTwoTextNode" presStyleLbl="node4" presStyleIdx="4" presStyleCnt="9" custScaleX="186895" custScaleY="100235" custLinFactY="-159886" custLinFactNeighborX="28549" custLinFactNeighborY="-200000">
        <dgm:presLayoutVars>
          <dgm:chPref val="3"/>
        </dgm:presLayoutVars>
      </dgm:prSet>
      <dgm:spPr/>
      <dgm:t>
        <a:bodyPr/>
        <a:lstStyle/>
        <a:p>
          <a:endParaRPr kumimoji="1" lang="ja-JP" altLang="en-US"/>
        </a:p>
      </dgm:t>
    </dgm:pt>
    <dgm:pt modelId="{415AB181-0DA5-4EA8-8727-796897B97468}" type="pres">
      <dgm:prSet presAssocID="{98F66D04-110A-4F07-AAD9-28489040B04E}" presName="level3hierChild" presStyleCnt="0"/>
      <dgm:spPr/>
    </dgm:pt>
    <dgm:pt modelId="{2D60DF34-E3EB-4E2A-8991-2BCB4ED964C7}" type="pres">
      <dgm:prSet presAssocID="{8346A792-C6A5-4636-90B6-3FF6B36D284D}" presName="conn2-1" presStyleLbl="parChTrans1D4" presStyleIdx="5" presStyleCnt="9"/>
      <dgm:spPr/>
      <dgm:t>
        <a:bodyPr/>
        <a:lstStyle/>
        <a:p>
          <a:endParaRPr kumimoji="1" lang="ja-JP" altLang="en-US"/>
        </a:p>
      </dgm:t>
    </dgm:pt>
    <dgm:pt modelId="{E2D006B1-3401-4BB9-9237-11B73C12E210}" type="pres">
      <dgm:prSet presAssocID="{8346A792-C6A5-4636-90B6-3FF6B36D284D}" presName="connTx" presStyleLbl="parChTrans1D4" presStyleIdx="5" presStyleCnt="9"/>
      <dgm:spPr/>
      <dgm:t>
        <a:bodyPr/>
        <a:lstStyle/>
        <a:p>
          <a:endParaRPr kumimoji="1" lang="ja-JP" altLang="en-US"/>
        </a:p>
      </dgm:t>
    </dgm:pt>
    <dgm:pt modelId="{8687BC43-BE28-4D0B-A302-FB9B6D830561}" type="pres">
      <dgm:prSet presAssocID="{AE8C3E20-EBA8-453D-9904-66121AFC2016}" presName="root2" presStyleCnt="0"/>
      <dgm:spPr/>
    </dgm:pt>
    <dgm:pt modelId="{73077FCA-EFBF-43A0-8F08-E4EFBEAE48F6}" type="pres">
      <dgm:prSet presAssocID="{AE8C3E20-EBA8-453D-9904-66121AFC2016}" presName="LevelTwoTextNode" presStyleLbl="node4" presStyleIdx="5" presStyleCnt="9" custScaleX="141023" custScaleY="110593" custLinFactY="-165400" custLinFactNeighborX="30099" custLinFactNeighborY="-200000">
        <dgm:presLayoutVars>
          <dgm:chPref val="3"/>
        </dgm:presLayoutVars>
      </dgm:prSet>
      <dgm:spPr/>
      <dgm:t>
        <a:bodyPr/>
        <a:lstStyle/>
        <a:p>
          <a:endParaRPr kumimoji="1" lang="ja-JP" altLang="en-US"/>
        </a:p>
      </dgm:t>
    </dgm:pt>
    <dgm:pt modelId="{1420656B-98B4-4042-907D-7215785D8CF3}" type="pres">
      <dgm:prSet presAssocID="{AE8C3E20-EBA8-453D-9904-66121AFC2016}" presName="level3hierChild" presStyleCnt="0"/>
      <dgm:spPr/>
    </dgm:pt>
    <dgm:pt modelId="{48186CEC-A516-4461-BB13-C6D64C9CE6AD}" type="pres">
      <dgm:prSet presAssocID="{8CD33E5F-B07D-48D4-843E-27B56295B5B6}" presName="conn2-1" presStyleLbl="parChTrans1D4" presStyleIdx="6" presStyleCnt="9"/>
      <dgm:spPr/>
      <dgm:t>
        <a:bodyPr/>
        <a:lstStyle/>
        <a:p>
          <a:endParaRPr kumimoji="1" lang="ja-JP" altLang="en-US"/>
        </a:p>
      </dgm:t>
    </dgm:pt>
    <dgm:pt modelId="{2B76C1FF-4EB0-4B78-8CE3-C73B15FDCBF6}" type="pres">
      <dgm:prSet presAssocID="{8CD33E5F-B07D-48D4-843E-27B56295B5B6}" presName="connTx" presStyleLbl="parChTrans1D4" presStyleIdx="6" presStyleCnt="9"/>
      <dgm:spPr/>
      <dgm:t>
        <a:bodyPr/>
        <a:lstStyle/>
        <a:p>
          <a:endParaRPr kumimoji="1" lang="ja-JP" altLang="en-US"/>
        </a:p>
      </dgm:t>
    </dgm:pt>
    <dgm:pt modelId="{EDAD8105-5BB1-46C1-9C51-4B68E350DEE5}" type="pres">
      <dgm:prSet presAssocID="{0D63C196-F91A-4914-94D9-03C63F7E621F}" presName="root2" presStyleCnt="0"/>
      <dgm:spPr/>
    </dgm:pt>
    <dgm:pt modelId="{FAA90273-235C-4AEC-ABC6-739C304FB963}" type="pres">
      <dgm:prSet presAssocID="{0D63C196-F91A-4914-94D9-03C63F7E621F}" presName="LevelTwoTextNode" presStyleLbl="node4" presStyleIdx="6" presStyleCnt="9" custScaleX="98592" custScaleY="109451" custLinFactY="-200000" custLinFactNeighborX="32427" custLinFactNeighborY="-204579">
        <dgm:presLayoutVars>
          <dgm:chPref val="3"/>
        </dgm:presLayoutVars>
      </dgm:prSet>
      <dgm:spPr/>
      <dgm:t>
        <a:bodyPr/>
        <a:lstStyle/>
        <a:p>
          <a:endParaRPr kumimoji="1" lang="ja-JP" altLang="en-US"/>
        </a:p>
      </dgm:t>
    </dgm:pt>
    <dgm:pt modelId="{EF853CBB-FCAB-4937-8310-7EA5904DF852}" type="pres">
      <dgm:prSet presAssocID="{0D63C196-F91A-4914-94D9-03C63F7E621F}" presName="level3hierChild" presStyleCnt="0"/>
      <dgm:spPr/>
    </dgm:pt>
    <dgm:pt modelId="{D0CC22DB-B0BB-4260-8424-44FD9882EB96}" type="pres">
      <dgm:prSet presAssocID="{65B455E8-B9E3-4F9D-A9CE-A055A4B9F43E}" presName="conn2-1" presStyleLbl="parChTrans1D4" presStyleIdx="7" presStyleCnt="9"/>
      <dgm:spPr/>
      <dgm:t>
        <a:bodyPr/>
        <a:lstStyle/>
        <a:p>
          <a:endParaRPr kumimoji="1" lang="ja-JP" altLang="en-US"/>
        </a:p>
      </dgm:t>
    </dgm:pt>
    <dgm:pt modelId="{03AEF486-7548-4A14-BD2C-7C9854ACD3C0}" type="pres">
      <dgm:prSet presAssocID="{65B455E8-B9E3-4F9D-A9CE-A055A4B9F43E}" presName="connTx" presStyleLbl="parChTrans1D4" presStyleIdx="7" presStyleCnt="9"/>
      <dgm:spPr/>
      <dgm:t>
        <a:bodyPr/>
        <a:lstStyle/>
        <a:p>
          <a:endParaRPr kumimoji="1" lang="ja-JP" altLang="en-US"/>
        </a:p>
      </dgm:t>
    </dgm:pt>
    <dgm:pt modelId="{6AB99D15-5367-4D4E-B7A7-3A0EA3A89030}" type="pres">
      <dgm:prSet presAssocID="{BC179DE4-56DB-460B-97FA-547273CC04C7}" presName="root2" presStyleCnt="0"/>
      <dgm:spPr/>
    </dgm:pt>
    <dgm:pt modelId="{C2B11657-C917-4794-A905-4936BF993A70}" type="pres">
      <dgm:prSet presAssocID="{BC179DE4-56DB-460B-97FA-547273CC04C7}" presName="LevelTwoTextNode" presStyleLbl="node4" presStyleIdx="7" presStyleCnt="9" custScaleX="142256" custScaleY="94753" custLinFactY="-172720" custLinFactNeighborX="31757" custLinFactNeighborY="-200000">
        <dgm:presLayoutVars>
          <dgm:chPref val="3"/>
        </dgm:presLayoutVars>
      </dgm:prSet>
      <dgm:spPr/>
      <dgm:t>
        <a:bodyPr/>
        <a:lstStyle/>
        <a:p>
          <a:endParaRPr kumimoji="1" lang="ja-JP" altLang="en-US"/>
        </a:p>
      </dgm:t>
    </dgm:pt>
    <dgm:pt modelId="{F75C6113-998E-4814-BBD3-A48249823029}" type="pres">
      <dgm:prSet presAssocID="{BC179DE4-56DB-460B-97FA-547273CC04C7}" presName="level3hierChild" presStyleCnt="0"/>
      <dgm:spPr/>
    </dgm:pt>
    <dgm:pt modelId="{E81FD4DC-B49B-42BE-A134-BD3AA05A7579}" type="pres">
      <dgm:prSet presAssocID="{015AA645-CB4A-4A20-B27A-FDDB3CE98BB5}" presName="conn2-1" presStyleLbl="parChTrans1D4" presStyleIdx="8" presStyleCnt="9"/>
      <dgm:spPr/>
      <dgm:t>
        <a:bodyPr/>
        <a:lstStyle/>
        <a:p>
          <a:endParaRPr kumimoji="1" lang="ja-JP" altLang="en-US"/>
        </a:p>
      </dgm:t>
    </dgm:pt>
    <dgm:pt modelId="{D4BAC997-F06E-49F4-AB14-073A66DF900B}" type="pres">
      <dgm:prSet presAssocID="{015AA645-CB4A-4A20-B27A-FDDB3CE98BB5}" presName="connTx" presStyleLbl="parChTrans1D4" presStyleIdx="8" presStyleCnt="9"/>
      <dgm:spPr/>
      <dgm:t>
        <a:bodyPr/>
        <a:lstStyle/>
        <a:p>
          <a:endParaRPr kumimoji="1" lang="ja-JP" altLang="en-US"/>
        </a:p>
      </dgm:t>
    </dgm:pt>
    <dgm:pt modelId="{C13C7D68-8740-46B9-9DD1-E3C824645861}" type="pres">
      <dgm:prSet presAssocID="{3931A2B5-C815-4BF1-90B0-22B083590AD6}" presName="root2" presStyleCnt="0"/>
      <dgm:spPr/>
    </dgm:pt>
    <dgm:pt modelId="{767EC2CB-906B-4787-B078-BB7FE185E40F}" type="pres">
      <dgm:prSet presAssocID="{3931A2B5-C815-4BF1-90B0-22B083590AD6}" presName="LevelTwoTextNode" presStyleLbl="node4" presStyleIdx="8" presStyleCnt="9" custScaleX="150106" custScaleY="89130" custLinFactY="-175546" custLinFactNeighborX="31729" custLinFactNeighborY="-200000">
        <dgm:presLayoutVars>
          <dgm:chPref val="3"/>
        </dgm:presLayoutVars>
      </dgm:prSet>
      <dgm:spPr/>
      <dgm:t>
        <a:bodyPr/>
        <a:lstStyle/>
        <a:p>
          <a:endParaRPr kumimoji="1" lang="ja-JP" altLang="en-US"/>
        </a:p>
      </dgm:t>
    </dgm:pt>
    <dgm:pt modelId="{07B0595F-3D98-474F-8E4C-DC4EB002135F}" type="pres">
      <dgm:prSet presAssocID="{3931A2B5-C815-4BF1-90B0-22B083590AD6}" presName="level3hierChild" presStyleCnt="0"/>
      <dgm:spPr/>
    </dgm:pt>
  </dgm:ptLst>
  <dgm:cxnLst>
    <dgm:cxn modelId="{EE1A3DA0-E20E-4D22-9C2C-D1CCB2679A54}" type="presOf" srcId="{16F67C20-D801-4DE5-9240-DE92A62CB50F}" destId="{2D0AA30F-0088-4E89-A643-8B960B4B5D9D}" srcOrd="1" destOrd="0" presId="urn:microsoft.com/office/officeart/2008/layout/HorizontalMultiLevelHierarchy"/>
    <dgm:cxn modelId="{E7546D68-6A11-4063-844B-FB6E4118991A}" srcId="{71DA3692-8400-44E5-8D8E-9A0E958F3344}" destId="{CED1A6A5-1AB1-4C25-B501-81C42767286C}" srcOrd="0" destOrd="0" parTransId="{4E5907B6-EDAA-4593-8543-1F1630E15668}" sibTransId="{6DE97870-791C-4F5C-8F48-B08DF5B1D4BF}"/>
    <dgm:cxn modelId="{0DB9ED7E-AE4B-4587-A9CB-0FF2A2CF55E8}" type="presOf" srcId="{AB026C3A-FF7F-481A-BF72-158DCDC6911A}" destId="{366E3793-F25C-4DB5-B117-AD361AED8DBB}" srcOrd="0" destOrd="0" presId="urn:microsoft.com/office/officeart/2008/layout/HorizontalMultiLevelHierarchy"/>
    <dgm:cxn modelId="{3A93E803-350C-4182-AF78-3E991EAA2149}" type="presOf" srcId="{2ED414CA-6946-438E-9DCB-4ED1B5DF2D02}" destId="{40357B23-A2AE-41A0-9D00-DC4D633E2D42}" srcOrd="1" destOrd="0" presId="urn:microsoft.com/office/officeart/2008/layout/HorizontalMultiLevelHierarchy"/>
    <dgm:cxn modelId="{3AAC25B1-95C9-4B27-8706-66C20469C779}" type="presOf" srcId="{573B72F7-EA3E-4188-9B02-E87E8847C950}" destId="{4747D440-E6AB-4285-BF12-F55B388D6C85}" srcOrd="0" destOrd="0" presId="urn:microsoft.com/office/officeart/2008/layout/HorizontalMultiLevelHierarchy"/>
    <dgm:cxn modelId="{75E1E123-7B7E-4464-9FF5-274E37E6C467}" type="presOf" srcId="{76D83C4A-6ACF-444D-A430-45F23631EFE2}" destId="{88CFEF10-FF38-410C-8584-57118E8ADB6B}" srcOrd="0" destOrd="0" presId="urn:microsoft.com/office/officeart/2008/layout/HorizontalMultiLevelHierarchy"/>
    <dgm:cxn modelId="{08538242-CC65-4D57-9E44-03B3459FAAFB}" type="presOf" srcId="{98F66D04-110A-4F07-AAD9-28489040B04E}" destId="{98E33BD3-9AD8-42B2-B0C6-3D59E01E9C34}" srcOrd="0" destOrd="0" presId="urn:microsoft.com/office/officeart/2008/layout/HorizontalMultiLevelHierarchy"/>
    <dgm:cxn modelId="{A8C9F58F-3B9E-4015-A0E5-BBA51731A81B}" srcId="{573B72F7-EA3E-4188-9B02-E87E8847C950}" destId="{76D83C4A-6ACF-444D-A430-45F23631EFE2}" srcOrd="0" destOrd="0" parTransId="{99E7C0E1-4374-4E09-8880-BF2E60E92552}" sibTransId="{E20E52D6-9416-419F-B26B-1AA026D0D593}"/>
    <dgm:cxn modelId="{442BA38C-F0D4-44B3-A220-FF4048FDD4CC}" type="presOf" srcId="{75F1FCFB-6954-43DB-9E91-FA5A343C6DE1}" destId="{FB3D738B-93C4-4A75-96E7-45AD783CC031}" srcOrd="0" destOrd="0" presId="urn:microsoft.com/office/officeart/2008/layout/HorizontalMultiLevelHierarchy"/>
    <dgm:cxn modelId="{4964E3E9-F692-4877-BAB5-17F44F91F1AC}" type="presOf" srcId="{FC4EF1CD-6999-4B44-AB35-115CBAE0F765}" destId="{683C1D68-2B8F-4F80-8DD4-D065879F8DA0}" srcOrd="1" destOrd="0" presId="urn:microsoft.com/office/officeart/2008/layout/HorizontalMultiLevelHierarchy"/>
    <dgm:cxn modelId="{1EFD249F-9624-4545-A036-171CF8B2EBC1}" type="presOf" srcId="{AE8C3E20-EBA8-453D-9904-66121AFC2016}" destId="{73077FCA-EFBF-43A0-8F08-E4EFBEAE48F6}" srcOrd="0" destOrd="0" presId="urn:microsoft.com/office/officeart/2008/layout/HorizontalMultiLevelHierarchy"/>
    <dgm:cxn modelId="{1A2F6ADB-A077-4C57-BCD3-2D5BABFF0DB3}" srcId="{7DB9F4F4-20AC-4398-87CC-0A8FF43364CB}" destId="{4AA76BBF-7BC1-4991-8AA6-77ECC5B5A539}" srcOrd="0" destOrd="0" parTransId="{0800B007-D310-4691-A561-82E4D734A64E}" sibTransId="{CEE8ABBD-0FFE-42D4-A11F-3C066816706B}"/>
    <dgm:cxn modelId="{A70B5D33-8627-431D-BD7B-7D6D9D9F6CD8}" srcId="{7CE8918B-088F-46DF-849E-333031C40DE3}" destId="{AE8C3E20-EBA8-453D-9904-66121AFC2016}" srcOrd="1" destOrd="0" parTransId="{8346A792-C6A5-4636-90B6-3FF6B36D284D}" sibTransId="{AE10B9A5-7906-4EC9-8F9A-D3B624F007EE}"/>
    <dgm:cxn modelId="{48ECEAF2-92B8-4525-B4CB-4FA3BDCA0A16}" type="presOf" srcId="{4AA76BBF-7BC1-4991-8AA6-77ECC5B5A539}" destId="{6E540F76-6080-4874-BB75-BF1F06EB2C80}" srcOrd="0" destOrd="0" presId="urn:microsoft.com/office/officeart/2008/layout/HorizontalMultiLevelHierarchy"/>
    <dgm:cxn modelId="{C4A254A9-2157-4873-BEEF-6C94947C2876}" srcId="{71DA3692-8400-44E5-8D8E-9A0E958F3344}" destId="{0783466C-2FAD-4717-8424-3CF3954F0509}" srcOrd="1" destOrd="0" parTransId="{FC4EF1CD-6999-4B44-AB35-115CBAE0F765}" sibTransId="{DE9E5FC9-5448-44CC-BE96-86252D500934}"/>
    <dgm:cxn modelId="{F0BF176B-856C-48B7-96B5-21724DD40940}" type="presOf" srcId="{CE40FFEC-2A5D-4EB5-A405-BA6D55675DFC}" destId="{24F040BD-B4FD-4F73-80CC-7907EF53B0ED}" srcOrd="1" destOrd="0" presId="urn:microsoft.com/office/officeart/2008/layout/HorizontalMultiLevelHierarchy"/>
    <dgm:cxn modelId="{1B70AF3B-2144-4F78-BFB7-25FD853AC40C}" type="presOf" srcId="{7CE8918B-088F-46DF-849E-333031C40DE3}" destId="{1E2403EC-2BF3-4B74-9F85-90073D338CE2}" srcOrd="0" destOrd="0" presId="urn:microsoft.com/office/officeart/2008/layout/HorizontalMultiLevelHierarchy"/>
    <dgm:cxn modelId="{C3E67CD6-F7E2-4D13-84D3-AC845A773839}" type="presOf" srcId="{8346A792-C6A5-4636-90B6-3FF6B36D284D}" destId="{E2D006B1-3401-4BB9-9237-11B73C12E210}" srcOrd="1" destOrd="0" presId="urn:microsoft.com/office/officeart/2008/layout/HorizontalMultiLevelHierarchy"/>
    <dgm:cxn modelId="{CEFA9DA7-D444-4DF4-A6E2-61F3FBFF7A66}" type="presOf" srcId="{8CD33E5F-B07D-48D4-843E-27B56295B5B6}" destId="{2B76C1FF-4EB0-4B78-8CE3-C73B15FDCBF6}" srcOrd="1" destOrd="0" presId="urn:microsoft.com/office/officeart/2008/layout/HorizontalMultiLevelHierarchy"/>
    <dgm:cxn modelId="{5B941AAD-3E6E-4DBC-9F70-612D6318DC79}" type="presOf" srcId="{4E5907B6-EDAA-4593-8543-1F1630E15668}" destId="{2905B2FF-1FDC-4CA2-9E5D-1223D8E280E0}" srcOrd="0" destOrd="0" presId="urn:microsoft.com/office/officeart/2008/layout/HorizontalMultiLevelHierarchy"/>
    <dgm:cxn modelId="{83A27E73-CD06-4266-85DB-B4C40F780884}" type="presOf" srcId="{8E9A04EE-29F5-4FEF-BEB6-8DF3CD90D6CB}" destId="{D465A03D-C5DB-466B-8764-519ADCFAC07A}" srcOrd="0" destOrd="0" presId="urn:microsoft.com/office/officeart/2008/layout/HorizontalMultiLevelHierarchy"/>
    <dgm:cxn modelId="{61E76AA0-2202-4679-BED3-B0F5A5A68FEA}" type="presOf" srcId="{AEAB1FCE-52F9-4AF0-80DE-E01B644E1B3D}" destId="{5E269F45-7CA2-448D-B852-F77C518CBBF0}" srcOrd="0" destOrd="0" presId="urn:microsoft.com/office/officeart/2008/layout/HorizontalMultiLevelHierarchy"/>
    <dgm:cxn modelId="{1158A2D5-7C66-44D9-A793-54ED9726FEB1}" srcId="{76D83C4A-6ACF-444D-A430-45F23631EFE2}" destId="{71DA3692-8400-44E5-8D8E-9A0E958F3344}" srcOrd="1" destOrd="0" parTransId="{032B4F6D-EF08-4937-AC77-089167BF5097}" sibTransId="{C253C31F-82D9-438D-BB7F-225077F8C998}"/>
    <dgm:cxn modelId="{CCE6C15E-C49E-43E2-BB9B-A1F07BA56D39}" srcId="{7DB9F4F4-20AC-4398-87CC-0A8FF43364CB}" destId="{8E9A04EE-29F5-4FEF-BEB6-8DF3CD90D6CB}" srcOrd="1" destOrd="0" parTransId="{9C7EF77E-742B-4A3A-A9A1-E271D27D8451}" sibTransId="{CF69963E-F006-4C8D-BDC0-975649DFFB14}"/>
    <dgm:cxn modelId="{0D840DA8-CDD1-4A75-98C7-683548EF0F60}" type="presOf" srcId="{ACE956A7-081C-4A21-90A6-B8F808DC5400}" destId="{E0385CFB-0C4B-4605-BAD4-D8078DE37B3D}" srcOrd="0" destOrd="0" presId="urn:microsoft.com/office/officeart/2008/layout/HorizontalMultiLevelHierarchy"/>
    <dgm:cxn modelId="{A2863D26-44A1-4845-867F-F502AE6D086C}" type="presOf" srcId="{DA2818AC-F43E-4434-A5A4-2B57B3EEA0E2}" destId="{71584744-35E9-4014-B053-8ED318B3EB95}" srcOrd="0" destOrd="0" presId="urn:microsoft.com/office/officeart/2008/layout/HorizontalMultiLevelHierarchy"/>
    <dgm:cxn modelId="{AB41D61B-45F7-418D-B709-70519C615212}" type="presOf" srcId="{65B455E8-B9E3-4F9D-A9CE-A055A4B9F43E}" destId="{03AEF486-7548-4A14-BD2C-7C9854ACD3C0}" srcOrd="1" destOrd="0" presId="urn:microsoft.com/office/officeart/2008/layout/HorizontalMultiLevelHierarchy"/>
    <dgm:cxn modelId="{C4B58D8F-3DA6-4D0B-AC17-30A2BCDCF075}" type="presOf" srcId="{015AA645-CB4A-4A20-B27A-FDDB3CE98BB5}" destId="{D4BAC997-F06E-49F4-AB14-073A66DF900B}" srcOrd="1" destOrd="0" presId="urn:microsoft.com/office/officeart/2008/layout/HorizontalMultiLevelHierarchy"/>
    <dgm:cxn modelId="{55843789-9873-41A6-921D-C76F3FCB2F0E}" type="presOf" srcId="{75F1FCFB-6954-43DB-9E91-FA5A343C6DE1}" destId="{B30B3AAA-72F7-415E-BC20-B3CA4885D1B7}" srcOrd="1" destOrd="0" presId="urn:microsoft.com/office/officeart/2008/layout/HorizontalMultiLevelHierarchy"/>
    <dgm:cxn modelId="{A5E8FA31-1FF0-4814-8717-FBAB2378C97D}" type="presOf" srcId="{032B4F6D-EF08-4937-AC77-089167BF5097}" destId="{D67E9AF5-E1BF-4DA0-8DCD-56CEC2E12DB9}" srcOrd="1" destOrd="0" presId="urn:microsoft.com/office/officeart/2008/layout/HorizontalMultiLevelHierarchy"/>
    <dgm:cxn modelId="{707CD7C8-15F1-46A7-962D-4AADCE46E78A}" type="presOf" srcId="{EA5FBBD5-8A95-4C6A-A5A9-88792F381786}" destId="{0B5395E5-E495-415F-A558-1F16BB8E19FA}" srcOrd="0" destOrd="0" presId="urn:microsoft.com/office/officeart/2008/layout/HorizontalMultiLevelHierarchy"/>
    <dgm:cxn modelId="{F7B916DC-5F29-4871-92C4-C1DA69112472}" type="presOf" srcId="{16F67C20-D801-4DE5-9240-DE92A62CB50F}" destId="{79158710-1D04-45D9-85ED-766ACF874873}" srcOrd="0" destOrd="0" presId="urn:microsoft.com/office/officeart/2008/layout/HorizontalMultiLevelHierarchy"/>
    <dgm:cxn modelId="{9A3C8CFF-8295-4679-AA17-B3A490820619}" type="presOf" srcId="{FC4EF1CD-6999-4B44-AB35-115CBAE0F765}" destId="{EC11F642-2041-441D-820A-2E56600A666A}" srcOrd="0" destOrd="0" presId="urn:microsoft.com/office/officeart/2008/layout/HorizontalMultiLevelHierarchy"/>
    <dgm:cxn modelId="{774F1546-7395-45C9-BA54-4490D7766780}" type="presOf" srcId="{032B4F6D-EF08-4937-AC77-089167BF5097}" destId="{172E2E54-E21E-4CD6-B35C-1E87CA6C3183}" srcOrd="0" destOrd="0" presId="urn:microsoft.com/office/officeart/2008/layout/HorizontalMultiLevelHierarchy"/>
    <dgm:cxn modelId="{30ABF9FD-E9F6-46D4-A14F-38667A6B16B7}" type="presOf" srcId="{9C1992B4-F590-458A-90DA-6FC8D071E7E8}" destId="{CCDC3C71-207E-4DF8-854E-DAB5E6BEAF8C}" srcOrd="0" destOrd="0" presId="urn:microsoft.com/office/officeart/2008/layout/HorizontalMultiLevelHierarchy"/>
    <dgm:cxn modelId="{5054CD8E-2869-4358-97FF-11E1467A8F28}" type="presOf" srcId="{A41E6B68-0E0F-4D64-A017-2071F4410E64}" destId="{D5F99613-72AB-4A49-8B33-9A25715536E4}" srcOrd="0" destOrd="0" presId="urn:microsoft.com/office/officeart/2008/layout/HorizontalMultiLevelHierarchy"/>
    <dgm:cxn modelId="{5108D031-12DA-48BE-B8FF-52B97985CF6B}" srcId="{0D63C196-F91A-4914-94D9-03C63F7E621F}" destId="{BC179DE4-56DB-460B-97FA-547273CC04C7}" srcOrd="0" destOrd="0" parTransId="{65B455E8-B9E3-4F9D-A9CE-A055A4B9F43E}" sibTransId="{3D5121B6-C079-4655-BFB5-9D0722EC2F79}"/>
    <dgm:cxn modelId="{A899C499-6FE9-428D-8022-B50E526DDAAA}" type="presOf" srcId="{0800B007-D310-4691-A561-82E4D734A64E}" destId="{4621CCBD-39BC-4C61-A22B-96B30E154B39}" srcOrd="1" destOrd="0" presId="urn:microsoft.com/office/officeart/2008/layout/HorizontalMultiLevelHierarchy"/>
    <dgm:cxn modelId="{4DF32ABF-0322-4404-81A3-752FEBA6ADBC}" srcId="{39BC5971-5EBA-4A03-AA82-A98827AD0C13}" destId="{DBACB55A-BB4E-4448-BF9C-2555EF4D7A89}" srcOrd="0" destOrd="0" parTransId="{2ED414CA-6946-438E-9DCB-4ED1B5DF2D02}" sibTransId="{FCAEFA9C-88D7-412B-AD81-1BFC5A87D3AA}"/>
    <dgm:cxn modelId="{D82CFB79-CE06-4601-890E-A0D467011019}" srcId="{39BC5971-5EBA-4A03-AA82-A98827AD0C13}" destId="{FBA6C831-1264-4419-8790-B2BF15AADD8D}" srcOrd="1" destOrd="0" parTransId="{CE40FFEC-2A5D-4EB5-A405-BA6D55675DFC}" sibTransId="{C9A3ED02-A525-4613-BE2C-867CDA3DA5A8}"/>
    <dgm:cxn modelId="{82004B82-AAFA-483B-82DB-891721704755}" type="presOf" srcId="{0D63C196-F91A-4914-94D9-03C63F7E621F}" destId="{FAA90273-235C-4AEC-ABC6-739C304FB963}" srcOrd="0" destOrd="0" presId="urn:microsoft.com/office/officeart/2008/layout/HorizontalMultiLevelHierarchy"/>
    <dgm:cxn modelId="{A2C7AB9D-797A-4B5C-80D4-47A4CEF8561A}" type="presOf" srcId="{AEAB1FCE-52F9-4AF0-80DE-E01B644E1B3D}" destId="{5E9F86D6-46CB-44AE-98DD-CD51878AA2B3}" srcOrd="1" destOrd="0" presId="urn:microsoft.com/office/officeart/2008/layout/HorizontalMultiLevelHierarchy"/>
    <dgm:cxn modelId="{9E7F4A42-1DB3-473F-AFED-20CEB57B54DA}" srcId="{71DA3692-8400-44E5-8D8E-9A0E958F3344}" destId="{EA5FBBD5-8A95-4C6A-A5A9-88792F381786}" srcOrd="2" destOrd="0" parTransId="{16F67C20-D801-4DE5-9240-DE92A62CB50F}" sibTransId="{BE9A6F07-377B-4DA7-A4D2-72AF44352B8E}"/>
    <dgm:cxn modelId="{049A6E88-60AC-4E6D-8371-AA6E61512C68}" type="presOf" srcId="{9C7EF77E-742B-4A3A-A9A1-E271D27D8451}" destId="{96DA045F-40B2-4C06-8FA7-C34202F2B6F3}" srcOrd="1" destOrd="0" presId="urn:microsoft.com/office/officeart/2008/layout/HorizontalMultiLevelHierarchy"/>
    <dgm:cxn modelId="{2210222C-7B86-44DE-9A5D-45721B6B39F4}" srcId="{7CE8918B-088F-46DF-849E-333031C40DE3}" destId="{98F66D04-110A-4F07-AAD9-28489040B04E}" srcOrd="0" destOrd="0" parTransId="{AEAB1FCE-52F9-4AF0-80DE-E01B644E1B3D}" sibTransId="{49B66C56-5188-46B9-8A49-D59CCE0881DC}"/>
    <dgm:cxn modelId="{7D1A7B4C-9308-4C0C-BF9C-D627013AFDB9}" srcId="{A41E6B68-0E0F-4D64-A017-2071F4410E64}" destId="{7CE8918B-088F-46DF-849E-333031C40DE3}" srcOrd="0" destOrd="0" parTransId="{9C1992B4-F590-458A-90DA-6FC8D071E7E8}" sibTransId="{A41F5464-197E-4176-972D-C2A0F8D935A5}"/>
    <dgm:cxn modelId="{467CEB82-F71D-439B-AE1E-BC577D7B8A57}" type="presOf" srcId="{015AA645-CB4A-4A20-B27A-FDDB3CE98BB5}" destId="{E81FD4DC-B49B-42BE-A134-BD3AA05A7579}" srcOrd="0" destOrd="0" presId="urn:microsoft.com/office/officeart/2008/layout/HorizontalMultiLevelHierarchy"/>
    <dgm:cxn modelId="{62A97347-6E32-4D91-A3D5-1834E05F5B15}" type="presOf" srcId="{9443799D-DC11-48F5-9CBF-81350D952194}" destId="{7ED20284-7D60-4BF9-97F6-563E3BB9FE9F}" srcOrd="1" destOrd="0" presId="urn:microsoft.com/office/officeart/2008/layout/HorizontalMultiLevelHierarchy"/>
    <dgm:cxn modelId="{2ACAD295-CB1E-4B08-A958-25CE2FD2BF9F}" srcId="{76D83C4A-6ACF-444D-A430-45F23631EFE2}" destId="{ACE956A7-081C-4A21-90A6-B8F808DC5400}" srcOrd="2" destOrd="0" parTransId="{DA2818AC-F43E-4434-A5A4-2B57B3EEA0E2}" sibTransId="{C333F3FB-344B-4CA1-8384-945E4515061B}"/>
    <dgm:cxn modelId="{5210C3F9-25C3-4B88-A3F8-54BDC20E6F02}" type="presOf" srcId="{BC179DE4-56DB-460B-97FA-547273CC04C7}" destId="{C2B11657-C917-4794-A905-4936BF993A70}" srcOrd="0" destOrd="0" presId="urn:microsoft.com/office/officeart/2008/layout/HorizontalMultiLevelHierarchy"/>
    <dgm:cxn modelId="{BB3214DA-25A5-42BB-9D15-FDB4F3F195C8}" type="presOf" srcId="{39BC5971-5EBA-4A03-AA82-A98827AD0C13}" destId="{ADFA3C54-1F2D-4506-A6FC-634A6F1C27EA}" srcOrd="0" destOrd="0" presId="urn:microsoft.com/office/officeart/2008/layout/HorizontalMultiLevelHierarchy"/>
    <dgm:cxn modelId="{C54E369B-97E8-42EA-ABFD-3F4141D658BD}" srcId="{ACE956A7-081C-4A21-90A6-B8F808DC5400}" destId="{A41E6B68-0E0F-4D64-A017-2071F4410E64}" srcOrd="1" destOrd="0" parTransId="{75F1FCFB-6954-43DB-9E91-FA5A343C6DE1}" sibTransId="{5234C1F6-0F6D-4FC1-8C3D-B6221A092C84}"/>
    <dgm:cxn modelId="{7A70A755-A182-4660-AF6D-8D3565A29BDA}" type="presOf" srcId="{7DB9F4F4-20AC-4398-87CC-0A8FF43364CB}" destId="{7DC81698-D214-4F19-819B-1A9F1CC5C663}" srcOrd="0" destOrd="0" presId="urn:microsoft.com/office/officeart/2008/layout/HorizontalMultiLevelHierarchy"/>
    <dgm:cxn modelId="{E3AF9EF0-FC49-4CB4-A264-CA7A3B780BE4}" type="presOf" srcId="{8CD33E5F-B07D-48D4-843E-27B56295B5B6}" destId="{48186CEC-A516-4461-BB13-C6D64C9CE6AD}" srcOrd="0" destOrd="0" presId="urn:microsoft.com/office/officeart/2008/layout/HorizontalMultiLevelHierarchy"/>
    <dgm:cxn modelId="{A7B739F7-F0B5-4672-976F-9214200DBEA9}" type="presOf" srcId="{DA2818AC-F43E-4434-A5A4-2B57B3EEA0E2}" destId="{2003EEBC-205F-4DF1-9F5D-AEEAD7444FE6}" srcOrd="1" destOrd="0" presId="urn:microsoft.com/office/officeart/2008/layout/HorizontalMultiLevelHierarchy"/>
    <dgm:cxn modelId="{C8867B8D-9579-402A-B380-65656F0F310D}" type="presOf" srcId="{CED1A6A5-1AB1-4C25-B501-81C42767286C}" destId="{463D2C41-DAE6-4130-A210-4357ED52EFCD}" srcOrd="0" destOrd="0" presId="urn:microsoft.com/office/officeart/2008/layout/HorizontalMultiLevelHierarchy"/>
    <dgm:cxn modelId="{B53F76DE-F6E9-46FC-9DFE-538319583C7E}" type="presOf" srcId="{F4363D69-29AF-4A6B-A509-19B191EB78BB}" destId="{3A9EBC89-D3B2-4BC5-9754-CE10B99D8374}" srcOrd="1" destOrd="0" presId="urn:microsoft.com/office/officeart/2008/layout/HorizontalMultiLevelHierarchy"/>
    <dgm:cxn modelId="{C12ED1A1-E07D-4092-B70B-E809A2E59D92}" srcId="{A41E6B68-0E0F-4D64-A017-2071F4410E64}" destId="{0D63C196-F91A-4914-94D9-03C63F7E621F}" srcOrd="1" destOrd="0" parTransId="{8CD33E5F-B07D-48D4-843E-27B56295B5B6}" sibTransId="{6B1D30DB-1378-4ECD-B488-D35FB9FB6007}"/>
    <dgm:cxn modelId="{CD06A4C6-38F0-438E-91F7-E273D5795434}" srcId="{76D83C4A-6ACF-444D-A430-45F23631EFE2}" destId="{7DB9F4F4-20AC-4398-87CC-0A8FF43364CB}" srcOrd="0" destOrd="0" parTransId="{F4363D69-29AF-4A6B-A509-19B191EB78BB}" sibTransId="{C9C839CB-A737-4207-946B-D95D00E81ADD}"/>
    <dgm:cxn modelId="{5D867408-40C3-4331-9ACD-5806A224B2FF}" type="presOf" srcId="{65B455E8-B9E3-4F9D-A9CE-A055A4B9F43E}" destId="{D0CC22DB-B0BB-4260-8424-44FD9882EB96}" srcOrd="0" destOrd="0" presId="urn:microsoft.com/office/officeart/2008/layout/HorizontalMultiLevelHierarchy"/>
    <dgm:cxn modelId="{6F9C58E1-326F-4DCE-809B-43F78449D60A}" type="presOf" srcId="{3931A2B5-C815-4BF1-90B0-22B083590AD6}" destId="{767EC2CB-906B-4787-B078-BB7FE185E40F}" srcOrd="0" destOrd="0" presId="urn:microsoft.com/office/officeart/2008/layout/HorizontalMultiLevelHierarchy"/>
    <dgm:cxn modelId="{5D3586D1-5D8B-4BD4-9E61-1974BFDDE754}" type="presOf" srcId="{F4363D69-29AF-4A6B-A509-19B191EB78BB}" destId="{E88F8DC6-CF8E-4D7F-89F1-EB41DC6CD7C2}" srcOrd="0" destOrd="0" presId="urn:microsoft.com/office/officeart/2008/layout/HorizontalMultiLevelHierarchy"/>
    <dgm:cxn modelId="{1C07CDE0-C68E-420C-8395-B3A6D0465EEE}" type="presOf" srcId="{9C1992B4-F590-458A-90DA-6FC8D071E7E8}" destId="{BA11D620-4435-441A-938F-0A2BCECAA6ED}" srcOrd="1" destOrd="0" presId="urn:microsoft.com/office/officeart/2008/layout/HorizontalMultiLevelHierarchy"/>
    <dgm:cxn modelId="{5BB2DDDC-B075-47D5-865C-682981162BDA}" srcId="{ACE956A7-081C-4A21-90A6-B8F808DC5400}" destId="{39BC5971-5EBA-4A03-AA82-A98827AD0C13}" srcOrd="0" destOrd="0" parTransId="{8BBC4F8B-F227-4100-93F0-B25CE62ECAD0}" sibTransId="{FD22F163-9A42-45AC-A59F-A431894F79D6}"/>
    <dgm:cxn modelId="{B279B186-DDA6-4797-9B64-511474E0DAE4}" type="presOf" srcId="{8346A792-C6A5-4636-90B6-3FF6B36D284D}" destId="{2D60DF34-E3EB-4E2A-8991-2BCB4ED964C7}" srcOrd="0" destOrd="0" presId="urn:microsoft.com/office/officeart/2008/layout/HorizontalMultiLevelHierarchy"/>
    <dgm:cxn modelId="{B66C6C99-4244-40FE-8CD3-D89DC28622AD}" type="presOf" srcId="{9443799D-DC11-48F5-9CBF-81350D952194}" destId="{3B3EC94F-07A9-41BB-B77A-3D41CA3B8D65}" srcOrd="0" destOrd="0" presId="urn:microsoft.com/office/officeart/2008/layout/HorizontalMultiLevelHierarchy"/>
    <dgm:cxn modelId="{4718096A-4668-434A-B17A-D23C2B7C8038}" type="presOf" srcId="{9C7EF77E-742B-4A3A-A9A1-E271D27D8451}" destId="{114D0A4E-1618-4532-90A8-85A297F8A9D2}" srcOrd="0" destOrd="0" presId="urn:microsoft.com/office/officeart/2008/layout/HorizontalMultiLevelHierarchy"/>
    <dgm:cxn modelId="{7ED2F93D-09BC-4420-ACD1-E68DE5DB77DC}" type="presOf" srcId="{8BBC4F8B-F227-4100-93F0-B25CE62ECAD0}" destId="{D93014E8-2BB9-48DD-AE76-EE80DC38BABD}" srcOrd="0" destOrd="0" presId="urn:microsoft.com/office/officeart/2008/layout/HorizontalMultiLevelHierarchy"/>
    <dgm:cxn modelId="{CB5F4F45-5451-4D2D-98A9-EBAB9CA62D88}" srcId="{0D63C196-F91A-4914-94D9-03C63F7E621F}" destId="{3931A2B5-C815-4BF1-90B0-22B083590AD6}" srcOrd="1" destOrd="0" parTransId="{015AA645-CB4A-4A20-B27A-FDDB3CE98BB5}" sibTransId="{798BF7E8-EAE9-46E9-B6ED-DF9B58BE1519}"/>
    <dgm:cxn modelId="{06E5E3EF-9771-401A-94B3-473C93869535}" type="presOf" srcId="{8BBC4F8B-F227-4100-93F0-B25CE62ECAD0}" destId="{F16C1389-DA3C-492B-9BD6-CB5651EEABBA}" srcOrd="1" destOrd="0" presId="urn:microsoft.com/office/officeart/2008/layout/HorizontalMultiLevelHierarchy"/>
    <dgm:cxn modelId="{171D8A4A-F176-4A1B-A4B9-E7D9E52F019A}" type="presOf" srcId="{2ED414CA-6946-438E-9DCB-4ED1B5DF2D02}" destId="{D170121C-ABFF-4F42-B3F0-291B2CAA2B8B}" srcOrd="0" destOrd="0" presId="urn:microsoft.com/office/officeart/2008/layout/HorizontalMultiLevelHierarchy"/>
    <dgm:cxn modelId="{3F8FB1B2-6C2B-4600-B2F3-C673CCC0C46D}" type="presOf" srcId="{FBA6C831-1264-4419-8790-B2BF15AADD8D}" destId="{DA80DB0E-D91C-4BE4-B4A0-BCF0C13331A9}" srcOrd="0" destOrd="0" presId="urn:microsoft.com/office/officeart/2008/layout/HorizontalMultiLevelHierarchy"/>
    <dgm:cxn modelId="{B57075F0-C9DB-4DA5-8F27-2283DAAAE3AF}" type="presOf" srcId="{0800B007-D310-4691-A561-82E4D734A64E}" destId="{F6830D22-86E5-4404-9F06-A94F5689B818}" srcOrd="0" destOrd="0" presId="urn:microsoft.com/office/officeart/2008/layout/HorizontalMultiLevelHierarchy"/>
    <dgm:cxn modelId="{A8DA21C0-27F8-454E-9B6B-DEE96EA92E14}" type="presOf" srcId="{CE40FFEC-2A5D-4EB5-A405-BA6D55675DFC}" destId="{4BA72D94-9FCE-4F9D-A594-224843857DC6}" srcOrd="0" destOrd="0" presId="urn:microsoft.com/office/officeart/2008/layout/HorizontalMultiLevelHierarchy"/>
    <dgm:cxn modelId="{BAD6E753-8509-4109-8634-5E9793E546AF}" srcId="{39BC5971-5EBA-4A03-AA82-A98827AD0C13}" destId="{AB026C3A-FF7F-481A-BF72-158DCDC6911A}" srcOrd="2" destOrd="0" parTransId="{9443799D-DC11-48F5-9CBF-81350D952194}" sibTransId="{26BB679B-777A-4283-A5E6-5FD02DE3BDE2}"/>
    <dgm:cxn modelId="{CF3C8ADC-9A16-445F-9456-E3924D35EDF7}" type="presOf" srcId="{0783466C-2FAD-4717-8424-3CF3954F0509}" destId="{B81030E1-2D93-4970-BDAF-108D8ED92266}" srcOrd="0" destOrd="0" presId="urn:microsoft.com/office/officeart/2008/layout/HorizontalMultiLevelHierarchy"/>
    <dgm:cxn modelId="{74502600-C4FB-4D7F-BB32-08631D060E73}" type="presOf" srcId="{DBACB55A-BB4E-4448-BF9C-2555EF4D7A89}" destId="{D1A37111-77E0-4426-A4C2-A9CF262C178E}" srcOrd="0" destOrd="0" presId="urn:microsoft.com/office/officeart/2008/layout/HorizontalMultiLevelHierarchy"/>
    <dgm:cxn modelId="{CA311E68-9E66-4A06-9CCE-E85A87075C2D}" type="presOf" srcId="{71DA3692-8400-44E5-8D8E-9A0E958F3344}" destId="{A76B2A33-9028-4339-BE62-3D5F78104710}" srcOrd="0" destOrd="0" presId="urn:microsoft.com/office/officeart/2008/layout/HorizontalMultiLevelHierarchy"/>
    <dgm:cxn modelId="{BA9DF2FC-7CF4-4136-94E5-27E9409598F5}" type="presOf" srcId="{4E5907B6-EDAA-4593-8543-1F1630E15668}" destId="{F88A77A4-035D-41B0-97D8-A7E5051D9B62}" srcOrd="1" destOrd="0" presId="urn:microsoft.com/office/officeart/2008/layout/HorizontalMultiLevelHierarchy"/>
    <dgm:cxn modelId="{9542A5B4-31A0-407E-A26B-9D1E147922C6}" type="presParOf" srcId="{4747D440-E6AB-4285-BF12-F55B388D6C85}" destId="{C3C33B8B-C192-443C-88A7-54882C33E5BE}" srcOrd="0" destOrd="0" presId="urn:microsoft.com/office/officeart/2008/layout/HorizontalMultiLevelHierarchy"/>
    <dgm:cxn modelId="{84CDD70E-E9D8-446E-A1EA-53003ADF1E32}" type="presParOf" srcId="{C3C33B8B-C192-443C-88A7-54882C33E5BE}" destId="{88CFEF10-FF38-410C-8584-57118E8ADB6B}" srcOrd="0" destOrd="0" presId="urn:microsoft.com/office/officeart/2008/layout/HorizontalMultiLevelHierarchy"/>
    <dgm:cxn modelId="{8C555374-27CA-4FDD-999F-1E6F87D174F7}" type="presParOf" srcId="{C3C33B8B-C192-443C-88A7-54882C33E5BE}" destId="{7B23082D-0A22-4F9E-BBAD-692E97CF423B}" srcOrd="1" destOrd="0" presId="urn:microsoft.com/office/officeart/2008/layout/HorizontalMultiLevelHierarchy"/>
    <dgm:cxn modelId="{144E666C-2446-4C7C-A0B6-49B1BA3F6F3F}" type="presParOf" srcId="{7B23082D-0A22-4F9E-BBAD-692E97CF423B}" destId="{E88F8DC6-CF8E-4D7F-89F1-EB41DC6CD7C2}" srcOrd="0" destOrd="0" presId="urn:microsoft.com/office/officeart/2008/layout/HorizontalMultiLevelHierarchy"/>
    <dgm:cxn modelId="{97345E36-5160-4E44-94D9-463C239F2E6B}" type="presParOf" srcId="{E88F8DC6-CF8E-4D7F-89F1-EB41DC6CD7C2}" destId="{3A9EBC89-D3B2-4BC5-9754-CE10B99D8374}" srcOrd="0" destOrd="0" presId="urn:microsoft.com/office/officeart/2008/layout/HorizontalMultiLevelHierarchy"/>
    <dgm:cxn modelId="{19833373-96D8-44FC-A3CE-A6B819988377}" type="presParOf" srcId="{7B23082D-0A22-4F9E-BBAD-692E97CF423B}" destId="{C0762451-05F2-493C-B6F5-48E634BC583F}" srcOrd="1" destOrd="0" presId="urn:microsoft.com/office/officeart/2008/layout/HorizontalMultiLevelHierarchy"/>
    <dgm:cxn modelId="{69BA0904-DFEA-4E1E-8F6B-658886C4F5FB}" type="presParOf" srcId="{C0762451-05F2-493C-B6F5-48E634BC583F}" destId="{7DC81698-D214-4F19-819B-1A9F1CC5C663}" srcOrd="0" destOrd="0" presId="urn:microsoft.com/office/officeart/2008/layout/HorizontalMultiLevelHierarchy"/>
    <dgm:cxn modelId="{614E5BDF-55D2-4C17-BCBB-1DFC53BAA6B3}" type="presParOf" srcId="{C0762451-05F2-493C-B6F5-48E634BC583F}" destId="{980D2ABD-B257-4A6F-81D2-71036A795424}" srcOrd="1" destOrd="0" presId="urn:microsoft.com/office/officeart/2008/layout/HorizontalMultiLevelHierarchy"/>
    <dgm:cxn modelId="{599E7788-B562-4A2F-BE78-AB5100785795}" type="presParOf" srcId="{980D2ABD-B257-4A6F-81D2-71036A795424}" destId="{F6830D22-86E5-4404-9F06-A94F5689B818}" srcOrd="0" destOrd="0" presId="urn:microsoft.com/office/officeart/2008/layout/HorizontalMultiLevelHierarchy"/>
    <dgm:cxn modelId="{382B47D4-E6C7-430F-A814-B69A3E70B9C2}" type="presParOf" srcId="{F6830D22-86E5-4404-9F06-A94F5689B818}" destId="{4621CCBD-39BC-4C61-A22B-96B30E154B39}" srcOrd="0" destOrd="0" presId="urn:microsoft.com/office/officeart/2008/layout/HorizontalMultiLevelHierarchy"/>
    <dgm:cxn modelId="{28975D4B-1FF2-4ECA-A4D7-DB17E3639656}" type="presParOf" srcId="{980D2ABD-B257-4A6F-81D2-71036A795424}" destId="{639A9FEC-6CA1-4EAC-946A-A42E23F955F1}" srcOrd="1" destOrd="0" presId="urn:microsoft.com/office/officeart/2008/layout/HorizontalMultiLevelHierarchy"/>
    <dgm:cxn modelId="{8A0249C3-4E85-48A7-AF1D-A03771476161}" type="presParOf" srcId="{639A9FEC-6CA1-4EAC-946A-A42E23F955F1}" destId="{6E540F76-6080-4874-BB75-BF1F06EB2C80}" srcOrd="0" destOrd="0" presId="urn:microsoft.com/office/officeart/2008/layout/HorizontalMultiLevelHierarchy"/>
    <dgm:cxn modelId="{55C6212E-BEFA-42E2-94D8-85231004DB8C}" type="presParOf" srcId="{639A9FEC-6CA1-4EAC-946A-A42E23F955F1}" destId="{C510830D-2470-419B-B19C-679BB0CF8F27}" srcOrd="1" destOrd="0" presId="urn:microsoft.com/office/officeart/2008/layout/HorizontalMultiLevelHierarchy"/>
    <dgm:cxn modelId="{F874F9E2-C48D-4E90-B6ED-2F9C9EA53CE4}" type="presParOf" srcId="{980D2ABD-B257-4A6F-81D2-71036A795424}" destId="{114D0A4E-1618-4532-90A8-85A297F8A9D2}" srcOrd="2" destOrd="0" presId="urn:microsoft.com/office/officeart/2008/layout/HorizontalMultiLevelHierarchy"/>
    <dgm:cxn modelId="{36BFBBD5-F07F-45F3-9688-6E0698BEEC68}" type="presParOf" srcId="{114D0A4E-1618-4532-90A8-85A297F8A9D2}" destId="{96DA045F-40B2-4C06-8FA7-C34202F2B6F3}" srcOrd="0" destOrd="0" presId="urn:microsoft.com/office/officeart/2008/layout/HorizontalMultiLevelHierarchy"/>
    <dgm:cxn modelId="{9820C9A7-04FF-4D87-A7FF-43BD17F30610}" type="presParOf" srcId="{980D2ABD-B257-4A6F-81D2-71036A795424}" destId="{D2B7F8EB-CD42-4AF1-A375-16E2ECEB3739}" srcOrd="3" destOrd="0" presId="urn:microsoft.com/office/officeart/2008/layout/HorizontalMultiLevelHierarchy"/>
    <dgm:cxn modelId="{333C7A08-4CDA-4371-B7AE-08D97650E650}" type="presParOf" srcId="{D2B7F8EB-CD42-4AF1-A375-16E2ECEB3739}" destId="{D465A03D-C5DB-466B-8764-519ADCFAC07A}" srcOrd="0" destOrd="0" presId="urn:microsoft.com/office/officeart/2008/layout/HorizontalMultiLevelHierarchy"/>
    <dgm:cxn modelId="{4F2BDC4C-7862-4A37-9CFC-375AB694F078}" type="presParOf" srcId="{D2B7F8EB-CD42-4AF1-A375-16E2ECEB3739}" destId="{D7BE7794-DF6C-4B1A-BCBE-D0CC3E670DF0}" srcOrd="1" destOrd="0" presId="urn:microsoft.com/office/officeart/2008/layout/HorizontalMultiLevelHierarchy"/>
    <dgm:cxn modelId="{D6030EA5-C091-4559-BFC5-856C564C3C14}" type="presParOf" srcId="{7B23082D-0A22-4F9E-BBAD-692E97CF423B}" destId="{172E2E54-E21E-4CD6-B35C-1E87CA6C3183}" srcOrd="2" destOrd="0" presId="urn:microsoft.com/office/officeart/2008/layout/HorizontalMultiLevelHierarchy"/>
    <dgm:cxn modelId="{63EEE776-3B1C-453C-850C-4A6DCD2ED5FC}" type="presParOf" srcId="{172E2E54-E21E-4CD6-B35C-1E87CA6C3183}" destId="{D67E9AF5-E1BF-4DA0-8DCD-56CEC2E12DB9}" srcOrd="0" destOrd="0" presId="urn:microsoft.com/office/officeart/2008/layout/HorizontalMultiLevelHierarchy"/>
    <dgm:cxn modelId="{4A4A0E7E-1D31-407B-9BB6-684775ED7019}" type="presParOf" srcId="{7B23082D-0A22-4F9E-BBAD-692E97CF423B}" destId="{794B2766-C39A-47B4-8294-2DF6C8BE2BF7}" srcOrd="3" destOrd="0" presId="urn:microsoft.com/office/officeart/2008/layout/HorizontalMultiLevelHierarchy"/>
    <dgm:cxn modelId="{112388F4-F6B7-4049-9804-9AF3437F5A9A}" type="presParOf" srcId="{794B2766-C39A-47B4-8294-2DF6C8BE2BF7}" destId="{A76B2A33-9028-4339-BE62-3D5F78104710}" srcOrd="0" destOrd="0" presId="urn:microsoft.com/office/officeart/2008/layout/HorizontalMultiLevelHierarchy"/>
    <dgm:cxn modelId="{C98B7816-9969-4AD5-A342-C12ADAE0AF09}" type="presParOf" srcId="{794B2766-C39A-47B4-8294-2DF6C8BE2BF7}" destId="{4B0BC502-307C-4DA2-92A9-2B82720490F6}" srcOrd="1" destOrd="0" presId="urn:microsoft.com/office/officeart/2008/layout/HorizontalMultiLevelHierarchy"/>
    <dgm:cxn modelId="{F72C3DDF-D54A-4FF9-95E9-90F4C31EDC60}" type="presParOf" srcId="{4B0BC502-307C-4DA2-92A9-2B82720490F6}" destId="{2905B2FF-1FDC-4CA2-9E5D-1223D8E280E0}" srcOrd="0" destOrd="0" presId="urn:microsoft.com/office/officeart/2008/layout/HorizontalMultiLevelHierarchy"/>
    <dgm:cxn modelId="{1EB0C9BF-8588-429A-A7B9-6B5B4AB671D4}" type="presParOf" srcId="{2905B2FF-1FDC-4CA2-9E5D-1223D8E280E0}" destId="{F88A77A4-035D-41B0-97D8-A7E5051D9B62}" srcOrd="0" destOrd="0" presId="urn:microsoft.com/office/officeart/2008/layout/HorizontalMultiLevelHierarchy"/>
    <dgm:cxn modelId="{77C6503A-CB4A-4C44-B9B7-EE34791E18F7}" type="presParOf" srcId="{4B0BC502-307C-4DA2-92A9-2B82720490F6}" destId="{02E09116-78BC-4054-B30A-E1B481F116F9}" srcOrd="1" destOrd="0" presId="urn:microsoft.com/office/officeart/2008/layout/HorizontalMultiLevelHierarchy"/>
    <dgm:cxn modelId="{502169AD-F6B7-4F8D-BC4A-CDC5E55D79C4}" type="presParOf" srcId="{02E09116-78BC-4054-B30A-E1B481F116F9}" destId="{463D2C41-DAE6-4130-A210-4357ED52EFCD}" srcOrd="0" destOrd="0" presId="urn:microsoft.com/office/officeart/2008/layout/HorizontalMultiLevelHierarchy"/>
    <dgm:cxn modelId="{B7468463-E09D-4D74-B196-A2F2DA6FC082}" type="presParOf" srcId="{02E09116-78BC-4054-B30A-E1B481F116F9}" destId="{8771C77B-6BF4-4CD0-91E6-43B120CF66CD}" srcOrd="1" destOrd="0" presId="urn:microsoft.com/office/officeart/2008/layout/HorizontalMultiLevelHierarchy"/>
    <dgm:cxn modelId="{AE57D499-38D8-40FA-88BA-FD87E4BCACBF}" type="presParOf" srcId="{4B0BC502-307C-4DA2-92A9-2B82720490F6}" destId="{EC11F642-2041-441D-820A-2E56600A666A}" srcOrd="2" destOrd="0" presId="urn:microsoft.com/office/officeart/2008/layout/HorizontalMultiLevelHierarchy"/>
    <dgm:cxn modelId="{18551676-7CF2-4058-A0A2-2E87C6092257}" type="presParOf" srcId="{EC11F642-2041-441D-820A-2E56600A666A}" destId="{683C1D68-2B8F-4F80-8DD4-D065879F8DA0}" srcOrd="0" destOrd="0" presId="urn:microsoft.com/office/officeart/2008/layout/HorizontalMultiLevelHierarchy"/>
    <dgm:cxn modelId="{A45C426D-E19C-4582-8EAD-0AC1A1083EE0}" type="presParOf" srcId="{4B0BC502-307C-4DA2-92A9-2B82720490F6}" destId="{BFD06B6E-AB7F-4DE7-A1BB-DFC277228262}" srcOrd="3" destOrd="0" presId="urn:microsoft.com/office/officeart/2008/layout/HorizontalMultiLevelHierarchy"/>
    <dgm:cxn modelId="{CFBF0A46-35EA-4A32-933C-67099F372302}" type="presParOf" srcId="{BFD06B6E-AB7F-4DE7-A1BB-DFC277228262}" destId="{B81030E1-2D93-4970-BDAF-108D8ED92266}" srcOrd="0" destOrd="0" presId="urn:microsoft.com/office/officeart/2008/layout/HorizontalMultiLevelHierarchy"/>
    <dgm:cxn modelId="{5BBE07F6-4A88-4B82-B737-7578302CDDD2}" type="presParOf" srcId="{BFD06B6E-AB7F-4DE7-A1BB-DFC277228262}" destId="{4DE3207B-57F1-46B9-95A8-A0FD50DD1D08}" srcOrd="1" destOrd="0" presId="urn:microsoft.com/office/officeart/2008/layout/HorizontalMultiLevelHierarchy"/>
    <dgm:cxn modelId="{E78D2612-3403-4143-81EF-0E4467B966EA}" type="presParOf" srcId="{4B0BC502-307C-4DA2-92A9-2B82720490F6}" destId="{79158710-1D04-45D9-85ED-766ACF874873}" srcOrd="4" destOrd="0" presId="urn:microsoft.com/office/officeart/2008/layout/HorizontalMultiLevelHierarchy"/>
    <dgm:cxn modelId="{EE7A3290-AE9E-4C09-B11F-6DD6ED2465E6}" type="presParOf" srcId="{79158710-1D04-45D9-85ED-766ACF874873}" destId="{2D0AA30F-0088-4E89-A643-8B960B4B5D9D}" srcOrd="0" destOrd="0" presId="urn:microsoft.com/office/officeart/2008/layout/HorizontalMultiLevelHierarchy"/>
    <dgm:cxn modelId="{C764CE25-CB9E-4FEA-8417-3119C3F058AD}" type="presParOf" srcId="{4B0BC502-307C-4DA2-92A9-2B82720490F6}" destId="{64F519C7-306A-41BD-B65A-45598941CD28}" srcOrd="5" destOrd="0" presId="urn:microsoft.com/office/officeart/2008/layout/HorizontalMultiLevelHierarchy"/>
    <dgm:cxn modelId="{16B4207D-564C-4A12-9C25-283E8DBB3D4C}" type="presParOf" srcId="{64F519C7-306A-41BD-B65A-45598941CD28}" destId="{0B5395E5-E495-415F-A558-1F16BB8E19FA}" srcOrd="0" destOrd="0" presId="urn:microsoft.com/office/officeart/2008/layout/HorizontalMultiLevelHierarchy"/>
    <dgm:cxn modelId="{3E6CA517-D2DB-4019-AB3D-D413D375FDA7}" type="presParOf" srcId="{64F519C7-306A-41BD-B65A-45598941CD28}" destId="{65A1CFA6-659A-4E29-AEE1-62195D74E8D0}" srcOrd="1" destOrd="0" presId="urn:microsoft.com/office/officeart/2008/layout/HorizontalMultiLevelHierarchy"/>
    <dgm:cxn modelId="{AE0EE10A-0F81-4D72-948C-BE1F0542A1B9}" type="presParOf" srcId="{7B23082D-0A22-4F9E-BBAD-692E97CF423B}" destId="{71584744-35E9-4014-B053-8ED318B3EB95}" srcOrd="4" destOrd="0" presId="urn:microsoft.com/office/officeart/2008/layout/HorizontalMultiLevelHierarchy"/>
    <dgm:cxn modelId="{43D15183-87E5-491C-9A8D-B61CC8CEBF83}" type="presParOf" srcId="{71584744-35E9-4014-B053-8ED318B3EB95}" destId="{2003EEBC-205F-4DF1-9F5D-AEEAD7444FE6}" srcOrd="0" destOrd="0" presId="urn:microsoft.com/office/officeart/2008/layout/HorizontalMultiLevelHierarchy"/>
    <dgm:cxn modelId="{36CD16A8-E1DD-467D-AE7A-DB4772E2D899}" type="presParOf" srcId="{7B23082D-0A22-4F9E-BBAD-692E97CF423B}" destId="{237713A7-D66B-4870-9CE6-016C749E8395}" srcOrd="5" destOrd="0" presId="urn:microsoft.com/office/officeart/2008/layout/HorizontalMultiLevelHierarchy"/>
    <dgm:cxn modelId="{9B372DA4-FED3-4B94-87BB-282D77623BF2}" type="presParOf" srcId="{237713A7-D66B-4870-9CE6-016C749E8395}" destId="{E0385CFB-0C4B-4605-BAD4-D8078DE37B3D}" srcOrd="0" destOrd="0" presId="urn:microsoft.com/office/officeart/2008/layout/HorizontalMultiLevelHierarchy"/>
    <dgm:cxn modelId="{568127EC-4AB0-47B8-A5B2-711E7519F4B2}" type="presParOf" srcId="{237713A7-D66B-4870-9CE6-016C749E8395}" destId="{A69DB42D-98AF-4A84-BCB0-E77870B89CEC}" srcOrd="1" destOrd="0" presId="urn:microsoft.com/office/officeart/2008/layout/HorizontalMultiLevelHierarchy"/>
    <dgm:cxn modelId="{5B8A9125-4D83-4C1B-8FBC-C90BCEB53953}" type="presParOf" srcId="{A69DB42D-98AF-4A84-BCB0-E77870B89CEC}" destId="{D93014E8-2BB9-48DD-AE76-EE80DC38BABD}" srcOrd="0" destOrd="0" presId="urn:microsoft.com/office/officeart/2008/layout/HorizontalMultiLevelHierarchy"/>
    <dgm:cxn modelId="{296FFDAE-D2AE-40BB-ADF7-8BB939A02278}" type="presParOf" srcId="{D93014E8-2BB9-48DD-AE76-EE80DC38BABD}" destId="{F16C1389-DA3C-492B-9BD6-CB5651EEABBA}" srcOrd="0" destOrd="0" presId="urn:microsoft.com/office/officeart/2008/layout/HorizontalMultiLevelHierarchy"/>
    <dgm:cxn modelId="{C660BD89-F4E3-438B-AD07-4664B6542E10}" type="presParOf" srcId="{A69DB42D-98AF-4A84-BCB0-E77870B89CEC}" destId="{99BCD650-FDED-4CC8-A6CE-B215B521A846}" srcOrd="1" destOrd="0" presId="urn:microsoft.com/office/officeart/2008/layout/HorizontalMultiLevelHierarchy"/>
    <dgm:cxn modelId="{151B49C3-15DC-488D-8854-8D0F75EF1459}" type="presParOf" srcId="{99BCD650-FDED-4CC8-A6CE-B215B521A846}" destId="{ADFA3C54-1F2D-4506-A6FC-634A6F1C27EA}" srcOrd="0" destOrd="0" presId="urn:microsoft.com/office/officeart/2008/layout/HorizontalMultiLevelHierarchy"/>
    <dgm:cxn modelId="{B90F960F-28DA-49F0-ABB8-C7D602B789C2}" type="presParOf" srcId="{99BCD650-FDED-4CC8-A6CE-B215B521A846}" destId="{91851459-8112-406E-A644-EA0872ADEE8A}" srcOrd="1" destOrd="0" presId="urn:microsoft.com/office/officeart/2008/layout/HorizontalMultiLevelHierarchy"/>
    <dgm:cxn modelId="{D314045A-DFCA-4D9D-BD88-40875430E4D8}" type="presParOf" srcId="{91851459-8112-406E-A644-EA0872ADEE8A}" destId="{D170121C-ABFF-4F42-B3F0-291B2CAA2B8B}" srcOrd="0" destOrd="0" presId="urn:microsoft.com/office/officeart/2008/layout/HorizontalMultiLevelHierarchy"/>
    <dgm:cxn modelId="{A9A74AF2-B389-49B6-BF19-62A4009F2C71}" type="presParOf" srcId="{D170121C-ABFF-4F42-B3F0-291B2CAA2B8B}" destId="{40357B23-A2AE-41A0-9D00-DC4D633E2D42}" srcOrd="0" destOrd="0" presId="urn:microsoft.com/office/officeart/2008/layout/HorizontalMultiLevelHierarchy"/>
    <dgm:cxn modelId="{D4CDA36E-68C7-4B6E-ADB3-642D3AF04356}" type="presParOf" srcId="{91851459-8112-406E-A644-EA0872ADEE8A}" destId="{AC328F2E-3AD2-44AA-ADE9-53326A2530E3}" srcOrd="1" destOrd="0" presId="urn:microsoft.com/office/officeart/2008/layout/HorizontalMultiLevelHierarchy"/>
    <dgm:cxn modelId="{E072DEE5-8DB4-4B32-838E-375D907352A8}" type="presParOf" srcId="{AC328F2E-3AD2-44AA-ADE9-53326A2530E3}" destId="{D1A37111-77E0-4426-A4C2-A9CF262C178E}" srcOrd="0" destOrd="0" presId="urn:microsoft.com/office/officeart/2008/layout/HorizontalMultiLevelHierarchy"/>
    <dgm:cxn modelId="{EE940B70-854C-49D7-BB87-1FC7A3029976}" type="presParOf" srcId="{AC328F2E-3AD2-44AA-ADE9-53326A2530E3}" destId="{0998E9F1-E944-4FE4-A846-B35D76E837A5}" srcOrd="1" destOrd="0" presId="urn:microsoft.com/office/officeart/2008/layout/HorizontalMultiLevelHierarchy"/>
    <dgm:cxn modelId="{DC78E21C-29FD-4E60-AF35-39E55D8AA3CE}" type="presParOf" srcId="{91851459-8112-406E-A644-EA0872ADEE8A}" destId="{4BA72D94-9FCE-4F9D-A594-224843857DC6}" srcOrd="2" destOrd="0" presId="urn:microsoft.com/office/officeart/2008/layout/HorizontalMultiLevelHierarchy"/>
    <dgm:cxn modelId="{EED6C060-77DE-4B88-B7E7-8298C9955755}" type="presParOf" srcId="{4BA72D94-9FCE-4F9D-A594-224843857DC6}" destId="{24F040BD-B4FD-4F73-80CC-7907EF53B0ED}" srcOrd="0" destOrd="0" presId="urn:microsoft.com/office/officeart/2008/layout/HorizontalMultiLevelHierarchy"/>
    <dgm:cxn modelId="{F85D11F4-2ADE-484A-9893-95D37C5AC246}" type="presParOf" srcId="{91851459-8112-406E-A644-EA0872ADEE8A}" destId="{933B8D30-65EB-4193-B9E2-382C17D104B1}" srcOrd="3" destOrd="0" presId="urn:microsoft.com/office/officeart/2008/layout/HorizontalMultiLevelHierarchy"/>
    <dgm:cxn modelId="{8C6E05DA-AA61-4E87-AFA8-C719A640D34D}" type="presParOf" srcId="{933B8D30-65EB-4193-B9E2-382C17D104B1}" destId="{DA80DB0E-D91C-4BE4-B4A0-BCF0C13331A9}" srcOrd="0" destOrd="0" presId="urn:microsoft.com/office/officeart/2008/layout/HorizontalMultiLevelHierarchy"/>
    <dgm:cxn modelId="{BE6AEAD0-8856-49BE-BEC6-B4160749E0F7}" type="presParOf" srcId="{933B8D30-65EB-4193-B9E2-382C17D104B1}" destId="{9EA35DF3-CC10-4827-B5FE-E5FA74E2744F}" srcOrd="1" destOrd="0" presId="urn:microsoft.com/office/officeart/2008/layout/HorizontalMultiLevelHierarchy"/>
    <dgm:cxn modelId="{B9AC7DD8-3227-426E-A89F-3E9239DB356A}" type="presParOf" srcId="{91851459-8112-406E-A644-EA0872ADEE8A}" destId="{3B3EC94F-07A9-41BB-B77A-3D41CA3B8D65}" srcOrd="4" destOrd="0" presId="urn:microsoft.com/office/officeart/2008/layout/HorizontalMultiLevelHierarchy"/>
    <dgm:cxn modelId="{84CF8A2B-C4FA-4846-B68E-051933F67655}" type="presParOf" srcId="{3B3EC94F-07A9-41BB-B77A-3D41CA3B8D65}" destId="{7ED20284-7D60-4BF9-97F6-563E3BB9FE9F}" srcOrd="0" destOrd="0" presId="urn:microsoft.com/office/officeart/2008/layout/HorizontalMultiLevelHierarchy"/>
    <dgm:cxn modelId="{2E3C9F85-EAA9-466F-8E4E-665E511B723E}" type="presParOf" srcId="{91851459-8112-406E-A644-EA0872ADEE8A}" destId="{FBCFC99D-0911-4F1C-9DBF-70D58E09895E}" srcOrd="5" destOrd="0" presId="urn:microsoft.com/office/officeart/2008/layout/HorizontalMultiLevelHierarchy"/>
    <dgm:cxn modelId="{C0EA594F-E74D-414D-A2C8-11D6530495C6}" type="presParOf" srcId="{FBCFC99D-0911-4F1C-9DBF-70D58E09895E}" destId="{366E3793-F25C-4DB5-B117-AD361AED8DBB}" srcOrd="0" destOrd="0" presId="urn:microsoft.com/office/officeart/2008/layout/HorizontalMultiLevelHierarchy"/>
    <dgm:cxn modelId="{E7A61D99-EA68-4603-B828-A2D6390CA861}" type="presParOf" srcId="{FBCFC99D-0911-4F1C-9DBF-70D58E09895E}" destId="{8D3C8FD2-E4CA-4A93-AFFD-EF8AF60C42F0}" srcOrd="1" destOrd="0" presId="urn:microsoft.com/office/officeart/2008/layout/HorizontalMultiLevelHierarchy"/>
    <dgm:cxn modelId="{5AA09EEB-F3A5-4EBC-84EA-60A4E8828B14}" type="presParOf" srcId="{A69DB42D-98AF-4A84-BCB0-E77870B89CEC}" destId="{FB3D738B-93C4-4A75-96E7-45AD783CC031}" srcOrd="2" destOrd="0" presId="urn:microsoft.com/office/officeart/2008/layout/HorizontalMultiLevelHierarchy"/>
    <dgm:cxn modelId="{EC2A57D8-3F8D-4FB0-B139-9283C5DDD44C}" type="presParOf" srcId="{FB3D738B-93C4-4A75-96E7-45AD783CC031}" destId="{B30B3AAA-72F7-415E-BC20-B3CA4885D1B7}" srcOrd="0" destOrd="0" presId="urn:microsoft.com/office/officeart/2008/layout/HorizontalMultiLevelHierarchy"/>
    <dgm:cxn modelId="{CB5EE369-6E71-425B-9351-F8E1D15AF503}" type="presParOf" srcId="{A69DB42D-98AF-4A84-BCB0-E77870B89CEC}" destId="{C22A4ECB-F750-4442-9282-08B1CD7F2DFE}" srcOrd="3" destOrd="0" presId="urn:microsoft.com/office/officeart/2008/layout/HorizontalMultiLevelHierarchy"/>
    <dgm:cxn modelId="{577A4AEF-FA2E-453A-B027-FB1E02F61EEE}" type="presParOf" srcId="{C22A4ECB-F750-4442-9282-08B1CD7F2DFE}" destId="{D5F99613-72AB-4A49-8B33-9A25715536E4}" srcOrd="0" destOrd="0" presId="urn:microsoft.com/office/officeart/2008/layout/HorizontalMultiLevelHierarchy"/>
    <dgm:cxn modelId="{4A0E13AA-D6E2-4583-9AA1-DCFD6A89B378}" type="presParOf" srcId="{C22A4ECB-F750-4442-9282-08B1CD7F2DFE}" destId="{3C35D755-0F86-4300-A961-824D3390F41B}" srcOrd="1" destOrd="0" presId="urn:microsoft.com/office/officeart/2008/layout/HorizontalMultiLevelHierarchy"/>
    <dgm:cxn modelId="{31853CBE-51BF-46F2-87F8-BF9FE99A864B}" type="presParOf" srcId="{3C35D755-0F86-4300-A961-824D3390F41B}" destId="{CCDC3C71-207E-4DF8-854E-DAB5E6BEAF8C}" srcOrd="0" destOrd="0" presId="urn:microsoft.com/office/officeart/2008/layout/HorizontalMultiLevelHierarchy"/>
    <dgm:cxn modelId="{F91DAD0F-356D-402F-AE70-00777BF1BD31}" type="presParOf" srcId="{CCDC3C71-207E-4DF8-854E-DAB5E6BEAF8C}" destId="{BA11D620-4435-441A-938F-0A2BCECAA6ED}" srcOrd="0" destOrd="0" presId="urn:microsoft.com/office/officeart/2008/layout/HorizontalMultiLevelHierarchy"/>
    <dgm:cxn modelId="{A94378A4-458C-4E61-A0AB-36D2212A8E59}" type="presParOf" srcId="{3C35D755-0F86-4300-A961-824D3390F41B}" destId="{70F56E47-9BE1-45A7-9604-EA7958A0410B}" srcOrd="1" destOrd="0" presId="urn:microsoft.com/office/officeart/2008/layout/HorizontalMultiLevelHierarchy"/>
    <dgm:cxn modelId="{6A8BBFBE-CB9E-4D45-907E-8369E740C93B}" type="presParOf" srcId="{70F56E47-9BE1-45A7-9604-EA7958A0410B}" destId="{1E2403EC-2BF3-4B74-9F85-90073D338CE2}" srcOrd="0" destOrd="0" presId="urn:microsoft.com/office/officeart/2008/layout/HorizontalMultiLevelHierarchy"/>
    <dgm:cxn modelId="{9F52E311-B023-4674-9076-57611216787E}" type="presParOf" srcId="{70F56E47-9BE1-45A7-9604-EA7958A0410B}" destId="{A360E2FC-4F73-4F3D-B1A4-E9862874948D}" srcOrd="1" destOrd="0" presId="urn:microsoft.com/office/officeart/2008/layout/HorizontalMultiLevelHierarchy"/>
    <dgm:cxn modelId="{84758F47-771D-43FE-A4EB-C46AFB1454FB}" type="presParOf" srcId="{A360E2FC-4F73-4F3D-B1A4-E9862874948D}" destId="{5E269F45-7CA2-448D-B852-F77C518CBBF0}" srcOrd="0" destOrd="0" presId="urn:microsoft.com/office/officeart/2008/layout/HorizontalMultiLevelHierarchy"/>
    <dgm:cxn modelId="{B9F2D0BB-00A5-48DF-886C-DED0B4E3BE3E}" type="presParOf" srcId="{5E269F45-7CA2-448D-B852-F77C518CBBF0}" destId="{5E9F86D6-46CB-44AE-98DD-CD51878AA2B3}" srcOrd="0" destOrd="0" presId="urn:microsoft.com/office/officeart/2008/layout/HorizontalMultiLevelHierarchy"/>
    <dgm:cxn modelId="{31B5320E-D4BB-4514-BF24-DC7A38AC077C}" type="presParOf" srcId="{A360E2FC-4F73-4F3D-B1A4-E9862874948D}" destId="{019F9204-6E48-4EF1-BFA7-C5FA668DE92B}" srcOrd="1" destOrd="0" presId="urn:microsoft.com/office/officeart/2008/layout/HorizontalMultiLevelHierarchy"/>
    <dgm:cxn modelId="{086C4883-A18B-4A4E-8962-E4E25E4D67B5}" type="presParOf" srcId="{019F9204-6E48-4EF1-BFA7-C5FA668DE92B}" destId="{98E33BD3-9AD8-42B2-B0C6-3D59E01E9C34}" srcOrd="0" destOrd="0" presId="urn:microsoft.com/office/officeart/2008/layout/HorizontalMultiLevelHierarchy"/>
    <dgm:cxn modelId="{BB5AE8FF-424E-4E25-821D-FCF6330A1737}" type="presParOf" srcId="{019F9204-6E48-4EF1-BFA7-C5FA668DE92B}" destId="{415AB181-0DA5-4EA8-8727-796897B97468}" srcOrd="1" destOrd="0" presId="urn:microsoft.com/office/officeart/2008/layout/HorizontalMultiLevelHierarchy"/>
    <dgm:cxn modelId="{2DD430A7-9A53-470F-81FE-1247976C3197}" type="presParOf" srcId="{A360E2FC-4F73-4F3D-B1A4-E9862874948D}" destId="{2D60DF34-E3EB-4E2A-8991-2BCB4ED964C7}" srcOrd="2" destOrd="0" presId="urn:microsoft.com/office/officeart/2008/layout/HorizontalMultiLevelHierarchy"/>
    <dgm:cxn modelId="{7F0B2AAB-855B-430E-B5B2-064ABC35F389}" type="presParOf" srcId="{2D60DF34-E3EB-4E2A-8991-2BCB4ED964C7}" destId="{E2D006B1-3401-4BB9-9237-11B73C12E210}" srcOrd="0" destOrd="0" presId="urn:microsoft.com/office/officeart/2008/layout/HorizontalMultiLevelHierarchy"/>
    <dgm:cxn modelId="{2C10C250-7A63-4DB1-A260-6C2C0E0C8D6F}" type="presParOf" srcId="{A360E2FC-4F73-4F3D-B1A4-E9862874948D}" destId="{8687BC43-BE28-4D0B-A302-FB9B6D830561}" srcOrd="3" destOrd="0" presId="urn:microsoft.com/office/officeart/2008/layout/HorizontalMultiLevelHierarchy"/>
    <dgm:cxn modelId="{9F81BF57-73C0-4C05-970A-4B64DF06F4F7}" type="presParOf" srcId="{8687BC43-BE28-4D0B-A302-FB9B6D830561}" destId="{73077FCA-EFBF-43A0-8F08-E4EFBEAE48F6}" srcOrd="0" destOrd="0" presId="urn:microsoft.com/office/officeart/2008/layout/HorizontalMultiLevelHierarchy"/>
    <dgm:cxn modelId="{B5520208-6310-4755-8EBA-43E75E662515}" type="presParOf" srcId="{8687BC43-BE28-4D0B-A302-FB9B6D830561}" destId="{1420656B-98B4-4042-907D-7215785D8CF3}" srcOrd="1" destOrd="0" presId="urn:microsoft.com/office/officeart/2008/layout/HorizontalMultiLevelHierarchy"/>
    <dgm:cxn modelId="{DDCC7CC4-EBAD-4673-93C7-4F3E1D1FF56C}" type="presParOf" srcId="{3C35D755-0F86-4300-A961-824D3390F41B}" destId="{48186CEC-A516-4461-BB13-C6D64C9CE6AD}" srcOrd="2" destOrd="0" presId="urn:microsoft.com/office/officeart/2008/layout/HorizontalMultiLevelHierarchy"/>
    <dgm:cxn modelId="{F0ADE790-B3CC-4324-960D-4BB745987088}" type="presParOf" srcId="{48186CEC-A516-4461-BB13-C6D64C9CE6AD}" destId="{2B76C1FF-4EB0-4B78-8CE3-C73B15FDCBF6}" srcOrd="0" destOrd="0" presId="urn:microsoft.com/office/officeart/2008/layout/HorizontalMultiLevelHierarchy"/>
    <dgm:cxn modelId="{F47E7742-E52C-4FE4-96FE-41C4140D96CD}" type="presParOf" srcId="{3C35D755-0F86-4300-A961-824D3390F41B}" destId="{EDAD8105-5BB1-46C1-9C51-4B68E350DEE5}" srcOrd="3" destOrd="0" presId="urn:microsoft.com/office/officeart/2008/layout/HorizontalMultiLevelHierarchy"/>
    <dgm:cxn modelId="{60B6AD2B-60C9-42A9-A95A-D906E7878FE7}" type="presParOf" srcId="{EDAD8105-5BB1-46C1-9C51-4B68E350DEE5}" destId="{FAA90273-235C-4AEC-ABC6-739C304FB963}" srcOrd="0" destOrd="0" presId="urn:microsoft.com/office/officeart/2008/layout/HorizontalMultiLevelHierarchy"/>
    <dgm:cxn modelId="{D6E855FF-C1FC-4E0C-873F-9F4DC199CB53}" type="presParOf" srcId="{EDAD8105-5BB1-46C1-9C51-4B68E350DEE5}" destId="{EF853CBB-FCAB-4937-8310-7EA5904DF852}" srcOrd="1" destOrd="0" presId="urn:microsoft.com/office/officeart/2008/layout/HorizontalMultiLevelHierarchy"/>
    <dgm:cxn modelId="{83661D61-C8FC-4595-AC75-831F9336F651}" type="presParOf" srcId="{EF853CBB-FCAB-4937-8310-7EA5904DF852}" destId="{D0CC22DB-B0BB-4260-8424-44FD9882EB96}" srcOrd="0" destOrd="0" presId="urn:microsoft.com/office/officeart/2008/layout/HorizontalMultiLevelHierarchy"/>
    <dgm:cxn modelId="{DE6E0180-13FC-433A-AED3-9A29815D7908}" type="presParOf" srcId="{D0CC22DB-B0BB-4260-8424-44FD9882EB96}" destId="{03AEF486-7548-4A14-BD2C-7C9854ACD3C0}" srcOrd="0" destOrd="0" presId="urn:microsoft.com/office/officeart/2008/layout/HorizontalMultiLevelHierarchy"/>
    <dgm:cxn modelId="{215534AA-AEC1-484B-B4C8-A06132DD2B9E}" type="presParOf" srcId="{EF853CBB-FCAB-4937-8310-7EA5904DF852}" destId="{6AB99D15-5367-4D4E-B7A7-3A0EA3A89030}" srcOrd="1" destOrd="0" presId="urn:microsoft.com/office/officeart/2008/layout/HorizontalMultiLevelHierarchy"/>
    <dgm:cxn modelId="{7D9630F6-EB73-4E4F-9110-5CE047D36FD7}" type="presParOf" srcId="{6AB99D15-5367-4D4E-B7A7-3A0EA3A89030}" destId="{C2B11657-C917-4794-A905-4936BF993A70}" srcOrd="0" destOrd="0" presId="urn:microsoft.com/office/officeart/2008/layout/HorizontalMultiLevelHierarchy"/>
    <dgm:cxn modelId="{87B58A12-0CF0-4189-A319-7E16C9A1E9CA}" type="presParOf" srcId="{6AB99D15-5367-4D4E-B7A7-3A0EA3A89030}" destId="{F75C6113-998E-4814-BBD3-A48249823029}" srcOrd="1" destOrd="0" presId="urn:microsoft.com/office/officeart/2008/layout/HorizontalMultiLevelHierarchy"/>
    <dgm:cxn modelId="{988A4CB7-8617-4E6F-9E03-2D11EAF9025E}" type="presParOf" srcId="{EF853CBB-FCAB-4937-8310-7EA5904DF852}" destId="{E81FD4DC-B49B-42BE-A134-BD3AA05A7579}" srcOrd="2" destOrd="0" presId="urn:microsoft.com/office/officeart/2008/layout/HorizontalMultiLevelHierarchy"/>
    <dgm:cxn modelId="{8DD308FE-6469-4C96-9BB6-D34BF5FE0F67}" type="presParOf" srcId="{E81FD4DC-B49B-42BE-A134-BD3AA05A7579}" destId="{D4BAC997-F06E-49F4-AB14-073A66DF900B}" srcOrd="0" destOrd="0" presId="urn:microsoft.com/office/officeart/2008/layout/HorizontalMultiLevelHierarchy"/>
    <dgm:cxn modelId="{39842065-2B08-4CE4-917C-DCE61B2DB5B6}" type="presParOf" srcId="{EF853CBB-FCAB-4937-8310-7EA5904DF852}" destId="{C13C7D68-8740-46B9-9DD1-E3C824645861}" srcOrd="3" destOrd="0" presId="urn:microsoft.com/office/officeart/2008/layout/HorizontalMultiLevelHierarchy"/>
    <dgm:cxn modelId="{868CEBDA-F49F-4F84-A0B4-80F75491954E}" type="presParOf" srcId="{C13C7D68-8740-46B9-9DD1-E3C824645861}" destId="{767EC2CB-906B-4787-B078-BB7FE185E40F}" srcOrd="0" destOrd="0" presId="urn:microsoft.com/office/officeart/2008/layout/HorizontalMultiLevelHierarchy"/>
    <dgm:cxn modelId="{F3A2892F-E85C-4F38-8710-44D7659A1441}" type="presParOf" srcId="{C13C7D68-8740-46B9-9DD1-E3C824645861}" destId="{07B0595F-3D98-474F-8E4C-DC4EB002135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3B72F7-EA3E-4188-9B02-E87E8847C950}"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kumimoji="1" lang="ja-JP" altLang="en-US"/>
        </a:p>
      </dgm:t>
    </dgm:pt>
    <dgm:pt modelId="{7DB9F4F4-20AC-4398-87CC-0A8FF43364CB}">
      <dgm:prSet phldrT="[テキスト]" custT="1"/>
      <dgm:spPr>
        <a:solidFill>
          <a:schemeClr val="accent5">
            <a:lumMod val="75000"/>
          </a:schemeClr>
        </a:solidFill>
      </dgm:spPr>
      <dgm:t>
        <a:bodyPr/>
        <a:lstStyle/>
        <a:p>
          <a:pPr algn="l"/>
          <a:endParaRPr kumimoji="1" lang="en-US" altLang="ja-JP" sz="2000" dirty="0" smtClean="0">
            <a:solidFill>
              <a:schemeClr val="bg1"/>
            </a:solidFill>
            <a:latin typeface="HGPｺﾞｼｯｸE" pitchFamily="50" charset="-128"/>
            <a:ea typeface="HGPｺﾞｼｯｸE" pitchFamily="50" charset="-128"/>
          </a:endParaRPr>
        </a:p>
        <a:p>
          <a:pPr algn="l"/>
          <a:r>
            <a:rPr kumimoji="1" lang="ja-JP" altLang="en-US" sz="2000" dirty="0" smtClean="0">
              <a:solidFill>
                <a:schemeClr val="bg1"/>
              </a:solidFill>
              <a:latin typeface="HGPｺﾞｼｯｸE" pitchFamily="50" charset="-128"/>
              <a:ea typeface="HGPｺﾞｼｯｸE" pitchFamily="50" charset="-128"/>
            </a:rPr>
            <a:t>たばこの健康影響についての正しい知識の普及啓発</a:t>
          </a:r>
          <a:r>
            <a:rPr lang="ja-JP" altLang="ja-JP" sz="2000" dirty="0" smtClean="0">
              <a:solidFill>
                <a:schemeClr val="bg1"/>
              </a:solidFill>
              <a:latin typeface="HGPｺﾞｼｯｸM" pitchFamily="50" charset="-128"/>
              <a:ea typeface="HGPｺﾞｼｯｸM" pitchFamily="50" charset="-128"/>
            </a:rPr>
            <a:t>　</a:t>
          </a:r>
          <a:r>
            <a:rPr kumimoji="1" lang="en-US" altLang="ja-JP" sz="2000" dirty="0" smtClean="0">
              <a:solidFill>
                <a:schemeClr val="bg1"/>
              </a:solidFill>
              <a:latin typeface="HGPｺﾞｼｯｸM" pitchFamily="50" charset="-128"/>
              <a:ea typeface="HGPｺﾞｼｯｸM" pitchFamily="50" charset="-128"/>
            </a:rPr>
            <a:t/>
          </a:r>
          <a:br>
            <a:rPr kumimoji="1" lang="en-US" altLang="ja-JP" sz="2000" dirty="0" smtClean="0">
              <a:solidFill>
                <a:schemeClr val="bg1"/>
              </a:solidFill>
              <a:latin typeface="HGPｺﾞｼｯｸM" pitchFamily="50" charset="-128"/>
              <a:ea typeface="HGPｺﾞｼｯｸM" pitchFamily="50" charset="-128"/>
            </a:rPr>
          </a:br>
          <a:endParaRPr kumimoji="1" lang="ja-JP" altLang="en-US" sz="2000" dirty="0">
            <a:solidFill>
              <a:schemeClr val="bg1"/>
            </a:solidFill>
            <a:latin typeface="HGPｺﾞｼｯｸE" pitchFamily="50" charset="-128"/>
            <a:ea typeface="HGPｺﾞｼｯｸE" pitchFamily="50" charset="-128"/>
          </a:endParaRPr>
        </a:p>
      </dgm:t>
    </dgm:pt>
    <dgm:pt modelId="{F4363D69-29AF-4A6B-A509-19B191EB78BB}" type="parTrans" cxnId="{CD06A4C6-38F0-438E-91F7-E273D5795434}">
      <dgm:prSet custT="1"/>
      <dgm:spPr/>
      <dgm:t>
        <a:bodyPr/>
        <a:lstStyle/>
        <a:p>
          <a:endParaRPr kumimoji="1" lang="ja-JP" altLang="en-US" sz="2000">
            <a:latin typeface="HGPｺﾞｼｯｸE" pitchFamily="50" charset="-128"/>
            <a:ea typeface="HGPｺﾞｼｯｸE" pitchFamily="50" charset="-128"/>
          </a:endParaRPr>
        </a:p>
      </dgm:t>
    </dgm:pt>
    <dgm:pt modelId="{C9C839CB-A737-4207-946B-D95D00E81ADD}" type="sibTrans" cxnId="{CD06A4C6-38F0-438E-91F7-E273D5795434}">
      <dgm:prSet/>
      <dgm:spPr/>
      <dgm:t>
        <a:bodyPr/>
        <a:lstStyle/>
        <a:p>
          <a:endParaRPr kumimoji="1" lang="ja-JP" altLang="en-US" sz="2000"/>
        </a:p>
      </dgm:t>
    </dgm:pt>
    <dgm:pt modelId="{F366C6B4-34EA-40A4-AC07-1E9E7FEC202C}">
      <dgm:prSet phldrT="[テキスト]" custT="1"/>
      <dgm:spPr>
        <a:solidFill>
          <a:schemeClr val="accent5">
            <a:lumMod val="75000"/>
          </a:schemeClr>
        </a:solidFill>
      </dgm:spPr>
      <dgm:t>
        <a:bodyPr/>
        <a:lstStyle/>
        <a:p>
          <a:pPr algn="l"/>
          <a:r>
            <a:rPr kumimoji="1" lang="ja-JP" altLang="en-US" sz="2000" dirty="0" smtClean="0">
              <a:solidFill>
                <a:schemeClr val="bg1"/>
              </a:solidFill>
              <a:latin typeface="HGPｺﾞｼｯｸE" pitchFamily="50" charset="-128"/>
              <a:ea typeface="HGPｺﾞｼｯｸE" pitchFamily="50" charset="-128"/>
            </a:rPr>
            <a:t>   正しい知識の整理</a:t>
          </a:r>
          <a:endParaRPr kumimoji="1" lang="ja-JP" altLang="en-US" sz="2000" dirty="0">
            <a:solidFill>
              <a:schemeClr val="bg1"/>
            </a:solidFill>
            <a:latin typeface="HGPｺﾞｼｯｸE" pitchFamily="50" charset="-128"/>
            <a:ea typeface="HGPｺﾞｼｯｸE" pitchFamily="50" charset="-128"/>
          </a:endParaRPr>
        </a:p>
      </dgm:t>
    </dgm:pt>
    <dgm:pt modelId="{DEA31F86-7549-4251-AED7-0B67AD6F8E81}" type="parTrans" cxnId="{415C57C6-47C2-4E0C-8A29-E45EFC83FF52}">
      <dgm:prSet custT="1"/>
      <dgm:spPr/>
      <dgm:t>
        <a:bodyPr/>
        <a:lstStyle/>
        <a:p>
          <a:endParaRPr kumimoji="1" lang="ja-JP" altLang="en-US" sz="2000">
            <a:latin typeface="HGPｺﾞｼｯｸE" pitchFamily="50" charset="-128"/>
            <a:ea typeface="HGPｺﾞｼｯｸE" pitchFamily="50" charset="-128"/>
          </a:endParaRPr>
        </a:p>
      </dgm:t>
    </dgm:pt>
    <dgm:pt modelId="{4F211221-4663-42E1-A555-8D3AF95362D0}" type="sibTrans" cxnId="{415C57C6-47C2-4E0C-8A29-E45EFC83FF52}">
      <dgm:prSet/>
      <dgm:spPr/>
      <dgm:t>
        <a:bodyPr/>
        <a:lstStyle/>
        <a:p>
          <a:endParaRPr kumimoji="1" lang="ja-JP" altLang="en-US" sz="2000"/>
        </a:p>
      </dgm:t>
    </dgm:pt>
    <dgm:pt modelId="{B49C91BB-B798-4E14-8CC0-0AF90A5E6868}">
      <dgm:prSet phldrT="[テキスト]" custT="1"/>
      <dgm:spPr>
        <a:solidFill>
          <a:schemeClr val="accent5">
            <a:lumMod val="75000"/>
          </a:schemeClr>
        </a:solidFill>
      </dgm:spPr>
      <dgm:t>
        <a:bodyPr/>
        <a:lstStyle/>
        <a:p>
          <a:pPr algn="l"/>
          <a:r>
            <a:rPr kumimoji="1" lang="ja-JP" altLang="en-US" sz="2000" dirty="0" smtClean="0">
              <a:solidFill>
                <a:schemeClr val="bg1"/>
              </a:solidFill>
              <a:latin typeface="HGPｺﾞｼｯｸE" pitchFamily="50" charset="-128"/>
              <a:ea typeface="HGPｺﾞｼｯｸE" pitchFamily="50" charset="-128"/>
            </a:rPr>
            <a:t>   府民向けの啓発                                 </a:t>
          </a:r>
          <a:endParaRPr kumimoji="1" lang="ja-JP" altLang="en-US" sz="2000" dirty="0">
            <a:solidFill>
              <a:schemeClr val="bg1"/>
            </a:solidFill>
            <a:latin typeface="HGPｺﾞｼｯｸE" pitchFamily="50" charset="-128"/>
            <a:ea typeface="HGPｺﾞｼｯｸE" pitchFamily="50" charset="-128"/>
          </a:endParaRPr>
        </a:p>
      </dgm:t>
    </dgm:pt>
    <dgm:pt modelId="{C41ECFAC-6EA8-4E4A-BD70-B8926DB01B34}" type="parTrans" cxnId="{FF2E6FF3-FC76-4852-847E-186DD255A966}">
      <dgm:prSet custT="1"/>
      <dgm:spPr/>
      <dgm:t>
        <a:bodyPr/>
        <a:lstStyle/>
        <a:p>
          <a:endParaRPr kumimoji="1" lang="ja-JP" altLang="en-US" sz="2000">
            <a:latin typeface="HGPｺﾞｼｯｸE" pitchFamily="50" charset="-128"/>
            <a:ea typeface="HGPｺﾞｼｯｸE" pitchFamily="50" charset="-128"/>
          </a:endParaRPr>
        </a:p>
      </dgm:t>
    </dgm:pt>
    <dgm:pt modelId="{51068F41-C11C-4694-842A-CD2C696C1C3F}" type="sibTrans" cxnId="{FF2E6FF3-FC76-4852-847E-186DD255A966}">
      <dgm:prSet/>
      <dgm:spPr/>
      <dgm:t>
        <a:bodyPr/>
        <a:lstStyle/>
        <a:p>
          <a:endParaRPr kumimoji="1" lang="ja-JP" altLang="en-US" sz="2000"/>
        </a:p>
      </dgm:t>
    </dgm:pt>
    <dgm:pt modelId="{7EBB916A-5F1A-448A-9797-13AE1B963726}">
      <dgm:prSet phldrT="[テキスト]" custT="1"/>
      <dgm:spPr>
        <a:solidFill>
          <a:schemeClr val="accent5">
            <a:lumMod val="75000"/>
          </a:schemeClr>
        </a:solidFill>
      </dgm:spPr>
      <dgm:t>
        <a:bodyPr/>
        <a:lstStyle/>
        <a:p>
          <a:pPr algn="ctr"/>
          <a:endParaRPr kumimoji="1" lang="en-US" altLang="ja-JP" sz="2000" dirty="0" smtClean="0">
            <a:solidFill>
              <a:schemeClr val="bg1"/>
            </a:solidFill>
            <a:latin typeface="HGPｺﾞｼｯｸE" pitchFamily="50" charset="-128"/>
            <a:ea typeface="HGPｺﾞｼｯｸE" pitchFamily="50" charset="-128"/>
          </a:endParaRPr>
        </a:p>
        <a:p>
          <a:pPr algn="ctr"/>
          <a:r>
            <a:rPr kumimoji="1" lang="ja-JP" altLang="en-US" sz="2000" dirty="0" smtClean="0">
              <a:solidFill>
                <a:schemeClr val="bg1"/>
              </a:solidFill>
              <a:latin typeface="HGPｺﾞｼｯｸE" pitchFamily="50" charset="-128"/>
              <a:ea typeface="HGPｺﾞｼｯｸE" pitchFamily="50" charset="-128"/>
            </a:rPr>
            <a:t>受動喫煙防止</a:t>
          </a:r>
          <a:r>
            <a:rPr lang="ja-JP" altLang="ja-JP" sz="2000" dirty="0" smtClean="0">
              <a:solidFill>
                <a:schemeClr val="bg1"/>
              </a:solidFill>
              <a:latin typeface="HGPｺﾞｼｯｸM" pitchFamily="50" charset="-128"/>
              <a:ea typeface="HGPｺﾞｼｯｸM" pitchFamily="50" charset="-128"/>
            </a:rPr>
            <a:t/>
          </a:r>
          <a:br>
            <a:rPr lang="ja-JP" altLang="ja-JP" sz="2000" dirty="0" smtClean="0">
              <a:solidFill>
                <a:schemeClr val="bg1"/>
              </a:solidFill>
              <a:latin typeface="HGPｺﾞｼｯｸM" pitchFamily="50" charset="-128"/>
              <a:ea typeface="HGPｺﾞｼｯｸM" pitchFamily="50" charset="-128"/>
            </a:rPr>
          </a:br>
          <a:endParaRPr kumimoji="1" lang="ja-JP" altLang="en-US" sz="2000" dirty="0">
            <a:solidFill>
              <a:schemeClr val="bg1"/>
            </a:solidFill>
            <a:latin typeface="HGPｺﾞｼｯｸE" pitchFamily="50" charset="-128"/>
            <a:ea typeface="HGPｺﾞｼｯｸE" pitchFamily="50" charset="-128"/>
          </a:endParaRPr>
        </a:p>
      </dgm:t>
    </dgm:pt>
    <dgm:pt modelId="{BB160871-1F26-4C0D-BB19-72900D562C3A}" type="parTrans" cxnId="{6B7EB09B-75DD-4029-8CA0-EBD6E3A65FEC}">
      <dgm:prSet custT="1"/>
      <dgm:spPr/>
      <dgm:t>
        <a:bodyPr/>
        <a:lstStyle/>
        <a:p>
          <a:endParaRPr kumimoji="1" lang="ja-JP" altLang="en-US" sz="2000">
            <a:latin typeface="HGPｺﾞｼｯｸE" pitchFamily="50" charset="-128"/>
            <a:ea typeface="HGPｺﾞｼｯｸE" pitchFamily="50" charset="-128"/>
          </a:endParaRPr>
        </a:p>
      </dgm:t>
    </dgm:pt>
    <dgm:pt modelId="{F26167D1-CE63-4528-A74A-4D2D022F4E46}" type="sibTrans" cxnId="{6B7EB09B-75DD-4029-8CA0-EBD6E3A65FEC}">
      <dgm:prSet/>
      <dgm:spPr/>
      <dgm:t>
        <a:bodyPr/>
        <a:lstStyle/>
        <a:p>
          <a:endParaRPr kumimoji="1" lang="ja-JP" altLang="en-US" sz="2000"/>
        </a:p>
      </dgm:t>
    </dgm:pt>
    <dgm:pt modelId="{E2F39E3D-E761-47EF-A50A-D510D5B084F9}">
      <dgm:prSet custT="1"/>
      <dgm:spPr>
        <a:solidFill>
          <a:schemeClr val="accent5">
            <a:lumMod val="75000"/>
          </a:schemeClr>
        </a:solidFill>
      </dgm:spPr>
      <dgm:t>
        <a:bodyPr/>
        <a:lstStyle/>
        <a:p>
          <a:pPr algn="ctr"/>
          <a:endParaRPr kumimoji="1" lang="en-US" altLang="ja-JP" sz="2000" dirty="0" smtClean="0">
            <a:solidFill>
              <a:schemeClr val="bg1"/>
            </a:solidFill>
            <a:latin typeface="HGPｺﾞｼｯｸE" pitchFamily="50" charset="-128"/>
            <a:ea typeface="HGPｺﾞｼｯｸE" pitchFamily="50" charset="-128"/>
          </a:endParaRPr>
        </a:p>
        <a:p>
          <a:pPr algn="ctr"/>
          <a:endParaRPr kumimoji="1" lang="en-US" altLang="ja-JP" sz="2000" dirty="0" smtClean="0">
            <a:solidFill>
              <a:schemeClr val="bg1"/>
            </a:solidFill>
            <a:latin typeface="HGPｺﾞｼｯｸE" pitchFamily="50" charset="-128"/>
            <a:ea typeface="HGPｺﾞｼｯｸE" pitchFamily="50" charset="-128"/>
          </a:endParaRPr>
        </a:p>
        <a:p>
          <a:pPr algn="ctr"/>
          <a:r>
            <a:rPr kumimoji="1" lang="ja-JP" altLang="en-US" sz="2000" dirty="0" smtClean="0">
              <a:solidFill>
                <a:schemeClr val="bg1"/>
              </a:solidFill>
              <a:latin typeface="HGPｺﾞｼｯｸE" pitchFamily="50" charset="-128"/>
              <a:ea typeface="HGPｺﾞｼｯｸE" pitchFamily="50" charset="-128"/>
            </a:rPr>
            <a:t>禁煙サポート</a:t>
          </a:r>
          <a:r>
            <a:rPr kumimoji="1" lang="en-US" altLang="ja-JP" sz="2000" dirty="0" smtClean="0">
              <a:solidFill>
                <a:schemeClr val="bg1"/>
              </a:solidFill>
              <a:latin typeface="HGPｺﾞｼｯｸE" pitchFamily="50" charset="-128"/>
              <a:ea typeface="HGPｺﾞｼｯｸE" pitchFamily="50" charset="-128"/>
            </a:rPr>
            <a:t/>
          </a:r>
          <a:br>
            <a:rPr kumimoji="1" lang="en-US" altLang="ja-JP" sz="2000" dirty="0" smtClean="0">
              <a:solidFill>
                <a:schemeClr val="bg1"/>
              </a:solidFill>
              <a:latin typeface="HGPｺﾞｼｯｸE" pitchFamily="50" charset="-128"/>
              <a:ea typeface="HGPｺﾞｼｯｸE" pitchFamily="50" charset="-128"/>
            </a:rPr>
          </a:br>
          <a:r>
            <a:rPr lang="ja-JP" altLang="ja-JP" sz="2000" dirty="0" smtClean="0">
              <a:solidFill>
                <a:schemeClr val="bg1"/>
              </a:solidFill>
              <a:latin typeface="HGPｺﾞｼｯｸM" pitchFamily="50" charset="-128"/>
              <a:ea typeface="HGPｺﾞｼｯｸM" pitchFamily="50" charset="-128"/>
            </a:rPr>
            <a:t/>
          </a:r>
          <a:br>
            <a:rPr lang="ja-JP" altLang="ja-JP" sz="2000" dirty="0" smtClean="0">
              <a:solidFill>
                <a:schemeClr val="bg1"/>
              </a:solidFill>
              <a:latin typeface="HGPｺﾞｼｯｸM" pitchFamily="50" charset="-128"/>
              <a:ea typeface="HGPｺﾞｼｯｸM" pitchFamily="50" charset="-128"/>
            </a:rPr>
          </a:br>
          <a:endParaRPr kumimoji="1" lang="ja-JP" altLang="en-US" sz="2000" dirty="0">
            <a:solidFill>
              <a:schemeClr val="bg1"/>
            </a:solidFill>
            <a:latin typeface="HGPｺﾞｼｯｸE" pitchFamily="50" charset="-128"/>
            <a:ea typeface="HGPｺﾞｼｯｸE" pitchFamily="50" charset="-128"/>
          </a:endParaRPr>
        </a:p>
      </dgm:t>
    </dgm:pt>
    <dgm:pt modelId="{67B73F70-8960-4EDF-9F5F-6C877FA8FB30}" type="parTrans" cxnId="{C96984A9-B41B-4DDF-B0E5-948ECDA490D1}">
      <dgm:prSet custT="1"/>
      <dgm:spPr/>
      <dgm:t>
        <a:bodyPr/>
        <a:lstStyle/>
        <a:p>
          <a:endParaRPr kumimoji="1" lang="ja-JP" altLang="en-US" sz="2000">
            <a:latin typeface="HGPｺﾞｼｯｸE" pitchFamily="50" charset="-128"/>
            <a:ea typeface="HGPｺﾞｼｯｸE" pitchFamily="50" charset="-128"/>
          </a:endParaRPr>
        </a:p>
      </dgm:t>
    </dgm:pt>
    <dgm:pt modelId="{4603E520-35C9-48AB-B8E6-723E21EA826F}" type="sibTrans" cxnId="{C96984A9-B41B-4DDF-B0E5-948ECDA490D1}">
      <dgm:prSet/>
      <dgm:spPr/>
      <dgm:t>
        <a:bodyPr/>
        <a:lstStyle/>
        <a:p>
          <a:endParaRPr kumimoji="1" lang="ja-JP" altLang="en-US" sz="2000"/>
        </a:p>
      </dgm:t>
    </dgm:pt>
    <dgm:pt modelId="{BA61D313-7E4B-4DE9-9868-559342D016E3}">
      <dgm:prSet custT="1"/>
      <dgm:spPr>
        <a:solidFill>
          <a:schemeClr val="accent5">
            <a:lumMod val="20000"/>
            <a:lumOff val="80000"/>
          </a:schemeClr>
        </a:solidFill>
      </dgm:spPr>
      <dgm:t>
        <a:bodyPr/>
        <a:lstStyle/>
        <a:p>
          <a:pPr algn="l"/>
          <a:r>
            <a:rPr kumimoji="1" lang="ja-JP" altLang="en-US" sz="2000" b="0" dirty="0" smtClean="0">
              <a:solidFill>
                <a:schemeClr val="tx1"/>
              </a:solidFill>
              <a:latin typeface="HGSｺﾞｼｯｸE" pitchFamily="50" charset="-128"/>
              <a:ea typeface="HGSｺﾞｼｯｸE" pitchFamily="50" charset="-128"/>
            </a:rPr>
            <a:t>    妊婦及びその家族への禁煙サポート推進</a:t>
          </a:r>
          <a:endParaRPr kumimoji="1" lang="ja-JP" altLang="en-US" sz="2000" b="0" dirty="0">
            <a:solidFill>
              <a:schemeClr val="tx1"/>
            </a:solidFill>
            <a:latin typeface="HGSｺﾞｼｯｸE" pitchFamily="50" charset="-128"/>
            <a:ea typeface="HGSｺﾞｼｯｸE" pitchFamily="50" charset="-128"/>
          </a:endParaRPr>
        </a:p>
      </dgm:t>
    </dgm:pt>
    <dgm:pt modelId="{7C74237D-3E15-4139-8693-938C979C588C}" type="parTrans" cxnId="{C0C78B7F-EE1E-469A-916D-443879EEB33E}">
      <dgm:prSet custT="1"/>
      <dgm:spPr/>
      <dgm:t>
        <a:bodyPr/>
        <a:lstStyle/>
        <a:p>
          <a:endParaRPr kumimoji="1" lang="ja-JP" altLang="en-US" sz="2000">
            <a:latin typeface="HGPｺﾞｼｯｸE" pitchFamily="50" charset="-128"/>
            <a:ea typeface="HGPｺﾞｼｯｸE" pitchFamily="50" charset="-128"/>
          </a:endParaRPr>
        </a:p>
      </dgm:t>
    </dgm:pt>
    <dgm:pt modelId="{C33C0231-3B12-4001-8B8A-52B1916E2B2E}" type="sibTrans" cxnId="{C0C78B7F-EE1E-469A-916D-443879EEB33E}">
      <dgm:prSet/>
      <dgm:spPr/>
      <dgm:t>
        <a:bodyPr/>
        <a:lstStyle/>
        <a:p>
          <a:endParaRPr kumimoji="1" lang="ja-JP" altLang="en-US" sz="2000"/>
        </a:p>
      </dgm:t>
    </dgm:pt>
    <dgm:pt modelId="{C3C5C687-BE48-400C-A88A-F5D8A5AC83F1}">
      <dgm:prSet custT="1"/>
      <dgm:spPr/>
      <dgm:t>
        <a:bodyPr/>
        <a:lstStyle/>
        <a:p>
          <a:r>
            <a:rPr kumimoji="1" lang="ja-JP" altLang="en-US" sz="2000" dirty="0" smtClean="0">
              <a:latin typeface="HGPｺﾞｼｯｸE" pitchFamily="50" charset="-128"/>
              <a:ea typeface="HGPｺﾞｼｯｸE" pitchFamily="50" charset="-128"/>
            </a:rPr>
            <a:t>公園・通学路・路上等喫煙対策の</a:t>
          </a:r>
          <a:r>
            <a:rPr kumimoji="1" lang="ja-JP" altLang="en-US" sz="2000" smtClean="0">
              <a:latin typeface="HGPｺﾞｼｯｸE" pitchFamily="50" charset="-128"/>
              <a:ea typeface="HGPｺﾞｼｯｸE" pitchFamily="50" charset="-128"/>
            </a:rPr>
            <a:t>推進支援</a:t>
          </a:r>
          <a:endParaRPr kumimoji="1" lang="ja-JP" altLang="en-US" sz="2000" dirty="0">
            <a:latin typeface="HGPｺﾞｼｯｸE" pitchFamily="50" charset="-128"/>
            <a:ea typeface="HGPｺﾞｼｯｸE" pitchFamily="50" charset="-128"/>
          </a:endParaRPr>
        </a:p>
      </dgm:t>
    </dgm:pt>
    <dgm:pt modelId="{52A9DBB3-B4DD-41D0-8C7C-B4C50A958B5F}" type="parTrans" cxnId="{8F7A058E-6132-4819-9271-377B9434D97B}">
      <dgm:prSet custT="1"/>
      <dgm:spPr/>
      <dgm:t>
        <a:bodyPr/>
        <a:lstStyle/>
        <a:p>
          <a:endParaRPr kumimoji="1" lang="ja-JP" altLang="en-US" sz="2000">
            <a:latin typeface="HGPｺﾞｼｯｸE" pitchFamily="50" charset="-128"/>
            <a:ea typeface="HGPｺﾞｼｯｸE" pitchFamily="50" charset="-128"/>
          </a:endParaRPr>
        </a:p>
      </dgm:t>
    </dgm:pt>
    <dgm:pt modelId="{D4F3021A-4EBA-4AAE-B412-836464F9B2E6}" type="sibTrans" cxnId="{8F7A058E-6132-4819-9271-377B9434D97B}">
      <dgm:prSet/>
      <dgm:spPr/>
      <dgm:t>
        <a:bodyPr/>
        <a:lstStyle/>
        <a:p>
          <a:endParaRPr kumimoji="1" lang="ja-JP" altLang="en-US" sz="2000"/>
        </a:p>
      </dgm:t>
    </dgm:pt>
    <dgm:pt modelId="{F1C25A2C-5C9A-4D85-9038-1AA9DBDD4CB0}">
      <dgm:prSet phldrT="[テキスト]" custT="1"/>
      <dgm:spPr>
        <a:solidFill>
          <a:schemeClr val="accent5">
            <a:lumMod val="75000"/>
          </a:schemeClr>
        </a:solidFill>
      </dgm:spPr>
      <dgm:t>
        <a:bodyPr/>
        <a:lstStyle/>
        <a:p>
          <a:pPr algn="l"/>
          <a:r>
            <a:rPr kumimoji="1" lang="ja-JP" altLang="en-US" sz="2000" dirty="0" smtClean="0">
              <a:solidFill>
                <a:schemeClr val="bg1"/>
              </a:solidFill>
              <a:latin typeface="HGPｺﾞｼｯｸE" pitchFamily="50" charset="-128"/>
              <a:ea typeface="HGPｺﾞｼｯｸE" pitchFamily="50" charset="-128"/>
            </a:rPr>
            <a:t>  学校での健康教育支援        </a:t>
          </a:r>
          <a:endParaRPr kumimoji="1" lang="ja-JP" altLang="en-US" sz="2000" dirty="0">
            <a:solidFill>
              <a:schemeClr val="bg1"/>
            </a:solidFill>
            <a:latin typeface="HGPｺﾞｼｯｸE" pitchFamily="50" charset="-128"/>
            <a:ea typeface="HGPｺﾞｼｯｸE" pitchFamily="50" charset="-128"/>
          </a:endParaRPr>
        </a:p>
      </dgm:t>
    </dgm:pt>
    <dgm:pt modelId="{0C0B2DBE-8DEA-49C4-8368-DFE108035114}" type="parTrans" cxnId="{B73BCCB2-9E94-4399-8DE6-734C3F764582}">
      <dgm:prSet custT="1"/>
      <dgm:spPr/>
      <dgm:t>
        <a:bodyPr/>
        <a:lstStyle/>
        <a:p>
          <a:endParaRPr kumimoji="1" lang="ja-JP" altLang="en-US" sz="2000">
            <a:latin typeface="HGPｺﾞｼｯｸE" pitchFamily="50" charset="-128"/>
            <a:ea typeface="HGPｺﾞｼｯｸE" pitchFamily="50" charset="-128"/>
          </a:endParaRPr>
        </a:p>
      </dgm:t>
    </dgm:pt>
    <dgm:pt modelId="{1E5E1344-BA5C-404B-B012-892B9BA6D7DB}" type="sibTrans" cxnId="{B73BCCB2-9E94-4399-8DE6-734C3F764582}">
      <dgm:prSet/>
      <dgm:spPr/>
      <dgm:t>
        <a:bodyPr/>
        <a:lstStyle/>
        <a:p>
          <a:endParaRPr kumimoji="1" lang="ja-JP" altLang="en-US" sz="2000"/>
        </a:p>
      </dgm:t>
    </dgm:pt>
    <dgm:pt modelId="{3014BEB3-64DA-4720-ADD7-998E904F5BD6}">
      <dgm:prSet phldrT="[テキスト]" custT="1"/>
      <dgm:spPr>
        <a:solidFill>
          <a:schemeClr val="accent5">
            <a:lumMod val="75000"/>
          </a:schemeClr>
        </a:solidFill>
      </dgm:spPr>
      <dgm:t>
        <a:bodyPr/>
        <a:lstStyle/>
        <a:p>
          <a:pPr algn="l"/>
          <a:r>
            <a:rPr kumimoji="1" lang="ja-JP" altLang="en-US" sz="2000" b="0" dirty="0" smtClean="0">
              <a:solidFill>
                <a:schemeClr val="tx1"/>
              </a:solidFill>
              <a:latin typeface="HGPｺﾞｼｯｸE" pitchFamily="50" charset="-128"/>
              <a:ea typeface="HGPｺﾞｼｯｸE" pitchFamily="50" charset="-128"/>
            </a:rPr>
            <a:t> 　</a:t>
          </a:r>
          <a:r>
            <a:rPr kumimoji="1" lang="ja-JP" altLang="en-US" sz="2000" b="0" dirty="0" smtClean="0">
              <a:solidFill>
                <a:schemeClr val="bg1"/>
              </a:solidFill>
              <a:latin typeface="HGPｺﾞｼｯｸE" pitchFamily="50" charset="-128"/>
              <a:ea typeface="HGPｺﾞｼｯｸE" pitchFamily="50" charset="-128"/>
            </a:rPr>
            <a:t>健診（検診）の活用</a:t>
          </a:r>
          <a:endParaRPr kumimoji="1" lang="ja-JP" altLang="en-US" sz="2000" b="0" dirty="0">
            <a:solidFill>
              <a:schemeClr val="bg1"/>
            </a:solidFill>
            <a:latin typeface="HGPｺﾞｼｯｸE" pitchFamily="50" charset="-128"/>
            <a:ea typeface="HGPｺﾞｼｯｸE" pitchFamily="50" charset="-128"/>
          </a:endParaRPr>
        </a:p>
      </dgm:t>
    </dgm:pt>
    <dgm:pt modelId="{6420A429-87B0-42BC-93AC-119FF5BAE55F}" type="parTrans" cxnId="{ECEBEFD4-4725-4001-861D-BEA6D29AB836}">
      <dgm:prSet custT="1"/>
      <dgm:spPr/>
      <dgm:t>
        <a:bodyPr/>
        <a:lstStyle/>
        <a:p>
          <a:endParaRPr kumimoji="1" lang="ja-JP" altLang="en-US" sz="2000">
            <a:latin typeface="HGPｺﾞｼｯｸE" pitchFamily="50" charset="-128"/>
            <a:ea typeface="HGPｺﾞｼｯｸE" pitchFamily="50" charset="-128"/>
          </a:endParaRPr>
        </a:p>
      </dgm:t>
    </dgm:pt>
    <dgm:pt modelId="{508EAC0E-3B60-41A1-88BE-3824C2C55CC3}" type="sibTrans" cxnId="{ECEBEFD4-4725-4001-861D-BEA6D29AB836}">
      <dgm:prSet/>
      <dgm:spPr/>
      <dgm:t>
        <a:bodyPr/>
        <a:lstStyle/>
        <a:p>
          <a:endParaRPr kumimoji="1" lang="ja-JP" altLang="en-US" sz="2000"/>
        </a:p>
      </dgm:t>
    </dgm:pt>
    <dgm:pt modelId="{F049149D-539B-477C-8780-9BC45CE3256B}">
      <dgm:prSet phldrT="[テキスト]" custT="1"/>
      <dgm:spPr>
        <a:solidFill>
          <a:schemeClr val="accent5">
            <a:lumMod val="75000"/>
          </a:schemeClr>
        </a:solidFill>
      </dgm:spPr>
      <dgm:t>
        <a:bodyPr/>
        <a:lstStyle/>
        <a:p>
          <a:pPr algn="l"/>
          <a:r>
            <a:rPr kumimoji="1" lang="ja-JP" altLang="en-US" sz="2000" b="0" dirty="0" smtClean="0">
              <a:solidFill>
                <a:schemeClr val="bg1"/>
              </a:solidFill>
              <a:latin typeface="HGPｺﾞｼｯｸE" pitchFamily="50" charset="-128"/>
              <a:ea typeface="HGPｺﾞｼｯｸE" pitchFamily="50" charset="-128"/>
            </a:rPr>
            <a:t>   関係機関と連携した環境づくり</a:t>
          </a:r>
          <a:endParaRPr kumimoji="1" lang="ja-JP" altLang="en-US" sz="2000" b="0" dirty="0">
            <a:solidFill>
              <a:schemeClr val="bg1"/>
            </a:solidFill>
            <a:latin typeface="HGPｺﾞｼｯｸE" pitchFamily="50" charset="-128"/>
            <a:ea typeface="HGPｺﾞｼｯｸE" pitchFamily="50" charset="-128"/>
          </a:endParaRPr>
        </a:p>
      </dgm:t>
    </dgm:pt>
    <dgm:pt modelId="{0A4F1227-07A4-4625-877F-C4E67F8BC450}" type="parTrans" cxnId="{EF9BBAA9-DB59-4AFC-A861-BCDEC4343E50}">
      <dgm:prSet custT="1"/>
      <dgm:spPr/>
      <dgm:t>
        <a:bodyPr/>
        <a:lstStyle/>
        <a:p>
          <a:endParaRPr kumimoji="1" lang="ja-JP" altLang="en-US" sz="2000">
            <a:latin typeface="HGPｺﾞｼｯｸE" pitchFamily="50" charset="-128"/>
            <a:ea typeface="HGPｺﾞｼｯｸE" pitchFamily="50" charset="-128"/>
          </a:endParaRPr>
        </a:p>
      </dgm:t>
    </dgm:pt>
    <dgm:pt modelId="{5EBC882D-538C-4871-AEED-B6694F626B71}" type="sibTrans" cxnId="{EF9BBAA9-DB59-4AFC-A861-BCDEC4343E50}">
      <dgm:prSet/>
      <dgm:spPr/>
      <dgm:t>
        <a:bodyPr/>
        <a:lstStyle/>
        <a:p>
          <a:endParaRPr kumimoji="1" lang="ja-JP" altLang="en-US" sz="2000"/>
        </a:p>
      </dgm:t>
    </dgm:pt>
    <dgm:pt modelId="{76D83C4A-6ACF-444D-A430-45F23631EFE2}">
      <dgm:prSet phldrT="[テキスト]" custT="1"/>
      <dgm:spPr/>
      <dgm:t>
        <a:bodyPr/>
        <a:lstStyle/>
        <a:p>
          <a:r>
            <a:rPr kumimoji="1" lang="ja-JP" altLang="en-US" sz="2000" dirty="0" smtClean="0">
              <a:latin typeface="HGPｺﾞｼｯｸE" pitchFamily="50" charset="-128"/>
              <a:ea typeface="HGPｺﾞｼｯｸE" pitchFamily="50" charset="-128"/>
            </a:rPr>
            <a:t>たばこ対策</a:t>
          </a:r>
          <a:endParaRPr kumimoji="1" lang="ja-JP" altLang="en-US" sz="2000" dirty="0">
            <a:latin typeface="HGPｺﾞｼｯｸE" pitchFamily="50" charset="-128"/>
            <a:ea typeface="HGPｺﾞｼｯｸE" pitchFamily="50" charset="-128"/>
          </a:endParaRPr>
        </a:p>
      </dgm:t>
    </dgm:pt>
    <dgm:pt modelId="{E20E52D6-9416-419F-B26B-1AA026D0D593}" type="sibTrans" cxnId="{A8C9F58F-3B9E-4015-A0E5-BBA51731A81B}">
      <dgm:prSet/>
      <dgm:spPr/>
      <dgm:t>
        <a:bodyPr/>
        <a:lstStyle/>
        <a:p>
          <a:endParaRPr kumimoji="1" lang="ja-JP" altLang="en-US" sz="2000"/>
        </a:p>
      </dgm:t>
    </dgm:pt>
    <dgm:pt modelId="{99E7C0E1-4374-4E09-8880-BF2E60E92552}" type="parTrans" cxnId="{A8C9F58F-3B9E-4015-A0E5-BBA51731A81B}">
      <dgm:prSet/>
      <dgm:spPr/>
      <dgm:t>
        <a:bodyPr/>
        <a:lstStyle/>
        <a:p>
          <a:endParaRPr kumimoji="1" lang="ja-JP" altLang="en-US" sz="2000"/>
        </a:p>
      </dgm:t>
    </dgm:pt>
    <dgm:pt modelId="{1189B58D-7FE6-4B90-9103-3D40D3E81D61}">
      <dgm:prSet phldrT="[テキスト]" custT="1"/>
      <dgm:spPr>
        <a:solidFill>
          <a:schemeClr val="accent5">
            <a:lumMod val="75000"/>
          </a:schemeClr>
        </a:solidFill>
      </dgm:spPr>
      <dgm:t>
        <a:bodyPr/>
        <a:lstStyle/>
        <a:p>
          <a:pPr algn="l"/>
          <a:r>
            <a:rPr kumimoji="1" lang="ja-JP" altLang="en-US" sz="2000" b="0" dirty="0" smtClean="0">
              <a:solidFill>
                <a:schemeClr val="bg1"/>
              </a:solidFill>
              <a:latin typeface="HGPｺﾞｼｯｸE" pitchFamily="50" charset="-128"/>
              <a:ea typeface="HGPｺﾞｼｯｸE" pitchFamily="50" charset="-128"/>
            </a:rPr>
            <a:t>    指導者育成</a:t>
          </a:r>
          <a:endParaRPr kumimoji="1" lang="ja-JP" altLang="en-US" sz="2000" b="0" dirty="0">
            <a:solidFill>
              <a:schemeClr val="bg1"/>
            </a:solidFill>
            <a:latin typeface="HGPｺﾞｼｯｸE" pitchFamily="50" charset="-128"/>
            <a:ea typeface="HGPｺﾞｼｯｸE" pitchFamily="50" charset="-128"/>
          </a:endParaRPr>
        </a:p>
      </dgm:t>
    </dgm:pt>
    <dgm:pt modelId="{B1F93258-7B91-41B2-963D-3B80C26CE816}" type="parTrans" cxnId="{28E40475-4B63-4DC0-ACFF-BF530FA7FC66}">
      <dgm:prSet custT="1"/>
      <dgm:spPr/>
      <dgm:t>
        <a:bodyPr/>
        <a:lstStyle/>
        <a:p>
          <a:endParaRPr kumimoji="1" lang="ja-JP" altLang="en-US" sz="2000"/>
        </a:p>
      </dgm:t>
    </dgm:pt>
    <dgm:pt modelId="{985D9E8B-81A0-4973-B54E-C81E24B9CE55}" type="sibTrans" cxnId="{28E40475-4B63-4DC0-ACFF-BF530FA7FC66}">
      <dgm:prSet/>
      <dgm:spPr/>
      <dgm:t>
        <a:bodyPr/>
        <a:lstStyle/>
        <a:p>
          <a:endParaRPr kumimoji="1" lang="ja-JP" altLang="en-US" sz="2000"/>
        </a:p>
      </dgm:t>
    </dgm:pt>
    <dgm:pt modelId="{ACE956A7-081C-4A21-90A6-B8F808DC5400}">
      <dgm:prSet custT="1"/>
      <dgm:spPr>
        <a:solidFill>
          <a:schemeClr val="accent5">
            <a:lumMod val="75000"/>
          </a:schemeClr>
        </a:solidFill>
      </dgm:spPr>
      <dgm:t>
        <a:bodyPr/>
        <a:lstStyle/>
        <a:p>
          <a:pPr algn="l"/>
          <a:r>
            <a:rPr kumimoji="1" lang="ja-JP" altLang="en-US" sz="2000" b="0" dirty="0" smtClean="0">
              <a:solidFill>
                <a:schemeClr val="bg1"/>
              </a:solidFill>
              <a:latin typeface="HGPｺﾞｼｯｸE" pitchFamily="50" charset="-128"/>
              <a:ea typeface="HGPｺﾞｼｯｸE" pitchFamily="50" charset="-128"/>
            </a:rPr>
            <a:t>  飲食店等における</a:t>
          </a:r>
          <a:r>
            <a:rPr kumimoji="1" lang="en-US" altLang="ja-JP" sz="2000" b="0" dirty="0" smtClean="0">
              <a:solidFill>
                <a:schemeClr val="bg1"/>
              </a:solidFill>
              <a:latin typeface="HGPｺﾞｼｯｸE" pitchFamily="50" charset="-128"/>
              <a:ea typeface="HGPｺﾞｼｯｸE" pitchFamily="50" charset="-128"/>
            </a:rPr>
            <a:t/>
          </a:r>
          <a:br>
            <a:rPr kumimoji="1" lang="en-US" altLang="ja-JP" sz="2000" b="0" dirty="0" smtClean="0">
              <a:solidFill>
                <a:schemeClr val="bg1"/>
              </a:solidFill>
              <a:latin typeface="HGPｺﾞｼｯｸE" pitchFamily="50" charset="-128"/>
              <a:ea typeface="HGPｺﾞｼｯｸE" pitchFamily="50" charset="-128"/>
            </a:rPr>
          </a:br>
          <a:r>
            <a:rPr kumimoji="1" lang="en-US" altLang="ja-JP" sz="2000" b="0" dirty="0" smtClean="0">
              <a:solidFill>
                <a:schemeClr val="bg1"/>
              </a:solidFill>
              <a:latin typeface="HGPｺﾞｼｯｸE" pitchFamily="50" charset="-128"/>
              <a:ea typeface="HGPｺﾞｼｯｸE" pitchFamily="50" charset="-128"/>
            </a:rPr>
            <a:t>  </a:t>
          </a:r>
          <a:r>
            <a:rPr kumimoji="1" lang="ja-JP" altLang="en-US" sz="2000" b="0" dirty="0" smtClean="0">
              <a:solidFill>
                <a:schemeClr val="bg1"/>
              </a:solidFill>
              <a:latin typeface="HGPｺﾞｼｯｸE" pitchFamily="50" charset="-128"/>
              <a:ea typeface="HGPｺﾞｼｯｸE" pitchFamily="50" charset="-128"/>
            </a:rPr>
            <a:t>受動喫煙防止対策実施状況表示推進</a:t>
          </a:r>
          <a:endParaRPr kumimoji="1" lang="ja-JP" altLang="en-US" sz="2000" b="0" dirty="0">
            <a:solidFill>
              <a:schemeClr val="bg1"/>
            </a:solidFill>
            <a:latin typeface="HGPｺﾞｼｯｸE" pitchFamily="50" charset="-128"/>
            <a:ea typeface="HGPｺﾞｼｯｸE" pitchFamily="50" charset="-128"/>
          </a:endParaRPr>
        </a:p>
      </dgm:t>
    </dgm:pt>
    <dgm:pt modelId="{C333F3FB-344B-4CA1-8384-945E4515061B}" type="sibTrans" cxnId="{2ACAD295-CB1E-4B08-A958-25CE2FD2BF9F}">
      <dgm:prSet/>
      <dgm:spPr/>
      <dgm:t>
        <a:bodyPr/>
        <a:lstStyle/>
        <a:p>
          <a:endParaRPr kumimoji="1" lang="ja-JP" altLang="en-US" sz="2000"/>
        </a:p>
      </dgm:t>
    </dgm:pt>
    <dgm:pt modelId="{DA2818AC-F43E-4434-A5A4-2B57B3EEA0E2}" type="parTrans" cxnId="{2ACAD295-CB1E-4B08-A958-25CE2FD2BF9F}">
      <dgm:prSet custT="1"/>
      <dgm:spPr/>
      <dgm:t>
        <a:bodyPr/>
        <a:lstStyle/>
        <a:p>
          <a:endParaRPr kumimoji="1" lang="ja-JP" altLang="en-US" sz="2000">
            <a:latin typeface="HGPｺﾞｼｯｸE" pitchFamily="50" charset="-128"/>
            <a:ea typeface="HGPｺﾞｼｯｸE" pitchFamily="50" charset="-128"/>
          </a:endParaRPr>
        </a:p>
      </dgm:t>
    </dgm:pt>
    <dgm:pt modelId="{71DA3692-8400-44E5-8D8E-9A0E958F3344}">
      <dgm:prSet phldrT="[テキスト]" custT="1"/>
      <dgm:spPr>
        <a:solidFill>
          <a:schemeClr val="accent5">
            <a:lumMod val="75000"/>
          </a:schemeClr>
        </a:solidFill>
      </dgm:spPr>
      <dgm:t>
        <a:bodyPr/>
        <a:lstStyle/>
        <a:p>
          <a:pPr algn="l"/>
          <a:r>
            <a:rPr kumimoji="1" lang="ja-JP" altLang="en-US" sz="2000" b="0" dirty="0" smtClean="0">
              <a:solidFill>
                <a:schemeClr val="bg1"/>
              </a:solidFill>
              <a:latin typeface="HGPｺﾞｼｯｸE" pitchFamily="50" charset="-128"/>
              <a:ea typeface="HGPｺﾞｼｯｸE" pitchFamily="50" charset="-128"/>
            </a:rPr>
            <a:t> 公共性の高い施設での対策実施状況調査と対策推進の依頼</a:t>
          </a:r>
          <a:endParaRPr kumimoji="1" lang="ja-JP" altLang="en-US" sz="2000" b="0" dirty="0">
            <a:solidFill>
              <a:schemeClr val="bg1"/>
            </a:solidFill>
            <a:latin typeface="HGPｺﾞｼｯｸE" pitchFamily="50" charset="-128"/>
            <a:ea typeface="HGPｺﾞｼｯｸE" pitchFamily="50" charset="-128"/>
          </a:endParaRPr>
        </a:p>
      </dgm:t>
    </dgm:pt>
    <dgm:pt modelId="{C253C31F-82D9-438D-BB7F-225077F8C998}" type="sibTrans" cxnId="{1158A2D5-7C66-44D9-A793-54ED9726FEB1}">
      <dgm:prSet/>
      <dgm:spPr/>
      <dgm:t>
        <a:bodyPr/>
        <a:lstStyle/>
        <a:p>
          <a:endParaRPr kumimoji="1" lang="ja-JP" altLang="en-US" sz="2000"/>
        </a:p>
      </dgm:t>
    </dgm:pt>
    <dgm:pt modelId="{032B4F6D-EF08-4937-AC77-089167BF5097}" type="parTrans" cxnId="{1158A2D5-7C66-44D9-A793-54ED9726FEB1}">
      <dgm:prSet custT="1"/>
      <dgm:spPr/>
      <dgm:t>
        <a:bodyPr/>
        <a:lstStyle/>
        <a:p>
          <a:endParaRPr kumimoji="1" lang="ja-JP" altLang="en-US" sz="2000">
            <a:latin typeface="HGPｺﾞｼｯｸE" pitchFamily="50" charset="-128"/>
            <a:ea typeface="HGPｺﾞｼｯｸE" pitchFamily="50" charset="-128"/>
          </a:endParaRPr>
        </a:p>
      </dgm:t>
    </dgm:pt>
    <dgm:pt modelId="{4747D440-E6AB-4285-BF12-F55B388D6C85}" type="pres">
      <dgm:prSet presAssocID="{573B72F7-EA3E-4188-9B02-E87E8847C950}" presName="Name0" presStyleCnt="0">
        <dgm:presLayoutVars>
          <dgm:chPref val="1"/>
          <dgm:dir/>
          <dgm:animOne val="branch"/>
          <dgm:animLvl val="lvl"/>
          <dgm:resizeHandles val="exact"/>
        </dgm:presLayoutVars>
      </dgm:prSet>
      <dgm:spPr/>
      <dgm:t>
        <a:bodyPr/>
        <a:lstStyle/>
        <a:p>
          <a:endParaRPr kumimoji="1" lang="ja-JP" altLang="en-US"/>
        </a:p>
      </dgm:t>
    </dgm:pt>
    <dgm:pt modelId="{C3C33B8B-C192-443C-88A7-54882C33E5BE}" type="pres">
      <dgm:prSet presAssocID="{76D83C4A-6ACF-444D-A430-45F23631EFE2}" presName="root1" presStyleCnt="0"/>
      <dgm:spPr/>
    </dgm:pt>
    <dgm:pt modelId="{88CFEF10-FF38-410C-8584-57118E8ADB6B}" type="pres">
      <dgm:prSet presAssocID="{76D83C4A-6ACF-444D-A430-45F23631EFE2}" presName="LevelOneTextNode" presStyleLbl="node0" presStyleIdx="0" presStyleCnt="1" custAng="5400000" custScaleX="141192" custScaleY="46298" custLinFactNeighborX="-99770" custLinFactNeighborY="-5109">
        <dgm:presLayoutVars>
          <dgm:chPref val="3"/>
        </dgm:presLayoutVars>
      </dgm:prSet>
      <dgm:spPr/>
      <dgm:t>
        <a:bodyPr/>
        <a:lstStyle/>
        <a:p>
          <a:endParaRPr kumimoji="1" lang="ja-JP" altLang="en-US"/>
        </a:p>
      </dgm:t>
    </dgm:pt>
    <dgm:pt modelId="{7B23082D-0A22-4F9E-BBAD-692E97CF423B}" type="pres">
      <dgm:prSet presAssocID="{76D83C4A-6ACF-444D-A430-45F23631EFE2}" presName="level2hierChild" presStyleCnt="0"/>
      <dgm:spPr/>
    </dgm:pt>
    <dgm:pt modelId="{E88F8DC6-CF8E-4D7F-89F1-EB41DC6CD7C2}" type="pres">
      <dgm:prSet presAssocID="{F4363D69-29AF-4A6B-A509-19B191EB78BB}" presName="conn2-1" presStyleLbl="parChTrans1D2" presStyleIdx="0" presStyleCnt="3" custScaleX="2000000"/>
      <dgm:spPr/>
      <dgm:t>
        <a:bodyPr/>
        <a:lstStyle/>
        <a:p>
          <a:endParaRPr kumimoji="1" lang="ja-JP" altLang="en-US"/>
        </a:p>
      </dgm:t>
    </dgm:pt>
    <dgm:pt modelId="{3A9EBC89-D3B2-4BC5-9754-CE10B99D8374}" type="pres">
      <dgm:prSet presAssocID="{F4363D69-29AF-4A6B-A509-19B191EB78BB}" presName="connTx" presStyleLbl="parChTrans1D2" presStyleIdx="0" presStyleCnt="3"/>
      <dgm:spPr/>
      <dgm:t>
        <a:bodyPr/>
        <a:lstStyle/>
        <a:p>
          <a:endParaRPr kumimoji="1" lang="ja-JP" altLang="en-US"/>
        </a:p>
      </dgm:t>
    </dgm:pt>
    <dgm:pt modelId="{C0762451-05F2-493C-B6F5-48E634BC583F}" type="pres">
      <dgm:prSet presAssocID="{7DB9F4F4-20AC-4398-87CC-0A8FF43364CB}" presName="root2" presStyleCnt="0"/>
      <dgm:spPr/>
    </dgm:pt>
    <dgm:pt modelId="{7DC81698-D214-4F19-819B-1A9F1CC5C663}" type="pres">
      <dgm:prSet presAssocID="{7DB9F4F4-20AC-4398-87CC-0A8FF43364CB}" presName="LevelTwoTextNode" presStyleLbl="node2" presStyleIdx="0" presStyleCnt="3" custScaleX="179878" custScaleY="142775" custLinFactNeighborX="-10157" custLinFactNeighborY="3221">
        <dgm:presLayoutVars>
          <dgm:chPref val="3"/>
        </dgm:presLayoutVars>
      </dgm:prSet>
      <dgm:spPr/>
      <dgm:t>
        <a:bodyPr/>
        <a:lstStyle/>
        <a:p>
          <a:endParaRPr kumimoji="1" lang="ja-JP" altLang="en-US"/>
        </a:p>
      </dgm:t>
    </dgm:pt>
    <dgm:pt modelId="{980D2ABD-B257-4A6F-81D2-71036A795424}" type="pres">
      <dgm:prSet presAssocID="{7DB9F4F4-20AC-4398-87CC-0A8FF43364CB}" presName="level3hierChild" presStyleCnt="0"/>
      <dgm:spPr/>
    </dgm:pt>
    <dgm:pt modelId="{7C94292E-25D0-4FBD-BD80-53CA0C122D44}" type="pres">
      <dgm:prSet presAssocID="{DEA31F86-7549-4251-AED7-0B67AD6F8E81}" presName="conn2-1" presStyleLbl="parChTrans1D3" presStyleIdx="0" presStyleCnt="10" custScaleX="2000000"/>
      <dgm:spPr/>
      <dgm:t>
        <a:bodyPr/>
        <a:lstStyle/>
        <a:p>
          <a:endParaRPr kumimoji="1" lang="ja-JP" altLang="en-US"/>
        </a:p>
      </dgm:t>
    </dgm:pt>
    <dgm:pt modelId="{2D496B92-894A-4553-B46F-B117C2EFBB67}" type="pres">
      <dgm:prSet presAssocID="{DEA31F86-7549-4251-AED7-0B67AD6F8E81}" presName="connTx" presStyleLbl="parChTrans1D3" presStyleIdx="0" presStyleCnt="10"/>
      <dgm:spPr/>
      <dgm:t>
        <a:bodyPr/>
        <a:lstStyle/>
        <a:p>
          <a:endParaRPr kumimoji="1" lang="ja-JP" altLang="en-US"/>
        </a:p>
      </dgm:t>
    </dgm:pt>
    <dgm:pt modelId="{F262ED30-BD26-4F9E-9DA8-66715DD36132}" type="pres">
      <dgm:prSet presAssocID="{F366C6B4-34EA-40A4-AC07-1E9E7FEC202C}" presName="root2" presStyleCnt="0"/>
      <dgm:spPr/>
    </dgm:pt>
    <dgm:pt modelId="{0345FCE5-93E4-461F-84FB-03CA967D7F3D}" type="pres">
      <dgm:prSet presAssocID="{F366C6B4-34EA-40A4-AC07-1E9E7FEC202C}" presName="LevelTwoTextNode" presStyleLbl="node3" presStyleIdx="0" presStyleCnt="10" custScaleX="132351" custLinFactNeighborX="-11460">
        <dgm:presLayoutVars>
          <dgm:chPref val="3"/>
        </dgm:presLayoutVars>
      </dgm:prSet>
      <dgm:spPr/>
      <dgm:t>
        <a:bodyPr/>
        <a:lstStyle/>
        <a:p>
          <a:endParaRPr kumimoji="1" lang="ja-JP" altLang="en-US"/>
        </a:p>
      </dgm:t>
    </dgm:pt>
    <dgm:pt modelId="{BB59B079-96E9-49A0-9E4E-5F8C0C00F7D4}" type="pres">
      <dgm:prSet presAssocID="{F366C6B4-34EA-40A4-AC07-1E9E7FEC202C}" presName="level3hierChild" presStyleCnt="0"/>
      <dgm:spPr/>
    </dgm:pt>
    <dgm:pt modelId="{A1C32CAD-F67F-4FAE-B6F0-2DF7607DAB3D}" type="pres">
      <dgm:prSet presAssocID="{C41ECFAC-6EA8-4E4A-BD70-B8926DB01B34}" presName="conn2-1" presStyleLbl="parChTrans1D3" presStyleIdx="1" presStyleCnt="10" custScaleX="2000000"/>
      <dgm:spPr/>
      <dgm:t>
        <a:bodyPr/>
        <a:lstStyle/>
        <a:p>
          <a:endParaRPr kumimoji="1" lang="ja-JP" altLang="en-US"/>
        </a:p>
      </dgm:t>
    </dgm:pt>
    <dgm:pt modelId="{B9E4C505-4959-4AA1-929F-DF2D9BA79BE4}" type="pres">
      <dgm:prSet presAssocID="{C41ECFAC-6EA8-4E4A-BD70-B8926DB01B34}" presName="connTx" presStyleLbl="parChTrans1D3" presStyleIdx="1" presStyleCnt="10"/>
      <dgm:spPr/>
      <dgm:t>
        <a:bodyPr/>
        <a:lstStyle/>
        <a:p>
          <a:endParaRPr kumimoji="1" lang="ja-JP" altLang="en-US"/>
        </a:p>
      </dgm:t>
    </dgm:pt>
    <dgm:pt modelId="{80302534-750E-4416-A752-392346A3463F}" type="pres">
      <dgm:prSet presAssocID="{B49C91BB-B798-4E14-8CC0-0AF90A5E6868}" presName="root2" presStyleCnt="0"/>
      <dgm:spPr/>
    </dgm:pt>
    <dgm:pt modelId="{C251FE67-ACE6-47B0-A01E-203122AB6E64}" type="pres">
      <dgm:prSet presAssocID="{B49C91BB-B798-4E14-8CC0-0AF90A5E6868}" presName="LevelTwoTextNode" presStyleLbl="node3" presStyleIdx="1" presStyleCnt="10" custScaleX="132351" custLinFactNeighborX="-11460">
        <dgm:presLayoutVars>
          <dgm:chPref val="3"/>
        </dgm:presLayoutVars>
      </dgm:prSet>
      <dgm:spPr/>
      <dgm:t>
        <a:bodyPr/>
        <a:lstStyle/>
        <a:p>
          <a:endParaRPr kumimoji="1" lang="ja-JP" altLang="en-US"/>
        </a:p>
      </dgm:t>
    </dgm:pt>
    <dgm:pt modelId="{93A322BE-4BB0-495F-A6FF-15AA0D03DCF9}" type="pres">
      <dgm:prSet presAssocID="{B49C91BB-B798-4E14-8CC0-0AF90A5E6868}" presName="level3hierChild" presStyleCnt="0"/>
      <dgm:spPr/>
    </dgm:pt>
    <dgm:pt modelId="{5AE35033-14F7-4306-B3D8-7EC42E48226C}" type="pres">
      <dgm:prSet presAssocID="{0C0B2DBE-8DEA-49C4-8368-DFE108035114}" presName="conn2-1" presStyleLbl="parChTrans1D3" presStyleIdx="2" presStyleCnt="10" custScaleX="2000000"/>
      <dgm:spPr/>
      <dgm:t>
        <a:bodyPr/>
        <a:lstStyle/>
        <a:p>
          <a:endParaRPr kumimoji="1" lang="ja-JP" altLang="en-US"/>
        </a:p>
      </dgm:t>
    </dgm:pt>
    <dgm:pt modelId="{FFA9EB28-53A3-43B6-930B-BFAA3027FC1E}" type="pres">
      <dgm:prSet presAssocID="{0C0B2DBE-8DEA-49C4-8368-DFE108035114}" presName="connTx" presStyleLbl="parChTrans1D3" presStyleIdx="2" presStyleCnt="10"/>
      <dgm:spPr/>
      <dgm:t>
        <a:bodyPr/>
        <a:lstStyle/>
        <a:p>
          <a:endParaRPr kumimoji="1" lang="ja-JP" altLang="en-US"/>
        </a:p>
      </dgm:t>
    </dgm:pt>
    <dgm:pt modelId="{93B74109-A6FF-49FB-97E7-8B2DB092813A}" type="pres">
      <dgm:prSet presAssocID="{F1C25A2C-5C9A-4D85-9038-1AA9DBDD4CB0}" presName="root2" presStyleCnt="0"/>
      <dgm:spPr/>
    </dgm:pt>
    <dgm:pt modelId="{59FA4CFD-E09F-4C40-888D-C0C330882862}" type="pres">
      <dgm:prSet presAssocID="{F1C25A2C-5C9A-4D85-9038-1AA9DBDD4CB0}" presName="LevelTwoTextNode" presStyleLbl="node3" presStyleIdx="2" presStyleCnt="10" custScaleX="132351" custLinFactNeighborX="-11460">
        <dgm:presLayoutVars>
          <dgm:chPref val="3"/>
        </dgm:presLayoutVars>
      </dgm:prSet>
      <dgm:spPr/>
      <dgm:t>
        <a:bodyPr/>
        <a:lstStyle/>
        <a:p>
          <a:endParaRPr kumimoji="1" lang="ja-JP" altLang="en-US"/>
        </a:p>
      </dgm:t>
    </dgm:pt>
    <dgm:pt modelId="{3BB69A0C-E4C9-48A3-94ED-C30EF8627492}" type="pres">
      <dgm:prSet presAssocID="{F1C25A2C-5C9A-4D85-9038-1AA9DBDD4CB0}" presName="level3hierChild" presStyleCnt="0"/>
      <dgm:spPr/>
    </dgm:pt>
    <dgm:pt modelId="{1354288A-A195-4BE9-95FE-751A1D805963}" type="pres">
      <dgm:prSet presAssocID="{BB160871-1F26-4C0D-BB19-72900D562C3A}" presName="conn2-1" presStyleLbl="parChTrans1D2" presStyleIdx="1" presStyleCnt="3" custScaleX="2000000"/>
      <dgm:spPr/>
      <dgm:t>
        <a:bodyPr/>
        <a:lstStyle/>
        <a:p>
          <a:endParaRPr kumimoji="1" lang="ja-JP" altLang="en-US"/>
        </a:p>
      </dgm:t>
    </dgm:pt>
    <dgm:pt modelId="{31B43D5F-26D8-40A5-A6DC-35DCE12511C5}" type="pres">
      <dgm:prSet presAssocID="{BB160871-1F26-4C0D-BB19-72900D562C3A}" presName="connTx" presStyleLbl="parChTrans1D2" presStyleIdx="1" presStyleCnt="3"/>
      <dgm:spPr/>
      <dgm:t>
        <a:bodyPr/>
        <a:lstStyle/>
        <a:p>
          <a:endParaRPr kumimoji="1" lang="ja-JP" altLang="en-US"/>
        </a:p>
      </dgm:t>
    </dgm:pt>
    <dgm:pt modelId="{B8F61662-4787-4468-8443-59097917E6C2}" type="pres">
      <dgm:prSet presAssocID="{7EBB916A-5F1A-448A-9797-13AE1B963726}" presName="root2" presStyleCnt="0"/>
      <dgm:spPr/>
    </dgm:pt>
    <dgm:pt modelId="{E0654075-563E-4B22-A96B-46C84744CAB5}" type="pres">
      <dgm:prSet presAssocID="{7EBB916A-5F1A-448A-9797-13AE1B963726}" presName="LevelTwoTextNode" presStyleLbl="node2" presStyleIdx="1" presStyleCnt="3" custScaleX="82020" custScaleY="109581" custLinFactNeighborX="-6409" custLinFactNeighborY="-4941">
        <dgm:presLayoutVars>
          <dgm:chPref val="3"/>
        </dgm:presLayoutVars>
      </dgm:prSet>
      <dgm:spPr/>
      <dgm:t>
        <a:bodyPr/>
        <a:lstStyle/>
        <a:p>
          <a:endParaRPr kumimoji="1" lang="ja-JP" altLang="en-US"/>
        </a:p>
      </dgm:t>
    </dgm:pt>
    <dgm:pt modelId="{F569CEBB-8901-464C-8E36-B478599C5A1A}" type="pres">
      <dgm:prSet presAssocID="{7EBB916A-5F1A-448A-9797-13AE1B963726}" presName="level3hierChild" presStyleCnt="0"/>
      <dgm:spPr/>
    </dgm:pt>
    <dgm:pt modelId="{172E2E54-E21E-4CD6-B35C-1E87CA6C3183}" type="pres">
      <dgm:prSet presAssocID="{032B4F6D-EF08-4937-AC77-089167BF5097}" presName="conn2-1" presStyleLbl="parChTrans1D3" presStyleIdx="3" presStyleCnt="10" custScaleX="2000000"/>
      <dgm:spPr/>
      <dgm:t>
        <a:bodyPr/>
        <a:lstStyle/>
        <a:p>
          <a:endParaRPr kumimoji="1" lang="ja-JP" altLang="en-US"/>
        </a:p>
      </dgm:t>
    </dgm:pt>
    <dgm:pt modelId="{D67E9AF5-E1BF-4DA0-8DCD-56CEC2E12DB9}" type="pres">
      <dgm:prSet presAssocID="{032B4F6D-EF08-4937-AC77-089167BF5097}" presName="connTx" presStyleLbl="parChTrans1D3" presStyleIdx="3" presStyleCnt="10"/>
      <dgm:spPr/>
      <dgm:t>
        <a:bodyPr/>
        <a:lstStyle/>
        <a:p>
          <a:endParaRPr kumimoji="1" lang="ja-JP" altLang="en-US"/>
        </a:p>
      </dgm:t>
    </dgm:pt>
    <dgm:pt modelId="{794B2766-C39A-47B4-8294-2DF6C8BE2BF7}" type="pres">
      <dgm:prSet presAssocID="{71DA3692-8400-44E5-8D8E-9A0E958F3344}" presName="root2" presStyleCnt="0"/>
      <dgm:spPr/>
    </dgm:pt>
    <dgm:pt modelId="{A76B2A33-9028-4339-BE62-3D5F78104710}" type="pres">
      <dgm:prSet presAssocID="{71DA3692-8400-44E5-8D8E-9A0E958F3344}" presName="LevelTwoTextNode" presStyleLbl="node3" presStyleIdx="3" presStyleCnt="10" custScaleX="168651" custLinFactNeighborX="684">
        <dgm:presLayoutVars>
          <dgm:chPref val="3"/>
        </dgm:presLayoutVars>
      </dgm:prSet>
      <dgm:spPr/>
      <dgm:t>
        <a:bodyPr/>
        <a:lstStyle/>
        <a:p>
          <a:endParaRPr kumimoji="1" lang="ja-JP" altLang="en-US"/>
        </a:p>
      </dgm:t>
    </dgm:pt>
    <dgm:pt modelId="{4B0BC502-307C-4DA2-92A9-2B82720490F6}" type="pres">
      <dgm:prSet presAssocID="{71DA3692-8400-44E5-8D8E-9A0E958F3344}" presName="level3hierChild" presStyleCnt="0"/>
      <dgm:spPr/>
    </dgm:pt>
    <dgm:pt modelId="{71584744-35E9-4014-B053-8ED318B3EB95}" type="pres">
      <dgm:prSet presAssocID="{DA2818AC-F43E-4434-A5A4-2B57B3EEA0E2}" presName="conn2-1" presStyleLbl="parChTrans1D3" presStyleIdx="4" presStyleCnt="10" custScaleX="2000000"/>
      <dgm:spPr/>
      <dgm:t>
        <a:bodyPr/>
        <a:lstStyle/>
        <a:p>
          <a:endParaRPr kumimoji="1" lang="ja-JP" altLang="en-US"/>
        </a:p>
      </dgm:t>
    </dgm:pt>
    <dgm:pt modelId="{2003EEBC-205F-4DF1-9F5D-AEEAD7444FE6}" type="pres">
      <dgm:prSet presAssocID="{DA2818AC-F43E-4434-A5A4-2B57B3EEA0E2}" presName="connTx" presStyleLbl="parChTrans1D3" presStyleIdx="4" presStyleCnt="10"/>
      <dgm:spPr/>
      <dgm:t>
        <a:bodyPr/>
        <a:lstStyle/>
        <a:p>
          <a:endParaRPr kumimoji="1" lang="ja-JP" altLang="en-US"/>
        </a:p>
      </dgm:t>
    </dgm:pt>
    <dgm:pt modelId="{237713A7-D66B-4870-9CE6-016C749E8395}" type="pres">
      <dgm:prSet presAssocID="{ACE956A7-081C-4A21-90A6-B8F808DC5400}" presName="root2" presStyleCnt="0"/>
      <dgm:spPr/>
    </dgm:pt>
    <dgm:pt modelId="{E0385CFB-0C4B-4605-BAD4-D8078DE37B3D}" type="pres">
      <dgm:prSet presAssocID="{ACE956A7-081C-4A21-90A6-B8F808DC5400}" presName="LevelTwoTextNode" presStyleLbl="node3" presStyleIdx="4" presStyleCnt="10" custScaleX="209491">
        <dgm:presLayoutVars>
          <dgm:chPref val="3"/>
        </dgm:presLayoutVars>
      </dgm:prSet>
      <dgm:spPr/>
      <dgm:t>
        <a:bodyPr/>
        <a:lstStyle/>
        <a:p>
          <a:endParaRPr kumimoji="1" lang="ja-JP" altLang="en-US"/>
        </a:p>
      </dgm:t>
    </dgm:pt>
    <dgm:pt modelId="{A69DB42D-98AF-4A84-BCB0-E77870B89CEC}" type="pres">
      <dgm:prSet presAssocID="{ACE956A7-081C-4A21-90A6-B8F808DC5400}" presName="level3hierChild" presStyleCnt="0"/>
      <dgm:spPr/>
    </dgm:pt>
    <dgm:pt modelId="{B21FCB2B-CCC4-4031-BE49-F6327E147703}" type="pres">
      <dgm:prSet presAssocID="{52A9DBB3-B4DD-41D0-8C7C-B4C50A958B5F}" presName="conn2-1" presStyleLbl="parChTrans1D3" presStyleIdx="5" presStyleCnt="10" custScaleX="2000000"/>
      <dgm:spPr/>
      <dgm:t>
        <a:bodyPr/>
        <a:lstStyle/>
        <a:p>
          <a:endParaRPr kumimoji="1" lang="ja-JP" altLang="en-US"/>
        </a:p>
      </dgm:t>
    </dgm:pt>
    <dgm:pt modelId="{84881BD3-8108-4116-9BF9-3CFC857598E1}" type="pres">
      <dgm:prSet presAssocID="{52A9DBB3-B4DD-41D0-8C7C-B4C50A958B5F}" presName="connTx" presStyleLbl="parChTrans1D3" presStyleIdx="5" presStyleCnt="10"/>
      <dgm:spPr/>
      <dgm:t>
        <a:bodyPr/>
        <a:lstStyle/>
        <a:p>
          <a:endParaRPr kumimoji="1" lang="ja-JP" altLang="en-US"/>
        </a:p>
      </dgm:t>
    </dgm:pt>
    <dgm:pt modelId="{9B70A14C-9877-4720-8073-6224E96A585D}" type="pres">
      <dgm:prSet presAssocID="{C3C5C687-BE48-400C-A88A-F5D8A5AC83F1}" presName="root2" presStyleCnt="0"/>
      <dgm:spPr/>
    </dgm:pt>
    <dgm:pt modelId="{3E80D0D3-7451-408E-8030-6619715FFFC6}" type="pres">
      <dgm:prSet presAssocID="{C3C5C687-BE48-400C-A88A-F5D8A5AC83F1}" presName="LevelTwoTextNode" presStyleLbl="node3" presStyleIdx="5" presStyleCnt="10" custScaleX="221331">
        <dgm:presLayoutVars>
          <dgm:chPref val="3"/>
        </dgm:presLayoutVars>
      </dgm:prSet>
      <dgm:spPr/>
      <dgm:t>
        <a:bodyPr/>
        <a:lstStyle/>
        <a:p>
          <a:endParaRPr kumimoji="1" lang="ja-JP" altLang="en-US"/>
        </a:p>
      </dgm:t>
    </dgm:pt>
    <dgm:pt modelId="{550C568F-F260-4DDF-984F-61978E8D583D}" type="pres">
      <dgm:prSet presAssocID="{C3C5C687-BE48-400C-A88A-F5D8A5AC83F1}" presName="level3hierChild" presStyleCnt="0"/>
      <dgm:spPr/>
    </dgm:pt>
    <dgm:pt modelId="{254BB84A-58B9-4F72-A445-F9844001CD13}" type="pres">
      <dgm:prSet presAssocID="{67B73F70-8960-4EDF-9F5F-6C877FA8FB30}" presName="conn2-1" presStyleLbl="parChTrans1D2" presStyleIdx="2" presStyleCnt="3" custScaleX="2000000"/>
      <dgm:spPr/>
      <dgm:t>
        <a:bodyPr/>
        <a:lstStyle/>
        <a:p>
          <a:endParaRPr kumimoji="1" lang="ja-JP" altLang="en-US"/>
        </a:p>
      </dgm:t>
    </dgm:pt>
    <dgm:pt modelId="{A792690C-B188-405B-8210-2E8F776B95AB}" type="pres">
      <dgm:prSet presAssocID="{67B73F70-8960-4EDF-9F5F-6C877FA8FB30}" presName="connTx" presStyleLbl="parChTrans1D2" presStyleIdx="2" presStyleCnt="3"/>
      <dgm:spPr/>
      <dgm:t>
        <a:bodyPr/>
        <a:lstStyle/>
        <a:p>
          <a:endParaRPr kumimoji="1" lang="ja-JP" altLang="en-US"/>
        </a:p>
      </dgm:t>
    </dgm:pt>
    <dgm:pt modelId="{5A0A8A44-80AF-4C6B-96BC-6C2B40366535}" type="pres">
      <dgm:prSet presAssocID="{E2F39E3D-E761-47EF-A50A-D510D5B084F9}" presName="root2" presStyleCnt="0"/>
      <dgm:spPr/>
    </dgm:pt>
    <dgm:pt modelId="{9D4727AF-D7D3-4DA6-A525-7385344C7BEB}" type="pres">
      <dgm:prSet presAssocID="{E2F39E3D-E761-47EF-A50A-D510D5B084F9}" presName="LevelTwoTextNode" presStyleLbl="node2" presStyleIdx="2" presStyleCnt="3" custScaleX="80614" custScaleY="113291" custLinFactNeighborX="1806" custLinFactNeighborY="-21379">
        <dgm:presLayoutVars>
          <dgm:chPref val="3"/>
        </dgm:presLayoutVars>
      </dgm:prSet>
      <dgm:spPr/>
      <dgm:t>
        <a:bodyPr/>
        <a:lstStyle/>
        <a:p>
          <a:endParaRPr kumimoji="1" lang="ja-JP" altLang="en-US"/>
        </a:p>
      </dgm:t>
    </dgm:pt>
    <dgm:pt modelId="{4A47544A-65AB-4941-84A4-BC873424F3E2}" type="pres">
      <dgm:prSet presAssocID="{E2F39E3D-E761-47EF-A50A-D510D5B084F9}" presName="level3hierChild" presStyleCnt="0"/>
      <dgm:spPr/>
    </dgm:pt>
    <dgm:pt modelId="{9432504D-714A-4D67-8A48-1D88A4191240}" type="pres">
      <dgm:prSet presAssocID="{6420A429-87B0-42BC-93AC-119FF5BAE55F}" presName="conn2-1" presStyleLbl="parChTrans1D3" presStyleIdx="6" presStyleCnt="10" custScaleX="2000000"/>
      <dgm:spPr/>
      <dgm:t>
        <a:bodyPr/>
        <a:lstStyle/>
        <a:p>
          <a:endParaRPr kumimoji="1" lang="ja-JP" altLang="en-US"/>
        </a:p>
      </dgm:t>
    </dgm:pt>
    <dgm:pt modelId="{8032B3BF-6B27-488C-BD4F-B30354043E57}" type="pres">
      <dgm:prSet presAssocID="{6420A429-87B0-42BC-93AC-119FF5BAE55F}" presName="connTx" presStyleLbl="parChTrans1D3" presStyleIdx="6" presStyleCnt="10"/>
      <dgm:spPr/>
      <dgm:t>
        <a:bodyPr/>
        <a:lstStyle/>
        <a:p>
          <a:endParaRPr kumimoji="1" lang="ja-JP" altLang="en-US"/>
        </a:p>
      </dgm:t>
    </dgm:pt>
    <dgm:pt modelId="{011D0AD1-926A-40FF-82E8-74F9BC183B50}" type="pres">
      <dgm:prSet presAssocID="{3014BEB3-64DA-4720-ADD7-998E904F5BD6}" presName="root2" presStyleCnt="0"/>
      <dgm:spPr/>
    </dgm:pt>
    <dgm:pt modelId="{D8AF8D63-2878-43DA-BA6C-4BD7FC7C9631}" type="pres">
      <dgm:prSet presAssocID="{3014BEB3-64DA-4720-ADD7-998E904F5BD6}" presName="LevelTwoTextNode" presStyleLbl="node3" presStyleIdx="6" presStyleCnt="10" custScaleX="168665" custScaleY="90626">
        <dgm:presLayoutVars>
          <dgm:chPref val="3"/>
        </dgm:presLayoutVars>
      </dgm:prSet>
      <dgm:spPr/>
      <dgm:t>
        <a:bodyPr/>
        <a:lstStyle/>
        <a:p>
          <a:endParaRPr kumimoji="1" lang="ja-JP" altLang="en-US"/>
        </a:p>
      </dgm:t>
    </dgm:pt>
    <dgm:pt modelId="{1024B6C2-25D4-4094-8002-975424F36C4B}" type="pres">
      <dgm:prSet presAssocID="{3014BEB3-64DA-4720-ADD7-998E904F5BD6}" presName="level3hierChild" presStyleCnt="0"/>
      <dgm:spPr/>
    </dgm:pt>
    <dgm:pt modelId="{D4AF4402-4F38-42A9-8F10-71D188422307}" type="pres">
      <dgm:prSet presAssocID="{0A4F1227-07A4-4625-877F-C4E67F8BC450}" presName="conn2-1" presStyleLbl="parChTrans1D3" presStyleIdx="7" presStyleCnt="10" custScaleX="2000000"/>
      <dgm:spPr/>
      <dgm:t>
        <a:bodyPr/>
        <a:lstStyle/>
        <a:p>
          <a:endParaRPr kumimoji="1" lang="ja-JP" altLang="en-US"/>
        </a:p>
      </dgm:t>
    </dgm:pt>
    <dgm:pt modelId="{48D4EB90-CE19-496B-B4C1-6B7EB6830CC4}" type="pres">
      <dgm:prSet presAssocID="{0A4F1227-07A4-4625-877F-C4E67F8BC450}" presName="connTx" presStyleLbl="parChTrans1D3" presStyleIdx="7" presStyleCnt="10"/>
      <dgm:spPr/>
      <dgm:t>
        <a:bodyPr/>
        <a:lstStyle/>
        <a:p>
          <a:endParaRPr kumimoji="1" lang="ja-JP" altLang="en-US"/>
        </a:p>
      </dgm:t>
    </dgm:pt>
    <dgm:pt modelId="{46A1F7B9-446F-41FA-ADC7-453E5B9BF8CF}" type="pres">
      <dgm:prSet presAssocID="{F049149D-539B-477C-8780-9BC45CE3256B}" presName="root2" presStyleCnt="0"/>
      <dgm:spPr/>
    </dgm:pt>
    <dgm:pt modelId="{DF30B636-9DA4-44A6-A236-FD62D74A6CC7}" type="pres">
      <dgm:prSet presAssocID="{F049149D-539B-477C-8780-9BC45CE3256B}" presName="LevelTwoTextNode" presStyleLbl="node3" presStyleIdx="7" presStyleCnt="10" custScaleX="172427">
        <dgm:presLayoutVars>
          <dgm:chPref val="3"/>
        </dgm:presLayoutVars>
      </dgm:prSet>
      <dgm:spPr/>
      <dgm:t>
        <a:bodyPr/>
        <a:lstStyle/>
        <a:p>
          <a:endParaRPr kumimoji="1" lang="ja-JP" altLang="en-US"/>
        </a:p>
      </dgm:t>
    </dgm:pt>
    <dgm:pt modelId="{1CA0A0D6-9816-40D4-9830-621D7C401186}" type="pres">
      <dgm:prSet presAssocID="{F049149D-539B-477C-8780-9BC45CE3256B}" presName="level3hierChild" presStyleCnt="0"/>
      <dgm:spPr/>
    </dgm:pt>
    <dgm:pt modelId="{77DCE596-F32D-4DAA-8A19-2BAB267731B0}" type="pres">
      <dgm:prSet presAssocID="{B1F93258-7B91-41B2-963D-3B80C26CE816}" presName="conn2-1" presStyleLbl="parChTrans1D3" presStyleIdx="8" presStyleCnt="10" custScaleX="2000000"/>
      <dgm:spPr/>
      <dgm:t>
        <a:bodyPr/>
        <a:lstStyle/>
        <a:p>
          <a:endParaRPr kumimoji="1" lang="ja-JP" altLang="en-US"/>
        </a:p>
      </dgm:t>
    </dgm:pt>
    <dgm:pt modelId="{947FF634-A1AE-4EEE-AD99-5E9E6CE610A6}" type="pres">
      <dgm:prSet presAssocID="{B1F93258-7B91-41B2-963D-3B80C26CE816}" presName="connTx" presStyleLbl="parChTrans1D3" presStyleIdx="8" presStyleCnt="10"/>
      <dgm:spPr/>
      <dgm:t>
        <a:bodyPr/>
        <a:lstStyle/>
        <a:p>
          <a:endParaRPr kumimoji="1" lang="ja-JP" altLang="en-US"/>
        </a:p>
      </dgm:t>
    </dgm:pt>
    <dgm:pt modelId="{54CC2F4D-1E85-4BF5-9A62-9BEF4B730B2D}" type="pres">
      <dgm:prSet presAssocID="{1189B58D-7FE6-4B90-9103-3D40D3E81D61}" presName="root2" presStyleCnt="0"/>
      <dgm:spPr/>
    </dgm:pt>
    <dgm:pt modelId="{8BCFDF70-E08E-4BC1-A599-541D93A8D861}" type="pres">
      <dgm:prSet presAssocID="{1189B58D-7FE6-4B90-9103-3D40D3E81D61}" presName="LevelTwoTextNode" presStyleLbl="node3" presStyleIdx="8" presStyleCnt="10" custScaleX="170889">
        <dgm:presLayoutVars>
          <dgm:chPref val="3"/>
        </dgm:presLayoutVars>
      </dgm:prSet>
      <dgm:spPr/>
      <dgm:t>
        <a:bodyPr/>
        <a:lstStyle/>
        <a:p>
          <a:endParaRPr kumimoji="1" lang="ja-JP" altLang="en-US"/>
        </a:p>
      </dgm:t>
    </dgm:pt>
    <dgm:pt modelId="{C97FFFB9-8710-4101-ABF4-CF6732FE6722}" type="pres">
      <dgm:prSet presAssocID="{1189B58D-7FE6-4B90-9103-3D40D3E81D61}" presName="level3hierChild" presStyleCnt="0"/>
      <dgm:spPr/>
    </dgm:pt>
    <dgm:pt modelId="{38373A01-9045-4705-8D82-2F60EC15AADB}" type="pres">
      <dgm:prSet presAssocID="{7C74237D-3E15-4139-8693-938C979C588C}" presName="conn2-1" presStyleLbl="parChTrans1D3" presStyleIdx="9" presStyleCnt="10" custScaleX="2000000"/>
      <dgm:spPr/>
      <dgm:t>
        <a:bodyPr/>
        <a:lstStyle/>
        <a:p>
          <a:endParaRPr kumimoji="1" lang="ja-JP" altLang="en-US"/>
        </a:p>
      </dgm:t>
    </dgm:pt>
    <dgm:pt modelId="{85727C62-37F8-4273-824B-C537E04A8059}" type="pres">
      <dgm:prSet presAssocID="{7C74237D-3E15-4139-8693-938C979C588C}" presName="connTx" presStyleLbl="parChTrans1D3" presStyleIdx="9" presStyleCnt="10"/>
      <dgm:spPr/>
      <dgm:t>
        <a:bodyPr/>
        <a:lstStyle/>
        <a:p>
          <a:endParaRPr kumimoji="1" lang="ja-JP" altLang="en-US"/>
        </a:p>
      </dgm:t>
    </dgm:pt>
    <dgm:pt modelId="{F6BFB982-A238-4441-8CA3-E8A852B7DE61}" type="pres">
      <dgm:prSet presAssocID="{BA61D313-7E4B-4DE9-9868-559342D016E3}" presName="root2" presStyleCnt="0"/>
      <dgm:spPr/>
    </dgm:pt>
    <dgm:pt modelId="{6027B799-0DCA-4FBD-9670-77E0429A7329}" type="pres">
      <dgm:prSet presAssocID="{BA61D313-7E4B-4DE9-9868-559342D016E3}" presName="LevelTwoTextNode" presStyleLbl="node3" presStyleIdx="9" presStyleCnt="10" custScaleX="235722" custScaleY="101651">
        <dgm:presLayoutVars>
          <dgm:chPref val="3"/>
        </dgm:presLayoutVars>
      </dgm:prSet>
      <dgm:spPr/>
      <dgm:t>
        <a:bodyPr/>
        <a:lstStyle/>
        <a:p>
          <a:endParaRPr kumimoji="1" lang="ja-JP" altLang="en-US"/>
        </a:p>
      </dgm:t>
    </dgm:pt>
    <dgm:pt modelId="{965A65B9-D66E-40D2-BED1-D1025218293C}" type="pres">
      <dgm:prSet presAssocID="{BA61D313-7E4B-4DE9-9868-559342D016E3}" presName="level3hierChild" presStyleCnt="0"/>
      <dgm:spPr/>
    </dgm:pt>
  </dgm:ptLst>
  <dgm:cxnLst>
    <dgm:cxn modelId="{DE91FDD5-A158-40AE-B4D3-2C222A78BDE7}" type="presOf" srcId="{F4363D69-29AF-4A6B-A509-19B191EB78BB}" destId="{3A9EBC89-D3B2-4BC5-9754-CE10B99D8374}" srcOrd="1" destOrd="0" presId="urn:microsoft.com/office/officeart/2008/layout/HorizontalMultiLevelHierarchy"/>
    <dgm:cxn modelId="{A1E70976-8400-464B-958F-059BB3A5D003}" type="presOf" srcId="{0C0B2DBE-8DEA-49C4-8368-DFE108035114}" destId="{5AE35033-14F7-4306-B3D8-7EC42E48226C}" srcOrd="0" destOrd="0" presId="urn:microsoft.com/office/officeart/2008/layout/HorizontalMultiLevelHierarchy"/>
    <dgm:cxn modelId="{FF2E6FF3-FC76-4852-847E-186DD255A966}" srcId="{7DB9F4F4-20AC-4398-87CC-0A8FF43364CB}" destId="{B49C91BB-B798-4E14-8CC0-0AF90A5E6868}" srcOrd="1" destOrd="0" parTransId="{C41ECFAC-6EA8-4E4A-BD70-B8926DB01B34}" sibTransId="{51068F41-C11C-4694-842A-CD2C696C1C3F}"/>
    <dgm:cxn modelId="{775CEC24-091F-46BA-B48B-1C6CE91791A5}" type="presOf" srcId="{BA61D313-7E4B-4DE9-9868-559342D016E3}" destId="{6027B799-0DCA-4FBD-9670-77E0429A7329}" srcOrd="0" destOrd="0" presId="urn:microsoft.com/office/officeart/2008/layout/HorizontalMultiLevelHierarchy"/>
    <dgm:cxn modelId="{1467E438-216A-4198-9067-BA5C2D457280}" type="presOf" srcId="{6420A429-87B0-42BC-93AC-119FF5BAE55F}" destId="{8032B3BF-6B27-488C-BD4F-B30354043E57}" srcOrd="1" destOrd="0" presId="urn:microsoft.com/office/officeart/2008/layout/HorizontalMultiLevelHierarchy"/>
    <dgm:cxn modelId="{1FD581DC-7D21-4E96-BA51-1D9DA6E385D3}" type="presOf" srcId="{C3C5C687-BE48-400C-A88A-F5D8A5AC83F1}" destId="{3E80D0D3-7451-408E-8030-6619715FFFC6}" srcOrd="0" destOrd="0" presId="urn:microsoft.com/office/officeart/2008/layout/HorizontalMultiLevelHierarchy"/>
    <dgm:cxn modelId="{BFFFBFC1-598B-4137-88A6-2F3CB682204B}" type="presOf" srcId="{6420A429-87B0-42BC-93AC-119FF5BAE55F}" destId="{9432504D-714A-4D67-8A48-1D88A4191240}" srcOrd="0" destOrd="0" presId="urn:microsoft.com/office/officeart/2008/layout/HorizontalMultiLevelHierarchy"/>
    <dgm:cxn modelId="{2ACAD295-CB1E-4B08-A958-25CE2FD2BF9F}" srcId="{7EBB916A-5F1A-448A-9797-13AE1B963726}" destId="{ACE956A7-081C-4A21-90A6-B8F808DC5400}" srcOrd="1" destOrd="0" parTransId="{DA2818AC-F43E-4434-A5A4-2B57B3EEA0E2}" sibTransId="{C333F3FB-344B-4CA1-8384-945E4515061B}"/>
    <dgm:cxn modelId="{7B0F5315-9D49-4A95-8301-F458D5A4375B}" type="presOf" srcId="{52A9DBB3-B4DD-41D0-8C7C-B4C50A958B5F}" destId="{84881BD3-8108-4116-9BF9-3CFC857598E1}" srcOrd="1" destOrd="0" presId="urn:microsoft.com/office/officeart/2008/layout/HorizontalMultiLevelHierarchy"/>
    <dgm:cxn modelId="{C0C78B7F-EE1E-469A-916D-443879EEB33E}" srcId="{E2F39E3D-E761-47EF-A50A-D510D5B084F9}" destId="{BA61D313-7E4B-4DE9-9868-559342D016E3}" srcOrd="3" destOrd="0" parTransId="{7C74237D-3E15-4139-8693-938C979C588C}" sibTransId="{C33C0231-3B12-4001-8B8A-52B1916E2B2E}"/>
    <dgm:cxn modelId="{28E40475-4B63-4DC0-ACFF-BF530FA7FC66}" srcId="{E2F39E3D-E761-47EF-A50A-D510D5B084F9}" destId="{1189B58D-7FE6-4B90-9103-3D40D3E81D61}" srcOrd="2" destOrd="0" parTransId="{B1F93258-7B91-41B2-963D-3B80C26CE816}" sibTransId="{985D9E8B-81A0-4973-B54E-C81E24B9CE55}"/>
    <dgm:cxn modelId="{FDF97A24-5FBF-4C25-8E74-19D510D77276}" type="presOf" srcId="{F1C25A2C-5C9A-4D85-9038-1AA9DBDD4CB0}" destId="{59FA4CFD-E09F-4C40-888D-C0C330882862}" srcOrd="0" destOrd="0" presId="urn:microsoft.com/office/officeart/2008/layout/HorizontalMultiLevelHierarchy"/>
    <dgm:cxn modelId="{06325A67-F3A9-4B9C-8F7F-5AD84096D346}" type="presOf" srcId="{F4363D69-29AF-4A6B-A509-19B191EB78BB}" destId="{E88F8DC6-CF8E-4D7F-89F1-EB41DC6CD7C2}" srcOrd="0" destOrd="0" presId="urn:microsoft.com/office/officeart/2008/layout/HorizontalMultiLevelHierarchy"/>
    <dgm:cxn modelId="{FFFF6507-42C3-4643-B4CE-221C26705AAB}" type="presOf" srcId="{67B73F70-8960-4EDF-9F5F-6C877FA8FB30}" destId="{A792690C-B188-405B-8210-2E8F776B95AB}" srcOrd="1" destOrd="0" presId="urn:microsoft.com/office/officeart/2008/layout/HorizontalMultiLevelHierarchy"/>
    <dgm:cxn modelId="{B73BCCB2-9E94-4399-8DE6-734C3F764582}" srcId="{7DB9F4F4-20AC-4398-87CC-0A8FF43364CB}" destId="{F1C25A2C-5C9A-4D85-9038-1AA9DBDD4CB0}" srcOrd="2" destOrd="0" parTransId="{0C0B2DBE-8DEA-49C4-8368-DFE108035114}" sibTransId="{1E5E1344-BA5C-404B-B012-892B9BA6D7DB}"/>
    <dgm:cxn modelId="{C7E0F5BF-27E4-44DD-B553-4CF78A956A5C}" type="presOf" srcId="{0A4F1227-07A4-4625-877F-C4E67F8BC450}" destId="{D4AF4402-4F38-42A9-8F10-71D188422307}" srcOrd="0" destOrd="0" presId="urn:microsoft.com/office/officeart/2008/layout/HorizontalMultiLevelHierarchy"/>
    <dgm:cxn modelId="{195BF341-68B9-4733-B3FE-41FF05CB5A08}" type="presOf" srcId="{ACE956A7-081C-4A21-90A6-B8F808DC5400}" destId="{E0385CFB-0C4B-4605-BAD4-D8078DE37B3D}" srcOrd="0" destOrd="0" presId="urn:microsoft.com/office/officeart/2008/layout/HorizontalMultiLevelHierarchy"/>
    <dgm:cxn modelId="{C2E6B1DC-E4B2-4F08-927B-0DD0019103EF}" type="presOf" srcId="{F366C6B4-34EA-40A4-AC07-1E9E7FEC202C}" destId="{0345FCE5-93E4-461F-84FB-03CA967D7F3D}" srcOrd="0" destOrd="0" presId="urn:microsoft.com/office/officeart/2008/layout/HorizontalMultiLevelHierarchy"/>
    <dgm:cxn modelId="{415C57C6-47C2-4E0C-8A29-E45EFC83FF52}" srcId="{7DB9F4F4-20AC-4398-87CC-0A8FF43364CB}" destId="{F366C6B4-34EA-40A4-AC07-1E9E7FEC202C}" srcOrd="0" destOrd="0" parTransId="{DEA31F86-7549-4251-AED7-0B67AD6F8E81}" sibTransId="{4F211221-4663-42E1-A555-8D3AF95362D0}"/>
    <dgm:cxn modelId="{FD3946AC-F4E7-44F2-8107-737A7C1CC311}" type="presOf" srcId="{BB160871-1F26-4C0D-BB19-72900D562C3A}" destId="{1354288A-A195-4BE9-95FE-751A1D805963}" srcOrd="0" destOrd="0" presId="urn:microsoft.com/office/officeart/2008/layout/HorizontalMultiLevelHierarchy"/>
    <dgm:cxn modelId="{8E15F663-0350-4181-9F8B-031B617DE424}" type="presOf" srcId="{0A4F1227-07A4-4625-877F-C4E67F8BC450}" destId="{48D4EB90-CE19-496B-B4C1-6B7EB6830CC4}" srcOrd="1" destOrd="0" presId="urn:microsoft.com/office/officeart/2008/layout/HorizontalMultiLevelHierarchy"/>
    <dgm:cxn modelId="{CC255E8C-B5E3-4112-BB3B-5DA40DBC61BD}" type="presOf" srcId="{032B4F6D-EF08-4937-AC77-089167BF5097}" destId="{D67E9AF5-E1BF-4DA0-8DCD-56CEC2E12DB9}" srcOrd="1" destOrd="0" presId="urn:microsoft.com/office/officeart/2008/layout/HorizontalMultiLevelHierarchy"/>
    <dgm:cxn modelId="{3DDB6A9E-9AD7-4311-B2F1-AE62EBA2BD31}" type="presOf" srcId="{C41ECFAC-6EA8-4E4A-BD70-B8926DB01B34}" destId="{A1C32CAD-F67F-4FAE-B6F0-2DF7607DAB3D}" srcOrd="0" destOrd="0" presId="urn:microsoft.com/office/officeart/2008/layout/HorizontalMultiLevelHierarchy"/>
    <dgm:cxn modelId="{CD06A4C6-38F0-438E-91F7-E273D5795434}" srcId="{76D83C4A-6ACF-444D-A430-45F23631EFE2}" destId="{7DB9F4F4-20AC-4398-87CC-0A8FF43364CB}" srcOrd="0" destOrd="0" parTransId="{F4363D69-29AF-4A6B-A509-19B191EB78BB}" sibTransId="{C9C839CB-A737-4207-946B-D95D00E81ADD}"/>
    <dgm:cxn modelId="{639816E9-3ED7-4CC4-B975-2D716732727F}" type="presOf" srcId="{1189B58D-7FE6-4B90-9103-3D40D3E81D61}" destId="{8BCFDF70-E08E-4BC1-A599-541D93A8D861}" srcOrd="0" destOrd="0" presId="urn:microsoft.com/office/officeart/2008/layout/HorizontalMultiLevelHierarchy"/>
    <dgm:cxn modelId="{111D00E5-145A-4772-B691-4FFCD6394533}" type="presOf" srcId="{DA2818AC-F43E-4434-A5A4-2B57B3EEA0E2}" destId="{2003EEBC-205F-4DF1-9F5D-AEEAD7444FE6}" srcOrd="1" destOrd="0" presId="urn:microsoft.com/office/officeart/2008/layout/HorizontalMultiLevelHierarchy"/>
    <dgm:cxn modelId="{EEE72577-9314-463C-B160-C209CC0A271E}" type="presOf" srcId="{67B73F70-8960-4EDF-9F5F-6C877FA8FB30}" destId="{254BB84A-58B9-4F72-A445-F9844001CD13}" srcOrd="0" destOrd="0" presId="urn:microsoft.com/office/officeart/2008/layout/HorizontalMultiLevelHierarchy"/>
    <dgm:cxn modelId="{04181C26-BF86-4E03-B4B8-ABBFA5A7D1A3}" type="presOf" srcId="{7EBB916A-5F1A-448A-9797-13AE1B963726}" destId="{E0654075-563E-4B22-A96B-46C84744CAB5}" srcOrd="0" destOrd="0" presId="urn:microsoft.com/office/officeart/2008/layout/HorizontalMultiLevelHierarchy"/>
    <dgm:cxn modelId="{3B9B38EC-1515-4DD2-892B-F6FF56015783}" type="presOf" srcId="{DA2818AC-F43E-4434-A5A4-2B57B3EEA0E2}" destId="{71584744-35E9-4014-B053-8ED318B3EB95}" srcOrd="0" destOrd="0" presId="urn:microsoft.com/office/officeart/2008/layout/HorizontalMultiLevelHierarchy"/>
    <dgm:cxn modelId="{A8C9F58F-3B9E-4015-A0E5-BBA51731A81B}" srcId="{573B72F7-EA3E-4188-9B02-E87E8847C950}" destId="{76D83C4A-6ACF-444D-A430-45F23631EFE2}" srcOrd="0" destOrd="0" parTransId="{99E7C0E1-4374-4E09-8880-BF2E60E92552}" sibTransId="{E20E52D6-9416-419F-B26B-1AA026D0D593}"/>
    <dgm:cxn modelId="{D7277021-22C5-43C4-A022-DA53C33061BF}" type="presOf" srcId="{DEA31F86-7549-4251-AED7-0B67AD6F8E81}" destId="{2D496B92-894A-4553-B46F-B117C2EFBB67}" srcOrd="1" destOrd="0" presId="urn:microsoft.com/office/officeart/2008/layout/HorizontalMultiLevelHierarchy"/>
    <dgm:cxn modelId="{9C06E408-3A29-489E-B905-FBDCD79D802B}" type="presOf" srcId="{71DA3692-8400-44E5-8D8E-9A0E958F3344}" destId="{A76B2A33-9028-4339-BE62-3D5F78104710}" srcOrd="0" destOrd="0" presId="urn:microsoft.com/office/officeart/2008/layout/HorizontalMultiLevelHierarchy"/>
    <dgm:cxn modelId="{454C3F86-BB34-4923-B656-B30AE40B52BE}" type="presOf" srcId="{032B4F6D-EF08-4937-AC77-089167BF5097}" destId="{172E2E54-E21E-4CD6-B35C-1E87CA6C3183}" srcOrd="0" destOrd="0" presId="urn:microsoft.com/office/officeart/2008/layout/HorizontalMultiLevelHierarchy"/>
    <dgm:cxn modelId="{8CC5ABDA-2FDC-4C52-A699-3A89A6CB8AC8}" type="presOf" srcId="{0C0B2DBE-8DEA-49C4-8368-DFE108035114}" destId="{FFA9EB28-53A3-43B6-930B-BFAA3027FC1E}" srcOrd="1" destOrd="0" presId="urn:microsoft.com/office/officeart/2008/layout/HorizontalMultiLevelHierarchy"/>
    <dgm:cxn modelId="{BB138A3D-4D13-465B-B9C2-7BE77F8A7BC9}" type="presOf" srcId="{B1F93258-7B91-41B2-963D-3B80C26CE816}" destId="{77DCE596-F32D-4DAA-8A19-2BAB267731B0}" srcOrd="0" destOrd="0" presId="urn:microsoft.com/office/officeart/2008/layout/HorizontalMultiLevelHierarchy"/>
    <dgm:cxn modelId="{659E0DA4-0726-41AB-BA29-36396106D9AE}" type="presOf" srcId="{B1F93258-7B91-41B2-963D-3B80C26CE816}" destId="{947FF634-A1AE-4EEE-AD99-5E9E6CE610A6}" srcOrd="1" destOrd="0" presId="urn:microsoft.com/office/officeart/2008/layout/HorizontalMultiLevelHierarchy"/>
    <dgm:cxn modelId="{302B074B-247F-4D7B-BDD2-1E7442A79F9B}" type="presOf" srcId="{573B72F7-EA3E-4188-9B02-E87E8847C950}" destId="{4747D440-E6AB-4285-BF12-F55B388D6C85}" srcOrd="0" destOrd="0" presId="urn:microsoft.com/office/officeart/2008/layout/HorizontalMultiLevelHierarchy"/>
    <dgm:cxn modelId="{70852F49-C1AD-4260-B141-60D499203732}" type="presOf" srcId="{B49C91BB-B798-4E14-8CC0-0AF90A5E6868}" destId="{C251FE67-ACE6-47B0-A01E-203122AB6E64}" srcOrd="0" destOrd="0" presId="urn:microsoft.com/office/officeart/2008/layout/HorizontalMultiLevelHierarchy"/>
    <dgm:cxn modelId="{67378D66-3898-4FA3-A7A1-B2DF09972DAB}" type="presOf" srcId="{BB160871-1F26-4C0D-BB19-72900D562C3A}" destId="{31B43D5F-26D8-40A5-A6DC-35DCE12511C5}" srcOrd="1" destOrd="0" presId="urn:microsoft.com/office/officeart/2008/layout/HorizontalMultiLevelHierarchy"/>
    <dgm:cxn modelId="{1ED5E9AF-1654-4E41-B7F3-30201B1598B4}" type="presOf" srcId="{DEA31F86-7549-4251-AED7-0B67AD6F8E81}" destId="{7C94292E-25D0-4FBD-BD80-53CA0C122D44}" srcOrd="0" destOrd="0" presId="urn:microsoft.com/office/officeart/2008/layout/HorizontalMultiLevelHierarchy"/>
    <dgm:cxn modelId="{53571E2B-C214-4175-A4B0-DA2EDF85B4F3}" type="presOf" srcId="{C41ECFAC-6EA8-4E4A-BD70-B8926DB01B34}" destId="{B9E4C505-4959-4AA1-929F-DF2D9BA79BE4}" srcOrd="1" destOrd="0" presId="urn:microsoft.com/office/officeart/2008/layout/HorizontalMultiLevelHierarchy"/>
    <dgm:cxn modelId="{B4E8C95B-3732-4DF4-BEA1-FF3F681AAF4B}" type="presOf" srcId="{7C74237D-3E15-4139-8693-938C979C588C}" destId="{38373A01-9045-4705-8D82-2F60EC15AADB}" srcOrd="0" destOrd="0" presId="urn:microsoft.com/office/officeart/2008/layout/HorizontalMultiLevelHierarchy"/>
    <dgm:cxn modelId="{DA305EF7-5F66-4F54-9E41-0D7A9BA8A742}" type="presOf" srcId="{52A9DBB3-B4DD-41D0-8C7C-B4C50A958B5F}" destId="{B21FCB2B-CCC4-4031-BE49-F6327E147703}" srcOrd="0" destOrd="0" presId="urn:microsoft.com/office/officeart/2008/layout/HorizontalMultiLevelHierarchy"/>
    <dgm:cxn modelId="{8DA3DF4D-3EA6-4C8E-8E07-1070525817A9}" type="presOf" srcId="{E2F39E3D-E761-47EF-A50A-D510D5B084F9}" destId="{9D4727AF-D7D3-4DA6-A525-7385344C7BEB}" srcOrd="0" destOrd="0" presId="urn:microsoft.com/office/officeart/2008/layout/HorizontalMultiLevelHierarchy"/>
    <dgm:cxn modelId="{C96984A9-B41B-4DDF-B0E5-948ECDA490D1}" srcId="{76D83C4A-6ACF-444D-A430-45F23631EFE2}" destId="{E2F39E3D-E761-47EF-A50A-D510D5B084F9}" srcOrd="2" destOrd="0" parTransId="{67B73F70-8960-4EDF-9F5F-6C877FA8FB30}" sibTransId="{4603E520-35C9-48AB-B8E6-723E21EA826F}"/>
    <dgm:cxn modelId="{7F758D5D-6BF8-4BAB-94E3-44E256B1B2A5}" type="presOf" srcId="{3014BEB3-64DA-4720-ADD7-998E904F5BD6}" destId="{D8AF8D63-2878-43DA-BA6C-4BD7FC7C9631}" srcOrd="0" destOrd="0" presId="urn:microsoft.com/office/officeart/2008/layout/HorizontalMultiLevelHierarchy"/>
    <dgm:cxn modelId="{8CBB0C30-A3EF-4723-8E4B-F42693850375}" type="presOf" srcId="{F049149D-539B-477C-8780-9BC45CE3256B}" destId="{DF30B636-9DA4-44A6-A236-FD62D74A6CC7}" srcOrd="0" destOrd="0" presId="urn:microsoft.com/office/officeart/2008/layout/HorizontalMultiLevelHierarchy"/>
    <dgm:cxn modelId="{89CAA202-9680-4A3C-92EE-042547EB82FE}" type="presOf" srcId="{76D83C4A-6ACF-444D-A430-45F23631EFE2}" destId="{88CFEF10-FF38-410C-8584-57118E8ADB6B}" srcOrd="0" destOrd="0" presId="urn:microsoft.com/office/officeart/2008/layout/HorizontalMultiLevelHierarchy"/>
    <dgm:cxn modelId="{1158A2D5-7C66-44D9-A793-54ED9726FEB1}" srcId="{7EBB916A-5F1A-448A-9797-13AE1B963726}" destId="{71DA3692-8400-44E5-8D8E-9A0E958F3344}" srcOrd="0" destOrd="0" parTransId="{032B4F6D-EF08-4937-AC77-089167BF5097}" sibTransId="{C253C31F-82D9-438D-BB7F-225077F8C998}"/>
    <dgm:cxn modelId="{1C8AA5D0-ABA2-40E5-BE6C-DB406F407BAC}" type="presOf" srcId="{7C74237D-3E15-4139-8693-938C979C588C}" destId="{85727C62-37F8-4273-824B-C537E04A8059}" srcOrd="1" destOrd="0" presId="urn:microsoft.com/office/officeart/2008/layout/HorizontalMultiLevelHierarchy"/>
    <dgm:cxn modelId="{6B7EB09B-75DD-4029-8CA0-EBD6E3A65FEC}" srcId="{76D83C4A-6ACF-444D-A430-45F23631EFE2}" destId="{7EBB916A-5F1A-448A-9797-13AE1B963726}" srcOrd="1" destOrd="0" parTransId="{BB160871-1F26-4C0D-BB19-72900D562C3A}" sibTransId="{F26167D1-CE63-4528-A74A-4D2D022F4E46}"/>
    <dgm:cxn modelId="{EF9BBAA9-DB59-4AFC-A861-BCDEC4343E50}" srcId="{E2F39E3D-E761-47EF-A50A-D510D5B084F9}" destId="{F049149D-539B-477C-8780-9BC45CE3256B}" srcOrd="1" destOrd="0" parTransId="{0A4F1227-07A4-4625-877F-C4E67F8BC450}" sibTransId="{5EBC882D-538C-4871-AEED-B6694F626B71}"/>
    <dgm:cxn modelId="{8F7A058E-6132-4819-9271-377B9434D97B}" srcId="{7EBB916A-5F1A-448A-9797-13AE1B963726}" destId="{C3C5C687-BE48-400C-A88A-F5D8A5AC83F1}" srcOrd="2" destOrd="0" parTransId="{52A9DBB3-B4DD-41D0-8C7C-B4C50A958B5F}" sibTransId="{D4F3021A-4EBA-4AAE-B412-836464F9B2E6}"/>
    <dgm:cxn modelId="{ECEBEFD4-4725-4001-861D-BEA6D29AB836}" srcId="{E2F39E3D-E761-47EF-A50A-D510D5B084F9}" destId="{3014BEB3-64DA-4720-ADD7-998E904F5BD6}" srcOrd="0" destOrd="0" parTransId="{6420A429-87B0-42BC-93AC-119FF5BAE55F}" sibTransId="{508EAC0E-3B60-41A1-88BE-3824C2C55CC3}"/>
    <dgm:cxn modelId="{F0FF3B78-769F-4D7C-88F0-5F854F956476}" type="presOf" srcId="{7DB9F4F4-20AC-4398-87CC-0A8FF43364CB}" destId="{7DC81698-D214-4F19-819B-1A9F1CC5C663}" srcOrd="0" destOrd="0" presId="urn:microsoft.com/office/officeart/2008/layout/HorizontalMultiLevelHierarchy"/>
    <dgm:cxn modelId="{44FD3774-04C2-4B38-B95C-1E52AEC4D1E4}" type="presParOf" srcId="{4747D440-E6AB-4285-BF12-F55B388D6C85}" destId="{C3C33B8B-C192-443C-88A7-54882C33E5BE}" srcOrd="0" destOrd="0" presId="urn:microsoft.com/office/officeart/2008/layout/HorizontalMultiLevelHierarchy"/>
    <dgm:cxn modelId="{885A1F87-60C5-4B6E-A00C-1A999D53E08F}" type="presParOf" srcId="{C3C33B8B-C192-443C-88A7-54882C33E5BE}" destId="{88CFEF10-FF38-410C-8584-57118E8ADB6B}" srcOrd="0" destOrd="0" presId="urn:microsoft.com/office/officeart/2008/layout/HorizontalMultiLevelHierarchy"/>
    <dgm:cxn modelId="{D6EABE1D-5E4D-44CF-AEF4-9AC6711BF7A3}" type="presParOf" srcId="{C3C33B8B-C192-443C-88A7-54882C33E5BE}" destId="{7B23082D-0A22-4F9E-BBAD-692E97CF423B}" srcOrd="1" destOrd="0" presId="urn:microsoft.com/office/officeart/2008/layout/HorizontalMultiLevelHierarchy"/>
    <dgm:cxn modelId="{ED7FA0FF-AB2E-44D7-A056-9D49241E7A90}" type="presParOf" srcId="{7B23082D-0A22-4F9E-BBAD-692E97CF423B}" destId="{E88F8DC6-CF8E-4D7F-89F1-EB41DC6CD7C2}" srcOrd="0" destOrd="0" presId="urn:microsoft.com/office/officeart/2008/layout/HorizontalMultiLevelHierarchy"/>
    <dgm:cxn modelId="{67568F0B-48F6-45A7-8143-780163D4A593}" type="presParOf" srcId="{E88F8DC6-CF8E-4D7F-89F1-EB41DC6CD7C2}" destId="{3A9EBC89-D3B2-4BC5-9754-CE10B99D8374}" srcOrd="0" destOrd="0" presId="urn:microsoft.com/office/officeart/2008/layout/HorizontalMultiLevelHierarchy"/>
    <dgm:cxn modelId="{0BD79367-5832-4B07-BC5A-4D054613D434}" type="presParOf" srcId="{7B23082D-0A22-4F9E-BBAD-692E97CF423B}" destId="{C0762451-05F2-493C-B6F5-48E634BC583F}" srcOrd="1" destOrd="0" presId="urn:microsoft.com/office/officeart/2008/layout/HorizontalMultiLevelHierarchy"/>
    <dgm:cxn modelId="{76E00051-D732-4A31-BFC4-1A025AE39C21}" type="presParOf" srcId="{C0762451-05F2-493C-B6F5-48E634BC583F}" destId="{7DC81698-D214-4F19-819B-1A9F1CC5C663}" srcOrd="0" destOrd="0" presId="urn:microsoft.com/office/officeart/2008/layout/HorizontalMultiLevelHierarchy"/>
    <dgm:cxn modelId="{3B80C654-4307-494E-9268-ED04FA8F85D7}" type="presParOf" srcId="{C0762451-05F2-493C-B6F5-48E634BC583F}" destId="{980D2ABD-B257-4A6F-81D2-71036A795424}" srcOrd="1" destOrd="0" presId="urn:microsoft.com/office/officeart/2008/layout/HorizontalMultiLevelHierarchy"/>
    <dgm:cxn modelId="{EED66AB6-DECA-418D-A3C9-5E1A7F92C51D}" type="presParOf" srcId="{980D2ABD-B257-4A6F-81D2-71036A795424}" destId="{7C94292E-25D0-4FBD-BD80-53CA0C122D44}" srcOrd="0" destOrd="0" presId="urn:microsoft.com/office/officeart/2008/layout/HorizontalMultiLevelHierarchy"/>
    <dgm:cxn modelId="{2E40590B-F737-4120-888F-5A353C22E9B9}" type="presParOf" srcId="{7C94292E-25D0-4FBD-BD80-53CA0C122D44}" destId="{2D496B92-894A-4553-B46F-B117C2EFBB67}" srcOrd="0" destOrd="0" presId="urn:microsoft.com/office/officeart/2008/layout/HorizontalMultiLevelHierarchy"/>
    <dgm:cxn modelId="{97435634-4726-40AC-BC4F-21D62AB3B5B6}" type="presParOf" srcId="{980D2ABD-B257-4A6F-81D2-71036A795424}" destId="{F262ED30-BD26-4F9E-9DA8-66715DD36132}" srcOrd="1" destOrd="0" presId="urn:microsoft.com/office/officeart/2008/layout/HorizontalMultiLevelHierarchy"/>
    <dgm:cxn modelId="{9061A6CA-B8D5-4521-B144-DA03612959D9}" type="presParOf" srcId="{F262ED30-BD26-4F9E-9DA8-66715DD36132}" destId="{0345FCE5-93E4-461F-84FB-03CA967D7F3D}" srcOrd="0" destOrd="0" presId="urn:microsoft.com/office/officeart/2008/layout/HorizontalMultiLevelHierarchy"/>
    <dgm:cxn modelId="{C0780F75-3FAE-4F8A-82CA-25C1F35B0384}" type="presParOf" srcId="{F262ED30-BD26-4F9E-9DA8-66715DD36132}" destId="{BB59B079-96E9-49A0-9E4E-5F8C0C00F7D4}" srcOrd="1" destOrd="0" presId="urn:microsoft.com/office/officeart/2008/layout/HorizontalMultiLevelHierarchy"/>
    <dgm:cxn modelId="{1DC2B16E-9F1E-4B6D-B2B2-D613A80F076A}" type="presParOf" srcId="{980D2ABD-B257-4A6F-81D2-71036A795424}" destId="{A1C32CAD-F67F-4FAE-B6F0-2DF7607DAB3D}" srcOrd="2" destOrd="0" presId="urn:microsoft.com/office/officeart/2008/layout/HorizontalMultiLevelHierarchy"/>
    <dgm:cxn modelId="{116ED034-C93B-4328-A4B2-ADDA31D54584}" type="presParOf" srcId="{A1C32CAD-F67F-4FAE-B6F0-2DF7607DAB3D}" destId="{B9E4C505-4959-4AA1-929F-DF2D9BA79BE4}" srcOrd="0" destOrd="0" presId="urn:microsoft.com/office/officeart/2008/layout/HorizontalMultiLevelHierarchy"/>
    <dgm:cxn modelId="{C753E7D8-FDB4-4EBE-B067-8E7D20E53998}" type="presParOf" srcId="{980D2ABD-B257-4A6F-81D2-71036A795424}" destId="{80302534-750E-4416-A752-392346A3463F}" srcOrd="3" destOrd="0" presId="urn:microsoft.com/office/officeart/2008/layout/HorizontalMultiLevelHierarchy"/>
    <dgm:cxn modelId="{4C98B1E1-7D84-4C1D-BB43-ECA356352FF0}" type="presParOf" srcId="{80302534-750E-4416-A752-392346A3463F}" destId="{C251FE67-ACE6-47B0-A01E-203122AB6E64}" srcOrd="0" destOrd="0" presId="urn:microsoft.com/office/officeart/2008/layout/HorizontalMultiLevelHierarchy"/>
    <dgm:cxn modelId="{929A9A03-DD1A-4413-A766-BBF972680594}" type="presParOf" srcId="{80302534-750E-4416-A752-392346A3463F}" destId="{93A322BE-4BB0-495F-A6FF-15AA0D03DCF9}" srcOrd="1" destOrd="0" presId="urn:microsoft.com/office/officeart/2008/layout/HorizontalMultiLevelHierarchy"/>
    <dgm:cxn modelId="{E56763F4-621A-42CC-AD32-687C32EE477D}" type="presParOf" srcId="{980D2ABD-B257-4A6F-81D2-71036A795424}" destId="{5AE35033-14F7-4306-B3D8-7EC42E48226C}" srcOrd="4" destOrd="0" presId="urn:microsoft.com/office/officeart/2008/layout/HorizontalMultiLevelHierarchy"/>
    <dgm:cxn modelId="{445F3FE3-8E80-440B-9FA2-ACDA858792CE}" type="presParOf" srcId="{5AE35033-14F7-4306-B3D8-7EC42E48226C}" destId="{FFA9EB28-53A3-43B6-930B-BFAA3027FC1E}" srcOrd="0" destOrd="0" presId="urn:microsoft.com/office/officeart/2008/layout/HorizontalMultiLevelHierarchy"/>
    <dgm:cxn modelId="{8E02228C-405E-4ED6-8C5A-B2B4C4B69C75}" type="presParOf" srcId="{980D2ABD-B257-4A6F-81D2-71036A795424}" destId="{93B74109-A6FF-49FB-97E7-8B2DB092813A}" srcOrd="5" destOrd="0" presId="urn:microsoft.com/office/officeart/2008/layout/HorizontalMultiLevelHierarchy"/>
    <dgm:cxn modelId="{9ED71D1E-1486-46D4-B6FD-C2378BA5F327}" type="presParOf" srcId="{93B74109-A6FF-49FB-97E7-8B2DB092813A}" destId="{59FA4CFD-E09F-4C40-888D-C0C330882862}" srcOrd="0" destOrd="0" presId="urn:microsoft.com/office/officeart/2008/layout/HorizontalMultiLevelHierarchy"/>
    <dgm:cxn modelId="{70FE0DB9-688D-4302-A603-6E2DA98D4D18}" type="presParOf" srcId="{93B74109-A6FF-49FB-97E7-8B2DB092813A}" destId="{3BB69A0C-E4C9-48A3-94ED-C30EF8627492}" srcOrd="1" destOrd="0" presId="urn:microsoft.com/office/officeart/2008/layout/HorizontalMultiLevelHierarchy"/>
    <dgm:cxn modelId="{1AFB0FED-7F00-400A-A454-F51D54F30D45}" type="presParOf" srcId="{7B23082D-0A22-4F9E-BBAD-692E97CF423B}" destId="{1354288A-A195-4BE9-95FE-751A1D805963}" srcOrd="2" destOrd="0" presId="urn:microsoft.com/office/officeart/2008/layout/HorizontalMultiLevelHierarchy"/>
    <dgm:cxn modelId="{D68BCF8E-13C7-433B-9FB6-EC0B5475A6AA}" type="presParOf" srcId="{1354288A-A195-4BE9-95FE-751A1D805963}" destId="{31B43D5F-26D8-40A5-A6DC-35DCE12511C5}" srcOrd="0" destOrd="0" presId="urn:microsoft.com/office/officeart/2008/layout/HorizontalMultiLevelHierarchy"/>
    <dgm:cxn modelId="{046177EA-D1C6-4428-9442-C350C197450C}" type="presParOf" srcId="{7B23082D-0A22-4F9E-BBAD-692E97CF423B}" destId="{B8F61662-4787-4468-8443-59097917E6C2}" srcOrd="3" destOrd="0" presId="urn:microsoft.com/office/officeart/2008/layout/HorizontalMultiLevelHierarchy"/>
    <dgm:cxn modelId="{963FDF2D-EB0B-4950-ADA2-324262E482F0}" type="presParOf" srcId="{B8F61662-4787-4468-8443-59097917E6C2}" destId="{E0654075-563E-4B22-A96B-46C84744CAB5}" srcOrd="0" destOrd="0" presId="urn:microsoft.com/office/officeart/2008/layout/HorizontalMultiLevelHierarchy"/>
    <dgm:cxn modelId="{FDCDE1D5-DC99-4602-BA9B-91EA7D3FD882}" type="presParOf" srcId="{B8F61662-4787-4468-8443-59097917E6C2}" destId="{F569CEBB-8901-464C-8E36-B478599C5A1A}" srcOrd="1" destOrd="0" presId="urn:microsoft.com/office/officeart/2008/layout/HorizontalMultiLevelHierarchy"/>
    <dgm:cxn modelId="{BC43F653-C54F-4F60-A740-363EEE8E40C6}" type="presParOf" srcId="{F569CEBB-8901-464C-8E36-B478599C5A1A}" destId="{172E2E54-E21E-4CD6-B35C-1E87CA6C3183}" srcOrd="0" destOrd="0" presId="urn:microsoft.com/office/officeart/2008/layout/HorizontalMultiLevelHierarchy"/>
    <dgm:cxn modelId="{6F179F8F-908F-4232-8C5C-E5ADDFB3324F}" type="presParOf" srcId="{172E2E54-E21E-4CD6-B35C-1E87CA6C3183}" destId="{D67E9AF5-E1BF-4DA0-8DCD-56CEC2E12DB9}" srcOrd="0" destOrd="0" presId="urn:microsoft.com/office/officeart/2008/layout/HorizontalMultiLevelHierarchy"/>
    <dgm:cxn modelId="{FD2FB323-6E97-4991-A715-BE9FF0E0E815}" type="presParOf" srcId="{F569CEBB-8901-464C-8E36-B478599C5A1A}" destId="{794B2766-C39A-47B4-8294-2DF6C8BE2BF7}" srcOrd="1" destOrd="0" presId="urn:microsoft.com/office/officeart/2008/layout/HorizontalMultiLevelHierarchy"/>
    <dgm:cxn modelId="{0296D718-DFAB-42C5-BFCF-25B049B61EB6}" type="presParOf" srcId="{794B2766-C39A-47B4-8294-2DF6C8BE2BF7}" destId="{A76B2A33-9028-4339-BE62-3D5F78104710}" srcOrd="0" destOrd="0" presId="urn:microsoft.com/office/officeart/2008/layout/HorizontalMultiLevelHierarchy"/>
    <dgm:cxn modelId="{FB2D9CF6-C259-4F96-BC36-0F046E4119E4}" type="presParOf" srcId="{794B2766-C39A-47B4-8294-2DF6C8BE2BF7}" destId="{4B0BC502-307C-4DA2-92A9-2B82720490F6}" srcOrd="1" destOrd="0" presId="urn:microsoft.com/office/officeart/2008/layout/HorizontalMultiLevelHierarchy"/>
    <dgm:cxn modelId="{41BFFC21-B1D7-44E7-858D-D645344886A6}" type="presParOf" srcId="{F569CEBB-8901-464C-8E36-B478599C5A1A}" destId="{71584744-35E9-4014-B053-8ED318B3EB95}" srcOrd="2" destOrd="0" presId="urn:microsoft.com/office/officeart/2008/layout/HorizontalMultiLevelHierarchy"/>
    <dgm:cxn modelId="{D519D8A7-96D7-469F-BBEB-B1AF65F58E86}" type="presParOf" srcId="{71584744-35E9-4014-B053-8ED318B3EB95}" destId="{2003EEBC-205F-4DF1-9F5D-AEEAD7444FE6}" srcOrd="0" destOrd="0" presId="urn:microsoft.com/office/officeart/2008/layout/HorizontalMultiLevelHierarchy"/>
    <dgm:cxn modelId="{64F9AD40-9313-4F16-B2D2-F11BFFB98D64}" type="presParOf" srcId="{F569CEBB-8901-464C-8E36-B478599C5A1A}" destId="{237713A7-D66B-4870-9CE6-016C749E8395}" srcOrd="3" destOrd="0" presId="urn:microsoft.com/office/officeart/2008/layout/HorizontalMultiLevelHierarchy"/>
    <dgm:cxn modelId="{FB39073B-028F-4602-8180-017E512F760B}" type="presParOf" srcId="{237713A7-D66B-4870-9CE6-016C749E8395}" destId="{E0385CFB-0C4B-4605-BAD4-D8078DE37B3D}" srcOrd="0" destOrd="0" presId="urn:microsoft.com/office/officeart/2008/layout/HorizontalMultiLevelHierarchy"/>
    <dgm:cxn modelId="{F7CF1471-2ECD-46C1-8FE8-0BF1199BE1E1}" type="presParOf" srcId="{237713A7-D66B-4870-9CE6-016C749E8395}" destId="{A69DB42D-98AF-4A84-BCB0-E77870B89CEC}" srcOrd="1" destOrd="0" presId="urn:microsoft.com/office/officeart/2008/layout/HorizontalMultiLevelHierarchy"/>
    <dgm:cxn modelId="{1913AD2D-8CB6-4BEF-9793-0E0789466F4A}" type="presParOf" srcId="{F569CEBB-8901-464C-8E36-B478599C5A1A}" destId="{B21FCB2B-CCC4-4031-BE49-F6327E147703}" srcOrd="4" destOrd="0" presId="urn:microsoft.com/office/officeart/2008/layout/HorizontalMultiLevelHierarchy"/>
    <dgm:cxn modelId="{0703326F-62D9-45E1-905A-9964F899FEB3}" type="presParOf" srcId="{B21FCB2B-CCC4-4031-BE49-F6327E147703}" destId="{84881BD3-8108-4116-9BF9-3CFC857598E1}" srcOrd="0" destOrd="0" presId="urn:microsoft.com/office/officeart/2008/layout/HorizontalMultiLevelHierarchy"/>
    <dgm:cxn modelId="{1737D6C3-27DF-43D9-9586-39DAFCFC6BB2}" type="presParOf" srcId="{F569CEBB-8901-464C-8E36-B478599C5A1A}" destId="{9B70A14C-9877-4720-8073-6224E96A585D}" srcOrd="5" destOrd="0" presId="urn:microsoft.com/office/officeart/2008/layout/HorizontalMultiLevelHierarchy"/>
    <dgm:cxn modelId="{87796949-D091-4576-8F09-A170565BFD95}" type="presParOf" srcId="{9B70A14C-9877-4720-8073-6224E96A585D}" destId="{3E80D0D3-7451-408E-8030-6619715FFFC6}" srcOrd="0" destOrd="0" presId="urn:microsoft.com/office/officeart/2008/layout/HorizontalMultiLevelHierarchy"/>
    <dgm:cxn modelId="{4EB26F87-481F-4AC6-B18C-FD9012BF38A6}" type="presParOf" srcId="{9B70A14C-9877-4720-8073-6224E96A585D}" destId="{550C568F-F260-4DDF-984F-61978E8D583D}" srcOrd="1" destOrd="0" presId="urn:microsoft.com/office/officeart/2008/layout/HorizontalMultiLevelHierarchy"/>
    <dgm:cxn modelId="{9A344796-623D-49A4-820D-CEAFCB61EDCD}" type="presParOf" srcId="{7B23082D-0A22-4F9E-BBAD-692E97CF423B}" destId="{254BB84A-58B9-4F72-A445-F9844001CD13}" srcOrd="4" destOrd="0" presId="urn:microsoft.com/office/officeart/2008/layout/HorizontalMultiLevelHierarchy"/>
    <dgm:cxn modelId="{40D75F0F-44EA-4297-A8EC-A5B083775A90}" type="presParOf" srcId="{254BB84A-58B9-4F72-A445-F9844001CD13}" destId="{A792690C-B188-405B-8210-2E8F776B95AB}" srcOrd="0" destOrd="0" presId="urn:microsoft.com/office/officeart/2008/layout/HorizontalMultiLevelHierarchy"/>
    <dgm:cxn modelId="{6E3EF9F3-5BFB-41C8-BF46-F0E23BB54C5B}" type="presParOf" srcId="{7B23082D-0A22-4F9E-BBAD-692E97CF423B}" destId="{5A0A8A44-80AF-4C6B-96BC-6C2B40366535}" srcOrd="5" destOrd="0" presId="urn:microsoft.com/office/officeart/2008/layout/HorizontalMultiLevelHierarchy"/>
    <dgm:cxn modelId="{DB5F106D-425E-498C-9DF2-FAD1B82C431D}" type="presParOf" srcId="{5A0A8A44-80AF-4C6B-96BC-6C2B40366535}" destId="{9D4727AF-D7D3-4DA6-A525-7385344C7BEB}" srcOrd="0" destOrd="0" presId="urn:microsoft.com/office/officeart/2008/layout/HorizontalMultiLevelHierarchy"/>
    <dgm:cxn modelId="{DB44882D-7F01-4C3C-8326-58D975585BBD}" type="presParOf" srcId="{5A0A8A44-80AF-4C6B-96BC-6C2B40366535}" destId="{4A47544A-65AB-4941-84A4-BC873424F3E2}" srcOrd="1" destOrd="0" presId="urn:microsoft.com/office/officeart/2008/layout/HorizontalMultiLevelHierarchy"/>
    <dgm:cxn modelId="{28DC5AC3-E266-4B4C-A0B6-6712F4616C25}" type="presParOf" srcId="{4A47544A-65AB-4941-84A4-BC873424F3E2}" destId="{9432504D-714A-4D67-8A48-1D88A4191240}" srcOrd="0" destOrd="0" presId="urn:microsoft.com/office/officeart/2008/layout/HorizontalMultiLevelHierarchy"/>
    <dgm:cxn modelId="{53DB342A-E458-4183-BEE4-F2B425B91399}" type="presParOf" srcId="{9432504D-714A-4D67-8A48-1D88A4191240}" destId="{8032B3BF-6B27-488C-BD4F-B30354043E57}" srcOrd="0" destOrd="0" presId="urn:microsoft.com/office/officeart/2008/layout/HorizontalMultiLevelHierarchy"/>
    <dgm:cxn modelId="{25E69C76-FCB7-419C-8994-A6E3BFD2AFCE}" type="presParOf" srcId="{4A47544A-65AB-4941-84A4-BC873424F3E2}" destId="{011D0AD1-926A-40FF-82E8-74F9BC183B50}" srcOrd="1" destOrd="0" presId="urn:microsoft.com/office/officeart/2008/layout/HorizontalMultiLevelHierarchy"/>
    <dgm:cxn modelId="{111BA7E8-516C-47AC-9CFB-7253E58E6BCA}" type="presParOf" srcId="{011D0AD1-926A-40FF-82E8-74F9BC183B50}" destId="{D8AF8D63-2878-43DA-BA6C-4BD7FC7C9631}" srcOrd="0" destOrd="0" presId="urn:microsoft.com/office/officeart/2008/layout/HorizontalMultiLevelHierarchy"/>
    <dgm:cxn modelId="{FF2D910A-C4E2-4FF0-9235-AD517BF74253}" type="presParOf" srcId="{011D0AD1-926A-40FF-82E8-74F9BC183B50}" destId="{1024B6C2-25D4-4094-8002-975424F36C4B}" srcOrd="1" destOrd="0" presId="urn:microsoft.com/office/officeart/2008/layout/HorizontalMultiLevelHierarchy"/>
    <dgm:cxn modelId="{859D29E8-BE82-4D98-AD0D-E09E278E9FF0}" type="presParOf" srcId="{4A47544A-65AB-4941-84A4-BC873424F3E2}" destId="{D4AF4402-4F38-42A9-8F10-71D188422307}" srcOrd="2" destOrd="0" presId="urn:microsoft.com/office/officeart/2008/layout/HorizontalMultiLevelHierarchy"/>
    <dgm:cxn modelId="{95308EA3-AF6F-4297-9AE2-CFC4893CE0CB}" type="presParOf" srcId="{D4AF4402-4F38-42A9-8F10-71D188422307}" destId="{48D4EB90-CE19-496B-B4C1-6B7EB6830CC4}" srcOrd="0" destOrd="0" presId="urn:microsoft.com/office/officeart/2008/layout/HorizontalMultiLevelHierarchy"/>
    <dgm:cxn modelId="{CC871D35-B2F3-46C2-9954-568F8E8E10D9}" type="presParOf" srcId="{4A47544A-65AB-4941-84A4-BC873424F3E2}" destId="{46A1F7B9-446F-41FA-ADC7-453E5B9BF8CF}" srcOrd="3" destOrd="0" presId="urn:microsoft.com/office/officeart/2008/layout/HorizontalMultiLevelHierarchy"/>
    <dgm:cxn modelId="{371B8E7F-536B-4A81-AA9F-5BA008CF0272}" type="presParOf" srcId="{46A1F7B9-446F-41FA-ADC7-453E5B9BF8CF}" destId="{DF30B636-9DA4-44A6-A236-FD62D74A6CC7}" srcOrd="0" destOrd="0" presId="urn:microsoft.com/office/officeart/2008/layout/HorizontalMultiLevelHierarchy"/>
    <dgm:cxn modelId="{833DBD19-8966-47B3-9404-D9D08CAE3A80}" type="presParOf" srcId="{46A1F7B9-446F-41FA-ADC7-453E5B9BF8CF}" destId="{1CA0A0D6-9816-40D4-9830-621D7C401186}" srcOrd="1" destOrd="0" presId="urn:microsoft.com/office/officeart/2008/layout/HorizontalMultiLevelHierarchy"/>
    <dgm:cxn modelId="{EBB51B06-48B6-4D24-8874-451CC9D8608B}" type="presParOf" srcId="{4A47544A-65AB-4941-84A4-BC873424F3E2}" destId="{77DCE596-F32D-4DAA-8A19-2BAB267731B0}" srcOrd="4" destOrd="0" presId="urn:microsoft.com/office/officeart/2008/layout/HorizontalMultiLevelHierarchy"/>
    <dgm:cxn modelId="{D6DA882A-7D5E-4344-8AAF-B7E161E36CCA}" type="presParOf" srcId="{77DCE596-F32D-4DAA-8A19-2BAB267731B0}" destId="{947FF634-A1AE-4EEE-AD99-5E9E6CE610A6}" srcOrd="0" destOrd="0" presId="urn:microsoft.com/office/officeart/2008/layout/HorizontalMultiLevelHierarchy"/>
    <dgm:cxn modelId="{9A330030-305B-4A30-BA7E-4FB4AA3CC6FB}" type="presParOf" srcId="{4A47544A-65AB-4941-84A4-BC873424F3E2}" destId="{54CC2F4D-1E85-4BF5-9A62-9BEF4B730B2D}" srcOrd="5" destOrd="0" presId="urn:microsoft.com/office/officeart/2008/layout/HorizontalMultiLevelHierarchy"/>
    <dgm:cxn modelId="{B4EA2383-4DF9-4013-9AB1-8C549433C879}" type="presParOf" srcId="{54CC2F4D-1E85-4BF5-9A62-9BEF4B730B2D}" destId="{8BCFDF70-E08E-4BC1-A599-541D93A8D861}" srcOrd="0" destOrd="0" presId="urn:microsoft.com/office/officeart/2008/layout/HorizontalMultiLevelHierarchy"/>
    <dgm:cxn modelId="{1FE79CC2-CFA6-4A8C-A115-35AD486B2AED}" type="presParOf" srcId="{54CC2F4D-1E85-4BF5-9A62-9BEF4B730B2D}" destId="{C97FFFB9-8710-4101-ABF4-CF6732FE6722}" srcOrd="1" destOrd="0" presId="urn:microsoft.com/office/officeart/2008/layout/HorizontalMultiLevelHierarchy"/>
    <dgm:cxn modelId="{05E1BAB3-4321-4450-B0A2-0893605D9880}" type="presParOf" srcId="{4A47544A-65AB-4941-84A4-BC873424F3E2}" destId="{38373A01-9045-4705-8D82-2F60EC15AADB}" srcOrd="6" destOrd="0" presId="urn:microsoft.com/office/officeart/2008/layout/HorizontalMultiLevelHierarchy"/>
    <dgm:cxn modelId="{C1C11D98-4347-403A-9A36-F8D52593C78D}" type="presParOf" srcId="{38373A01-9045-4705-8D82-2F60EC15AADB}" destId="{85727C62-37F8-4273-824B-C537E04A8059}" srcOrd="0" destOrd="0" presId="urn:microsoft.com/office/officeart/2008/layout/HorizontalMultiLevelHierarchy"/>
    <dgm:cxn modelId="{467862B8-3673-48F3-B0FA-ACD79431454C}" type="presParOf" srcId="{4A47544A-65AB-4941-84A4-BC873424F3E2}" destId="{F6BFB982-A238-4441-8CA3-E8A852B7DE61}" srcOrd="7" destOrd="0" presId="urn:microsoft.com/office/officeart/2008/layout/HorizontalMultiLevelHierarchy"/>
    <dgm:cxn modelId="{9EE957E8-CE28-47BC-9CF8-1BCDBD6AF593}" type="presParOf" srcId="{F6BFB982-A238-4441-8CA3-E8A852B7DE61}" destId="{6027B799-0DCA-4FBD-9670-77E0429A7329}" srcOrd="0" destOrd="0" presId="urn:microsoft.com/office/officeart/2008/layout/HorizontalMultiLevelHierarchy"/>
    <dgm:cxn modelId="{6FAB8279-E109-4BEA-8006-0D2E5CE5F530}" type="presParOf" srcId="{F6BFB982-A238-4441-8CA3-E8A852B7DE61}" destId="{965A65B9-D66E-40D2-BED1-D1025218293C}"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1FD4DC-B49B-42BE-A134-BD3AA05A7579}">
      <dsp:nvSpPr>
        <dsp:cNvPr id="0" name=""/>
        <dsp:cNvSpPr/>
      </dsp:nvSpPr>
      <dsp:spPr>
        <a:xfrm>
          <a:off x="8548241" y="5641430"/>
          <a:ext cx="332701" cy="467226"/>
        </a:xfrm>
        <a:custGeom>
          <a:avLst/>
          <a:gdLst/>
          <a:ahLst/>
          <a:cxnLst/>
          <a:rect l="0" t="0" r="0" b="0"/>
          <a:pathLst>
            <a:path>
              <a:moveTo>
                <a:pt x="0" y="0"/>
              </a:moveTo>
              <a:lnTo>
                <a:pt x="166350" y="0"/>
              </a:lnTo>
              <a:lnTo>
                <a:pt x="166350" y="467226"/>
              </a:lnTo>
              <a:lnTo>
                <a:pt x="332701" y="46722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8700252" y="5860704"/>
        <a:ext cx="28678" cy="28678"/>
      </dsp:txXfrm>
    </dsp:sp>
    <dsp:sp modelId="{D0CC22DB-B0BB-4260-8424-44FD9882EB96}">
      <dsp:nvSpPr>
        <dsp:cNvPr id="0" name=""/>
        <dsp:cNvSpPr/>
      </dsp:nvSpPr>
      <dsp:spPr>
        <a:xfrm>
          <a:off x="8548241" y="5508971"/>
          <a:ext cx="333184" cy="132459"/>
        </a:xfrm>
        <a:custGeom>
          <a:avLst/>
          <a:gdLst/>
          <a:ahLst/>
          <a:cxnLst/>
          <a:rect l="0" t="0" r="0" b="0"/>
          <a:pathLst>
            <a:path>
              <a:moveTo>
                <a:pt x="0" y="132459"/>
              </a:moveTo>
              <a:lnTo>
                <a:pt x="166592" y="132459"/>
              </a:lnTo>
              <a:lnTo>
                <a:pt x="166592" y="0"/>
              </a:lnTo>
              <a:lnTo>
                <a:pt x="333184"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8705869" y="5566237"/>
        <a:ext cx="17927" cy="17927"/>
      </dsp:txXfrm>
    </dsp:sp>
    <dsp:sp modelId="{48186CEC-A516-4461-BB13-C6D64C9CE6AD}">
      <dsp:nvSpPr>
        <dsp:cNvPr id="0" name=""/>
        <dsp:cNvSpPr/>
      </dsp:nvSpPr>
      <dsp:spPr>
        <a:xfrm>
          <a:off x="6216295" y="5014636"/>
          <a:ext cx="632550" cy="626793"/>
        </a:xfrm>
        <a:custGeom>
          <a:avLst/>
          <a:gdLst/>
          <a:ahLst/>
          <a:cxnLst/>
          <a:rect l="0" t="0" r="0" b="0"/>
          <a:pathLst>
            <a:path>
              <a:moveTo>
                <a:pt x="0" y="0"/>
              </a:moveTo>
              <a:lnTo>
                <a:pt x="316275" y="0"/>
              </a:lnTo>
              <a:lnTo>
                <a:pt x="316275" y="626793"/>
              </a:lnTo>
              <a:lnTo>
                <a:pt x="632550" y="62679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6510308" y="5305771"/>
        <a:ext cx="44525" cy="44525"/>
      </dsp:txXfrm>
    </dsp:sp>
    <dsp:sp modelId="{2D60DF34-E3EB-4E2A-8991-2BCB4ED964C7}">
      <dsp:nvSpPr>
        <dsp:cNvPr id="0" name=""/>
        <dsp:cNvSpPr/>
      </dsp:nvSpPr>
      <dsp:spPr>
        <a:xfrm>
          <a:off x="8532349" y="4741548"/>
          <a:ext cx="280457" cy="91440"/>
        </a:xfrm>
        <a:custGeom>
          <a:avLst/>
          <a:gdLst/>
          <a:ahLst/>
          <a:cxnLst/>
          <a:rect l="0" t="0" r="0" b="0"/>
          <a:pathLst>
            <a:path>
              <a:moveTo>
                <a:pt x="0" y="45720"/>
              </a:moveTo>
              <a:lnTo>
                <a:pt x="140228" y="45720"/>
              </a:lnTo>
              <a:lnTo>
                <a:pt x="140228" y="134959"/>
              </a:lnTo>
              <a:lnTo>
                <a:pt x="280457" y="1349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8665220" y="4779910"/>
        <a:ext cx="14715" cy="14715"/>
      </dsp:txXfrm>
    </dsp:sp>
    <dsp:sp modelId="{5E269F45-7CA2-448D-B852-F77C518CBBF0}">
      <dsp:nvSpPr>
        <dsp:cNvPr id="0" name=""/>
        <dsp:cNvSpPr/>
      </dsp:nvSpPr>
      <dsp:spPr>
        <a:xfrm>
          <a:off x="8532349" y="4220148"/>
          <a:ext cx="253740" cy="567119"/>
        </a:xfrm>
        <a:custGeom>
          <a:avLst/>
          <a:gdLst/>
          <a:ahLst/>
          <a:cxnLst/>
          <a:rect l="0" t="0" r="0" b="0"/>
          <a:pathLst>
            <a:path>
              <a:moveTo>
                <a:pt x="0" y="567119"/>
              </a:moveTo>
              <a:lnTo>
                <a:pt x="126870" y="567119"/>
              </a:lnTo>
              <a:lnTo>
                <a:pt x="126870" y="0"/>
              </a:lnTo>
              <a:lnTo>
                <a:pt x="253740"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8643687" y="4488175"/>
        <a:ext cx="31064" cy="31064"/>
      </dsp:txXfrm>
    </dsp:sp>
    <dsp:sp modelId="{CCDC3C71-207E-4DF8-854E-DAB5E6BEAF8C}">
      <dsp:nvSpPr>
        <dsp:cNvPr id="0" name=""/>
        <dsp:cNvSpPr/>
      </dsp:nvSpPr>
      <dsp:spPr>
        <a:xfrm>
          <a:off x="6216295" y="4787268"/>
          <a:ext cx="656698" cy="227368"/>
        </a:xfrm>
        <a:custGeom>
          <a:avLst/>
          <a:gdLst/>
          <a:ahLst/>
          <a:cxnLst/>
          <a:rect l="0" t="0" r="0" b="0"/>
          <a:pathLst>
            <a:path>
              <a:moveTo>
                <a:pt x="0" y="227368"/>
              </a:moveTo>
              <a:lnTo>
                <a:pt x="328349" y="227368"/>
              </a:lnTo>
              <a:lnTo>
                <a:pt x="328349" y="0"/>
              </a:lnTo>
              <a:lnTo>
                <a:pt x="656698"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6527271" y="4883578"/>
        <a:ext cx="34747" cy="34747"/>
      </dsp:txXfrm>
    </dsp:sp>
    <dsp:sp modelId="{FB3D738B-93C4-4A75-96E7-45AD783CC031}">
      <dsp:nvSpPr>
        <dsp:cNvPr id="0" name=""/>
        <dsp:cNvSpPr/>
      </dsp:nvSpPr>
      <dsp:spPr>
        <a:xfrm>
          <a:off x="3664599" y="4305330"/>
          <a:ext cx="707736" cy="709306"/>
        </a:xfrm>
        <a:custGeom>
          <a:avLst/>
          <a:gdLst/>
          <a:ahLst/>
          <a:cxnLst/>
          <a:rect l="0" t="0" r="0" b="0"/>
          <a:pathLst>
            <a:path>
              <a:moveTo>
                <a:pt x="0" y="0"/>
              </a:moveTo>
              <a:lnTo>
                <a:pt x="353868" y="0"/>
              </a:lnTo>
              <a:lnTo>
                <a:pt x="353868" y="709306"/>
              </a:lnTo>
              <a:lnTo>
                <a:pt x="707736" y="70930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3993417" y="4634933"/>
        <a:ext cx="50100" cy="50100"/>
      </dsp:txXfrm>
    </dsp:sp>
    <dsp:sp modelId="{3B3EC94F-07A9-41BB-B77A-3D41CA3B8D65}">
      <dsp:nvSpPr>
        <dsp:cNvPr id="0" name=""/>
        <dsp:cNvSpPr/>
      </dsp:nvSpPr>
      <dsp:spPr>
        <a:xfrm>
          <a:off x="6518695" y="3172583"/>
          <a:ext cx="642789" cy="347003"/>
        </a:xfrm>
        <a:custGeom>
          <a:avLst/>
          <a:gdLst/>
          <a:ahLst/>
          <a:cxnLst/>
          <a:rect l="0" t="0" r="0" b="0"/>
          <a:pathLst>
            <a:path>
              <a:moveTo>
                <a:pt x="0" y="0"/>
              </a:moveTo>
              <a:lnTo>
                <a:pt x="321394" y="0"/>
              </a:lnTo>
              <a:lnTo>
                <a:pt x="321394" y="347003"/>
              </a:lnTo>
              <a:lnTo>
                <a:pt x="642789" y="34700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6821827" y="3327822"/>
        <a:ext cx="36523" cy="36523"/>
      </dsp:txXfrm>
    </dsp:sp>
    <dsp:sp modelId="{4BA72D94-9FCE-4F9D-A594-224843857DC6}">
      <dsp:nvSpPr>
        <dsp:cNvPr id="0" name=""/>
        <dsp:cNvSpPr/>
      </dsp:nvSpPr>
      <dsp:spPr>
        <a:xfrm>
          <a:off x="6518695" y="2862701"/>
          <a:ext cx="642789" cy="309881"/>
        </a:xfrm>
        <a:custGeom>
          <a:avLst/>
          <a:gdLst/>
          <a:ahLst/>
          <a:cxnLst/>
          <a:rect l="0" t="0" r="0" b="0"/>
          <a:pathLst>
            <a:path>
              <a:moveTo>
                <a:pt x="0" y="309881"/>
              </a:moveTo>
              <a:lnTo>
                <a:pt x="321394" y="309881"/>
              </a:lnTo>
              <a:lnTo>
                <a:pt x="321394" y="0"/>
              </a:lnTo>
              <a:lnTo>
                <a:pt x="642789"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6822249" y="2999802"/>
        <a:ext cx="35679" cy="35679"/>
      </dsp:txXfrm>
    </dsp:sp>
    <dsp:sp modelId="{D170121C-ABFF-4F42-B3F0-291B2CAA2B8B}">
      <dsp:nvSpPr>
        <dsp:cNvPr id="0" name=""/>
        <dsp:cNvSpPr/>
      </dsp:nvSpPr>
      <dsp:spPr>
        <a:xfrm>
          <a:off x="6518695" y="2205817"/>
          <a:ext cx="642789" cy="966765"/>
        </a:xfrm>
        <a:custGeom>
          <a:avLst/>
          <a:gdLst/>
          <a:ahLst/>
          <a:cxnLst/>
          <a:rect l="0" t="0" r="0" b="0"/>
          <a:pathLst>
            <a:path>
              <a:moveTo>
                <a:pt x="0" y="966765"/>
              </a:moveTo>
              <a:lnTo>
                <a:pt x="321394" y="966765"/>
              </a:lnTo>
              <a:lnTo>
                <a:pt x="321394" y="0"/>
              </a:lnTo>
              <a:lnTo>
                <a:pt x="642789"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6811065" y="2660176"/>
        <a:ext cx="58047" cy="58047"/>
      </dsp:txXfrm>
    </dsp:sp>
    <dsp:sp modelId="{D93014E8-2BB9-48DD-AE76-EE80DC38BABD}">
      <dsp:nvSpPr>
        <dsp:cNvPr id="0" name=""/>
        <dsp:cNvSpPr/>
      </dsp:nvSpPr>
      <dsp:spPr>
        <a:xfrm>
          <a:off x="3664599" y="3172583"/>
          <a:ext cx="692292" cy="1132747"/>
        </a:xfrm>
        <a:custGeom>
          <a:avLst/>
          <a:gdLst/>
          <a:ahLst/>
          <a:cxnLst/>
          <a:rect l="0" t="0" r="0" b="0"/>
          <a:pathLst>
            <a:path>
              <a:moveTo>
                <a:pt x="0" y="1132747"/>
              </a:moveTo>
              <a:lnTo>
                <a:pt x="346146" y="1132747"/>
              </a:lnTo>
              <a:lnTo>
                <a:pt x="346146" y="0"/>
              </a:lnTo>
              <a:lnTo>
                <a:pt x="692292"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3977557" y="3705768"/>
        <a:ext cx="66377" cy="66377"/>
      </dsp:txXfrm>
    </dsp:sp>
    <dsp:sp modelId="{71584744-35E9-4014-B053-8ED318B3EB95}">
      <dsp:nvSpPr>
        <dsp:cNvPr id="0" name=""/>
        <dsp:cNvSpPr/>
      </dsp:nvSpPr>
      <dsp:spPr>
        <a:xfrm>
          <a:off x="1419762" y="4235631"/>
          <a:ext cx="521431" cy="91440"/>
        </a:xfrm>
        <a:custGeom>
          <a:avLst/>
          <a:gdLst/>
          <a:ahLst/>
          <a:cxnLst/>
          <a:rect l="0" t="0" r="0" b="0"/>
          <a:pathLst>
            <a:path>
              <a:moveTo>
                <a:pt x="0" y="45720"/>
              </a:moveTo>
              <a:lnTo>
                <a:pt x="260715" y="45720"/>
              </a:lnTo>
              <a:lnTo>
                <a:pt x="260715" y="69698"/>
              </a:lnTo>
              <a:lnTo>
                <a:pt x="521431" y="696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1419486" y="4268302"/>
        <a:ext cx="521982" cy="26099"/>
      </dsp:txXfrm>
    </dsp:sp>
    <dsp:sp modelId="{79158710-1D04-45D9-85ED-766ACF874873}">
      <dsp:nvSpPr>
        <dsp:cNvPr id="0" name=""/>
        <dsp:cNvSpPr/>
      </dsp:nvSpPr>
      <dsp:spPr>
        <a:xfrm>
          <a:off x="4155774" y="7157595"/>
          <a:ext cx="515099" cy="762117"/>
        </a:xfrm>
        <a:custGeom>
          <a:avLst/>
          <a:gdLst/>
          <a:ahLst/>
          <a:cxnLst/>
          <a:rect l="0" t="0" r="0" b="0"/>
          <a:pathLst>
            <a:path>
              <a:moveTo>
                <a:pt x="0" y="0"/>
              </a:moveTo>
              <a:lnTo>
                <a:pt x="257549" y="0"/>
              </a:lnTo>
              <a:lnTo>
                <a:pt x="257549" y="762117"/>
              </a:lnTo>
              <a:lnTo>
                <a:pt x="515099" y="76211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3953392" y="7515658"/>
        <a:ext cx="919864" cy="45993"/>
      </dsp:txXfrm>
    </dsp:sp>
    <dsp:sp modelId="{EC11F642-2041-441D-820A-2E56600A666A}">
      <dsp:nvSpPr>
        <dsp:cNvPr id="0" name=""/>
        <dsp:cNvSpPr/>
      </dsp:nvSpPr>
      <dsp:spPr>
        <a:xfrm>
          <a:off x="4155774" y="7111875"/>
          <a:ext cx="515099" cy="91440"/>
        </a:xfrm>
        <a:custGeom>
          <a:avLst/>
          <a:gdLst/>
          <a:ahLst/>
          <a:cxnLst/>
          <a:rect l="0" t="0" r="0" b="0"/>
          <a:pathLst>
            <a:path>
              <a:moveTo>
                <a:pt x="0" y="45720"/>
              </a:moveTo>
              <a:lnTo>
                <a:pt x="257549" y="45720"/>
              </a:lnTo>
              <a:lnTo>
                <a:pt x="257549" y="123508"/>
              </a:lnTo>
              <a:lnTo>
                <a:pt x="515099" y="12350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4400301" y="7144572"/>
        <a:ext cx="26047" cy="26047"/>
      </dsp:txXfrm>
    </dsp:sp>
    <dsp:sp modelId="{2905B2FF-1FDC-4CA2-9E5D-1223D8E280E0}">
      <dsp:nvSpPr>
        <dsp:cNvPr id="0" name=""/>
        <dsp:cNvSpPr/>
      </dsp:nvSpPr>
      <dsp:spPr>
        <a:xfrm>
          <a:off x="4155774" y="6548566"/>
          <a:ext cx="515099" cy="609029"/>
        </a:xfrm>
        <a:custGeom>
          <a:avLst/>
          <a:gdLst/>
          <a:ahLst/>
          <a:cxnLst/>
          <a:rect l="0" t="0" r="0" b="0"/>
          <a:pathLst>
            <a:path>
              <a:moveTo>
                <a:pt x="0" y="609029"/>
              </a:moveTo>
              <a:lnTo>
                <a:pt x="257549" y="609029"/>
              </a:lnTo>
              <a:lnTo>
                <a:pt x="257549" y="0"/>
              </a:lnTo>
              <a:lnTo>
                <a:pt x="515099"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4393383" y="6833140"/>
        <a:ext cx="39882" cy="39882"/>
      </dsp:txXfrm>
    </dsp:sp>
    <dsp:sp modelId="{172E2E54-E21E-4CD6-B35C-1E87CA6C3183}">
      <dsp:nvSpPr>
        <dsp:cNvPr id="0" name=""/>
        <dsp:cNvSpPr/>
      </dsp:nvSpPr>
      <dsp:spPr>
        <a:xfrm>
          <a:off x="1419762" y="4281351"/>
          <a:ext cx="341670" cy="2876244"/>
        </a:xfrm>
        <a:custGeom>
          <a:avLst/>
          <a:gdLst/>
          <a:ahLst/>
          <a:cxnLst/>
          <a:rect l="0" t="0" r="0" b="0"/>
          <a:pathLst>
            <a:path>
              <a:moveTo>
                <a:pt x="0" y="0"/>
              </a:moveTo>
              <a:lnTo>
                <a:pt x="170835" y="0"/>
              </a:lnTo>
              <a:lnTo>
                <a:pt x="170835" y="2876244"/>
              </a:lnTo>
              <a:lnTo>
                <a:pt x="341670" y="287624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142363" y="5647062"/>
        <a:ext cx="2896466" cy="144823"/>
      </dsp:txXfrm>
    </dsp:sp>
    <dsp:sp modelId="{114D0A4E-1618-4532-90A8-85A297F8A9D2}">
      <dsp:nvSpPr>
        <dsp:cNvPr id="0" name=""/>
        <dsp:cNvSpPr/>
      </dsp:nvSpPr>
      <dsp:spPr>
        <a:xfrm>
          <a:off x="3737372" y="1435008"/>
          <a:ext cx="667764" cy="274493"/>
        </a:xfrm>
        <a:custGeom>
          <a:avLst/>
          <a:gdLst/>
          <a:ahLst/>
          <a:cxnLst/>
          <a:rect l="0" t="0" r="0" b="0"/>
          <a:pathLst>
            <a:path>
              <a:moveTo>
                <a:pt x="0" y="0"/>
              </a:moveTo>
              <a:lnTo>
                <a:pt x="333882" y="0"/>
              </a:lnTo>
              <a:lnTo>
                <a:pt x="333882" y="274493"/>
              </a:lnTo>
              <a:lnTo>
                <a:pt x="667764" y="27449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4053205" y="1554205"/>
        <a:ext cx="36099" cy="36099"/>
      </dsp:txXfrm>
    </dsp:sp>
    <dsp:sp modelId="{F6830D22-86E5-4404-9F06-A94F5689B818}">
      <dsp:nvSpPr>
        <dsp:cNvPr id="0" name=""/>
        <dsp:cNvSpPr/>
      </dsp:nvSpPr>
      <dsp:spPr>
        <a:xfrm>
          <a:off x="3737372" y="857365"/>
          <a:ext cx="667764" cy="577643"/>
        </a:xfrm>
        <a:custGeom>
          <a:avLst/>
          <a:gdLst/>
          <a:ahLst/>
          <a:cxnLst/>
          <a:rect l="0" t="0" r="0" b="0"/>
          <a:pathLst>
            <a:path>
              <a:moveTo>
                <a:pt x="0" y="577643"/>
              </a:moveTo>
              <a:lnTo>
                <a:pt x="333882" y="577643"/>
              </a:lnTo>
              <a:lnTo>
                <a:pt x="333882" y="0"/>
              </a:lnTo>
              <a:lnTo>
                <a:pt x="667764"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4049181" y="1124113"/>
        <a:ext cx="44146" cy="44146"/>
      </dsp:txXfrm>
    </dsp:sp>
    <dsp:sp modelId="{E88F8DC6-CF8E-4D7F-89F1-EB41DC6CD7C2}">
      <dsp:nvSpPr>
        <dsp:cNvPr id="0" name=""/>
        <dsp:cNvSpPr/>
      </dsp:nvSpPr>
      <dsp:spPr>
        <a:xfrm>
          <a:off x="1419762" y="1435008"/>
          <a:ext cx="601064" cy="2846343"/>
        </a:xfrm>
        <a:custGeom>
          <a:avLst/>
          <a:gdLst/>
          <a:ahLst/>
          <a:cxnLst/>
          <a:rect l="0" t="0" r="0" b="0"/>
          <a:pathLst>
            <a:path>
              <a:moveTo>
                <a:pt x="0" y="2846343"/>
              </a:moveTo>
              <a:lnTo>
                <a:pt x="300532" y="2846343"/>
              </a:lnTo>
              <a:lnTo>
                <a:pt x="300532" y="0"/>
              </a:lnTo>
              <a:lnTo>
                <a:pt x="601064"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265737" y="2785452"/>
        <a:ext cx="2909114" cy="145455"/>
      </dsp:txXfrm>
    </dsp:sp>
    <dsp:sp modelId="{88CFEF10-FF38-410C-8584-57118E8ADB6B}">
      <dsp:nvSpPr>
        <dsp:cNvPr id="0" name=""/>
        <dsp:cNvSpPr/>
      </dsp:nvSpPr>
      <dsp:spPr>
        <a:xfrm>
          <a:off x="98689" y="3687622"/>
          <a:ext cx="1454687" cy="118745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PｺﾞｼｯｸE" pitchFamily="50" charset="-128"/>
              <a:ea typeface="HGPｺﾞｼｯｸE" pitchFamily="50" charset="-128"/>
            </a:rPr>
            <a:t>高血圧</a:t>
          </a:r>
          <a:r>
            <a:rPr kumimoji="1" lang="en-US" altLang="ja-JP" sz="2000" kern="1200" dirty="0" smtClean="0">
              <a:latin typeface="HGPｺﾞｼｯｸE" pitchFamily="50" charset="-128"/>
              <a:ea typeface="HGPｺﾞｼｯｸE" pitchFamily="50" charset="-128"/>
            </a:rPr>
            <a:t/>
          </a:r>
          <a:br>
            <a:rPr kumimoji="1" lang="en-US" altLang="ja-JP" sz="2000" kern="1200" dirty="0" smtClean="0">
              <a:latin typeface="HGPｺﾞｼｯｸE" pitchFamily="50" charset="-128"/>
              <a:ea typeface="HGPｺﾞｼｯｸE" pitchFamily="50" charset="-128"/>
            </a:rPr>
          </a:br>
          <a:r>
            <a:rPr kumimoji="1" lang="ja-JP" altLang="en-US" sz="2000" kern="1200" dirty="0" smtClean="0">
              <a:latin typeface="HGPｺﾞｼｯｸE" pitchFamily="50" charset="-128"/>
              <a:ea typeface="HGPｺﾞｼｯｸE" pitchFamily="50" charset="-128"/>
            </a:rPr>
            <a:t>対策</a:t>
          </a:r>
          <a:endParaRPr kumimoji="1" lang="ja-JP" altLang="en-US" sz="2000" kern="1200" dirty="0">
            <a:latin typeface="HGPｺﾞｼｯｸE" pitchFamily="50" charset="-128"/>
            <a:ea typeface="HGPｺﾞｼｯｸE" pitchFamily="50" charset="-128"/>
          </a:endParaRPr>
        </a:p>
      </dsp:txBody>
      <dsp:txXfrm>
        <a:off x="98689" y="3687622"/>
        <a:ext cx="1454687" cy="1187457"/>
      </dsp:txXfrm>
    </dsp:sp>
    <dsp:sp modelId="{7DC81698-D214-4F19-819B-1A9F1CC5C663}">
      <dsp:nvSpPr>
        <dsp:cNvPr id="0" name=""/>
        <dsp:cNvSpPr/>
      </dsp:nvSpPr>
      <dsp:spPr>
        <a:xfrm>
          <a:off x="2020826" y="1100472"/>
          <a:ext cx="1716545" cy="669070"/>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solidFill>
                <a:schemeClr val="bg1"/>
              </a:solidFill>
              <a:latin typeface="HGPｺﾞｼｯｸE" pitchFamily="50" charset="-128"/>
              <a:ea typeface="HGPｺﾞｼｯｸE" pitchFamily="50" charset="-128"/>
            </a:rPr>
            <a:t>啓発</a:t>
          </a:r>
          <a:endParaRPr kumimoji="1" lang="ja-JP" altLang="en-US" sz="2000" kern="1200" dirty="0">
            <a:solidFill>
              <a:schemeClr val="bg1"/>
            </a:solidFill>
            <a:latin typeface="HGPｺﾞｼｯｸE" pitchFamily="50" charset="-128"/>
            <a:ea typeface="HGPｺﾞｼｯｸE" pitchFamily="50" charset="-128"/>
          </a:endParaRPr>
        </a:p>
      </dsp:txBody>
      <dsp:txXfrm>
        <a:off x="2020826" y="1100472"/>
        <a:ext cx="1716545" cy="669070"/>
      </dsp:txXfrm>
    </dsp:sp>
    <dsp:sp modelId="{6E540F76-6080-4874-BB75-BF1F06EB2C80}">
      <dsp:nvSpPr>
        <dsp:cNvPr id="0" name=""/>
        <dsp:cNvSpPr/>
      </dsp:nvSpPr>
      <dsp:spPr>
        <a:xfrm>
          <a:off x="4405137" y="496472"/>
          <a:ext cx="4104424" cy="721784"/>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kern="1200" dirty="0" smtClean="0">
              <a:solidFill>
                <a:schemeClr val="bg1"/>
              </a:solidFill>
              <a:latin typeface="HGSｺﾞｼｯｸE" pitchFamily="50" charset="-128"/>
              <a:ea typeface="HGSｺﾞｼｯｸE" pitchFamily="50" charset="-128"/>
            </a:rPr>
            <a:t> 高血圧に関する正しい知識の普及</a:t>
          </a:r>
          <a:endParaRPr kumimoji="1" lang="ja-JP" altLang="en-US" sz="2000" kern="1200" dirty="0">
            <a:solidFill>
              <a:schemeClr val="bg1"/>
            </a:solidFill>
            <a:latin typeface="HGSｺﾞｼｯｸE" pitchFamily="50" charset="-128"/>
            <a:ea typeface="HGSｺﾞｼｯｸE" pitchFamily="50" charset="-128"/>
          </a:endParaRPr>
        </a:p>
      </dsp:txBody>
      <dsp:txXfrm>
        <a:off x="4405137" y="496472"/>
        <a:ext cx="4104424" cy="721784"/>
      </dsp:txXfrm>
    </dsp:sp>
    <dsp:sp modelId="{D465A03D-C5DB-466B-8764-519ADCFAC07A}">
      <dsp:nvSpPr>
        <dsp:cNvPr id="0" name=""/>
        <dsp:cNvSpPr/>
      </dsp:nvSpPr>
      <dsp:spPr>
        <a:xfrm>
          <a:off x="4405137" y="1382089"/>
          <a:ext cx="2984456" cy="65482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SｺﾞｼｯｸE" pitchFamily="50" charset="-128"/>
              <a:ea typeface="HGSｺﾞｼｯｸE" pitchFamily="50" charset="-128"/>
            </a:rPr>
            <a:t>食育の推進</a:t>
          </a:r>
          <a:endParaRPr kumimoji="1" lang="ja-JP" altLang="en-US" sz="2000" kern="1200" dirty="0">
            <a:latin typeface="HGSｺﾞｼｯｸE" pitchFamily="50" charset="-128"/>
            <a:ea typeface="HGSｺﾞｼｯｸE" pitchFamily="50" charset="-128"/>
          </a:endParaRPr>
        </a:p>
      </dsp:txBody>
      <dsp:txXfrm>
        <a:off x="4405137" y="1382089"/>
        <a:ext cx="2984456" cy="654824"/>
      </dsp:txXfrm>
    </dsp:sp>
    <dsp:sp modelId="{A76B2A33-9028-4339-BE62-3D5F78104710}">
      <dsp:nvSpPr>
        <dsp:cNvPr id="0" name=""/>
        <dsp:cNvSpPr/>
      </dsp:nvSpPr>
      <dsp:spPr>
        <a:xfrm>
          <a:off x="1761432" y="6811415"/>
          <a:ext cx="2394342" cy="692361"/>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ja-JP" altLang="en-US" sz="2000" kern="1200" dirty="0" smtClean="0">
              <a:solidFill>
                <a:schemeClr val="bg1"/>
              </a:solidFill>
              <a:latin typeface="HGPｺﾞｼｯｸE" pitchFamily="50" charset="-128"/>
              <a:ea typeface="HGPｺﾞｼｯｸE" pitchFamily="50" charset="-128"/>
            </a:rPr>
            <a:t>社会環境整備</a:t>
          </a:r>
          <a:endParaRPr kumimoji="1" lang="ja-JP" altLang="en-US" sz="2000" b="1" kern="1200" dirty="0">
            <a:solidFill>
              <a:schemeClr val="bg1"/>
            </a:solidFill>
            <a:latin typeface="HGPｺﾞｼｯｸE" pitchFamily="50" charset="-128"/>
            <a:ea typeface="HGPｺﾞｼｯｸE" pitchFamily="50" charset="-128"/>
          </a:endParaRPr>
        </a:p>
      </dsp:txBody>
      <dsp:txXfrm>
        <a:off x="1761432" y="6811415"/>
        <a:ext cx="2394342" cy="692361"/>
      </dsp:txXfrm>
    </dsp:sp>
    <dsp:sp modelId="{463D2C41-DAE6-4130-A210-4357ED52EFCD}">
      <dsp:nvSpPr>
        <dsp:cNvPr id="0" name=""/>
        <dsp:cNvSpPr/>
      </dsp:nvSpPr>
      <dsp:spPr>
        <a:xfrm>
          <a:off x="4670874" y="6203726"/>
          <a:ext cx="3920768" cy="689681"/>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b="0" kern="1200" dirty="0" smtClean="0">
              <a:solidFill>
                <a:schemeClr val="bg1"/>
              </a:solidFill>
              <a:latin typeface="HGPｺﾞｼｯｸE" pitchFamily="50" charset="-128"/>
              <a:ea typeface="HGPｺﾞｼｯｸE" pitchFamily="50" charset="-128"/>
            </a:rPr>
            <a:t>関係団体と連携した環境の整備</a:t>
          </a:r>
          <a:endParaRPr kumimoji="1" lang="ja-JP" altLang="en-US" sz="2000" b="0" kern="1200" dirty="0">
            <a:solidFill>
              <a:schemeClr val="bg1"/>
            </a:solidFill>
            <a:latin typeface="HGPｺﾞｼｯｸE" pitchFamily="50" charset="-128"/>
            <a:ea typeface="HGPｺﾞｼｯｸE" pitchFamily="50" charset="-128"/>
          </a:endParaRPr>
        </a:p>
      </dsp:txBody>
      <dsp:txXfrm>
        <a:off x="4670874" y="6203726"/>
        <a:ext cx="3920768" cy="689681"/>
      </dsp:txXfrm>
    </dsp:sp>
    <dsp:sp modelId="{B81030E1-2D93-4970-BDAF-108D8ED92266}">
      <dsp:nvSpPr>
        <dsp:cNvPr id="0" name=""/>
        <dsp:cNvSpPr/>
      </dsp:nvSpPr>
      <dsp:spPr>
        <a:xfrm>
          <a:off x="4670874" y="6963809"/>
          <a:ext cx="3862594" cy="543148"/>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b="0" kern="1200" dirty="0" smtClean="0">
              <a:solidFill>
                <a:schemeClr val="bg1"/>
              </a:solidFill>
              <a:latin typeface="HGPｺﾞｼｯｸE" pitchFamily="50" charset="-128"/>
              <a:ea typeface="HGPｺﾞｼｯｸE" pitchFamily="50" charset="-128"/>
            </a:rPr>
            <a:t>指導者育成</a:t>
          </a:r>
          <a:endParaRPr kumimoji="1" lang="ja-JP" altLang="en-US" sz="2000" b="1" kern="1200" dirty="0">
            <a:solidFill>
              <a:schemeClr val="bg1"/>
            </a:solidFill>
            <a:latin typeface="HGPｺﾞｼｯｸE" pitchFamily="50" charset="-128"/>
            <a:ea typeface="HGPｺﾞｼｯｸE" pitchFamily="50" charset="-128"/>
          </a:endParaRPr>
        </a:p>
      </dsp:txBody>
      <dsp:txXfrm>
        <a:off x="4670874" y="6963809"/>
        <a:ext cx="3862594" cy="543148"/>
      </dsp:txXfrm>
    </dsp:sp>
    <dsp:sp modelId="{0B5395E5-E495-415F-A558-1F16BB8E19FA}">
      <dsp:nvSpPr>
        <dsp:cNvPr id="0" name=""/>
        <dsp:cNvSpPr/>
      </dsp:nvSpPr>
      <dsp:spPr>
        <a:xfrm>
          <a:off x="4670874" y="7618975"/>
          <a:ext cx="5853461" cy="601474"/>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0" kern="1200" dirty="0" smtClean="0">
              <a:solidFill>
                <a:schemeClr val="bg1"/>
              </a:solidFill>
              <a:latin typeface="HGPｺﾞｼｯｸE" pitchFamily="50" charset="-128"/>
              <a:ea typeface="HGPｺﾞｼｯｸE" pitchFamily="50" charset="-128"/>
            </a:rPr>
            <a:t>　市町村における健康増進・食育推進等計画策定支援</a:t>
          </a:r>
          <a:endParaRPr kumimoji="1" lang="en-US" altLang="ja-JP" sz="2000" b="1" kern="1200" dirty="0" smtClean="0">
            <a:solidFill>
              <a:schemeClr val="bg1"/>
            </a:solidFill>
            <a:latin typeface="HGPｺﾞｼｯｸE" pitchFamily="50" charset="-128"/>
            <a:ea typeface="HGPｺﾞｼｯｸE" pitchFamily="50" charset="-128"/>
          </a:endParaRPr>
        </a:p>
      </dsp:txBody>
      <dsp:txXfrm>
        <a:off x="4670874" y="7618975"/>
        <a:ext cx="5853461" cy="601474"/>
      </dsp:txXfrm>
    </dsp:sp>
    <dsp:sp modelId="{E0385CFB-0C4B-4605-BAD4-D8078DE37B3D}">
      <dsp:nvSpPr>
        <dsp:cNvPr id="0" name=""/>
        <dsp:cNvSpPr/>
      </dsp:nvSpPr>
      <dsp:spPr>
        <a:xfrm>
          <a:off x="1941193" y="4002703"/>
          <a:ext cx="1723406" cy="605253"/>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b="0" kern="1200" dirty="0" smtClean="0">
              <a:solidFill>
                <a:schemeClr val="bg1"/>
              </a:solidFill>
              <a:latin typeface="HGPｺﾞｼｯｸE" pitchFamily="50" charset="-128"/>
              <a:ea typeface="HGPｺﾞｼｯｸE" pitchFamily="50" charset="-128"/>
            </a:rPr>
            <a:t>予防</a:t>
          </a:r>
          <a:endParaRPr kumimoji="1" lang="ja-JP" altLang="en-US" sz="2000" b="0" kern="1200" dirty="0">
            <a:solidFill>
              <a:schemeClr val="bg1"/>
            </a:solidFill>
            <a:latin typeface="HGPｺﾞｼｯｸE" pitchFamily="50" charset="-128"/>
            <a:ea typeface="HGPｺﾞｼｯｸE" pitchFamily="50" charset="-128"/>
          </a:endParaRPr>
        </a:p>
      </dsp:txBody>
      <dsp:txXfrm>
        <a:off x="1941193" y="4002703"/>
        <a:ext cx="1723406" cy="605253"/>
      </dsp:txXfrm>
    </dsp:sp>
    <dsp:sp modelId="{ADFA3C54-1F2D-4506-A6FC-634A6F1C27EA}">
      <dsp:nvSpPr>
        <dsp:cNvPr id="0" name=""/>
        <dsp:cNvSpPr/>
      </dsp:nvSpPr>
      <dsp:spPr>
        <a:xfrm>
          <a:off x="4356892" y="2781363"/>
          <a:ext cx="2161802" cy="782438"/>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solidFill>
                <a:schemeClr val="bg1"/>
              </a:solidFill>
              <a:latin typeface="HGPｺﾞｼｯｸE" pitchFamily="50" charset="-128"/>
              <a:ea typeface="HGPｺﾞｼｯｸE" pitchFamily="50" charset="-128"/>
            </a:rPr>
            <a:t>発症予防</a:t>
          </a:r>
          <a:endParaRPr kumimoji="1" lang="en-US" altLang="ja-JP" sz="2000" kern="1200" dirty="0" smtClean="0">
            <a:solidFill>
              <a:schemeClr val="bg1"/>
            </a:solidFill>
            <a:latin typeface="HGPｺﾞｼｯｸE" pitchFamily="50" charset="-128"/>
            <a:ea typeface="HGPｺﾞｼｯｸE" pitchFamily="50" charset="-128"/>
          </a:endParaRPr>
        </a:p>
      </dsp:txBody>
      <dsp:txXfrm>
        <a:off x="4356892" y="2781363"/>
        <a:ext cx="2161802" cy="782438"/>
      </dsp:txXfrm>
    </dsp:sp>
    <dsp:sp modelId="{D1A37111-77E0-4426-A4C2-A9CF262C178E}">
      <dsp:nvSpPr>
        <dsp:cNvPr id="0" name=""/>
        <dsp:cNvSpPr/>
      </dsp:nvSpPr>
      <dsp:spPr>
        <a:xfrm>
          <a:off x="7161484" y="1943063"/>
          <a:ext cx="1723664" cy="52550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SｺﾞｼｯｸE" pitchFamily="50" charset="-128"/>
              <a:ea typeface="HGSｺﾞｼｯｸE" pitchFamily="50" charset="-128"/>
            </a:rPr>
            <a:t>禁煙</a:t>
          </a:r>
          <a:endParaRPr kumimoji="1" lang="ja-JP" altLang="en-US" sz="2000" kern="1200" dirty="0">
            <a:latin typeface="HGSｺﾞｼｯｸE" pitchFamily="50" charset="-128"/>
            <a:ea typeface="HGSｺﾞｼｯｸE" pitchFamily="50" charset="-128"/>
          </a:endParaRPr>
        </a:p>
      </dsp:txBody>
      <dsp:txXfrm>
        <a:off x="7161484" y="1943063"/>
        <a:ext cx="1723664" cy="525507"/>
      </dsp:txXfrm>
    </dsp:sp>
    <dsp:sp modelId="{DA80DB0E-D91C-4BE4-B4A0-BCF0C13331A9}">
      <dsp:nvSpPr>
        <dsp:cNvPr id="0" name=""/>
        <dsp:cNvSpPr/>
      </dsp:nvSpPr>
      <dsp:spPr>
        <a:xfrm>
          <a:off x="7161484" y="2599948"/>
          <a:ext cx="1723664" cy="52550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SｺﾞｼｯｸE" pitchFamily="50" charset="-128"/>
              <a:ea typeface="HGSｺﾞｼｯｸE" pitchFamily="50" charset="-128"/>
            </a:rPr>
            <a:t>減塩</a:t>
          </a:r>
          <a:endParaRPr kumimoji="1" lang="ja-JP" altLang="en-US" sz="2000" kern="1200" dirty="0">
            <a:latin typeface="HGSｺﾞｼｯｸE" pitchFamily="50" charset="-128"/>
            <a:ea typeface="HGSｺﾞｼｯｸE" pitchFamily="50" charset="-128"/>
          </a:endParaRPr>
        </a:p>
      </dsp:txBody>
      <dsp:txXfrm>
        <a:off x="7161484" y="2599948"/>
        <a:ext cx="1723664" cy="525507"/>
      </dsp:txXfrm>
    </dsp:sp>
    <dsp:sp modelId="{366E3793-F25C-4DB5-B117-AD361AED8DBB}">
      <dsp:nvSpPr>
        <dsp:cNvPr id="0" name=""/>
        <dsp:cNvSpPr/>
      </dsp:nvSpPr>
      <dsp:spPr>
        <a:xfrm>
          <a:off x="7161484" y="3256832"/>
          <a:ext cx="1723664" cy="52550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SｺﾞｼｯｸE" pitchFamily="50" charset="-128"/>
              <a:ea typeface="HGSｺﾞｼｯｸE" pitchFamily="50" charset="-128"/>
            </a:rPr>
            <a:t>肥満予防</a:t>
          </a:r>
          <a:endParaRPr kumimoji="1" lang="ja-JP" altLang="en-US" sz="2000" kern="1200" dirty="0">
            <a:latin typeface="HGSｺﾞｼｯｸE" pitchFamily="50" charset="-128"/>
            <a:ea typeface="HGSｺﾞｼｯｸE" pitchFamily="50" charset="-128"/>
          </a:endParaRPr>
        </a:p>
      </dsp:txBody>
      <dsp:txXfrm>
        <a:off x="7161484" y="3256832"/>
        <a:ext cx="1723664" cy="525507"/>
      </dsp:txXfrm>
    </dsp:sp>
    <dsp:sp modelId="{D5F99613-72AB-4A49-8B33-9A25715536E4}">
      <dsp:nvSpPr>
        <dsp:cNvPr id="0" name=""/>
        <dsp:cNvSpPr/>
      </dsp:nvSpPr>
      <dsp:spPr>
        <a:xfrm>
          <a:off x="4372336" y="4632469"/>
          <a:ext cx="1843959" cy="764334"/>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solidFill>
                <a:schemeClr val="bg1"/>
              </a:solidFill>
              <a:latin typeface="HGPｺﾞｼｯｸE" pitchFamily="50" charset="-128"/>
              <a:ea typeface="HGPｺﾞｼｯｸE" pitchFamily="50" charset="-128"/>
            </a:rPr>
            <a:t>重症化予防</a:t>
          </a:r>
          <a:endParaRPr kumimoji="1" lang="en-US" altLang="ja-JP" sz="2000" kern="1200" dirty="0" smtClean="0">
            <a:solidFill>
              <a:schemeClr val="bg1"/>
            </a:solidFill>
            <a:latin typeface="HGPｺﾞｼｯｸE" pitchFamily="50" charset="-128"/>
            <a:ea typeface="HGPｺﾞｼｯｸE" pitchFamily="50" charset="-128"/>
          </a:endParaRPr>
        </a:p>
      </dsp:txBody>
      <dsp:txXfrm>
        <a:off x="4372336" y="4632469"/>
        <a:ext cx="1843959" cy="764334"/>
      </dsp:txXfrm>
    </dsp:sp>
    <dsp:sp modelId="{1E2403EC-2BF3-4B74-9F85-90073D338CE2}">
      <dsp:nvSpPr>
        <dsp:cNvPr id="0" name=""/>
        <dsp:cNvSpPr/>
      </dsp:nvSpPr>
      <dsp:spPr>
        <a:xfrm>
          <a:off x="6872994" y="4449345"/>
          <a:ext cx="1659354" cy="675844"/>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solidFill>
                <a:schemeClr val="bg1"/>
              </a:solidFill>
              <a:latin typeface="HGSｺﾞｼｯｸE" pitchFamily="50" charset="-128"/>
              <a:ea typeface="HGSｺﾞｼｯｸE" pitchFamily="50" charset="-128"/>
            </a:rPr>
            <a:t>健診の活用</a:t>
          </a:r>
          <a:endParaRPr kumimoji="1" lang="ja-JP" altLang="en-US" sz="2000" kern="1200" dirty="0">
            <a:solidFill>
              <a:schemeClr val="bg1"/>
            </a:solidFill>
            <a:latin typeface="HGSｺﾞｼｯｸE" pitchFamily="50" charset="-128"/>
            <a:ea typeface="HGSｺﾞｼｯｸE" pitchFamily="50" charset="-128"/>
          </a:endParaRPr>
        </a:p>
      </dsp:txBody>
      <dsp:txXfrm>
        <a:off x="6872994" y="4449345"/>
        <a:ext cx="1659354" cy="675844"/>
      </dsp:txXfrm>
    </dsp:sp>
    <dsp:sp modelId="{98E33BD3-9AD8-42B2-B0C6-3D59E01E9C34}">
      <dsp:nvSpPr>
        <dsp:cNvPr id="0" name=""/>
        <dsp:cNvSpPr/>
      </dsp:nvSpPr>
      <dsp:spPr>
        <a:xfrm>
          <a:off x="8786089" y="3956776"/>
          <a:ext cx="3221443" cy="526742"/>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kern="1200" dirty="0" smtClean="0">
              <a:solidFill>
                <a:schemeClr val="tx1"/>
              </a:solidFill>
              <a:latin typeface="HGSｺﾞｼｯｸE" pitchFamily="50" charset="-128"/>
              <a:ea typeface="HGSｺﾞｼｯｸE" pitchFamily="50" charset="-128"/>
            </a:rPr>
            <a:t>健診未受診者への受診勧奨</a:t>
          </a:r>
          <a:endParaRPr kumimoji="1" lang="ja-JP" altLang="en-US" sz="2000" kern="1200" dirty="0">
            <a:solidFill>
              <a:schemeClr val="tx1"/>
            </a:solidFill>
            <a:latin typeface="HGSｺﾞｼｯｸE" pitchFamily="50" charset="-128"/>
            <a:ea typeface="HGSｺﾞｼｯｸE" pitchFamily="50" charset="-128"/>
          </a:endParaRPr>
        </a:p>
      </dsp:txBody>
      <dsp:txXfrm>
        <a:off x="8786089" y="3956776"/>
        <a:ext cx="3221443" cy="526742"/>
      </dsp:txXfrm>
    </dsp:sp>
    <dsp:sp modelId="{73077FCA-EFBF-43A0-8F08-E4EFBEAE48F6}">
      <dsp:nvSpPr>
        <dsp:cNvPr id="0" name=""/>
        <dsp:cNvSpPr/>
      </dsp:nvSpPr>
      <dsp:spPr>
        <a:xfrm>
          <a:off x="8812806" y="4585919"/>
          <a:ext cx="2430763" cy="581174"/>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solidFill>
                <a:schemeClr val="tx1"/>
              </a:solidFill>
              <a:latin typeface="HGSｺﾞｼｯｸE" pitchFamily="50" charset="-128"/>
              <a:ea typeface="HGSｺﾞｼｯｸE" pitchFamily="50" charset="-128"/>
            </a:rPr>
            <a:t>保健指導の充実</a:t>
          </a:r>
          <a:endParaRPr kumimoji="1" lang="ja-JP" altLang="en-US" sz="2000" kern="1200" dirty="0">
            <a:solidFill>
              <a:schemeClr val="tx1"/>
            </a:solidFill>
            <a:latin typeface="HGSｺﾞｼｯｸE" pitchFamily="50" charset="-128"/>
            <a:ea typeface="HGSｺﾞｼｯｸE" pitchFamily="50" charset="-128"/>
          </a:endParaRPr>
        </a:p>
      </dsp:txBody>
      <dsp:txXfrm>
        <a:off x="8812806" y="4585919"/>
        <a:ext cx="2430763" cy="581174"/>
      </dsp:txXfrm>
    </dsp:sp>
    <dsp:sp modelId="{FAA90273-235C-4AEC-ABC6-739C304FB963}">
      <dsp:nvSpPr>
        <dsp:cNvPr id="0" name=""/>
        <dsp:cNvSpPr/>
      </dsp:nvSpPr>
      <dsp:spPr>
        <a:xfrm>
          <a:off x="6848845" y="5353843"/>
          <a:ext cx="1699395" cy="575173"/>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solidFill>
                <a:schemeClr val="bg1"/>
              </a:solidFill>
              <a:latin typeface="HGSｺﾞｼｯｸE" pitchFamily="50" charset="-128"/>
              <a:ea typeface="HGSｺﾞｼｯｸE" pitchFamily="50" charset="-128"/>
            </a:rPr>
            <a:t>受療支援</a:t>
          </a:r>
          <a:endParaRPr kumimoji="1" lang="ja-JP" altLang="en-US" sz="2000" kern="1200" dirty="0">
            <a:solidFill>
              <a:schemeClr val="bg1"/>
            </a:solidFill>
            <a:latin typeface="HGSｺﾞｼｯｸE" pitchFamily="50" charset="-128"/>
            <a:ea typeface="HGSｺﾞｼｯｸE" pitchFamily="50" charset="-128"/>
          </a:endParaRPr>
        </a:p>
      </dsp:txBody>
      <dsp:txXfrm>
        <a:off x="6848845" y="5353843"/>
        <a:ext cx="1699395" cy="575173"/>
      </dsp:txXfrm>
    </dsp:sp>
    <dsp:sp modelId="{C2B11657-C917-4794-A905-4936BF993A70}">
      <dsp:nvSpPr>
        <dsp:cNvPr id="0" name=""/>
        <dsp:cNvSpPr/>
      </dsp:nvSpPr>
      <dsp:spPr>
        <a:xfrm>
          <a:off x="8881425" y="5260004"/>
          <a:ext cx="2452016" cy="49793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SｺﾞｼｯｸE" pitchFamily="50" charset="-128"/>
              <a:ea typeface="HGSｺﾞｼｯｸE" pitchFamily="50" charset="-128"/>
            </a:rPr>
            <a:t>受療勧奨</a:t>
          </a:r>
          <a:endParaRPr kumimoji="1" lang="ja-JP" altLang="en-US" sz="2000" kern="1200" dirty="0">
            <a:latin typeface="HGSｺﾞｼｯｸE" pitchFamily="50" charset="-128"/>
            <a:ea typeface="HGSｺﾞｼｯｸE" pitchFamily="50" charset="-128"/>
          </a:endParaRPr>
        </a:p>
      </dsp:txBody>
      <dsp:txXfrm>
        <a:off x="8881425" y="5260004"/>
        <a:ext cx="2452016" cy="497934"/>
      </dsp:txXfrm>
    </dsp:sp>
    <dsp:sp modelId="{767EC2CB-906B-4787-B078-BB7FE185E40F}">
      <dsp:nvSpPr>
        <dsp:cNvPr id="0" name=""/>
        <dsp:cNvSpPr/>
      </dsp:nvSpPr>
      <dsp:spPr>
        <a:xfrm>
          <a:off x="8880943" y="5874464"/>
          <a:ext cx="2587324" cy="46838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SｺﾞｼｯｸE" pitchFamily="50" charset="-128"/>
              <a:ea typeface="HGSｺﾞｼｯｸE" pitchFamily="50" charset="-128"/>
            </a:rPr>
            <a:t>受療継続支援</a:t>
          </a:r>
          <a:endParaRPr kumimoji="1" lang="ja-JP" altLang="en-US" sz="2000" kern="1200" dirty="0">
            <a:latin typeface="HGSｺﾞｼｯｸE" pitchFamily="50" charset="-128"/>
            <a:ea typeface="HGSｺﾞｼｯｸE" pitchFamily="50" charset="-128"/>
          </a:endParaRPr>
        </a:p>
      </dsp:txBody>
      <dsp:txXfrm>
        <a:off x="8880943" y="5874464"/>
        <a:ext cx="2587324" cy="4683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373A01-9045-4705-8D82-2F60EC15AADB}">
      <dsp:nvSpPr>
        <dsp:cNvPr id="0" name=""/>
        <dsp:cNvSpPr/>
      </dsp:nvSpPr>
      <dsp:spPr>
        <a:xfrm>
          <a:off x="4774786" y="6435714"/>
          <a:ext cx="398734" cy="1364333"/>
        </a:xfrm>
        <a:custGeom>
          <a:avLst/>
          <a:gdLst/>
          <a:ahLst/>
          <a:cxnLst/>
          <a:rect l="0" t="0" r="0" b="0"/>
          <a:pathLst>
            <a:path>
              <a:moveTo>
                <a:pt x="0" y="0"/>
              </a:moveTo>
              <a:lnTo>
                <a:pt x="199367" y="0"/>
              </a:lnTo>
              <a:lnTo>
                <a:pt x="199367" y="1364333"/>
              </a:lnTo>
              <a:lnTo>
                <a:pt x="398734" y="136433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4263450" y="7082346"/>
        <a:ext cx="1421406" cy="71070"/>
      </dsp:txXfrm>
    </dsp:sp>
    <dsp:sp modelId="{77DCE596-F32D-4DAA-8A19-2BAB267731B0}">
      <dsp:nvSpPr>
        <dsp:cNvPr id="0" name=""/>
        <dsp:cNvSpPr/>
      </dsp:nvSpPr>
      <dsp:spPr>
        <a:xfrm>
          <a:off x="4774786" y="6435714"/>
          <a:ext cx="398734" cy="523615"/>
        </a:xfrm>
        <a:custGeom>
          <a:avLst/>
          <a:gdLst/>
          <a:ahLst/>
          <a:cxnLst/>
          <a:rect l="0" t="0" r="0" b="0"/>
          <a:pathLst>
            <a:path>
              <a:moveTo>
                <a:pt x="0" y="0"/>
              </a:moveTo>
              <a:lnTo>
                <a:pt x="199367" y="0"/>
              </a:lnTo>
              <a:lnTo>
                <a:pt x="199367" y="523615"/>
              </a:lnTo>
              <a:lnTo>
                <a:pt x="398734" y="52361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4645078" y="6681068"/>
        <a:ext cx="658150" cy="32907"/>
      </dsp:txXfrm>
    </dsp:sp>
    <dsp:sp modelId="{D4AF4402-4F38-42A9-8F10-71D188422307}">
      <dsp:nvSpPr>
        <dsp:cNvPr id="0" name=""/>
        <dsp:cNvSpPr/>
      </dsp:nvSpPr>
      <dsp:spPr>
        <a:xfrm>
          <a:off x="4774786" y="6124127"/>
          <a:ext cx="398734" cy="311587"/>
        </a:xfrm>
        <a:custGeom>
          <a:avLst/>
          <a:gdLst/>
          <a:ahLst/>
          <a:cxnLst/>
          <a:rect l="0" t="0" r="0" b="0"/>
          <a:pathLst>
            <a:path>
              <a:moveTo>
                <a:pt x="0" y="311587"/>
              </a:moveTo>
              <a:lnTo>
                <a:pt x="199367" y="311587"/>
              </a:lnTo>
              <a:lnTo>
                <a:pt x="199367" y="0"/>
              </a:lnTo>
              <a:lnTo>
                <a:pt x="398734"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4721133" y="6267269"/>
        <a:ext cx="506039" cy="25301"/>
      </dsp:txXfrm>
    </dsp:sp>
    <dsp:sp modelId="{9432504D-714A-4D67-8A48-1D88A4191240}">
      <dsp:nvSpPr>
        <dsp:cNvPr id="0" name=""/>
        <dsp:cNvSpPr/>
      </dsp:nvSpPr>
      <dsp:spPr>
        <a:xfrm>
          <a:off x="4774786" y="5320241"/>
          <a:ext cx="398734" cy="1115473"/>
        </a:xfrm>
        <a:custGeom>
          <a:avLst/>
          <a:gdLst/>
          <a:ahLst/>
          <a:cxnLst/>
          <a:rect l="0" t="0" r="0" b="0"/>
          <a:pathLst>
            <a:path>
              <a:moveTo>
                <a:pt x="0" y="1115473"/>
              </a:moveTo>
              <a:lnTo>
                <a:pt x="199367" y="1115473"/>
              </a:lnTo>
              <a:lnTo>
                <a:pt x="199367" y="0"/>
              </a:lnTo>
              <a:lnTo>
                <a:pt x="398734"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4381854" y="5848362"/>
        <a:ext cx="1184597" cy="59229"/>
      </dsp:txXfrm>
    </dsp:sp>
    <dsp:sp modelId="{254BB84A-58B9-4F72-A445-F9844001CD13}">
      <dsp:nvSpPr>
        <dsp:cNvPr id="0" name=""/>
        <dsp:cNvSpPr/>
      </dsp:nvSpPr>
      <dsp:spPr>
        <a:xfrm>
          <a:off x="1863552" y="3648136"/>
          <a:ext cx="1144519" cy="2787577"/>
        </a:xfrm>
        <a:custGeom>
          <a:avLst/>
          <a:gdLst/>
          <a:ahLst/>
          <a:cxnLst/>
          <a:rect l="0" t="0" r="0" b="0"/>
          <a:pathLst>
            <a:path>
              <a:moveTo>
                <a:pt x="0" y="0"/>
              </a:moveTo>
              <a:lnTo>
                <a:pt x="572259" y="0"/>
              </a:lnTo>
              <a:lnTo>
                <a:pt x="572259" y="2787577"/>
              </a:lnTo>
              <a:lnTo>
                <a:pt x="1144519" y="278757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929117" y="4966590"/>
        <a:ext cx="3013389" cy="150669"/>
      </dsp:txXfrm>
    </dsp:sp>
    <dsp:sp modelId="{B21FCB2B-CCC4-4031-BE49-F6327E147703}">
      <dsp:nvSpPr>
        <dsp:cNvPr id="0" name=""/>
        <dsp:cNvSpPr/>
      </dsp:nvSpPr>
      <dsp:spPr>
        <a:xfrm>
          <a:off x="4625562" y="3648138"/>
          <a:ext cx="578772" cy="868216"/>
        </a:xfrm>
        <a:custGeom>
          <a:avLst/>
          <a:gdLst/>
          <a:ahLst/>
          <a:cxnLst/>
          <a:rect l="0" t="0" r="0" b="0"/>
          <a:pathLst>
            <a:path>
              <a:moveTo>
                <a:pt x="0" y="0"/>
              </a:moveTo>
              <a:lnTo>
                <a:pt x="289386" y="0"/>
              </a:lnTo>
              <a:lnTo>
                <a:pt x="289386" y="868216"/>
              </a:lnTo>
              <a:lnTo>
                <a:pt x="578772" y="86821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4393225" y="4056160"/>
        <a:ext cx="1043445" cy="52172"/>
      </dsp:txXfrm>
    </dsp:sp>
    <dsp:sp modelId="{71584744-35E9-4014-B053-8ED318B3EB95}">
      <dsp:nvSpPr>
        <dsp:cNvPr id="0" name=""/>
        <dsp:cNvSpPr/>
      </dsp:nvSpPr>
      <dsp:spPr>
        <a:xfrm>
          <a:off x="4625562" y="3602418"/>
          <a:ext cx="578772" cy="91440"/>
        </a:xfrm>
        <a:custGeom>
          <a:avLst/>
          <a:gdLst/>
          <a:ahLst/>
          <a:cxnLst/>
          <a:rect l="0" t="0" r="0" b="0"/>
          <a:pathLst>
            <a:path>
              <a:moveTo>
                <a:pt x="0" y="45720"/>
              </a:moveTo>
              <a:lnTo>
                <a:pt x="289386" y="45720"/>
              </a:lnTo>
              <a:lnTo>
                <a:pt x="289386" y="78733"/>
              </a:lnTo>
              <a:lnTo>
                <a:pt x="578772" y="7873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4625091" y="3633645"/>
        <a:ext cx="579713" cy="28985"/>
      </dsp:txXfrm>
    </dsp:sp>
    <dsp:sp modelId="{172E2E54-E21E-4CD6-B35C-1E87CA6C3183}">
      <dsp:nvSpPr>
        <dsp:cNvPr id="0" name=""/>
        <dsp:cNvSpPr/>
      </dsp:nvSpPr>
      <dsp:spPr>
        <a:xfrm>
          <a:off x="4625562" y="2845949"/>
          <a:ext cx="593762" cy="802188"/>
        </a:xfrm>
        <a:custGeom>
          <a:avLst/>
          <a:gdLst/>
          <a:ahLst/>
          <a:cxnLst/>
          <a:rect l="0" t="0" r="0" b="0"/>
          <a:pathLst>
            <a:path>
              <a:moveTo>
                <a:pt x="0" y="802188"/>
              </a:moveTo>
              <a:lnTo>
                <a:pt x="296881" y="802188"/>
              </a:lnTo>
              <a:lnTo>
                <a:pt x="296881" y="0"/>
              </a:lnTo>
              <a:lnTo>
                <a:pt x="593762"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4423429" y="3222093"/>
        <a:ext cx="998028" cy="49901"/>
      </dsp:txXfrm>
    </dsp:sp>
    <dsp:sp modelId="{1354288A-A195-4BE9-95FE-751A1D805963}">
      <dsp:nvSpPr>
        <dsp:cNvPr id="0" name=""/>
        <dsp:cNvSpPr/>
      </dsp:nvSpPr>
      <dsp:spPr>
        <a:xfrm>
          <a:off x="1863552" y="3602416"/>
          <a:ext cx="964482" cy="91440"/>
        </a:xfrm>
        <a:custGeom>
          <a:avLst/>
          <a:gdLst/>
          <a:ahLst/>
          <a:cxnLst/>
          <a:rect l="0" t="0" r="0" b="0"/>
          <a:pathLst>
            <a:path>
              <a:moveTo>
                <a:pt x="0" y="45720"/>
              </a:moveTo>
              <a:lnTo>
                <a:pt x="482241" y="45720"/>
              </a:lnTo>
              <a:lnTo>
                <a:pt x="482241" y="45721"/>
              </a:lnTo>
              <a:lnTo>
                <a:pt x="964482" y="457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1863552" y="3624024"/>
        <a:ext cx="964482" cy="48224"/>
      </dsp:txXfrm>
    </dsp:sp>
    <dsp:sp modelId="{5AE35033-14F7-4306-B3D8-7EC42E48226C}">
      <dsp:nvSpPr>
        <dsp:cNvPr id="0" name=""/>
        <dsp:cNvSpPr/>
      </dsp:nvSpPr>
      <dsp:spPr>
        <a:xfrm>
          <a:off x="6688050" y="1197065"/>
          <a:ext cx="409758" cy="813681"/>
        </a:xfrm>
        <a:custGeom>
          <a:avLst/>
          <a:gdLst/>
          <a:ahLst/>
          <a:cxnLst/>
          <a:rect l="0" t="0" r="0" b="0"/>
          <a:pathLst>
            <a:path>
              <a:moveTo>
                <a:pt x="0" y="0"/>
              </a:moveTo>
              <a:lnTo>
                <a:pt x="204879" y="0"/>
              </a:lnTo>
              <a:lnTo>
                <a:pt x="204879" y="813681"/>
              </a:lnTo>
              <a:lnTo>
                <a:pt x="409758" y="81368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6437413" y="1581130"/>
        <a:ext cx="911031" cy="45551"/>
      </dsp:txXfrm>
    </dsp:sp>
    <dsp:sp modelId="{A1C32CAD-F67F-4FAE-B6F0-2DF7607DAB3D}">
      <dsp:nvSpPr>
        <dsp:cNvPr id="0" name=""/>
        <dsp:cNvSpPr/>
      </dsp:nvSpPr>
      <dsp:spPr>
        <a:xfrm>
          <a:off x="6688050" y="1129823"/>
          <a:ext cx="409758" cy="91440"/>
        </a:xfrm>
        <a:custGeom>
          <a:avLst/>
          <a:gdLst/>
          <a:ahLst/>
          <a:cxnLst/>
          <a:rect l="0" t="0" r="0" b="0"/>
          <a:pathLst>
            <a:path>
              <a:moveTo>
                <a:pt x="0" y="67241"/>
              </a:moveTo>
              <a:lnTo>
                <a:pt x="204879" y="67241"/>
              </a:lnTo>
              <a:lnTo>
                <a:pt x="204879" y="45720"/>
              </a:lnTo>
              <a:lnTo>
                <a:pt x="409758"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6687768" y="1165285"/>
        <a:ext cx="410323" cy="20516"/>
      </dsp:txXfrm>
    </dsp:sp>
    <dsp:sp modelId="{7C94292E-25D0-4FBD-BD80-53CA0C122D44}">
      <dsp:nvSpPr>
        <dsp:cNvPr id="0" name=""/>
        <dsp:cNvSpPr/>
      </dsp:nvSpPr>
      <dsp:spPr>
        <a:xfrm>
          <a:off x="6688050" y="340340"/>
          <a:ext cx="409758" cy="856724"/>
        </a:xfrm>
        <a:custGeom>
          <a:avLst/>
          <a:gdLst/>
          <a:ahLst/>
          <a:cxnLst/>
          <a:rect l="0" t="0" r="0" b="0"/>
          <a:pathLst>
            <a:path>
              <a:moveTo>
                <a:pt x="0" y="856724"/>
              </a:moveTo>
              <a:lnTo>
                <a:pt x="204879" y="856724"/>
              </a:lnTo>
              <a:lnTo>
                <a:pt x="204879" y="0"/>
              </a:lnTo>
              <a:lnTo>
                <a:pt x="409758"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6418093" y="744961"/>
        <a:ext cx="949672" cy="47483"/>
      </dsp:txXfrm>
    </dsp:sp>
    <dsp:sp modelId="{E88F8DC6-CF8E-4D7F-89F1-EB41DC6CD7C2}">
      <dsp:nvSpPr>
        <dsp:cNvPr id="0" name=""/>
        <dsp:cNvSpPr/>
      </dsp:nvSpPr>
      <dsp:spPr>
        <a:xfrm>
          <a:off x="1863552" y="1197065"/>
          <a:ext cx="882341" cy="2451071"/>
        </a:xfrm>
        <a:custGeom>
          <a:avLst/>
          <a:gdLst/>
          <a:ahLst/>
          <a:cxnLst/>
          <a:rect l="0" t="0" r="0" b="0"/>
          <a:pathLst>
            <a:path>
              <a:moveTo>
                <a:pt x="0" y="2451071"/>
              </a:moveTo>
              <a:lnTo>
                <a:pt x="441170" y="2451071"/>
              </a:lnTo>
              <a:lnTo>
                <a:pt x="441170" y="0"/>
              </a:lnTo>
              <a:lnTo>
                <a:pt x="882341"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1002199" y="2357474"/>
        <a:ext cx="2605048" cy="130252"/>
      </dsp:txXfrm>
    </dsp:sp>
    <dsp:sp modelId="{88CFEF10-FF38-410C-8584-57118E8ADB6B}">
      <dsp:nvSpPr>
        <dsp:cNvPr id="0" name=""/>
        <dsp:cNvSpPr/>
      </dsp:nvSpPr>
      <dsp:spPr>
        <a:xfrm>
          <a:off x="577788" y="3176440"/>
          <a:ext cx="1628135" cy="94339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PｺﾞｼｯｸE" pitchFamily="50" charset="-128"/>
              <a:ea typeface="HGPｺﾞｼｯｸE" pitchFamily="50" charset="-128"/>
            </a:rPr>
            <a:t>たばこ対策</a:t>
          </a:r>
          <a:endParaRPr kumimoji="1" lang="ja-JP" altLang="en-US" sz="2000" kern="1200" dirty="0">
            <a:latin typeface="HGPｺﾞｼｯｸE" pitchFamily="50" charset="-128"/>
            <a:ea typeface="HGPｺﾞｼｯｸE" pitchFamily="50" charset="-128"/>
          </a:endParaRPr>
        </a:p>
      </dsp:txBody>
      <dsp:txXfrm>
        <a:off x="577788" y="3176440"/>
        <a:ext cx="1628135" cy="943391"/>
      </dsp:txXfrm>
    </dsp:sp>
    <dsp:sp modelId="{7DC81698-D214-4F19-819B-1A9F1CC5C663}">
      <dsp:nvSpPr>
        <dsp:cNvPr id="0" name=""/>
        <dsp:cNvSpPr/>
      </dsp:nvSpPr>
      <dsp:spPr>
        <a:xfrm>
          <a:off x="2745894" y="720080"/>
          <a:ext cx="3942156" cy="953968"/>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endParaRPr kumimoji="1" lang="en-US" altLang="ja-JP" sz="2000" kern="1200" dirty="0" smtClean="0">
            <a:solidFill>
              <a:schemeClr val="bg1"/>
            </a:solidFill>
            <a:latin typeface="HGPｺﾞｼｯｸE" pitchFamily="50" charset="-128"/>
            <a:ea typeface="HGPｺﾞｼｯｸE" pitchFamily="50" charset="-128"/>
          </a:endParaRPr>
        </a:p>
        <a:p>
          <a:pPr lvl="0" algn="l" defTabSz="889000">
            <a:lnSpc>
              <a:spcPct val="90000"/>
            </a:lnSpc>
            <a:spcBef>
              <a:spcPct val="0"/>
            </a:spcBef>
            <a:spcAft>
              <a:spcPct val="35000"/>
            </a:spcAft>
          </a:pPr>
          <a:r>
            <a:rPr kumimoji="1" lang="ja-JP" altLang="en-US" sz="2000" kern="1200" dirty="0" smtClean="0">
              <a:solidFill>
                <a:schemeClr val="bg1"/>
              </a:solidFill>
              <a:latin typeface="HGPｺﾞｼｯｸE" pitchFamily="50" charset="-128"/>
              <a:ea typeface="HGPｺﾞｼｯｸE" pitchFamily="50" charset="-128"/>
            </a:rPr>
            <a:t>たばこの健康影響についての正しい知識の普及啓発</a:t>
          </a:r>
          <a:r>
            <a:rPr lang="ja-JP" altLang="ja-JP" sz="2000" kern="1200" dirty="0" smtClean="0">
              <a:solidFill>
                <a:schemeClr val="bg1"/>
              </a:solidFill>
              <a:latin typeface="HGPｺﾞｼｯｸM" pitchFamily="50" charset="-128"/>
              <a:ea typeface="HGPｺﾞｼｯｸM" pitchFamily="50" charset="-128"/>
            </a:rPr>
            <a:t>　</a:t>
          </a:r>
          <a:r>
            <a:rPr kumimoji="1" lang="en-US" altLang="ja-JP" sz="2000" kern="1200" dirty="0" smtClean="0">
              <a:solidFill>
                <a:schemeClr val="bg1"/>
              </a:solidFill>
              <a:latin typeface="HGPｺﾞｼｯｸM" pitchFamily="50" charset="-128"/>
              <a:ea typeface="HGPｺﾞｼｯｸM" pitchFamily="50" charset="-128"/>
            </a:rPr>
            <a:t/>
          </a:r>
          <a:br>
            <a:rPr kumimoji="1" lang="en-US" altLang="ja-JP" sz="2000" kern="1200" dirty="0" smtClean="0">
              <a:solidFill>
                <a:schemeClr val="bg1"/>
              </a:solidFill>
              <a:latin typeface="HGPｺﾞｼｯｸM" pitchFamily="50" charset="-128"/>
              <a:ea typeface="HGPｺﾞｼｯｸM" pitchFamily="50" charset="-128"/>
            </a:rPr>
          </a:br>
          <a:endParaRPr kumimoji="1" lang="ja-JP" altLang="en-US" sz="2000" kern="1200" dirty="0">
            <a:solidFill>
              <a:schemeClr val="bg1"/>
            </a:solidFill>
            <a:latin typeface="HGPｺﾞｼｯｸE" pitchFamily="50" charset="-128"/>
            <a:ea typeface="HGPｺﾞｼｯｸE" pitchFamily="50" charset="-128"/>
          </a:endParaRPr>
        </a:p>
      </dsp:txBody>
      <dsp:txXfrm>
        <a:off x="2745894" y="720080"/>
        <a:ext cx="3942156" cy="953968"/>
      </dsp:txXfrm>
    </dsp:sp>
    <dsp:sp modelId="{0345FCE5-93E4-461F-84FB-03CA967D7F3D}">
      <dsp:nvSpPr>
        <dsp:cNvPr id="0" name=""/>
        <dsp:cNvSpPr/>
      </dsp:nvSpPr>
      <dsp:spPr>
        <a:xfrm>
          <a:off x="7097808" y="6259"/>
          <a:ext cx="2900567" cy="668162"/>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kern="1200" dirty="0" smtClean="0">
              <a:solidFill>
                <a:schemeClr val="bg1"/>
              </a:solidFill>
              <a:latin typeface="HGPｺﾞｼｯｸE" pitchFamily="50" charset="-128"/>
              <a:ea typeface="HGPｺﾞｼｯｸE" pitchFamily="50" charset="-128"/>
            </a:rPr>
            <a:t>   正しい知識の整理</a:t>
          </a:r>
          <a:endParaRPr kumimoji="1" lang="ja-JP" altLang="en-US" sz="2000" kern="1200" dirty="0">
            <a:solidFill>
              <a:schemeClr val="bg1"/>
            </a:solidFill>
            <a:latin typeface="HGPｺﾞｼｯｸE" pitchFamily="50" charset="-128"/>
            <a:ea typeface="HGPｺﾞｼｯｸE" pitchFamily="50" charset="-128"/>
          </a:endParaRPr>
        </a:p>
      </dsp:txBody>
      <dsp:txXfrm>
        <a:off x="7097808" y="6259"/>
        <a:ext cx="2900567" cy="668162"/>
      </dsp:txXfrm>
    </dsp:sp>
    <dsp:sp modelId="{C251FE67-ACE6-47B0-A01E-203122AB6E64}">
      <dsp:nvSpPr>
        <dsp:cNvPr id="0" name=""/>
        <dsp:cNvSpPr/>
      </dsp:nvSpPr>
      <dsp:spPr>
        <a:xfrm>
          <a:off x="7097808" y="841462"/>
          <a:ext cx="2900567" cy="668162"/>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kern="1200" dirty="0" smtClean="0">
              <a:solidFill>
                <a:schemeClr val="bg1"/>
              </a:solidFill>
              <a:latin typeface="HGPｺﾞｼｯｸE" pitchFamily="50" charset="-128"/>
              <a:ea typeface="HGPｺﾞｼｯｸE" pitchFamily="50" charset="-128"/>
            </a:rPr>
            <a:t>   府民向けの啓発                                 </a:t>
          </a:r>
          <a:endParaRPr kumimoji="1" lang="ja-JP" altLang="en-US" sz="2000" kern="1200" dirty="0">
            <a:solidFill>
              <a:schemeClr val="bg1"/>
            </a:solidFill>
            <a:latin typeface="HGPｺﾞｼｯｸE" pitchFamily="50" charset="-128"/>
            <a:ea typeface="HGPｺﾞｼｯｸE" pitchFamily="50" charset="-128"/>
          </a:endParaRPr>
        </a:p>
      </dsp:txBody>
      <dsp:txXfrm>
        <a:off x="7097808" y="841462"/>
        <a:ext cx="2900567" cy="668162"/>
      </dsp:txXfrm>
    </dsp:sp>
    <dsp:sp modelId="{59FA4CFD-E09F-4C40-888D-C0C330882862}">
      <dsp:nvSpPr>
        <dsp:cNvPr id="0" name=""/>
        <dsp:cNvSpPr/>
      </dsp:nvSpPr>
      <dsp:spPr>
        <a:xfrm>
          <a:off x="7097808" y="1676665"/>
          <a:ext cx="2900567" cy="668162"/>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kern="1200" dirty="0" smtClean="0">
              <a:solidFill>
                <a:schemeClr val="bg1"/>
              </a:solidFill>
              <a:latin typeface="HGPｺﾞｼｯｸE" pitchFamily="50" charset="-128"/>
              <a:ea typeface="HGPｺﾞｼｯｸE" pitchFamily="50" charset="-128"/>
            </a:rPr>
            <a:t>  学校での健康教育支援        </a:t>
          </a:r>
          <a:endParaRPr kumimoji="1" lang="ja-JP" altLang="en-US" sz="2000" kern="1200" dirty="0">
            <a:solidFill>
              <a:schemeClr val="bg1"/>
            </a:solidFill>
            <a:latin typeface="HGPｺﾞｼｯｸE" pitchFamily="50" charset="-128"/>
            <a:ea typeface="HGPｺﾞｼｯｸE" pitchFamily="50" charset="-128"/>
          </a:endParaRPr>
        </a:p>
      </dsp:txBody>
      <dsp:txXfrm>
        <a:off x="7097808" y="1676665"/>
        <a:ext cx="2900567" cy="668162"/>
      </dsp:txXfrm>
    </dsp:sp>
    <dsp:sp modelId="{E0654075-563E-4B22-A96B-46C84744CAB5}">
      <dsp:nvSpPr>
        <dsp:cNvPr id="0" name=""/>
        <dsp:cNvSpPr/>
      </dsp:nvSpPr>
      <dsp:spPr>
        <a:xfrm>
          <a:off x="2828034" y="3282048"/>
          <a:ext cx="1797527" cy="732178"/>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kumimoji="1" lang="en-US" altLang="ja-JP" sz="2000" kern="1200" dirty="0" smtClean="0">
            <a:solidFill>
              <a:schemeClr val="bg1"/>
            </a:solidFill>
            <a:latin typeface="HGPｺﾞｼｯｸE" pitchFamily="50" charset="-128"/>
            <a:ea typeface="HGPｺﾞｼｯｸE" pitchFamily="50" charset="-128"/>
          </a:endParaRPr>
        </a:p>
        <a:p>
          <a:pPr lvl="0" algn="ctr" defTabSz="889000">
            <a:lnSpc>
              <a:spcPct val="90000"/>
            </a:lnSpc>
            <a:spcBef>
              <a:spcPct val="0"/>
            </a:spcBef>
            <a:spcAft>
              <a:spcPct val="35000"/>
            </a:spcAft>
          </a:pPr>
          <a:r>
            <a:rPr kumimoji="1" lang="ja-JP" altLang="en-US" sz="2000" kern="1200" dirty="0" smtClean="0">
              <a:solidFill>
                <a:schemeClr val="bg1"/>
              </a:solidFill>
              <a:latin typeface="HGPｺﾞｼｯｸE" pitchFamily="50" charset="-128"/>
              <a:ea typeface="HGPｺﾞｼｯｸE" pitchFamily="50" charset="-128"/>
            </a:rPr>
            <a:t>受動喫煙防止</a:t>
          </a:r>
          <a:r>
            <a:rPr lang="ja-JP" altLang="ja-JP" sz="2000" kern="1200" dirty="0" smtClean="0">
              <a:solidFill>
                <a:schemeClr val="bg1"/>
              </a:solidFill>
              <a:latin typeface="HGPｺﾞｼｯｸM" pitchFamily="50" charset="-128"/>
              <a:ea typeface="HGPｺﾞｼｯｸM" pitchFamily="50" charset="-128"/>
            </a:rPr>
            <a:t/>
          </a:r>
          <a:br>
            <a:rPr lang="ja-JP" altLang="ja-JP" sz="2000" kern="1200" dirty="0" smtClean="0">
              <a:solidFill>
                <a:schemeClr val="bg1"/>
              </a:solidFill>
              <a:latin typeface="HGPｺﾞｼｯｸM" pitchFamily="50" charset="-128"/>
              <a:ea typeface="HGPｺﾞｼｯｸM" pitchFamily="50" charset="-128"/>
            </a:rPr>
          </a:br>
          <a:endParaRPr kumimoji="1" lang="ja-JP" altLang="en-US" sz="2000" kern="1200" dirty="0">
            <a:solidFill>
              <a:schemeClr val="bg1"/>
            </a:solidFill>
            <a:latin typeface="HGPｺﾞｼｯｸE" pitchFamily="50" charset="-128"/>
            <a:ea typeface="HGPｺﾞｼｯｸE" pitchFamily="50" charset="-128"/>
          </a:endParaRPr>
        </a:p>
      </dsp:txBody>
      <dsp:txXfrm>
        <a:off x="2828034" y="3282048"/>
        <a:ext cx="1797527" cy="732178"/>
      </dsp:txXfrm>
    </dsp:sp>
    <dsp:sp modelId="{A76B2A33-9028-4339-BE62-3D5F78104710}">
      <dsp:nvSpPr>
        <dsp:cNvPr id="0" name=""/>
        <dsp:cNvSpPr/>
      </dsp:nvSpPr>
      <dsp:spPr>
        <a:xfrm>
          <a:off x="5219324" y="2511868"/>
          <a:ext cx="3696108" cy="668162"/>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0" kern="1200" dirty="0" smtClean="0">
              <a:solidFill>
                <a:schemeClr val="bg1"/>
              </a:solidFill>
              <a:latin typeface="HGPｺﾞｼｯｸE" pitchFamily="50" charset="-128"/>
              <a:ea typeface="HGPｺﾞｼｯｸE" pitchFamily="50" charset="-128"/>
            </a:rPr>
            <a:t> 公共性の高い施設での対策実施状況調査と対策推進の依頼</a:t>
          </a:r>
          <a:endParaRPr kumimoji="1" lang="ja-JP" altLang="en-US" sz="2000" b="0" kern="1200" dirty="0">
            <a:solidFill>
              <a:schemeClr val="bg1"/>
            </a:solidFill>
            <a:latin typeface="HGPｺﾞｼｯｸE" pitchFamily="50" charset="-128"/>
            <a:ea typeface="HGPｺﾞｼｯｸE" pitchFamily="50" charset="-128"/>
          </a:endParaRPr>
        </a:p>
      </dsp:txBody>
      <dsp:txXfrm>
        <a:off x="5219324" y="2511868"/>
        <a:ext cx="3696108" cy="668162"/>
      </dsp:txXfrm>
    </dsp:sp>
    <dsp:sp modelId="{E0385CFB-0C4B-4605-BAD4-D8078DE37B3D}">
      <dsp:nvSpPr>
        <dsp:cNvPr id="0" name=""/>
        <dsp:cNvSpPr/>
      </dsp:nvSpPr>
      <dsp:spPr>
        <a:xfrm>
          <a:off x="5204334" y="3347071"/>
          <a:ext cx="4591146" cy="668162"/>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0" kern="1200" dirty="0" smtClean="0">
              <a:solidFill>
                <a:schemeClr val="bg1"/>
              </a:solidFill>
              <a:latin typeface="HGPｺﾞｼｯｸE" pitchFamily="50" charset="-128"/>
              <a:ea typeface="HGPｺﾞｼｯｸE" pitchFamily="50" charset="-128"/>
            </a:rPr>
            <a:t>  飲食店等における</a:t>
          </a:r>
          <a:r>
            <a:rPr kumimoji="1" lang="en-US" altLang="ja-JP" sz="2000" b="0" kern="1200" dirty="0" smtClean="0">
              <a:solidFill>
                <a:schemeClr val="bg1"/>
              </a:solidFill>
              <a:latin typeface="HGPｺﾞｼｯｸE" pitchFamily="50" charset="-128"/>
              <a:ea typeface="HGPｺﾞｼｯｸE" pitchFamily="50" charset="-128"/>
            </a:rPr>
            <a:t/>
          </a:r>
          <a:br>
            <a:rPr kumimoji="1" lang="en-US" altLang="ja-JP" sz="2000" b="0" kern="1200" dirty="0" smtClean="0">
              <a:solidFill>
                <a:schemeClr val="bg1"/>
              </a:solidFill>
              <a:latin typeface="HGPｺﾞｼｯｸE" pitchFamily="50" charset="-128"/>
              <a:ea typeface="HGPｺﾞｼｯｸE" pitchFamily="50" charset="-128"/>
            </a:rPr>
          </a:br>
          <a:r>
            <a:rPr kumimoji="1" lang="en-US" altLang="ja-JP" sz="2000" b="0" kern="1200" dirty="0" smtClean="0">
              <a:solidFill>
                <a:schemeClr val="bg1"/>
              </a:solidFill>
              <a:latin typeface="HGPｺﾞｼｯｸE" pitchFamily="50" charset="-128"/>
              <a:ea typeface="HGPｺﾞｼｯｸE" pitchFamily="50" charset="-128"/>
            </a:rPr>
            <a:t>  </a:t>
          </a:r>
          <a:r>
            <a:rPr kumimoji="1" lang="ja-JP" altLang="en-US" sz="2000" b="0" kern="1200" dirty="0" smtClean="0">
              <a:solidFill>
                <a:schemeClr val="bg1"/>
              </a:solidFill>
              <a:latin typeface="HGPｺﾞｼｯｸE" pitchFamily="50" charset="-128"/>
              <a:ea typeface="HGPｺﾞｼｯｸE" pitchFamily="50" charset="-128"/>
            </a:rPr>
            <a:t>受動喫煙防止対策実施状況表示推進</a:t>
          </a:r>
          <a:endParaRPr kumimoji="1" lang="ja-JP" altLang="en-US" sz="2000" b="0" kern="1200" dirty="0">
            <a:solidFill>
              <a:schemeClr val="bg1"/>
            </a:solidFill>
            <a:latin typeface="HGPｺﾞｼｯｸE" pitchFamily="50" charset="-128"/>
            <a:ea typeface="HGPｺﾞｼｯｸE" pitchFamily="50" charset="-128"/>
          </a:endParaRPr>
        </a:p>
      </dsp:txBody>
      <dsp:txXfrm>
        <a:off x="5204334" y="3347071"/>
        <a:ext cx="4591146" cy="668162"/>
      </dsp:txXfrm>
    </dsp:sp>
    <dsp:sp modelId="{3E80D0D3-7451-408E-8030-6619715FFFC6}">
      <dsp:nvSpPr>
        <dsp:cNvPr id="0" name=""/>
        <dsp:cNvSpPr/>
      </dsp:nvSpPr>
      <dsp:spPr>
        <a:xfrm>
          <a:off x="5204334" y="4182273"/>
          <a:ext cx="4850628" cy="66816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PｺﾞｼｯｸE" pitchFamily="50" charset="-128"/>
              <a:ea typeface="HGPｺﾞｼｯｸE" pitchFamily="50" charset="-128"/>
            </a:rPr>
            <a:t>公園・通学路・路上等喫煙対策の</a:t>
          </a:r>
          <a:r>
            <a:rPr kumimoji="1" lang="ja-JP" altLang="en-US" sz="2000" kern="1200" smtClean="0">
              <a:latin typeface="HGPｺﾞｼｯｸE" pitchFamily="50" charset="-128"/>
              <a:ea typeface="HGPｺﾞｼｯｸE" pitchFamily="50" charset="-128"/>
            </a:rPr>
            <a:t>推進支援</a:t>
          </a:r>
          <a:endParaRPr kumimoji="1" lang="ja-JP" altLang="en-US" sz="2000" kern="1200" dirty="0">
            <a:latin typeface="HGPｺﾞｼｯｸE" pitchFamily="50" charset="-128"/>
            <a:ea typeface="HGPｺﾞｼｯｸE" pitchFamily="50" charset="-128"/>
          </a:endParaRPr>
        </a:p>
      </dsp:txBody>
      <dsp:txXfrm>
        <a:off x="5204334" y="4182273"/>
        <a:ext cx="4850628" cy="668162"/>
      </dsp:txXfrm>
    </dsp:sp>
    <dsp:sp modelId="{9D4727AF-D7D3-4DA6-A525-7385344C7BEB}">
      <dsp:nvSpPr>
        <dsp:cNvPr id="0" name=""/>
        <dsp:cNvSpPr/>
      </dsp:nvSpPr>
      <dsp:spPr>
        <a:xfrm>
          <a:off x="3008072" y="6057230"/>
          <a:ext cx="1766714" cy="756967"/>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kumimoji="1" lang="en-US" altLang="ja-JP" sz="2000" kern="1200" dirty="0" smtClean="0">
            <a:solidFill>
              <a:schemeClr val="bg1"/>
            </a:solidFill>
            <a:latin typeface="HGPｺﾞｼｯｸE" pitchFamily="50" charset="-128"/>
            <a:ea typeface="HGPｺﾞｼｯｸE" pitchFamily="50" charset="-128"/>
          </a:endParaRPr>
        </a:p>
        <a:p>
          <a:pPr lvl="0" algn="ctr" defTabSz="889000">
            <a:lnSpc>
              <a:spcPct val="90000"/>
            </a:lnSpc>
            <a:spcBef>
              <a:spcPct val="0"/>
            </a:spcBef>
            <a:spcAft>
              <a:spcPct val="35000"/>
            </a:spcAft>
          </a:pPr>
          <a:endParaRPr kumimoji="1" lang="en-US" altLang="ja-JP" sz="2000" kern="1200" dirty="0" smtClean="0">
            <a:solidFill>
              <a:schemeClr val="bg1"/>
            </a:solidFill>
            <a:latin typeface="HGPｺﾞｼｯｸE" pitchFamily="50" charset="-128"/>
            <a:ea typeface="HGPｺﾞｼｯｸE" pitchFamily="50" charset="-128"/>
          </a:endParaRPr>
        </a:p>
        <a:p>
          <a:pPr lvl="0" algn="ctr" defTabSz="889000">
            <a:lnSpc>
              <a:spcPct val="90000"/>
            </a:lnSpc>
            <a:spcBef>
              <a:spcPct val="0"/>
            </a:spcBef>
            <a:spcAft>
              <a:spcPct val="35000"/>
            </a:spcAft>
          </a:pPr>
          <a:r>
            <a:rPr kumimoji="1" lang="ja-JP" altLang="en-US" sz="2000" kern="1200" dirty="0" smtClean="0">
              <a:solidFill>
                <a:schemeClr val="bg1"/>
              </a:solidFill>
              <a:latin typeface="HGPｺﾞｼｯｸE" pitchFamily="50" charset="-128"/>
              <a:ea typeface="HGPｺﾞｼｯｸE" pitchFamily="50" charset="-128"/>
            </a:rPr>
            <a:t>禁煙サポート</a:t>
          </a:r>
          <a:r>
            <a:rPr kumimoji="1" lang="en-US" altLang="ja-JP" sz="2000" kern="1200" dirty="0" smtClean="0">
              <a:solidFill>
                <a:schemeClr val="bg1"/>
              </a:solidFill>
              <a:latin typeface="HGPｺﾞｼｯｸE" pitchFamily="50" charset="-128"/>
              <a:ea typeface="HGPｺﾞｼｯｸE" pitchFamily="50" charset="-128"/>
            </a:rPr>
            <a:t/>
          </a:r>
          <a:br>
            <a:rPr kumimoji="1" lang="en-US" altLang="ja-JP" sz="2000" kern="1200" dirty="0" smtClean="0">
              <a:solidFill>
                <a:schemeClr val="bg1"/>
              </a:solidFill>
              <a:latin typeface="HGPｺﾞｼｯｸE" pitchFamily="50" charset="-128"/>
              <a:ea typeface="HGPｺﾞｼｯｸE" pitchFamily="50" charset="-128"/>
            </a:rPr>
          </a:br>
          <a:r>
            <a:rPr lang="ja-JP" altLang="ja-JP" sz="2000" kern="1200" dirty="0" smtClean="0">
              <a:solidFill>
                <a:schemeClr val="bg1"/>
              </a:solidFill>
              <a:latin typeface="HGPｺﾞｼｯｸM" pitchFamily="50" charset="-128"/>
              <a:ea typeface="HGPｺﾞｼｯｸM" pitchFamily="50" charset="-128"/>
            </a:rPr>
            <a:t/>
          </a:r>
          <a:br>
            <a:rPr lang="ja-JP" altLang="ja-JP" sz="2000" kern="1200" dirty="0" smtClean="0">
              <a:solidFill>
                <a:schemeClr val="bg1"/>
              </a:solidFill>
              <a:latin typeface="HGPｺﾞｼｯｸM" pitchFamily="50" charset="-128"/>
              <a:ea typeface="HGPｺﾞｼｯｸM" pitchFamily="50" charset="-128"/>
            </a:rPr>
          </a:br>
          <a:endParaRPr kumimoji="1" lang="ja-JP" altLang="en-US" sz="2000" kern="1200" dirty="0">
            <a:solidFill>
              <a:schemeClr val="bg1"/>
            </a:solidFill>
            <a:latin typeface="HGPｺﾞｼｯｸE" pitchFamily="50" charset="-128"/>
            <a:ea typeface="HGPｺﾞｼｯｸE" pitchFamily="50" charset="-128"/>
          </a:endParaRPr>
        </a:p>
      </dsp:txBody>
      <dsp:txXfrm>
        <a:off x="3008072" y="6057230"/>
        <a:ext cx="1766714" cy="756967"/>
      </dsp:txXfrm>
    </dsp:sp>
    <dsp:sp modelId="{D8AF8D63-2878-43DA-BA6C-4BD7FC7C9631}">
      <dsp:nvSpPr>
        <dsp:cNvPr id="0" name=""/>
        <dsp:cNvSpPr/>
      </dsp:nvSpPr>
      <dsp:spPr>
        <a:xfrm>
          <a:off x="5173520" y="5017476"/>
          <a:ext cx="3696415" cy="605528"/>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0" kern="1200" dirty="0" smtClean="0">
              <a:solidFill>
                <a:schemeClr val="tx1"/>
              </a:solidFill>
              <a:latin typeface="HGPｺﾞｼｯｸE" pitchFamily="50" charset="-128"/>
              <a:ea typeface="HGPｺﾞｼｯｸE" pitchFamily="50" charset="-128"/>
            </a:rPr>
            <a:t> 　</a:t>
          </a:r>
          <a:r>
            <a:rPr kumimoji="1" lang="ja-JP" altLang="en-US" sz="2000" b="0" kern="1200" dirty="0" smtClean="0">
              <a:solidFill>
                <a:schemeClr val="bg1"/>
              </a:solidFill>
              <a:latin typeface="HGPｺﾞｼｯｸE" pitchFamily="50" charset="-128"/>
              <a:ea typeface="HGPｺﾞｼｯｸE" pitchFamily="50" charset="-128"/>
            </a:rPr>
            <a:t>健診（検診）の活用</a:t>
          </a:r>
          <a:endParaRPr kumimoji="1" lang="ja-JP" altLang="en-US" sz="2000" b="0" kern="1200" dirty="0">
            <a:solidFill>
              <a:schemeClr val="bg1"/>
            </a:solidFill>
            <a:latin typeface="HGPｺﾞｼｯｸE" pitchFamily="50" charset="-128"/>
            <a:ea typeface="HGPｺﾞｼｯｸE" pitchFamily="50" charset="-128"/>
          </a:endParaRPr>
        </a:p>
      </dsp:txBody>
      <dsp:txXfrm>
        <a:off x="5173520" y="5017476"/>
        <a:ext cx="3696415" cy="605528"/>
      </dsp:txXfrm>
    </dsp:sp>
    <dsp:sp modelId="{DF30B636-9DA4-44A6-A236-FD62D74A6CC7}">
      <dsp:nvSpPr>
        <dsp:cNvPr id="0" name=""/>
        <dsp:cNvSpPr/>
      </dsp:nvSpPr>
      <dsp:spPr>
        <a:xfrm>
          <a:off x="5173520" y="5790045"/>
          <a:ext cx="3778862" cy="668162"/>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0" kern="1200" dirty="0" smtClean="0">
              <a:solidFill>
                <a:schemeClr val="bg1"/>
              </a:solidFill>
              <a:latin typeface="HGPｺﾞｼｯｸE" pitchFamily="50" charset="-128"/>
              <a:ea typeface="HGPｺﾞｼｯｸE" pitchFamily="50" charset="-128"/>
            </a:rPr>
            <a:t>   関係機関と連携した環境づくり</a:t>
          </a:r>
          <a:endParaRPr kumimoji="1" lang="ja-JP" altLang="en-US" sz="2000" b="0" kern="1200" dirty="0">
            <a:solidFill>
              <a:schemeClr val="bg1"/>
            </a:solidFill>
            <a:latin typeface="HGPｺﾞｼｯｸE" pitchFamily="50" charset="-128"/>
            <a:ea typeface="HGPｺﾞｼｯｸE" pitchFamily="50" charset="-128"/>
          </a:endParaRPr>
        </a:p>
      </dsp:txBody>
      <dsp:txXfrm>
        <a:off x="5173520" y="5790045"/>
        <a:ext cx="3778862" cy="668162"/>
      </dsp:txXfrm>
    </dsp:sp>
    <dsp:sp modelId="{8BCFDF70-E08E-4BC1-A599-541D93A8D861}">
      <dsp:nvSpPr>
        <dsp:cNvPr id="0" name=""/>
        <dsp:cNvSpPr/>
      </dsp:nvSpPr>
      <dsp:spPr>
        <a:xfrm>
          <a:off x="5173520" y="6625248"/>
          <a:ext cx="3745155" cy="668162"/>
        </a:xfrm>
        <a:prstGeom prst="rect">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0" kern="1200" dirty="0" smtClean="0">
              <a:solidFill>
                <a:schemeClr val="bg1"/>
              </a:solidFill>
              <a:latin typeface="HGPｺﾞｼｯｸE" pitchFamily="50" charset="-128"/>
              <a:ea typeface="HGPｺﾞｼｯｸE" pitchFamily="50" charset="-128"/>
            </a:rPr>
            <a:t>    指導者育成</a:t>
          </a:r>
          <a:endParaRPr kumimoji="1" lang="ja-JP" altLang="en-US" sz="2000" b="0" kern="1200" dirty="0">
            <a:solidFill>
              <a:schemeClr val="bg1"/>
            </a:solidFill>
            <a:latin typeface="HGPｺﾞｼｯｸE" pitchFamily="50" charset="-128"/>
            <a:ea typeface="HGPｺﾞｼｯｸE" pitchFamily="50" charset="-128"/>
          </a:endParaRPr>
        </a:p>
      </dsp:txBody>
      <dsp:txXfrm>
        <a:off x="5173520" y="6625248"/>
        <a:ext cx="3745155" cy="668162"/>
      </dsp:txXfrm>
    </dsp:sp>
    <dsp:sp modelId="{6027B799-0DCA-4FBD-9670-77E0429A7329}">
      <dsp:nvSpPr>
        <dsp:cNvPr id="0" name=""/>
        <dsp:cNvSpPr/>
      </dsp:nvSpPr>
      <dsp:spPr>
        <a:xfrm>
          <a:off x="5173520" y="7460451"/>
          <a:ext cx="5166017" cy="679193"/>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0" kern="1200" dirty="0" smtClean="0">
              <a:solidFill>
                <a:schemeClr val="tx1"/>
              </a:solidFill>
              <a:latin typeface="HGSｺﾞｼｯｸE" pitchFamily="50" charset="-128"/>
              <a:ea typeface="HGSｺﾞｼｯｸE" pitchFamily="50" charset="-128"/>
            </a:rPr>
            <a:t>    妊婦及びその家族への禁煙サポート推進</a:t>
          </a:r>
          <a:endParaRPr kumimoji="1" lang="ja-JP" altLang="en-US" sz="2000" b="0" kern="1200" dirty="0">
            <a:solidFill>
              <a:schemeClr val="tx1"/>
            </a:solidFill>
            <a:latin typeface="HGSｺﾞｼｯｸE" pitchFamily="50" charset="-128"/>
            <a:ea typeface="HGSｺﾞｼｯｸE" pitchFamily="50" charset="-128"/>
          </a:endParaRPr>
        </a:p>
      </dsp:txBody>
      <dsp:txXfrm>
        <a:off x="5173520" y="7460451"/>
        <a:ext cx="5166017" cy="679193"/>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8"/>
            <a:ext cx="2949678" cy="497460"/>
          </a:xfrm>
          <a:prstGeom prst="rect">
            <a:avLst/>
          </a:prstGeom>
        </p:spPr>
        <p:txBody>
          <a:bodyPr vert="horz" lIns="62969" tIns="31485" rIns="62969" bIns="31485" rtlCol="0"/>
          <a:lstStyle>
            <a:lvl1pPr algn="l">
              <a:defRPr sz="800"/>
            </a:lvl1pPr>
          </a:lstStyle>
          <a:p>
            <a:endParaRPr kumimoji="1" lang="ja-JP" altLang="en-US"/>
          </a:p>
        </p:txBody>
      </p:sp>
      <p:sp>
        <p:nvSpPr>
          <p:cNvPr id="3" name="日付プレースホルダー 2"/>
          <p:cNvSpPr>
            <a:spLocks noGrp="1"/>
          </p:cNvSpPr>
          <p:nvPr>
            <p:ph type="dt" sz="quarter" idx="1"/>
          </p:nvPr>
        </p:nvSpPr>
        <p:spPr>
          <a:xfrm>
            <a:off x="3855356" y="8"/>
            <a:ext cx="2950765" cy="497460"/>
          </a:xfrm>
          <a:prstGeom prst="rect">
            <a:avLst/>
          </a:prstGeom>
        </p:spPr>
        <p:txBody>
          <a:bodyPr vert="horz" lIns="62969" tIns="31485" rIns="62969" bIns="31485" rtlCol="0"/>
          <a:lstStyle>
            <a:lvl1pPr algn="r">
              <a:defRPr sz="800"/>
            </a:lvl1pPr>
          </a:lstStyle>
          <a:p>
            <a:fld id="{323CC261-7A86-44C0-B785-6390D72430BC}" type="datetimeFigureOut">
              <a:rPr kumimoji="1" lang="ja-JP" altLang="en-US" smtClean="0"/>
              <a:t>2013/9/2</a:t>
            </a:fld>
            <a:endParaRPr kumimoji="1" lang="ja-JP" altLang="en-US"/>
          </a:p>
        </p:txBody>
      </p:sp>
      <p:sp>
        <p:nvSpPr>
          <p:cNvPr id="4" name="フッター プレースホルダー 3"/>
          <p:cNvSpPr>
            <a:spLocks noGrp="1"/>
          </p:cNvSpPr>
          <p:nvPr>
            <p:ph type="ftr" sz="quarter" idx="2"/>
          </p:nvPr>
        </p:nvSpPr>
        <p:spPr>
          <a:xfrm>
            <a:off x="0" y="9440780"/>
            <a:ext cx="2949678" cy="496362"/>
          </a:xfrm>
          <a:prstGeom prst="rect">
            <a:avLst/>
          </a:prstGeom>
        </p:spPr>
        <p:txBody>
          <a:bodyPr vert="horz" lIns="62969" tIns="31485" rIns="62969" bIns="31485" rtlCol="0" anchor="b"/>
          <a:lstStyle>
            <a:lvl1pPr algn="l">
              <a:defRPr sz="800"/>
            </a:lvl1pPr>
          </a:lstStyle>
          <a:p>
            <a:endParaRPr kumimoji="1" lang="ja-JP" altLang="en-US"/>
          </a:p>
        </p:txBody>
      </p:sp>
      <p:sp>
        <p:nvSpPr>
          <p:cNvPr id="5" name="スライド番号プレースホルダー 4"/>
          <p:cNvSpPr>
            <a:spLocks noGrp="1"/>
          </p:cNvSpPr>
          <p:nvPr>
            <p:ph type="sldNum" sz="quarter" idx="3"/>
          </p:nvPr>
        </p:nvSpPr>
        <p:spPr>
          <a:xfrm>
            <a:off x="3855356" y="9440780"/>
            <a:ext cx="2950765" cy="496362"/>
          </a:xfrm>
          <a:prstGeom prst="rect">
            <a:avLst/>
          </a:prstGeom>
        </p:spPr>
        <p:txBody>
          <a:bodyPr vert="horz" lIns="62969" tIns="31485" rIns="62969" bIns="31485" rtlCol="0" anchor="b"/>
          <a:lstStyle>
            <a:lvl1pPr algn="r">
              <a:defRPr sz="800"/>
            </a:lvl1pPr>
          </a:lstStyle>
          <a:p>
            <a:fld id="{42DACE9D-7944-4752-BB18-A32DBDF5626B}" type="slidenum">
              <a:rPr kumimoji="1" lang="ja-JP" altLang="en-US" smtClean="0"/>
              <a:t>‹#›</a:t>
            </a:fld>
            <a:endParaRPr kumimoji="1" lang="ja-JP" altLang="en-US"/>
          </a:p>
        </p:txBody>
      </p:sp>
    </p:spTree>
    <p:extLst>
      <p:ext uri="{BB962C8B-B14F-4D97-AF65-F5344CB8AC3E}">
        <p14:creationId xmlns:p14="http://schemas.microsoft.com/office/powerpoint/2010/main" val="4280468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8"/>
            <a:ext cx="2949678" cy="497460"/>
          </a:xfrm>
          <a:prstGeom prst="rect">
            <a:avLst/>
          </a:prstGeom>
        </p:spPr>
        <p:txBody>
          <a:bodyPr vert="horz" lIns="62965" tIns="31483" rIns="62965" bIns="31483"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7" y="8"/>
            <a:ext cx="2950765" cy="497460"/>
          </a:xfrm>
          <a:prstGeom prst="rect">
            <a:avLst/>
          </a:prstGeom>
        </p:spPr>
        <p:txBody>
          <a:bodyPr vert="horz" lIns="62965" tIns="31483" rIns="62965" bIns="31483" rtlCol="0"/>
          <a:lstStyle>
            <a:lvl1pPr algn="r">
              <a:defRPr sz="800"/>
            </a:lvl1pPr>
          </a:lstStyle>
          <a:p>
            <a:fld id="{3ADC8623-A99A-4452-814E-4CC49B31B683}" type="datetimeFigureOut">
              <a:rPr kumimoji="1" lang="ja-JP" altLang="en-US" smtClean="0"/>
              <a:t>2013/9/2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62965" tIns="31483" rIns="62965" bIns="31483" rtlCol="0" anchor="ctr"/>
          <a:lstStyle/>
          <a:p>
            <a:endParaRPr lang="ja-JP" altLang="en-US"/>
          </a:p>
        </p:txBody>
      </p:sp>
      <p:sp>
        <p:nvSpPr>
          <p:cNvPr id="5" name="ノート プレースホルダー 4"/>
          <p:cNvSpPr>
            <a:spLocks noGrp="1"/>
          </p:cNvSpPr>
          <p:nvPr>
            <p:ph type="body" sz="quarter" idx="3"/>
          </p:nvPr>
        </p:nvSpPr>
        <p:spPr>
          <a:xfrm>
            <a:off x="680612" y="4720939"/>
            <a:ext cx="5445978" cy="4472758"/>
          </a:xfrm>
          <a:prstGeom prst="rect">
            <a:avLst/>
          </a:prstGeom>
        </p:spPr>
        <p:txBody>
          <a:bodyPr vert="horz" lIns="62965" tIns="31483" rIns="62965" bIns="3148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780"/>
            <a:ext cx="2949678" cy="496362"/>
          </a:xfrm>
          <a:prstGeom prst="rect">
            <a:avLst/>
          </a:prstGeom>
        </p:spPr>
        <p:txBody>
          <a:bodyPr vert="horz" lIns="62965" tIns="31483" rIns="62965" bIns="31483"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7" y="9440780"/>
            <a:ext cx="2950765" cy="496362"/>
          </a:xfrm>
          <a:prstGeom prst="rect">
            <a:avLst/>
          </a:prstGeom>
        </p:spPr>
        <p:txBody>
          <a:bodyPr vert="horz" lIns="62965" tIns="31483" rIns="62965" bIns="31483" rtlCol="0" anchor="b"/>
          <a:lstStyle>
            <a:lvl1pPr algn="r">
              <a:defRPr sz="800"/>
            </a:lvl1pPr>
          </a:lstStyle>
          <a:p>
            <a:fld id="{5EB0201D-28AE-469B-80FB-929D3DCBD0A9}" type="slidenum">
              <a:rPr kumimoji="1" lang="ja-JP" altLang="en-US" smtClean="0"/>
              <a:t>‹#›</a:t>
            </a:fld>
            <a:endParaRPr kumimoji="1" lang="ja-JP" altLang="en-US"/>
          </a:p>
        </p:txBody>
      </p:sp>
    </p:spTree>
    <p:extLst>
      <p:ext uri="{BB962C8B-B14F-4D97-AF65-F5344CB8AC3E}">
        <p14:creationId xmlns:p14="http://schemas.microsoft.com/office/powerpoint/2010/main" val="1481223993"/>
      </p:ext>
    </p:extLst>
  </p:cSld>
  <p:clrMap bg1="lt1" tx1="dk1" bg2="lt2" tx2="dk2" accent1="accent1" accent2="accent2" accent3="accent3" accent4="accent4" accent5="accent5" accent6="accent6" hlink="hlink" folHlink="folHlink"/>
  <p:notesStyle>
    <a:lvl1pPr marL="0" algn="l" defTabSz="914319" rtl="0" eaLnBrk="1" latinLnBrk="0" hangingPunct="1">
      <a:defRPr kumimoji="1" sz="1200" kern="1200">
        <a:solidFill>
          <a:schemeClr val="tx1"/>
        </a:solidFill>
        <a:latin typeface="+mn-lt"/>
        <a:ea typeface="+mn-ea"/>
        <a:cs typeface="+mn-cs"/>
      </a:defRPr>
    </a:lvl1pPr>
    <a:lvl2pPr marL="457160" algn="l" defTabSz="914319" rtl="0" eaLnBrk="1" latinLnBrk="0" hangingPunct="1">
      <a:defRPr kumimoji="1" sz="1200" kern="1200">
        <a:solidFill>
          <a:schemeClr val="tx1"/>
        </a:solidFill>
        <a:latin typeface="+mn-lt"/>
        <a:ea typeface="+mn-ea"/>
        <a:cs typeface="+mn-cs"/>
      </a:defRPr>
    </a:lvl2pPr>
    <a:lvl3pPr marL="914319" algn="l" defTabSz="914319" rtl="0" eaLnBrk="1" latinLnBrk="0" hangingPunct="1">
      <a:defRPr kumimoji="1" sz="1200" kern="1200">
        <a:solidFill>
          <a:schemeClr val="tx1"/>
        </a:solidFill>
        <a:latin typeface="+mn-lt"/>
        <a:ea typeface="+mn-ea"/>
        <a:cs typeface="+mn-cs"/>
      </a:defRPr>
    </a:lvl3pPr>
    <a:lvl4pPr marL="1371479" algn="l" defTabSz="914319" rtl="0" eaLnBrk="1" latinLnBrk="0" hangingPunct="1">
      <a:defRPr kumimoji="1" sz="1200" kern="1200">
        <a:solidFill>
          <a:schemeClr val="tx1"/>
        </a:solidFill>
        <a:latin typeface="+mn-lt"/>
        <a:ea typeface="+mn-ea"/>
        <a:cs typeface="+mn-cs"/>
      </a:defRPr>
    </a:lvl4pPr>
    <a:lvl5pPr marL="1828639" algn="l" defTabSz="914319" rtl="0" eaLnBrk="1" latinLnBrk="0" hangingPunct="1">
      <a:defRPr kumimoji="1" sz="1200" kern="1200">
        <a:solidFill>
          <a:schemeClr val="tx1"/>
        </a:solidFill>
        <a:latin typeface="+mn-lt"/>
        <a:ea typeface="+mn-ea"/>
        <a:cs typeface="+mn-cs"/>
      </a:defRPr>
    </a:lvl5pPr>
    <a:lvl6pPr marL="2285799" algn="l" defTabSz="914319" rtl="0" eaLnBrk="1" latinLnBrk="0" hangingPunct="1">
      <a:defRPr kumimoji="1" sz="1200" kern="1200">
        <a:solidFill>
          <a:schemeClr val="tx1"/>
        </a:solidFill>
        <a:latin typeface="+mn-lt"/>
        <a:ea typeface="+mn-ea"/>
        <a:cs typeface="+mn-cs"/>
      </a:defRPr>
    </a:lvl6pPr>
    <a:lvl7pPr marL="2742959" algn="l" defTabSz="914319" rtl="0" eaLnBrk="1" latinLnBrk="0" hangingPunct="1">
      <a:defRPr kumimoji="1" sz="1200" kern="1200">
        <a:solidFill>
          <a:schemeClr val="tx1"/>
        </a:solidFill>
        <a:latin typeface="+mn-lt"/>
        <a:ea typeface="+mn-ea"/>
        <a:cs typeface="+mn-cs"/>
      </a:defRPr>
    </a:lvl7pPr>
    <a:lvl8pPr marL="3200118" algn="l" defTabSz="914319" rtl="0" eaLnBrk="1" latinLnBrk="0" hangingPunct="1">
      <a:defRPr kumimoji="1" sz="1200" kern="1200">
        <a:solidFill>
          <a:schemeClr val="tx1"/>
        </a:solidFill>
        <a:latin typeface="+mn-lt"/>
        <a:ea typeface="+mn-ea"/>
        <a:cs typeface="+mn-cs"/>
      </a:defRPr>
    </a:lvl8pPr>
    <a:lvl9pPr marL="3657278" algn="l" defTabSz="914319"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7"/>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23" indent="0" algn="ctr">
              <a:buNone/>
              <a:defRPr>
                <a:solidFill>
                  <a:schemeClr val="tx1">
                    <a:tint val="75000"/>
                  </a:schemeClr>
                </a:solidFill>
              </a:defRPr>
            </a:lvl2pPr>
            <a:lvl3pPr marL="1280047" indent="0" algn="ctr">
              <a:buNone/>
              <a:defRPr>
                <a:solidFill>
                  <a:schemeClr val="tx1">
                    <a:tint val="75000"/>
                  </a:schemeClr>
                </a:solidFill>
              </a:defRPr>
            </a:lvl3pPr>
            <a:lvl4pPr marL="1920071" indent="0" algn="ctr">
              <a:buNone/>
              <a:defRPr>
                <a:solidFill>
                  <a:schemeClr val="tx1">
                    <a:tint val="75000"/>
                  </a:schemeClr>
                </a:solidFill>
              </a:defRPr>
            </a:lvl4pPr>
            <a:lvl5pPr marL="2560095" indent="0" algn="ctr">
              <a:buNone/>
              <a:defRPr>
                <a:solidFill>
                  <a:schemeClr val="tx1">
                    <a:tint val="75000"/>
                  </a:schemeClr>
                </a:solidFill>
              </a:defRPr>
            </a:lvl5pPr>
            <a:lvl6pPr marL="3200118" indent="0" algn="ctr">
              <a:buNone/>
              <a:defRPr>
                <a:solidFill>
                  <a:schemeClr val="tx1">
                    <a:tint val="75000"/>
                  </a:schemeClr>
                </a:solidFill>
              </a:defRPr>
            </a:lvl6pPr>
            <a:lvl7pPr marL="3840142" indent="0" algn="ctr">
              <a:buNone/>
              <a:defRPr>
                <a:solidFill>
                  <a:schemeClr val="tx1">
                    <a:tint val="75000"/>
                  </a:schemeClr>
                </a:solidFill>
              </a:defRPr>
            </a:lvl7pPr>
            <a:lvl8pPr marL="4480166" indent="0" algn="ctr">
              <a:buNone/>
              <a:defRPr>
                <a:solidFill>
                  <a:schemeClr val="tx1">
                    <a:tint val="75000"/>
                  </a:schemeClr>
                </a:solidFill>
              </a:defRPr>
            </a:lvl8pPr>
            <a:lvl9pPr marL="5120189"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5A2F218-B9D1-4FF8-B633-07B22844CCCC}" type="datetimeFigureOut">
              <a:rPr kumimoji="1" lang="ja-JP" altLang="en-US" smtClean="0"/>
              <a:t>2013/9/2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175793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5A2F218-B9D1-4FF8-B633-07B22844CCCC}" type="datetimeFigureOut">
              <a:rPr kumimoji="1" lang="ja-JP" altLang="en-US" smtClean="0"/>
              <a:t>2013/9/2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2872920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2" y="384495"/>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2" y="384495"/>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5A2F218-B9D1-4FF8-B633-07B22844CCCC}" type="datetimeFigureOut">
              <a:rPr kumimoji="1" lang="ja-JP" altLang="en-US" smtClean="0"/>
              <a:t>2013/9/2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440861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5A2F218-B9D1-4FF8-B633-07B22844CCCC}" type="datetimeFigureOut">
              <a:rPr kumimoji="1" lang="ja-JP" altLang="en-US" smtClean="0"/>
              <a:t>2013/9/2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477842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2"/>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400"/>
            <a:ext cx="10881360" cy="2100262"/>
          </a:xfrm>
        </p:spPr>
        <p:txBody>
          <a:bodyPr anchor="b"/>
          <a:lstStyle>
            <a:lvl1pPr marL="0" indent="0">
              <a:buNone/>
              <a:defRPr sz="2800">
                <a:solidFill>
                  <a:schemeClr val="tx1">
                    <a:tint val="75000"/>
                  </a:schemeClr>
                </a:solidFill>
              </a:defRPr>
            </a:lvl1pPr>
            <a:lvl2pPr marL="640023" indent="0">
              <a:buNone/>
              <a:defRPr sz="2500">
                <a:solidFill>
                  <a:schemeClr val="tx1">
                    <a:tint val="75000"/>
                  </a:schemeClr>
                </a:solidFill>
              </a:defRPr>
            </a:lvl2pPr>
            <a:lvl3pPr marL="1280047" indent="0">
              <a:buNone/>
              <a:defRPr sz="2200">
                <a:solidFill>
                  <a:schemeClr val="tx1">
                    <a:tint val="75000"/>
                  </a:schemeClr>
                </a:solidFill>
              </a:defRPr>
            </a:lvl3pPr>
            <a:lvl4pPr marL="1920071" indent="0">
              <a:buNone/>
              <a:defRPr sz="2000">
                <a:solidFill>
                  <a:schemeClr val="tx1">
                    <a:tint val="75000"/>
                  </a:schemeClr>
                </a:solidFill>
              </a:defRPr>
            </a:lvl4pPr>
            <a:lvl5pPr marL="2560095" indent="0">
              <a:buNone/>
              <a:defRPr sz="2000">
                <a:solidFill>
                  <a:schemeClr val="tx1">
                    <a:tint val="75000"/>
                  </a:schemeClr>
                </a:solidFill>
              </a:defRPr>
            </a:lvl5pPr>
            <a:lvl6pPr marL="3200118" indent="0">
              <a:buNone/>
              <a:defRPr sz="2000">
                <a:solidFill>
                  <a:schemeClr val="tx1">
                    <a:tint val="75000"/>
                  </a:schemeClr>
                </a:solidFill>
              </a:defRPr>
            </a:lvl6pPr>
            <a:lvl7pPr marL="3840142" indent="0">
              <a:buNone/>
              <a:defRPr sz="2000">
                <a:solidFill>
                  <a:schemeClr val="tx1">
                    <a:tint val="75000"/>
                  </a:schemeClr>
                </a:solidFill>
              </a:defRPr>
            </a:lvl7pPr>
            <a:lvl8pPr marL="4480166" indent="0">
              <a:buNone/>
              <a:defRPr sz="2000">
                <a:solidFill>
                  <a:schemeClr val="tx1">
                    <a:tint val="75000"/>
                  </a:schemeClr>
                </a:solidFill>
              </a:defRPr>
            </a:lvl8pPr>
            <a:lvl9pPr marL="5120189"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5A2F218-B9D1-4FF8-B633-07B22844CCCC}" type="datetimeFigureOut">
              <a:rPr kumimoji="1" lang="ja-JP" altLang="en-US" smtClean="0"/>
              <a:t>2013/9/2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709895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2"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2"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5A2F218-B9D1-4FF8-B633-07B22844CCCC}" type="datetimeFigureOut">
              <a:rPr kumimoji="1" lang="ja-JP" altLang="en-US" smtClean="0"/>
              <a:t>2013/9/2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3367474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23" indent="0">
              <a:buNone/>
              <a:defRPr sz="2800" b="1"/>
            </a:lvl2pPr>
            <a:lvl3pPr marL="1280047" indent="0">
              <a:buNone/>
              <a:defRPr sz="2500" b="1"/>
            </a:lvl3pPr>
            <a:lvl4pPr marL="1920071" indent="0">
              <a:buNone/>
              <a:defRPr sz="2200" b="1"/>
            </a:lvl4pPr>
            <a:lvl5pPr marL="2560095" indent="0">
              <a:buNone/>
              <a:defRPr sz="2200" b="1"/>
            </a:lvl5pPr>
            <a:lvl6pPr marL="3200118" indent="0">
              <a:buNone/>
              <a:defRPr sz="2200" b="1"/>
            </a:lvl6pPr>
            <a:lvl7pPr marL="3840142" indent="0">
              <a:buNone/>
              <a:defRPr sz="2200" b="1"/>
            </a:lvl7pPr>
            <a:lvl8pPr marL="4480166" indent="0">
              <a:buNone/>
              <a:defRPr sz="2200" b="1"/>
            </a:lvl8pPr>
            <a:lvl9pPr marL="5120189"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1" y="3044827"/>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23" indent="0">
              <a:buNone/>
              <a:defRPr sz="2800" b="1"/>
            </a:lvl2pPr>
            <a:lvl3pPr marL="1280047" indent="0">
              <a:buNone/>
              <a:defRPr sz="2500" b="1"/>
            </a:lvl3pPr>
            <a:lvl4pPr marL="1920071" indent="0">
              <a:buNone/>
              <a:defRPr sz="2200" b="1"/>
            </a:lvl4pPr>
            <a:lvl5pPr marL="2560095" indent="0">
              <a:buNone/>
              <a:defRPr sz="2200" b="1"/>
            </a:lvl5pPr>
            <a:lvl6pPr marL="3200118" indent="0">
              <a:buNone/>
              <a:defRPr sz="2200" b="1"/>
            </a:lvl6pPr>
            <a:lvl7pPr marL="3840142" indent="0">
              <a:buNone/>
              <a:defRPr sz="2200" b="1"/>
            </a:lvl7pPr>
            <a:lvl8pPr marL="4480166" indent="0">
              <a:buNone/>
              <a:defRPr sz="2200" b="1"/>
            </a:lvl8pPr>
            <a:lvl9pPr marL="5120189"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7" y="3044827"/>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5A2F218-B9D1-4FF8-B633-07B22844CCCC}" type="datetimeFigureOut">
              <a:rPr kumimoji="1" lang="ja-JP" altLang="en-US" smtClean="0"/>
              <a:t>2013/9/2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1711845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5A2F218-B9D1-4FF8-B633-07B22844CCCC}" type="datetimeFigureOut">
              <a:rPr kumimoji="1" lang="ja-JP" altLang="en-US" smtClean="0"/>
              <a:t>2013/9/2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136586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5A2F218-B9D1-4FF8-B633-07B22844CCCC}" type="datetimeFigureOut">
              <a:rPr kumimoji="1" lang="ja-JP" altLang="en-US" smtClean="0"/>
              <a:t>2013/9/2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1450383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3"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3" y="2009141"/>
            <a:ext cx="4211638" cy="6567488"/>
          </a:xfrm>
        </p:spPr>
        <p:txBody>
          <a:bodyPr/>
          <a:lstStyle>
            <a:lvl1pPr marL="0" indent="0">
              <a:buNone/>
              <a:defRPr sz="2000"/>
            </a:lvl1pPr>
            <a:lvl2pPr marL="640023" indent="0">
              <a:buNone/>
              <a:defRPr sz="1700"/>
            </a:lvl2pPr>
            <a:lvl3pPr marL="1280047" indent="0">
              <a:buNone/>
              <a:defRPr sz="1400"/>
            </a:lvl3pPr>
            <a:lvl4pPr marL="1920071" indent="0">
              <a:buNone/>
              <a:defRPr sz="1300"/>
            </a:lvl4pPr>
            <a:lvl5pPr marL="2560095" indent="0">
              <a:buNone/>
              <a:defRPr sz="1300"/>
            </a:lvl5pPr>
            <a:lvl6pPr marL="3200118" indent="0">
              <a:buNone/>
              <a:defRPr sz="1300"/>
            </a:lvl6pPr>
            <a:lvl7pPr marL="3840142" indent="0">
              <a:buNone/>
              <a:defRPr sz="1300"/>
            </a:lvl7pPr>
            <a:lvl8pPr marL="4480166" indent="0">
              <a:buNone/>
              <a:defRPr sz="1300"/>
            </a:lvl8pPr>
            <a:lvl9pPr marL="5120189"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5A2F218-B9D1-4FF8-B633-07B22844CCCC}" type="datetimeFigureOut">
              <a:rPr kumimoji="1" lang="ja-JP" altLang="en-US" smtClean="0"/>
              <a:t>2013/9/2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866602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7"/>
            <a:ext cx="7680960" cy="5760720"/>
          </a:xfrm>
        </p:spPr>
        <p:txBody>
          <a:bodyPr/>
          <a:lstStyle>
            <a:lvl1pPr marL="0" indent="0">
              <a:buNone/>
              <a:defRPr sz="4500"/>
            </a:lvl1pPr>
            <a:lvl2pPr marL="640023" indent="0">
              <a:buNone/>
              <a:defRPr sz="3900"/>
            </a:lvl2pPr>
            <a:lvl3pPr marL="1280047" indent="0">
              <a:buNone/>
              <a:defRPr sz="3400"/>
            </a:lvl3pPr>
            <a:lvl4pPr marL="1920071" indent="0">
              <a:buNone/>
              <a:defRPr sz="2800"/>
            </a:lvl4pPr>
            <a:lvl5pPr marL="2560095" indent="0">
              <a:buNone/>
              <a:defRPr sz="2800"/>
            </a:lvl5pPr>
            <a:lvl6pPr marL="3200118" indent="0">
              <a:buNone/>
              <a:defRPr sz="2800"/>
            </a:lvl6pPr>
            <a:lvl7pPr marL="3840142" indent="0">
              <a:buNone/>
              <a:defRPr sz="2800"/>
            </a:lvl7pPr>
            <a:lvl8pPr marL="4480166" indent="0">
              <a:buNone/>
              <a:defRPr sz="2800"/>
            </a:lvl8pPr>
            <a:lvl9pPr marL="5120189"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4"/>
            <a:ext cx="7680960" cy="1126807"/>
          </a:xfrm>
        </p:spPr>
        <p:txBody>
          <a:bodyPr/>
          <a:lstStyle>
            <a:lvl1pPr marL="0" indent="0">
              <a:buNone/>
              <a:defRPr sz="2000"/>
            </a:lvl1pPr>
            <a:lvl2pPr marL="640023" indent="0">
              <a:buNone/>
              <a:defRPr sz="1700"/>
            </a:lvl2pPr>
            <a:lvl3pPr marL="1280047" indent="0">
              <a:buNone/>
              <a:defRPr sz="1400"/>
            </a:lvl3pPr>
            <a:lvl4pPr marL="1920071" indent="0">
              <a:buNone/>
              <a:defRPr sz="1300"/>
            </a:lvl4pPr>
            <a:lvl5pPr marL="2560095" indent="0">
              <a:buNone/>
              <a:defRPr sz="1300"/>
            </a:lvl5pPr>
            <a:lvl6pPr marL="3200118" indent="0">
              <a:buNone/>
              <a:defRPr sz="1300"/>
            </a:lvl6pPr>
            <a:lvl7pPr marL="3840142" indent="0">
              <a:buNone/>
              <a:defRPr sz="1300"/>
            </a:lvl7pPr>
            <a:lvl8pPr marL="4480166" indent="0">
              <a:buNone/>
              <a:defRPr sz="1300"/>
            </a:lvl8pPr>
            <a:lvl9pPr marL="5120189"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5A2F218-B9D1-4FF8-B633-07B22844CCCC}" type="datetimeFigureOut">
              <a:rPr kumimoji="1" lang="ja-JP" altLang="en-US" smtClean="0"/>
              <a:t>2013/9/2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249575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05" tIns="64002" rIns="128005" bIns="64002"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05" tIns="64002" rIns="128005" bIns="64002"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05" tIns="64002" rIns="128005" bIns="64002" rtlCol="0" anchor="ctr"/>
          <a:lstStyle>
            <a:lvl1pPr algn="l">
              <a:defRPr sz="1700">
                <a:solidFill>
                  <a:schemeClr val="tx1">
                    <a:tint val="75000"/>
                  </a:schemeClr>
                </a:solidFill>
              </a:defRPr>
            </a:lvl1pPr>
          </a:lstStyle>
          <a:p>
            <a:fld id="{C5A2F218-B9D1-4FF8-B633-07B22844CCCC}" type="datetimeFigureOut">
              <a:rPr kumimoji="1" lang="ja-JP" altLang="en-US" smtClean="0"/>
              <a:t>2013/9/2</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05" tIns="64002" rIns="128005" bIns="64002"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05" tIns="64002" rIns="128005" bIns="64002" rtlCol="0" anchor="ctr"/>
          <a:lstStyle>
            <a:lvl1pPr algn="r">
              <a:defRPr sz="1700">
                <a:solidFill>
                  <a:schemeClr val="tx1">
                    <a:tint val="75000"/>
                  </a:schemeClr>
                </a:solidFill>
              </a:defRPr>
            </a:lvl1p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3459827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047" rtl="0" eaLnBrk="1" latinLnBrk="0" hangingPunct="1">
        <a:spcBef>
          <a:spcPct val="0"/>
        </a:spcBef>
        <a:buNone/>
        <a:defRPr kumimoji="1" sz="6200" kern="1200">
          <a:solidFill>
            <a:schemeClr val="tx1"/>
          </a:solidFill>
          <a:latin typeface="+mj-lt"/>
          <a:ea typeface="+mj-ea"/>
          <a:cs typeface="+mj-cs"/>
        </a:defRPr>
      </a:lvl1pPr>
    </p:titleStyle>
    <p:bodyStyle>
      <a:lvl1pPr marL="480018" indent="-480018" algn="l" defTabSz="1280047"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038" indent="-400015" algn="l" defTabSz="1280047"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060" indent="-320012" algn="l" defTabSz="1280047"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083" indent="-320012" algn="l" defTabSz="1280047"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106" indent="-320012" algn="l" defTabSz="1280047"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130" indent="-320012" algn="l" defTabSz="1280047"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154" indent="-320012" algn="l" defTabSz="1280047"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178" indent="-320012" algn="l" defTabSz="1280047"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201" indent="-320012" algn="l" defTabSz="1280047"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047" rtl="0" eaLnBrk="1" latinLnBrk="0" hangingPunct="1">
        <a:defRPr kumimoji="1" sz="2500" kern="1200">
          <a:solidFill>
            <a:schemeClr val="tx1"/>
          </a:solidFill>
          <a:latin typeface="+mn-lt"/>
          <a:ea typeface="+mn-ea"/>
          <a:cs typeface="+mn-cs"/>
        </a:defRPr>
      </a:lvl1pPr>
      <a:lvl2pPr marL="640023" algn="l" defTabSz="1280047" rtl="0" eaLnBrk="1" latinLnBrk="0" hangingPunct="1">
        <a:defRPr kumimoji="1" sz="2500" kern="1200">
          <a:solidFill>
            <a:schemeClr val="tx1"/>
          </a:solidFill>
          <a:latin typeface="+mn-lt"/>
          <a:ea typeface="+mn-ea"/>
          <a:cs typeface="+mn-cs"/>
        </a:defRPr>
      </a:lvl2pPr>
      <a:lvl3pPr marL="1280047" algn="l" defTabSz="1280047" rtl="0" eaLnBrk="1" latinLnBrk="0" hangingPunct="1">
        <a:defRPr kumimoji="1" sz="2500" kern="1200">
          <a:solidFill>
            <a:schemeClr val="tx1"/>
          </a:solidFill>
          <a:latin typeface="+mn-lt"/>
          <a:ea typeface="+mn-ea"/>
          <a:cs typeface="+mn-cs"/>
        </a:defRPr>
      </a:lvl3pPr>
      <a:lvl4pPr marL="1920071" algn="l" defTabSz="1280047" rtl="0" eaLnBrk="1" latinLnBrk="0" hangingPunct="1">
        <a:defRPr kumimoji="1" sz="2500" kern="1200">
          <a:solidFill>
            <a:schemeClr val="tx1"/>
          </a:solidFill>
          <a:latin typeface="+mn-lt"/>
          <a:ea typeface="+mn-ea"/>
          <a:cs typeface="+mn-cs"/>
        </a:defRPr>
      </a:lvl4pPr>
      <a:lvl5pPr marL="2560095" algn="l" defTabSz="1280047" rtl="0" eaLnBrk="1" latinLnBrk="0" hangingPunct="1">
        <a:defRPr kumimoji="1" sz="2500" kern="1200">
          <a:solidFill>
            <a:schemeClr val="tx1"/>
          </a:solidFill>
          <a:latin typeface="+mn-lt"/>
          <a:ea typeface="+mn-ea"/>
          <a:cs typeface="+mn-cs"/>
        </a:defRPr>
      </a:lvl5pPr>
      <a:lvl6pPr marL="3200118" algn="l" defTabSz="1280047" rtl="0" eaLnBrk="1" latinLnBrk="0" hangingPunct="1">
        <a:defRPr kumimoji="1" sz="2500" kern="1200">
          <a:solidFill>
            <a:schemeClr val="tx1"/>
          </a:solidFill>
          <a:latin typeface="+mn-lt"/>
          <a:ea typeface="+mn-ea"/>
          <a:cs typeface="+mn-cs"/>
        </a:defRPr>
      </a:lvl6pPr>
      <a:lvl7pPr marL="3840142" algn="l" defTabSz="1280047" rtl="0" eaLnBrk="1" latinLnBrk="0" hangingPunct="1">
        <a:defRPr kumimoji="1" sz="2500" kern="1200">
          <a:solidFill>
            <a:schemeClr val="tx1"/>
          </a:solidFill>
          <a:latin typeface="+mn-lt"/>
          <a:ea typeface="+mn-ea"/>
          <a:cs typeface="+mn-cs"/>
        </a:defRPr>
      </a:lvl7pPr>
      <a:lvl8pPr marL="4480166" algn="l" defTabSz="1280047" rtl="0" eaLnBrk="1" latinLnBrk="0" hangingPunct="1">
        <a:defRPr kumimoji="1" sz="2500" kern="1200">
          <a:solidFill>
            <a:schemeClr val="tx1"/>
          </a:solidFill>
          <a:latin typeface="+mn-lt"/>
          <a:ea typeface="+mn-ea"/>
          <a:cs typeface="+mn-cs"/>
        </a:defRPr>
      </a:lvl8pPr>
      <a:lvl9pPr marL="5120189" algn="l" defTabSz="1280047"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660547767"/>
              </p:ext>
            </p:extLst>
          </p:nvPr>
        </p:nvGraphicFramePr>
        <p:xfrm>
          <a:off x="330388" y="6736403"/>
          <a:ext cx="12272594" cy="2564697"/>
        </p:xfrm>
        <a:graphic>
          <a:graphicData uri="http://schemas.openxmlformats.org/drawingml/2006/table">
            <a:tbl>
              <a:tblPr firstRow="1" bandRow="1">
                <a:tableStyleId>{5C22544A-7EE6-4342-B048-85BDC9FD1C3A}</a:tableStyleId>
              </a:tblPr>
              <a:tblGrid>
                <a:gridCol w="1125126"/>
                <a:gridCol w="2425006"/>
                <a:gridCol w="2016717"/>
                <a:gridCol w="1268648"/>
                <a:gridCol w="2025225"/>
                <a:gridCol w="1746687"/>
                <a:gridCol w="1665185"/>
              </a:tblGrid>
              <a:tr h="450050">
                <a:tc gridSpan="2">
                  <a:txBody>
                    <a:bodyPr/>
                    <a:lstStyle/>
                    <a:p>
                      <a:r>
                        <a:rPr lang="ja-JP" altLang="en-US" sz="2000" b="1" dirty="0" smtClean="0">
                          <a:solidFill>
                            <a:schemeClr val="bg1"/>
                          </a:solidFill>
                          <a:latin typeface="HGSｺﾞｼｯｸE" pitchFamily="50" charset="-128"/>
                          <a:ea typeface="HGSｺﾞｼｯｸE" pitchFamily="50" charset="-128"/>
                        </a:rPr>
                        <a:t>第</a:t>
                      </a:r>
                      <a:r>
                        <a:rPr lang="en-US" altLang="ja-JP" sz="2000" b="1" dirty="0" smtClean="0">
                          <a:solidFill>
                            <a:schemeClr val="bg1"/>
                          </a:solidFill>
                          <a:latin typeface="HGSｺﾞｼｯｸE" pitchFamily="50" charset="-128"/>
                          <a:ea typeface="HGSｺﾞｼｯｸE" pitchFamily="50" charset="-128"/>
                        </a:rPr>
                        <a:t>2</a:t>
                      </a:r>
                      <a:r>
                        <a:rPr lang="ja-JP" altLang="en-US" sz="2000" b="1" dirty="0" smtClean="0">
                          <a:solidFill>
                            <a:schemeClr val="bg1"/>
                          </a:solidFill>
                          <a:latin typeface="HGSｺﾞｼｯｸE" pitchFamily="50" charset="-128"/>
                          <a:ea typeface="HGSｺﾞｼｯｸE" pitchFamily="50" charset="-128"/>
                        </a:rPr>
                        <a:t>次大阪府健康増進計画に関する５カ年のスケジュール</a:t>
                      </a:r>
                      <a:endParaRPr kumimoji="1" lang="ja-JP" altLang="en-US" sz="2000" dirty="0">
                        <a:solidFill>
                          <a:schemeClr val="bg1"/>
                        </a:solidFill>
                      </a:endParaRPr>
                    </a:p>
                  </a:txBody>
                  <a:tcPr/>
                </a:tc>
                <a:tc hMerge="1">
                  <a:txBody>
                    <a:bodyPr/>
                    <a:lstStyle/>
                    <a:p>
                      <a:endParaRPr kumimoji="1" lang="ja-JP" altLang="en-US" sz="2800" dirty="0"/>
                    </a:p>
                  </a:txBody>
                  <a:tcPr/>
                </a:tc>
                <a:tc>
                  <a:txBody>
                    <a:bodyPr/>
                    <a:lstStyle/>
                    <a:p>
                      <a:pPr algn="ctr"/>
                      <a:r>
                        <a:rPr kumimoji="1" lang="en-US" altLang="ja-JP" sz="2000" dirty="0" smtClean="0">
                          <a:latin typeface="HGSｺﾞｼｯｸE" pitchFamily="50" charset="-128"/>
                          <a:ea typeface="HGSｺﾞｼｯｸE" pitchFamily="50" charset="-128"/>
                        </a:rPr>
                        <a:t>H25</a:t>
                      </a:r>
                      <a:endParaRPr kumimoji="1" lang="ja-JP" altLang="en-US" sz="2000" dirty="0">
                        <a:latin typeface="HGSｺﾞｼｯｸE" pitchFamily="50" charset="-128"/>
                        <a:ea typeface="HGSｺﾞｼｯｸE" pitchFamily="50" charset="-128"/>
                      </a:endParaRPr>
                    </a:p>
                  </a:txBody>
                  <a:tcPr/>
                </a:tc>
                <a:tc>
                  <a:txBody>
                    <a:bodyPr/>
                    <a:lstStyle/>
                    <a:p>
                      <a:pPr algn="ctr"/>
                      <a:r>
                        <a:rPr kumimoji="1" lang="en-US" altLang="ja-JP" sz="2000" dirty="0" smtClean="0">
                          <a:latin typeface="HGSｺﾞｼｯｸE" pitchFamily="50" charset="-128"/>
                          <a:ea typeface="HGSｺﾞｼｯｸE" pitchFamily="50" charset="-128"/>
                        </a:rPr>
                        <a:t>H26</a:t>
                      </a:r>
                      <a:endParaRPr kumimoji="1" lang="ja-JP" altLang="en-US" sz="2000" dirty="0">
                        <a:latin typeface="HGSｺﾞｼｯｸE" pitchFamily="50" charset="-128"/>
                        <a:ea typeface="HGSｺﾞｼｯｸE" pitchFamily="50" charset="-128"/>
                      </a:endParaRPr>
                    </a:p>
                  </a:txBody>
                  <a:tcPr/>
                </a:tc>
                <a:tc>
                  <a:txBody>
                    <a:bodyPr/>
                    <a:lstStyle/>
                    <a:p>
                      <a:pPr algn="ctr"/>
                      <a:r>
                        <a:rPr kumimoji="1" lang="en-US" altLang="ja-JP" sz="2000" dirty="0" smtClean="0">
                          <a:latin typeface="HGSｺﾞｼｯｸE" pitchFamily="50" charset="-128"/>
                          <a:ea typeface="HGSｺﾞｼｯｸE" pitchFamily="50" charset="-128"/>
                        </a:rPr>
                        <a:t>H27</a:t>
                      </a:r>
                      <a:endParaRPr kumimoji="1" lang="ja-JP" altLang="en-US" sz="2000" dirty="0">
                        <a:latin typeface="HGSｺﾞｼｯｸE" pitchFamily="50" charset="-128"/>
                        <a:ea typeface="HGSｺﾞｼｯｸE" pitchFamily="50" charset="-128"/>
                      </a:endParaRPr>
                    </a:p>
                  </a:txBody>
                  <a:tcPr/>
                </a:tc>
                <a:tc>
                  <a:txBody>
                    <a:bodyPr/>
                    <a:lstStyle/>
                    <a:p>
                      <a:pPr algn="ctr"/>
                      <a:r>
                        <a:rPr kumimoji="1" lang="en-US" altLang="ja-JP" sz="2000" dirty="0" smtClean="0">
                          <a:latin typeface="HGSｺﾞｼｯｸE" pitchFamily="50" charset="-128"/>
                          <a:ea typeface="HGSｺﾞｼｯｸE" pitchFamily="50" charset="-128"/>
                        </a:rPr>
                        <a:t>H28</a:t>
                      </a:r>
                    </a:p>
                  </a:txBody>
                  <a:tcPr/>
                </a:tc>
                <a:tc>
                  <a:txBody>
                    <a:bodyPr/>
                    <a:lstStyle/>
                    <a:p>
                      <a:pPr algn="ctr"/>
                      <a:r>
                        <a:rPr kumimoji="1" lang="en-US" altLang="ja-JP" sz="2000" dirty="0" smtClean="0">
                          <a:latin typeface="HGSｺﾞｼｯｸE" pitchFamily="50" charset="-128"/>
                          <a:ea typeface="HGSｺﾞｼｯｸE" pitchFamily="50" charset="-128"/>
                        </a:rPr>
                        <a:t>H29</a:t>
                      </a:r>
                    </a:p>
                  </a:txBody>
                  <a:tcPr/>
                </a:tc>
              </a:tr>
              <a:tr h="797665">
                <a:tc>
                  <a:txBody>
                    <a:bodyPr/>
                    <a:lstStyle/>
                    <a:p>
                      <a:pPr lvl="0"/>
                      <a:r>
                        <a:rPr kumimoji="1" lang="ja-JP" altLang="en-US" sz="1800" dirty="0" smtClean="0">
                          <a:solidFill>
                            <a:schemeClr val="tx1"/>
                          </a:solidFill>
                          <a:latin typeface="HGPｺﾞｼｯｸE" pitchFamily="50" charset="-128"/>
                          <a:ea typeface="HGPｺﾞｼｯｸE" pitchFamily="50" charset="-128"/>
                        </a:rPr>
                        <a:t>事業評価</a:t>
                      </a:r>
                      <a:endParaRPr kumimoji="1" lang="en-US" altLang="ja-JP" sz="1800" dirty="0" smtClean="0">
                        <a:solidFill>
                          <a:schemeClr val="tx1"/>
                        </a:solidFill>
                        <a:latin typeface="HGPｺﾞｼｯｸE" pitchFamily="50" charset="-128"/>
                        <a:ea typeface="HGPｺﾞｼｯｸE" pitchFamily="50" charset="-128"/>
                      </a:endParaRPr>
                    </a:p>
                  </a:txBody>
                  <a:tcPr>
                    <a:solidFill>
                      <a:schemeClr val="bg1">
                        <a:lumMod val="95000"/>
                      </a:schemeClr>
                    </a:solidFill>
                  </a:tcPr>
                </a:tc>
                <a:tc>
                  <a:txBody>
                    <a:bodyPr/>
                    <a:lstStyle/>
                    <a:p>
                      <a:pPr marL="0" marR="0" lvl="0" indent="0" algn="l" defTabSz="1280047" rtl="0" eaLnBrk="1" fontAlgn="auto" latinLnBrk="0" hangingPunct="1">
                        <a:lnSpc>
                          <a:spcPct val="100000"/>
                        </a:lnSpc>
                        <a:spcBef>
                          <a:spcPts val="0"/>
                        </a:spcBef>
                        <a:spcAft>
                          <a:spcPts val="0"/>
                        </a:spcAft>
                        <a:buClrTx/>
                        <a:buSzTx/>
                        <a:buFontTx/>
                        <a:buNone/>
                        <a:tabLst/>
                        <a:defRPr/>
                      </a:pPr>
                      <a:r>
                        <a:rPr kumimoji="1" lang="ja-JP" altLang="en-US" sz="1600" b="0" kern="1200" dirty="0" smtClean="0">
                          <a:solidFill>
                            <a:schemeClr val="tx1"/>
                          </a:solidFill>
                          <a:latin typeface="+mj-ea"/>
                          <a:ea typeface="+mn-ea"/>
                          <a:cs typeface="+mn-cs"/>
                        </a:rPr>
                        <a:t>第２次大阪府健康増進計画評価報告書の策定</a:t>
                      </a:r>
                      <a:endParaRPr kumimoji="1" lang="en-US" altLang="ja-JP" sz="1600" b="0" dirty="0" smtClean="0">
                        <a:solidFill>
                          <a:schemeClr val="tx1"/>
                        </a:solidFill>
                        <a:latin typeface="+mj-ea"/>
                        <a:ea typeface="+mj-ea"/>
                      </a:endParaRPr>
                    </a:p>
                    <a:p>
                      <a:pPr marL="0" marR="0" lvl="0" indent="0" algn="l" defTabSz="1280047" rtl="0" eaLnBrk="1" fontAlgn="auto" latinLnBrk="0" hangingPunct="1">
                        <a:lnSpc>
                          <a:spcPct val="100000"/>
                        </a:lnSpc>
                        <a:spcBef>
                          <a:spcPts val="0"/>
                        </a:spcBef>
                        <a:spcAft>
                          <a:spcPts val="0"/>
                        </a:spcAft>
                        <a:buClrTx/>
                        <a:buSzTx/>
                        <a:buFontTx/>
                        <a:buNone/>
                        <a:tabLst/>
                        <a:defRPr/>
                      </a:pPr>
                      <a:endParaRPr kumimoji="1" lang="ja-JP" altLang="en-US" sz="1600" b="0" dirty="0" smtClean="0">
                        <a:solidFill>
                          <a:schemeClr val="tx1"/>
                        </a:solidFill>
                        <a:latin typeface="+mj-ea"/>
                        <a:ea typeface="+mj-ea"/>
                      </a:endParaRPr>
                    </a:p>
                  </a:txBody>
                  <a:tcPr>
                    <a:solidFill>
                      <a:schemeClr val="bg1">
                        <a:lumMod val="95000"/>
                      </a:schemeClr>
                    </a:solidFill>
                  </a:tcPr>
                </a:tc>
                <a:tc>
                  <a:txBody>
                    <a:bodyPr/>
                    <a:lstStyle/>
                    <a:p>
                      <a:endParaRPr kumimoji="1" lang="en-US" altLang="ja-JP" sz="1600" b="0" dirty="0" smtClean="0">
                        <a:solidFill>
                          <a:schemeClr val="tx1"/>
                        </a:solidFill>
                        <a:latin typeface="+mj-ea"/>
                        <a:ea typeface="+mj-ea"/>
                      </a:endParaRPr>
                    </a:p>
                  </a:txBody>
                  <a:tcPr>
                    <a:solidFill>
                      <a:schemeClr val="bg1">
                        <a:lumMod val="95000"/>
                      </a:schemeClr>
                    </a:solidFill>
                  </a:tcPr>
                </a:tc>
                <a:tc>
                  <a:txBody>
                    <a:bodyPr/>
                    <a:lstStyle/>
                    <a:p>
                      <a:endParaRPr kumimoji="1" lang="ja-JP" altLang="en-US" sz="1600" b="0" dirty="0">
                        <a:solidFill>
                          <a:schemeClr val="tx1"/>
                        </a:solidFill>
                        <a:latin typeface="+mj-ea"/>
                        <a:ea typeface="+mj-ea"/>
                      </a:endParaRPr>
                    </a:p>
                  </a:txBody>
                  <a:tcPr>
                    <a:solidFill>
                      <a:schemeClr val="bg1">
                        <a:lumMod val="95000"/>
                      </a:schemeClr>
                    </a:solidFill>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endParaRPr kumimoji="1" lang="en-US" altLang="ja-JP" sz="1600" b="0" dirty="0" smtClean="0">
                        <a:solidFill>
                          <a:schemeClr val="tx1"/>
                        </a:solidFill>
                        <a:latin typeface="+mj-ea"/>
                        <a:ea typeface="+mj-ea"/>
                      </a:endParaRPr>
                    </a:p>
                  </a:txBody>
                  <a:tcPr>
                    <a:solidFill>
                      <a:schemeClr val="bg1">
                        <a:lumMod val="95000"/>
                      </a:schemeClr>
                    </a:solidFill>
                  </a:tcPr>
                </a:tc>
                <a:tc>
                  <a:txBody>
                    <a:bodyPr/>
                    <a:lstStyle/>
                    <a:p>
                      <a:r>
                        <a:rPr kumimoji="1" lang="ja-JP" altLang="en-US" sz="1600" dirty="0" smtClean="0">
                          <a:latin typeface="+mj-ea"/>
                          <a:ea typeface="+mj-ea"/>
                        </a:rPr>
                        <a:t>評価報告書案</a:t>
                      </a:r>
                      <a:r>
                        <a:rPr kumimoji="1" lang="en-US" altLang="ja-JP" sz="1600" dirty="0" smtClean="0">
                          <a:latin typeface="+mj-ea"/>
                          <a:ea typeface="+mj-ea"/>
                        </a:rPr>
                        <a:t/>
                      </a:r>
                      <a:br>
                        <a:rPr kumimoji="1" lang="en-US" altLang="ja-JP" sz="1600" dirty="0" smtClean="0">
                          <a:latin typeface="+mj-ea"/>
                          <a:ea typeface="+mj-ea"/>
                        </a:rPr>
                      </a:br>
                      <a:r>
                        <a:rPr kumimoji="1" lang="ja-JP" altLang="en-US" sz="1600" dirty="0" smtClean="0">
                          <a:latin typeface="+mj-ea"/>
                          <a:ea typeface="+mj-ea"/>
                        </a:rPr>
                        <a:t>策定</a:t>
                      </a:r>
                      <a:endParaRPr kumimoji="1" lang="en-US" altLang="ja-JP" sz="1600" dirty="0" smtClean="0">
                        <a:latin typeface="+mj-ea"/>
                        <a:ea typeface="+mj-ea"/>
                      </a:endParaRPr>
                    </a:p>
                  </a:txBody>
                  <a:tcPr>
                    <a:solidFill>
                      <a:schemeClr val="bg1">
                        <a:lumMod val="95000"/>
                      </a:schemeClr>
                    </a:solidFill>
                  </a:tcPr>
                </a:tc>
                <a:tc>
                  <a:txBody>
                    <a:bodyPr/>
                    <a:lstStyle/>
                    <a:p>
                      <a:r>
                        <a:rPr kumimoji="1" lang="ja-JP" altLang="en-US" sz="1600" kern="1200" dirty="0" smtClean="0">
                          <a:solidFill>
                            <a:schemeClr val="dk1"/>
                          </a:solidFill>
                          <a:latin typeface="+mj-ea"/>
                          <a:ea typeface="+mn-ea"/>
                          <a:cs typeface="+mn-cs"/>
                        </a:rPr>
                        <a:t>評価の実施、</a:t>
                      </a:r>
                      <a:endParaRPr kumimoji="1" lang="en-US" altLang="ja-JP" sz="1600" kern="1200" dirty="0" smtClean="0">
                        <a:solidFill>
                          <a:schemeClr val="dk1"/>
                        </a:solidFill>
                        <a:latin typeface="+mj-ea"/>
                        <a:ea typeface="+mn-ea"/>
                        <a:cs typeface="+mn-cs"/>
                      </a:endParaRPr>
                    </a:p>
                    <a:p>
                      <a:r>
                        <a:rPr kumimoji="1" lang="ja-JP" altLang="en-US" sz="1600" kern="1200" dirty="0" smtClean="0">
                          <a:solidFill>
                            <a:schemeClr val="dk1"/>
                          </a:solidFill>
                          <a:latin typeface="+mj-ea"/>
                          <a:ea typeface="+mn-ea"/>
                          <a:cs typeface="+mn-cs"/>
                        </a:rPr>
                        <a:t>報告書策定</a:t>
                      </a:r>
                      <a:endParaRPr kumimoji="1" lang="en-US" altLang="ja-JP" sz="1600" kern="1200" dirty="0" smtClean="0">
                        <a:solidFill>
                          <a:schemeClr val="dk1"/>
                        </a:solidFill>
                        <a:latin typeface="+mj-ea"/>
                        <a:ea typeface="+mn-ea"/>
                        <a:cs typeface="+mn-cs"/>
                      </a:endParaRPr>
                    </a:p>
                  </a:txBody>
                  <a:tcPr>
                    <a:solidFill>
                      <a:schemeClr val="bg1">
                        <a:lumMod val="95000"/>
                      </a:schemeClr>
                    </a:solidFill>
                  </a:tcPr>
                </a:tc>
              </a:tr>
              <a:tr h="1040697">
                <a:tc>
                  <a:txBody>
                    <a:bodyPr/>
                    <a:lstStyle/>
                    <a:p>
                      <a:pPr lvl="0"/>
                      <a:r>
                        <a:rPr kumimoji="1" lang="ja-JP" altLang="en-US" sz="1800" dirty="0" smtClean="0">
                          <a:solidFill>
                            <a:schemeClr val="tx1"/>
                          </a:solidFill>
                          <a:latin typeface="HGPｺﾞｼｯｸE" pitchFamily="50" charset="-128"/>
                          <a:ea typeface="HGPｺﾞｼｯｸE" pitchFamily="50" charset="-128"/>
                        </a:rPr>
                        <a:t>次期計画策定</a:t>
                      </a:r>
                      <a:endParaRPr kumimoji="1" lang="en-US" altLang="ja-JP" sz="1800" dirty="0" smtClean="0">
                        <a:solidFill>
                          <a:schemeClr val="tx1"/>
                        </a:solidFill>
                        <a:latin typeface="HGPｺﾞｼｯｸE" pitchFamily="50" charset="-128"/>
                        <a:ea typeface="HGPｺﾞｼｯｸE" pitchFamily="50" charset="-128"/>
                      </a:endParaRPr>
                    </a:p>
                  </a:txBody>
                  <a:tcPr>
                    <a:solidFill>
                      <a:schemeClr val="bg1">
                        <a:lumMod val="95000"/>
                      </a:schemeClr>
                    </a:solidFill>
                  </a:tcPr>
                </a:tc>
                <a:tc>
                  <a:txBody>
                    <a:bodyPr/>
                    <a:lstStyle/>
                    <a:p>
                      <a:pPr marL="0" marR="0" lvl="0" indent="0" algn="l" defTabSz="1280047"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j-ea"/>
                          <a:ea typeface="+mj-ea"/>
                        </a:rPr>
                        <a:t>第３次大阪府健康増進計画の策定</a:t>
                      </a:r>
                    </a:p>
                  </a:txBody>
                  <a:tcPr>
                    <a:solidFill>
                      <a:schemeClr val="bg1">
                        <a:lumMod val="95000"/>
                      </a:schemeClr>
                    </a:solidFill>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endParaRPr kumimoji="1" lang="en-US" altLang="ja-JP" sz="1600" b="0" dirty="0" smtClean="0">
                        <a:solidFill>
                          <a:schemeClr val="tx1"/>
                        </a:solidFill>
                        <a:latin typeface="+mj-ea"/>
                        <a:ea typeface="+mj-ea"/>
                      </a:endParaRPr>
                    </a:p>
                  </a:txBody>
                  <a:tcPr>
                    <a:solidFill>
                      <a:schemeClr val="bg1">
                        <a:lumMod val="95000"/>
                      </a:schemeClr>
                    </a:solidFill>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endParaRPr kumimoji="1" lang="en-US" altLang="ja-JP" sz="1600" b="0" dirty="0" smtClean="0">
                        <a:solidFill>
                          <a:schemeClr val="tx1"/>
                        </a:solidFill>
                        <a:latin typeface="+mj-ea"/>
                        <a:ea typeface="+mj-ea"/>
                      </a:endParaRPr>
                    </a:p>
                  </a:txBody>
                  <a:tcPr>
                    <a:solidFill>
                      <a:schemeClr val="bg1">
                        <a:lumMod val="95000"/>
                      </a:schemeClr>
                    </a:solidFill>
                  </a:tcPr>
                </a:tc>
                <a:tc>
                  <a:txBody>
                    <a:bodyPr/>
                    <a:lstStyle/>
                    <a:p>
                      <a:endParaRPr kumimoji="1" lang="ja-JP" altLang="en-US" sz="1600" b="0" dirty="0">
                        <a:solidFill>
                          <a:schemeClr val="tx1"/>
                        </a:solidFill>
                        <a:latin typeface="+mj-ea"/>
                        <a:ea typeface="+mj-ea"/>
                      </a:endParaRPr>
                    </a:p>
                  </a:txBody>
                  <a:tcPr>
                    <a:solidFill>
                      <a:schemeClr val="bg1">
                        <a:lumMod val="95000"/>
                      </a:schemeClr>
                    </a:solidFill>
                  </a:tcPr>
                </a:tc>
                <a:tc>
                  <a:txBody>
                    <a:bodyPr/>
                    <a:lstStyle/>
                    <a:p>
                      <a:endParaRPr kumimoji="1" lang="en-US" altLang="ja-JP" sz="1600" dirty="0" smtClean="0">
                        <a:latin typeface="+mj-ea"/>
                        <a:ea typeface="+mj-ea"/>
                      </a:endParaRPr>
                    </a:p>
                  </a:txBody>
                  <a:tcPr>
                    <a:solidFill>
                      <a:schemeClr val="bg1">
                        <a:lumMod val="95000"/>
                      </a:schemeClr>
                    </a:solidFill>
                  </a:tcPr>
                </a:tc>
                <a:tc>
                  <a:txBody>
                    <a:bodyPr/>
                    <a:lstStyle/>
                    <a:p>
                      <a:r>
                        <a:rPr kumimoji="1" lang="ja-JP" altLang="en-US" sz="1600" b="0" dirty="0" smtClean="0">
                          <a:solidFill>
                            <a:schemeClr val="tx1"/>
                          </a:solidFill>
                          <a:latin typeface="+mj-ea"/>
                          <a:ea typeface="+mj-ea"/>
                        </a:rPr>
                        <a:t>次期計画策定</a:t>
                      </a:r>
                      <a:endParaRPr kumimoji="1" lang="en-US" altLang="ja-JP" sz="1600" b="0" dirty="0" smtClean="0">
                        <a:solidFill>
                          <a:schemeClr val="tx1"/>
                        </a:solidFill>
                        <a:latin typeface="+mj-ea"/>
                        <a:ea typeface="+mj-ea"/>
                      </a:endParaRPr>
                    </a:p>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600" kern="1200" dirty="0" smtClean="0">
                          <a:solidFill>
                            <a:schemeClr val="dk1"/>
                          </a:solidFill>
                          <a:latin typeface="+mj-ea"/>
                          <a:ea typeface="+mn-ea"/>
                          <a:cs typeface="+mn-cs"/>
                        </a:rPr>
                        <a:t>次期計画アクションプラン策定</a:t>
                      </a:r>
                      <a:endParaRPr kumimoji="1" lang="en-US" altLang="ja-JP" sz="1600" kern="1200" dirty="0" smtClean="0">
                        <a:solidFill>
                          <a:schemeClr val="dk1"/>
                        </a:solidFill>
                        <a:latin typeface="+mj-ea"/>
                        <a:ea typeface="+mn-ea"/>
                        <a:cs typeface="+mn-cs"/>
                      </a:endParaRPr>
                    </a:p>
                  </a:txBody>
                  <a:tcPr>
                    <a:solidFill>
                      <a:schemeClr val="bg1">
                        <a:lumMod val="95000"/>
                      </a:schemeClr>
                    </a:solidFill>
                  </a:tcPr>
                </a:tc>
              </a:tr>
            </a:tbl>
          </a:graphicData>
        </a:graphic>
      </p:graphicFrame>
      <p:graphicFrame>
        <p:nvGraphicFramePr>
          <p:cNvPr id="25" name="表 24"/>
          <p:cNvGraphicFramePr>
            <a:graphicFrameLocks noGrp="1"/>
          </p:cNvGraphicFramePr>
          <p:nvPr>
            <p:extLst>
              <p:ext uri="{D42A27DB-BD31-4B8C-83A1-F6EECF244321}">
                <p14:modId xmlns:p14="http://schemas.microsoft.com/office/powerpoint/2010/main" val="619794947"/>
              </p:ext>
            </p:extLst>
          </p:nvPr>
        </p:nvGraphicFramePr>
        <p:xfrm>
          <a:off x="325125" y="1650250"/>
          <a:ext cx="12241360" cy="4006755"/>
        </p:xfrm>
        <a:graphic>
          <a:graphicData uri="http://schemas.openxmlformats.org/drawingml/2006/table">
            <a:tbl>
              <a:tblPr firstRow="1" bandRow="1">
                <a:tableStyleId>{5C22544A-7EE6-4342-B048-85BDC9FD1C3A}</a:tableStyleId>
              </a:tblPr>
              <a:tblGrid>
                <a:gridCol w="2070230"/>
                <a:gridCol w="2835315"/>
                <a:gridCol w="961283"/>
                <a:gridCol w="2256472"/>
                <a:gridCol w="2030824"/>
                <a:gridCol w="2087236"/>
              </a:tblGrid>
              <a:tr h="472760">
                <a:tc>
                  <a:txBody>
                    <a:bodyPr/>
                    <a:lstStyle/>
                    <a:p>
                      <a:r>
                        <a:rPr lang="ja-JP" altLang="en-US" sz="2000" b="1" dirty="0" smtClean="0">
                          <a:solidFill>
                            <a:schemeClr val="bg1"/>
                          </a:solidFill>
                          <a:latin typeface="HGSｺﾞｼｯｸE" pitchFamily="50" charset="-128"/>
                          <a:ea typeface="HGSｺﾞｼｯｸE" pitchFamily="50" charset="-128"/>
                        </a:rPr>
                        <a:t>平成</a:t>
                      </a:r>
                      <a:r>
                        <a:rPr lang="en-US" altLang="ja-JP" sz="2000" b="1" dirty="0" smtClean="0">
                          <a:solidFill>
                            <a:schemeClr val="bg1"/>
                          </a:solidFill>
                          <a:latin typeface="HGSｺﾞｼｯｸE" pitchFamily="50" charset="-128"/>
                          <a:ea typeface="HGSｺﾞｼｯｸE" pitchFamily="50" charset="-128"/>
                        </a:rPr>
                        <a:t>25</a:t>
                      </a:r>
                      <a:r>
                        <a:rPr lang="ja-JP" altLang="en-US" sz="2000" b="1" dirty="0" smtClean="0">
                          <a:solidFill>
                            <a:schemeClr val="bg1"/>
                          </a:solidFill>
                          <a:latin typeface="HGSｺﾞｼｯｸE" pitchFamily="50" charset="-128"/>
                          <a:ea typeface="HGSｺﾞｼｯｸE" pitchFamily="50" charset="-128"/>
                        </a:rPr>
                        <a:t>年度の主な検討事項 </a:t>
                      </a:r>
                      <a:endParaRPr kumimoji="1" lang="ja-JP" altLang="en-US" sz="2000" dirty="0">
                        <a:solidFill>
                          <a:schemeClr val="bg1"/>
                        </a:solidFill>
                      </a:endParaRPr>
                    </a:p>
                  </a:txBody>
                  <a:tcPr/>
                </a:tc>
                <a:tc>
                  <a:txBody>
                    <a:bodyPr/>
                    <a:lstStyle/>
                    <a:p>
                      <a:pPr algn="ctr"/>
                      <a:r>
                        <a:rPr kumimoji="1" lang="en-US" altLang="ja-JP" sz="2000" dirty="0" smtClean="0">
                          <a:latin typeface="HGSｺﾞｼｯｸE" pitchFamily="50" charset="-128"/>
                          <a:ea typeface="HGSｺﾞｼｯｸE" pitchFamily="50" charset="-128"/>
                        </a:rPr>
                        <a:t>H25.9</a:t>
                      </a:r>
                      <a:endParaRPr kumimoji="1" lang="ja-JP" altLang="en-US" sz="2000" dirty="0">
                        <a:latin typeface="HGSｺﾞｼｯｸE" pitchFamily="50" charset="-128"/>
                        <a:ea typeface="HGSｺﾞｼｯｸE" pitchFamily="50" charset="-128"/>
                      </a:endParaRPr>
                    </a:p>
                  </a:txBody>
                  <a:tcPr/>
                </a:tc>
                <a:tc>
                  <a:txBody>
                    <a:bodyPr/>
                    <a:lstStyle/>
                    <a:p>
                      <a:pPr algn="ctr"/>
                      <a:r>
                        <a:rPr kumimoji="1" lang="ja-JP" altLang="en-US" sz="2000" dirty="0" smtClean="0">
                          <a:latin typeface="HGSｺﾞｼｯｸE" pitchFamily="50" charset="-128"/>
                          <a:ea typeface="HGSｺﾞｼｯｸE" pitchFamily="50" charset="-128"/>
                        </a:rPr>
                        <a:t>～</a:t>
                      </a:r>
                      <a:endParaRPr kumimoji="1" lang="ja-JP" altLang="en-US" sz="2000" dirty="0">
                        <a:latin typeface="HGSｺﾞｼｯｸE" pitchFamily="50" charset="-128"/>
                        <a:ea typeface="HGSｺﾞｼｯｸE" pitchFamily="50" charset="-128"/>
                      </a:endParaRPr>
                    </a:p>
                  </a:txBody>
                  <a:tcPr/>
                </a:tc>
                <a:tc>
                  <a:txBody>
                    <a:bodyPr/>
                    <a:lstStyle/>
                    <a:p>
                      <a:pPr algn="ctr"/>
                      <a:r>
                        <a:rPr kumimoji="1" lang="en-US" altLang="ja-JP" sz="2000" dirty="0" smtClean="0">
                          <a:latin typeface="HGSｺﾞｼｯｸE" pitchFamily="50" charset="-128"/>
                          <a:ea typeface="HGSｺﾞｼｯｸE" pitchFamily="50" charset="-128"/>
                        </a:rPr>
                        <a:t>H26.1</a:t>
                      </a:r>
                      <a:endParaRPr kumimoji="1" lang="ja-JP" altLang="en-US" sz="2000" dirty="0">
                        <a:latin typeface="HGSｺﾞｼｯｸE" pitchFamily="50" charset="-128"/>
                        <a:ea typeface="HGSｺﾞｼｯｸE" pitchFamily="50" charset="-128"/>
                      </a:endParaRPr>
                    </a:p>
                  </a:txBody>
                  <a:tcPr/>
                </a:tc>
                <a:tc>
                  <a:txBody>
                    <a:bodyPr/>
                    <a:lstStyle/>
                    <a:p>
                      <a:pPr algn="ctr"/>
                      <a:r>
                        <a:rPr kumimoji="1" lang="en-US" altLang="ja-JP" sz="2000" dirty="0" smtClean="0">
                          <a:latin typeface="HGSｺﾞｼｯｸE" pitchFamily="50" charset="-128"/>
                          <a:ea typeface="HGSｺﾞｼｯｸE" pitchFamily="50" charset="-128"/>
                        </a:rPr>
                        <a:t>H26.2</a:t>
                      </a:r>
                      <a:endParaRPr kumimoji="1" lang="ja-JP" altLang="en-US" sz="2000" dirty="0">
                        <a:latin typeface="HGSｺﾞｼｯｸE" pitchFamily="50" charset="-128"/>
                        <a:ea typeface="HGSｺﾞｼｯｸE" pitchFamily="50" charset="-128"/>
                      </a:endParaRPr>
                    </a:p>
                  </a:txBody>
                  <a:tcPr/>
                </a:tc>
                <a:tc>
                  <a:txBody>
                    <a:bodyPr/>
                    <a:lstStyle/>
                    <a:p>
                      <a:pPr algn="ctr"/>
                      <a:r>
                        <a:rPr kumimoji="1" lang="en-US" altLang="ja-JP" sz="2000" dirty="0" smtClean="0">
                          <a:latin typeface="HGSｺﾞｼｯｸE" pitchFamily="50" charset="-128"/>
                          <a:ea typeface="HGSｺﾞｼｯｸE" pitchFamily="50" charset="-128"/>
                        </a:rPr>
                        <a:t>H26.3</a:t>
                      </a:r>
                      <a:endParaRPr kumimoji="1" lang="ja-JP" altLang="en-US" sz="2000" dirty="0">
                        <a:latin typeface="HGSｺﾞｼｯｸE" pitchFamily="50" charset="-128"/>
                        <a:ea typeface="HGSｺﾞｼｯｸE" pitchFamily="50" charset="-128"/>
                      </a:endParaRPr>
                    </a:p>
                  </a:txBody>
                  <a:tcPr/>
                </a:tc>
              </a:tr>
              <a:tr h="977240">
                <a:tc>
                  <a:txBody>
                    <a:bodyPr/>
                    <a:lstStyle/>
                    <a:p>
                      <a:pPr lvl="0"/>
                      <a:endParaRPr kumimoji="1" lang="ja-JP" altLang="en-US" sz="1800" dirty="0" smtClean="0">
                        <a:solidFill>
                          <a:schemeClr val="tx1"/>
                        </a:solidFill>
                        <a:latin typeface="HGPｺﾞｼｯｸE" pitchFamily="50" charset="-128"/>
                        <a:ea typeface="HGPｺﾞｼｯｸE" pitchFamily="50" charset="-128"/>
                      </a:endParaRPr>
                    </a:p>
                  </a:txBody>
                  <a:tcPr>
                    <a:solidFill>
                      <a:schemeClr val="bg1">
                        <a:lumMod val="95000"/>
                      </a:schemeClr>
                    </a:solidFill>
                  </a:tcPr>
                </a:tc>
                <a:tc>
                  <a:txBody>
                    <a:bodyPr/>
                    <a:lstStyle/>
                    <a:p>
                      <a:pPr algn="l">
                        <a:lnSpc>
                          <a:spcPts val="1900"/>
                        </a:lnSpc>
                      </a:pPr>
                      <a:r>
                        <a:rPr kumimoji="1" lang="en-US" altLang="ja-JP" sz="1600" b="1" dirty="0" smtClean="0">
                          <a:solidFill>
                            <a:sysClr val="windowText" lastClr="000000"/>
                          </a:solidFill>
                          <a:latin typeface="HGPｺﾞｼｯｸE" pitchFamily="50" charset="-128"/>
                          <a:ea typeface="HGPｺﾞｼｯｸE" pitchFamily="50" charset="-128"/>
                        </a:rPr>
                        <a:t>9/6</a:t>
                      </a:r>
                      <a:r>
                        <a:rPr kumimoji="1" lang="ja-JP" altLang="en-US" sz="1600" b="1" dirty="0" smtClean="0">
                          <a:solidFill>
                            <a:sysClr val="windowText" lastClr="000000"/>
                          </a:solidFill>
                          <a:latin typeface="HGPｺﾞｼｯｸE" pitchFamily="50" charset="-128"/>
                          <a:ea typeface="HGPｺﾞｼｯｸE" pitchFamily="50" charset="-128"/>
                        </a:rPr>
                        <a:t>第</a:t>
                      </a:r>
                      <a:r>
                        <a:rPr kumimoji="1" lang="en-US" altLang="ja-JP" sz="1600" b="1" dirty="0" smtClean="0">
                          <a:solidFill>
                            <a:sysClr val="windowText" lastClr="000000"/>
                          </a:solidFill>
                          <a:latin typeface="HGPｺﾞｼｯｸE" pitchFamily="50" charset="-128"/>
                          <a:ea typeface="HGPｺﾞｼｯｸE" pitchFamily="50" charset="-128"/>
                        </a:rPr>
                        <a:t>1</a:t>
                      </a:r>
                      <a:r>
                        <a:rPr kumimoji="1" lang="ja-JP" altLang="en-US" sz="1600" b="1" dirty="0" smtClean="0">
                          <a:solidFill>
                            <a:sysClr val="windowText" lastClr="000000"/>
                          </a:solidFill>
                          <a:latin typeface="HGPｺﾞｼｯｸE" pitchFamily="50" charset="-128"/>
                          <a:ea typeface="HGPｺﾞｼｯｸE" pitchFamily="50" charset="-128"/>
                        </a:rPr>
                        <a:t>回</a:t>
                      </a:r>
                      <a:r>
                        <a:rPr kumimoji="1" lang="en-US" altLang="ja-JP" sz="1600" b="1" dirty="0" smtClean="0">
                          <a:solidFill>
                            <a:sysClr val="windowText" lastClr="000000"/>
                          </a:solidFill>
                          <a:latin typeface="HGPｺﾞｼｯｸE" pitchFamily="50" charset="-128"/>
                          <a:ea typeface="HGPｺﾞｼｯｸE" pitchFamily="50" charset="-128"/>
                        </a:rPr>
                        <a:t>NCD</a:t>
                      </a:r>
                      <a:r>
                        <a:rPr kumimoji="1" lang="ja-JP" altLang="en-US" sz="1600" b="1" dirty="0" smtClean="0">
                          <a:solidFill>
                            <a:sysClr val="windowText" lastClr="000000"/>
                          </a:solidFill>
                          <a:latin typeface="HGPｺﾞｼｯｸE" pitchFamily="50" charset="-128"/>
                          <a:ea typeface="HGPｺﾞｼｯｸE" pitchFamily="50" charset="-128"/>
                        </a:rPr>
                        <a:t>対策検討部会</a:t>
                      </a:r>
                    </a:p>
                    <a:p>
                      <a:pPr algn="l">
                        <a:lnSpc>
                          <a:spcPts val="1900"/>
                        </a:lnSpc>
                      </a:pPr>
                      <a:r>
                        <a:rPr kumimoji="1" lang="en-US" altLang="ja-JP" sz="1600" b="1" dirty="0" smtClean="0">
                          <a:solidFill>
                            <a:sysClr val="windowText" lastClr="000000"/>
                          </a:solidFill>
                          <a:latin typeface="HGPｺﾞｼｯｸE" pitchFamily="50" charset="-128"/>
                          <a:ea typeface="HGPｺﾞｼｯｸE" pitchFamily="50" charset="-128"/>
                        </a:rPr>
                        <a:t>9/17</a:t>
                      </a:r>
                      <a:r>
                        <a:rPr kumimoji="1" lang="ja-JP" altLang="en-US" sz="1600" b="1" dirty="0" smtClean="0">
                          <a:solidFill>
                            <a:sysClr val="windowText" lastClr="000000"/>
                          </a:solidFill>
                          <a:latin typeface="HGPｺﾞｼｯｸE" pitchFamily="50" charset="-128"/>
                          <a:ea typeface="HGPｺﾞｼｯｸE" pitchFamily="50" charset="-128"/>
                        </a:rPr>
                        <a:t>第</a:t>
                      </a:r>
                      <a:r>
                        <a:rPr kumimoji="1" lang="en-US" altLang="ja-JP" sz="1600" b="1" dirty="0" smtClean="0">
                          <a:solidFill>
                            <a:sysClr val="windowText" lastClr="000000"/>
                          </a:solidFill>
                          <a:latin typeface="HGPｺﾞｼｯｸE" pitchFamily="50" charset="-128"/>
                          <a:ea typeface="HGPｺﾞｼｯｸE" pitchFamily="50" charset="-128"/>
                        </a:rPr>
                        <a:t>1</a:t>
                      </a:r>
                      <a:r>
                        <a:rPr kumimoji="1" lang="ja-JP" altLang="en-US" sz="1600" b="1" dirty="0" smtClean="0">
                          <a:solidFill>
                            <a:sysClr val="windowText" lastClr="000000"/>
                          </a:solidFill>
                          <a:latin typeface="HGPｺﾞｼｯｸE" pitchFamily="50" charset="-128"/>
                          <a:ea typeface="HGPｺﾞｼｯｸE" pitchFamily="50" charset="-128"/>
                        </a:rPr>
                        <a:t>回予防対策検討部会</a:t>
                      </a:r>
                      <a:endParaRPr kumimoji="1" lang="en-US" altLang="ja-JP" sz="1600" b="0" baseline="0" dirty="0" smtClean="0">
                        <a:solidFill>
                          <a:schemeClr val="tx1"/>
                        </a:solidFill>
                        <a:latin typeface="+mj-ea"/>
                        <a:ea typeface="+mj-ea"/>
                      </a:endParaRPr>
                    </a:p>
                    <a:p>
                      <a:endParaRPr kumimoji="1" lang="en-US" altLang="ja-JP" sz="1600" b="0" baseline="0" dirty="0" smtClean="0">
                        <a:solidFill>
                          <a:schemeClr val="tx1"/>
                        </a:solidFill>
                        <a:latin typeface="+mj-ea"/>
                        <a:ea typeface="+mj-ea"/>
                      </a:endParaRPr>
                    </a:p>
                  </a:txBody>
                  <a:tcPr>
                    <a:solidFill>
                      <a:schemeClr val="bg1">
                        <a:lumMod val="95000"/>
                      </a:schemeClr>
                    </a:solidFill>
                  </a:tcPr>
                </a:tc>
                <a:tc>
                  <a:txBody>
                    <a:bodyPr/>
                    <a:lstStyle/>
                    <a:p>
                      <a:endParaRPr kumimoji="1" lang="en-US" altLang="ja-JP" sz="1600" b="0" dirty="0" smtClean="0">
                        <a:solidFill>
                          <a:schemeClr val="tx1"/>
                        </a:solidFill>
                        <a:latin typeface="+mj-ea"/>
                        <a:ea typeface="+mj-ea"/>
                      </a:endParaRPr>
                    </a:p>
                  </a:txBody>
                  <a:tcPr>
                    <a:solidFill>
                      <a:schemeClr val="bg1">
                        <a:lumMod val="95000"/>
                      </a:schemeClr>
                    </a:solidFill>
                  </a:tcPr>
                </a:tc>
                <a:tc>
                  <a:txBody>
                    <a:bodyPr/>
                    <a:lstStyle/>
                    <a:p>
                      <a:pPr algn="l">
                        <a:lnSpc>
                          <a:spcPts val="1900"/>
                        </a:lnSpc>
                      </a:pPr>
                      <a:r>
                        <a:rPr kumimoji="1" lang="ja-JP" altLang="en-US" sz="1600" b="1" dirty="0" smtClean="0">
                          <a:solidFill>
                            <a:sysClr val="windowText" lastClr="000000"/>
                          </a:solidFill>
                          <a:latin typeface="HGPｺﾞｼｯｸE" pitchFamily="50" charset="-128"/>
                          <a:ea typeface="HGPｺﾞｼｯｸE" pitchFamily="50" charset="-128"/>
                        </a:rPr>
                        <a:t>第</a:t>
                      </a:r>
                      <a:r>
                        <a:rPr kumimoji="1" lang="en-US" altLang="ja-JP" sz="1600" b="1" dirty="0" smtClean="0">
                          <a:solidFill>
                            <a:sysClr val="windowText" lastClr="000000"/>
                          </a:solidFill>
                          <a:latin typeface="HGPｺﾞｼｯｸE" pitchFamily="50" charset="-128"/>
                          <a:ea typeface="HGPｺﾞｼｯｸE" pitchFamily="50" charset="-128"/>
                        </a:rPr>
                        <a:t>2</a:t>
                      </a:r>
                      <a:r>
                        <a:rPr kumimoji="1" lang="ja-JP" altLang="en-US" sz="1600" b="1" dirty="0" smtClean="0">
                          <a:solidFill>
                            <a:sysClr val="windowText" lastClr="000000"/>
                          </a:solidFill>
                          <a:latin typeface="HGPｺﾞｼｯｸE" pitchFamily="50" charset="-128"/>
                          <a:ea typeface="HGPｺﾞｼｯｸE" pitchFamily="50" charset="-128"/>
                        </a:rPr>
                        <a:t>回</a:t>
                      </a:r>
                      <a:endParaRPr kumimoji="1" lang="en-US" altLang="ja-JP" sz="1600" b="1" dirty="0" smtClean="0">
                        <a:solidFill>
                          <a:sysClr val="windowText" lastClr="000000"/>
                        </a:solidFill>
                        <a:latin typeface="HGPｺﾞｼｯｸE" pitchFamily="50" charset="-128"/>
                        <a:ea typeface="HGPｺﾞｼｯｸE" pitchFamily="50" charset="-128"/>
                      </a:endParaRPr>
                    </a:p>
                    <a:p>
                      <a:pPr algn="l">
                        <a:lnSpc>
                          <a:spcPts val="1900"/>
                        </a:lnSpc>
                      </a:pPr>
                      <a:r>
                        <a:rPr kumimoji="1" lang="en-US" altLang="ja-JP" sz="1600" b="1" dirty="0" smtClean="0">
                          <a:solidFill>
                            <a:sysClr val="windowText" lastClr="000000"/>
                          </a:solidFill>
                          <a:latin typeface="HGPｺﾞｼｯｸE" pitchFamily="50" charset="-128"/>
                          <a:ea typeface="HGPｺﾞｼｯｸE" pitchFamily="50" charset="-128"/>
                        </a:rPr>
                        <a:t>NCD</a:t>
                      </a:r>
                      <a:r>
                        <a:rPr kumimoji="1" lang="ja-JP" altLang="en-US" sz="1600" b="1" dirty="0" smtClean="0">
                          <a:solidFill>
                            <a:sysClr val="windowText" lastClr="000000"/>
                          </a:solidFill>
                          <a:latin typeface="HGPｺﾞｼｯｸE" pitchFamily="50" charset="-128"/>
                          <a:ea typeface="HGPｺﾞｼｯｸE" pitchFamily="50" charset="-128"/>
                        </a:rPr>
                        <a:t>対策検討部会</a:t>
                      </a:r>
                      <a:endParaRPr kumimoji="1" lang="ja-JP" altLang="en-US" sz="1600" b="1" dirty="0">
                        <a:solidFill>
                          <a:sysClr val="windowText" lastClr="000000"/>
                        </a:solidFill>
                        <a:latin typeface="HGPｺﾞｼｯｸE" pitchFamily="50" charset="-128"/>
                        <a:ea typeface="HGPｺﾞｼｯｸE" pitchFamily="50" charset="-128"/>
                      </a:endParaRPr>
                    </a:p>
                  </a:txBody>
                  <a:tcPr>
                    <a:solidFill>
                      <a:schemeClr val="bg1">
                        <a:lumMod val="95000"/>
                      </a:schemeClr>
                    </a:solidFill>
                  </a:tcPr>
                </a:tc>
                <a:tc>
                  <a:txBody>
                    <a:bodyPr/>
                    <a:lstStyle/>
                    <a:p>
                      <a:pPr algn="l">
                        <a:lnSpc>
                          <a:spcPts val="1900"/>
                        </a:lnSpc>
                      </a:pPr>
                      <a:r>
                        <a:rPr kumimoji="1" lang="ja-JP" altLang="en-US" sz="1600" b="1" dirty="0" smtClean="0">
                          <a:solidFill>
                            <a:sysClr val="windowText" lastClr="000000"/>
                          </a:solidFill>
                          <a:latin typeface="HGPｺﾞｼｯｸE" pitchFamily="50" charset="-128"/>
                          <a:ea typeface="HGPｺﾞｼｯｸE" pitchFamily="50" charset="-128"/>
                        </a:rPr>
                        <a:t>第</a:t>
                      </a:r>
                      <a:r>
                        <a:rPr kumimoji="1" lang="en-US" altLang="ja-JP" sz="1600" b="1" dirty="0" smtClean="0">
                          <a:solidFill>
                            <a:sysClr val="windowText" lastClr="000000"/>
                          </a:solidFill>
                          <a:latin typeface="HGPｺﾞｼｯｸE" pitchFamily="50" charset="-128"/>
                          <a:ea typeface="HGPｺﾞｼｯｸE" pitchFamily="50" charset="-128"/>
                        </a:rPr>
                        <a:t>2</a:t>
                      </a:r>
                      <a:r>
                        <a:rPr kumimoji="1" lang="ja-JP" altLang="en-US" sz="1600" b="1" dirty="0" smtClean="0">
                          <a:solidFill>
                            <a:sysClr val="windowText" lastClr="000000"/>
                          </a:solidFill>
                          <a:latin typeface="HGPｺﾞｼｯｸE" pitchFamily="50" charset="-128"/>
                          <a:ea typeface="HGPｺﾞｼｯｸE" pitchFamily="50" charset="-128"/>
                        </a:rPr>
                        <a:t>回</a:t>
                      </a:r>
                      <a:r>
                        <a:rPr kumimoji="1" lang="en-US" altLang="ja-JP" sz="1600" b="1" dirty="0" smtClean="0">
                          <a:solidFill>
                            <a:sysClr val="windowText" lastClr="000000"/>
                          </a:solidFill>
                          <a:latin typeface="HGPｺﾞｼｯｸE" pitchFamily="50" charset="-128"/>
                          <a:ea typeface="HGPｺﾞｼｯｸE" pitchFamily="50" charset="-128"/>
                        </a:rPr>
                        <a:t/>
                      </a:r>
                      <a:br>
                        <a:rPr kumimoji="1" lang="en-US" altLang="ja-JP" sz="1600" b="1" dirty="0" smtClean="0">
                          <a:solidFill>
                            <a:sysClr val="windowText" lastClr="000000"/>
                          </a:solidFill>
                          <a:latin typeface="HGPｺﾞｼｯｸE" pitchFamily="50" charset="-128"/>
                          <a:ea typeface="HGPｺﾞｼｯｸE" pitchFamily="50" charset="-128"/>
                        </a:rPr>
                      </a:br>
                      <a:r>
                        <a:rPr kumimoji="1" lang="ja-JP" altLang="en-US" sz="1600" b="1" dirty="0" smtClean="0">
                          <a:solidFill>
                            <a:sysClr val="windowText" lastClr="000000"/>
                          </a:solidFill>
                          <a:latin typeface="HGPｺﾞｼｯｸE" pitchFamily="50" charset="-128"/>
                          <a:ea typeface="HGPｺﾞｼｯｸE" pitchFamily="50" charset="-128"/>
                        </a:rPr>
                        <a:t>予防対策検討部会</a:t>
                      </a:r>
                      <a:endParaRPr kumimoji="1" lang="ja-JP" altLang="en-US" sz="1600" b="1" dirty="0">
                        <a:solidFill>
                          <a:sysClr val="windowText" lastClr="000000"/>
                        </a:solidFill>
                        <a:latin typeface="HGPｺﾞｼｯｸE" pitchFamily="50" charset="-128"/>
                        <a:ea typeface="HGPｺﾞｼｯｸE" pitchFamily="50" charset="-128"/>
                      </a:endParaRPr>
                    </a:p>
                  </a:txBody>
                  <a:tcPr>
                    <a:solidFill>
                      <a:schemeClr val="bg1">
                        <a:lumMod val="95000"/>
                      </a:schemeClr>
                    </a:solidFill>
                  </a:tcPr>
                </a:tc>
                <a:tc>
                  <a:txBody>
                    <a:bodyPr/>
                    <a:lstStyle/>
                    <a:p>
                      <a:pPr algn="l">
                        <a:lnSpc>
                          <a:spcPts val="1900"/>
                        </a:lnSpc>
                      </a:pPr>
                      <a:r>
                        <a:rPr kumimoji="1" lang="ja-JP" altLang="en-US" sz="1600" b="1" dirty="0" smtClean="0">
                          <a:solidFill>
                            <a:sysClr val="windowText" lastClr="000000"/>
                          </a:solidFill>
                          <a:latin typeface="HGPｺﾞｼｯｸE" pitchFamily="50" charset="-128"/>
                          <a:ea typeface="HGPｺﾞｼｯｸE" pitchFamily="50" charset="-128"/>
                        </a:rPr>
                        <a:t>第</a:t>
                      </a:r>
                      <a:r>
                        <a:rPr kumimoji="1" lang="en-US" altLang="ja-JP" sz="1600" b="1" dirty="0" smtClean="0">
                          <a:solidFill>
                            <a:sysClr val="windowText" lastClr="000000"/>
                          </a:solidFill>
                          <a:latin typeface="HGPｺﾞｼｯｸE" pitchFamily="50" charset="-128"/>
                          <a:ea typeface="HGPｺﾞｼｯｸE" pitchFamily="50" charset="-128"/>
                        </a:rPr>
                        <a:t>2</a:t>
                      </a:r>
                      <a:r>
                        <a:rPr kumimoji="1" lang="ja-JP" altLang="en-US" sz="1600" b="1" dirty="0" smtClean="0">
                          <a:solidFill>
                            <a:sysClr val="windowText" lastClr="000000"/>
                          </a:solidFill>
                          <a:latin typeface="HGPｺﾞｼｯｸE" pitchFamily="50" charset="-128"/>
                          <a:ea typeface="HGPｺﾞｼｯｸE" pitchFamily="50" charset="-128"/>
                        </a:rPr>
                        <a:t>回</a:t>
                      </a:r>
                      <a:r>
                        <a:rPr kumimoji="1" lang="en-US" altLang="ja-JP" sz="1600" b="1" dirty="0" smtClean="0">
                          <a:solidFill>
                            <a:sysClr val="windowText" lastClr="000000"/>
                          </a:solidFill>
                          <a:latin typeface="HGPｺﾞｼｯｸE" pitchFamily="50" charset="-128"/>
                          <a:ea typeface="HGPｺﾞｼｯｸE" pitchFamily="50" charset="-128"/>
                        </a:rPr>
                        <a:t/>
                      </a:r>
                      <a:br>
                        <a:rPr kumimoji="1" lang="en-US" altLang="ja-JP" sz="1600" b="1" dirty="0" smtClean="0">
                          <a:solidFill>
                            <a:sysClr val="windowText" lastClr="000000"/>
                          </a:solidFill>
                          <a:latin typeface="HGPｺﾞｼｯｸE" pitchFamily="50" charset="-128"/>
                          <a:ea typeface="HGPｺﾞｼｯｸE" pitchFamily="50" charset="-128"/>
                        </a:rPr>
                      </a:br>
                      <a:r>
                        <a:rPr kumimoji="1" lang="ja-JP" altLang="en-US" sz="1600" b="1" dirty="0" smtClean="0">
                          <a:solidFill>
                            <a:sysClr val="windowText" lastClr="000000"/>
                          </a:solidFill>
                          <a:latin typeface="HGPｺﾞｼｯｸE" pitchFamily="50" charset="-128"/>
                          <a:ea typeface="HGPｺﾞｼｯｸE" pitchFamily="50" charset="-128"/>
                        </a:rPr>
                        <a:t>大阪府地域職域連携</a:t>
                      </a:r>
                      <a:endParaRPr kumimoji="1" lang="en-US" altLang="ja-JP" sz="1600" b="1" dirty="0" smtClean="0">
                        <a:solidFill>
                          <a:sysClr val="windowText" lastClr="000000"/>
                        </a:solidFill>
                        <a:latin typeface="HGPｺﾞｼｯｸE" pitchFamily="50" charset="-128"/>
                        <a:ea typeface="HGPｺﾞｼｯｸE" pitchFamily="50" charset="-128"/>
                      </a:endParaRPr>
                    </a:p>
                    <a:p>
                      <a:pPr algn="l">
                        <a:lnSpc>
                          <a:spcPts val="1900"/>
                        </a:lnSpc>
                      </a:pPr>
                      <a:r>
                        <a:rPr kumimoji="1" lang="ja-JP" altLang="en-US" sz="1600" b="1" dirty="0" smtClean="0">
                          <a:solidFill>
                            <a:sysClr val="windowText" lastClr="000000"/>
                          </a:solidFill>
                          <a:latin typeface="HGPｺﾞｼｯｸE" pitchFamily="50" charset="-128"/>
                          <a:ea typeface="HGPｺﾞｼｯｸE" pitchFamily="50" charset="-128"/>
                        </a:rPr>
                        <a:t>推進協議会</a:t>
                      </a:r>
                      <a:endParaRPr kumimoji="1" lang="en-US" altLang="ja-JP" sz="1600" b="1" dirty="0">
                        <a:solidFill>
                          <a:sysClr val="windowText" lastClr="000000"/>
                        </a:solidFill>
                        <a:latin typeface="HGPｺﾞｼｯｸE" pitchFamily="50" charset="-128"/>
                        <a:ea typeface="HGPｺﾞｼｯｸE" pitchFamily="50" charset="-128"/>
                      </a:endParaRPr>
                    </a:p>
                  </a:txBody>
                  <a:tcPr>
                    <a:solidFill>
                      <a:schemeClr val="bg1">
                        <a:lumMod val="95000"/>
                      </a:schemeClr>
                    </a:solidFill>
                  </a:tcPr>
                </a:tc>
              </a:tr>
              <a:tr h="789761">
                <a:tc>
                  <a:txBody>
                    <a:bodyPr/>
                    <a:lstStyle/>
                    <a:p>
                      <a:pPr lvl="0"/>
                      <a:r>
                        <a:rPr kumimoji="1" lang="en-US" altLang="ja-JP" sz="1800" dirty="0" smtClean="0">
                          <a:solidFill>
                            <a:schemeClr val="tx1"/>
                          </a:solidFill>
                          <a:latin typeface="HGPｺﾞｼｯｸE" pitchFamily="50" charset="-128"/>
                          <a:ea typeface="HGPｺﾞｼｯｸE" pitchFamily="50" charset="-128"/>
                        </a:rPr>
                        <a:t>NCD</a:t>
                      </a:r>
                      <a:r>
                        <a:rPr kumimoji="1" lang="ja-JP" altLang="en-US" sz="1800" dirty="0" smtClean="0">
                          <a:solidFill>
                            <a:schemeClr val="tx1"/>
                          </a:solidFill>
                          <a:latin typeface="HGPｺﾞｼｯｸE" pitchFamily="50" charset="-128"/>
                          <a:ea typeface="HGPｺﾞｼｯｸE" pitchFamily="50" charset="-128"/>
                        </a:rPr>
                        <a:t>対策検討部会</a:t>
                      </a:r>
                    </a:p>
                    <a:p>
                      <a:pPr lvl="0"/>
                      <a:r>
                        <a:rPr kumimoji="1" lang="ja-JP" altLang="en-US" sz="1800" dirty="0" smtClean="0">
                          <a:solidFill>
                            <a:schemeClr val="tx1"/>
                          </a:solidFill>
                          <a:latin typeface="HGPｺﾞｼｯｸE" pitchFamily="50" charset="-128"/>
                          <a:ea typeface="HGPｺﾞｼｯｸE" pitchFamily="50" charset="-128"/>
                        </a:rPr>
                        <a:t>主な議題（仮）</a:t>
                      </a:r>
                      <a:endParaRPr kumimoji="1" lang="ja-JP" altLang="en-US" sz="1800" dirty="0">
                        <a:solidFill>
                          <a:schemeClr val="tx1"/>
                        </a:solidFill>
                        <a:latin typeface="HGPｺﾞｼｯｸE" pitchFamily="50" charset="-128"/>
                        <a:ea typeface="HGPｺﾞｼｯｸE" pitchFamily="50" charset="-128"/>
                      </a:endParaRPr>
                    </a:p>
                  </a:txBody>
                  <a:tcPr>
                    <a:solidFill>
                      <a:schemeClr val="bg1">
                        <a:lumMod val="95000"/>
                      </a:schemeClr>
                    </a:solidFill>
                  </a:tcPr>
                </a:tc>
                <a:tc>
                  <a:txBody>
                    <a:bodyPr/>
                    <a:lstStyle/>
                    <a:p>
                      <a:r>
                        <a:rPr kumimoji="1" lang="ja-JP" altLang="en-US" sz="1600" b="0" dirty="0" smtClean="0">
                          <a:solidFill>
                            <a:schemeClr val="tx1"/>
                          </a:solidFill>
                          <a:latin typeface="+mj-ea"/>
                          <a:ea typeface="+mj-ea"/>
                        </a:rPr>
                        <a:t>・アクションプラン案</a:t>
                      </a:r>
                    </a:p>
                    <a:p>
                      <a:r>
                        <a:rPr kumimoji="1" lang="ja-JP" altLang="en-US" sz="1600" b="0" dirty="0" smtClean="0">
                          <a:solidFill>
                            <a:schemeClr val="tx1"/>
                          </a:solidFill>
                          <a:latin typeface="+mj-ea"/>
                          <a:ea typeface="+mj-ea"/>
                        </a:rPr>
                        <a:t>（高血圧対策・たばこ対策）</a:t>
                      </a:r>
                    </a:p>
                    <a:p>
                      <a:r>
                        <a:rPr kumimoji="1" lang="ja-JP" altLang="en-US" sz="1600" b="0" dirty="0" smtClean="0">
                          <a:solidFill>
                            <a:schemeClr val="tx1"/>
                          </a:solidFill>
                          <a:latin typeface="+mj-ea"/>
                          <a:ea typeface="+mj-ea"/>
                        </a:rPr>
                        <a:t>・健康指標データ案　等</a:t>
                      </a:r>
                      <a:endParaRPr kumimoji="1" lang="en-US" altLang="ja-JP" sz="1600" b="0" dirty="0" smtClean="0">
                        <a:solidFill>
                          <a:schemeClr val="tx1"/>
                        </a:solidFill>
                        <a:latin typeface="+mj-ea"/>
                        <a:ea typeface="+mj-ea"/>
                      </a:endParaRPr>
                    </a:p>
                  </a:txBody>
                  <a:tcPr>
                    <a:solidFill>
                      <a:schemeClr val="bg1">
                        <a:lumMod val="95000"/>
                      </a:schemeClr>
                    </a:solidFill>
                  </a:tcPr>
                </a:tc>
                <a:tc>
                  <a:txBody>
                    <a:bodyPr/>
                    <a:lstStyle/>
                    <a:p>
                      <a:endParaRPr kumimoji="1" lang="ja-JP" altLang="en-US" sz="1600" b="0" dirty="0">
                        <a:solidFill>
                          <a:schemeClr val="tx1"/>
                        </a:solidFill>
                        <a:latin typeface="+mj-ea"/>
                        <a:ea typeface="+mj-ea"/>
                      </a:endParaRPr>
                    </a:p>
                  </a:txBody>
                  <a:tcPr>
                    <a:solidFill>
                      <a:schemeClr val="bg1">
                        <a:lumMod val="95000"/>
                      </a:schemeClr>
                    </a:solidFill>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j-ea"/>
                          <a:ea typeface="+mj-ea"/>
                        </a:rPr>
                        <a:t>・アクションプラン案　等</a:t>
                      </a:r>
                    </a:p>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j-ea"/>
                          <a:ea typeface="+mj-ea"/>
                        </a:rPr>
                        <a:t>（分野別取組）　</a:t>
                      </a:r>
                      <a:endParaRPr kumimoji="1" lang="en-US" altLang="ja-JP" sz="1600" b="0" dirty="0" smtClean="0">
                        <a:solidFill>
                          <a:schemeClr val="tx1"/>
                        </a:solidFill>
                        <a:latin typeface="+mj-ea"/>
                        <a:ea typeface="+mj-ea"/>
                      </a:endParaRPr>
                    </a:p>
                  </a:txBody>
                  <a:tcPr>
                    <a:solidFill>
                      <a:schemeClr val="bg1">
                        <a:lumMod val="95000"/>
                      </a:schemeClr>
                    </a:solidFill>
                  </a:tcPr>
                </a:tc>
                <a:tc>
                  <a:txBody>
                    <a:bodyPr/>
                    <a:lstStyle/>
                    <a:p>
                      <a:endParaRPr kumimoji="1" lang="en-US" altLang="ja-JP" sz="1600" dirty="0" smtClean="0">
                        <a:latin typeface="+mj-ea"/>
                        <a:ea typeface="+mj-ea"/>
                      </a:endParaRPr>
                    </a:p>
                  </a:txBody>
                  <a:tcPr>
                    <a:solidFill>
                      <a:schemeClr val="bg1">
                        <a:lumMod val="95000"/>
                      </a:schemeClr>
                    </a:solidFill>
                  </a:tcPr>
                </a:tc>
                <a:tc>
                  <a:txBody>
                    <a:bodyPr/>
                    <a:lstStyle/>
                    <a:p>
                      <a:pPr algn="l" fontAlgn="ctr"/>
                      <a:r>
                        <a:rPr lang="ja-JP" altLang="en-US" sz="1600" b="0" i="0" u="none" strike="noStrike" dirty="0">
                          <a:effectLst/>
                          <a:latin typeface="HGSｺﾞｼｯｸE"/>
                        </a:rPr>
                        <a:t>部会長より報告</a:t>
                      </a:r>
                    </a:p>
                  </a:txBody>
                  <a:tcPr marL="9525" marR="9525" marT="9525" marB="0" anchor="ctr">
                    <a:solidFill>
                      <a:schemeClr val="bg1">
                        <a:lumMod val="95000"/>
                      </a:schemeClr>
                    </a:solidFill>
                  </a:tcPr>
                </a:tc>
              </a:tr>
              <a:tr h="1505515">
                <a:tc>
                  <a:txBody>
                    <a:bodyPr/>
                    <a:lstStyle/>
                    <a:p>
                      <a:pPr lvl="0"/>
                      <a:r>
                        <a:rPr kumimoji="1" lang="ja-JP" altLang="en-US" sz="1800" dirty="0" smtClean="0">
                          <a:solidFill>
                            <a:schemeClr val="tx1"/>
                          </a:solidFill>
                          <a:latin typeface="HGPｺﾞｼｯｸE" pitchFamily="50" charset="-128"/>
                          <a:ea typeface="HGPｺﾞｼｯｸE" pitchFamily="50" charset="-128"/>
                        </a:rPr>
                        <a:t>予防対策検討部会</a:t>
                      </a:r>
                    </a:p>
                    <a:p>
                      <a:pPr lvl="0"/>
                      <a:r>
                        <a:rPr kumimoji="1" lang="ja-JP" altLang="en-US" sz="1800" dirty="0" smtClean="0">
                          <a:solidFill>
                            <a:schemeClr val="tx1"/>
                          </a:solidFill>
                          <a:latin typeface="HGPｺﾞｼｯｸE" pitchFamily="50" charset="-128"/>
                          <a:ea typeface="HGPｺﾞｼｯｸE" pitchFamily="50" charset="-128"/>
                        </a:rPr>
                        <a:t>主な議題（仮）</a:t>
                      </a:r>
                      <a:endParaRPr kumimoji="1" lang="en-US" altLang="ja-JP" sz="1800" dirty="0" smtClean="0">
                        <a:solidFill>
                          <a:schemeClr val="tx1"/>
                        </a:solidFill>
                        <a:latin typeface="HGPｺﾞｼｯｸE" pitchFamily="50" charset="-128"/>
                        <a:ea typeface="HGPｺﾞｼｯｸE" pitchFamily="50" charset="-128"/>
                      </a:endParaRPr>
                    </a:p>
                  </a:txBody>
                  <a:tcPr>
                    <a:solidFill>
                      <a:schemeClr val="bg1">
                        <a:lumMod val="95000"/>
                      </a:schemeClr>
                    </a:solidFill>
                  </a:tcPr>
                </a:tc>
                <a:tc>
                  <a:txBody>
                    <a:bodyPr/>
                    <a:lstStyle/>
                    <a:p>
                      <a:endParaRPr kumimoji="1" lang="ja-JP" altLang="en-US" sz="1600" b="0" dirty="0" smtClean="0">
                        <a:solidFill>
                          <a:schemeClr val="tx1"/>
                        </a:solidFill>
                        <a:latin typeface="+mj-ea"/>
                        <a:ea typeface="+mj-ea"/>
                      </a:endParaRPr>
                    </a:p>
                    <a:p>
                      <a:r>
                        <a:rPr kumimoji="1" lang="ja-JP" altLang="en-US" sz="1600" b="0" dirty="0" smtClean="0">
                          <a:solidFill>
                            <a:schemeClr val="tx1"/>
                          </a:solidFill>
                          <a:latin typeface="+mj-ea"/>
                          <a:ea typeface="+mj-ea"/>
                        </a:rPr>
                        <a:t>・食事・栄養</a:t>
                      </a:r>
                    </a:p>
                    <a:p>
                      <a:r>
                        <a:rPr kumimoji="1" lang="ja-JP" altLang="en-US" sz="1600" b="0" dirty="0" smtClean="0">
                          <a:solidFill>
                            <a:schemeClr val="tx1"/>
                          </a:solidFill>
                          <a:latin typeface="+mj-ea"/>
                          <a:ea typeface="+mj-ea"/>
                        </a:rPr>
                        <a:t>・たばこ</a:t>
                      </a:r>
                    </a:p>
                    <a:p>
                      <a:r>
                        <a:rPr kumimoji="1" lang="ja-JP" altLang="en-US" sz="1600" b="0" dirty="0" smtClean="0">
                          <a:solidFill>
                            <a:schemeClr val="tx1"/>
                          </a:solidFill>
                          <a:latin typeface="+mj-ea"/>
                          <a:ea typeface="+mj-ea"/>
                        </a:rPr>
                        <a:t>・</a:t>
                      </a:r>
                      <a:r>
                        <a:rPr kumimoji="1" lang="en-US" altLang="ja-JP" sz="1600" b="0" dirty="0" smtClean="0">
                          <a:solidFill>
                            <a:schemeClr val="tx1"/>
                          </a:solidFill>
                          <a:latin typeface="+mj-ea"/>
                          <a:ea typeface="+mj-ea"/>
                        </a:rPr>
                        <a:t>HP</a:t>
                      </a:r>
                      <a:r>
                        <a:rPr kumimoji="1" lang="ja-JP" altLang="en-US" sz="1600" b="0" dirty="0" smtClean="0">
                          <a:solidFill>
                            <a:schemeClr val="tx1"/>
                          </a:solidFill>
                          <a:latin typeface="+mj-ea"/>
                          <a:ea typeface="+mj-ea"/>
                        </a:rPr>
                        <a:t>の活用</a:t>
                      </a:r>
                    </a:p>
                    <a:p>
                      <a:r>
                        <a:rPr kumimoji="1" lang="ja-JP" altLang="en-US" sz="1600" b="0" dirty="0" smtClean="0">
                          <a:solidFill>
                            <a:schemeClr val="tx1"/>
                          </a:solidFill>
                          <a:latin typeface="+mj-ea"/>
                          <a:ea typeface="+mj-ea"/>
                        </a:rPr>
                        <a:t>・各団体の活動報告　等</a:t>
                      </a:r>
                    </a:p>
                  </a:txBody>
                  <a:tcPr>
                    <a:solidFill>
                      <a:schemeClr val="bg1">
                        <a:lumMod val="95000"/>
                      </a:schemeClr>
                    </a:solidFill>
                  </a:tcPr>
                </a:tc>
                <a:tc>
                  <a:txBody>
                    <a:bodyPr/>
                    <a:lstStyle/>
                    <a:p>
                      <a:endParaRPr kumimoji="1" lang="ja-JP" altLang="en-US" sz="1600" b="0" dirty="0">
                        <a:solidFill>
                          <a:schemeClr val="tx1"/>
                        </a:solidFill>
                        <a:latin typeface="+mj-ea"/>
                        <a:ea typeface="+mj-ea"/>
                      </a:endParaRPr>
                    </a:p>
                  </a:txBody>
                  <a:tcPr>
                    <a:solidFill>
                      <a:schemeClr val="bg1">
                        <a:lumMod val="95000"/>
                      </a:schemeClr>
                    </a:solidFill>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endParaRPr kumimoji="1" lang="en-US" altLang="ja-JP" sz="1600" b="0" dirty="0" smtClean="0">
                        <a:solidFill>
                          <a:schemeClr val="tx1"/>
                        </a:solidFill>
                        <a:latin typeface="+mj-ea"/>
                        <a:ea typeface="+mj-ea"/>
                      </a:endParaRPr>
                    </a:p>
                  </a:txBody>
                  <a:tcPr>
                    <a:solidFill>
                      <a:schemeClr val="bg1">
                        <a:lumMod val="95000"/>
                      </a:schemeClr>
                    </a:solidFill>
                  </a:tcPr>
                </a:tc>
                <a:tc>
                  <a:txBody>
                    <a:bodyPr/>
                    <a:lstStyle/>
                    <a:p>
                      <a:r>
                        <a:rPr kumimoji="1" lang="ja-JP" altLang="en-US" sz="1600" dirty="0" smtClean="0">
                          <a:latin typeface="+mj-ea"/>
                          <a:ea typeface="+mj-ea"/>
                        </a:rPr>
                        <a:t>・アルコール</a:t>
                      </a:r>
                    </a:p>
                    <a:p>
                      <a:r>
                        <a:rPr kumimoji="1" lang="ja-JP" altLang="en-US" sz="1600" dirty="0" smtClean="0">
                          <a:latin typeface="+mj-ea"/>
                          <a:ea typeface="+mj-ea"/>
                        </a:rPr>
                        <a:t>・休養と睡眠（こころの健康）</a:t>
                      </a:r>
                    </a:p>
                    <a:p>
                      <a:r>
                        <a:rPr kumimoji="1" lang="ja-JP" altLang="en-US" sz="1600" dirty="0" smtClean="0">
                          <a:latin typeface="+mj-ea"/>
                          <a:ea typeface="+mj-ea"/>
                        </a:rPr>
                        <a:t>・歯と口の健康</a:t>
                      </a:r>
                    </a:p>
                    <a:p>
                      <a:r>
                        <a:rPr kumimoji="1" lang="ja-JP" altLang="en-US" sz="1600" dirty="0" smtClean="0">
                          <a:latin typeface="+mj-ea"/>
                          <a:ea typeface="+mj-ea"/>
                        </a:rPr>
                        <a:t>・身体活動・運動　等</a:t>
                      </a:r>
                      <a:endParaRPr kumimoji="1" lang="en-US" altLang="ja-JP" sz="1600" dirty="0" smtClean="0">
                        <a:latin typeface="+mj-ea"/>
                        <a:ea typeface="+mj-ea"/>
                      </a:endParaRPr>
                    </a:p>
                  </a:txBody>
                  <a:tcPr>
                    <a:solidFill>
                      <a:schemeClr val="bg1">
                        <a:lumMod val="95000"/>
                      </a:schemeClr>
                    </a:solidFill>
                  </a:tcPr>
                </a:tc>
                <a:tc>
                  <a:txBody>
                    <a:bodyPr/>
                    <a:lstStyle/>
                    <a:p>
                      <a:pPr algn="l" fontAlgn="ctr"/>
                      <a:r>
                        <a:rPr lang="ja-JP" altLang="en-US" sz="1600" b="0" i="0" u="none" strike="noStrike" dirty="0">
                          <a:effectLst/>
                          <a:latin typeface="HGSｺﾞｼｯｸE"/>
                        </a:rPr>
                        <a:t>部会長より報告</a:t>
                      </a:r>
                    </a:p>
                  </a:txBody>
                  <a:tcPr marL="9525" marR="9525" marT="9525" marB="0" anchor="ctr">
                    <a:solidFill>
                      <a:schemeClr val="bg1">
                        <a:lumMod val="95000"/>
                      </a:schemeClr>
                    </a:solidFill>
                  </a:tcPr>
                </a:tc>
              </a:tr>
            </a:tbl>
          </a:graphicData>
        </a:graphic>
      </p:graphicFrame>
      <p:sp>
        <p:nvSpPr>
          <p:cNvPr id="8" name="タイトル 7"/>
          <p:cNvSpPr>
            <a:spLocks noGrp="1"/>
          </p:cNvSpPr>
          <p:nvPr>
            <p:ph type="title"/>
          </p:nvPr>
        </p:nvSpPr>
        <p:spPr>
          <a:xfrm>
            <a:off x="190110" y="365085"/>
            <a:ext cx="11521440" cy="1600200"/>
          </a:xfrm>
        </p:spPr>
        <p:txBody>
          <a:bodyPr>
            <a:noAutofit/>
          </a:bodyPr>
          <a:lstStyle/>
          <a:p>
            <a:pPr algn="l"/>
            <a:r>
              <a:rPr lang="ja-JP" altLang="en-US" sz="2800" b="1" dirty="0" smtClean="0">
                <a:latin typeface="HGSｺﾞｼｯｸE" pitchFamily="50" charset="-128"/>
                <a:ea typeface="HGSｺﾞｼｯｸE" pitchFamily="50" charset="-128"/>
              </a:rPr>
              <a:t>　　　　　　　　　　　　今後の主なスケジュール</a:t>
            </a:r>
            <a:r>
              <a:rPr lang="en-US" altLang="ja-JP" sz="2800" b="1" dirty="0" smtClean="0">
                <a:latin typeface="HGSｺﾞｼｯｸE" pitchFamily="50" charset="-128"/>
                <a:ea typeface="HGSｺﾞｼｯｸE" pitchFamily="50" charset="-128"/>
              </a:rPr>
              <a:t/>
            </a:r>
            <a:br>
              <a:rPr lang="en-US" altLang="ja-JP" sz="2800" b="1" dirty="0" smtClean="0">
                <a:latin typeface="HGSｺﾞｼｯｸE" pitchFamily="50" charset="-128"/>
                <a:ea typeface="HGSｺﾞｼｯｸE" pitchFamily="50" charset="-128"/>
              </a:rPr>
            </a:br>
            <a:r>
              <a:rPr lang="en-US" altLang="ja-JP" sz="2400" b="1" dirty="0" smtClean="0">
                <a:solidFill>
                  <a:srgbClr val="0000FF"/>
                </a:solidFill>
                <a:latin typeface="HGSｺﾞｼｯｸE" pitchFamily="50" charset="-128"/>
                <a:ea typeface="HGSｺﾞｼｯｸE" pitchFamily="50" charset="-128"/>
              </a:rPr>
              <a:t/>
            </a:r>
            <a:br>
              <a:rPr lang="en-US" altLang="ja-JP" sz="2400" b="1" dirty="0" smtClean="0">
                <a:solidFill>
                  <a:srgbClr val="0000FF"/>
                </a:solidFill>
                <a:latin typeface="HGSｺﾞｼｯｸE" pitchFamily="50" charset="-128"/>
                <a:ea typeface="HGSｺﾞｼｯｸE" pitchFamily="50" charset="-128"/>
              </a:rPr>
            </a:br>
            <a:r>
              <a:rPr lang="ja-JP" altLang="en-US" sz="2400" b="1" dirty="0" smtClean="0">
                <a:solidFill>
                  <a:srgbClr val="0000FF"/>
                </a:solidFill>
                <a:latin typeface="HGSｺﾞｼｯｸE" pitchFamily="50" charset="-128"/>
                <a:ea typeface="HGSｺﾞｼｯｸE" pitchFamily="50" charset="-128"/>
              </a:rPr>
              <a:t>平成</a:t>
            </a:r>
            <a:r>
              <a:rPr lang="en-US" altLang="ja-JP" sz="2400" b="1" dirty="0" smtClean="0">
                <a:solidFill>
                  <a:srgbClr val="0000FF"/>
                </a:solidFill>
                <a:latin typeface="HGSｺﾞｼｯｸE" pitchFamily="50" charset="-128"/>
                <a:ea typeface="HGSｺﾞｼｯｸE" pitchFamily="50" charset="-128"/>
              </a:rPr>
              <a:t>25</a:t>
            </a:r>
            <a:r>
              <a:rPr lang="ja-JP" altLang="en-US" sz="2400" b="1" dirty="0" smtClean="0">
                <a:solidFill>
                  <a:srgbClr val="0000FF"/>
                </a:solidFill>
                <a:latin typeface="HGSｺﾞｼｯｸE" pitchFamily="50" charset="-128"/>
                <a:ea typeface="HGSｺﾞｼｯｸE" pitchFamily="50" charset="-128"/>
              </a:rPr>
              <a:t>年度 　各会議における主な検討事項（案）</a:t>
            </a:r>
            <a:r>
              <a:rPr lang="en-US" altLang="ja-JP" sz="2400" b="1" dirty="0" smtClean="0">
                <a:solidFill>
                  <a:srgbClr val="0000FF"/>
                </a:solidFill>
                <a:latin typeface="HGSｺﾞｼｯｸE" pitchFamily="50" charset="-128"/>
                <a:ea typeface="HGSｺﾞｼｯｸE" pitchFamily="50" charset="-128"/>
              </a:rPr>
              <a:t/>
            </a:r>
            <a:br>
              <a:rPr lang="en-US" altLang="ja-JP" sz="2400" b="1" dirty="0" smtClean="0">
                <a:solidFill>
                  <a:srgbClr val="0000FF"/>
                </a:solidFill>
                <a:latin typeface="HGSｺﾞｼｯｸE" pitchFamily="50" charset="-128"/>
                <a:ea typeface="HGSｺﾞｼｯｸE" pitchFamily="50" charset="-128"/>
              </a:rPr>
            </a:br>
            <a:endParaRPr kumimoji="1" lang="ja-JP" altLang="en-US" sz="2400" b="1" dirty="0">
              <a:solidFill>
                <a:srgbClr val="0000FF"/>
              </a:solidFill>
              <a:latin typeface="HGSｺﾞｼｯｸE" pitchFamily="50" charset="-128"/>
              <a:ea typeface="HGSｺﾞｼｯｸE" pitchFamily="50" charset="-128"/>
            </a:endParaRPr>
          </a:p>
        </p:txBody>
      </p:sp>
      <p:sp>
        <p:nvSpPr>
          <p:cNvPr id="27" name="タイトル 7"/>
          <p:cNvSpPr txBox="1">
            <a:spLocks/>
          </p:cNvSpPr>
          <p:nvPr/>
        </p:nvSpPr>
        <p:spPr>
          <a:xfrm>
            <a:off x="280120" y="6060740"/>
            <a:ext cx="12151350" cy="180020"/>
          </a:xfrm>
          <a:prstGeom prst="rect">
            <a:avLst/>
          </a:prstGeom>
        </p:spPr>
        <p:txBody>
          <a:bodyPr vert="horz" lIns="128005" tIns="64002" rIns="128005" bIns="64002" rtlCol="0" anchor="ctr">
            <a:noAutofit/>
          </a:bodyPr>
          <a:lstStyle>
            <a:lvl1pPr algn="ctr" defTabSz="1280047" rtl="0" eaLnBrk="1" latinLnBrk="0" hangingPunct="1">
              <a:spcBef>
                <a:spcPct val="0"/>
              </a:spcBef>
              <a:buNone/>
              <a:defRPr kumimoji="1" sz="6200" kern="1200">
                <a:solidFill>
                  <a:schemeClr val="tx1"/>
                </a:solidFill>
                <a:latin typeface="+mj-lt"/>
                <a:ea typeface="+mj-ea"/>
                <a:cs typeface="+mj-cs"/>
              </a:defRPr>
            </a:lvl1pPr>
          </a:lstStyle>
          <a:p>
            <a:pPr algn="l"/>
            <a:endParaRPr lang="en-US" altLang="ja-JP" sz="2400" b="1" dirty="0" smtClean="0">
              <a:solidFill>
                <a:srgbClr val="0000FF"/>
              </a:solidFill>
              <a:latin typeface="HGSｺﾞｼｯｸE" pitchFamily="50" charset="-128"/>
              <a:ea typeface="HGSｺﾞｼｯｸE" pitchFamily="50" charset="-128"/>
            </a:endParaRPr>
          </a:p>
          <a:p>
            <a:pPr algn="l"/>
            <a:endParaRPr lang="en-US" altLang="ja-JP" sz="2400" b="1" dirty="0">
              <a:solidFill>
                <a:srgbClr val="0000FF"/>
              </a:solidFill>
              <a:latin typeface="HGSｺﾞｼｯｸE" pitchFamily="50" charset="-128"/>
              <a:ea typeface="HGSｺﾞｼｯｸE" pitchFamily="50" charset="-128"/>
            </a:endParaRPr>
          </a:p>
          <a:p>
            <a:pPr algn="l"/>
            <a:r>
              <a:rPr lang="ja-JP" altLang="en-US" sz="2400" b="1" dirty="0" smtClean="0">
                <a:solidFill>
                  <a:srgbClr val="0000FF"/>
                </a:solidFill>
                <a:latin typeface="HGSｺﾞｼｯｸE" pitchFamily="50" charset="-128"/>
                <a:ea typeface="HGSｺﾞｼｯｸE" pitchFamily="50" charset="-128"/>
              </a:rPr>
              <a:t>第</a:t>
            </a:r>
            <a:r>
              <a:rPr lang="en-US" altLang="ja-JP" sz="2400" b="1" dirty="0" smtClean="0">
                <a:solidFill>
                  <a:srgbClr val="0000FF"/>
                </a:solidFill>
                <a:latin typeface="HGSｺﾞｼｯｸE" pitchFamily="50" charset="-128"/>
                <a:ea typeface="HGSｺﾞｼｯｸE" pitchFamily="50" charset="-128"/>
              </a:rPr>
              <a:t>2</a:t>
            </a:r>
            <a:r>
              <a:rPr lang="ja-JP" altLang="en-US" sz="2400" b="1" dirty="0" smtClean="0">
                <a:solidFill>
                  <a:srgbClr val="0000FF"/>
                </a:solidFill>
                <a:latin typeface="HGSｺﾞｼｯｸE" pitchFamily="50" charset="-128"/>
                <a:ea typeface="HGSｺﾞｼｯｸE" pitchFamily="50" charset="-128"/>
              </a:rPr>
              <a:t>次大阪府健康増進計画に関する５カ年のスケジュールの概要（案）</a:t>
            </a:r>
            <a:endParaRPr lang="en-US" altLang="ja-JP" sz="2400" b="1" dirty="0" smtClean="0">
              <a:solidFill>
                <a:srgbClr val="0000FF"/>
              </a:solidFill>
              <a:latin typeface="HGSｺﾞｼｯｸE" pitchFamily="50" charset="-128"/>
              <a:ea typeface="HGSｺﾞｼｯｸE" pitchFamily="50" charset="-128"/>
            </a:endParaRPr>
          </a:p>
          <a:p>
            <a:pPr algn="l"/>
            <a:r>
              <a:rPr lang="en-US" altLang="ja-JP" sz="2000" dirty="0">
                <a:latin typeface="HGSｺﾞｼｯｸE" pitchFamily="50" charset="-128"/>
                <a:ea typeface="HGSｺﾞｼｯｸE" pitchFamily="50" charset="-128"/>
              </a:rPr>
              <a:t>※</a:t>
            </a:r>
            <a:r>
              <a:rPr lang="ja-JP" altLang="en-US" sz="2000" dirty="0">
                <a:latin typeface="HGSｺﾞｼｯｸE" pitchFamily="50" charset="-128"/>
                <a:ea typeface="HGSｺﾞｼｯｸE" pitchFamily="50" charset="-128"/>
              </a:rPr>
              <a:t>第３次計画以降は、最終評価を４年目に</a:t>
            </a:r>
            <a:r>
              <a:rPr lang="ja-JP" altLang="en-US" sz="2000" dirty="0" smtClean="0">
                <a:latin typeface="HGSｺﾞｼｯｸE" pitchFamily="50" charset="-128"/>
                <a:ea typeface="HGSｺﾞｼｯｸE" pitchFamily="50" charset="-128"/>
              </a:rPr>
              <a:t>実施し、その結果をもって計画最終年に次期計画を策定する。</a:t>
            </a:r>
            <a:endParaRPr lang="en-US" altLang="ja-JP" sz="2000" dirty="0">
              <a:latin typeface="HGSｺﾞｼｯｸE" pitchFamily="50" charset="-128"/>
              <a:ea typeface="HGSｺﾞｼｯｸE" pitchFamily="50" charset="-128"/>
            </a:endParaRPr>
          </a:p>
          <a:p>
            <a:pPr algn="l"/>
            <a:endParaRPr lang="ja-JP" altLang="en-US" sz="2400" b="1" dirty="0">
              <a:solidFill>
                <a:srgbClr val="0000FF"/>
              </a:solidFill>
              <a:latin typeface="HGSｺﾞｼｯｸE" pitchFamily="50" charset="-128"/>
              <a:ea typeface="HGSｺﾞｼｯｸE" pitchFamily="50" charset="-128"/>
            </a:endParaRPr>
          </a:p>
        </p:txBody>
      </p:sp>
    </p:spTree>
    <p:extLst>
      <p:ext uri="{BB962C8B-B14F-4D97-AF65-F5344CB8AC3E}">
        <p14:creationId xmlns:p14="http://schemas.microsoft.com/office/powerpoint/2010/main" val="2352393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4"/>
            <a:ext cx="11521440" cy="680692"/>
          </a:xfrm>
        </p:spPr>
        <p:txBody>
          <a:bodyPr>
            <a:noAutofit/>
          </a:bodyPr>
          <a:lstStyle/>
          <a:p>
            <a:r>
              <a:rPr lang="ja-JP" altLang="en-US" sz="2800" b="1" dirty="0" smtClean="0">
                <a:latin typeface="HGSｺﾞｼｯｸE" pitchFamily="50" charset="-128"/>
                <a:ea typeface="HGSｺﾞｼｯｸE" pitchFamily="50" charset="-128"/>
              </a:rPr>
              <a:t>高血圧</a:t>
            </a:r>
            <a:r>
              <a:rPr kumimoji="1" lang="ja-JP" altLang="en-US" sz="2800" b="1" dirty="0" smtClean="0">
                <a:latin typeface="HGSｺﾞｼｯｸE" pitchFamily="50" charset="-128"/>
                <a:ea typeface="HGSｺﾞｼｯｸE" pitchFamily="50" charset="-128"/>
              </a:rPr>
              <a:t>対策</a:t>
            </a:r>
            <a:r>
              <a:rPr kumimoji="1" lang="en-US" altLang="ja-JP" sz="2800" b="1" dirty="0" smtClean="0">
                <a:latin typeface="HGSｺﾞｼｯｸE" pitchFamily="50" charset="-128"/>
                <a:ea typeface="HGSｺﾞｼｯｸE" pitchFamily="50" charset="-128"/>
              </a:rPr>
              <a:t/>
            </a:r>
            <a:br>
              <a:rPr kumimoji="1" lang="en-US" altLang="ja-JP" sz="2800" b="1" dirty="0" smtClean="0">
                <a:latin typeface="HGSｺﾞｼｯｸE" pitchFamily="50" charset="-128"/>
                <a:ea typeface="HGSｺﾞｼｯｸE" pitchFamily="50" charset="-128"/>
              </a:rPr>
            </a:br>
            <a:r>
              <a:rPr lang="ja-JP" altLang="en-US" sz="2800" b="1" dirty="0">
                <a:latin typeface="HGSｺﾞｼｯｸE" pitchFamily="50" charset="-128"/>
                <a:ea typeface="HGSｺﾞｼｯｸE" pitchFamily="50" charset="-128"/>
              </a:rPr>
              <a:t>第２次大阪府健康増進計画</a:t>
            </a:r>
            <a:r>
              <a:rPr lang="ja-JP" altLang="en-US" sz="2800" b="1" dirty="0" smtClean="0">
                <a:latin typeface="HGSｺﾞｼｯｸE" pitchFamily="50" charset="-128"/>
                <a:ea typeface="HGSｺﾞｼｯｸE" pitchFamily="50" charset="-128"/>
              </a:rPr>
              <a:t>目標</a:t>
            </a:r>
            <a:endParaRPr kumimoji="1" lang="ja-JP" altLang="en-US" sz="2800" b="1" dirty="0">
              <a:latin typeface="HGSｺﾞｼｯｸE" pitchFamily="50" charset="-128"/>
              <a:ea typeface="HGSｺﾞｼｯｸE"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732470679"/>
              </p:ext>
            </p:extLst>
          </p:nvPr>
        </p:nvGraphicFramePr>
        <p:xfrm>
          <a:off x="370131" y="1973189"/>
          <a:ext cx="12170136" cy="2011680"/>
        </p:xfrm>
        <a:graphic>
          <a:graphicData uri="http://schemas.openxmlformats.org/drawingml/2006/table">
            <a:tbl>
              <a:tblPr firstRow="1" bandRow="1">
                <a:tableStyleId>{7DF18680-E054-41AD-8BC1-D1AEF772440D}</a:tableStyleId>
              </a:tblPr>
              <a:tblGrid>
                <a:gridCol w="7020779"/>
                <a:gridCol w="2520280"/>
                <a:gridCol w="2629077"/>
              </a:tblGrid>
              <a:tr h="320093">
                <a:tc>
                  <a:txBody>
                    <a:bodyPr/>
                    <a:lstStyle/>
                    <a:p>
                      <a:pPr algn="ctr"/>
                      <a:r>
                        <a:rPr kumimoji="1" lang="ja-JP" altLang="en-US" sz="1800" dirty="0" smtClean="0">
                          <a:latin typeface="HGSｺﾞｼｯｸE" pitchFamily="50" charset="-128"/>
                          <a:ea typeface="HGSｺﾞｼｯｸE" pitchFamily="50" charset="-128"/>
                        </a:rPr>
                        <a:t>目標項目</a:t>
                      </a:r>
                      <a:endParaRPr kumimoji="1" lang="ja-JP" altLang="en-US" sz="1800" dirty="0">
                        <a:latin typeface="HGSｺﾞｼｯｸE" pitchFamily="50" charset="-128"/>
                        <a:ea typeface="HGSｺﾞｼｯｸE" pitchFamily="50" charset="-128"/>
                      </a:endParaRPr>
                    </a:p>
                  </a:txBody>
                  <a:tcPr/>
                </a:tc>
                <a:tc>
                  <a:txBody>
                    <a:bodyPr/>
                    <a:lstStyle/>
                    <a:p>
                      <a:pPr algn="ctr"/>
                      <a:r>
                        <a:rPr kumimoji="1" lang="ja-JP" altLang="en-US" sz="1800" dirty="0" smtClean="0">
                          <a:latin typeface="HGSｺﾞｼｯｸE" pitchFamily="50" charset="-128"/>
                          <a:ea typeface="HGSｺﾞｼｯｸE" pitchFamily="50" charset="-128"/>
                        </a:rPr>
                        <a:t>現状</a:t>
                      </a:r>
                      <a:endParaRPr kumimoji="1" lang="ja-JP" altLang="en-US" sz="1800" dirty="0">
                        <a:latin typeface="HGSｺﾞｼｯｸE" pitchFamily="50" charset="-128"/>
                        <a:ea typeface="HGSｺﾞｼｯｸE" pitchFamily="50" charset="-128"/>
                      </a:endParaRPr>
                    </a:p>
                  </a:txBody>
                  <a:tcPr/>
                </a:tc>
                <a:tc>
                  <a:txBody>
                    <a:bodyPr/>
                    <a:lstStyle/>
                    <a:p>
                      <a:pPr algn="ctr"/>
                      <a:r>
                        <a:rPr kumimoji="1" lang="ja-JP" altLang="en-US" sz="1800" dirty="0" smtClean="0">
                          <a:latin typeface="HGSｺﾞｼｯｸE" pitchFamily="50" charset="-128"/>
                          <a:ea typeface="HGSｺﾞｼｯｸE" pitchFamily="50" charset="-128"/>
                        </a:rPr>
                        <a:t>目標</a:t>
                      </a:r>
                      <a:r>
                        <a:rPr kumimoji="1" lang="en-US" altLang="ja-JP" sz="1800" dirty="0" smtClean="0">
                          <a:latin typeface="HGSｺﾞｼｯｸE" pitchFamily="50" charset="-128"/>
                          <a:ea typeface="HGSｺﾞｼｯｸE" pitchFamily="50" charset="-128"/>
                        </a:rPr>
                        <a:t>(</a:t>
                      </a:r>
                      <a:r>
                        <a:rPr kumimoji="1" lang="ja-JP" altLang="en-US" sz="1800" dirty="0" smtClean="0">
                          <a:latin typeface="HGSｺﾞｼｯｸE" pitchFamily="50" charset="-128"/>
                          <a:ea typeface="HGSｺﾞｼｯｸE" pitchFamily="50" charset="-128"/>
                        </a:rPr>
                        <a:t>Ｈ</a:t>
                      </a:r>
                      <a:r>
                        <a:rPr kumimoji="1" lang="en-US" altLang="ja-JP" sz="1800" dirty="0" smtClean="0">
                          <a:latin typeface="HGSｺﾞｼｯｸE" pitchFamily="50" charset="-128"/>
                          <a:ea typeface="HGSｺﾞｼｯｸE" pitchFamily="50" charset="-128"/>
                        </a:rPr>
                        <a:t>29</a:t>
                      </a:r>
                      <a:r>
                        <a:rPr kumimoji="1" lang="ja-JP" altLang="en-US" sz="1800" dirty="0" smtClean="0">
                          <a:latin typeface="HGSｺﾞｼｯｸE" pitchFamily="50" charset="-128"/>
                          <a:ea typeface="HGSｺﾞｼｯｸE" pitchFamily="50" charset="-128"/>
                        </a:rPr>
                        <a:t>年度）</a:t>
                      </a:r>
                      <a:endParaRPr kumimoji="1" lang="ja-JP" altLang="en-US" sz="1800" dirty="0">
                        <a:latin typeface="HGSｺﾞｼｯｸE" pitchFamily="50" charset="-128"/>
                        <a:ea typeface="HGSｺﾞｼｯｸE" pitchFamily="50" charset="-128"/>
                      </a:endParaRPr>
                    </a:p>
                  </a:txBody>
                  <a:tcPr/>
                </a:tc>
              </a:tr>
              <a:tr h="560162">
                <a:tc>
                  <a:txBody>
                    <a:bodyPr/>
                    <a:lstStyle/>
                    <a:p>
                      <a:r>
                        <a:rPr kumimoji="1" lang="ja-JP" altLang="en-US" sz="1800" b="1" dirty="0" smtClean="0">
                          <a:solidFill>
                            <a:srgbClr val="FF0000"/>
                          </a:solidFill>
                          <a:latin typeface="HGSｺﾞｼｯｸE" pitchFamily="50" charset="-128"/>
                          <a:ea typeface="HGSｺﾞｼｯｸE" pitchFamily="50" charset="-128"/>
                        </a:rPr>
                        <a:t>収縮期血圧</a:t>
                      </a:r>
                      <a:r>
                        <a:rPr kumimoji="1" lang="en-US" altLang="ja-JP" sz="1800" b="1" dirty="0" smtClean="0">
                          <a:solidFill>
                            <a:srgbClr val="FF0000"/>
                          </a:solidFill>
                          <a:latin typeface="HGSｺﾞｼｯｸE" pitchFamily="50" charset="-128"/>
                          <a:ea typeface="HGSｺﾞｼｯｸE" pitchFamily="50" charset="-128"/>
                        </a:rPr>
                        <a:t>(</a:t>
                      </a:r>
                      <a:r>
                        <a:rPr kumimoji="1" lang="ja-JP" altLang="en-US" sz="1800" b="1" dirty="0" smtClean="0">
                          <a:solidFill>
                            <a:srgbClr val="FF0000"/>
                          </a:solidFill>
                          <a:latin typeface="HGSｺﾞｼｯｸE" pitchFamily="50" charset="-128"/>
                          <a:ea typeface="HGSｺﾞｼｯｸE" pitchFamily="50" charset="-128"/>
                        </a:rPr>
                        <a:t>平均値）</a:t>
                      </a:r>
                      <a:endParaRPr kumimoji="1" lang="ja-JP" altLang="en-US" sz="18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c>
                  <a:txBody>
                    <a:bodyPr/>
                    <a:lstStyle/>
                    <a:p>
                      <a:pPr marL="0" indent="0" algn="ctr">
                        <a:buNone/>
                      </a:pPr>
                      <a:r>
                        <a:rPr lang="ja-JP" altLang="en-US" sz="1800" b="1" dirty="0" smtClean="0">
                          <a:solidFill>
                            <a:srgbClr val="FF0000"/>
                          </a:solidFill>
                          <a:latin typeface="HGSｺﾞｼｯｸE" pitchFamily="50" charset="-128"/>
                          <a:ea typeface="HGSｺﾞｼｯｸE" pitchFamily="50" charset="-128"/>
                        </a:rPr>
                        <a:t>男性</a:t>
                      </a:r>
                      <a:r>
                        <a:rPr lang="en-US" altLang="ja-JP" sz="1800" b="1" dirty="0" smtClean="0">
                          <a:solidFill>
                            <a:srgbClr val="FF0000"/>
                          </a:solidFill>
                          <a:latin typeface="HGSｺﾞｼｯｸE" pitchFamily="50" charset="-128"/>
                          <a:ea typeface="HGSｺﾞｼｯｸE" pitchFamily="50" charset="-128"/>
                        </a:rPr>
                        <a:t>138.5mmHg</a:t>
                      </a:r>
                      <a:br>
                        <a:rPr lang="en-US" altLang="ja-JP" sz="1800" b="1" dirty="0" smtClean="0">
                          <a:solidFill>
                            <a:srgbClr val="FF0000"/>
                          </a:solidFill>
                          <a:latin typeface="HGSｺﾞｼｯｸE" pitchFamily="50" charset="-128"/>
                          <a:ea typeface="HGSｺﾞｼｯｸE" pitchFamily="50" charset="-128"/>
                        </a:rPr>
                      </a:br>
                      <a:r>
                        <a:rPr lang="ja-JP" altLang="en-US" sz="1800" b="1" dirty="0" smtClean="0">
                          <a:solidFill>
                            <a:srgbClr val="FF0000"/>
                          </a:solidFill>
                          <a:latin typeface="HGSｺﾞｼｯｸE" pitchFamily="50" charset="-128"/>
                          <a:ea typeface="HGSｺﾞｼｯｸE" pitchFamily="50" charset="-128"/>
                        </a:rPr>
                        <a:t>女性</a:t>
                      </a:r>
                      <a:r>
                        <a:rPr lang="en-US" altLang="ja-JP" sz="1800" b="1" dirty="0" smtClean="0">
                          <a:solidFill>
                            <a:srgbClr val="FF0000"/>
                          </a:solidFill>
                          <a:latin typeface="HGSｺﾞｼｯｸE" pitchFamily="50" charset="-128"/>
                          <a:ea typeface="HGSｺﾞｼｯｸE" pitchFamily="50" charset="-128"/>
                        </a:rPr>
                        <a:t>132.7mmHg</a:t>
                      </a:r>
                      <a:r>
                        <a:rPr lang="ja-JP" altLang="en-US" sz="1800" b="1" dirty="0" smtClean="0">
                          <a:solidFill>
                            <a:srgbClr val="FF0000"/>
                          </a:solidFill>
                          <a:latin typeface="HGSｺﾞｼｯｸE" pitchFamily="50" charset="-128"/>
                          <a:ea typeface="HGSｺﾞｼｯｸE" pitchFamily="50" charset="-128"/>
                        </a:rPr>
                        <a:t>　</a:t>
                      </a:r>
                      <a:endParaRPr kumimoji="1" lang="ja-JP" altLang="en-US" sz="18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c>
                  <a:txBody>
                    <a:bodyPr/>
                    <a:lstStyle/>
                    <a:p>
                      <a:pPr algn="ctr"/>
                      <a:r>
                        <a:rPr lang="en-US" altLang="ja-JP" sz="1800" b="1" dirty="0" smtClean="0">
                          <a:solidFill>
                            <a:srgbClr val="FF0000"/>
                          </a:solidFill>
                          <a:latin typeface="HGSｺﾞｼｯｸE" pitchFamily="50" charset="-128"/>
                          <a:ea typeface="HGSｺﾞｼｯｸE" pitchFamily="50" charset="-128"/>
                        </a:rPr>
                        <a:t>2mmHg</a:t>
                      </a:r>
                      <a:r>
                        <a:rPr lang="ja-JP" altLang="en-US" sz="1800" b="1" dirty="0" smtClean="0">
                          <a:solidFill>
                            <a:srgbClr val="FF0000"/>
                          </a:solidFill>
                          <a:latin typeface="HGSｺﾞｼｯｸE" pitchFamily="50" charset="-128"/>
                          <a:ea typeface="HGSｺﾞｼｯｸE" pitchFamily="50" charset="-128"/>
                        </a:rPr>
                        <a:t>減</a:t>
                      </a:r>
                      <a:endParaRPr kumimoji="1" lang="ja-JP" altLang="en-US" sz="18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r>
              <a:tr h="320093">
                <a:tc>
                  <a:txBody>
                    <a:bodyPr/>
                    <a:lstStyle/>
                    <a:p>
                      <a:r>
                        <a:rPr kumimoji="1" lang="ja-JP" altLang="en-US" sz="1800" b="1" dirty="0" smtClean="0">
                          <a:solidFill>
                            <a:srgbClr val="FF0000"/>
                          </a:solidFill>
                          <a:latin typeface="HGSｺﾞｼｯｸE" pitchFamily="50" charset="-128"/>
                          <a:ea typeface="HGSｺﾞｼｯｸE" pitchFamily="50" charset="-128"/>
                        </a:rPr>
                        <a:t>血圧高値（</a:t>
                      </a:r>
                      <a:r>
                        <a:rPr kumimoji="1" lang="en-US" altLang="ja-JP" sz="1800" b="1" dirty="0" smtClean="0">
                          <a:solidFill>
                            <a:srgbClr val="FF0000"/>
                          </a:solidFill>
                          <a:latin typeface="HGSｺﾞｼｯｸE" pitchFamily="50" charset="-128"/>
                          <a:ea typeface="HGSｺﾞｼｯｸE" pitchFamily="50" charset="-128"/>
                        </a:rPr>
                        <a:t>160/100</a:t>
                      </a:r>
                      <a:r>
                        <a:rPr kumimoji="1" lang="ja-JP" altLang="en-US" sz="1800" b="1" dirty="0" smtClean="0">
                          <a:solidFill>
                            <a:srgbClr val="FF0000"/>
                          </a:solidFill>
                          <a:latin typeface="HGSｺﾞｼｯｸE" pitchFamily="50" charset="-128"/>
                          <a:ea typeface="HGSｺﾞｼｯｸE" pitchFamily="50" charset="-128"/>
                        </a:rPr>
                        <a:t>以上）の者の割合</a:t>
                      </a:r>
                      <a:endParaRPr kumimoji="1" lang="ja-JP" altLang="en-US" sz="18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c>
                  <a:txBody>
                    <a:bodyPr/>
                    <a:lstStyle/>
                    <a:p>
                      <a:pPr marL="0" indent="0" algn="ctr">
                        <a:buNone/>
                      </a:pPr>
                      <a:r>
                        <a:rPr kumimoji="1" lang="en-US" altLang="ja-JP" sz="1800" b="1" dirty="0" smtClean="0">
                          <a:solidFill>
                            <a:srgbClr val="FF0000"/>
                          </a:solidFill>
                          <a:latin typeface="HGSｺﾞｼｯｸE" pitchFamily="50" charset="-128"/>
                          <a:ea typeface="HGSｺﾞｼｯｸE" pitchFamily="50" charset="-128"/>
                        </a:rPr>
                        <a:t>11.1%</a:t>
                      </a:r>
                      <a:endParaRPr kumimoji="1" lang="ja-JP" altLang="en-US" sz="18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c>
                  <a:txBody>
                    <a:bodyPr/>
                    <a:lstStyle/>
                    <a:p>
                      <a:pPr algn="ctr"/>
                      <a:r>
                        <a:rPr kumimoji="1" lang="ja-JP" altLang="en-US" sz="1800" b="1" dirty="0" smtClean="0">
                          <a:solidFill>
                            <a:srgbClr val="FF0000"/>
                          </a:solidFill>
                          <a:latin typeface="HGSｺﾞｼｯｸE" pitchFamily="50" charset="-128"/>
                          <a:ea typeface="HGSｺﾞｼｯｸE" pitchFamily="50" charset="-128"/>
                        </a:rPr>
                        <a:t>現状の</a:t>
                      </a:r>
                      <a:r>
                        <a:rPr kumimoji="1" lang="en-US" altLang="ja-JP" sz="1800" b="1" dirty="0" smtClean="0">
                          <a:solidFill>
                            <a:srgbClr val="FF0000"/>
                          </a:solidFill>
                          <a:latin typeface="HGSｺﾞｼｯｸE" pitchFamily="50" charset="-128"/>
                          <a:ea typeface="HGSｺﾞｼｯｸE" pitchFamily="50" charset="-128"/>
                        </a:rPr>
                        <a:t>15%</a:t>
                      </a:r>
                      <a:r>
                        <a:rPr kumimoji="1" lang="ja-JP" altLang="en-US" sz="1800" b="1" dirty="0" smtClean="0">
                          <a:solidFill>
                            <a:srgbClr val="FF0000"/>
                          </a:solidFill>
                          <a:latin typeface="HGSｺﾞｼｯｸE" pitchFamily="50" charset="-128"/>
                          <a:ea typeface="HGSｺﾞｼｯｸE" pitchFamily="50" charset="-128"/>
                        </a:rPr>
                        <a:t>減</a:t>
                      </a:r>
                      <a:endParaRPr kumimoji="1" lang="ja-JP" altLang="en-US" sz="18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r>
              <a:tr h="529414">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en-US" altLang="ja-JP" sz="1800" b="1" dirty="0" smtClean="0">
                          <a:solidFill>
                            <a:srgbClr val="FF0000"/>
                          </a:solidFill>
                          <a:latin typeface="HGSｺﾞｼｯｸE" pitchFamily="50" charset="-128"/>
                          <a:ea typeface="HGSｺﾞｼｯｸE" pitchFamily="50" charset="-128"/>
                        </a:rPr>
                        <a:t>Mets</a:t>
                      </a:r>
                      <a:r>
                        <a:rPr kumimoji="1" lang="ja-JP" altLang="en-US" sz="1800" b="1" dirty="0" smtClean="0">
                          <a:solidFill>
                            <a:srgbClr val="FF0000"/>
                          </a:solidFill>
                          <a:latin typeface="HGSｺﾞｼｯｸE" pitchFamily="50" charset="-128"/>
                          <a:ea typeface="HGSｺﾞｼｯｸE" pitchFamily="50" charset="-128"/>
                        </a:rPr>
                        <a:t>の該当者及び予備群の数</a:t>
                      </a:r>
                    </a:p>
                  </a:txBody>
                  <a:tcPr>
                    <a:solidFill>
                      <a:schemeClr val="bg1">
                        <a:lumMod val="95000"/>
                      </a:schemeClr>
                    </a:solidFill>
                  </a:tcPr>
                </a:tc>
                <a:tc>
                  <a:txBody>
                    <a:bodyPr/>
                    <a:lstStyle/>
                    <a:p>
                      <a:pPr marL="0" indent="0" algn="ctr">
                        <a:buNone/>
                      </a:pPr>
                      <a:r>
                        <a:rPr kumimoji="1" lang="ja-JP" altLang="en-US" sz="1800" b="1" dirty="0" smtClean="0">
                          <a:solidFill>
                            <a:srgbClr val="FF0000"/>
                          </a:solidFill>
                          <a:latin typeface="HGSｺﾞｼｯｸE" pitchFamily="50" charset="-128"/>
                          <a:ea typeface="HGSｺﾞｼｯｸE" pitchFamily="50" charset="-128"/>
                        </a:rPr>
                        <a:t>該当者</a:t>
                      </a:r>
                      <a:r>
                        <a:rPr kumimoji="1" lang="en-US" altLang="ja-JP" sz="1800" b="1" dirty="0" smtClean="0">
                          <a:solidFill>
                            <a:srgbClr val="FF0000"/>
                          </a:solidFill>
                          <a:latin typeface="HGSｺﾞｼｯｸE" pitchFamily="50" charset="-128"/>
                          <a:ea typeface="HGSｺﾞｼｯｸE" pitchFamily="50" charset="-128"/>
                        </a:rPr>
                        <a:t>1093</a:t>
                      </a:r>
                      <a:r>
                        <a:rPr kumimoji="1" lang="ja-JP" altLang="en-US" sz="1800" b="1" dirty="0" smtClean="0">
                          <a:solidFill>
                            <a:srgbClr val="FF0000"/>
                          </a:solidFill>
                          <a:latin typeface="HGSｺﾞｼｯｸE" pitchFamily="50" charset="-128"/>
                          <a:ea typeface="HGSｺﾞｼｯｸE" pitchFamily="50" charset="-128"/>
                        </a:rPr>
                        <a:t>千人</a:t>
                      </a:r>
                      <a:r>
                        <a:rPr kumimoji="1" lang="en-US" altLang="ja-JP" sz="1800" b="1" dirty="0" smtClean="0">
                          <a:solidFill>
                            <a:srgbClr val="FF0000"/>
                          </a:solidFill>
                          <a:latin typeface="HGSｺﾞｼｯｸE" pitchFamily="50" charset="-128"/>
                          <a:ea typeface="HGSｺﾞｼｯｸE" pitchFamily="50" charset="-128"/>
                        </a:rPr>
                        <a:t/>
                      </a:r>
                      <a:br>
                        <a:rPr kumimoji="1" lang="en-US" altLang="ja-JP" sz="1800" b="1" dirty="0" smtClean="0">
                          <a:solidFill>
                            <a:srgbClr val="FF0000"/>
                          </a:solidFill>
                          <a:latin typeface="HGSｺﾞｼｯｸE" pitchFamily="50" charset="-128"/>
                          <a:ea typeface="HGSｺﾞｼｯｸE" pitchFamily="50" charset="-128"/>
                        </a:rPr>
                      </a:br>
                      <a:r>
                        <a:rPr kumimoji="1" lang="ja-JP" altLang="en-US" sz="1800" b="1" dirty="0" smtClean="0">
                          <a:solidFill>
                            <a:srgbClr val="FF0000"/>
                          </a:solidFill>
                          <a:latin typeface="HGSｺﾞｼｯｸE" pitchFamily="50" charset="-128"/>
                          <a:ea typeface="HGSｺﾞｼｯｸE" pitchFamily="50" charset="-128"/>
                        </a:rPr>
                        <a:t>予備群</a:t>
                      </a:r>
                      <a:r>
                        <a:rPr kumimoji="1" lang="en-US" altLang="ja-JP" sz="1800" b="1" dirty="0" smtClean="0">
                          <a:solidFill>
                            <a:srgbClr val="FF0000"/>
                          </a:solidFill>
                          <a:latin typeface="HGSｺﾞｼｯｸE" pitchFamily="50" charset="-128"/>
                          <a:ea typeface="HGSｺﾞｼｯｸE" pitchFamily="50" charset="-128"/>
                        </a:rPr>
                        <a:t>350</a:t>
                      </a:r>
                      <a:r>
                        <a:rPr kumimoji="1" lang="ja-JP" altLang="en-US" sz="1800" b="1" dirty="0" smtClean="0">
                          <a:solidFill>
                            <a:srgbClr val="FF0000"/>
                          </a:solidFill>
                          <a:latin typeface="HGSｺﾞｼｯｸE" pitchFamily="50" charset="-128"/>
                          <a:ea typeface="HGSｺﾞｼｯｸE" pitchFamily="50" charset="-128"/>
                        </a:rPr>
                        <a:t>千人</a:t>
                      </a:r>
                      <a:endParaRPr kumimoji="1" lang="ja-JP" altLang="en-US" sz="18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c>
                  <a:txBody>
                    <a:bodyPr/>
                    <a:lstStyle/>
                    <a:p>
                      <a:pPr algn="ctr"/>
                      <a:r>
                        <a:rPr kumimoji="1" lang="en-US" altLang="ja-JP" sz="1800" b="1" dirty="0" smtClean="0">
                          <a:solidFill>
                            <a:srgbClr val="FF0000"/>
                          </a:solidFill>
                          <a:latin typeface="HGSｺﾞｼｯｸE" pitchFamily="50" charset="-128"/>
                          <a:ea typeface="HGSｺﾞｼｯｸE" pitchFamily="50" charset="-128"/>
                        </a:rPr>
                        <a:t>H20</a:t>
                      </a:r>
                      <a:r>
                        <a:rPr kumimoji="1" lang="ja-JP" altLang="en-US" sz="1800" b="1" dirty="0" smtClean="0">
                          <a:solidFill>
                            <a:srgbClr val="FF0000"/>
                          </a:solidFill>
                          <a:latin typeface="HGSｺﾞｼｯｸE" pitchFamily="50" charset="-128"/>
                          <a:ea typeface="HGSｺﾞｼｯｸE" pitchFamily="50" charset="-128"/>
                        </a:rPr>
                        <a:t>年度比</a:t>
                      </a:r>
                      <a:r>
                        <a:rPr kumimoji="1" lang="en-US" altLang="ja-JP" sz="1800" b="1" dirty="0" smtClean="0">
                          <a:solidFill>
                            <a:srgbClr val="FF0000"/>
                          </a:solidFill>
                          <a:latin typeface="HGSｺﾞｼｯｸE" pitchFamily="50" charset="-128"/>
                          <a:ea typeface="HGSｺﾞｼｯｸE" pitchFamily="50" charset="-128"/>
                        </a:rPr>
                        <a:t>25%</a:t>
                      </a:r>
                      <a:r>
                        <a:rPr kumimoji="1" lang="ja-JP" altLang="en-US" sz="1800" b="1" dirty="0" smtClean="0">
                          <a:solidFill>
                            <a:srgbClr val="FF0000"/>
                          </a:solidFill>
                          <a:latin typeface="HGSｺﾞｼｯｸE" pitchFamily="50" charset="-128"/>
                          <a:ea typeface="HGSｺﾞｼｯｸE" pitchFamily="50" charset="-128"/>
                        </a:rPr>
                        <a:t>以上減</a:t>
                      </a:r>
                      <a:endParaRPr kumimoji="1" lang="ja-JP" altLang="en-US" sz="18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245256695"/>
              </p:ext>
            </p:extLst>
          </p:nvPr>
        </p:nvGraphicFramePr>
        <p:xfrm>
          <a:off x="370129" y="4415756"/>
          <a:ext cx="12106345" cy="4705324"/>
        </p:xfrm>
        <a:graphic>
          <a:graphicData uri="http://schemas.openxmlformats.org/drawingml/2006/table">
            <a:tbl>
              <a:tblPr firstRow="1" bandRow="1">
                <a:tableStyleId>{7DF18680-E054-41AD-8BC1-D1AEF772440D}</a:tableStyleId>
              </a:tblPr>
              <a:tblGrid>
                <a:gridCol w="1215136"/>
                <a:gridCol w="5805645"/>
                <a:gridCol w="2610290"/>
                <a:gridCol w="2475274"/>
              </a:tblGrid>
              <a:tr h="0">
                <a:tc gridSpan="2">
                  <a:txBody>
                    <a:bodyPr/>
                    <a:lstStyle/>
                    <a:p>
                      <a:pPr algn="ctr"/>
                      <a:r>
                        <a:rPr kumimoji="1" lang="ja-JP" altLang="en-US" sz="1800" dirty="0" smtClean="0">
                          <a:latin typeface="HGSｺﾞｼｯｸE" pitchFamily="50" charset="-128"/>
                          <a:ea typeface="HGSｺﾞｼｯｸE" pitchFamily="50" charset="-128"/>
                        </a:rPr>
                        <a:t>目標項目</a:t>
                      </a:r>
                      <a:endParaRPr kumimoji="1" lang="ja-JP" altLang="en-US" sz="1800" dirty="0">
                        <a:latin typeface="HGSｺﾞｼｯｸE" pitchFamily="50" charset="-128"/>
                        <a:ea typeface="HGSｺﾞｼｯｸE" pitchFamily="50" charset="-128"/>
                      </a:endParaRPr>
                    </a:p>
                  </a:txBody>
                  <a:tcPr/>
                </a:tc>
                <a:tc hMerge="1">
                  <a:txBody>
                    <a:bodyPr/>
                    <a:lstStyle/>
                    <a:p>
                      <a:pPr algn="ctr"/>
                      <a:endParaRPr kumimoji="1" lang="ja-JP" altLang="en-US" sz="1800" dirty="0">
                        <a:latin typeface="HGSｺﾞｼｯｸE" pitchFamily="50" charset="-128"/>
                        <a:ea typeface="HGSｺﾞｼｯｸE" pitchFamily="50" charset="-128"/>
                      </a:endParaRPr>
                    </a:p>
                  </a:txBody>
                  <a:tcPr/>
                </a:tc>
                <a:tc>
                  <a:txBody>
                    <a:bodyPr/>
                    <a:lstStyle/>
                    <a:p>
                      <a:pPr algn="ctr"/>
                      <a:r>
                        <a:rPr kumimoji="1" lang="ja-JP" altLang="en-US" sz="1800" dirty="0" smtClean="0">
                          <a:latin typeface="HGSｺﾞｼｯｸE" pitchFamily="50" charset="-128"/>
                          <a:ea typeface="HGSｺﾞｼｯｸE" pitchFamily="50" charset="-128"/>
                        </a:rPr>
                        <a:t>現状</a:t>
                      </a:r>
                      <a:endParaRPr kumimoji="1" lang="ja-JP" altLang="en-US" sz="1800" dirty="0">
                        <a:latin typeface="HGSｺﾞｼｯｸE" pitchFamily="50" charset="-128"/>
                        <a:ea typeface="HGSｺﾞｼｯｸE" pitchFamily="50" charset="-128"/>
                      </a:endParaRPr>
                    </a:p>
                  </a:txBody>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ja-JP" altLang="en-US" sz="1800" dirty="0" smtClean="0">
                          <a:latin typeface="HGSｺﾞｼｯｸE" pitchFamily="50" charset="-128"/>
                          <a:ea typeface="HGSｺﾞｼｯｸE" pitchFamily="50" charset="-128"/>
                        </a:rPr>
                        <a:t>目標</a:t>
                      </a:r>
                      <a:r>
                        <a:rPr kumimoji="1" lang="en-US" altLang="ja-JP" sz="1800" dirty="0" smtClean="0">
                          <a:latin typeface="HGSｺﾞｼｯｸE" pitchFamily="50" charset="-128"/>
                          <a:ea typeface="HGSｺﾞｼｯｸE" pitchFamily="50" charset="-128"/>
                        </a:rPr>
                        <a:t>(</a:t>
                      </a:r>
                      <a:r>
                        <a:rPr kumimoji="1" lang="ja-JP" altLang="en-US" sz="1800" dirty="0" smtClean="0">
                          <a:latin typeface="HGSｺﾞｼｯｸE" pitchFamily="50" charset="-128"/>
                          <a:ea typeface="HGSｺﾞｼｯｸE" pitchFamily="50" charset="-128"/>
                        </a:rPr>
                        <a:t>Ｈ</a:t>
                      </a:r>
                      <a:r>
                        <a:rPr kumimoji="1" lang="en-US" altLang="ja-JP" sz="1800" dirty="0" smtClean="0">
                          <a:latin typeface="HGSｺﾞｼｯｸE" pitchFamily="50" charset="-128"/>
                          <a:ea typeface="HGSｺﾞｼｯｸE" pitchFamily="50" charset="-128"/>
                        </a:rPr>
                        <a:t>29</a:t>
                      </a:r>
                      <a:r>
                        <a:rPr kumimoji="1" lang="ja-JP" altLang="en-US" sz="1800" dirty="0" smtClean="0">
                          <a:latin typeface="HGSｺﾞｼｯｸE" pitchFamily="50" charset="-128"/>
                          <a:ea typeface="HGSｺﾞｼｯｸE" pitchFamily="50" charset="-128"/>
                        </a:rPr>
                        <a:t>年度）</a:t>
                      </a:r>
                    </a:p>
                  </a:txBody>
                  <a:tcPr/>
                </a:tc>
              </a:tr>
              <a:tr h="611771">
                <a:tc rowSpan="5">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800" dirty="0" smtClean="0">
                          <a:latin typeface="HGPｺﾞｼｯｸE" pitchFamily="50" charset="-128"/>
                          <a:ea typeface="HGPｺﾞｼｯｸE" pitchFamily="50" charset="-128"/>
                        </a:rPr>
                        <a:t>個人の</a:t>
                      </a:r>
                      <a:endParaRPr kumimoji="1" lang="en-US" altLang="ja-JP" sz="1800" dirty="0" smtClean="0">
                        <a:latin typeface="HGPｺﾞｼｯｸE" pitchFamily="50" charset="-128"/>
                        <a:ea typeface="HGPｺﾞｼｯｸE" pitchFamily="50" charset="-128"/>
                      </a:endParaRPr>
                    </a:p>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800" dirty="0" smtClean="0">
                          <a:latin typeface="HGPｺﾞｼｯｸE" pitchFamily="50" charset="-128"/>
                          <a:ea typeface="HGPｺﾞｼｯｸE" pitchFamily="50" charset="-128"/>
                        </a:rPr>
                        <a:t>生活習慣の改善</a:t>
                      </a:r>
                    </a:p>
                    <a:p>
                      <a:pPr marL="0" marR="0" indent="0" algn="l" defTabSz="1280047" rtl="0" eaLnBrk="1" fontAlgn="auto" latinLnBrk="0" hangingPunct="1">
                        <a:lnSpc>
                          <a:spcPct val="100000"/>
                        </a:lnSpc>
                        <a:spcBef>
                          <a:spcPts val="0"/>
                        </a:spcBef>
                        <a:spcAft>
                          <a:spcPts val="0"/>
                        </a:spcAft>
                        <a:buClrTx/>
                        <a:buSzTx/>
                        <a:buFontTx/>
                        <a:buNone/>
                        <a:tabLst/>
                        <a:defRPr/>
                      </a:pPr>
                      <a:endParaRPr lang="en-US" altLang="ja-JP" sz="18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lang="ja-JP" altLang="en-US" sz="1800" b="0" dirty="0" smtClean="0">
                          <a:latin typeface="HGSｺﾞｼｯｸE" pitchFamily="50" charset="-128"/>
                          <a:ea typeface="HGSｺﾞｼｯｸE" pitchFamily="50" charset="-128"/>
                        </a:rPr>
                        <a:t>食塩摂取量（</a:t>
                      </a:r>
                      <a:r>
                        <a:rPr lang="en-US" altLang="ja-JP" sz="1800" b="0" dirty="0" smtClean="0">
                          <a:latin typeface="HGSｺﾞｼｯｸE" pitchFamily="50" charset="-128"/>
                          <a:ea typeface="HGSｺﾞｼｯｸE" pitchFamily="50" charset="-128"/>
                        </a:rPr>
                        <a:t>20</a:t>
                      </a:r>
                      <a:r>
                        <a:rPr lang="ja-JP" altLang="en-US" sz="1800" b="0" dirty="0" smtClean="0">
                          <a:latin typeface="HGSｺﾞｼｯｸE" pitchFamily="50" charset="-128"/>
                          <a:ea typeface="HGSｺﾞｼｯｸE" pitchFamily="50" charset="-128"/>
                        </a:rPr>
                        <a:t>歳以上）</a:t>
                      </a:r>
                      <a:endParaRPr lang="en-US" altLang="ja-JP" sz="18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indent="0" algn="ctr">
                        <a:buNone/>
                      </a:pPr>
                      <a:r>
                        <a:rPr lang="ja-JP" altLang="en-US" sz="1800" b="0" dirty="0" smtClean="0">
                          <a:solidFill>
                            <a:schemeClr val="tx1"/>
                          </a:solidFill>
                          <a:latin typeface="HGSｺﾞｼｯｸE" pitchFamily="50" charset="-128"/>
                          <a:ea typeface="HGSｺﾞｼｯｸE" pitchFamily="50" charset="-128"/>
                        </a:rPr>
                        <a:t>男性</a:t>
                      </a:r>
                      <a:r>
                        <a:rPr lang="en-US" altLang="ja-JP" sz="1800" b="0" dirty="0" smtClean="0">
                          <a:solidFill>
                            <a:schemeClr val="tx1"/>
                          </a:solidFill>
                          <a:latin typeface="HGSｺﾞｼｯｸE" pitchFamily="50" charset="-128"/>
                          <a:ea typeface="HGSｺﾞｼｯｸE" pitchFamily="50" charset="-128"/>
                        </a:rPr>
                        <a:t>10.9g</a:t>
                      </a:r>
                      <a:br>
                        <a:rPr lang="en-US" altLang="ja-JP" sz="1800" b="0" dirty="0" smtClean="0">
                          <a:solidFill>
                            <a:schemeClr val="tx1"/>
                          </a:solidFill>
                          <a:latin typeface="HGSｺﾞｼｯｸE" pitchFamily="50" charset="-128"/>
                          <a:ea typeface="HGSｺﾞｼｯｸE" pitchFamily="50" charset="-128"/>
                        </a:rPr>
                      </a:br>
                      <a:r>
                        <a:rPr lang="ja-JP" altLang="en-US" sz="1800" b="0" dirty="0" smtClean="0">
                          <a:solidFill>
                            <a:schemeClr val="tx1"/>
                          </a:solidFill>
                          <a:latin typeface="HGSｺﾞｼｯｸE" pitchFamily="50" charset="-128"/>
                          <a:ea typeface="HGSｺﾞｼｯｸE" pitchFamily="50" charset="-128"/>
                        </a:rPr>
                        <a:t>女性</a:t>
                      </a:r>
                      <a:r>
                        <a:rPr lang="en-US" altLang="ja-JP" sz="1800" b="0" dirty="0" smtClean="0">
                          <a:solidFill>
                            <a:schemeClr val="tx1"/>
                          </a:solidFill>
                          <a:latin typeface="HGSｺﾞｼｯｸE" pitchFamily="50" charset="-128"/>
                          <a:ea typeface="HGSｺﾞｼｯｸE" pitchFamily="50" charset="-128"/>
                        </a:rPr>
                        <a:t>9.1g</a:t>
                      </a:r>
                      <a:r>
                        <a:rPr lang="ja-JP" altLang="en-US" sz="1800" b="0" dirty="0" smtClean="0">
                          <a:solidFill>
                            <a:schemeClr val="tx1"/>
                          </a:solidFill>
                          <a:latin typeface="HGSｺﾞｼｯｸE" pitchFamily="50" charset="-128"/>
                          <a:ea typeface="HGSｺﾞｼｯｸE" pitchFamily="50" charset="-128"/>
                        </a:rPr>
                        <a:t>　</a:t>
                      </a:r>
                      <a:endParaRPr kumimoji="1" lang="ja-JP" altLang="en-US" sz="1800" b="0" dirty="0">
                        <a:solidFill>
                          <a:schemeClr val="tx1"/>
                        </a:solidFill>
                        <a:latin typeface="HGSｺﾞｼｯｸE" pitchFamily="50" charset="-128"/>
                        <a:ea typeface="HGSｺﾞｼｯｸE" pitchFamily="50" charset="-128"/>
                      </a:endParaRPr>
                    </a:p>
                  </a:txBody>
                  <a:tcPr>
                    <a:solidFill>
                      <a:schemeClr val="bg1">
                        <a:lumMod val="95000"/>
                      </a:schemeClr>
                    </a:solidFill>
                  </a:tcPr>
                </a:tc>
                <a:tc>
                  <a:txBody>
                    <a:bodyPr/>
                    <a:lstStyle/>
                    <a:p>
                      <a:pPr algn="ctr"/>
                      <a:r>
                        <a:rPr kumimoji="1" lang="en-US" altLang="ja-JP" sz="1800" b="0" dirty="0" smtClean="0">
                          <a:latin typeface="HGSｺﾞｼｯｸE" pitchFamily="50" charset="-128"/>
                          <a:ea typeface="HGSｺﾞｼｯｸE" pitchFamily="50" charset="-128"/>
                        </a:rPr>
                        <a:t>8g</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r>
              <a:tr h="434320">
                <a:tc vMerge="1">
                  <a:txBody>
                    <a:bodyPr/>
                    <a:lstStyle/>
                    <a:p>
                      <a:endParaRPr lang="en-US" altLang="ja-JP" sz="1800" b="0" dirty="0" smtClean="0">
                        <a:latin typeface="HGSｺﾞｼｯｸE" pitchFamily="50" charset="-128"/>
                        <a:ea typeface="HGSｺﾞｼｯｸE" pitchFamily="50" charset="-128"/>
                      </a:endParaRPr>
                    </a:p>
                  </a:txBody>
                  <a:tcPr/>
                </a:tc>
                <a:tc>
                  <a:txBody>
                    <a:bodyPr/>
                    <a:lstStyle/>
                    <a:p>
                      <a:r>
                        <a:rPr lang="ja-JP" altLang="en-US" sz="1800" b="0" dirty="0" smtClean="0">
                          <a:latin typeface="HGSｺﾞｼｯｸE" pitchFamily="50" charset="-128"/>
                          <a:ea typeface="HGSｺﾞｼｯｸE" pitchFamily="50" charset="-128"/>
                        </a:rPr>
                        <a:t>野菜摂取量</a:t>
                      </a:r>
                      <a:endParaRPr lang="en-US" altLang="ja-JP" sz="18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lang="en-US" altLang="ja-JP" sz="1800" b="0" dirty="0" smtClean="0">
                          <a:latin typeface="HGSｺﾞｼｯｸE" pitchFamily="50" charset="-128"/>
                          <a:ea typeface="HGSｺﾞｼｯｸE" pitchFamily="50" charset="-128"/>
                        </a:rPr>
                        <a:t>235g</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en-US" altLang="ja-JP" sz="1800" b="0" dirty="0" smtClean="0">
                          <a:latin typeface="HGSｺﾞｼｯｸE" pitchFamily="50" charset="-128"/>
                          <a:ea typeface="HGSｺﾞｼｯｸE" pitchFamily="50" charset="-128"/>
                        </a:rPr>
                        <a:t>350g</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r>
              <a:tr h="424248">
                <a:tc vMerge="1">
                  <a:txBody>
                    <a:bodyPr/>
                    <a:lstStyle/>
                    <a:p>
                      <a:endParaRPr lang="en-US" altLang="ja-JP" sz="1800" b="0" dirty="0" smtClean="0">
                        <a:latin typeface="HGSｺﾞｼｯｸE" pitchFamily="50" charset="-128"/>
                        <a:ea typeface="HGSｺﾞｼｯｸE" pitchFamily="50" charset="-128"/>
                      </a:endParaRPr>
                    </a:p>
                  </a:txBody>
                  <a:tcPr/>
                </a:tc>
                <a:tc>
                  <a:txBody>
                    <a:bodyPr/>
                    <a:lstStyle/>
                    <a:p>
                      <a:r>
                        <a:rPr lang="ja-JP" altLang="en-US" sz="1800" b="0" dirty="0" smtClean="0">
                          <a:latin typeface="HGSｺﾞｼｯｸE" pitchFamily="50" charset="-128"/>
                          <a:ea typeface="HGSｺﾞｼｯｸE" pitchFamily="50" charset="-128"/>
                        </a:rPr>
                        <a:t>日常生活における歩数（</a:t>
                      </a:r>
                      <a:r>
                        <a:rPr lang="en-US" altLang="ja-JP" sz="1800" b="0" dirty="0" smtClean="0">
                          <a:latin typeface="HGSｺﾞｼｯｸE" pitchFamily="50" charset="-128"/>
                          <a:ea typeface="HGSｺﾞｼｯｸE" pitchFamily="50" charset="-128"/>
                        </a:rPr>
                        <a:t>20</a:t>
                      </a:r>
                      <a:r>
                        <a:rPr lang="ja-JP" altLang="en-US" sz="1800" b="0" dirty="0" smtClean="0">
                          <a:latin typeface="HGSｺﾞｼｯｸE" pitchFamily="50" charset="-128"/>
                          <a:ea typeface="HGSｺﾞｼｯｸE" pitchFamily="50" charset="-128"/>
                        </a:rPr>
                        <a:t>歳以上）</a:t>
                      </a:r>
                      <a:endParaRPr lang="en-US" altLang="ja-JP" sz="18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lang="ja-JP" altLang="en-US" sz="1800" b="0" dirty="0" smtClean="0">
                          <a:solidFill>
                            <a:schemeClr val="tx1"/>
                          </a:solidFill>
                          <a:latin typeface="HGSｺﾞｼｯｸE" pitchFamily="50" charset="-128"/>
                          <a:ea typeface="HGSｺﾞｼｯｸE" pitchFamily="50" charset="-128"/>
                        </a:rPr>
                        <a:t>男性</a:t>
                      </a:r>
                      <a:r>
                        <a:rPr lang="en-US" altLang="ja-JP" sz="1800" b="0" dirty="0" smtClean="0">
                          <a:solidFill>
                            <a:schemeClr val="tx1"/>
                          </a:solidFill>
                          <a:latin typeface="HGSｺﾞｼｯｸE" pitchFamily="50" charset="-128"/>
                          <a:ea typeface="HGSｺﾞｼｯｸE" pitchFamily="50" charset="-128"/>
                        </a:rPr>
                        <a:t>7359</a:t>
                      </a:r>
                      <a:r>
                        <a:rPr lang="ja-JP" altLang="en-US" sz="1800" b="0" dirty="0" smtClean="0">
                          <a:solidFill>
                            <a:schemeClr val="tx1"/>
                          </a:solidFill>
                          <a:latin typeface="HGSｺﾞｼｯｸE" pitchFamily="50" charset="-128"/>
                          <a:ea typeface="HGSｺﾞｼｯｸE" pitchFamily="50" charset="-128"/>
                        </a:rPr>
                        <a:t>歩</a:t>
                      </a:r>
                      <a:r>
                        <a:rPr lang="en-US" altLang="ja-JP" sz="1800" b="0" dirty="0" smtClean="0">
                          <a:solidFill>
                            <a:schemeClr val="tx1"/>
                          </a:solidFill>
                          <a:latin typeface="HGSｺﾞｼｯｸE" pitchFamily="50" charset="-128"/>
                          <a:ea typeface="HGSｺﾞｼｯｸE" pitchFamily="50" charset="-128"/>
                        </a:rPr>
                        <a:t/>
                      </a:r>
                      <a:br>
                        <a:rPr lang="en-US" altLang="ja-JP" sz="1800" b="0" dirty="0" smtClean="0">
                          <a:solidFill>
                            <a:schemeClr val="tx1"/>
                          </a:solidFill>
                          <a:latin typeface="HGSｺﾞｼｯｸE" pitchFamily="50" charset="-128"/>
                          <a:ea typeface="HGSｺﾞｼｯｸE" pitchFamily="50" charset="-128"/>
                        </a:rPr>
                      </a:br>
                      <a:r>
                        <a:rPr lang="ja-JP" altLang="en-US" sz="1800" b="0" dirty="0" smtClean="0">
                          <a:solidFill>
                            <a:schemeClr val="tx1"/>
                          </a:solidFill>
                          <a:latin typeface="HGSｺﾞｼｯｸE" pitchFamily="50" charset="-128"/>
                          <a:ea typeface="HGSｺﾞｼｯｸE" pitchFamily="50" charset="-128"/>
                        </a:rPr>
                        <a:t>女性</a:t>
                      </a:r>
                      <a:r>
                        <a:rPr lang="en-US" altLang="ja-JP" sz="1800" b="0" dirty="0" smtClean="0">
                          <a:solidFill>
                            <a:schemeClr val="tx1"/>
                          </a:solidFill>
                          <a:latin typeface="HGSｺﾞｼｯｸE" pitchFamily="50" charset="-128"/>
                          <a:ea typeface="HGSｺﾞｼｯｸE" pitchFamily="50" charset="-128"/>
                        </a:rPr>
                        <a:t>6432</a:t>
                      </a:r>
                      <a:r>
                        <a:rPr lang="ja-JP" altLang="en-US" sz="1800" b="0" dirty="0" smtClean="0">
                          <a:solidFill>
                            <a:schemeClr val="tx1"/>
                          </a:solidFill>
                          <a:latin typeface="HGSｺﾞｼｯｸE" pitchFamily="50" charset="-128"/>
                          <a:ea typeface="HGSｺﾞｼｯｸE" pitchFamily="50" charset="-128"/>
                        </a:rPr>
                        <a:t>歩</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lang="ja-JP" altLang="en-US" sz="1800" b="0" dirty="0" smtClean="0">
                          <a:solidFill>
                            <a:schemeClr val="tx1"/>
                          </a:solidFill>
                          <a:latin typeface="HGSｺﾞｼｯｸE" pitchFamily="50" charset="-128"/>
                          <a:ea typeface="HGSｺﾞｼｯｸE" pitchFamily="50" charset="-128"/>
                        </a:rPr>
                        <a:t>男性</a:t>
                      </a:r>
                      <a:r>
                        <a:rPr lang="en-US" altLang="ja-JP" sz="1800" b="0" dirty="0" smtClean="0">
                          <a:solidFill>
                            <a:schemeClr val="tx1"/>
                          </a:solidFill>
                          <a:latin typeface="HGSｺﾞｼｯｸE" pitchFamily="50" charset="-128"/>
                          <a:ea typeface="HGSｺﾞｼｯｸE" pitchFamily="50" charset="-128"/>
                        </a:rPr>
                        <a:t>10000</a:t>
                      </a:r>
                      <a:r>
                        <a:rPr lang="ja-JP" altLang="en-US" sz="1800" b="0" dirty="0" smtClean="0">
                          <a:solidFill>
                            <a:schemeClr val="tx1"/>
                          </a:solidFill>
                          <a:latin typeface="HGSｺﾞｼｯｸE" pitchFamily="50" charset="-128"/>
                          <a:ea typeface="HGSｺﾞｼｯｸE" pitchFamily="50" charset="-128"/>
                        </a:rPr>
                        <a:t>歩</a:t>
                      </a:r>
                      <a:r>
                        <a:rPr lang="en-US" altLang="ja-JP" sz="1800" b="0" dirty="0" smtClean="0">
                          <a:solidFill>
                            <a:schemeClr val="tx1"/>
                          </a:solidFill>
                          <a:latin typeface="HGSｺﾞｼｯｸE" pitchFamily="50" charset="-128"/>
                          <a:ea typeface="HGSｺﾞｼｯｸE" pitchFamily="50" charset="-128"/>
                        </a:rPr>
                        <a:t/>
                      </a:r>
                      <a:br>
                        <a:rPr lang="en-US" altLang="ja-JP" sz="1800" b="0" dirty="0" smtClean="0">
                          <a:solidFill>
                            <a:schemeClr val="tx1"/>
                          </a:solidFill>
                          <a:latin typeface="HGSｺﾞｼｯｸE" pitchFamily="50" charset="-128"/>
                          <a:ea typeface="HGSｺﾞｼｯｸE" pitchFamily="50" charset="-128"/>
                        </a:rPr>
                      </a:br>
                      <a:r>
                        <a:rPr lang="ja-JP" altLang="en-US" sz="1800" b="0" dirty="0" smtClean="0">
                          <a:solidFill>
                            <a:schemeClr val="tx1"/>
                          </a:solidFill>
                          <a:latin typeface="HGSｺﾞｼｯｸE" pitchFamily="50" charset="-128"/>
                          <a:ea typeface="HGSｺﾞｼｯｸE" pitchFamily="50" charset="-128"/>
                        </a:rPr>
                        <a:t>女性</a:t>
                      </a:r>
                      <a:r>
                        <a:rPr lang="en-US" altLang="ja-JP" sz="1800" b="0" dirty="0" smtClean="0">
                          <a:solidFill>
                            <a:schemeClr val="tx1"/>
                          </a:solidFill>
                          <a:latin typeface="HGSｺﾞｼｯｸE" pitchFamily="50" charset="-128"/>
                          <a:ea typeface="HGSｺﾞｼｯｸE" pitchFamily="50" charset="-128"/>
                        </a:rPr>
                        <a:t>9000</a:t>
                      </a:r>
                      <a:r>
                        <a:rPr lang="ja-JP" altLang="en-US" sz="1800" b="0" dirty="0" smtClean="0">
                          <a:solidFill>
                            <a:schemeClr val="tx1"/>
                          </a:solidFill>
                          <a:latin typeface="HGSｺﾞｼｯｸE" pitchFamily="50" charset="-128"/>
                          <a:ea typeface="HGSｺﾞｼｯｸE" pitchFamily="50" charset="-128"/>
                        </a:rPr>
                        <a:t>歩</a:t>
                      </a:r>
                      <a:endParaRPr kumimoji="1" lang="ja-JP" altLang="en-US" sz="1800" b="0" dirty="0" smtClean="0">
                        <a:latin typeface="HGSｺﾞｼｯｸE" pitchFamily="50" charset="-128"/>
                        <a:ea typeface="HGSｺﾞｼｯｸE" pitchFamily="50" charset="-128"/>
                      </a:endParaRPr>
                    </a:p>
                  </a:txBody>
                  <a:tcPr>
                    <a:solidFill>
                      <a:schemeClr val="bg1">
                        <a:lumMod val="95000"/>
                      </a:schemeClr>
                    </a:solidFill>
                  </a:tcPr>
                </a:tc>
              </a:tr>
              <a:tr h="395035">
                <a:tc vMerge="1">
                  <a:txBody>
                    <a:bodyPr/>
                    <a:lstStyle/>
                    <a:p>
                      <a:pPr marL="0" marR="0" indent="0" algn="l" defTabSz="1280047" rtl="0" eaLnBrk="1" fontAlgn="auto" latinLnBrk="0" hangingPunct="1">
                        <a:lnSpc>
                          <a:spcPct val="100000"/>
                        </a:lnSpc>
                        <a:spcBef>
                          <a:spcPts val="0"/>
                        </a:spcBef>
                        <a:spcAft>
                          <a:spcPts val="0"/>
                        </a:spcAft>
                        <a:buClrTx/>
                        <a:buSzTx/>
                        <a:buFontTx/>
                        <a:buNone/>
                        <a:tabLst/>
                        <a:defRPr/>
                      </a:pPr>
                      <a:endParaRPr kumimoji="1" lang="ja-JP" altLang="en-US" sz="18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800" b="0" dirty="0" smtClean="0">
                          <a:latin typeface="HGSｺﾞｼｯｸE" pitchFamily="50" charset="-128"/>
                          <a:ea typeface="HGSｺﾞｼｯｸE" pitchFamily="50" charset="-128"/>
                        </a:rPr>
                        <a:t>特定健康診査の受診率</a:t>
                      </a: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en-US" altLang="ja-JP" sz="1800" b="0" dirty="0" smtClean="0">
                          <a:latin typeface="HGSｺﾞｼｯｸE" pitchFamily="50" charset="-128"/>
                          <a:ea typeface="HGSｺﾞｼｯｸE" pitchFamily="50" charset="-128"/>
                        </a:rPr>
                        <a:t>39.0%</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en-US" altLang="ja-JP" sz="1800" b="0" dirty="0" smtClean="0">
                          <a:latin typeface="HGSｺﾞｼｯｸE" pitchFamily="50" charset="-128"/>
                          <a:ea typeface="HGSｺﾞｼｯｸE" pitchFamily="50" charset="-128"/>
                        </a:rPr>
                        <a:t>70%</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r>
              <a:tr h="450051">
                <a:tc vMerge="1">
                  <a:txBody>
                    <a:bodyPr/>
                    <a:lstStyle/>
                    <a:p>
                      <a:pPr marL="0" marR="0" indent="0" algn="l" defTabSz="1280047" rtl="0" eaLnBrk="1" fontAlgn="auto" latinLnBrk="0" hangingPunct="1">
                        <a:lnSpc>
                          <a:spcPct val="100000"/>
                        </a:lnSpc>
                        <a:spcBef>
                          <a:spcPts val="0"/>
                        </a:spcBef>
                        <a:spcAft>
                          <a:spcPts val="0"/>
                        </a:spcAft>
                        <a:buClrTx/>
                        <a:buSzTx/>
                        <a:buFontTx/>
                        <a:buNone/>
                        <a:tabLst/>
                        <a:defRPr/>
                      </a:pPr>
                      <a:endParaRPr kumimoji="1" lang="ja-JP" altLang="en-US" sz="18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800" b="0" dirty="0" smtClean="0">
                          <a:latin typeface="HGSｺﾞｼｯｸE" pitchFamily="50" charset="-128"/>
                          <a:ea typeface="HGSｺﾞｼｯｸE" pitchFamily="50" charset="-128"/>
                        </a:rPr>
                        <a:t>特定保健指導の実施率</a:t>
                      </a: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en-US" altLang="ja-JP" sz="1800" b="0" dirty="0" smtClean="0">
                          <a:latin typeface="HGSｺﾞｼｯｸE" pitchFamily="50" charset="-128"/>
                          <a:ea typeface="HGSｺﾞｼｯｸE" pitchFamily="50" charset="-128"/>
                        </a:rPr>
                        <a:t>9.8%</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en-US" altLang="ja-JP" sz="1800" b="0" dirty="0" smtClean="0">
                          <a:latin typeface="HGSｺﾞｼｯｸE" pitchFamily="50" charset="-128"/>
                          <a:ea typeface="HGSｺﾞｼｯｸE" pitchFamily="50" charset="-128"/>
                        </a:rPr>
                        <a:t>45%</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r>
              <a:tr h="664943">
                <a:tc rowSpan="2">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lang="ja-JP" altLang="en-US" sz="1800" dirty="0" smtClean="0">
                          <a:latin typeface="HGPｺﾞｼｯｸE" pitchFamily="50" charset="-128"/>
                          <a:ea typeface="HGPｺﾞｼｯｸE" pitchFamily="50" charset="-128"/>
                        </a:rPr>
                        <a:t>社会環境</a:t>
                      </a:r>
                      <a:r>
                        <a:rPr lang="en-US" altLang="ja-JP" sz="1800" dirty="0" smtClean="0">
                          <a:latin typeface="HGPｺﾞｼｯｸE" pitchFamily="50" charset="-128"/>
                          <a:ea typeface="HGPｺﾞｼｯｸE" pitchFamily="50" charset="-128"/>
                        </a:rPr>
                        <a:t/>
                      </a:r>
                      <a:br>
                        <a:rPr lang="en-US" altLang="ja-JP" sz="1800" dirty="0" smtClean="0">
                          <a:latin typeface="HGPｺﾞｼｯｸE" pitchFamily="50" charset="-128"/>
                          <a:ea typeface="HGPｺﾞｼｯｸE" pitchFamily="50" charset="-128"/>
                        </a:rPr>
                      </a:br>
                      <a:r>
                        <a:rPr lang="ja-JP" altLang="en-US" sz="1800" dirty="0" smtClean="0">
                          <a:latin typeface="HGPｺﾞｼｯｸE" pitchFamily="50" charset="-128"/>
                          <a:ea typeface="HGPｺﾞｼｯｸE" pitchFamily="50" charset="-128"/>
                        </a:rPr>
                        <a:t>整備</a:t>
                      </a:r>
                      <a:endParaRPr kumimoji="1" lang="ja-JP" altLang="en-US" sz="1800" dirty="0" smtClean="0">
                        <a:latin typeface="HGPｺﾞｼｯｸE" pitchFamily="50" charset="-128"/>
                        <a:ea typeface="HGPｺﾞｼｯｸE" pitchFamily="50" charset="-128"/>
                      </a:endParaRPr>
                    </a:p>
                    <a:p>
                      <a:pPr marL="0" marR="0" indent="0" algn="l" defTabSz="1280047" rtl="0" eaLnBrk="1" fontAlgn="auto" latinLnBrk="0" hangingPunct="1">
                        <a:lnSpc>
                          <a:spcPct val="100000"/>
                        </a:lnSpc>
                        <a:spcBef>
                          <a:spcPts val="0"/>
                        </a:spcBef>
                        <a:spcAft>
                          <a:spcPts val="0"/>
                        </a:spcAft>
                        <a:buClrTx/>
                        <a:buSzTx/>
                        <a:buFontTx/>
                        <a:buNone/>
                        <a:tabLst/>
                        <a:defRPr/>
                      </a:pPr>
                      <a:endParaRPr kumimoji="1" lang="ja-JP" altLang="en-US" sz="18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800" b="0" dirty="0" smtClean="0">
                          <a:latin typeface="HGSｺﾞｼｯｸE" pitchFamily="50" charset="-128"/>
                          <a:ea typeface="HGSｺﾞｼｯｸE" pitchFamily="50" charset="-128"/>
                        </a:rPr>
                        <a:t>健診（検診）の場で高血圧者全員に必要な保健指導や受診勧奨を行っている市町村の割合</a:t>
                      </a: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en-US" altLang="ja-JP" sz="1800" b="0" dirty="0" smtClean="0">
                          <a:latin typeface="HGSｺﾞｼｯｸE" pitchFamily="50" charset="-128"/>
                          <a:ea typeface="HGSｺﾞｼｯｸE" pitchFamily="50" charset="-128"/>
                        </a:rPr>
                        <a:t>0%</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en-US" altLang="ja-JP" sz="1800" b="0" dirty="0" smtClean="0">
                          <a:latin typeface="HGSｺﾞｼｯｸE" pitchFamily="50" charset="-128"/>
                          <a:ea typeface="HGSｺﾞｼｯｸE" pitchFamily="50" charset="-128"/>
                        </a:rPr>
                        <a:t>100%</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r>
              <a:tr h="1115055">
                <a:tc vMerge="1">
                  <a:txBody>
                    <a:bodyPr/>
                    <a:lstStyle/>
                    <a:p>
                      <a:endParaRPr lang="en-US" altLang="ja-JP" sz="1800" b="0" dirty="0" smtClean="0">
                        <a:latin typeface="HGSｺﾞｼｯｸE" pitchFamily="50" charset="-128"/>
                        <a:ea typeface="HGSｺﾞｼｯｸE" pitchFamily="50" charset="-128"/>
                      </a:endParaRPr>
                    </a:p>
                  </a:txBody>
                  <a:tcPr>
                    <a:solidFill>
                      <a:schemeClr val="bg1">
                        <a:lumMod val="95000"/>
                      </a:schemeClr>
                    </a:solidFill>
                  </a:tcPr>
                </a:tc>
                <a:tc gridSpan="3">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lang="ja-JP" altLang="en-US" sz="1800" b="1" dirty="0" smtClean="0">
                          <a:latin typeface="HGSｺﾞｼｯｸE" pitchFamily="50" charset="-128"/>
                          <a:ea typeface="HGSｺﾞｼｯｸE" pitchFamily="50" charset="-128"/>
                        </a:rPr>
                        <a:t>市町村健康増進計画の策定市町村の割合</a:t>
                      </a:r>
                      <a:endParaRPr lang="en-US" altLang="ja-JP" sz="1800" b="0" dirty="0" smtClean="0">
                        <a:latin typeface="HGSｺﾞｼｯｸE" pitchFamily="50" charset="-128"/>
                        <a:ea typeface="HGSｺﾞｼｯｸE" pitchFamily="50" charset="-128"/>
                      </a:endParaRPr>
                    </a:p>
                    <a:p>
                      <a:r>
                        <a:rPr lang="ja-JP" altLang="en-US" sz="1800" b="0" dirty="0" smtClean="0">
                          <a:latin typeface="HGSｺﾞｼｯｸE" pitchFamily="50" charset="-128"/>
                          <a:ea typeface="HGSｺﾞｼｯｸE" pitchFamily="50" charset="-128"/>
                        </a:rPr>
                        <a:t>食育推進に携わるボランティアの数、「うちのお店も健康づくり応援団」協力店舗数、健康づくりをすすめる住民の自主組織の数、住民が運動しやすいまちづくり・環境整備に取組む市町村の割合</a:t>
                      </a:r>
                      <a:endParaRPr lang="en-US" altLang="ja-JP" sz="1800" b="0" dirty="0" smtClean="0">
                        <a:latin typeface="HGSｺﾞｼｯｸE" pitchFamily="50" charset="-128"/>
                        <a:ea typeface="HGSｺﾞｼｯｸE" pitchFamily="50" charset="-128"/>
                      </a:endParaRPr>
                    </a:p>
                  </a:txBody>
                  <a:tcPr>
                    <a:solidFill>
                      <a:schemeClr val="bg1">
                        <a:lumMod val="95000"/>
                      </a:schemeClr>
                    </a:solidFill>
                  </a:tcPr>
                </a:tc>
                <a:tc hMerge="1">
                  <a:txBody>
                    <a:bodyPr/>
                    <a:lstStyle/>
                    <a:p>
                      <a:pPr marL="0" marR="0" indent="0" algn="ctr" defTabSz="1280047" rtl="0" eaLnBrk="1" fontAlgn="auto" latinLnBrk="0" hangingPunct="1">
                        <a:lnSpc>
                          <a:spcPct val="100000"/>
                        </a:lnSpc>
                        <a:spcBef>
                          <a:spcPts val="0"/>
                        </a:spcBef>
                        <a:spcAft>
                          <a:spcPts val="0"/>
                        </a:spcAft>
                        <a:buClrTx/>
                        <a:buSzTx/>
                        <a:buFontTx/>
                        <a:buNone/>
                        <a:tabLst/>
                        <a:defRPr/>
                      </a:pPr>
                      <a:endParaRPr kumimoji="1" lang="ja-JP" altLang="en-US" sz="1800" b="0" dirty="0">
                        <a:latin typeface="HGSｺﾞｼｯｸE" pitchFamily="50" charset="-128"/>
                        <a:ea typeface="HGSｺﾞｼｯｸE" pitchFamily="50" charset="-128"/>
                      </a:endParaRPr>
                    </a:p>
                  </a:txBody>
                  <a:tcPr/>
                </a:tc>
                <a:tc hMerge="1">
                  <a:txBody>
                    <a:bodyPr/>
                    <a:lstStyle/>
                    <a:p>
                      <a:pPr marL="0" marR="0" indent="0" algn="ctr" defTabSz="1280047" rtl="0" eaLnBrk="1" fontAlgn="auto" latinLnBrk="0" hangingPunct="1">
                        <a:lnSpc>
                          <a:spcPct val="100000"/>
                        </a:lnSpc>
                        <a:spcBef>
                          <a:spcPts val="0"/>
                        </a:spcBef>
                        <a:spcAft>
                          <a:spcPts val="0"/>
                        </a:spcAft>
                        <a:buClrTx/>
                        <a:buSzTx/>
                        <a:buFontTx/>
                        <a:buNone/>
                        <a:tabLst/>
                        <a:defRPr/>
                      </a:pPr>
                      <a:endParaRPr kumimoji="1" lang="ja-JP" altLang="en-US" sz="1800" b="0" dirty="0">
                        <a:latin typeface="HGSｺﾞｼｯｸE" pitchFamily="50" charset="-128"/>
                        <a:ea typeface="HGSｺﾞｼｯｸE" pitchFamily="50" charset="-128"/>
                      </a:endParaRPr>
                    </a:p>
                  </a:txBody>
                  <a:tcPr/>
                </a:tc>
              </a:tr>
            </a:tbl>
          </a:graphicData>
        </a:graphic>
      </p:graphicFrame>
      <p:sp>
        <p:nvSpPr>
          <p:cNvPr id="8" name="テキスト ボックス 7"/>
          <p:cNvSpPr txBox="1"/>
          <p:nvPr/>
        </p:nvSpPr>
        <p:spPr bwMode="auto">
          <a:xfrm>
            <a:off x="415134" y="1483752"/>
            <a:ext cx="9766085" cy="430887"/>
          </a:xfrm>
          <a:prstGeom prst="rect">
            <a:avLst/>
          </a:prstGeom>
          <a:solidFill>
            <a:srgbClr val="FFFFFF"/>
          </a:solidFill>
          <a:ln w="28575">
            <a:solidFill>
              <a:schemeClr val="bg1"/>
            </a:solidFill>
            <a:miter lim="800000"/>
            <a:headEnd/>
            <a:tailEnd/>
          </a:ln>
        </p:spPr>
        <p:txBody>
          <a:bodyPr wrap="square" rtlCol="0" anchor="ctr">
            <a:spAutoFit/>
          </a:bodyPr>
          <a:lstStyle/>
          <a:p>
            <a:r>
              <a:rPr lang="ja-JP" altLang="en-US" sz="2200" b="1" dirty="0">
                <a:latin typeface="HGPｺﾞｼｯｸE" pitchFamily="50" charset="-128"/>
                <a:ea typeface="HGPｺﾞｼｯｸE" pitchFamily="50" charset="-128"/>
              </a:rPr>
              <a:t>血圧</a:t>
            </a:r>
            <a:r>
              <a:rPr lang="ja-JP" altLang="en-US" sz="2200" b="1" dirty="0" smtClean="0">
                <a:latin typeface="HGPｺﾞｼｯｸE" pitchFamily="50" charset="-128"/>
                <a:ea typeface="HGPｺﾞｼｯｸE" pitchFamily="50" charset="-128"/>
              </a:rPr>
              <a:t>の低下・メタボリックシンドローム（</a:t>
            </a:r>
            <a:r>
              <a:rPr lang="en-US" altLang="ja-JP" sz="2200" b="1" dirty="0" smtClean="0">
                <a:latin typeface="HGSｺﾞｼｯｸE" pitchFamily="50" charset="-128"/>
                <a:ea typeface="HGSｺﾞｼｯｸE" pitchFamily="50" charset="-128"/>
              </a:rPr>
              <a:t>Mets</a:t>
            </a:r>
            <a:r>
              <a:rPr lang="ja-JP" altLang="en-US" sz="2200" b="1" dirty="0" smtClean="0">
                <a:latin typeface="HGSｺﾞｼｯｸE" pitchFamily="50" charset="-128"/>
                <a:ea typeface="HGSｺﾞｼｯｸE" pitchFamily="50" charset="-128"/>
              </a:rPr>
              <a:t>）の</a:t>
            </a:r>
            <a:r>
              <a:rPr lang="ja-JP" altLang="en-US" sz="2200" b="1" dirty="0">
                <a:latin typeface="HGSｺﾞｼｯｸE" pitchFamily="50" charset="-128"/>
                <a:ea typeface="HGSｺﾞｼｯｸE" pitchFamily="50" charset="-128"/>
              </a:rPr>
              <a:t>該当者及び予備群</a:t>
            </a:r>
            <a:r>
              <a:rPr lang="ja-JP" altLang="en-US" sz="2200" b="1" dirty="0" smtClean="0">
                <a:latin typeface="HGSｺﾞｼｯｸE" pitchFamily="50" charset="-128"/>
                <a:ea typeface="HGSｺﾞｼｯｸE" pitchFamily="50" charset="-128"/>
              </a:rPr>
              <a:t>の減少</a:t>
            </a:r>
            <a:endParaRPr kumimoji="1" lang="ja-JP" altLang="en-US" sz="2200" b="1" dirty="0" smtClean="0">
              <a:latin typeface="HGPｺﾞｼｯｸE" pitchFamily="50" charset="-128"/>
              <a:ea typeface="HGPｺﾞｼｯｸE" pitchFamily="50" charset="-128"/>
            </a:endParaRPr>
          </a:p>
        </p:txBody>
      </p:sp>
      <p:sp>
        <p:nvSpPr>
          <p:cNvPr id="9" name="テキスト ボックス 8"/>
          <p:cNvSpPr txBox="1"/>
          <p:nvPr/>
        </p:nvSpPr>
        <p:spPr bwMode="auto">
          <a:xfrm>
            <a:off x="281613" y="3939864"/>
            <a:ext cx="2970330" cy="430887"/>
          </a:xfrm>
          <a:prstGeom prst="rect">
            <a:avLst/>
          </a:prstGeom>
          <a:noFill/>
          <a:ln w="28575">
            <a:noFill/>
            <a:miter lim="800000"/>
            <a:headEnd/>
            <a:tailEnd/>
          </a:ln>
        </p:spPr>
        <p:txBody>
          <a:bodyPr wrap="square" rtlCol="0" anchor="ctr">
            <a:spAutoFit/>
          </a:bodyPr>
          <a:lstStyle/>
          <a:p>
            <a:pPr eaLnBrk="1" hangingPunct="1"/>
            <a:r>
              <a:rPr kumimoji="1" lang="ja-JP" altLang="en-US" sz="2200" b="1" dirty="0" smtClean="0">
                <a:latin typeface="HGPｺﾞｼｯｸE" pitchFamily="50" charset="-128"/>
                <a:ea typeface="HGPｺﾞｼｯｸE" pitchFamily="50" charset="-128"/>
              </a:rPr>
              <a:t>その他の目標</a:t>
            </a:r>
          </a:p>
        </p:txBody>
      </p:sp>
    </p:spTree>
    <p:extLst>
      <p:ext uri="{BB962C8B-B14F-4D97-AF65-F5344CB8AC3E}">
        <p14:creationId xmlns:p14="http://schemas.microsoft.com/office/powerpoint/2010/main" val="26509670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9386" y="525125"/>
            <a:ext cx="11521440" cy="500672"/>
          </a:xfrm>
        </p:spPr>
        <p:txBody>
          <a:bodyPr>
            <a:noAutofit/>
          </a:bodyPr>
          <a:lstStyle/>
          <a:p>
            <a:r>
              <a:rPr kumimoji="1" lang="ja-JP" altLang="en-US" sz="2800" dirty="0" smtClean="0">
                <a:latin typeface="HGPｺﾞｼｯｸE" pitchFamily="50" charset="-128"/>
                <a:ea typeface="HGPｺﾞｼｯｸE" pitchFamily="50" charset="-128"/>
              </a:rPr>
              <a:t>大阪府の</a:t>
            </a:r>
            <a:r>
              <a:rPr lang="ja-JP" altLang="en-US" sz="2800" dirty="0">
                <a:latin typeface="HGPｺﾞｼｯｸE" pitchFamily="50" charset="-128"/>
                <a:ea typeface="HGPｺﾞｼｯｸE" pitchFamily="50" charset="-128"/>
              </a:rPr>
              <a:t>高血圧</a:t>
            </a:r>
            <a:r>
              <a:rPr kumimoji="1" lang="ja-JP" altLang="en-US" sz="2800" dirty="0" smtClean="0">
                <a:latin typeface="HGPｺﾞｼｯｸE" pitchFamily="50" charset="-128"/>
                <a:ea typeface="HGPｺﾞｼｯｸE" pitchFamily="50" charset="-128"/>
              </a:rPr>
              <a:t>対策</a:t>
            </a:r>
            <a:r>
              <a:rPr kumimoji="1" lang="en-US" altLang="ja-JP" sz="2800" dirty="0" smtClean="0">
                <a:latin typeface="HGPｺﾞｼｯｸE" pitchFamily="50" charset="-128"/>
                <a:ea typeface="HGPｺﾞｼｯｸE" pitchFamily="50" charset="-128"/>
              </a:rPr>
              <a:t/>
            </a:r>
            <a:br>
              <a:rPr kumimoji="1" lang="en-US" altLang="ja-JP" sz="2800" dirty="0" smtClean="0">
                <a:latin typeface="HGPｺﾞｼｯｸE" pitchFamily="50" charset="-128"/>
                <a:ea typeface="HGPｺﾞｼｯｸE" pitchFamily="50" charset="-128"/>
              </a:rPr>
            </a:br>
            <a:r>
              <a:rPr kumimoji="1" lang="ja-JP" altLang="en-US" sz="2800" dirty="0" smtClean="0">
                <a:latin typeface="HGPｺﾞｼｯｸE" pitchFamily="50" charset="-128"/>
                <a:ea typeface="HGPｺﾞｼｯｸE" pitchFamily="50" charset="-128"/>
              </a:rPr>
              <a:t>取組の柱</a:t>
            </a:r>
            <a:r>
              <a:rPr lang="ja-JP" altLang="en-US" sz="2800" dirty="0" smtClean="0">
                <a:latin typeface="HGPｺﾞｼｯｸE" pitchFamily="50" charset="-128"/>
                <a:ea typeface="HGPｺﾞｼｯｸE" pitchFamily="50" charset="-128"/>
              </a:rPr>
              <a:t>（案）</a:t>
            </a:r>
            <a:endParaRPr kumimoji="1" lang="ja-JP" altLang="en-US" sz="2800" dirty="0">
              <a:latin typeface="HGPｺﾞｼｯｸE" pitchFamily="50" charset="-128"/>
              <a:ea typeface="HGPｺﾞｼｯｸE" pitchFamily="50" charset="-128"/>
            </a:endParaRPr>
          </a:p>
        </p:txBody>
      </p:sp>
      <p:graphicFrame>
        <p:nvGraphicFramePr>
          <p:cNvPr id="8" name="図表 7"/>
          <p:cNvGraphicFramePr/>
          <p:nvPr>
            <p:extLst>
              <p:ext uri="{D42A27DB-BD31-4B8C-83A1-F6EECF244321}">
                <p14:modId xmlns:p14="http://schemas.microsoft.com/office/powerpoint/2010/main" val="610397996"/>
              </p:ext>
            </p:extLst>
          </p:nvPr>
        </p:nvGraphicFramePr>
        <p:xfrm>
          <a:off x="235115" y="1020180"/>
          <a:ext cx="12016335" cy="8325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テキスト ボックス 2"/>
          <p:cNvSpPr txBox="1"/>
          <p:nvPr/>
        </p:nvSpPr>
        <p:spPr bwMode="auto">
          <a:xfrm>
            <a:off x="17967085" y="7500900"/>
            <a:ext cx="184731" cy="338554"/>
          </a:xfrm>
          <a:prstGeom prst="rect">
            <a:avLst/>
          </a:prstGeom>
          <a:solidFill>
            <a:srgbClr val="FFFFFF"/>
          </a:solidFill>
          <a:ln w="28575">
            <a:solidFill>
              <a:srgbClr val="000000"/>
            </a:solidFill>
            <a:miter lim="800000"/>
            <a:headEnd/>
            <a:tailEnd/>
          </a:ln>
        </p:spPr>
        <p:txBody>
          <a:bodyPr wrap="none" rtlCol="0" anchor="ctr">
            <a:spAutoFit/>
          </a:bodyPr>
          <a:lstStyle/>
          <a:p>
            <a:pPr algn="ctr" eaLnBrk="1" hangingPunct="1"/>
            <a:endParaRPr kumimoji="1" lang="ja-JP" altLang="en-US" sz="1600" b="1" u="sng" dirty="0" smtClean="0">
              <a:latin typeface="HGPｺﾞｼｯｸE" pitchFamily="50" charset="-128"/>
              <a:ea typeface="HGPｺﾞｼｯｸE" pitchFamily="50" charset="-128"/>
            </a:endParaRPr>
          </a:p>
        </p:txBody>
      </p:sp>
      <p:sp>
        <p:nvSpPr>
          <p:cNvPr id="5" name="テキスト ボックス 4"/>
          <p:cNvSpPr txBox="1"/>
          <p:nvPr/>
        </p:nvSpPr>
        <p:spPr bwMode="auto">
          <a:xfrm>
            <a:off x="8783364" y="1669485"/>
            <a:ext cx="2051425" cy="338554"/>
          </a:xfrm>
          <a:prstGeom prst="rect">
            <a:avLst/>
          </a:prstGeom>
          <a:solidFill>
            <a:srgbClr val="FFFFFF"/>
          </a:solidFill>
          <a:ln w="28575">
            <a:noFill/>
            <a:miter lim="800000"/>
            <a:headEnd/>
            <a:tailEnd/>
          </a:ln>
        </p:spPr>
        <p:txBody>
          <a:bodyPr wrap="square" rtlCol="0" anchor="ctr">
            <a:spAutoFit/>
          </a:bodyPr>
          <a:lstStyle/>
          <a:p>
            <a:r>
              <a:rPr lang="ja-JP" altLang="en-US" sz="1600" dirty="0">
                <a:latin typeface="HGPｺﾞｼｯｸE" pitchFamily="50" charset="-128"/>
                <a:ea typeface="HGPｺﾞｼｯｸE" pitchFamily="50" charset="-128"/>
              </a:rPr>
              <a:t>★知見の</a:t>
            </a:r>
            <a:r>
              <a:rPr lang="ja-JP" altLang="en-US" sz="1600" dirty="0" smtClean="0">
                <a:latin typeface="HGPｺﾞｼｯｸE" pitchFamily="50" charset="-128"/>
                <a:ea typeface="HGPｺﾞｼｯｸE" pitchFamily="50" charset="-128"/>
              </a:rPr>
              <a:t>集約</a:t>
            </a:r>
            <a:endParaRPr lang="ja-JP" altLang="en-US" sz="1600" dirty="0">
              <a:latin typeface="HGPｺﾞｼｯｸE" pitchFamily="50" charset="-128"/>
              <a:ea typeface="HGPｺﾞｼｯｸE" pitchFamily="50" charset="-128"/>
            </a:endParaRPr>
          </a:p>
        </p:txBody>
      </p:sp>
      <p:sp>
        <p:nvSpPr>
          <p:cNvPr id="12" name="テキスト ボックス 11"/>
          <p:cNvSpPr txBox="1"/>
          <p:nvPr/>
        </p:nvSpPr>
        <p:spPr bwMode="auto">
          <a:xfrm>
            <a:off x="9326125" y="3100778"/>
            <a:ext cx="3381721" cy="1631216"/>
          </a:xfrm>
          <a:prstGeom prst="rect">
            <a:avLst/>
          </a:prstGeom>
          <a:solidFill>
            <a:schemeClr val="accent5">
              <a:lumMod val="75000"/>
            </a:schemeClr>
          </a:solidFill>
          <a:ln w="28575">
            <a:noFill/>
            <a:miter lim="800000"/>
            <a:headEnd/>
            <a:tailEnd/>
          </a:ln>
        </p:spPr>
        <p:txBody>
          <a:bodyPr wrap="square" rtlCol="0" anchor="ctr">
            <a:spAutoFit/>
          </a:bodyPr>
          <a:lstStyle/>
          <a:p>
            <a:pPr lvl="0"/>
            <a:r>
              <a:rPr lang="en-US" altLang="ja-JP" sz="2000" dirty="0">
                <a:solidFill>
                  <a:schemeClr val="bg1"/>
                </a:solidFill>
                <a:latin typeface="HGSｺﾞｼｯｸE" pitchFamily="50" charset="-128"/>
                <a:ea typeface="HGSｺﾞｼｯｸE" pitchFamily="50" charset="-128"/>
              </a:rPr>
              <a:t>【 NCD</a:t>
            </a:r>
            <a:r>
              <a:rPr lang="ja-JP" altLang="en-US" sz="2000" dirty="0">
                <a:solidFill>
                  <a:schemeClr val="bg1"/>
                </a:solidFill>
                <a:latin typeface="HGSｺﾞｼｯｸE" pitchFamily="50" charset="-128"/>
                <a:ea typeface="HGSｺﾞｼｯｸE" pitchFamily="50" charset="-128"/>
              </a:rPr>
              <a:t>対策として推進</a:t>
            </a:r>
            <a:r>
              <a:rPr lang="en-US" altLang="ja-JP" sz="2000" dirty="0" smtClean="0">
                <a:solidFill>
                  <a:schemeClr val="bg1"/>
                </a:solidFill>
                <a:latin typeface="HGSｺﾞｼｯｸE" pitchFamily="50" charset="-128"/>
                <a:ea typeface="HGSｺﾞｼｯｸE" pitchFamily="50" charset="-128"/>
              </a:rPr>
              <a:t>】</a:t>
            </a:r>
            <a:br>
              <a:rPr lang="en-US" altLang="ja-JP" sz="2000" dirty="0" smtClean="0">
                <a:solidFill>
                  <a:schemeClr val="bg1"/>
                </a:solidFill>
                <a:latin typeface="HGSｺﾞｼｯｸE" pitchFamily="50" charset="-128"/>
                <a:ea typeface="HGSｺﾞｼｯｸE" pitchFamily="50" charset="-128"/>
              </a:rPr>
            </a:br>
            <a:r>
              <a:rPr lang="ja-JP" altLang="en-US" sz="2000" dirty="0" smtClean="0">
                <a:solidFill>
                  <a:schemeClr val="bg1"/>
                </a:solidFill>
                <a:latin typeface="HGSｺﾞｼｯｸE" pitchFamily="50" charset="-128"/>
                <a:ea typeface="HGSｺﾞｼｯｸE" pitchFamily="50" charset="-128"/>
              </a:rPr>
              <a:t>禁煙</a:t>
            </a:r>
            <a:endParaRPr lang="en-US" altLang="ja-JP" sz="2000" dirty="0" smtClean="0">
              <a:solidFill>
                <a:schemeClr val="bg1"/>
              </a:solidFill>
              <a:latin typeface="HGSｺﾞｼｯｸE" pitchFamily="50" charset="-128"/>
              <a:ea typeface="HGSｺﾞｼｯｸE" pitchFamily="50" charset="-128"/>
            </a:endParaRPr>
          </a:p>
          <a:p>
            <a:pPr lvl="0"/>
            <a:r>
              <a:rPr lang="ja-JP" altLang="en-US" sz="2000" dirty="0" smtClean="0">
                <a:solidFill>
                  <a:schemeClr val="bg1"/>
                </a:solidFill>
                <a:latin typeface="HGSｺﾞｼｯｸE" pitchFamily="50" charset="-128"/>
                <a:ea typeface="HGSｺﾞｼｯｸE" pitchFamily="50" charset="-128"/>
              </a:rPr>
              <a:t>健康な食事</a:t>
            </a:r>
            <a:endParaRPr lang="en-US" altLang="ja-JP" sz="2000" dirty="0" smtClean="0">
              <a:solidFill>
                <a:schemeClr val="bg1"/>
              </a:solidFill>
              <a:latin typeface="HGSｺﾞｼｯｸE" pitchFamily="50" charset="-128"/>
              <a:ea typeface="HGSｺﾞｼｯｸE" pitchFamily="50" charset="-128"/>
            </a:endParaRPr>
          </a:p>
          <a:p>
            <a:pPr lvl="0"/>
            <a:r>
              <a:rPr lang="ja-JP" altLang="en-US" sz="2000" dirty="0" smtClean="0">
                <a:solidFill>
                  <a:schemeClr val="bg1"/>
                </a:solidFill>
                <a:latin typeface="HGSｺﾞｼｯｸE" pitchFamily="50" charset="-128"/>
                <a:ea typeface="HGSｺﾞｼｯｸE" pitchFamily="50" charset="-128"/>
              </a:rPr>
              <a:t>身体</a:t>
            </a:r>
            <a:r>
              <a:rPr lang="ja-JP" altLang="en-US" sz="2000" dirty="0">
                <a:solidFill>
                  <a:schemeClr val="bg1"/>
                </a:solidFill>
                <a:latin typeface="HGSｺﾞｼｯｸE" pitchFamily="50" charset="-128"/>
                <a:ea typeface="HGSｺﾞｼｯｸE" pitchFamily="50" charset="-128"/>
              </a:rPr>
              <a:t>活動の</a:t>
            </a:r>
            <a:r>
              <a:rPr lang="ja-JP" altLang="en-US" sz="2000" dirty="0" smtClean="0">
                <a:solidFill>
                  <a:schemeClr val="bg1"/>
                </a:solidFill>
                <a:latin typeface="HGSｺﾞｼｯｸE" pitchFamily="50" charset="-128"/>
                <a:ea typeface="HGSｺﾞｼｯｸE" pitchFamily="50" charset="-128"/>
              </a:rPr>
              <a:t>増加</a:t>
            </a:r>
            <a:endParaRPr lang="en-US" altLang="ja-JP" sz="2000" dirty="0" smtClean="0">
              <a:solidFill>
                <a:schemeClr val="bg1"/>
              </a:solidFill>
              <a:latin typeface="HGSｺﾞｼｯｸE" pitchFamily="50" charset="-128"/>
              <a:ea typeface="HGSｺﾞｼｯｸE" pitchFamily="50" charset="-128"/>
            </a:endParaRPr>
          </a:p>
          <a:p>
            <a:pPr lvl="0"/>
            <a:r>
              <a:rPr lang="ja-JP" altLang="en-US" sz="2000" dirty="0" smtClean="0">
                <a:solidFill>
                  <a:schemeClr val="bg1"/>
                </a:solidFill>
                <a:latin typeface="HGSｺﾞｼｯｸE" pitchFamily="50" charset="-128"/>
                <a:ea typeface="HGSｺﾞｼｯｸE" pitchFamily="50" charset="-128"/>
              </a:rPr>
              <a:t>リスクを高める飲酒の減少</a:t>
            </a:r>
            <a:endParaRPr lang="en-US" altLang="ja-JP" sz="2000" dirty="0" smtClean="0">
              <a:solidFill>
                <a:schemeClr val="bg1"/>
              </a:solidFill>
              <a:latin typeface="HGSｺﾞｼｯｸE" pitchFamily="50" charset="-128"/>
              <a:ea typeface="HGSｺﾞｼｯｸE" pitchFamily="50" charset="-128"/>
            </a:endParaRPr>
          </a:p>
        </p:txBody>
      </p:sp>
      <p:sp>
        <p:nvSpPr>
          <p:cNvPr id="13" name="テキスト ボックス 12"/>
          <p:cNvSpPr txBox="1"/>
          <p:nvPr/>
        </p:nvSpPr>
        <p:spPr bwMode="auto">
          <a:xfrm>
            <a:off x="9218921" y="9137267"/>
            <a:ext cx="3221905" cy="338554"/>
          </a:xfrm>
          <a:prstGeom prst="rect">
            <a:avLst/>
          </a:prstGeom>
          <a:solidFill>
            <a:srgbClr val="FFFFFF"/>
          </a:solidFill>
          <a:ln w="28575">
            <a:noFill/>
            <a:miter lim="800000"/>
            <a:headEnd/>
            <a:tailEnd/>
          </a:ln>
        </p:spPr>
        <p:txBody>
          <a:bodyPr wrap="square" rtlCol="0" anchor="ctr">
            <a:spAutoFit/>
          </a:bodyPr>
          <a:lstStyle/>
          <a:p>
            <a:r>
              <a:rPr kumimoji="1" lang="ja-JP" altLang="en-US" sz="1600" dirty="0" smtClean="0">
                <a:latin typeface="HGPｺﾞｼｯｸE" pitchFamily="50" charset="-128"/>
                <a:ea typeface="HGPｺﾞｼｯｸE" pitchFamily="50" charset="-128"/>
              </a:rPr>
              <a:t>★健康指標に関するデータの整備</a:t>
            </a:r>
          </a:p>
        </p:txBody>
      </p:sp>
      <p:sp>
        <p:nvSpPr>
          <p:cNvPr id="14" name="テキスト ボックス 13"/>
          <p:cNvSpPr txBox="1"/>
          <p:nvPr/>
        </p:nvSpPr>
        <p:spPr bwMode="auto">
          <a:xfrm>
            <a:off x="3340460" y="6465785"/>
            <a:ext cx="3285366" cy="338554"/>
          </a:xfrm>
          <a:prstGeom prst="rect">
            <a:avLst/>
          </a:prstGeom>
          <a:solidFill>
            <a:srgbClr val="FFFFFF"/>
          </a:solidFill>
          <a:ln w="28575">
            <a:noFill/>
            <a:miter lim="800000"/>
            <a:headEnd/>
            <a:tailEnd/>
          </a:ln>
        </p:spPr>
        <p:txBody>
          <a:bodyPr wrap="square" rtlCol="0" anchor="ctr">
            <a:spAutoFit/>
          </a:bodyPr>
          <a:lstStyle/>
          <a:p>
            <a:pPr eaLnBrk="1" hangingPunct="1"/>
            <a:r>
              <a:rPr kumimoji="1" lang="ja-JP" altLang="en-US" sz="1600" dirty="0" smtClean="0">
                <a:latin typeface="HGPｺﾞｼｯｸE" pitchFamily="50" charset="-128"/>
                <a:ea typeface="HGPｺﾞｼｯｸE" pitchFamily="50" charset="-128"/>
              </a:rPr>
              <a:t>★効果的な事業プログラムの提供</a:t>
            </a:r>
          </a:p>
        </p:txBody>
      </p:sp>
    </p:spTree>
    <p:extLst>
      <p:ext uri="{BB962C8B-B14F-4D97-AF65-F5344CB8AC3E}">
        <p14:creationId xmlns:p14="http://schemas.microsoft.com/office/powerpoint/2010/main" val="35632771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2800" b="1" dirty="0" smtClean="0">
                <a:latin typeface="HGSｺﾞｼｯｸE" pitchFamily="50" charset="-128"/>
                <a:ea typeface="HGSｺﾞｼｯｸE" pitchFamily="50" charset="-128"/>
              </a:rPr>
              <a:t>たばこ対策</a:t>
            </a:r>
            <a:r>
              <a:rPr kumimoji="1" lang="en-US" altLang="ja-JP" sz="2800" b="1" dirty="0" smtClean="0">
                <a:latin typeface="HGSｺﾞｼｯｸE" pitchFamily="50" charset="-128"/>
                <a:ea typeface="HGSｺﾞｼｯｸE" pitchFamily="50" charset="-128"/>
              </a:rPr>
              <a:t/>
            </a:r>
            <a:br>
              <a:rPr kumimoji="1" lang="en-US" altLang="ja-JP" sz="2800" b="1" dirty="0" smtClean="0">
                <a:latin typeface="HGSｺﾞｼｯｸE" pitchFamily="50" charset="-128"/>
                <a:ea typeface="HGSｺﾞｼｯｸE" pitchFamily="50" charset="-128"/>
              </a:rPr>
            </a:br>
            <a:r>
              <a:rPr lang="ja-JP" altLang="en-US" sz="2800" b="1" dirty="0">
                <a:latin typeface="HGSｺﾞｼｯｸE" pitchFamily="50" charset="-128"/>
                <a:ea typeface="HGSｺﾞｼｯｸE" pitchFamily="50" charset="-128"/>
              </a:rPr>
              <a:t>第２次大阪府健康増進計画</a:t>
            </a:r>
            <a:r>
              <a:rPr lang="ja-JP" altLang="en-US" sz="2800" b="1" dirty="0" smtClean="0">
                <a:latin typeface="HGSｺﾞｼｯｸE" pitchFamily="50" charset="-128"/>
                <a:ea typeface="HGSｺﾞｼｯｸE" pitchFamily="50" charset="-128"/>
              </a:rPr>
              <a:t>目標</a:t>
            </a:r>
            <a:endParaRPr kumimoji="1" lang="ja-JP" altLang="en-US" sz="2800" b="1" dirty="0">
              <a:latin typeface="HGSｺﾞｼｯｸE" pitchFamily="50" charset="-128"/>
              <a:ea typeface="HGSｺﾞｼｯｸE"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49233006"/>
              </p:ext>
            </p:extLst>
          </p:nvPr>
        </p:nvGraphicFramePr>
        <p:xfrm>
          <a:off x="955195" y="2294318"/>
          <a:ext cx="11071231" cy="1280160"/>
        </p:xfrm>
        <a:graphic>
          <a:graphicData uri="http://schemas.openxmlformats.org/drawingml/2006/table">
            <a:tbl>
              <a:tblPr firstRow="1" bandRow="1">
                <a:tableStyleId>{7DF18680-E054-41AD-8BC1-D1AEF772440D}</a:tableStyleId>
              </a:tblPr>
              <a:tblGrid>
                <a:gridCol w="2778021"/>
                <a:gridCol w="2287782"/>
                <a:gridCol w="3349966"/>
                <a:gridCol w="2655462"/>
              </a:tblGrid>
              <a:tr h="381000">
                <a:tc gridSpan="2">
                  <a:txBody>
                    <a:bodyPr/>
                    <a:lstStyle/>
                    <a:p>
                      <a:pPr algn="ctr"/>
                      <a:r>
                        <a:rPr kumimoji="1" lang="ja-JP" altLang="en-US" sz="2400" dirty="0" smtClean="0">
                          <a:latin typeface="HGSｺﾞｼｯｸE" pitchFamily="50" charset="-128"/>
                          <a:ea typeface="HGSｺﾞｼｯｸE" pitchFamily="50" charset="-128"/>
                        </a:rPr>
                        <a:t>目標項目</a:t>
                      </a:r>
                      <a:endParaRPr kumimoji="1" lang="ja-JP" altLang="en-US" sz="2400" dirty="0">
                        <a:latin typeface="HGSｺﾞｼｯｸE" pitchFamily="50" charset="-128"/>
                        <a:ea typeface="HGSｺﾞｼｯｸE" pitchFamily="50" charset="-128"/>
                      </a:endParaRPr>
                    </a:p>
                  </a:txBody>
                  <a:tcPr/>
                </a:tc>
                <a:tc hMerge="1">
                  <a:txBody>
                    <a:bodyPr/>
                    <a:lstStyle/>
                    <a:p>
                      <a:endParaRPr kumimoji="1" lang="ja-JP" altLang="en-US" dirty="0">
                        <a:latin typeface="HGSｺﾞｼｯｸE" pitchFamily="50" charset="-128"/>
                        <a:ea typeface="HGSｺﾞｼｯｸE" pitchFamily="50" charset="-128"/>
                      </a:endParaRPr>
                    </a:p>
                  </a:txBody>
                  <a:tcPr/>
                </a:tc>
                <a:tc>
                  <a:txBody>
                    <a:bodyPr/>
                    <a:lstStyle/>
                    <a:p>
                      <a:pPr algn="ctr"/>
                      <a:r>
                        <a:rPr kumimoji="1" lang="ja-JP" altLang="en-US" sz="2400" dirty="0" smtClean="0">
                          <a:latin typeface="HGSｺﾞｼｯｸE" pitchFamily="50" charset="-128"/>
                          <a:ea typeface="HGSｺﾞｼｯｸE" pitchFamily="50" charset="-128"/>
                        </a:rPr>
                        <a:t>現状</a:t>
                      </a:r>
                      <a:endParaRPr kumimoji="1" lang="ja-JP" altLang="en-US" sz="2400" dirty="0">
                        <a:latin typeface="HGSｺﾞｼｯｸE" pitchFamily="50" charset="-128"/>
                        <a:ea typeface="HGSｺﾞｼｯｸE" pitchFamily="50" charset="-128"/>
                      </a:endParaRPr>
                    </a:p>
                  </a:txBody>
                  <a:tcPr/>
                </a:tc>
                <a:tc>
                  <a:txBody>
                    <a:bodyPr/>
                    <a:lstStyle/>
                    <a:p>
                      <a:pPr algn="ctr"/>
                      <a:r>
                        <a:rPr kumimoji="1" lang="ja-JP" altLang="en-US" sz="2400" dirty="0" smtClean="0">
                          <a:latin typeface="HGSｺﾞｼｯｸE" pitchFamily="50" charset="-128"/>
                          <a:ea typeface="HGSｺﾞｼｯｸE" pitchFamily="50" charset="-128"/>
                        </a:rPr>
                        <a:t>目標</a:t>
                      </a:r>
                      <a:r>
                        <a:rPr kumimoji="1" lang="en-US" altLang="ja-JP" sz="2400" dirty="0" smtClean="0">
                          <a:latin typeface="HGSｺﾞｼｯｸE" pitchFamily="50" charset="-128"/>
                          <a:ea typeface="HGSｺﾞｼｯｸE" pitchFamily="50" charset="-128"/>
                        </a:rPr>
                        <a:t>(</a:t>
                      </a:r>
                      <a:r>
                        <a:rPr kumimoji="1" lang="ja-JP" altLang="en-US" sz="2400" dirty="0" smtClean="0">
                          <a:latin typeface="HGSｺﾞｼｯｸE" pitchFamily="50" charset="-128"/>
                          <a:ea typeface="HGSｺﾞｼｯｸE" pitchFamily="50" charset="-128"/>
                        </a:rPr>
                        <a:t>Ｈ</a:t>
                      </a:r>
                      <a:r>
                        <a:rPr kumimoji="1" lang="en-US" altLang="ja-JP" sz="2400" dirty="0" smtClean="0">
                          <a:latin typeface="HGSｺﾞｼｯｸE" pitchFamily="50" charset="-128"/>
                          <a:ea typeface="HGSｺﾞｼｯｸE" pitchFamily="50" charset="-128"/>
                        </a:rPr>
                        <a:t>29</a:t>
                      </a:r>
                      <a:r>
                        <a:rPr kumimoji="1" lang="ja-JP" altLang="en-US" sz="2400" dirty="0" smtClean="0">
                          <a:latin typeface="HGSｺﾞｼｯｸE" pitchFamily="50" charset="-128"/>
                          <a:ea typeface="HGSｺﾞｼｯｸE" pitchFamily="50" charset="-128"/>
                        </a:rPr>
                        <a:t>年度）</a:t>
                      </a:r>
                      <a:endParaRPr kumimoji="1" lang="ja-JP" altLang="en-US" sz="2400" dirty="0">
                        <a:latin typeface="HGSｺﾞｼｯｸE" pitchFamily="50" charset="-128"/>
                        <a:ea typeface="HGSｺﾞｼｯｸE" pitchFamily="50" charset="-128"/>
                      </a:endParaRPr>
                    </a:p>
                  </a:txBody>
                  <a:tcPr/>
                </a:tc>
              </a:tr>
              <a:tr h="744125">
                <a:tc>
                  <a:txBody>
                    <a:bodyPr/>
                    <a:lstStyle/>
                    <a:p>
                      <a:r>
                        <a:rPr kumimoji="1" lang="ja-JP" altLang="en-US" sz="2400" b="1" dirty="0" smtClean="0">
                          <a:solidFill>
                            <a:srgbClr val="FF0000"/>
                          </a:solidFill>
                          <a:latin typeface="HGSｺﾞｼｯｸE" pitchFamily="50" charset="-128"/>
                          <a:ea typeface="HGSｺﾞｼｯｸE" pitchFamily="50" charset="-128"/>
                        </a:rPr>
                        <a:t>喫煙率</a:t>
                      </a:r>
                      <a:endParaRPr kumimoji="1" lang="ja-JP" altLang="en-US" sz="24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c>
                  <a:txBody>
                    <a:bodyPr/>
                    <a:lstStyle/>
                    <a:p>
                      <a:r>
                        <a:rPr kumimoji="1" lang="ja-JP" altLang="en-US" sz="2400" b="1" dirty="0" smtClean="0">
                          <a:solidFill>
                            <a:srgbClr val="FF0000"/>
                          </a:solidFill>
                          <a:latin typeface="HGSｺﾞｼｯｸE" pitchFamily="50" charset="-128"/>
                          <a:ea typeface="HGSｺﾞｼｯｸE" pitchFamily="50" charset="-128"/>
                        </a:rPr>
                        <a:t>男性</a:t>
                      </a:r>
                      <a:endParaRPr kumimoji="1" lang="en-US" altLang="ja-JP" sz="2400" b="1" dirty="0" smtClean="0">
                        <a:solidFill>
                          <a:srgbClr val="FF0000"/>
                        </a:solidFill>
                        <a:latin typeface="HGSｺﾞｼｯｸE" pitchFamily="50" charset="-128"/>
                        <a:ea typeface="HGSｺﾞｼｯｸE" pitchFamily="50" charset="-128"/>
                      </a:endParaRPr>
                    </a:p>
                    <a:p>
                      <a:r>
                        <a:rPr kumimoji="1" lang="ja-JP" altLang="en-US" sz="2400" b="1" dirty="0" smtClean="0">
                          <a:solidFill>
                            <a:srgbClr val="FF0000"/>
                          </a:solidFill>
                          <a:latin typeface="HGSｺﾞｼｯｸE" pitchFamily="50" charset="-128"/>
                          <a:ea typeface="HGSｺﾞｼｯｸE" pitchFamily="50" charset="-128"/>
                        </a:rPr>
                        <a:t>女性</a:t>
                      </a:r>
                      <a:endParaRPr kumimoji="1" lang="en-US" altLang="ja-JP" sz="2400" b="1" dirty="0" smtClean="0">
                        <a:solidFill>
                          <a:srgbClr val="FF0000"/>
                        </a:solidFill>
                        <a:latin typeface="HGSｺﾞｼｯｸE" pitchFamily="50" charset="-128"/>
                        <a:ea typeface="HGSｺﾞｼｯｸE" pitchFamily="50" charset="-128"/>
                      </a:endParaRPr>
                    </a:p>
                  </a:txBody>
                  <a:tcPr>
                    <a:solidFill>
                      <a:schemeClr val="bg1">
                        <a:lumMod val="95000"/>
                      </a:schemeClr>
                    </a:solidFill>
                  </a:tcPr>
                </a:tc>
                <a:tc>
                  <a:txBody>
                    <a:bodyPr/>
                    <a:lstStyle/>
                    <a:p>
                      <a:pPr marL="0" indent="0" algn="ctr">
                        <a:buNone/>
                      </a:pPr>
                      <a:r>
                        <a:rPr lang="en-US" altLang="ja-JP" sz="2400" b="1" dirty="0" smtClean="0">
                          <a:solidFill>
                            <a:srgbClr val="FF0000"/>
                          </a:solidFill>
                          <a:latin typeface="HGSｺﾞｼｯｸE" pitchFamily="50" charset="-128"/>
                          <a:ea typeface="HGSｺﾞｼｯｸE" pitchFamily="50" charset="-128"/>
                        </a:rPr>
                        <a:t>33.6% (</a:t>
                      </a:r>
                      <a:r>
                        <a:rPr lang="ja-JP" altLang="en-US" sz="2400" b="1" dirty="0" smtClean="0">
                          <a:solidFill>
                            <a:srgbClr val="FF0000"/>
                          </a:solidFill>
                          <a:latin typeface="HGSｺﾞｼｯｸE" pitchFamily="50" charset="-128"/>
                          <a:ea typeface="HGSｺﾞｼｯｸE" pitchFamily="50" charset="-128"/>
                        </a:rPr>
                        <a:t>全国</a:t>
                      </a:r>
                      <a:r>
                        <a:rPr lang="en-US" altLang="ja-JP" sz="2400" b="1" dirty="0" smtClean="0">
                          <a:solidFill>
                            <a:srgbClr val="FF0000"/>
                          </a:solidFill>
                          <a:latin typeface="HGSｺﾞｼｯｸE" pitchFamily="50" charset="-128"/>
                          <a:ea typeface="HGSｺﾞｼｯｸE" pitchFamily="50" charset="-128"/>
                        </a:rPr>
                        <a:t>28</a:t>
                      </a:r>
                      <a:r>
                        <a:rPr lang="ja-JP" altLang="en-US" sz="2400" b="1" dirty="0" smtClean="0">
                          <a:solidFill>
                            <a:srgbClr val="FF0000"/>
                          </a:solidFill>
                          <a:latin typeface="HGSｺﾞｼｯｸE" pitchFamily="50" charset="-128"/>
                          <a:ea typeface="HGSｺﾞｼｯｸE" pitchFamily="50" charset="-128"/>
                        </a:rPr>
                        <a:t>位）　</a:t>
                      </a:r>
                      <a:r>
                        <a:rPr lang="en-US" altLang="ja-JP" sz="2400" b="1" dirty="0" smtClean="0">
                          <a:solidFill>
                            <a:srgbClr val="FF0000"/>
                          </a:solidFill>
                          <a:latin typeface="HGSｺﾞｼｯｸE" pitchFamily="50" charset="-128"/>
                          <a:ea typeface="HGSｺﾞｼｯｸE" pitchFamily="50" charset="-128"/>
                        </a:rPr>
                        <a:t>12.5%</a:t>
                      </a:r>
                      <a:r>
                        <a:rPr lang="en-US" altLang="ja-JP" sz="2400" b="1" baseline="0" dirty="0" smtClean="0">
                          <a:solidFill>
                            <a:srgbClr val="FF0000"/>
                          </a:solidFill>
                          <a:latin typeface="HGSｺﾞｼｯｸE" pitchFamily="50" charset="-128"/>
                          <a:ea typeface="HGSｺﾞｼｯｸE" pitchFamily="50" charset="-128"/>
                        </a:rPr>
                        <a:t> </a:t>
                      </a:r>
                      <a:r>
                        <a:rPr lang="en-US" altLang="ja-JP" sz="2400" b="1" dirty="0" smtClean="0">
                          <a:solidFill>
                            <a:srgbClr val="FF0000"/>
                          </a:solidFill>
                          <a:latin typeface="HGSｺﾞｼｯｸE" pitchFamily="50" charset="-128"/>
                          <a:ea typeface="HGSｺﾞｼｯｸE" pitchFamily="50" charset="-128"/>
                        </a:rPr>
                        <a:t>(</a:t>
                      </a:r>
                      <a:r>
                        <a:rPr lang="ja-JP" altLang="en-US" sz="2400" b="1" dirty="0" smtClean="0">
                          <a:solidFill>
                            <a:srgbClr val="FF0000"/>
                          </a:solidFill>
                          <a:latin typeface="HGSｺﾞｼｯｸE" pitchFamily="50" charset="-128"/>
                          <a:ea typeface="HGSｺﾞｼｯｸE" pitchFamily="50" charset="-128"/>
                        </a:rPr>
                        <a:t>ワースト</a:t>
                      </a:r>
                      <a:r>
                        <a:rPr lang="en-US" altLang="ja-JP" sz="2400" b="1" dirty="0" smtClean="0">
                          <a:solidFill>
                            <a:srgbClr val="FF0000"/>
                          </a:solidFill>
                          <a:latin typeface="HGSｺﾞｼｯｸE" pitchFamily="50" charset="-128"/>
                          <a:ea typeface="HGSｺﾞｼｯｸE" pitchFamily="50" charset="-128"/>
                        </a:rPr>
                        <a:t>3</a:t>
                      </a:r>
                      <a:r>
                        <a:rPr lang="ja-JP" altLang="en-US" sz="2400" b="1" dirty="0" smtClean="0">
                          <a:solidFill>
                            <a:srgbClr val="FF0000"/>
                          </a:solidFill>
                          <a:latin typeface="HGSｺﾞｼｯｸE" pitchFamily="50" charset="-128"/>
                          <a:ea typeface="HGSｺﾞｼｯｸE" pitchFamily="50" charset="-128"/>
                        </a:rPr>
                        <a:t>位）　</a:t>
                      </a:r>
                      <a:endParaRPr kumimoji="1" lang="ja-JP" altLang="en-US" sz="24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c>
                  <a:txBody>
                    <a:bodyPr/>
                    <a:lstStyle/>
                    <a:p>
                      <a:pPr algn="ctr"/>
                      <a:r>
                        <a:rPr lang="en-US" altLang="ja-JP" sz="2400" b="1" dirty="0" smtClean="0">
                          <a:solidFill>
                            <a:srgbClr val="FF0000"/>
                          </a:solidFill>
                          <a:latin typeface="HGSｺﾞｼｯｸE" pitchFamily="50" charset="-128"/>
                          <a:ea typeface="HGSｺﾞｼｯｸE" pitchFamily="50" charset="-128"/>
                        </a:rPr>
                        <a:t>20%</a:t>
                      </a:r>
                    </a:p>
                    <a:p>
                      <a:pPr algn="ctr"/>
                      <a:r>
                        <a:rPr kumimoji="1" lang="en-US" altLang="ja-JP" sz="2400" b="1" dirty="0" smtClean="0">
                          <a:solidFill>
                            <a:srgbClr val="FF0000"/>
                          </a:solidFill>
                          <a:latin typeface="HGSｺﾞｼｯｸE" pitchFamily="50" charset="-128"/>
                          <a:ea typeface="HGSｺﾞｼｯｸE" pitchFamily="50" charset="-128"/>
                        </a:rPr>
                        <a:t>5%</a:t>
                      </a:r>
                      <a:endParaRPr kumimoji="1" lang="ja-JP" altLang="en-US" sz="24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382961060"/>
              </p:ext>
            </p:extLst>
          </p:nvPr>
        </p:nvGraphicFramePr>
        <p:xfrm>
          <a:off x="865186" y="4530570"/>
          <a:ext cx="11161239" cy="4750808"/>
        </p:xfrm>
        <a:graphic>
          <a:graphicData uri="http://schemas.openxmlformats.org/drawingml/2006/table">
            <a:tbl>
              <a:tblPr firstRow="1" bandRow="1">
                <a:tableStyleId>{7DF18680-E054-41AD-8BC1-D1AEF772440D}</a:tableStyleId>
              </a:tblPr>
              <a:tblGrid>
                <a:gridCol w="2800605"/>
                <a:gridCol w="2306382"/>
                <a:gridCol w="3377201"/>
                <a:gridCol w="2677051"/>
              </a:tblGrid>
              <a:tr h="448836">
                <a:tc gridSpan="2">
                  <a:txBody>
                    <a:bodyPr/>
                    <a:lstStyle/>
                    <a:p>
                      <a:pPr algn="ctr"/>
                      <a:r>
                        <a:rPr kumimoji="1" lang="ja-JP" altLang="en-US" sz="2400" dirty="0" smtClean="0">
                          <a:latin typeface="HGSｺﾞｼｯｸE" pitchFamily="50" charset="-128"/>
                          <a:ea typeface="HGSｺﾞｼｯｸE" pitchFamily="50" charset="-128"/>
                        </a:rPr>
                        <a:t>目標項目</a:t>
                      </a:r>
                      <a:endParaRPr kumimoji="1" lang="ja-JP" altLang="en-US" sz="2400" dirty="0">
                        <a:latin typeface="HGSｺﾞｼｯｸE" pitchFamily="50" charset="-128"/>
                        <a:ea typeface="HGSｺﾞｼｯｸE" pitchFamily="50" charset="-128"/>
                      </a:endParaRPr>
                    </a:p>
                  </a:txBody>
                  <a:tcPr/>
                </a:tc>
                <a:tc hMerge="1">
                  <a:txBody>
                    <a:bodyPr/>
                    <a:lstStyle/>
                    <a:p>
                      <a:endParaRPr kumimoji="1" lang="ja-JP" altLang="en-US" dirty="0">
                        <a:latin typeface="HGSｺﾞｼｯｸE" pitchFamily="50" charset="-128"/>
                        <a:ea typeface="HGSｺﾞｼｯｸE" pitchFamily="50" charset="-128"/>
                      </a:endParaRPr>
                    </a:p>
                  </a:txBody>
                  <a:tcPr/>
                </a:tc>
                <a:tc>
                  <a:txBody>
                    <a:bodyPr/>
                    <a:lstStyle/>
                    <a:p>
                      <a:pPr algn="ctr"/>
                      <a:r>
                        <a:rPr kumimoji="1" lang="ja-JP" altLang="en-US" sz="2400" dirty="0" smtClean="0">
                          <a:latin typeface="HGSｺﾞｼｯｸE" pitchFamily="50" charset="-128"/>
                          <a:ea typeface="HGSｺﾞｼｯｸE" pitchFamily="50" charset="-128"/>
                        </a:rPr>
                        <a:t>現状</a:t>
                      </a:r>
                      <a:endParaRPr kumimoji="1" lang="ja-JP" altLang="en-US" sz="2400" dirty="0">
                        <a:latin typeface="HGSｺﾞｼｯｸE" pitchFamily="50" charset="-128"/>
                        <a:ea typeface="HGSｺﾞｼｯｸE" pitchFamily="50" charset="-128"/>
                      </a:endParaRPr>
                    </a:p>
                  </a:txBody>
                  <a:tcPr/>
                </a:tc>
                <a:tc>
                  <a:txBody>
                    <a:bodyPr/>
                    <a:lstStyle/>
                    <a:p>
                      <a:pPr algn="ctr"/>
                      <a:r>
                        <a:rPr kumimoji="1" lang="ja-JP" altLang="en-US" sz="2400" dirty="0" smtClean="0">
                          <a:latin typeface="HGSｺﾞｼｯｸE" pitchFamily="50" charset="-128"/>
                          <a:ea typeface="HGSｺﾞｼｯｸE" pitchFamily="50" charset="-128"/>
                        </a:rPr>
                        <a:t>目標</a:t>
                      </a:r>
                      <a:r>
                        <a:rPr kumimoji="1" lang="en-US" altLang="ja-JP" sz="2400" dirty="0" smtClean="0">
                          <a:latin typeface="HGSｺﾞｼｯｸE" pitchFamily="50" charset="-128"/>
                          <a:ea typeface="HGSｺﾞｼｯｸE" pitchFamily="50" charset="-128"/>
                        </a:rPr>
                        <a:t>(</a:t>
                      </a:r>
                      <a:r>
                        <a:rPr kumimoji="1" lang="ja-JP" altLang="en-US" sz="2400" dirty="0" smtClean="0">
                          <a:latin typeface="HGSｺﾞｼｯｸE" pitchFamily="50" charset="-128"/>
                          <a:ea typeface="HGSｺﾞｼｯｸE" pitchFamily="50" charset="-128"/>
                        </a:rPr>
                        <a:t>Ｈ</a:t>
                      </a:r>
                      <a:r>
                        <a:rPr kumimoji="1" lang="en-US" altLang="ja-JP" sz="2400" dirty="0" smtClean="0">
                          <a:latin typeface="HGSｺﾞｼｯｸE" pitchFamily="50" charset="-128"/>
                          <a:ea typeface="HGSｺﾞｼｯｸE" pitchFamily="50" charset="-128"/>
                        </a:rPr>
                        <a:t>29</a:t>
                      </a:r>
                      <a:r>
                        <a:rPr kumimoji="1" lang="ja-JP" altLang="en-US" sz="2400" dirty="0" smtClean="0">
                          <a:latin typeface="HGSｺﾞｼｯｸE" pitchFamily="50" charset="-128"/>
                          <a:ea typeface="HGSｺﾞｼｯｸE" pitchFamily="50" charset="-128"/>
                        </a:rPr>
                        <a:t>年度）</a:t>
                      </a:r>
                      <a:endParaRPr kumimoji="1" lang="ja-JP" altLang="en-US" sz="2400" dirty="0">
                        <a:latin typeface="HGSｺﾞｼｯｸE" pitchFamily="50" charset="-128"/>
                        <a:ea typeface="HGSｺﾞｼｯｸE" pitchFamily="50" charset="-128"/>
                      </a:endParaRPr>
                    </a:p>
                  </a:txBody>
                  <a:tcPr/>
                </a:tc>
              </a:tr>
              <a:tr h="982960">
                <a:tc>
                  <a:txBody>
                    <a:bodyPr/>
                    <a:lstStyle/>
                    <a:p>
                      <a:r>
                        <a:rPr lang="ja-JP" altLang="en-US" sz="2400" b="0" dirty="0" smtClean="0">
                          <a:latin typeface="HGSｺﾞｼｯｸE" pitchFamily="50" charset="-128"/>
                          <a:ea typeface="HGSｺﾞｼｯｸE" pitchFamily="50" charset="-128"/>
                        </a:rPr>
                        <a:t>学校における</a:t>
                      </a:r>
                      <a:endParaRPr lang="en-US" altLang="ja-JP" sz="2400" b="0" dirty="0" smtClean="0">
                        <a:latin typeface="HGSｺﾞｼｯｸE" pitchFamily="50" charset="-128"/>
                        <a:ea typeface="HGSｺﾞｼｯｸE" pitchFamily="50" charset="-128"/>
                      </a:endParaRPr>
                    </a:p>
                    <a:p>
                      <a:r>
                        <a:rPr lang="ja-JP" altLang="en-US" sz="2400" b="0" dirty="0" smtClean="0">
                          <a:latin typeface="HGSｺﾞｼｯｸE" pitchFamily="50" charset="-128"/>
                          <a:ea typeface="HGSｺﾞｼｯｸE" pitchFamily="50" charset="-128"/>
                        </a:rPr>
                        <a:t>全面禁煙の割合</a:t>
                      </a:r>
                      <a:endParaRPr kumimoji="1" lang="ja-JP" altLang="en-US" sz="2400" b="0" dirty="0">
                        <a:latin typeface="HGSｺﾞｼｯｸE" pitchFamily="50" charset="-128"/>
                        <a:ea typeface="HGSｺﾞｼｯｸE" pitchFamily="50" charset="-128"/>
                      </a:endParaRPr>
                    </a:p>
                  </a:txBody>
                  <a:tcPr>
                    <a:solidFill>
                      <a:schemeClr val="bg1">
                        <a:lumMod val="95000"/>
                      </a:schemeClr>
                    </a:solidFill>
                  </a:tcPr>
                </a:tc>
                <a:tc>
                  <a:txBody>
                    <a:bodyPr/>
                    <a:lstStyle/>
                    <a:p>
                      <a:pPr marL="0" indent="0">
                        <a:buNone/>
                      </a:pPr>
                      <a:r>
                        <a:rPr lang="ja-JP" altLang="en-US" sz="2400" b="0" dirty="0" smtClean="0">
                          <a:latin typeface="HGSｺﾞｼｯｸE" pitchFamily="50" charset="-128"/>
                          <a:ea typeface="HGSｺﾞｼｯｸE" pitchFamily="50" charset="-128"/>
                        </a:rPr>
                        <a:t>私立学校　                     </a:t>
                      </a:r>
                      <a:r>
                        <a:rPr lang="en-US" altLang="ja-JP" sz="2400" b="0" dirty="0" smtClean="0">
                          <a:latin typeface="HGSｺﾞｼｯｸE" pitchFamily="50" charset="-128"/>
                          <a:ea typeface="HGSｺﾞｼｯｸE" pitchFamily="50" charset="-128"/>
                        </a:rPr>
                        <a:t>     </a:t>
                      </a:r>
                      <a:r>
                        <a:rPr lang="ja-JP" altLang="en-US" sz="2400" b="0" dirty="0" smtClean="0">
                          <a:latin typeface="HGSｺﾞｼｯｸE" pitchFamily="50" charset="-128"/>
                          <a:ea typeface="HGSｺﾞｼｯｸE" pitchFamily="50" charset="-128"/>
                        </a:rPr>
                        <a:t>大学 </a:t>
                      </a:r>
                      <a:endParaRPr kumimoji="1" lang="ja-JP" altLang="en-US" sz="2400" b="0" dirty="0">
                        <a:latin typeface="HGSｺﾞｼｯｸE" pitchFamily="50" charset="-128"/>
                        <a:ea typeface="HGSｺﾞｼｯｸE" pitchFamily="50" charset="-128"/>
                      </a:endParaRPr>
                    </a:p>
                  </a:txBody>
                  <a:tcPr>
                    <a:solidFill>
                      <a:schemeClr val="bg1">
                        <a:lumMod val="95000"/>
                      </a:schemeClr>
                    </a:solidFill>
                  </a:tcPr>
                </a:tc>
                <a:tc>
                  <a:txBody>
                    <a:bodyPr/>
                    <a:lstStyle/>
                    <a:p>
                      <a:pPr algn="ctr"/>
                      <a:r>
                        <a:rPr kumimoji="1" lang="en-US" altLang="ja-JP" sz="2400" b="0" dirty="0" smtClean="0">
                          <a:latin typeface="HGSｺﾞｼｯｸE" pitchFamily="50" charset="-128"/>
                          <a:ea typeface="HGSｺﾞｼｯｸE" pitchFamily="50" charset="-128"/>
                        </a:rPr>
                        <a:t>82.1%</a:t>
                      </a:r>
                    </a:p>
                    <a:p>
                      <a:pPr algn="ctr"/>
                      <a:r>
                        <a:rPr kumimoji="1" lang="en-US" altLang="ja-JP" sz="2400" b="0" dirty="0" smtClean="0">
                          <a:latin typeface="HGSｺﾞｼｯｸE" pitchFamily="50" charset="-128"/>
                          <a:ea typeface="HGSｺﾞｼｯｸE" pitchFamily="50" charset="-128"/>
                        </a:rPr>
                        <a:t>89.9%</a:t>
                      </a:r>
                      <a:endParaRPr kumimoji="1" lang="ja-JP" altLang="en-US" sz="2400" b="0" dirty="0">
                        <a:latin typeface="HGSｺﾞｼｯｸE" pitchFamily="50" charset="-128"/>
                        <a:ea typeface="HGSｺﾞｼｯｸE" pitchFamily="50" charset="-128"/>
                      </a:endParaRPr>
                    </a:p>
                  </a:txBody>
                  <a:tcPr>
                    <a:solidFill>
                      <a:schemeClr val="bg1">
                        <a:lumMod val="95000"/>
                      </a:schemeClr>
                    </a:solidFill>
                  </a:tcPr>
                </a:tc>
                <a:tc rowSpan="4">
                  <a:txBody>
                    <a:bodyPr/>
                    <a:lstStyle/>
                    <a:p>
                      <a:pPr algn="ctr"/>
                      <a:endParaRPr kumimoji="1" lang="en-US" altLang="ja-JP" sz="2400" b="1" dirty="0" smtClean="0">
                        <a:latin typeface="HGSｺﾞｼｯｸE" pitchFamily="50" charset="-128"/>
                        <a:ea typeface="HGSｺﾞｼｯｸE" pitchFamily="50" charset="-128"/>
                      </a:endParaRPr>
                    </a:p>
                    <a:p>
                      <a:pPr algn="ctr"/>
                      <a:endParaRPr kumimoji="1" lang="en-US" altLang="ja-JP" sz="2400" b="1" dirty="0" smtClean="0">
                        <a:latin typeface="HGSｺﾞｼｯｸE" pitchFamily="50" charset="-128"/>
                        <a:ea typeface="HGSｺﾞｼｯｸE" pitchFamily="50" charset="-128"/>
                      </a:endParaRPr>
                    </a:p>
                    <a:p>
                      <a:pPr algn="ctr"/>
                      <a:endParaRPr kumimoji="1" lang="en-US" altLang="ja-JP" sz="2400" b="1" dirty="0" smtClean="0">
                        <a:latin typeface="HGSｺﾞｼｯｸE" pitchFamily="50" charset="-128"/>
                        <a:ea typeface="HGSｺﾞｼｯｸE" pitchFamily="50" charset="-128"/>
                      </a:endParaRPr>
                    </a:p>
                    <a:p>
                      <a:pPr algn="ctr"/>
                      <a:endParaRPr kumimoji="1" lang="en-US" altLang="ja-JP" sz="2400" b="1" dirty="0" smtClean="0">
                        <a:latin typeface="HGSｺﾞｼｯｸE" pitchFamily="50" charset="-128"/>
                        <a:ea typeface="HGSｺﾞｼｯｸE" pitchFamily="50" charset="-128"/>
                      </a:endParaRPr>
                    </a:p>
                    <a:p>
                      <a:pPr algn="ctr"/>
                      <a:endParaRPr kumimoji="1" lang="en-US" altLang="ja-JP" sz="2400" b="1" dirty="0" smtClean="0">
                        <a:latin typeface="HGSｺﾞｼｯｸE" pitchFamily="50" charset="-128"/>
                        <a:ea typeface="HGSｺﾞｼｯｸE" pitchFamily="50" charset="-128"/>
                      </a:endParaRPr>
                    </a:p>
                    <a:p>
                      <a:pPr algn="ctr"/>
                      <a:endParaRPr kumimoji="1" lang="en-US" altLang="ja-JP" sz="2400" b="1" dirty="0" smtClean="0">
                        <a:latin typeface="HGSｺﾞｼｯｸE" pitchFamily="50" charset="-128"/>
                        <a:ea typeface="HGSｺﾞｼｯｸE" pitchFamily="50" charset="-128"/>
                      </a:endParaRPr>
                    </a:p>
                    <a:p>
                      <a:pPr algn="ctr"/>
                      <a:r>
                        <a:rPr kumimoji="1" lang="en-US" altLang="ja-JP" sz="2400" b="1" dirty="0" smtClean="0">
                          <a:latin typeface="HGSｺﾞｼｯｸE" pitchFamily="50" charset="-128"/>
                          <a:ea typeface="HGSｺﾞｼｯｸE" pitchFamily="50" charset="-128"/>
                        </a:rPr>
                        <a:t>100%</a:t>
                      </a:r>
                      <a:endParaRPr kumimoji="1" lang="ja-JP" altLang="en-US" sz="2400" b="1" dirty="0">
                        <a:latin typeface="HGSｺﾞｼｯｸE" pitchFamily="50" charset="-128"/>
                        <a:ea typeface="HGSｺﾞｼｯｸE" pitchFamily="50" charset="-128"/>
                      </a:endParaRPr>
                    </a:p>
                  </a:txBody>
                  <a:tcPr>
                    <a:solidFill>
                      <a:schemeClr val="bg1">
                        <a:lumMod val="95000"/>
                      </a:schemeClr>
                    </a:solidFill>
                  </a:tcPr>
                </a:tc>
              </a:tr>
              <a:tr h="900100">
                <a:tc>
                  <a:txBody>
                    <a:bodyPr/>
                    <a:lstStyle/>
                    <a:p>
                      <a:r>
                        <a:rPr lang="ja-JP" altLang="en-US" sz="2400" b="0" dirty="0" smtClean="0">
                          <a:latin typeface="HGSｺﾞｼｯｸE" pitchFamily="50" charset="-128"/>
                          <a:ea typeface="HGSｺﾞｼｯｸE" pitchFamily="50" charset="-128"/>
                        </a:rPr>
                        <a:t>病院における</a:t>
                      </a:r>
                      <a:endParaRPr lang="en-US" altLang="ja-JP" sz="2400" b="0" dirty="0" smtClean="0">
                        <a:latin typeface="HGSｺﾞｼｯｸE" pitchFamily="50" charset="-128"/>
                        <a:ea typeface="HGSｺﾞｼｯｸE" pitchFamily="50" charset="-128"/>
                      </a:endParaRPr>
                    </a:p>
                    <a:p>
                      <a:r>
                        <a:rPr lang="ja-JP" altLang="en-US" sz="2400" b="0" dirty="0" smtClean="0">
                          <a:latin typeface="HGSｺﾞｼｯｸE" pitchFamily="50" charset="-128"/>
                          <a:ea typeface="HGSｺﾞｼｯｸE" pitchFamily="50" charset="-128"/>
                        </a:rPr>
                        <a:t>全面禁煙の割合</a:t>
                      </a:r>
                      <a:endParaRPr kumimoji="1" lang="ja-JP" altLang="en-US" sz="2400" b="0" dirty="0">
                        <a:latin typeface="HGSｺﾞｼｯｸE" pitchFamily="50" charset="-128"/>
                        <a:ea typeface="HGSｺﾞｼｯｸE" pitchFamily="50" charset="-128"/>
                      </a:endParaRPr>
                    </a:p>
                  </a:txBody>
                  <a:tcPr/>
                </a:tc>
                <a:tc>
                  <a:txBody>
                    <a:bodyPr/>
                    <a:lstStyle/>
                    <a:p>
                      <a:r>
                        <a:rPr kumimoji="1" lang="ja-JP" altLang="en-US" sz="2400" b="0" dirty="0" smtClean="0">
                          <a:latin typeface="HGSｺﾞｼｯｸE" pitchFamily="50" charset="-128"/>
                          <a:ea typeface="HGSｺﾞｼｯｸE" pitchFamily="50" charset="-128"/>
                        </a:rPr>
                        <a:t>病院</a:t>
                      </a:r>
                      <a:endParaRPr kumimoji="1" lang="ja-JP" altLang="en-US" sz="2400" b="0" dirty="0">
                        <a:latin typeface="HGSｺﾞｼｯｸE" pitchFamily="50" charset="-128"/>
                        <a:ea typeface="HGSｺﾞｼｯｸE" pitchFamily="50" charset="-128"/>
                      </a:endParaRPr>
                    </a:p>
                  </a:txBody>
                  <a:tcPr/>
                </a:tc>
                <a:tc>
                  <a:txBody>
                    <a:bodyPr/>
                    <a:lstStyle/>
                    <a:p>
                      <a:pPr algn="ctr"/>
                      <a:r>
                        <a:rPr kumimoji="1" lang="en-US" altLang="ja-JP" sz="2400" b="0" dirty="0" smtClean="0">
                          <a:latin typeface="HGSｺﾞｼｯｸE" pitchFamily="50" charset="-128"/>
                          <a:ea typeface="HGSｺﾞｼｯｸE" pitchFamily="50" charset="-128"/>
                        </a:rPr>
                        <a:t>86.4%</a:t>
                      </a:r>
                      <a:endParaRPr kumimoji="1" lang="ja-JP" altLang="en-US" sz="2400" b="0" dirty="0">
                        <a:latin typeface="HGSｺﾞｼｯｸE" pitchFamily="50" charset="-128"/>
                        <a:ea typeface="HGSｺﾞｼｯｸE" pitchFamily="50" charset="-128"/>
                      </a:endParaRPr>
                    </a:p>
                  </a:txBody>
                  <a:tcPr/>
                </a:tc>
                <a:tc vMerge="1">
                  <a:txBody>
                    <a:bodyPr/>
                    <a:lstStyle/>
                    <a:p>
                      <a:endParaRPr kumimoji="1" lang="ja-JP" altLang="en-US" sz="2800" dirty="0">
                        <a:latin typeface="HGSｺﾞｼｯｸE" pitchFamily="50" charset="-128"/>
                        <a:ea typeface="HGSｺﾞｼｯｸE" pitchFamily="50" charset="-128"/>
                      </a:endParaRPr>
                    </a:p>
                  </a:txBody>
                  <a:tcPr/>
                </a:tc>
              </a:tr>
              <a:tr h="855095">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lang="ja-JP" altLang="en-US" sz="2400" b="0" dirty="0" smtClean="0">
                          <a:latin typeface="HGSｺﾞｼｯｸE" pitchFamily="50" charset="-128"/>
                          <a:ea typeface="HGSｺﾞｼｯｸE" pitchFamily="50" charset="-128"/>
                        </a:rPr>
                        <a:t>官公庁における</a:t>
                      </a:r>
                      <a:endParaRPr lang="en-US" altLang="ja-JP" sz="2400" b="0" dirty="0" smtClean="0">
                        <a:latin typeface="HGSｺﾞｼｯｸE" pitchFamily="50" charset="-128"/>
                        <a:ea typeface="HGSｺﾞｼｯｸE" pitchFamily="50" charset="-128"/>
                      </a:endParaRPr>
                    </a:p>
                    <a:p>
                      <a:pPr marL="0" marR="0" indent="0" algn="l" defTabSz="1280047" rtl="0" eaLnBrk="1" fontAlgn="auto" latinLnBrk="0" hangingPunct="1">
                        <a:lnSpc>
                          <a:spcPct val="100000"/>
                        </a:lnSpc>
                        <a:spcBef>
                          <a:spcPts val="0"/>
                        </a:spcBef>
                        <a:spcAft>
                          <a:spcPts val="0"/>
                        </a:spcAft>
                        <a:buClrTx/>
                        <a:buSzTx/>
                        <a:buFontTx/>
                        <a:buNone/>
                        <a:tabLst/>
                        <a:defRPr/>
                      </a:pPr>
                      <a:r>
                        <a:rPr lang="ja-JP" altLang="en-US" sz="2400" b="0" dirty="0" smtClean="0">
                          <a:latin typeface="HGSｺﾞｼｯｸE" pitchFamily="50" charset="-128"/>
                          <a:ea typeface="HGSｺﾞｼｯｸE" pitchFamily="50" charset="-128"/>
                        </a:rPr>
                        <a:t>全面禁煙の割合 </a:t>
                      </a:r>
                      <a:endParaRPr lang="en-US" altLang="ja-JP" sz="24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indent="0">
                        <a:buNone/>
                      </a:pPr>
                      <a:r>
                        <a:rPr lang="ja-JP" altLang="en-US" sz="2400" b="0" dirty="0" smtClean="0">
                          <a:latin typeface="HGSｺﾞｼｯｸE" pitchFamily="50" charset="-128"/>
                          <a:ea typeface="HGSｺﾞｼｯｸE" pitchFamily="50" charset="-128"/>
                        </a:rPr>
                        <a:t>府施設                           市町村</a:t>
                      </a:r>
                      <a:r>
                        <a:rPr lang="en-US" altLang="ja-JP" sz="2400" b="0" dirty="0" smtClean="0">
                          <a:latin typeface="HGSｺﾞｼｯｸE" pitchFamily="50" charset="-128"/>
                          <a:ea typeface="HGSｺﾞｼｯｸE" pitchFamily="50" charset="-128"/>
                        </a:rPr>
                        <a:t>(</a:t>
                      </a:r>
                      <a:r>
                        <a:rPr lang="ja-JP" altLang="en-US" sz="2400" b="0" dirty="0" smtClean="0">
                          <a:latin typeface="HGSｺﾞｼｯｸE" pitchFamily="50" charset="-128"/>
                          <a:ea typeface="HGSｺﾞｼｯｸE" pitchFamily="50" charset="-128"/>
                        </a:rPr>
                        <a:t>庁舎） </a:t>
                      </a:r>
                      <a:endParaRPr kumimoji="1" lang="ja-JP" altLang="en-US" sz="2400" b="0" dirty="0">
                        <a:latin typeface="HGSｺﾞｼｯｸE" pitchFamily="50" charset="-128"/>
                        <a:ea typeface="HGSｺﾞｼｯｸE" pitchFamily="50" charset="-128"/>
                      </a:endParaRPr>
                    </a:p>
                  </a:txBody>
                  <a:tcPr>
                    <a:solidFill>
                      <a:schemeClr val="bg1">
                        <a:lumMod val="95000"/>
                      </a:schemeClr>
                    </a:solidFill>
                  </a:tcPr>
                </a:tc>
                <a:tc>
                  <a:txBody>
                    <a:bodyPr/>
                    <a:lstStyle/>
                    <a:p>
                      <a:pPr algn="ctr"/>
                      <a:r>
                        <a:rPr lang="en-US" altLang="ja-JP" sz="2400" b="0" dirty="0" smtClean="0">
                          <a:latin typeface="HGSｺﾞｼｯｸE" pitchFamily="50" charset="-128"/>
                          <a:ea typeface="HGSｺﾞｼｯｸE" pitchFamily="50" charset="-128"/>
                        </a:rPr>
                        <a:t>96.4%</a:t>
                      </a:r>
                    </a:p>
                    <a:p>
                      <a:pPr algn="ctr"/>
                      <a:r>
                        <a:rPr kumimoji="1" lang="en-US" altLang="ja-JP" sz="2400" b="0" dirty="0" smtClean="0">
                          <a:latin typeface="HGSｺﾞｼｯｸE" pitchFamily="50" charset="-128"/>
                          <a:ea typeface="HGSｺﾞｼｯｸE" pitchFamily="50" charset="-128"/>
                        </a:rPr>
                        <a:t>69.8%</a:t>
                      </a:r>
                      <a:endParaRPr kumimoji="1" lang="ja-JP" altLang="en-US" sz="2400" b="0" dirty="0">
                        <a:latin typeface="HGSｺﾞｼｯｸE" pitchFamily="50" charset="-128"/>
                        <a:ea typeface="HGSｺﾞｼｯｸE" pitchFamily="50" charset="-128"/>
                      </a:endParaRPr>
                    </a:p>
                  </a:txBody>
                  <a:tcPr>
                    <a:solidFill>
                      <a:schemeClr val="bg1">
                        <a:lumMod val="95000"/>
                      </a:schemeClr>
                    </a:solidFill>
                  </a:tcPr>
                </a:tc>
                <a:tc vMerge="1">
                  <a:txBody>
                    <a:bodyPr/>
                    <a:lstStyle/>
                    <a:p>
                      <a:endParaRPr kumimoji="1" lang="ja-JP" altLang="en-US" sz="2800" dirty="0">
                        <a:latin typeface="HGSｺﾞｼｯｸE" pitchFamily="50" charset="-128"/>
                        <a:ea typeface="HGSｺﾞｼｯｸE" pitchFamily="50" charset="-128"/>
                      </a:endParaRPr>
                    </a:p>
                  </a:txBody>
                  <a:tcPr/>
                </a:tc>
              </a:tr>
              <a:tr h="1555453">
                <a:tc>
                  <a:txBody>
                    <a:bodyPr/>
                    <a:lstStyle/>
                    <a:p>
                      <a:r>
                        <a:rPr lang="ja-JP" altLang="en-US" sz="2400" b="0" dirty="0" smtClean="0">
                          <a:latin typeface="HGSｺﾞｼｯｸE" pitchFamily="50" charset="-128"/>
                          <a:ea typeface="HGSｺﾞｼｯｸE" pitchFamily="50" charset="-128"/>
                        </a:rPr>
                        <a:t>喫煙者全員に</a:t>
                      </a:r>
                      <a:endParaRPr lang="en-US" altLang="ja-JP" sz="2400" b="0" dirty="0" smtClean="0">
                        <a:latin typeface="HGSｺﾞｼｯｸE" pitchFamily="50" charset="-128"/>
                        <a:ea typeface="HGSｺﾞｼｯｸE" pitchFamily="50" charset="-128"/>
                      </a:endParaRPr>
                    </a:p>
                    <a:p>
                      <a:r>
                        <a:rPr lang="ja-JP" altLang="en-US" sz="2400" b="0" dirty="0" smtClean="0">
                          <a:latin typeface="HGSｺﾞｼｯｸE" pitchFamily="50" charset="-128"/>
                          <a:ea typeface="HGSｺﾞｼｯｸE" pitchFamily="50" charset="-128"/>
                        </a:rPr>
                        <a:t>禁煙サポートを行っている市町村の割合　</a:t>
                      </a:r>
                      <a:endParaRPr lang="en-US" altLang="ja-JP" sz="2400" b="0" dirty="0" smtClean="0">
                        <a:latin typeface="HGSｺﾞｼｯｸE" pitchFamily="50" charset="-128"/>
                        <a:ea typeface="HGSｺﾞｼｯｸE" pitchFamily="50" charset="-128"/>
                      </a:endParaRPr>
                    </a:p>
                  </a:txBody>
                  <a:tcPr/>
                </a:tc>
                <a:tc>
                  <a:txBody>
                    <a:bodyPr/>
                    <a:lstStyle/>
                    <a:p>
                      <a:pPr marL="0" indent="0">
                        <a:buNone/>
                      </a:pPr>
                      <a:r>
                        <a:rPr lang="ja-JP" altLang="en-US" sz="2400" b="0" dirty="0" smtClean="0">
                          <a:latin typeface="HGSｺﾞｼｯｸE" pitchFamily="50" charset="-128"/>
                          <a:ea typeface="HGSｺﾞｼｯｸE" pitchFamily="50" charset="-128"/>
                        </a:rPr>
                        <a:t>特定健診  </a:t>
                      </a:r>
                      <a:endParaRPr lang="en-US" altLang="ja-JP" sz="2400" b="0" dirty="0" smtClean="0">
                        <a:latin typeface="HGSｺﾞｼｯｸE" pitchFamily="50" charset="-128"/>
                        <a:ea typeface="HGSｺﾞｼｯｸE" pitchFamily="50" charset="-128"/>
                      </a:endParaRPr>
                    </a:p>
                    <a:p>
                      <a:pPr marL="0" marR="0" indent="0" algn="l" defTabSz="1280047" rtl="0" eaLnBrk="1" fontAlgn="auto" latinLnBrk="0" hangingPunct="1">
                        <a:lnSpc>
                          <a:spcPct val="100000"/>
                        </a:lnSpc>
                        <a:spcBef>
                          <a:spcPts val="0"/>
                        </a:spcBef>
                        <a:spcAft>
                          <a:spcPts val="0"/>
                        </a:spcAft>
                        <a:buClrTx/>
                        <a:buSzTx/>
                        <a:buFontTx/>
                        <a:buNone/>
                        <a:tabLst/>
                        <a:defRPr/>
                      </a:pPr>
                      <a:r>
                        <a:rPr lang="ja-JP" altLang="en-US" sz="2400" b="0" dirty="0" smtClean="0">
                          <a:latin typeface="HGSｺﾞｼｯｸE" pitchFamily="50" charset="-128"/>
                          <a:ea typeface="HGSｺﾞｼｯｸE" pitchFamily="50" charset="-128"/>
                        </a:rPr>
                        <a:t>肺がん検診                       </a:t>
                      </a:r>
                      <a:endParaRPr lang="en-US" altLang="ja-JP" sz="2400" b="0" dirty="0" smtClean="0">
                        <a:latin typeface="HGSｺﾞｼｯｸE" pitchFamily="50" charset="-128"/>
                        <a:ea typeface="HGSｺﾞｼｯｸE" pitchFamily="50" charset="-128"/>
                      </a:endParaRPr>
                    </a:p>
                  </a:txBody>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lang="en-US" altLang="ja-JP" sz="2400" b="0" dirty="0" smtClean="0">
                          <a:latin typeface="HGSｺﾞｼｯｸE" pitchFamily="50" charset="-128"/>
                          <a:ea typeface="HGSｺﾞｼｯｸE" pitchFamily="50" charset="-128"/>
                        </a:rPr>
                        <a:t>32.1% </a:t>
                      </a:r>
                    </a:p>
                    <a:p>
                      <a:pPr marL="0" marR="0" indent="0" algn="ctr" defTabSz="1280047" rtl="0" eaLnBrk="1" fontAlgn="auto" latinLnBrk="0" hangingPunct="1">
                        <a:lnSpc>
                          <a:spcPct val="100000"/>
                        </a:lnSpc>
                        <a:spcBef>
                          <a:spcPts val="0"/>
                        </a:spcBef>
                        <a:spcAft>
                          <a:spcPts val="0"/>
                        </a:spcAft>
                        <a:buClrTx/>
                        <a:buSzTx/>
                        <a:buFontTx/>
                        <a:buNone/>
                        <a:tabLst/>
                        <a:defRPr/>
                      </a:pPr>
                      <a:r>
                        <a:rPr kumimoji="1" lang="en-US" altLang="ja-JP" sz="2400" b="0" dirty="0" smtClean="0">
                          <a:latin typeface="HGSｺﾞｼｯｸE" pitchFamily="50" charset="-128"/>
                          <a:ea typeface="HGSｺﾞｼｯｸE" pitchFamily="50" charset="-128"/>
                        </a:rPr>
                        <a:t>26.3%</a:t>
                      </a:r>
                      <a:endParaRPr kumimoji="1" lang="ja-JP" altLang="en-US" sz="2400" b="0" dirty="0">
                        <a:latin typeface="HGSｺﾞｼｯｸE" pitchFamily="50" charset="-128"/>
                        <a:ea typeface="HGSｺﾞｼｯｸE" pitchFamily="50" charset="-128"/>
                      </a:endParaRPr>
                    </a:p>
                  </a:txBody>
                  <a:tcPr/>
                </a:tc>
                <a:tc vMerge="1">
                  <a:txBody>
                    <a:bodyPr/>
                    <a:lstStyle/>
                    <a:p>
                      <a:endParaRPr kumimoji="1" lang="ja-JP" altLang="en-US" sz="2800" dirty="0">
                        <a:latin typeface="HGSｺﾞｼｯｸE" pitchFamily="50" charset="-128"/>
                        <a:ea typeface="HGSｺﾞｼｯｸE" pitchFamily="50" charset="-128"/>
                      </a:endParaRPr>
                    </a:p>
                  </a:txBody>
                  <a:tcPr/>
                </a:tc>
              </a:tr>
            </a:tbl>
          </a:graphicData>
        </a:graphic>
      </p:graphicFrame>
      <p:sp>
        <p:nvSpPr>
          <p:cNvPr id="9" name="テキスト ボックス 8"/>
          <p:cNvSpPr txBox="1"/>
          <p:nvPr/>
        </p:nvSpPr>
        <p:spPr bwMode="auto">
          <a:xfrm>
            <a:off x="10090" y="3963506"/>
            <a:ext cx="3195355" cy="430887"/>
          </a:xfrm>
          <a:prstGeom prst="rect">
            <a:avLst/>
          </a:prstGeom>
          <a:solidFill>
            <a:srgbClr val="FFFFFF"/>
          </a:solidFill>
          <a:ln w="28575">
            <a:noFill/>
            <a:miter lim="800000"/>
            <a:headEnd/>
            <a:tailEnd/>
          </a:ln>
        </p:spPr>
        <p:txBody>
          <a:bodyPr wrap="square" rtlCol="0" anchor="ctr">
            <a:spAutoFit/>
          </a:bodyPr>
          <a:lstStyle/>
          <a:p>
            <a:pPr algn="ctr" eaLnBrk="1" hangingPunct="1"/>
            <a:r>
              <a:rPr kumimoji="1" lang="ja-JP" altLang="en-US" sz="2200" b="1" dirty="0" smtClean="0">
                <a:latin typeface="HGPｺﾞｼｯｸE" pitchFamily="50" charset="-128"/>
                <a:ea typeface="HGPｺﾞｼｯｸE" pitchFamily="50" charset="-128"/>
              </a:rPr>
              <a:t>その他の目標</a:t>
            </a:r>
          </a:p>
        </p:txBody>
      </p:sp>
    </p:spTree>
    <p:extLst>
      <p:ext uri="{BB962C8B-B14F-4D97-AF65-F5344CB8AC3E}">
        <p14:creationId xmlns:p14="http://schemas.microsoft.com/office/powerpoint/2010/main" val="3799840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0150" y="429498"/>
            <a:ext cx="11521440" cy="500672"/>
          </a:xfrm>
        </p:spPr>
        <p:txBody>
          <a:bodyPr>
            <a:noAutofit/>
          </a:bodyPr>
          <a:lstStyle/>
          <a:p>
            <a:r>
              <a:rPr kumimoji="1" lang="ja-JP" altLang="en-US" sz="2800" dirty="0" smtClean="0">
                <a:latin typeface="HGPｺﾞｼｯｸE" pitchFamily="50" charset="-128"/>
                <a:ea typeface="HGPｺﾞｼｯｸE" pitchFamily="50" charset="-128"/>
              </a:rPr>
              <a:t>大阪府のたばこ対策</a:t>
            </a:r>
            <a:r>
              <a:rPr kumimoji="1" lang="en-US" altLang="ja-JP" sz="2800" dirty="0" smtClean="0">
                <a:latin typeface="HGPｺﾞｼｯｸE" pitchFamily="50" charset="-128"/>
                <a:ea typeface="HGPｺﾞｼｯｸE" pitchFamily="50" charset="-128"/>
              </a:rPr>
              <a:t/>
            </a:r>
            <a:br>
              <a:rPr kumimoji="1" lang="en-US" altLang="ja-JP" sz="2800" dirty="0" smtClean="0">
                <a:latin typeface="HGPｺﾞｼｯｸE" pitchFamily="50" charset="-128"/>
                <a:ea typeface="HGPｺﾞｼｯｸE" pitchFamily="50" charset="-128"/>
              </a:rPr>
            </a:br>
            <a:r>
              <a:rPr lang="ja-JP" altLang="en-US" sz="2800" dirty="0">
                <a:latin typeface="HGPｺﾞｼｯｸE" pitchFamily="50" charset="-128"/>
                <a:ea typeface="HGPｺﾞｼｯｸE" pitchFamily="50" charset="-128"/>
              </a:rPr>
              <a:t>取組の柱</a:t>
            </a:r>
            <a:r>
              <a:rPr lang="ja-JP" altLang="en-US" sz="2800" dirty="0" smtClean="0">
                <a:latin typeface="HGPｺﾞｼｯｸE" pitchFamily="50" charset="-128"/>
                <a:ea typeface="HGPｺﾞｼｯｸE" pitchFamily="50" charset="-128"/>
              </a:rPr>
              <a:t>（案）</a:t>
            </a:r>
            <a:endParaRPr kumimoji="1" lang="ja-JP" altLang="en-US" sz="2800" dirty="0">
              <a:latin typeface="HGPｺﾞｼｯｸE" pitchFamily="50" charset="-128"/>
              <a:ea typeface="HGPｺﾞｼｯｸE" pitchFamily="50" charset="-128"/>
            </a:endParaRPr>
          </a:p>
        </p:txBody>
      </p:sp>
      <p:graphicFrame>
        <p:nvGraphicFramePr>
          <p:cNvPr id="8" name="図表 7"/>
          <p:cNvGraphicFramePr/>
          <p:nvPr>
            <p:extLst>
              <p:ext uri="{D42A27DB-BD31-4B8C-83A1-F6EECF244321}">
                <p14:modId xmlns:p14="http://schemas.microsoft.com/office/powerpoint/2010/main" val="73539869"/>
              </p:ext>
            </p:extLst>
          </p:nvPr>
        </p:nvGraphicFramePr>
        <p:xfrm>
          <a:off x="505145" y="1155195"/>
          <a:ext cx="11926325" cy="81459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テキスト ボックス 2"/>
          <p:cNvSpPr txBox="1"/>
          <p:nvPr/>
        </p:nvSpPr>
        <p:spPr bwMode="auto">
          <a:xfrm>
            <a:off x="17967085" y="7500900"/>
            <a:ext cx="184731" cy="338554"/>
          </a:xfrm>
          <a:prstGeom prst="rect">
            <a:avLst/>
          </a:prstGeom>
          <a:solidFill>
            <a:srgbClr val="FFFFFF"/>
          </a:solidFill>
          <a:ln w="28575">
            <a:solidFill>
              <a:srgbClr val="000000"/>
            </a:solidFill>
            <a:miter lim="800000"/>
            <a:headEnd/>
            <a:tailEnd/>
          </a:ln>
        </p:spPr>
        <p:txBody>
          <a:bodyPr wrap="none" rtlCol="0" anchor="ctr">
            <a:spAutoFit/>
          </a:bodyPr>
          <a:lstStyle/>
          <a:p>
            <a:pPr algn="ctr" eaLnBrk="1" hangingPunct="1"/>
            <a:endParaRPr kumimoji="1" lang="ja-JP" altLang="en-US" sz="1600" b="1" u="sng" dirty="0" smtClean="0">
              <a:latin typeface="HGPｺﾞｼｯｸE" pitchFamily="50" charset="-128"/>
              <a:ea typeface="HGPｺﾞｼｯｸE" pitchFamily="50" charset="-128"/>
            </a:endParaRPr>
          </a:p>
        </p:txBody>
      </p:sp>
      <p:sp>
        <p:nvSpPr>
          <p:cNvPr id="4" name="テキスト ボックス 3"/>
          <p:cNvSpPr txBox="1"/>
          <p:nvPr/>
        </p:nvSpPr>
        <p:spPr bwMode="auto">
          <a:xfrm>
            <a:off x="10726325" y="1235094"/>
            <a:ext cx="1440160" cy="338554"/>
          </a:xfrm>
          <a:prstGeom prst="rect">
            <a:avLst/>
          </a:prstGeom>
          <a:solidFill>
            <a:srgbClr val="FFFFFF"/>
          </a:solidFill>
          <a:ln w="28575">
            <a:noFill/>
            <a:miter lim="800000"/>
            <a:headEnd/>
            <a:tailEnd/>
          </a:ln>
        </p:spPr>
        <p:txBody>
          <a:bodyPr wrap="square" rtlCol="0" anchor="ctr">
            <a:spAutoFit/>
          </a:bodyPr>
          <a:lstStyle/>
          <a:p>
            <a:pPr eaLnBrk="1" hangingPunct="1"/>
            <a:r>
              <a:rPr kumimoji="1" lang="ja-JP" altLang="en-US" sz="1600" dirty="0" smtClean="0">
                <a:latin typeface="HGPｺﾞｼｯｸE" pitchFamily="50" charset="-128"/>
                <a:ea typeface="HGPｺﾞｼｯｸE" pitchFamily="50" charset="-128"/>
              </a:rPr>
              <a:t>★知見の集約</a:t>
            </a:r>
          </a:p>
        </p:txBody>
      </p:sp>
      <p:sp>
        <p:nvSpPr>
          <p:cNvPr id="7" name="テキスト ボックス 6"/>
          <p:cNvSpPr txBox="1"/>
          <p:nvPr/>
        </p:nvSpPr>
        <p:spPr bwMode="auto">
          <a:xfrm>
            <a:off x="9146106" y="4374768"/>
            <a:ext cx="3510389" cy="338554"/>
          </a:xfrm>
          <a:prstGeom prst="rect">
            <a:avLst/>
          </a:prstGeom>
          <a:solidFill>
            <a:srgbClr val="FFFFFF"/>
          </a:solidFill>
          <a:ln w="28575">
            <a:noFill/>
            <a:miter lim="800000"/>
            <a:headEnd/>
            <a:tailEnd/>
          </a:ln>
        </p:spPr>
        <p:txBody>
          <a:bodyPr wrap="square" rtlCol="0" anchor="ctr">
            <a:spAutoFit/>
          </a:bodyPr>
          <a:lstStyle/>
          <a:p>
            <a:pPr eaLnBrk="1" hangingPunct="1"/>
            <a:r>
              <a:rPr kumimoji="1" lang="ja-JP" altLang="en-US" sz="1600" dirty="0" smtClean="0">
                <a:latin typeface="HGPｺﾞｼｯｸE" pitchFamily="50" charset="-128"/>
                <a:ea typeface="HGPｺﾞｼｯｸE" pitchFamily="50" charset="-128"/>
              </a:rPr>
              <a:t>★表示ステッカー・リーフレット</a:t>
            </a:r>
            <a:r>
              <a:rPr lang="ja-JP" altLang="en-US" sz="1600" dirty="0">
                <a:latin typeface="HGPｺﾞｼｯｸE" pitchFamily="50" charset="-128"/>
                <a:ea typeface="HGPｺﾞｼｯｸE" pitchFamily="50" charset="-128"/>
              </a:rPr>
              <a:t>の活用</a:t>
            </a:r>
            <a:endParaRPr kumimoji="1" lang="ja-JP" altLang="en-US" sz="1600" dirty="0" smtClean="0">
              <a:latin typeface="HGPｺﾞｼｯｸE" pitchFamily="50" charset="-128"/>
              <a:ea typeface="HGPｺﾞｼｯｸE" pitchFamily="50" charset="-128"/>
            </a:endParaRPr>
          </a:p>
        </p:txBody>
      </p:sp>
      <p:sp>
        <p:nvSpPr>
          <p:cNvPr id="9" name="テキスト ボックス 8"/>
          <p:cNvSpPr txBox="1"/>
          <p:nvPr/>
        </p:nvSpPr>
        <p:spPr bwMode="auto">
          <a:xfrm>
            <a:off x="9146105" y="6171946"/>
            <a:ext cx="3160440" cy="338554"/>
          </a:xfrm>
          <a:prstGeom prst="rect">
            <a:avLst/>
          </a:prstGeom>
          <a:solidFill>
            <a:srgbClr val="FFFFFF"/>
          </a:solidFill>
          <a:ln w="28575">
            <a:noFill/>
            <a:miter lim="800000"/>
            <a:headEnd/>
            <a:tailEnd/>
          </a:ln>
        </p:spPr>
        <p:txBody>
          <a:bodyPr wrap="square" rtlCol="0" anchor="ctr">
            <a:spAutoFit/>
          </a:bodyPr>
          <a:lstStyle/>
          <a:p>
            <a:pPr eaLnBrk="1" hangingPunct="1"/>
            <a:r>
              <a:rPr kumimoji="1" lang="ja-JP" altLang="en-US" sz="1600" dirty="0" smtClean="0">
                <a:latin typeface="HGPｺﾞｼｯｸE" pitchFamily="50" charset="-128"/>
                <a:ea typeface="HGPｺﾞｼｯｸE" pitchFamily="50" charset="-128"/>
              </a:rPr>
              <a:t>★効果的な事業プログラムの提供</a:t>
            </a:r>
          </a:p>
        </p:txBody>
      </p:sp>
      <p:sp>
        <p:nvSpPr>
          <p:cNvPr id="10" name="テキスト ボックス 9"/>
          <p:cNvSpPr txBox="1"/>
          <p:nvPr/>
        </p:nvSpPr>
        <p:spPr bwMode="auto">
          <a:xfrm>
            <a:off x="9691210" y="3591151"/>
            <a:ext cx="2070230" cy="584775"/>
          </a:xfrm>
          <a:prstGeom prst="rect">
            <a:avLst/>
          </a:prstGeom>
          <a:solidFill>
            <a:srgbClr val="FFFFFF"/>
          </a:solidFill>
          <a:ln w="28575">
            <a:noFill/>
            <a:miter lim="800000"/>
            <a:headEnd/>
            <a:tailEnd/>
          </a:ln>
        </p:spPr>
        <p:txBody>
          <a:bodyPr wrap="square" rtlCol="0" anchor="ctr">
            <a:spAutoFit/>
          </a:bodyPr>
          <a:lstStyle/>
          <a:p>
            <a:pPr lvl="0"/>
            <a:r>
              <a:rPr kumimoji="1" lang="ja-JP" altLang="en-US" sz="1600" dirty="0" smtClean="0">
                <a:latin typeface="HGPｺﾞｼｯｸE" pitchFamily="50" charset="-128"/>
                <a:ea typeface="HGPｺﾞｼｯｸE" pitchFamily="50" charset="-128"/>
              </a:rPr>
              <a:t>★調査</a:t>
            </a:r>
            <a:r>
              <a:rPr kumimoji="1" lang="en-US" altLang="ja-JP" sz="1600" dirty="0" smtClean="0">
                <a:latin typeface="HGPｺﾞｼｯｸE" pitchFamily="50" charset="-128"/>
                <a:ea typeface="HGPｺﾞｼｯｸE" pitchFamily="50" charset="-128"/>
              </a:rPr>
              <a:t/>
            </a:r>
            <a:br>
              <a:rPr kumimoji="1" lang="en-US" altLang="ja-JP" sz="1600" dirty="0" smtClean="0">
                <a:latin typeface="HGPｺﾞｼｯｸE" pitchFamily="50" charset="-128"/>
                <a:ea typeface="HGPｺﾞｼｯｸE" pitchFamily="50" charset="-128"/>
              </a:rPr>
            </a:br>
            <a:r>
              <a:rPr kumimoji="1" lang="ja-JP" altLang="en-US" sz="1600" dirty="0" smtClean="0">
                <a:latin typeface="HGPｺﾞｼｯｸE" pitchFamily="50" charset="-128"/>
                <a:ea typeface="HGPｺﾞｼｯｸE" pitchFamily="50" charset="-128"/>
              </a:rPr>
              <a:t>★</a:t>
            </a:r>
            <a:r>
              <a:rPr lang="ja-JP" altLang="en-US" sz="1600" dirty="0" smtClean="0">
                <a:latin typeface="HGPｺﾞｼｯｸE" pitchFamily="50" charset="-128"/>
                <a:ea typeface="HGPｺﾞｼｯｸE" pitchFamily="50" charset="-128"/>
              </a:rPr>
              <a:t>条例</a:t>
            </a:r>
            <a:r>
              <a:rPr lang="ja-JP" altLang="en-US" sz="1600" dirty="0">
                <a:latin typeface="HGPｺﾞｼｯｸE" pitchFamily="50" charset="-128"/>
                <a:ea typeface="HGPｺﾞｼｯｸE" pitchFamily="50" charset="-128"/>
              </a:rPr>
              <a:t>や</a:t>
            </a:r>
            <a:r>
              <a:rPr lang="ja-JP" altLang="en-US" sz="1600" dirty="0" smtClean="0">
                <a:latin typeface="HGPｺﾞｼｯｸE" pitchFamily="50" charset="-128"/>
                <a:ea typeface="HGPｺﾞｼｯｸE" pitchFamily="50" charset="-128"/>
              </a:rPr>
              <a:t>ガイドライン</a:t>
            </a:r>
            <a:endParaRPr lang="ja-JP" altLang="en-US" sz="1600" dirty="0">
              <a:latin typeface="HGPｺﾞｼｯｸE" pitchFamily="50" charset="-128"/>
              <a:ea typeface="HGPｺﾞｼｯｸE" pitchFamily="50" charset="-128"/>
            </a:endParaRPr>
          </a:p>
        </p:txBody>
      </p:sp>
    </p:spTree>
    <p:extLst>
      <p:ext uri="{BB962C8B-B14F-4D97-AF65-F5344CB8AC3E}">
        <p14:creationId xmlns:p14="http://schemas.microsoft.com/office/powerpoint/2010/main" val="16667735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rgbClr val="FFFFFF"/>
        </a:solidFill>
        <a:ln w="28575">
          <a:solidFill>
            <a:srgbClr val="000000"/>
          </a:solidFill>
          <a:miter lim="800000"/>
          <a:headEnd/>
          <a:tailEnd/>
        </a:ln>
      </a:spPr>
      <a:bodyPr wrap="square" anchor="ctr">
        <a:spAutoFit/>
      </a:bodyPr>
      <a:lstStyle>
        <a:defPPr algn="ctr" eaLnBrk="1" hangingPunct="1">
          <a:defRPr sz="1600" b="1" u="sng" dirty="0" smtClean="0">
            <a:latin typeface="HGPｺﾞｼｯｸE" pitchFamily="50" charset="-128"/>
            <a:ea typeface="HGPｺﾞｼｯｸE"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400C4E36D8F2B499E593F9ACB2D5376" ma:contentTypeVersion="0" ma:contentTypeDescription="新しいドキュメントを作成します。" ma:contentTypeScope="" ma:versionID="8b6bfe78f48cf605d1b105b95b1281ab">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7A1868B9-40A6-4D97-A64D-DC0FC2F3C7C2}">
  <ds:schemaRefs>
    <ds:schemaRef ds:uri="http://schemas.openxmlformats.org/package/2006/metadata/core-properties"/>
    <ds:schemaRef ds:uri="http://www.w3.org/XML/1998/namespace"/>
    <ds:schemaRef ds:uri="http://schemas.microsoft.com/office/2006/documentManagement/types"/>
    <ds:schemaRef ds:uri="http://purl.org/dc/terms/"/>
    <ds:schemaRef ds:uri="http://purl.org/dc/dcmitype/"/>
    <ds:schemaRef ds:uri="http://purl.org/dc/elements/1.1/"/>
    <ds:schemaRef ds:uri="http://schemas.microsoft.com/office/2006/metadata/properties"/>
  </ds:schemaRefs>
</ds:datastoreItem>
</file>

<file path=customXml/itemProps2.xml><?xml version="1.0" encoding="utf-8"?>
<ds:datastoreItem xmlns:ds="http://schemas.openxmlformats.org/officeDocument/2006/customXml" ds:itemID="{7716DCAF-B94E-4F33-9344-F1BD49394CE0}">
  <ds:schemaRefs>
    <ds:schemaRef ds:uri="http://schemas.microsoft.com/sharepoint/v3/contenttype/forms"/>
  </ds:schemaRefs>
</ds:datastoreItem>
</file>

<file path=customXml/itemProps3.xml><?xml version="1.0" encoding="utf-8"?>
<ds:datastoreItem xmlns:ds="http://schemas.openxmlformats.org/officeDocument/2006/customXml" ds:itemID="{0EB0C8E8-AB70-4471-AF48-4A66FF08AD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9621</TotalTime>
  <Words>726</Words>
  <Application>Microsoft Office PowerPoint</Application>
  <PresentationFormat>A3 297x420 mm</PresentationFormat>
  <Paragraphs>186</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　　　　　　　　　　　　今後の主なスケジュール  平成25年度 　各会議における主な検討事項（案） </vt:lpstr>
      <vt:lpstr>高血圧対策 第２次大阪府健康増進計画目標</vt:lpstr>
      <vt:lpstr>大阪府の高血圧対策 取組の柱（案）</vt:lpstr>
      <vt:lpstr>たばこ対策 第２次大阪府健康増進計画目標</vt:lpstr>
      <vt:lpstr>大阪府のたばこ対策 取組の柱（案）</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大阪府庁</cp:lastModifiedBy>
  <cp:revision>688</cp:revision>
  <cp:lastPrinted>2013-08-30T04:50:24Z</cp:lastPrinted>
  <dcterms:created xsi:type="dcterms:W3CDTF">2012-02-15T02:43:52Z</dcterms:created>
  <dcterms:modified xsi:type="dcterms:W3CDTF">2013-09-02T08:10:16Z</dcterms:modified>
</cp:coreProperties>
</file>