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slideLayouts/slideLayout4.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 id="2147483670" r:id="rId6"/>
    <p:sldMasterId id="2147483672" r:id="rId7"/>
    <p:sldMasterId id="2147483678" r:id="rId8"/>
    <p:sldMasterId id="2147483680" r:id="rId9"/>
    <p:sldMasterId id="2147483706" r:id="rId10"/>
    <p:sldMasterId id="2147483708" r:id="rId11"/>
    <p:sldMasterId id="2147483710" r:id="rId12"/>
    <p:sldMasterId id="2147483712" r:id="rId13"/>
    <p:sldMasterId id="2147483714" r:id="rId14"/>
    <p:sldMasterId id="2147483716" r:id="rId15"/>
    <p:sldMasterId id="2147483720" r:id="rId16"/>
    <p:sldMasterId id="2147483724" r:id="rId17"/>
    <p:sldMasterId id="2147483726" r:id="rId18"/>
    <p:sldMasterId id="2147483727" r:id="rId19"/>
    <p:sldMasterId id="2147483737" r:id="rId20"/>
    <p:sldMasterId id="2147483739" r:id="rId21"/>
  </p:sldMasterIdLst>
  <p:notesMasterIdLst>
    <p:notesMasterId r:id="rId26"/>
  </p:notesMasterIdLst>
  <p:handoutMasterIdLst>
    <p:handoutMasterId r:id="rId27"/>
  </p:handoutMasterIdLst>
  <p:sldIdLst>
    <p:sldId id="312" r:id="rId22"/>
    <p:sldId id="338" r:id="rId23"/>
    <p:sldId id="381" r:id="rId24"/>
    <p:sldId id="374" r:id="rId25"/>
  </p:sldIdLst>
  <p:sldSz cx="10287000" cy="6858000" type="35mm"/>
  <p:notesSz cx="9872663" cy="67421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4F81BD"/>
    <a:srgbClr val="FFCC66"/>
    <a:srgbClr val="66CCFF"/>
    <a:srgbClr val="BDBDFF"/>
    <a:srgbClr val="3333FF"/>
    <a:srgbClr val="CCCCFF"/>
    <a:srgbClr val="9FFF9F"/>
    <a:srgbClr val="0099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2" autoAdjust="0"/>
    <p:restoredTop sz="99527" autoAdjust="0"/>
  </p:normalViewPr>
  <p:slideViewPr>
    <p:cSldViewPr>
      <p:cViewPr varScale="1">
        <p:scale>
          <a:sx n="104" d="100"/>
          <a:sy n="104" d="100"/>
        </p:scale>
        <p:origin x="-96" y="-144"/>
      </p:cViewPr>
      <p:guideLst>
        <p:guide orient="horz" pos="2160"/>
        <p:guide pos="3240"/>
      </p:guideLst>
    </p:cSldViewPr>
  </p:slideViewPr>
  <p:notesTextViewPr>
    <p:cViewPr>
      <p:scale>
        <a:sx n="1" d="1"/>
        <a:sy n="1" d="1"/>
      </p:scale>
      <p:origin x="0" y="0"/>
    </p:cViewPr>
  </p:notesTextViewPr>
  <p:sorterViewPr>
    <p:cViewPr>
      <p:scale>
        <a:sx n="98" d="100"/>
        <a:sy n="9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Master" Target="slideMasters/slideMaster2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2.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7414986471847146E-2"/>
          <c:y val="0.13161197025467117"/>
          <c:w val="0.92799807957847402"/>
          <c:h val="0.63639942784135095"/>
        </c:manualLayout>
      </c:layout>
      <c:barChart>
        <c:barDir val="col"/>
        <c:grouping val="clustered"/>
        <c:varyColors val="0"/>
        <c:ser>
          <c:idx val="0"/>
          <c:order val="0"/>
          <c:tx>
            <c:strRef>
              <c:f>Sheet1!$B$1</c:f>
              <c:strCache>
                <c:ptCount val="1"/>
                <c:pt idx="0">
                  <c:v>非実施群</c:v>
                </c:pt>
              </c:strCache>
            </c:strRef>
          </c:tx>
          <c:spPr>
            <a:solidFill>
              <a:srgbClr val="009900"/>
            </a:solidFill>
          </c:spPr>
          <c:invertIfNegative val="0"/>
          <c:dLbls>
            <c:numFmt formatCode="#,##0.0_);\(#,##0.0\)" sourceLinked="0"/>
            <c:txPr>
              <a:bodyPr/>
              <a:lstStyle/>
              <a:p>
                <a:pPr>
                  <a:defRPr sz="2000"/>
                </a:pPr>
                <a:endParaRPr lang="ja-JP"/>
              </a:p>
            </c:txPr>
            <c:showLegendKey val="0"/>
            <c:showVal val="1"/>
            <c:showCatName val="0"/>
            <c:showSerName val="0"/>
            <c:showPercent val="0"/>
            <c:showBubbleSize val="0"/>
            <c:showLeaderLines val="0"/>
          </c:dLbls>
          <c:cat>
            <c:strRef>
              <c:f>Sheet1!$A$2:$A$4</c:f>
              <c:strCache>
                <c:ptCount val="3"/>
                <c:pt idx="0">
                  <c:v>全体</c:v>
                </c:pt>
                <c:pt idx="1">
                  <c:v>無関心期+前熟考期</c:v>
                </c:pt>
                <c:pt idx="2">
                  <c:v>熟考期+準備期</c:v>
                </c:pt>
              </c:strCache>
            </c:strRef>
          </c:cat>
          <c:val>
            <c:numRef>
              <c:f>Sheet1!$B$2:$B$4</c:f>
              <c:numCache>
                <c:formatCode>General</c:formatCode>
                <c:ptCount val="3"/>
                <c:pt idx="0">
                  <c:v>2.6</c:v>
                </c:pt>
                <c:pt idx="1">
                  <c:v>1.9</c:v>
                </c:pt>
                <c:pt idx="2">
                  <c:v>4</c:v>
                </c:pt>
              </c:numCache>
            </c:numRef>
          </c:val>
        </c:ser>
        <c:ser>
          <c:idx val="1"/>
          <c:order val="1"/>
          <c:tx>
            <c:strRef>
              <c:f>Sheet1!$C$1</c:f>
              <c:strCache>
                <c:ptCount val="1"/>
                <c:pt idx="0">
                  <c:v>実施群</c:v>
                </c:pt>
              </c:strCache>
            </c:strRef>
          </c:tx>
          <c:spPr>
            <a:solidFill>
              <a:srgbClr val="FF0000"/>
            </a:solidFill>
          </c:spPr>
          <c:invertIfNegative val="0"/>
          <c:dLbls>
            <c:dLbl>
              <c:idx val="0"/>
              <c:layout>
                <c:manualLayout>
                  <c:x val="3.9782547135531303E-3"/>
                  <c:y val="2.4083029844392943E-2"/>
                </c:manualLayout>
              </c:layout>
              <c:showLegendKey val="0"/>
              <c:showVal val="1"/>
              <c:showCatName val="0"/>
              <c:showSerName val="0"/>
              <c:showPercent val="0"/>
              <c:showBubbleSize val="0"/>
            </c:dLbl>
            <c:dLbl>
              <c:idx val="2"/>
              <c:layout>
                <c:manualLayout>
                  <c:x val="-1.3260849045177625E-3"/>
                  <c:y val="8.3985377286122792E-3"/>
                </c:manualLayout>
              </c:layout>
              <c:showLegendKey val="0"/>
              <c:showVal val="1"/>
              <c:showCatName val="0"/>
              <c:showSerName val="0"/>
              <c:showPercent val="0"/>
              <c:showBubbleSize val="0"/>
            </c:dLbl>
            <c:txPr>
              <a:bodyPr/>
              <a:lstStyle/>
              <a:p>
                <a:pPr>
                  <a:defRPr sz="2000"/>
                </a:pPr>
                <a:endParaRPr lang="ja-JP"/>
              </a:p>
            </c:txPr>
            <c:showLegendKey val="0"/>
            <c:showVal val="1"/>
            <c:showCatName val="0"/>
            <c:showSerName val="0"/>
            <c:showPercent val="0"/>
            <c:showBubbleSize val="0"/>
            <c:showLeaderLines val="0"/>
          </c:dLbls>
          <c:cat>
            <c:strRef>
              <c:f>Sheet1!$A$2:$A$4</c:f>
              <c:strCache>
                <c:ptCount val="3"/>
                <c:pt idx="0">
                  <c:v>全体</c:v>
                </c:pt>
                <c:pt idx="1">
                  <c:v>無関心期+前熟考期</c:v>
                </c:pt>
                <c:pt idx="2">
                  <c:v>熟考期+準備期</c:v>
                </c:pt>
              </c:strCache>
            </c:strRef>
          </c:cat>
          <c:val>
            <c:numRef>
              <c:f>Sheet1!$C$2:$C$4</c:f>
              <c:numCache>
                <c:formatCode>General</c:formatCode>
                <c:ptCount val="3"/>
                <c:pt idx="0">
                  <c:v>8.1</c:v>
                </c:pt>
                <c:pt idx="1">
                  <c:v>6.1</c:v>
                </c:pt>
                <c:pt idx="2">
                  <c:v>11.2</c:v>
                </c:pt>
              </c:numCache>
            </c:numRef>
          </c:val>
        </c:ser>
        <c:dLbls>
          <c:showLegendKey val="0"/>
          <c:showVal val="0"/>
          <c:showCatName val="0"/>
          <c:showSerName val="0"/>
          <c:showPercent val="0"/>
          <c:showBubbleSize val="0"/>
        </c:dLbls>
        <c:gapWidth val="150"/>
        <c:axId val="67429504"/>
        <c:axId val="67431040"/>
      </c:barChart>
      <c:catAx>
        <c:axId val="67429504"/>
        <c:scaling>
          <c:orientation val="minMax"/>
        </c:scaling>
        <c:delete val="0"/>
        <c:axPos val="b"/>
        <c:majorTickMark val="out"/>
        <c:minorTickMark val="none"/>
        <c:tickLblPos val="nextTo"/>
        <c:spPr>
          <a:ln>
            <a:solidFill>
              <a:schemeClr val="tx1"/>
            </a:solidFill>
          </a:ln>
        </c:spPr>
        <c:txPr>
          <a:bodyPr/>
          <a:lstStyle/>
          <a:p>
            <a:pPr>
              <a:defRPr sz="2000"/>
            </a:pPr>
            <a:endParaRPr lang="ja-JP"/>
          </a:p>
        </c:txPr>
        <c:crossAx val="67431040"/>
        <c:crosses val="autoZero"/>
        <c:auto val="1"/>
        <c:lblAlgn val="ctr"/>
        <c:lblOffset val="500"/>
        <c:noMultiLvlLbl val="0"/>
      </c:catAx>
      <c:valAx>
        <c:axId val="67431040"/>
        <c:scaling>
          <c:orientation val="minMax"/>
        </c:scaling>
        <c:delete val="0"/>
        <c:axPos val="l"/>
        <c:majorGridlines/>
        <c:numFmt formatCode="General" sourceLinked="1"/>
        <c:majorTickMark val="out"/>
        <c:minorTickMark val="none"/>
        <c:tickLblPos val="nextTo"/>
        <c:spPr>
          <a:ln>
            <a:solidFill>
              <a:schemeClr val="tx1"/>
            </a:solidFill>
          </a:ln>
        </c:spPr>
        <c:crossAx val="67429504"/>
        <c:crosses val="autoZero"/>
        <c:crossBetween val="between"/>
      </c:valAx>
    </c:plotArea>
    <c:legend>
      <c:legendPos val="t"/>
      <c:layout>
        <c:manualLayout>
          <c:xMode val="edge"/>
          <c:yMode val="edge"/>
          <c:x val="0.62274241876215963"/>
          <c:y val="5.7825997475690625E-3"/>
          <c:w val="0.35915683553958155"/>
          <c:h val="8.3313494267832744E-2"/>
        </c:manualLayout>
      </c:layout>
      <c:overlay val="0"/>
      <c:txPr>
        <a:bodyPr/>
        <a:lstStyle/>
        <a:p>
          <a:pPr>
            <a:defRPr sz="2200"/>
          </a:pPr>
          <a:endParaRPr lang="ja-JP"/>
        </a:p>
      </c:txPr>
    </c:legend>
    <c:plotVisOnly val="1"/>
    <c:dispBlanksAs val="gap"/>
    <c:showDLblsOverMax val="0"/>
  </c:chart>
  <c:txPr>
    <a:bodyPr/>
    <a:lstStyle/>
    <a:p>
      <a:pPr>
        <a:defRPr sz="1800"/>
      </a:pPr>
      <a:endParaRPr lang="ja-JP"/>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939" b="0" i="0" u="none" strike="noStrike" baseline="0">
                <a:solidFill>
                  <a:schemeClr val="tx1"/>
                </a:solidFill>
                <a:latin typeface="HGP創英角ｺﾞｼｯｸUB"/>
                <a:ea typeface="HGP創英角ｺﾞｼｯｸUB"/>
                <a:cs typeface="HGP創英角ｺﾞｼｯｸUB"/>
              </a:defRPr>
            </a:pPr>
            <a:r>
              <a:rPr lang="en-US" altLang="ja-JP" dirty="0" smtClean="0"/>
              <a:t>(</a:t>
            </a:r>
            <a:r>
              <a:rPr lang="ja-JP" altLang="en-US" dirty="0" smtClean="0"/>
              <a:t>億円</a:t>
            </a:r>
            <a:r>
              <a:rPr lang="en-US" altLang="ja-JP" dirty="0"/>
              <a:t>)</a:t>
            </a:r>
          </a:p>
        </c:rich>
      </c:tx>
      <c:layout>
        <c:manualLayout>
          <c:xMode val="edge"/>
          <c:yMode val="edge"/>
          <c:x val="2.1217302382656789E-2"/>
          <c:y val="0.10756254738438223"/>
        </c:manualLayout>
      </c:layout>
      <c:overlay val="0"/>
      <c:spPr>
        <a:noFill/>
        <a:ln w="28545">
          <a:noFill/>
        </a:ln>
      </c:spPr>
    </c:title>
    <c:autoTitleDeleted val="0"/>
    <c:plotArea>
      <c:layout>
        <c:manualLayout>
          <c:layoutTarget val="inner"/>
          <c:xMode val="edge"/>
          <c:yMode val="edge"/>
          <c:x val="0.10056324777584633"/>
          <c:y val="8.5703175917428168E-2"/>
          <c:w val="0.89266155531215752"/>
          <c:h val="0.72160356347439902"/>
        </c:manualLayout>
      </c:layout>
      <c:lineChart>
        <c:grouping val="standard"/>
        <c:varyColors val="0"/>
        <c:ser>
          <c:idx val="0"/>
          <c:order val="0"/>
          <c:tx>
            <c:strRef>
              <c:f>Sheet1!$A$2</c:f>
              <c:strCache>
                <c:ptCount val="1"/>
                <c:pt idx="0">
                  <c:v>禁煙治療費累計</c:v>
                </c:pt>
              </c:strCache>
            </c:strRef>
          </c:tx>
          <c:spPr>
            <a:ln w="28545">
              <a:solidFill>
                <a:srgbClr val="0000FF"/>
              </a:solidFill>
              <a:prstDash val="solid"/>
            </a:ln>
          </c:spPr>
          <c:marker>
            <c:symbol val="diamond"/>
            <c:size val="11"/>
            <c:spPr>
              <a:solidFill>
                <a:srgbClr val="0000FF"/>
              </a:solidFill>
              <a:ln>
                <a:solidFill>
                  <a:srgbClr val="0000FF"/>
                </a:solidFill>
                <a:prstDash val="solid"/>
              </a:ln>
            </c:spPr>
          </c:marker>
          <c:dLbls>
            <c:dLbl>
              <c:idx val="14"/>
              <c:layout>
                <c:manualLayout>
                  <c:x val="-1.3429693823869026E-2"/>
                  <c:y val="-3.6418372374821206E-2"/>
                </c:manualLayout>
              </c:layout>
              <c:numFmt formatCode="#,##0.0_);[Red]\(#,##0.0\)" sourceLinked="0"/>
              <c:spPr>
                <a:noFill/>
                <a:ln w="28545">
                  <a:noFill/>
                </a:ln>
              </c:spPr>
              <c:txPr>
                <a:bodyPr/>
                <a:lstStyle/>
                <a:p>
                  <a:pPr>
                    <a:defRPr sz="1995" b="0" i="0" u="none" strike="noStrike" baseline="0">
                      <a:solidFill>
                        <a:schemeClr val="tx1"/>
                      </a:solidFill>
                      <a:latin typeface="HGP創英角ｺﾞｼｯｸUB"/>
                      <a:ea typeface="HGP創英角ｺﾞｼｯｸUB"/>
                      <a:cs typeface="HGP創英角ｺﾞｼｯｸUB"/>
                    </a:defRPr>
                  </a:pPr>
                  <a:endParaRPr lang="ja-JP"/>
                </a:p>
              </c:txPr>
              <c:dLblPos val="r"/>
              <c:showLegendKey val="0"/>
              <c:showVal val="1"/>
              <c:showCatName val="0"/>
              <c:showSerName val="0"/>
              <c:showPercent val="0"/>
              <c:showBubbleSize val="0"/>
            </c:dLbl>
            <c:numFmt formatCode="#,##0.0_);[Red]\(#,##0.0\)" sourceLinked="0"/>
            <c:showLegendKey val="0"/>
            <c:showVal val="0"/>
            <c:showCatName val="0"/>
            <c:showSerName val="0"/>
            <c:showPercent val="0"/>
            <c:showBubbleSize val="0"/>
          </c:dLbls>
          <c:cat>
            <c:numRef>
              <c:f>Sheet1!$B$1:$P$1</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cat>
          <c:val>
            <c:numRef>
              <c:f>Sheet1!$B$2:$P$2</c:f>
              <c:numCache>
                <c:formatCode>0.0_);[Red]\(0.0\)</c:formatCode>
                <c:ptCount val="15"/>
                <c:pt idx="0">
                  <c:v>2.0870615892000002</c:v>
                </c:pt>
                <c:pt idx="1">
                  <c:v>3.4669942916048382</c:v>
                </c:pt>
                <c:pt idx="2">
                  <c:v>4.3793843585871075</c:v>
                </c:pt>
                <c:pt idx="3">
                  <c:v>4.9826424978262134</c:v>
                </c:pt>
                <c:pt idx="4">
                  <c:v>5.3815074084908794</c:v>
                </c:pt>
                <c:pt idx="5">
                  <c:v>5.6452306914625803</c:v>
                </c:pt>
                <c:pt idx="6">
                  <c:v>5.8196004294911123</c:v>
                </c:pt>
                <c:pt idx="7">
                  <c:v>5.9348909916194525</c:v>
                </c:pt>
                <c:pt idx="8">
                  <c:v>6.0111193203773565</c:v>
                </c:pt>
                <c:pt idx="9">
                  <c:v>6.0615203072227075</c:v>
                </c:pt>
                <c:pt idx="10">
                  <c:v>6.0948446567968873</c:v>
                </c:pt>
                <c:pt idx="11">
                  <c:v>6.1168781990755585</c:v>
                </c:pt>
                <c:pt idx="12">
                  <c:v>6.1314464349615934</c:v>
                </c:pt>
                <c:pt idx="13">
                  <c:v>6.1410787262267386</c:v>
                </c:pt>
                <c:pt idx="14">
                  <c:v>6.1474474475834295</c:v>
                </c:pt>
              </c:numCache>
            </c:numRef>
          </c:val>
          <c:smooth val="0"/>
        </c:ser>
        <c:ser>
          <c:idx val="1"/>
          <c:order val="1"/>
          <c:tx>
            <c:strRef>
              <c:f>Sheet1!$A$3</c:f>
              <c:strCache>
                <c:ptCount val="1"/>
                <c:pt idx="0">
                  <c:v>特定保健指導費削減額累計</c:v>
                </c:pt>
              </c:strCache>
            </c:strRef>
          </c:tx>
          <c:spPr>
            <a:ln w="28545">
              <a:solidFill>
                <a:srgbClr val="008000"/>
              </a:solidFill>
              <a:prstDash val="solid"/>
            </a:ln>
          </c:spPr>
          <c:marker>
            <c:symbol val="square"/>
            <c:size val="11"/>
            <c:spPr>
              <a:solidFill>
                <a:srgbClr val="008000"/>
              </a:solidFill>
              <a:ln>
                <a:solidFill>
                  <a:srgbClr val="008000"/>
                </a:solidFill>
                <a:prstDash val="solid"/>
              </a:ln>
            </c:spPr>
          </c:marker>
          <c:dLbls>
            <c:dLbl>
              <c:idx val="14"/>
              <c:layout>
                <c:manualLayout>
                  <c:x val="-3.5720815566178538E-3"/>
                  <c:y val="-4.1050897428685187E-2"/>
                </c:manualLayout>
              </c:layout>
              <c:numFmt formatCode="#,##0.0_);[Red]\(#,##0.0\)" sourceLinked="0"/>
              <c:spPr>
                <a:noFill/>
                <a:ln w="28545">
                  <a:noFill/>
                </a:ln>
              </c:spPr>
              <c:txPr>
                <a:bodyPr/>
                <a:lstStyle/>
                <a:p>
                  <a:pPr>
                    <a:defRPr sz="1995" b="0" i="0" u="none" strike="noStrike" baseline="0">
                      <a:solidFill>
                        <a:schemeClr val="tx1"/>
                      </a:solidFill>
                      <a:latin typeface="HGP創英角ｺﾞｼｯｸUB"/>
                      <a:ea typeface="HGP創英角ｺﾞｼｯｸUB"/>
                      <a:cs typeface="HGP創英角ｺﾞｼｯｸUB"/>
                    </a:defRPr>
                  </a:pPr>
                  <a:endParaRPr lang="ja-JP"/>
                </a:p>
              </c:txPr>
              <c:dLblPos val="r"/>
              <c:showLegendKey val="0"/>
              <c:showVal val="1"/>
              <c:showCatName val="0"/>
              <c:showSerName val="0"/>
              <c:showPercent val="0"/>
              <c:showBubbleSize val="0"/>
            </c:dLbl>
            <c:numFmt formatCode="#,##0.0_);[Red]\(#,##0.0\)" sourceLinked="0"/>
            <c:showLegendKey val="0"/>
            <c:showVal val="0"/>
            <c:showCatName val="0"/>
            <c:showSerName val="0"/>
            <c:showPercent val="0"/>
            <c:showBubbleSize val="0"/>
          </c:dLbls>
          <c:cat>
            <c:numRef>
              <c:f>Sheet1!$B$1:$P$1</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cat>
          <c:val>
            <c:numRef>
              <c:f>Sheet1!$B$3:$P$3</c:f>
              <c:numCache>
                <c:formatCode>0.0_);[Red]\(0.0\)</c:formatCode>
                <c:ptCount val="15"/>
                <c:pt idx="0">
                  <c:v>0</c:v>
                </c:pt>
                <c:pt idx="1">
                  <c:v>0.39321044912621306</c:v>
                </c:pt>
                <c:pt idx="2">
                  <c:v>1.0250271069056964</c:v>
                </c:pt>
                <c:pt idx="3">
                  <c:v>1.7943903736835969</c:v>
                </c:pt>
                <c:pt idx="4">
                  <c:v>2.6355803403181208</c:v>
                </c:pt>
                <c:pt idx="5">
                  <c:v>3.5061833936372198</c:v>
                </c:pt>
                <c:pt idx="6">
                  <c:v>4.3791391718951864</c:v>
                </c:pt>
                <c:pt idx="7">
                  <c:v>5.2374852076202716</c:v>
                </c:pt>
                <c:pt idx="8">
                  <c:v>6.0708850724187675</c:v>
                </c:pt>
                <c:pt idx="9">
                  <c:v>6.8733355876086506</c:v>
                </c:pt>
                <c:pt idx="10">
                  <c:v>7.6416534654934933</c:v>
                </c:pt>
                <c:pt idx="11">
                  <c:v>8.3744771568181147</c:v>
                </c:pt>
                <c:pt idx="12">
                  <c:v>9.0716092109783162</c:v>
                </c:pt>
                <c:pt idx="13">
                  <c:v>9.7335836516659207</c:v>
                </c:pt>
                <c:pt idx="14">
                  <c:v>10.361382009783659</c:v>
                </c:pt>
              </c:numCache>
            </c:numRef>
          </c:val>
          <c:smooth val="0"/>
        </c:ser>
        <c:ser>
          <c:idx val="2"/>
          <c:order val="2"/>
          <c:tx>
            <c:strRef>
              <c:f>Sheet1!$A$4</c:f>
              <c:strCache>
                <c:ptCount val="1"/>
                <c:pt idx="0">
                  <c:v>医療費削減額累計</c:v>
                </c:pt>
              </c:strCache>
            </c:strRef>
          </c:tx>
          <c:spPr>
            <a:ln w="28545">
              <a:solidFill>
                <a:srgbClr val="FF00FF"/>
              </a:solidFill>
              <a:prstDash val="solid"/>
            </a:ln>
          </c:spPr>
          <c:marker>
            <c:symbol val="triangle"/>
            <c:size val="11"/>
            <c:spPr>
              <a:solidFill>
                <a:srgbClr val="FF00FF"/>
              </a:solidFill>
              <a:ln>
                <a:solidFill>
                  <a:srgbClr val="FF00FF"/>
                </a:solidFill>
                <a:prstDash val="solid"/>
              </a:ln>
            </c:spPr>
          </c:marker>
          <c:dLbls>
            <c:dLbl>
              <c:idx val="14"/>
              <c:layout>
                <c:manualLayout>
                  <c:x val="-1.1364249923305042E-2"/>
                  <c:y val="5.3783678137622588E-2"/>
                </c:manualLayout>
              </c:layout>
              <c:numFmt formatCode="#,##0.0_);[Red]\(#,##0.0\)" sourceLinked="0"/>
              <c:spPr>
                <a:noFill/>
                <a:ln w="28545">
                  <a:noFill/>
                </a:ln>
              </c:spPr>
              <c:txPr>
                <a:bodyPr/>
                <a:lstStyle/>
                <a:p>
                  <a:pPr>
                    <a:defRPr sz="1995" b="0" i="0" u="none" strike="noStrike" baseline="0">
                      <a:solidFill>
                        <a:schemeClr val="tx1"/>
                      </a:solidFill>
                      <a:latin typeface="HGP創英角ｺﾞｼｯｸUB"/>
                      <a:ea typeface="HGP創英角ｺﾞｼｯｸUB"/>
                      <a:cs typeface="HGP創英角ｺﾞｼｯｸUB"/>
                    </a:defRPr>
                  </a:pPr>
                  <a:endParaRPr lang="ja-JP"/>
                </a:p>
              </c:txPr>
              <c:dLblPos val="r"/>
              <c:showLegendKey val="0"/>
              <c:showVal val="1"/>
              <c:showCatName val="0"/>
              <c:showSerName val="0"/>
              <c:showPercent val="0"/>
              <c:showBubbleSize val="0"/>
            </c:dLbl>
            <c:numFmt formatCode="#,##0.0_);[Red]\(#,##0.0\)" sourceLinked="0"/>
            <c:showLegendKey val="0"/>
            <c:showVal val="0"/>
            <c:showCatName val="0"/>
            <c:showSerName val="0"/>
            <c:showPercent val="0"/>
            <c:showBubbleSize val="0"/>
          </c:dLbls>
          <c:cat>
            <c:numRef>
              <c:f>Sheet1!$B$1:$P$1</c:f>
              <c:numCache>
                <c:formatCode>General</c:formatCode>
                <c:ptCount val="1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numCache>
            </c:numRef>
          </c:cat>
          <c:val>
            <c:numRef>
              <c:f>Sheet1!$B$4:$P$4</c:f>
              <c:numCache>
                <c:formatCode>0.0_);[Red]\(0.0\)</c:formatCode>
                <c:ptCount val="15"/>
                <c:pt idx="0">
                  <c:v>0</c:v>
                </c:pt>
                <c:pt idx="1">
                  <c:v>0.13197641507156371</c:v>
                </c:pt>
                <c:pt idx="2">
                  <c:v>0.48659812701931032</c:v>
                </c:pt>
                <c:pt idx="3">
                  <c:v>1.1039877802864264</c:v>
                </c:pt>
                <c:pt idx="4">
                  <c:v>1.9901951479085942</c:v>
                </c:pt>
                <c:pt idx="5">
                  <c:v>3.1291627924277496</c:v>
                </c:pt>
                <c:pt idx="6">
                  <c:v>4.4916415014456277</c:v>
                </c:pt>
                <c:pt idx="7">
                  <c:v>6.0410828840426536</c:v>
                </c:pt>
                <c:pt idx="8">
                  <c:v>7.7373824781801428</c:v>
                </c:pt>
                <c:pt idx="9">
                  <c:v>9.5398635706814687</c:v>
                </c:pt>
                <c:pt idx="10">
                  <c:v>11.409317877157703</c:v>
                </c:pt>
                <c:pt idx="11">
                  <c:v>13.304488417311459</c:v>
                </c:pt>
                <c:pt idx="12">
                  <c:v>15.182113212539425</c:v>
                </c:pt>
                <c:pt idx="13">
                  <c:v>16.999880705076531</c:v>
                </c:pt>
                <c:pt idx="14">
                  <c:v>18.719173147596788</c:v>
                </c:pt>
              </c:numCache>
            </c:numRef>
          </c:val>
          <c:smooth val="0"/>
        </c:ser>
        <c:dLbls>
          <c:showLegendKey val="0"/>
          <c:showVal val="0"/>
          <c:showCatName val="0"/>
          <c:showSerName val="0"/>
          <c:showPercent val="0"/>
          <c:showBubbleSize val="0"/>
        </c:dLbls>
        <c:marker val="1"/>
        <c:smooth val="0"/>
        <c:axId val="68692992"/>
        <c:axId val="68707456"/>
      </c:lineChart>
      <c:catAx>
        <c:axId val="68692992"/>
        <c:scaling>
          <c:orientation val="minMax"/>
        </c:scaling>
        <c:delete val="0"/>
        <c:axPos val="b"/>
        <c:title>
          <c:tx>
            <c:rich>
              <a:bodyPr/>
              <a:lstStyle/>
              <a:p>
                <a:pPr>
                  <a:defRPr sz="1995" b="0" i="0" u="none" strike="noStrike" baseline="0">
                    <a:solidFill>
                      <a:schemeClr val="tx1"/>
                    </a:solidFill>
                    <a:latin typeface="HGP創英角ｺﾞｼｯｸUB"/>
                    <a:ea typeface="HGP創英角ｺﾞｼｯｸUB"/>
                    <a:cs typeface="HGP創英角ｺﾞｼｯｸUB"/>
                  </a:defRPr>
                </a:pPr>
                <a:r>
                  <a:rPr lang="ja-JP" altLang="en-US"/>
                  <a:t>年目</a:t>
                </a:r>
              </a:p>
            </c:rich>
          </c:tx>
          <c:layout>
            <c:manualLayout>
              <c:xMode val="edge"/>
              <c:yMode val="edge"/>
              <c:x val="0.93866374589264456"/>
              <c:y val="0.88641425389754958"/>
            </c:manualLayout>
          </c:layout>
          <c:overlay val="0"/>
          <c:spPr>
            <a:noFill/>
            <a:ln w="28545">
              <a:noFill/>
            </a:ln>
          </c:spPr>
        </c:title>
        <c:numFmt formatCode="General" sourceLinked="1"/>
        <c:majorTickMark val="in"/>
        <c:minorTickMark val="none"/>
        <c:tickLblPos val="low"/>
        <c:spPr>
          <a:ln w="3568">
            <a:solidFill>
              <a:schemeClr val="tx1"/>
            </a:solidFill>
            <a:prstDash val="solid"/>
          </a:ln>
        </c:spPr>
        <c:txPr>
          <a:bodyPr rot="0" vert="horz"/>
          <a:lstStyle/>
          <a:p>
            <a:pPr>
              <a:defRPr sz="1995" b="0" i="0" u="none" strike="noStrike" baseline="0">
                <a:solidFill>
                  <a:schemeClr val="tx1"/>
                </a:solidFill>
                <a:latin typeface="HGP創英角ｺﾞｼｯｸUB"/>
                <a:ea typeface="HGP創英角ｺﾞｼｯｸUB"/>
                <a:cs typeface="HGP創英角ｺﾞｼｯｸUB"/>
              </a:defRPr>
            </a:pPr>
            <a:endParaRPr lang="ja-JP"/>
          </a:p>
        </c:txPr>
        <c:crossAx val="68707456"/>
        <c:crossesAt val="0"/>
        <c:auto val="1"/>
        <c:lblAlgn val="ctr"/>
        <c:lblOffset val="100"/>
        <c:tickLblSkip val="1"/>
        <c:tickMarkSkip val="1"/>
        <c:noMultiLvlLbl val="0"/>
      </c:catAx>
      <c:valAx>
        <c:axId val="68707456"/>
        <c:scaling>
          <c:orientation val="minMax"/>
          <c:max val="20"/>
          <c:min val="0"/>
        </c:scaling>
        <c:delete val="0"/>
        <c:axPos val="l"/>
        <c:majorGridlines>
          <c:spPr>
            <a:ln w="3568">
              <a:solidFill>
                <a:schemeClr val="tx1"/>
              </a:solidFill>
              <a:prstDash val="solid"/>
            </a:ln>
          </c:spPr>
        </c:majorGridlines>
        <c:numFmt formatCode="#,##0_ " sourceLinked="0"/>
        <c:majorTickMark val="in"/>
        <c:minorTickMark val="none"/>
        <c:tickLblPos val="nextTo"/>
        <c:spPr>
          <a:ln w="3568">
            <a:solidFill>
              <a:schemeClr val="tx1"/>
            </a:solidFill>
            <a:prstDash val="solid"/>
          </a:ln>
        </c:spPr>
        <c:txPr>
          <a:bodyPr rot="0" vert="horz"/>
          <a:lstStyle/>
          <a:p>
            <a:pPr>
              <a:defRPr sz="1995" b="0" i="0" u="none" strike="noStrike" baseline="0">
                <a:solidFill>
                  <a:schemeClr val="tx1"/>
                </a:solidFill>
                <a:latin typeface="HGP創英角ｺﾞｼｯｸUB"/>
                <a:ea typeface="HGP創英角ｺﾞｼｯｸUB"/>
                <a:cs typeface="HGP創英角ｺﾞｼｯｸUB"/>
              </a:defRPr>
            </a:pPr>
            <a:endParaRPr lang="ja-JP"/>
          </a:p>
        </c:txPr>
        <c:crossAx val="68692992"/>
        <c:crosses val="autoZero"/>
        <c:crossBetween val="between"/>
        <c:majorUnit val="5"/>
        <c:minorUnit val="5"/>
      </c:valAx>
      <c:spPr>
        <a:noFill/>
        <a:ln w="14272">
          <a:solidFill>
            <a:schemeClr val="tx1"/>
          </a:solidFill>
          <a:prstDash val="solid"/>
        </a:ln>
      </c:spPr>
    </c:plotArea>
    <c:legend>
      <c:legendPos val="r"/>
      <c:layout>
        <c:manualLayout>
          <c:xMode val="edge"/>
          <c:yMode val="edge"/>
          <c:x val="2.7382256297918947E-2"/>
          <c:y val="0.91091314031180359"/>
          <c:w val="0.8970427163198349"/>
          <c:h val="7.5723830734966593E-2"/>
        </c:manualLayout>
      </c:layout>
      <c:overlay val="0"/>
      <c:spPr>
        <a:noFill/>
        <a:ln w="3568">
          <a:solidFill>
            <a:schemeClr val="tx1"/>
          </a:solidFill>
          <a:prstDash val="solid"/>
        </a:ln>
      </c:spPr>
      <c:txPr>
        <a:bodyPr/>
        <a:lstStyle/>
        <a:p>
          <a:pPr>
            <a:defRPr sz="1781" b="0" i="0" u="none" strike="noStrike" baseline="0">
              <a:solidFill>
                <a:schemeClr val="tx1"/>
              </a:solidFill>
              <a:latin typeface="HGP創英角ｺﾞｼｯｸUB"/>
              <a:ea typeface="HGP創英角ｺﾞｼｯｸUB"/>
              <a:cs typeface="HGP創英角ｺﾞｼｯｸUB"/>
            </a:defRPr>
          </a:pPr>
          <a:endParaRPr lang="ja-JP"/>
        </a:p>
      </c:txPr>
    </c:legend>
    <c:plotVisOnly val="1"/>
    <c:dispBlanksAs val="gap"/>
    <c:showDLblsOverMax val="0"/>
  </c:chart>
  <c:spPr>
    <a:noFill/>
    <a:ln>
      <a:noFill/>
    </a:ln>
  </c:spPr>
  <c:txPr>
    <a:bodyPr/>
    <a:lstStyle/>
    <a:p>
      <a:pPr>
        <a:defRPr sz="1939" b="0" i="0" u="none" strike="noStrike" baseline="0">
          <a:solidFill>
            <a:schemeClr val="tx1"/>
          </a:solidFill>
          <a:latin typeface="HGP創英角ｺﾞｼｯｸUB"/>
          <a:ea typeface="HGP創英角ｺﾞｼｯｸUB"/>
          <a:cs typeface="HGP創英角ｺﾞｼｯｸUB"/>
        </a:defRPr>
      </a:pPr>
      <a:endParaRPr lang="ja-JP"/>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0.10526</cdr:x>
      <cdr:y>0.76667</cdr:y>
    </cdr:from>
    <cdr:to>
      <cdr:x>0.92553</cdr:x>
      <cdr:y>0.85215</cdr:y>
    </cdr:to>
    <cdr:grpSp>
      <cdr:nvGrpSpPr>
        <cdr:cNvPr id="8" name="グループ化 7"/>
        <cdr:cNvGrpSpPr/>
      </cdr:nvGrpSpPr>
      <cdr:grpSpPr>
        <a:xfrm xmlns:a="http://schemas.openxmlformats.org/drawingml/2006/main">
          <a:off x="1008082" y="3112263"/>
          <a:ext cx="7855778" cy="347002"/>
          <a:chOff x="1008112" y="3240360"/>
          <a:chExt cx="7855781" cy="341577"/>
        </a:xfrm>
      </cdr:grpSpPr>
      <cdr:sp macro="" textlink="">
        <cdr:nvSpPr>
          <cdr:cNvPr id="2" name="テキスト ボックス 1"/>
          <cdr:cNvSpPr txBox="1"/>
        </cdr:nvSpPr>
        <cdr:spPr>
          <a:xfrm xmlns:a="http://schemas.openxmlformats.org/drawingml/2006/main">
            <a:off x="1008112" y="3240360"/>
            <a:ext cx="1160895" cy="341577"/>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kumimoji="1" lang="en-US" altLang="ja-JP" sz="1800" dirty="0" smtClean="0">
                <a:latin typeface="+mn-ea"/>
                <a:ea typeface="+mn-ea"/>
              </a:rPr>
              <a:t>(N=230)</a:t>
            </a:r>
            <a:endParaRPr kumimoji="1" lang="ja-JP" altLang="en-US" sz="1800" dirty="0" smtClean="0">
              <a:latin typeface="+mn-ea"/>
              <a:ea typeface="+mn-ea"/>
            </a:endParaRPr>
          </a:p>
        </cdr:txBody>
      </cdr:sp>
      <cdr:sp macro="" textlink="">
        <cdr:nvSpPr>
          <cdr:cNvPr id="3" name="テキスト ボックス 2"/>
          <cdr:cNvSpPr txBox="1"/>
        </cdr:nvSpPr>
        <cdr:spPr>
          <a:xfrm xmlns:a="http://schemas.openxmlformats.org/drawingml/2006/main">
            <a:off x="1872208" y="3240360"/>
            <a:ext cx="1160895" cy="341577"/>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kumimoji="1" lang="en-US" altLang="ja-JP" sz="1800" dirty="0" smtClean="0">
                <a:latin typeface="+mn-ea"/>
                <a:ea typeface="+mn-ea"/>
              </a:rPr>
              <a:t>(N=221)</a:t>
            </a:r>
            <a:endParaRPr kumimoji="1" lang="ja-JP" altLang="en-US" sz="1800" dirty="0" smtClean="0">
              <a:latin typeface="+mn-ea"/>
              <a:ea typeface="+mn-ea"/>
            </a:endParaRPr>
          </a:p>
        </cdr:txBody>
      </cdr:sp>
      <cdr:sp macro="" textlink="">
        <cdr:nvSpPr>
          <cdr:cNvPr id="4" name="テキスト ボックス 3"/>
          <cdr:cNvSpPr txBox="1"/>
        </cdr:nvSpPr>
        <cdr:spPr>
          <a:xfrm xmlns:a="http://schemas.openxmlformats.org/drawingml/2006/main">
            <a:off x="4032448" y="3240360"/>
            <a:ext cx="1160895" cy="341577"/>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kumimoji="1" lang="en-US" altLang="ja-JP" sz="1800" dirty="0" smtClean="0">
                <a:latin typeface="+mn-ea"/>
                <a:ea typeface="+mn-ea"/>
              </a:rPr>
              <a:t>(N=155)</a:t>
            </a:r>
            <a:endParaRPr kumimoji="1" lang="ja-JP" altLang="en-US" sz="1800" dirty="0" smtClean="0">
              <a:latin typeface="+mn-ea"/>
              <a:ea typeface="+mn-ea"/>
            </a:endParaRPr>
          </a:p>
        </cdr:txBody>
      </cdr:sp>
      <cdr:sp macro="" textlink="">
        <cdr:nvSpPr>
          <cdr:cNvPr id="5" name="テキスト ボックス 4"/>
          <cdr:cNvSpPr txBox="1"/>
        </cdr:nvSpPr>
        <cdr:spPr>
          <a:xfrm xmlns:a="http://schemas.openxmlformats.org/drawingml/2006/main">
            <a:off x="4896544" y="3240360"/>
            <a:ext cx="1160895" cy="341577"/>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kumimoji="1" lang="en-US" altLang="ja-JP" sz="1800" dirty="0" smtClean="0">
                <a:latin typeface="+mn-ea"/>
                <a:ea typeface="+mn-ea"/>
              </a:rPr>
              <a:t>(N=132)</a:t>
            </a:r>
            <a:endParaRPr kumimoji="1" lang="ja-JP" altLang="en-US" sz="1800" dirty="0" smtClean="0">
              <a:latin typeface="+mn-ea"/>
              <a:ea typeface="+mn-ea"/>
            </a:endParaRPr>
          </a:p>
        </cdr:txBody>
      </cdr:sp>
      <cdr:sp macro="" textlink="">
        <cdr:nvSpPr>
          <cdr:cNvPr id="6" name="テキスト ボックス 5"/>
          <cdr:cNvSpPr txBox="1"/>
        </cdr:nvSpPr>
        <cdr:spPr>
          <a:xfrm xmlns:a="http://schemas.openxmlformats.org/drawingml/2006/main">
            <a:off x="6984776" y="3240360"/>
            <a:ext cx="1015021" cy="341577"/>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kumimoji="1" lang="en-US" altLang="ja-JP" sz="1800" dirty="0" smtClean="0">
                <a:latin typeface="+mn-ea"/>
                <a:ea typeface="+mn-ea"/>
              </a:rPr>
              <a:t>(N=75)</a:t>
            </a:r>
            <a:endParaRPr kumimoji="1" lang="ja-JP" altLang="en-US" sz="1800" dirty="0" smtClean="0">
              <a:latin typeface="+mn-ea"/>
              <a:ea typeface="+mn-ea"/>
            </a:endParaRPr>
          </a:p>
        </cdr:txBody>
      </cdr:sp>
      <cdr:sp macro="" textlink="">
        <cdr:nvSpPr>
          <cdr:cNvPr id="7" name="テキスト ボックス 6"/>
          <cdr:cNvSpPr txBox="1"/>
        </cdr:nvSpPr>
        <cdr:spPr>
          <a:xfrm xmlns:a="http://schemas.openxmlformats.org/drawingml/2006/main">
            <a:off x="7848872" y="3240360"/>
            <a:ext cx="1015021" cy="341577"/>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kumimoji="1" lang="en-US" altLang="ja-JP" sz="1800" dirty="0" smtClean="0">
                <a:latin typeface="+mn-ea"/>
                <a:ea typeface="+mn-ea"/>
              </a:rPr>
              <a:t>(N=89)</a:t>
            </a:r>
            <a:endParaRPr kumimoji="1" lang="ja-JP" altLang="en-US" sz="1800" dirty="0" smtClean="0">
              <a:latin typeface="+mn-ea"/>
              <a:ea typeface="+mn-ea"/>
            </a:endParaRPr>
          </a:p>
        </cdr:txBody>
      </cdr:sp>
    </cdr:grpSp>
  </cdr:relSizeAnchor>
  <cdr:relSizeAnchor xmlns:cdr="http://schemas.openxmlformats.org/drawingml/2006/chartDrawing">
    <cdr:from>
      <cdr:x>0.01504</cdr:x>
      <cdr:y>0.01896</cdr:y>
    </cdr:from>
    <cdr:to>
      <cdr:x>0.08001</cdr:x>
      <cdr:y>0.10715</cdr:y>
    </cdr:to>
    <cdr:sp macro="" textlink="">
      <cdr:nvSpPr>
        <cdr:cNvPr id="9" name="テキスト ボックス 8"/>
        <cdr:cNvSpPr txBox="1"/>
      </cdr:nvSpPr>
      <cdr:spPr>
        <a:xfrm xmlns:a="http://schemas.openxmlformats.org/drawingml/2006/main">
          <a:off x="144016" y="85998"/>
          <a:ext cx="622286" cy="40011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r>
            <a:rPr kumimoji="1" lang="en-US" altLang="ja-JP" sz="2000" dirty="0"/>
            <a:t>(%)</a:t>
          </a:r>
          <a:endParaRPr kumimoji="1" lang="ja-JP" altLang="en-US" sz="2000" dirty="0" smtClean="0"/>
        </a:p>
      </cdr:txBody>
    </cdr:sp>
  </cdr:relSizeAnchor>
  <cdr:relSizeAnchor xmlns:cdr="http://schemas.openxmlformats.org/drawingml/2006/chartDrawing">
    <cdr:from>
      <cdr:x>0.37594</cdr:x>
      <cdr:y>0.92876</cdr:y>
    </cdr:from>
    <cdr:to>
      <cdr:x>0.66671</cdr:x>
      <cdr:y>1</cdr:y>
    </cdr:to>
    <cdr:sp macro="" textlink="">
      <cdr:nvSpPr>
        <cdr:cNvPr id="11" name="テキスト ボックス 8"/>
        <cdr:cNvSpPr txBox="1">
          <a:spLocks xmlns:a="http://schemas.openxmlformats.org/drawingml/2006/main" noChangeArrowheads="1"/>
        </cdr:cNvSpPr>
      </cdr:nvSpPr>
      <cdr:spPr bwMode="auto">
        <a:xfrm xmlns:a="http://schemas.openxmlformats.org/drawingml/2006/main">
          <a:off x="3600400" y="4012703"/>
          <a:ext cx="2784737" cy="30777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a:spAutoFit/>
        </a:bodyP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Arial"/>
              <a:ea typeface="HGP創英角ｺﾞｼｯｸUB"/>
            </a:defRPr>
          </a:lvl1pPr>
          <a:lvl2pPr marL="457200" algn="l" defTabSz="914400" rtl="0" eaLnBrk="1" latinLnBrk="0" hangingPunct="1">
            <a:defRPr kumimoji="1" sz="1800" kern="1200">
              <a:solidFill>
                <a:sysClr val="windowText" lastClr="000000"/>
              </a:solidFill>
              <a:latin typeface="Arial"/>
              <a:ea typeface="HGP創英角ｺﾞｼｯｸUB"/>
            </a:defRPr>
          </a:lvl2pPr>
          <a:lvl3pPr marL="914400" algn="l" defTabSz="914400" rtl="0" eaLnBrk="1" latinLnBrk="0" hangingPunct="1">
            <a:defRPr kumimoji="1" sz="1800" kern="1200">
              <a:solidFill>
                <a:sysClr val="windowText" lastClr="000000"/>
              </a:solidFill>
              <a:latin typeface="Arial"/>
              <a:ea typeface="HGP創英角ｺﾞｼｯｸUB"/>
            </a:defRPr>
          </a:lvl3pPr>
          <a:lvl4pPr marL="1371600" algn="l" defTabSz="914400" rtl="0" eaLnBrk="1" latinLnBrk="0" hangingPunct="1">
            <a:defRPr kumimoji="1" sz="1800" kern="1200">
              <a:solidFill>
                <a:sysClr val="windowText" lastClr="000000"/>
              </a:solidFill>
              <a:latin typeface="Arial"/>
              <a:ea typeface="HGP創英角ｺﾞｼｯｸUB"/>
            </a:defRPr>
          </a:lvl4pPr>
          <a:lvl5pPr marL="1828800" algn="l" defTabSz="914400" rtl="0" eaLnBrk="1" latinLnBrk="0" hangingPunct="1">
            <a:defRPr kumimoji="1" sz="1800" kern="1200">
              <a:solidFill>
                <a:sysClr val="windowText" lastClr="000000"/>
              </a:solidFill>
              <a:latin typeface="Arial"/>
              <a:ea typeface="HGP創英角ｺﾞｼｯｸUB"/>
            </a:defRPr>
          </a:lvl5pPr>
          <a:lvl6pPr marL="2286000" algn="l" defTabSz="914400" rtl="0" eaLnBrk="1" latinLnBrk="0" hangingPunct="1">
            <a:defRPr kumimoji="1" sz="1800" kern="1200">
              <a:solidFill>
                <a:sysClr val="windowText" lastClr="000000"/>
              </a:solidFill>
              <a:latin typeface="Arial"/>
              <a:ea typeface="HGP創英角ｺﾞｼｯｸUB"/>
            </a:defRPr>
          </a:lvl6pPr>
          <a:lvl7pPr marL="2743200" algn="l" defTabSz="914400" rtl="0" eaLnBrk="1" latinLnBrk="0" hangingPunct="1">
            <a:defRPr kumimoji="1" sz="1800" kern="1200">
              <a:solidFill>
                <a:sysClr val="windowText" lastClr="000000"/>
              </a:solidFill>
              <a:latin typeface="Arial"/>
              <a:ea typeface="HGP創英角ｺﾞｼｯｸUB"/>
            </a:defRPr>
          </a:lvl7pPr>
          <a:lvl8pPr marL="3200400" algn="l" defTabSz="914400" rtl="0" eaLnBrk="1" latinLnBrk="0" hangingPunct="1">
            <a:defRPr kumimoji="1" sz="1800" kern="1200">
              <a:solidFill>
                <a:sysClr val="windowText" lastClr="000000"/>
              </a:solidFill>
              <a:latin typeface="Arial"/>
              <a:ea typeface="HGP創英角ｺﾞｼｯｸUB"/>
            </a:defRPr>
          </a:lvl8pPr>
          <a:lvl9pPr marL="3657600" algn="l" defTabSz="914400" rtl="0" eaLnBrk="1" latinLnBrk="0" hangingPunct="1">
            <a:defRPr kumimoji="1" sz="1800" kern="1200">
              <a:solidFill>
                <a:sysClr val="windowText" lastClr="000000"/>
              </a:solidFill>
              <a:latin typeface="Arial"/>
              <a:ea typeface="HGP創英角ｺﾞｼｯｸUB"/>
            </a:defRPr>
          </a:lvl9pPr>
        </a:lstStyle>
        <a:p xmlns:a="http://schemas.openxmlformats.org/drawingml/2006/main">
          <a:pPr fontAlgn="base">
            <a:spcBef>
              <a:spcPct val="0"/>
            </a:spcBef>
            <a:spcAft>
              <a:spcPct val="0"/>
            </a:spcAft>
          </a:pPr>
          <a:r>
            <a:rPr lang="ja-JP" altLang="en-US" sz="1400" dirty="0">
              <a:solidFill>
                <a:srgbClr val="000000"/>
              </a:solidFill>
              <a:latin typeface="HGP創英角ｺﾞｼｯｸUB" pitchFamily="50" charset="-128"/>
            </a:rPr>
            <a:t>（</a:t>
          </a:r>
          <a:r>
            <a:rPr lang="en-US" altLang="ja-JP" sz="1400" dirty="0">
              <a:solidFill>
                <a:srgbClr val="000000"/>
              </a:solidFill>
              <a:latin typeface="HGP創英角ｺﾞｼｯｸUB" pitchFamily="50" charset="-128"/>
            </a:rPr>
            <a:t>6</a:t>
          </a:r>
          <a:r>
            <a:rPr lang="ja-JP" altLang="en-US" sz="1400" dirty="0">
              <a:solidFill>
                <a:srgbClr val="000000"/>
              </a:solidFill>
              <a:latin typeface="HGP創英角ｺﾞｼｯｸUB" pitchFamily="50" charset="-128"/>
            </a:rPr>
            <a:t>ヵ月以内に禁煙を考えていない）</a:t>
          </a:r>
        </a:p>
      </cdr:txBody>
    </cdr:sp>
  </cdr:relSizeAnchor>
  <cdr:relSizeAnchor xmlns:cdr="http://schemas.openxmlformats.org/drawingml/2006/chartDrawing">
    <cdr:from>
      <cdr:x>0.69925</cdr:x>
      <cdr:y>0.92876</cdr:y>
    </cdr:from>
    <cdr:to>
      <cdr:x>0.97194</cdr:x>
      <cdr:y>1</cdr:y>
    </cdr:to>
    <cdr:sp macro="" textlink="">
      <cdr:nvSpPr>
        <cdr:cNvPr id="12" name="テキスト ボックス 9"/>
        <cdr:cNvSpPr txBox="1">
          <a:spLocks xmlns:a="http://schemas.openxmlformats.org/drawingml/2006/main" noChangeArrowheads="1"/>
        </cdr:cNvSpPr>
      </cdr:nvSpPr>
      <cdr:spPr bwMode="auto">
        <a:xfrm xmlns:a="http://schemas.openxmlformats.org/drawingml/2006/main">
          <a:off x="6696744" y="4012703"/>
          <a:ext cx="2611612" cy="30777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a:spAutoFit/>
        </a:bodyP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Arial"/>
              <a:ea typeface="HGP創英角ｺﾞｼｯｸUB"/>
            </a:defRPr>
          </a:lvl1pPr>
          <a:lvl2pPr marL="457200" algn="l" defTabSz="914400" rtl="0" eaLnBrk="1" latinLnBrk="0" hangingPunct="1">
            <a:defRPr kumimoji="1" sz="1800" kern="1200">
              <a:solidFill>
                <a:sysClr val="windowText" lastClr="000000"/>
              </a:solidFill>
              <a:latin typeface="Arial"/>
              <a:ea typeface="HGP創英角ｺﾞｼｯｸUB"/>
            </a:defRPr>
          </a:lvl2pPr>
          <a:lvl3pPr marL="914400" algn="l" defTabSz="914400" rtl="0" eaLnBrk="1" latinLnBrk="0" hangingPunct="1">
            <a:defRPr kumimoji="1" sz="1800" kern="1200">
              <a:solidFill>
                <a:sysClr val="windowText" lastClr="000000"/>
              </a:solidFill>
              <a:latin typeface="Arial"/>
              <a:ea typeface="HGP創英角ｺﾞｼｯｸUB"/>
            </a:defRPr>
          </a:lvl3pPr>
          <a:lvl4pPr marL="1371600" algn="l" defTabSz="914400" rtl="0" eaLnBrk="1" latinLnBrk="0" hangingPunct="1">
            <a:defRPr kumimoji="1" sz="1800" kern="1200">
              <a:solidFill>
                <a:sysClr val="windowText" lastClr="000000"/>
              </a:solidFill>
              <a:latin typeface="Arial"/>
              <a:ea typeface="HGP創英角ｺﾞｼｯｸUB"/>
            </a:defRPr>
          </a:lvl4pPr>
          <a:lvl5pPr marL="1828800" algn="l" defTabSz="914400" rtl="0" eaLnBrk="1" latinLnBrk="0" hangingPunct="1">
            <a:defRPr kumimoji="1" sz="1800" kern="1200">
              <a:solidFill>
                <a:sysClr val="windowText" lastClr="000000"/>
              </a:solidFill>
              <a:latin typeface="Arial"/>
              <a:ea typeface="HGP創英角ｺﾞｼｯｸUB"/>
            </a:defRPr>
          </a:lvl5pPr>
          <a:lvl6pPr marL="2286000" algn="l" defTabSz="914400" rtl="0" eaLnBrk="1" latinLnBrk="0" hangingPunct="1">
            <a:defRPr kumimoji="1" sz="1800" kern="1200">
              <a:solidFill>
                <a:sysClr val="windowText" lastClr="000000"/>
              </a:solidFill>
              <a:latin typeface="Arial"/>
              <a:ea typeface="HGP創英角ｺﾞｼｯｸUB"/>
            </a:defRPr>
          </a:lvl6pPr>
          <a:lvl7pPr marL="2743200" algn="l" defTabSz="914400" rtl="0" eaLnBrk="1" latinLnBrk="0" hangingPunct="1">
            <a:defRPr kumimoji="1" sz="1800" kern="1200">
              <a:solidFill>
                <a:sysClr val="windowText" lastClr="000000"/>
              </a:solidFill>
              <a:latin typeface="Arial"/>
              <a:ea typeface="HGP創英角ｺﾞｼｯｸUB"/>
            </a:defRPr>
          </a:lvl7pPr>
          <a:lvl8pPr marL="3200400" algn="l" defTabSz="914400" rtl="0" eaLnBrk="1" latinLnBrk="0" hangingPunct="1">
            <a:defRPr kumimoji="1" sz="1800" kern="1200">
              <a:solidFill>
                <a:sysClr val="windowText" lastClr="000000"/>
              </a:solidFill>
              <a:latin typeface="Arial"/>
              <a:ea typeface="HGP創英角ｺﾞｼｯｸUB"/>
            </a:defRPr>
          </a:lvl8pPr>
          <a:lvl9pPr marL="3657600" algn="l" defTabSz="914400" rtl="0" eaLnBrk="1" latinLnBrk="0" hangingPunct="1">
            <a:defRPr kumimoji="1" sz="1800" kern="1200">
              <a:solidFill>
                <a:sysClr val="windowText" lastClr="000000"/>
              </a:solidFill>
              <a:latin typeface="Arial"/>
              <a:ea typeface="HGP創英角ｺﾞｼｯｸUB"/>
            </a:defRPr>
          </a:lvl9pPr>
        </a:lstStyle>
        <a:p xmlns:a="http://schemas.openxmlformats.org/drawingml/2006/main">
          <a:pPr fontAlgn="base">
            <a:spcBef>
              <a:spcPct val="0"/>
            </a:spcBef>
            <a:spcAft>
              <a:spcPct val="0"/>
            </a:spcAft>
          </a:pPr>
          <a:r>
            <a:rPr lang="ja-JP" altLang="en-US" sz="1400" dirty="0">
              <a:solidFill>
                <a:srgbClr val="000000"/>
              </a:solidFill>
              <a:latin typeface="HGP創英角ｺﾞｼｯｸUB" pitchFamily="50" charset="-128"/>
            </a:rPr>
            <a:t>（</a:t>
          </a:r>
          <a:r>
            <a:rPr lang="en-US" altLang="ja-JP" sz="1400" dirty="0">
              <a:solidFill>
                <a:srgbClr val="000000"/>
              </a:solidFill>
              <a:latin typeface="HGP創英角ｺﾞｼｯｸUB" pitchFamily="50" charset="-128"/>
            </a:rPr>
            <a:t>6</a:t>
          </a:r>
          <a:r>
            <a:rPr lang="ja-JP" altLang="en-US" sz="1400" dirty="0">
              <a:solidFill>
                <a:srgbClr val="000000"/>
              </a:solidFill>
              <a:latin typeface="HGP創英角ｺﾞｼｯｸUB" pitchFamily="50" charset="-128"/>
            </a:rPr>
            <a:t>ヵ月以内に禁煙を考えている）</a:t>
          </a:r>
        </a:p>
      </cdr:txBody>
    </cdr:sp>
  </cdr:relSizeAnchor>
  <cdr:relSizeAnchor xmlns:cdr="http://schemas.openxmlformats.org/drawingml/2006/chartDrawing">
    <cdr:from>
      <cdr:x>0.10526</cdr:x>
      <cdr:y>0</cdr:y>
    </cdr:from>
    <cdr:to>
      <cdr:x>0.61654</cdr:x>
      <cdr:y>0.2707</cdr:y>
    </cdr:to>
    <cdr:sp macro="" textlink="">
      <cdr:nvSpPr>
        <cdr:cNvPr id="13" name="テキスト ボックス 1"/>
        <cdr:cNvSpPr txBox="1"/>
      </cdr:nvSpPr>
      <cdr:spPr>
        <a:xfrm xmlns:a="http://schemas.openxmlformats.org/drawingml/2006/main">
          <a:off x="1008112" y="0"/>
          <a:ext cx="4896562" cy="1098894"/>
        </a:xfrm>
        <a:prstGeom xmlns:a="http://schemas.openxmlformats.org/drawingml/2006/main" prst="rect">
          <a:avLst/>
        </a:prstGeom>
        <a:noFill xmlns:a="http://schemas.openxmlformats.org/drawingml/2006/main"/>
        <a:ln xmlns:a="http://schemas.openxmlformats.org/drawingml/2006/main">
          <a:solidFill>
            <a:sysClr val="windowText" lastClr="000000"/>
          </a:solid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800" dirty="0" smtClean="0"/>
            <a:t>全体の調整オッズ比*（</a:t>
          </a:r>
          <a:r>
            <a:rPr kumimoji="1" lang="en-US" altLang="ja-JP" sz="1800" dirty="0" smtClean="0"/>
            <a:t>95%</a:t>
          </a:r>
          <a:r>
            <a:rPr kumimoji="1" lang="ja-JP" altLang="en-US" sz="1800" dirty="0" smtClean="0"/>
            <a:t>信頼区間）</a:t>
          </a:r>
          <a:endParaRPr kumimoji="1" lang="en-US" altLang="ja-JP" sz="1800" dirty="0" smtClean="0"/>
        </a:p>
        <a:p xmlns:a="http://schemas.openxmlformats.org/drawingml/2006/main">
          <a:r>
            <a:rPr lang="en-US" altLang="ja-JP" sz="1600" dirty="0" smtClean="0"/>
            <a:t>  </a:t>
          </a:r>
          <a:r>
            <a:rPr kumimoji="1" lang="ja-JP" altLang="en-US" sz="1800" dirty="0" smtClean="0"/>
            <a:t>　</a:t>
          </a:r>
          <a:r>
            <a:rPr kumimoji="1" lang="ja-JP" altLang="en-US" sz="1800" dirty="0" smtClean="0">
              <a:solidFill>
                <a:srgbClr val="C00000"/>
              </a:solidFill>
            </a:rPr>
            <a:t>　</a:t>
          </a:r>
          <a:r>
            <a:rPr kumimoji="1" lang="ja-JP" altLang="en-US" sz="1800" dirty="0" smtClean="0">
              <a:solidFill>
                <a:schemeClr val="tx1"/>
              </a:solidFill>
            </a:rPr>
            <a:t>自己申告　　　</a:t>
          </a:r>
          <a:r>
            <a:rPr kumimoji="1" lang="en-US" altLang="ja-JP" sz="1800" dirty="0" smtClean="0">
              <a:solidFill>
                <a:schemeClr val="tx1"/>
              </a:solidFill>
            </a:rPr>
            <a:t>5.05 (2.24 - 12.94)</a:t>
          </a:r>
        </a:p>
        <a:p xmlns:a="http://schemas.openxmlformats.org/drawingml/2006/main">
          <a:r>
            <a:rPr kumimoji="1" lang="ja-JP" altLang="en-US" sz="1800" dirty="0" smtClean="0">
              <a:solidFill>
                <a:srgbClr val="C00000"/>
              </a:solidFill>
            </a:rPr>
            <a:t>　　　呼気</a:t>
          </a:r>
          <a:r>
            <a:rPr kumimoji="1" lang="en-US" altLang="ja-JP" sz="1800" dirty="0" smtClean="0">
              <a:solidFill>
                <a:srgbClr val="C00000"/>
              </a:solidFill>
            </a:rPr>
            <a:t>CO</a:t>
          </a:r>
          <a:r>
            <a:rPr kumimoji="1" lang="ja-JP" altLang="en-US" sz="1800" dirty="0" smtClean="0">
              <a:solidFill>
                <a:srgbClr val="C00000"/>
              </a:solidFill>
            </a:rPr>
            <a:t>確認　</a:t>
          </a:r>
          <a:r>
            <a:rPr kumimoji="1" lang="en-US" altLang="ja-JP" sz="1800" dirty="0" smtClean="0">
              <a:solidFill>
                <a:srgbClr val="C00000"/>
              </a:solidFill>
            </a:rPr>
            <a:t>3.29 (1.33 - </a:t>
          </a:r>
          <a:r>
            <a:rPr kumimoji="1" lang="ja-JP" altLang="en-US" sz="1800" dirty="0" smtClean="0">
              <a:solidFill>
                <a:srgbClr val="C00000"/>
              </a:solidFill>
            </a:rPr>
            <a:t>　</a:t>
          </a:r>
          <a:r>
            <a:rPr kumimoji="1" lang="en-US" altLang="ja-JP" sz="1800" dirty="0" smtClean="0">
              <a:solidFill>
                <a:srgbClr val="C00000"/>
              </a:solidFill>
            </a:rPr>
            <a:t>9.36)</a:t>
          </a:r>
          <a:r>
            <a:rPr kumimoji="1" lang="en-US" altLang="ja-JP" sz="1800" dirty="0" smtClean="0"/>
            <a:t> </a:t>
          </a:r>
        </a:p>
        <a:p xmlns:a="http://schemas.openxmlformats.org/drawingml/2006/main">
          <a:r>
            <a:rPr lang="en-US" altLang="ja-JP" sz="1600" dirty="0" smtClean="0"/>
            <a:t>  *</a:t>
          </a:r>
          <a:r>
            <a:rPr lang="ja-JP" altLang="en-US" sz="1600" dirty="0" smtClean="0"/>
            <a:t> 性、年齢、禁煙関心度、禁煙経験の有無で調整</a:t>
          </a:r>
          <a:endParaRPr kumimoji="1" lang="en-US" altLang="ja-JP" sz="1800" dirty="0" smtClean="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8154" cy="33710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4" cy="337106"/>
          </a:xfrm>
          <a:prstGeom prst="rect">
            <a:avLst/>
          </a:prstGeom>
        </p:spPr>
        <p:txBody>
          <a:bodyPr vert="horz" lIns="91440" tIns="45720" rIns="91440" bIns="45720" rtlCol="0"/>
          <a:lstStyle>
            <a:lvl1pPr algn="r">
              <a:defRPr sz="1200"/>
            </a:lvl1pPr>
          </a:lstStyle>
          <a:p>
            <a:fld id="{F90FC67E-0E4A-47A6-B83A-8516872FDEE2}" type="datetimeFigureOut">
              <a:rPr kumimoji="1" lang="ja-JP" altLang="en-US" smtClean="0"/>
              <a:pPr/>
              <a:t>2014/1/22</a:t>
            </a:fld>
            <a:endParaRPr kumimoji="1" lang="ja-JP" altLang="en-US"/>
          </a:p>
        </p:txBody>
      </p:sp>
      <p:sp>
        <p:nvSpPr>
          <p:cNvPr id="4" name="フッター プレースホルダー 3"/>
          <p:cNvSpPr>
            <a:spLocks noGrp="1"/>
          </p:cNvSpPr>
          <p:nvPr>
            <p:ph type="ftr" sz="quarter" idx="2"/>
          </p:nvPr>
        </p:nvSpPr>
        <p:spPr>
          <a:xfrm>
            <a:off x="0" y="6403837"/>
            <a:ext cx="4278154" cy="33710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403837"/>
            <a:ext cx="4278154" cy="337106"/>
          </a:xfrm>
          <a:prstGeom prst="rect">
            <a:avLst/>
          </a:prstGeom>
        </p:spPr>
        <p:txBody>
          <a:bodyPr vert="horz" lIns="91440" tIns="45720" rIns="91440" bIns="45720" rtlCol="0" anchor="b"/>
          <a:lstStyle>
            <a:lvl1pPr algn="r">
              <a:defRPr sz="1200"/>
            </a:lvl1pPr>
          </a:lstStyle>
          <a:p>
            <a:fld id="{D981F36A-31A7-419D-BB1F-62CF6E3528A7}" type="slidenum">
              <a:rPr kumimoji="1" lang="ja-JP" altLang="en-US" smtClean="0"/>
              <a:pPr/>
              <a:t>‹#›</a:t>
            </a:fld>
            <a:endParaRPr kumimoji="1" lang="ja-JP" altLang="en-US"/>
          </a:p>
        </p:txBody>
      </p:sp>
    </p:spTree>
    <p:extLst>
      <p:ext uri="{BB962C8B-B14F-4D97-AF65-F5344CB8AC3E}">
        <p14:creationId xmlns:p14="http://schemas.microsoft.com/office/powerpoint/2010/main" val="160410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8154" cy="33710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4" cy="337106"/>
          </a:xfrm>
          <a:prstGeom prst="rect">
            <a:avLst/>
          </a:prstGeom>
        </p:spPr>
        <p:txBody>
          <a:bodyPr vert="horz" lIns="91440" tIns="45720" rIns="91440" bIns="45720" rtlCol="0"/>
          <a:lstStyle>
            <a:lvl1pPr algn="r">
              <a:defRPr sz="1200"/>
            </a:lvl1pPr>
          </a:lstStyle>
          <a:p>
            <a:fld id="{63670D74-C93D-417B-A4F6-AE2E2D6503DB}" type="datetimeFigureOut">
              <a:rPr kumimoji="1" lang="ja-JP" altLang="en-US" smtClean="0"/>
              <a:pPr/>
              <a:t>2014/1/22</a:t>
            </a:fld>
            <a:endParaRPr kumimoji="1" lang="ja-JP" altLang="en-US"/>
          </a:p>
        </p:txBody>
      </p:sp>
      <p:sp>
        <p:nvSpPr>
          <p:cNvPr id="4" name="スライド イメージ プレースホルダー 3"/>
          <p:cNvSpPr>
            <a:spLocks noGrp="1" noRot="1" noChangeAspect="1"/>
          </p:cNvSpPr>
          <p:nvPr>
            <p:ph type="sldImg" idx="2"/>
          </p:nvPr>
        </p:nvSpPr>
        <p:spPr>
          <a:xfrm>
            <a:off x="3040063" y="504825"/>
            <a:ext cx="3792537" cy="25288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202504"/>
            <a:ext cx="7898130" cy="303395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03837"/>
            <a:ext cx="4278154" cy="33710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403837"/>
            <a:ext cx="4278154" cy="337106"/>
          </a:xfrm>
          <a:prstGeom prst="rect">
            <a:avLst/>
          </a:prstGeom>
        </p:spPr>
        <p:txBody>
          <a:bodyPr vert="horz" lIns="91440" tIns="45720" rIns="91440" bIns="45720" rtlCol="0" anchor="b"/>
          <a:lstStyle>
            <a:lvl1pPr algn="r">
              <a:defRPr sz="1200"/>
            </a:lvl1pPr>
          </a:lstStyle>
          <a:p>
            <a:fld id="{9A4CEFE1-CE38-454F-A2C2-29040B8AE3B9}" type="slidenum">
              <a:rPr kumimoji="1" lang="ja-JP" altLang="en-US" smtClean="0"/>
              <a:pPr/>
              <a:t>‹#›</a:t>
            </a:fld>
            <a:endParaRPr kumimoji="1" lang="ja-JP" altLang="en-US"/>
          </a:p>
        </p:txBody>
      </p:sp>
    </p:spTree>
    <p:extLst>
      <p:ext uri="{BB962C8B-B14F-4D97-AF65-F5344CB8AC3E}">
        <p14:creationId xmlns:p14="http://schemas.microsoft.com/office/powerpoint/2010/main" val="34111302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040063" y="504825"/>
            <a:ext cx="3792537" cy="2527300"/>
          </a:xfrm>
        </p:spPr>
      </p:sp>
      <p:sp>
        <p:nvSpPr>
          <p:cNvPr id="3" name="ノート プレースホルダ 2"/>
          <p:cNvSpPr>
            <a:spLocks noGrp="1"/>
          </p:cNvSpPr>
          <p:nvPr>
            <p:ph type="body" idx="1"/>
          </p:nvPr>
        </p:nvSpPr>
        <p:spPr/>
        <p:txBody>
          <a:bodyPr>
            <a:normAutofit/>
          </a:bodyPr>
          <a:lstStyle/>
          <a:p>
            <a:pPr defTabSz="915040">
              <a:defRPr/>
            </a:pPr>
            <a:endParaRPr kumimoji="1" lang="en-US" altLang="ja-JP" dirty="0" smtClean="0">
              <a:latin typeface="+mn-ea"/>
            </a:endParaRPr>
          </a:p>
          <a:p>
            <a:endParaRPr kumimoji="1" lang="ja-JP" altLang="en-US" dirty="0"/>
          </a:p>
        </p:txBody>
      </p:sp>
      <p:sp>
        <p:nvSpPr>
          <p:cNvPr id="4" name="スライド番号プレースホルダ 3"/>
          <p:cNvSpPr>
            <a:spLocks noGrp="1"/>
          </p:cNvSpPr>
          <p:nvPr>
            <p:ph type="sldNum" sz="quarter" idx="10"/>
          </p:nvPr>
        </p:nvSpPr>
        <p:spPr/>
        <p:txBody>
          <a:bodyPr/>
          <a:lstStyle/>
          <a:p>
            <a:fld id="{3E639ECE-25EE-4E26-ACB5-B7349BFBBC41}" type="slidenum">
              <a:rPr lang="ja-JP" altLang="en-US" smtClean="0">
                <a:solidFill>
                  <a:prstClr val="black"/>
                </a:solidFill>
              </a:rPr>
              <a:pPr/>
              <a:t>1</a:t>
            </a:fld>
            <a:endParaRPr lang="ja-JP" altLang="en-US">
              <a:solidFill>
                <a:prstClr val="black"/>
              </a:solidFill>
            </a:endParaRPr>
          </a:p>
        </p:txBody>
      </p:sp>
      <p:sp>
        <p:nvSpPr>
          <p:cNvPr id="5" name="テキスト ボックス 4"/>
          <p:cNvSpPr txBox="1"/>
          <p:nvPr/>
        </p:nvSpPr>
        <p:spPr>
          <a:xfrm>
            <a:off x="820167" y="3469470"/>
            <a:ext cx="184860" cy="369397"/>
          </a:xfrm>
          <a:prstGeom prst="rect">
            <a:avLst/>
          </a:prstGeom>
          <a:noFill/>
        </p:spPr>
        <p:txBody>
          <a:bodyPr wrap="none" lIns="91504" tIns="45752" rIns="91504" bIns="45752" rtlCol="0">
            <a:spAutoFit/>
          </a:bodyPr>
          <a:lstStyle/>
          <a:p>
            <a:endParaRPr lang="ja-JP" altLang="en-US" dirty="0">
              <a:solidFill>
                <a:prstClr val="black"/>
              </a:solidFill>
            </a:endParaRPr>
          </a:p>
        </p:txBody>
      </p:sp>
      <p:sp>
        <p:nvSpPr>
          <p:cNvPr id="6" name="ノート プレースホルダ 2"/>
          <p:cNvSpPr txBox="1">
            <a:spLocks/>
          </p:cNvSpPr>
          <p:nvPr/>
        </p:nvSpPr>
        <p:spPr>
          <a:xfrm>
            <a:off x="1210642" y="3306648"/>
            <a:ext cx="7898130" cy="3033950"/>
          </a:xfrm>
          <a:prstGeom prst="rect">
            <a:avLst/>
          </a:prstGeom>
        </p:spPr>
        <p:txBody>
          <a:bodyPr vert="horz" lIns="91504" tIns="45752" rIns="91504" bIns="45752" rtlCol="0">
            <a:normAutofit/>
          </a:bodyPr>
          <a:lstStyle/>
          <a:p>
            <a:pPr defTabSz="915040">
              <a:defRPr/>
            </a:pPr>
            <a:endParaRPr lang="ja-JP" altLang="en-US" sz="1200"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040063" y="504825"/>
            <a:ext cx="3792537" cy="2528888"/>
          </a:xfrm>
        </p:spPr>
      </p:sp>
      <p:sp>
        <p:nvSpPr>
          <p:cNvPr id="3" name="ノート プレースホルダ 2"/>
          <p:cNvSpPr>
            <a:spLocks noGrp="1"/>
          </p:cNvSpPr>
          <p:nvPr>
            <p:ph type="body" idx="1"/>
          </p:nvPr>
        </p:nvSpPr>
        <p:spPr/>
        <p:txBody>
          <a:bodyPr>
            <a:normAutofit/>
          </a:bodyPr>
          <a:lstStyle/>
          <a:p>
            <a:r>
              <a:rPr lang="ja-JP" altLang="ja-JP" dirty="0" smtClean="0"/>
              <a:t>摂津市</a:t>
            </a:r>
            <a:r>
              <a:rPr lang="ja-JP" altLang="en-US" dirty="0" smtClean="0"/>
              <a:t>において</a:t>
            </a:r>
            <a:r>
              <a:rPr lang="ja-JP" altLang="ja-JP" dirty="0" smtClean="0"/>
              <a:t>、</a:t>
            </a:r>
            <a:r>
              <a:rPr lang="ja-JP" altLang="en-US" dirty="0" smtClean="0"/>
              <a:t>市保健ｾﾝﾀｰで実施する総合健診（特定健診やがん検診を含む）</a:t>
            </a:r>
            <a:r>
              <a:rPr lang="ja-JP" altLang="ja-JP" dirty="0" smtClean="0"/>
              <a:t>の場で、</a:t>
            </a:r>
            <a:r>
              <a:rPr lang="ja-JP" altLang="en-US" dirty="0" smtClean="0"/>
              <a:t>健診当日に</a:t>
            </a:r>
            <a:r>
              <a:rPr lang="ja-JP" altLang="ja-JP" dirty="0" smtClean="0"/>
              <a:t>喫煙者全員を対象に医師と保健師による短時間</a:t>
            </a:r>
            <a:r>
              <a:rPr lang="ja-JP" altLang="en-US" dirty="0" smtClean="0"/>
              <a:t>の禁煙</a:t>
            </a:r>
            <a:r>
              <a:rPr lang="ja-JP" altLang="ja-JP" dirty="0" smtClean="0"/>
              <a:t>支援を実施し</a:t>
            </a:r>
            <a:r>
              <a:rPr lang="ja-JP" altLang="en-US" dirty="0" smtClean="0"/>
              <a:t>、その効果を調べ</a:t>
            </a:r>
            <a:r>
              <a:rPr lang="ja-JP" altLang="ja-JP" dirty="0" smtClean="0"/>
              <a:t>た。</a:t>
            </a:r>
            <a:endParaRPr lang="en-US" altLang="ja-JP" dirty="0" smtClean="0"/>
          </a:p>
          <a:p>
            <a:endParaRPr lang="en-US" altLang="ja-JP" dirty="0" smtClean="0"/>
          </a:p>
          <a:p>
            <a:r>
              <a:rPr lang="ja-JP" altLang="ja-JP" dirty="0" smtClean="0"/>
              <a:t>短時間支援</a:t>
            </a:r>
            <a:r>
              <a:rPr lang="ja-JP" altLang="en-US" dirty="0" smtClean="0"/>
              <a:t>として、①まず</a:t>
            </a:r>
            <a:r>
              <a:rPr lang="ja-JP" altLang="ja-JP" dirty="0" smtClean="0"/>
              <a:t>診察において担当医師が喫煙者</a:t>
            </a:r>
            <a:r>
              <a:rPr lang="ja-JP" altLang="en-US" dirty="0" smtClean="0"/>
              <a:t>全員</a:t>
            </a:r>
            <a:r>
              <a:rPr lang="ja-JP" altLang="ja-JP" dirty="0" smtClean="0"/>
              <a:t>に禁煙を勧め、</a:t>
            </a:r>
            <a:r>
              <a:rPr lang="ja-JP" altLang="en-US" dirty="0" smtClean="0"/>
              <a:t>②</a:t>
            </a:r>
            <a:r>
              <a:rPr lang="ja-JP" altLang="ja-JP" dirty="0" smtClean="0"/>
              <a:t>次に保健師が禁煙リーフレットを</a:t>
            </a:r>
            <a:r>
              <a:rPr lang="ja-JP" altLang="en-US" dirty="0" smtClean="0"/>
              <a:t>使って、受診者の</a:t>
            </a:r>
            <a:r>
              <a:rPr lang="ja-JP" altLang="ja-JP" dirty="0" smtClean="0"/>
              <a:t>禁煙の関心度別に</a:t>
            </a:r>
            <a:r>
              <a:rPr lang="ja-JP" altLang="en-US" dirty="0" smtClean="0"/>
              <a:t>１～</a:t>
            </a:r>
            <a:r>
              <a:rPr lang="en-US" altLang="ja-JP" dirty="0" smtClean="0"/>
              <a:t>2</a:t>
            </a:r>
            <a:r>
              <a:rPr lang="ja-JP" altLang="en-US" dirty="0" smtClean="0"/>
              <a:t>分程度の</a:t>
            </a:r>
            <a:r>
              <a:rPr lang="ja-JP" altLang="ja-JP" dirty="0" smtClean="0"/>
              <a:t>個別の禁煙支援を実施した。</a:t>
            </a:r>
            <a:r>
              <a:rPr lang="ja-JP" altLang="en-US" dirty="0" smtClean="0"/>
              <a:t>個別支援の内容は、禁煙することの重要性を高める情報提供と、上手な禁煙方法としての禁煙治療の紹介であった。</a:t>
            </a:r>
            <a:r>
              <a:rPr lang="ja-JP" altLang="ja-JP" dirty="0" smtClean="0"/>
              <a:t>禁煙の</a:t>
            </a:r>
            <a:r>
              <a:rPr lang="ja-JP" altLang="en-US" dirty="0" smtClean="0"/>
              <a:t>関心が高まっている</a:t>
            </a:r>
            <a:r>
              <a:rPr lang="ja-JP" altLang="ja-JP" dirty="0" smtClean="0"/>
              <a:t>喫煙者には、</a:t>
            </a:r>
            <a:r>
              <a:rPr lang="ja-JP" altLang="en-US" dirty="0" smtClean="0"/>
              <a:t>市内の</a:t>
            </a:r>
            <a:r>
              <a:rPr lang="ja-JP" altLang="ja-JP" dirty="0" smtClean="0"/>
              <a:t>禁煙治療の医療機関</a:t>
            </a:r>
            <a:r>
              <a:rPr lang="ja-JP" altLang="en-US" dirty="0" smtClean="0"/>
              <a:t>リストの説明を行った。</a:t>
            </a:r>
            <a:endParaRPr lang="en-US" altLang="ja-JP" dirty="0" smtClean="0"/>
          </a:p>
          <a:p>
            <a:endParaRPr lang="en-US" altLang="ja-JP" dirty="0" smtClean="0"/>
          </a:p>
          <a:p>
            <a:r>
              <a:rPr lang="ja-JP" altLang="en-US" dirty="0" smtClean="0"/>
              <a:t>そのほか、健診会場の待合スペース、診察室、禁煙支援コーナーには、禁煙に関するポスター、パネル、</a:t>
            </a:r>
            <a:r>
              <a:rPr lang="ja-JP" altLang="ja-JP" dirty="0" smtClean="0"/>
              <a:t>リーフレット</a:t>
            </a:r>
            <a:r>
              <a:rPr lang="ja-JP" altLang="en-US" dirty="0" smtClean="0"/>
              <a:t>等を展示した。</a:t>
            </a:r>
            <a:endParaRPr lang="en-US" altLang="ja-JP" dirty="0" smtClean="0"/>
          </a:p>
          <a:p>
            <a:endParaRPr lang="en-US" altLang="ja-JP" dirty="0" smtClean="0"/>
          </a:p>
          <a:p>
            <a:r>
              <a:rPr lang="ja-JP" altLang="en-US" dirty="0" smtClean="0"/>
              <a:t>禁煙支援</a:t>
            </a:r>
            <a:r>
              <a:rPr lang="ja-JP" altLang="ja-JP" dirty="0" smtClean="0"/>
              <a:t>の結果、禁煙支援を行った場合、</a:t>
            </a:r>
            <a:r>
              <a:rPr lang="en-US" altLang="ja-JP" dirty="0" smtClean="0"/>
              <a:t>6</a:t>
            </a:r>
            <a:r>
              <a:rPr lang="ja-JP" altLang="ja-JP" dirty="0" smtClean="0"/>
              <a:t>ヵ月後の</a:t>
            </a:r>
            <a:r>
              <a:rPr lang="ja-JP" altLang="en-US" dirty="0" smtClean="0"/>
              <a:t>客観的な</a:t>
            </a:r>
            <a:r>
              <a:rPr lang="ja-JP" altLang="ja-JP" dirty="0" smtClean="0"/>
              <a:t>禁煙率</a:t>
            </a:r>
            <a:r>
              <a:rPr lang="en-US" altLang="ja-JP" dirty="0" smtClean="0"/>
              <a:t>(</a:t>
            </a:r>
            <a:r>
              <a:rPr lang="ja-JP" altLang="ja-JP" dirty="0" smtClean="0"/>
              <a:t>呼気一酸化炭素濃度で禁煙</a:t>
            </a:r>
            <a:r>
              <a:rPr lang="ja-JP" altLang="en-US" dirty="0" smtClean="0"/>
              <a:t>状況</a:t>
            </a:r>
            <a:r>
              <a:rPr lang="ja-JP" altLang="ja-JP" dirty="0" smtClean="0"/>
              <a:t>を確認</a:t>
            </a:r>
            <a:r>
              <a:rPr lang="en-US" altLang="ja-JP" dirty="0" smtClean="0"/>
              <a:t>)</a:t>
            </a:r>
            <a:r>
              <a:rPr lang="ja-JP" altLang="ja-JP" dirty="0" smtClean="0"/>
              <a:t>が、禁煙の関心度に関わらず高くなり、全体では</a:t>
            </a:r>
            <a:r>
              <a:rPr lang="ja-JP" altLang="en-US" dirty="0" smtClean="0"/>
              <a:t>約３</a:t>
            </a:r>
            <a:r>
              <a:rPr lang="ja-JP" altLang="ja-JP" dirty="0" smtClean="0"/>
              <a:t>倍有意に高かった。</a:t>
            </a:r>
            <a:endParaRPr lang="en-US" altLang="ja-JP" dirty="0" smtClean="0"/>
          </a:p>
          <a:p>
            <a:endParaRPr lang="en-US" altLang="ja-JP" dirty="0" smtClean="0"/>
          </a:p>
          <a:p>
            <a:r>
              <a:rPr lang="ja-JP" altLang="en-US" dirty="0" smtClean="0"/>
              <a:t>禁煙支援の効果は喫煙者の禁煙の関心度に関わらずみられており、健診当日に喫煙者全員に禁煙の支援を行うことの大切さが確認された。</a:t>
            </a:r>
            <a:endParaRPr lang="ja-JP"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6B6AE083-3571-4DBF-9A00-C8D28EA9B5A0}" type="slidenum">
              <a:rPr lang="ja-JP" altLang="en-US" smtClean="0">
                <a:solidFill>
                  <a:prstClr val="black"/>
                </a:solidFill>
              </a:rPr>
              <a:pPr/>
              <a:t>3</a:t>
            </a:fld>
            <a:endParaRPr lang="ja-JP"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p:spPr>
        <p:txBody>
          <a:bodyPr/>
          <a:lstStyle/>
          <a:p>
            <a:fld id="{8E94307F-1581-4467-9F19-D90AE8674BE4}" type="slidenum">
              <a:rPr lang="en-US" altLang="ja-JP" smtClean="0">
                <a:solidFill>
                  <a:srgbClr val="000000"/>
                </a:solidFill>
              </a:rPr>
              <a:pPr/>
              <a:t>4</a:t>
            </a:fld>
            <a:endParaRPr lang="en-US" altLang="ja-JP" smtClean="0">
              <a:solidFill>
                <a:srgbClr val="000000"/>
              </a:solidFill>
            </a:endParaRPr>
          </a:p>
        </p:txBody>
      </p:sp>
      <p:sp>
        <p:nvSpPr>
          <p:cNvPr id="201731" name="Rectangle 2"/>
          <p:cNvSpPr>
            <a:spLocks noGrp="1" noRot="1" noChangeAspect="1" noChangeArrowheads="1" noTextEdit="1"/>
          </p:cNvSpPr>
          <p:nvPr>
            <p:ph type="sldImg"/>
          </p:nvPr>
        </p:nvSpPr>
        <p:spPr>
          <a:xfrm>
            <a:off x="3095625" y="520700"/>
            <a:ext cx="3746500" cy="2497138"/>
          </a:xfrm>
          <a:solidFill>
            <a:srgbClr val="FFFFFF"/>
          </a:solidFill>
          <a:ln/>
        </p:spPr>
      </p:sp>
      <p:sp>
        <p:nvSpPr>
          <p:cNvPr id="201732" name="Rectangle 3"/>
          <p:cNvSpPr>
            <a:spLocks noGrp="1" noChangeArrowheads="1"/>
          </p:cNvSpPr>
          <p:nvPr>
            <p:ph type="body" idx="1"/>
          </p:nvPr>
        </p:nvSpPr>
        <p:spPr>
          <a:xfrm>
            <a:off x="929486" y="3227837"/>
            <a:ext cx="8013690" cy="3019779"/>
          </a:xfrm>
          <a:noFill/>
          <a:ln/>
        </p:spPr>
        <p:txBody>
          <a:bodyPr>
            <a:normAutofit/>
          </a:bodyPr>
          <a:lstStyle/>
          <a:p>
            <a:r>
              <a:rPr kumimoji="1" lang="ja-JP" altLang="en-US" b="0" i="0" u="none" strike="noStrike" kern="1200" baseline="0" dirty="0" smtClean="0">
                <a:solidFill>
                  <a:schemeClr val="tx1"/>
                </a:solidFill>
              </a:rPr>
              <a:t>禁煙に取り組むメリットとして、医療保険者における経済効果が期待できる。</a:t>
            </a:r>
          </a:p>
          <a:p>
            <a:r>
              <a:rPr kumimoji="1" lang="ja-JP" altLang="en-US" b="0" i="0" u="none" strike="noStrike" kern="1200" baseline="0" dirty="0" smtClean="0">
                <a:solidFill>
                  <a:schemeClr val="tx1"/>
                </a:solidFill>
              </a:rPr>
              <a:t>特定健診・特定保健指導の場で禁煙治療の受診を促すことによる経済効果のシミュレーションでは、</a:t>
            </a:r>
            <a:r>
              <a:rPr kumimoji="1" lang="en-US" altLang="ja-JP" b="0" i="0" u="none" strike="noStrike" kern="1200" baseline="0" dirty="0" smtClean="0">
                <a:solidFill>
                  <a:schemeClr val="tx1"/>
                </a:solidFill>
              </a:rPr>
              <a:t>15</a:t>
            </a:r>
            <a:r>
              <a:rPr kumimoji="1" lang="ja-JP" altLang="en-US" b="0" i="0" u="none" strike="noStrike" kern="1200" baseline="0" dirty="0" smtClean="0">
                <a:solidFill>
                  <a:schemeClr val="tx1"/>
                </a:solidFill>
              </a:rPr>
              <a:t>年目には</a:t>
            </a:r>
            <a:r>
              <a:rPr kumimoji="1" lang="en-US" altLang="ja-JP" b="0" i="0" u="none" strike="noStrike" kern="1200" baseline="0" dirty="0" smtClean="0">
                <a:solidFill>
                  <a:schemeClr val="tx1"/>
                </a:solidFill>
              </a:rPr>
              <a:t>1000</a:t>
            </a:r>
            <a:r>
              <a:rPr kumimoji="1" lang="ja-JP" altLang="en-US" b="0" i="0" u="none" strike="noStrike" kern="1200" baseline="0" dirty="0" smtClean="0">
                <a:solidFill>
                  <a:schemeClr val="tx1"/>
                </a:solidFill>
              </a:rPr>
              <a:t>人の集団で約</a:t>
            </a:r>
            <a:r>
              <a:rPr kumimoji="1" lang="en-US" altLang="ja-JP" b="0" i="0" u="none" strike="noStrike" kern="1200" baseline="0" dirty="0" smtClean="0">
                <a:solidFill>
                  <a:schemeClr val="tx1"/>
                </a:solidFill>
              </a:rPr>
              <a:t>700</a:t>
            </a:r>
            <a:r>
              <a:rPr kumimoji="1" lang="ja-JP" altLang="en-US" b="0" i="0" u="none" strike="noStrike" kern="1200" baseline="0" dirty="0" smtClean="0">
                <a:solidFill>
                  <a:schemeClr val="tx1"/>
                </a:solidFill>
              </a:rPr>
              <a:t>万円の黒字になるという試算結果となった。</a:t>
            </a:r>
            <a:endParaRPr kumimoji="1" lang="en-US" altLang="ja-JP" b="0" i="0" u="none" strike="noStrike" kern="1200" baseline="0" dirty="0" smtClean="0">
              <a:solidFill>
                <a:schemeClr val="tx1"/>
              </a:solidFill>
            </a:endParaRPr>
          </a:p>
          <a:p>
            <a:endParaRPr kumimoji="1" lang="ja-JP" altLang="en-US" b="0" i="0" u="none" strike="noStrike" kern="1200" baseline="0" dirty="0" smtClean="0">
              <a:solidFill>
                <a:schemeClr val="tx1"/>
              </a:solidFill>
            </a:endParaRPr>
          </a:p>
          <a:p>
            <a:r>
              <a:rPr kumimoji="1" lang="ja-JP" altLang="en-US" b="0" i="0" u="none" strike="noStrike" kern="1200" baseline="0" dirty="0" smtClean="0">
                <a:solidFill>
                  <a:schemeClr val="tx1"/>
                </a:solidFill>
              </a:rPr>
              <a:t>このシミュレーションでは、メタボリックシンドロームの有無に関わらず、特定保健指導の場で禁煙の働きかけをして、</a:t>
            </a:r>
            <a:r>
              <a:rPr kumimoji="1" lang="en-US" altLang="ja-JP" b="0" i="0" u="none" strike="noStrike" kern="1200" baseline="0" dirty="0" smtClean="0">
                <a:solidFill>
                  <a:schemeClr val="tx1"/>
                </a:solidFill>
              </a:rPr>
              <a:t>4</a:t>
            </a:r>
            <a:r>
              <a:rPr kumimoji="1" lang="ja-JP" altLang="en-US" b="0" i="0" u="none" strike="noStrike" kern="1200" baseline="0" dirty="0" smtClean="0">
                <a:solidFill>
                  <a:schemeClr val="tx1"/>
                </a:solidFill>
              </a:rPr>
              <a:t>人に</a:t>
            </a:r>
            <a:r>
              <a:rPr kumimoji="1" lang="en-US" altLang="ja-JP" b="0" i="0" u="none" strike="noStrike" kern="1200" baseline="0" dirty="0" smtClean="0">
                <a:solidFill>
                  <a:schemeClr val="tx1"/>
                </a:solidFill>
              </a:rPr>
              <a:t>1</a:t>
            </a:r>
            <a:r>
              <a:rPr kumimoji="1" lang="ja-JP" altLang="en-US" b="0" i="0" u="none" strike="noStrike" kern="1200" baseline="0" dirty="0" smtClean="0">
                <a:solidFill>
                  <a:schemeClr val="tx1"/>
                </a:solidFill>
              </a:rPr>
              <a:t>人が禁煙治療を受け、</a:t>
            </a:r>
            <a:r>
              <a:rPr kumimoji="1" lang="en-US" altLang="ja-JP" b="0" i="0" u="none" strike="noStrike" kern="1200" baseline="0" dirty="0" smtClean="0">
                <a:solidFill>
                  <a:schemeClr val="tx1"/>
                </a:solidFill>
              </a:rPr>
              <a:t>5</a:t>
            </a:r>
            <a:r>
              <a:rPr kumimoji="1" lang="ja-JP" altLang="en-US" b="0" i="0" u="none" strike="noStrike" kern="1200" baseline="0" dirty="0" smtClean="0">
                <a:solidFill>
                  <a:schemeClr val="tx1"/>
                </a:solidFill>
              </a:rPr>
              <a:t>割が禁煙に成功したと仮定している。</a:t>
            </a:r>
            <a:endParaRPr kumimoji="1" lang="en-US" altLang="ja-JP" b="0" i="0" u="none" strike="noStrike" kern="1200" baseline="0" dirty="0" smtClean="0">
              <a:solidFill>
                <a:schemeClr val="tx1"/>
              </a:solidFill>
            </a:endParaRPr>
          </a:p>
          <a:p>
            <a:endParaRPr kumimoji="1" lang="ja-JP" altLang="en-US" b="0" i="0" u="none" strike="noStrike" kern="1200" baseline="0" dirty="0" smtClean="0">
              <a:solidFill>
                <a:schemeClr val="tx1"/>
              </a:solidFill>
            </a:endParaRPr>
          </a:p>
          <a:p>
            <a:r>
              <a:rPr kumimoji="1" lang="ja-JP" altLang="en-US" b="0" i="0" u="none" strike="noStrike" kern="1200" baseline="0" dirty="0" smtClean="0">
                <a:solidFill>
                  <a:schemeClr val="tx1"/>
                </a:solidFill>
              </a:rPr>
              <a:t>取り組みの費用として、禁煙治療の費用が必要となるが、喫煙者の減少により、保健指導の費用の削減効果が期待できるだけでなく、中長期的には医療費が削減できると推定された。</a:t>
            </a:r>
            <a:endParaRPr kumimoji="1" lang="en-US" altLang="ja-JP" b="0" i="0" u="none" strike="noStrike" kern="1200" baseline="0" dirty="0" smtClean="0">
              <a:solidFill>
                <a:schemeClr val="tx1"/>
              </a:solidFill>
            </a:endParaRPr>
          </a:p>
          <a:p>
            <a:endParaRPr kumimoji="1" lang="en-US" altLang="ja-JP" sz="1050" b="0" i="0" u="none" strike="noStrike" kern="1200" baseline="0" dirty="0" smtClean="0">
              <a:solidFill>
                <a:schemeClr val="tx1"/>
              </a:solidFill>
            </a:endParaRPr>
          </a:p>
          <a:p>
            <a:endParaRPr lang="en-US" altLang="ja-JP" sz="1050" dirty="0"/>
          </a:p>
          <a:p>
            <a:endParaRPr kumimoji="1" lang="ja-JP" altLang="en-US" sz="1050" b="0" i="0" u="none" strike="noStrike" kern="1200" baseline="0" dirty="0" smtClean="0">
              <a:solidFill>
                <a:schemeClr val="tx1"/>
              </a:solidFill>
            </a:endParaRPr>
          </a:p>
          <a:p>
            <a:pPr marL="361950" indent="-361950"/>
            <a:r>
              <a:rPr kumimoji="1" lang="ja-JP" altLang="en-US" sz="1000" b="0" i="0" u="none" strike="noStrike" kern="1200" baseline="0" dirty="0" smtClean="0">
                <a:solidFill>
                  <a:schemeClr val="tx1"/>
                </a:solidFill>
              </a:rPr>
              <a:t>参考） 上記検討の対象集団における喫煙率は男性</a:t>
            </a:r>
            <a:r>
              <a:rPr kumimoji="1" lang="en-US" altLang="ja-JP" sz="1000" b="0" i="0" u="none" strike="noStrike" kern="1200" baseline="0" dirty="0" smtClean="0">
                <a:solidFill>
                  <a:schemeClr val="tx1"/>
                </a:solidFill>
              </a:rPr>
              <a:t>32.7%</a:t>
            </a:r>
            <a:r>
              <a:rPr kumimoji="1" lang="ja-JP" altLang="en-US" sz="1000" b="0" i="0" u="none" strike="noStrike" kern="1200" baseline="0" dirty="0" err="1" smtClean="0">
                <a:solidFill>
                  <a:schemeClr val="tx1"/>
                </a:solidFill>
              </a:rPr>
              <a:t>、</a:t>
            </a:r>
            <a:r>
              <a:rPr kumimoji="1" lang="ja-JP" altLang="en-US" sz="1000" b="0" i="0" u="none" strike="noStrike" kern="1200" baseline="0" dirty="0" smtClean="0">
                <a:solidFill>
                  <a:schemeClr val="tx1"/>
                </a:solidFill>
              </a:rPr>
              <a:t>女性</a:t>
            </a:r>
            <a:r>
              <a:rPr kumimoji="1" lang="en-US" altLang="ja-JP" sz="1000" b="0" i="0" u="none" strike="noStrike" kern="1200" baseline="0" dirty="0" smtClean="0">
                <a:solidFill>
                  <a:schemeClr val="tx1"/>
                </a:solidFill>
              </a:rPr>
              <a:t>4.6%</a:t>
            </a:r>
            <a:r>
              <a:rPr kumimoji="1" lang="ja-JP" altLang="en-US" sz="1000" b="0" i="0" u="none" strike="noStrike" kern="1200" baseline="0" dirty="0" err="1" smtClean="0">
                <a:solidFill>
                  <a:schemeClr val="tx1"/>
                </a:solidFill>
              </a:rPr>
              <a:t>、</a:t>
            </a:r>
            <a:r>
              <a:rPr kumimoji="1" lang="ja-JP" altLang="en-US" sz="1000" b="0" i="0" u="none" strike="noStrike" kern="1200" baseline="0" dirty="0" smtClean="0">
                <a:solidFill>
                  <a:schemeClr val="tx1"/>
                </a:solidFill>
              </a:rPr>
              <a:t>男女計</a:t>
            </a:r>
            <a:r>
              <a:rPr kumimoji="1" lang="en-US" altLang="ja-JP" sz="1000" b="0" i="0" u="none" strike="noStrike" kern="1200" baseline="0" dirty="0" smtClean="0">
                <a:solidFill>
                  <a:schemeClr val="tx1"/>
                </a:solidFill>
              </a:rPr>
              <a:t>20.4%</a:t>
            </a:r>
            <a:r>
              <a:rPr kumimoji="1" lang="ja-JP" altLang="en-US" sz="1000" b="0" i="0" u="none" strike="noStrike" kern="1200" baseline="0" dirty="0" smtClean="0">
                <a:solidFill>
                  <a:schemeClr val="tx1"/>
                </a:solidFill>
              </a:rPr>
              <a:t>であった。</a:t>
            </a:r>
            <a:r>
              <a:rPr kumimoji="1" lang="en-US" altLang="ja-JP" sz="1000" b="0" i="0" u="none" strike="noStrike" kern="1200" baseline="0" dirty="0" smtClean="0">
                <a:solidFill>
                  <a:schemeClr val="tx1"/>
                </a:solidFill>
              </a:rPr>
              <a:t/>
            </a:r>
            <a:br>
              <a:rPr kumimoji="1" lang="en-US" altLang="ja-JP" sz="1000" b="0" i="0" u="none" strike="noStrike" kern="1200" baseline="0" dirty="0" smtClean="0">
                <a:solidFill>
                  <a:schemeClr val="tx1"/>
                </a:solidFill>
              </a:rPr>
            </a:br>
            <a:r>
              <a:rPr kumimoji="1" lang="ja-JP" altLang="en-US" sz="1000" b="0" i="0" u="none" strike="noStrike" kern="1200" baseline="0" dirty="0" smtClean="0">
                <a:solidFill>
                  <a:schemeClr val="tx1"/>
                </a:solidFill>
              </a:rPr>
              <a:t>保険者の視点で経済効果を試算した。禁煙治療費や医療費削減額については、総費用の</a:t>
            </a:r>
            <a:r>
              <a:rPr kumimoji="1" lang="en-US" altLang="ja-JP" sz="1000" b="0" i="0" u="none" strike="noStrike" kern="1200" baseline="0" dirty="0" smtClean="0">
                <a:solidFill>
                  <a:schemeClr val="tx1"/>
                </a:solidFill>
              </a:rPr>
              <a:t>7</a:t>
            </a:r>
            <a:r>
              <a:rPr kumimoji="1" lang="ja-JP" altLang="en-US" sz="1000" b="0" i="0" u="none" strike="noStrike" kern="1200" baseline="0" dirty="0" smtClean="0">
                <a:solidFill>
                  <a:schemeClr val="tx1"/>
                </a:solidFill>
              </a:rPr>
              <a:t>割を保険者が負担すると仮定して、推計した。医療費削減額は、禁煙後の医療費の観察結果に基づいて算出された。</a:t>
            </a:r>
          </a:p>
          <a:p>
            <a:pPr marL="361950" indent="-361950"/>
            <a:r>
              <a:rPr kumimoji="1" lang="ja-JP" altLang="en-US" sz="1000" b="0" i="0" u="none" strike="noStrike" kern="1200" baseline="0" dirty="0" smtClean="0">
                <a:solidFill>
                  <a:schemeClr val="tx1"/>
                </a:solidFill>
              </a:rPr>
              <a:t>出典） 中村正和</a:t>
            </a:r>
            <a:r>
              <a:rPr kumimoji="1" lang="en-US" altLang="ja-JP" sz="1000" b="0" i="0" u="none" strike="noStrike" kern="1200" baseline="0" dirty="0" smtClean="0">
                <a:solidFill>
                  <a:schemeClr val="tx1"/>
                </a:solidFill>
              </a:rPr>
              <a:t>. </a:t>
            </a:r>
            <a:r>
              <a:rPr kumimoji="1" lang="ja-JP" altLang="en-US" sz="1000" b="0" i="0" u="none" strike="noStrike" kern="1200" baseline="0" dirty="0" smtClean="0">
                <a:solidFill>
                  <a:schemeClr val="tx1"/>
                </a:solidFill>
              </a:rPr>
              <a:t>禁煙を効果的に推進する保健医療システムの構築に関する研究</a:t>
            </a:r>
            <a:r>
              <a:rPr kumimoji="1" lang="en-US" altLang="ja-JP" sz="1000" b="0" i="0" u="none" strike="noStrike" kern="1200" baseline="0" dirty="0" smtClean="0">
                <a:solidFill>
                  <a:schemeClr val="tx1"/>
                </a:solidFill>
              </a:rPr>
              <a:t>. </a:t>
            </a:r>
            <a:r>
              <a:rPr kumimoji="1" lang="ja-JP" altLang="en-US" sz="1000" b="0" i="0" u="none" strike="noStrike" kern="1200" baseline="0" dirty="0" smtClean="0">
                <a:solidFill>
                  <a:schemeClr val="tx1"/>
                </a:solidFill>
              </a:rPr>
              <a:t>平成</a:t>
            </a:r>
            <a:r>
              <a:rPr kumimoji="1" lang="en-US" altLang="ja-JP" sz="1000" b="0" i="0" u="none" strike="noStrike" kern="1200" baseline="0" dirty="0" smtClean="0">
                <a:solidFill>
                  <a:schemeClr val="tx1"/>
                </a:solidFill>
              </a:rPr>
              <a:t>19</a:t>
            </a:r>
            <a:r>
              <a:rPr kumimoji="1" lang="ja-JP" altLang="en-US" sz="1000" b="0" i="0" u="none" strike="noStrike" kern="1200" baseline="0" dirty="0" smtClean="0">
                <a:solidFill>
                  <a:schemeClr val="tx1"/>
                </a:solidFill>
              </a:rPr>
              <a:t>年度厚生労働科学研究費補助金第</a:t>
            </a:r>
            <a:r>
              <a:rPr kumimoji="1" lang="en-US" altLang="ja-JP" sz="1000" b="0" i="0" u="none" strike="noStrike" kern="1200" baseline="0" dirty="0" smtClean="0">
                <a:solidFill>
                  <a:schemeClr val="tx1"/>
                </a:solidFill>
              </a:rPr>
              <a:t>3</a:t>
            </a:r>
            <a:r>
              <a:rPr kumimoji="1" lang="ja-JP" altLang="en-US" sz="1000" b="0" i="0" u="none" strike="noStrike" kern="1200" baseline="0" dirty="0" smtClean="0">
                <a:solidFill>
                  <a:schemeClr val="tx1"/>
                </a:solidFill>
              </a:rPr>
              <a:t>次対がん総合戦略研究事業「効果的な禁煙支援法の開発と普及のための制度化に関する研究」（主任研究者 中村正和）</a:t>
            </a:r>
            <a:r>
              <a:rPr kumimoji="1" lang="en-US" altLang="ja-JP" sz="1000" b="0" i="0" u="none" strike="noStrike" kern="1200" baseline="0" dirty="0" smtClean="0">
                <a:solidFill>
                  <a:schemeClr val="tx1"/>
                </a:solidFill>
              </a:rPr>
              <a:t>. </a:t>
            </a:r>
            <a:r>
              <a:rPr kumimoji="1" lang="ja-JP" altLang="en-US" sz="1000" b="0" i="0" u="none" strike="noStrike" kern="1200" baseline="0" dirty="0" smtClean="0">
                <a:solidFill>
                  <a:schemeClr val="tx1"/>
                </a:solidFill>
              </a:rPr>
              <a:t>平成</a:t>
            </a:r>
            <a:r>
              <a:rPr kumimoji="1" lang="en-US" altLang="ja-JP" sz="1000" b="0" i="0" u="none" strike="noStrike" kern="1200" baseline="0" dirty="0" smtClean="0">
                <a:solidFill>
                  <a:schemeClr val="tx1"/>
                </a:solidFill>
              </a:rPr>
              <a:t>19</a:t>
            </a:r>
            <a:r>
              <a:rPr kumimoji="1" lang="ja-JP" altLang="en-US" sz="1000" b="0" i="0" u="none" strike="noStrike" kern="1200" baseline="0" dirty="0" smtClean="0">
                <a:solidFill>
                  <a:schemeClr val="tx1"/>
                </a:solidFill>
              </a:rPr>
              <a:t>年度総括・分担研究報告書</a:t>
            </a:r>
            <a:r>
              <a:rPr kumimoji="1" lang="en-US" altLang="ja-JP" sz="1000" b="0" i="0" u="none" strike="noStrike" kern="1200" baseline="0" dirty="0" smtClean="0">
                <a:solidFill>
                  <a:schemeClr val="tx1"/>
                </a:solidFill>
              </a:rPr>
              <a:t>. 2008.</a:t>
            </a:r>
          </a:p>
          <a:p>
            <a:pPr marL="301303" indent="-301303">
              <a:spcBef>
                <a:spcPct val="0"/>
              </a:spcBef>
            </a:pPr>
            <a:endParaRPr lang="en-US" altLang="ja-JP" sz="1050" dirty="0" smtClean="0">
              <a:ea typeface="ＭＳ Ｐ明朝"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000066"/>
                </a:solidFill>
              </a:defRPr>
            </a:lvl1p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097F92BA-289D-4794-8851-A1D6006DD797}" type="datetimeFigureOut">
              <a:rPr lang="ja-JP" altLang="en-US"/>
              <a:pPr>
                <a:defRPr/>
              </a:pPr>
              <a:t>2014/1/22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BD7D95AA-6121-4928-AA01-7C45AC78506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A41E035-87E7-481E-BC57-7B0F8D9B2F99}" type="datetimeFigureOut">
              <a:rPr lang="ja-JP" altLang="en-US" smtClean="0">
                <a:solidFill>
                  <a:prstClr val="black">
                    <a:tint val="75000"/>
                  </a:prstClr>
                </a:solidFill>
              </a:rPr>
              <a:pPr/>
              <a:t>2014/1/22</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643A098-4633-42C3-A4E9-486113502B95}"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771525" y="609600"/>
            <a:ext cx="874395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771525" y="1981200"/>
            <a:ext cx="8743950" cy="4114800"/>
          </a:xfrm>
        </p:spPr>
        <p:txBody>
          <a:bodyPr/>
          <a:lstStyle/>
          <a:p>
            <a:pPr lvl="0"/>
            <a:endParaRPr lang="ja-JP" altLang="en-US" noProof="0"/>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2C9A861-DFEE-45AC-B240-64A19979D3A2}"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A41E035-87E7-481E-BC57-7B0F8D9B2F99}" type="datetimeFigureOut">
              <a:rPr lang="ja-JP" altLang="en-US" smtClean="0"/>
              <a:pPr/>
              <a:t>2014/1/22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D643A098-4633-42C3-A4E9-486113502B95}"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1"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1"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1"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1"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1"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1"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1"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1"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1" Type="http://schemas.openxmlformats.org/officeDocument/2006/relationships/theme" Target="../theme/theme18.xml"/></Relationships>
</file>

<file path=ppt/slideMasters/_rels/slideMaster19.xml.rels><?xml version="1.0" encoding="UTF-8" standalone="yes"?>
<Relationships xmlns="http://schemas.openxmlformats.org/package/2006/relationships"><Relationship Id="rId1" Type="http://schemas.openxmlformats.org/officeDocument/2006/relationships/theme" Target="../theme/theme1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4.xml"/></Relationships>
</file>

<file path=ppt/slideMasters/_rels/slideMaster21.xml.rels><?xml version="1.0" encoding="UTF-8" standalone="yes"?>
<Relationships xmlns="http://schemas.openxmlformats.org/package/2006/relationships"><Relationship Id="rId1" Type="http://schemas.openxmlformats.org/officeDocument/2006/relationships/theme" Target="../theme/theme21.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xm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AB"/>
        </a:solidFill>
        <a:effectLst/>
      </p:bgPr>
    </p:bg>
    <p:spTree>
      <p:nvGrpSpPr>
        <p:cNvPr id="1" name=""/>
        <p:cNvGrpSpPr/>
        <p:nvPr/>
      </p:nvGrpSpPr>
      <p:grpSpPr>
        <a:xfrm>
          <a:off x="0" y="0"/>
          <a:ext cx="0" cy="0"/>
          <a:chOff x="0" y="0"/>
          <a:chExt cx="0" cy="0"/>
        </a:xfrm>
      </p:grpSpPr>
      <p:sp>
        <p:nvSpPr>
          <p:cNvPr id="6146"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7963" tIns="48981" rIns="97963" bIns="48981" numCol="1" anchor="ctr" anchorCtr="0" compatLnSpc="1">
            <a:prstTxWarp prst="textNoShape">
              <a:avLst/>
            </a:prstTxWarp>
          </a:bodyPr>
          <a:lstStyle/>
          <a:p>
            <a:pPr lvl="0"/>
            <a:r>
              <a:rPr lang="ja-JP" altLang="en-US" smtClean="0"/>
              <a:t>マスタ タイトルの書式設定</a:t>
            </a:r>
          </a:p>
        </p:txBody>
      </p:sp>
      <p:sp>
        <p:nvSpPr>
          <p:cNvPr id="6147" name="テキスト プレースホルダ 2"/>
          <p:cNvSpPr>
            <a:spLocks noGrp="1"/>
          </p:cNvSpPr>
          <p:nvPr>
            <p:ph type="body" idx="1"/>
          </p:nvPr>
        </p:nvSpPr>
        <p:spPr bwMode="auto">
          <a:xfrm>
            <a:off x="514350" y="1600200"/>
            <a:ext cx="9258300" cy="4527550"/>
          </a:xfrm>
          <a:prstGeom prst="rect">
            <a:avLst/>
          </a:prstGeom>
          <a:noFill/>
          <a:ln w="9525">
            <a:noFill/>
            <a:miter lim="800000"/>
            <a:headEnd/>
            <a:tailEnd/>
          </a:ln>
        </p:spPr>
        <p:txBody>
          <a:bodyPr vert="horz" wrap="square" lIns="97963" tIns="48981" rIns="97963" bIns="4898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2" y="6356414"/>
            <a:ext cx="2401889" cy="366713"/>
          </a:xfrm>
          <a:prstGeom prst="rect">
            <a:avLst/>
          </a:prstGeom>
        </p:spPr>
        <p:txBody>
          <a:bodyPr vert="horz" wrap="square" lIns="97963" tIns="48981" rIns="97963" bIns="48981" numCol="1" anchor="ctr" anchorCtr="0" compatLnSpc="1">
            <a:prstTxWarp prst="textNoShape">
              <a:avLst/>
            </a:prstTxWarp>
          </a:bodyPr>
          <a:lstStyle>
            <a:lvl1pP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fld id="{9834257B-714F-47AD-A79E-3050C56EA57B}" type="datetimeFigureOut">
              <a:rPr lang="ja-JP" altLang="en-US"/>
              <a:pPr fontAlgn="base">
                <a:spcBef>
                  <a:spcPct val="0"/>
                </a:spcBef>
                <a:spcAft>
                  <a:spcPct val="0"/>
                </a:spcAft>
                <a:defRPr/>
              </a:pPr>
              <a:t>2014/1/22</a:t>
            </a:fld>
            <a:endParaRPr lang="ja-JP" altLang="en-US"/>
          </a:p>
        </p:txBody>
      </p:sp>
      <p:sp>
        <p:nvSpPr>
          <p:cNvPr id="5" name="フッター プレースホルダ 4"/>
          <p:cNvSpPr>
            <a:spLocks noGrp="1"/>
          </p:cNvSpPr>
          <p:nvPr>
            <p:ph type="ftr" sz="quarter" idx="3"/>
          </p:nvPr>
        </p:nvSpPr>
        <p:spPr>
          <a:xfrm>
            <a:off x="3514725" y="6356414"/>
            <a:ext cx="3257550" cy="366713"/>
          </a:xfrm>
          <a:prstGeom prst="rect">
            <a:avLst/>
          </a:prstGeom>
        </p:spPr>
        <p:txBody>
          <a:bodyPr vert="horz" wrap="square" lIns="97963" tIns="48981" rIns="97963" bIns="48981" numCol="1" anchor="ctr" anchorCtr="0" compatLnSpc="1">
            <a:prstTxWarp prst="textNoShape">
              <a:avLst/>
            </a:prstTxWarp>
          </a:bodyPr>
          <a:lstStyle>
            <a:lvl1pPr algn="ct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endParaRPr lang="ja-JP" altLang="en-US"/>
          </a:p>
        </p:txBody>
      </p:sp>
      <p:sp>
        <p:nvSpPr>
          <p:cNvPr id="6" name="スライド番号プレースホルダ 5"/>
          <p:cNvSpPr>
            <a:spLocks noGrp="1"/>
          </p:cNvSpPr>
          <p:nvPr>
            <p:ph type="sldNum" sz="quarter" idx="4"/>
          </p:nvPr>
        </p:nvSpPr>
        <p:spPr>
          <a:xfrm>
            <a:off x="7370795" y="6356414"/>
            <a:ext cx="2401887" cy="366713"/>
          </a:xfrm>
          <a:prstGeom prst="rect">
            <a:avLst/>
          </a:prstGeom>
        </p:spPr>
        <p:txBody>
          <a:bodyPr vert="horz" wrap="square" lIns="97963" tIns="48981" rIns="97963" bIns="48981" numCol="1" anchor="ctr" anchorCtr="0" compatLnSpc="1">
            <a:prstTxWarp prst="textNoShape">
              <a:avLst/>
            </a:prstTxWarp>
          </a:bodyPr>
          <a:lstStyle>
            <a:lvl1pPr algn="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fld id="{987CD957-CB2D-4295-8BF0-8841E41B48CE}" type="slidenum">
              <a:rPr lang="ja-JP" altLang="en-US"/>
              <a:pPr fontAlgn="base">
                <a:spcBef>
                  <a:spcPct val="0"/>
                </a:spcBef>
                <a:spcAft>
                  <a:spcPct val="0"/>
                </a:spcAft>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977900" rtl="0" eaLnBrk="0" fontAlgn="base" hangingPunct="0">
        <a:spcBef>
          <a:spcPct val="0"/>
        </a:spcBef>
        <a:spcAft>
          <a:spcPct val="0"/>
        </a:spcAft>
        <a:defRPr kumimoji="1" sz="4600" kern="1200">
          <a:solidFill>
            <a:schemeClr val="tx1"/>
          </a:solidFill>
          <a:latin typeface="+mj-lt"/>
          <a:ea typeface="+mj-ea"/>
          <a:cs typeface="+mj-cs"/>
        </a:defRPr>
      </a:lvl1pPr>
      <a:lvl2pPr algn="ctr" defTabSz="977900" rtl="0" eaLnBrk="0" fontAlgn="base" hangingPunct="0">
        <a:spcBef>
          <a:spcPct val="0"/>
        </a:spcBef>
        <a:spcAft>
          <a:spcPct val="0"/>
        </a:spcAft>
        <a:defRPr kumimoji="1" sz="4600">
          <a:solidFill>
            <a:schemeClr val="tx1"/>
          </a:solidFill>
          <a:latin typeface="Arial Black" pitchFamily="34" charset="0"/>
          <a:ea typeface="HGP創英角ｺﾞｼｯｸUB" pitchFamily="50" charset="-128"/>
        </a:defRPr>
      </a:lvl2pPr>
      <a:lvl3pPr algn="ctr" defTabSz="977900" rtl="0" eaLnBrk="0" fontAlgn="base" hangingPunct="0">
        <a:spcBef>
          <a:spcPct val="0"/>
        </a:spcBef>
        <a:spcAft>
          <a:spcPct val="0"/>
        </a:spcAft>
        <a:defRPr kumimoji="1" sz="4600">
          <a:solidFill>
            <a:schemeClr val="tx1"/>
          </a:solidFill>
          <a:latin typeface="Arial Black" pitchFamily="34" charset="0"/>
          <a:ea typeface="HGP創英角ｺﾞｼｯｸUB" pitchFamily="50" charset="-128"/>
        </a:defRPr>
      </a:lvl3pPr>
      <a:lvl4pPr algn="ctr" defTabSz="977900" rtl="0" eaLnBrk="0" fontAlgn="base" hangingPunct="0">
        <a:spcBef>
          <a:spcPct val="0"/>
        </a:spcBef>
        <a:spcAft>
          <a:spcPct val="0"/>
        </a:spcAft>
        <a:defRPr kumimoji="1" sz="4600">
          <a:solidFill>
            <a:schemeClr val="tx1"/>
          </a:solidFill>
          <a:latin typeface="Arial Black" pitchFamily="34" charset="0"/>
          <a:ea typeface="HGP創英角ｺﾞｼｯｸUB" pitchFamily="50" charset="-128"/>
        </a:defRPr>
      </a:lvl4pPr>
      <a:lvl5pPr algn="ctr" defTabSz="977900" rtl="0" eaLnBrk="0" fontAlgn="base" hangingPunct="0">
        <a:spcBef>
          <a:spcPct val="0"/>
        </a:spcBef>
        <a:spcAft>
          <a:spcPct val="0"/>
        </a:spcAft>
        <a:defRPr kumimoji="1" sz="4600">
          <a:solidFill>
            <a:schemeClr val="tx1"/>
          </a:solidFill>
          <a:latin typeface="Arial Black" pitchFamily="34" charset="0"/>
          <a:ea typeface="HGP創英角ｺﾞｼｯｸUB" pitchFamily="50" charset="-128"/>
        </a:defRPr>
      </a:lvl5pPr>
      <a:lvl6pPr marL="624764"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6pPr>
      <a:lvl7pPr marL="1249528"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7pPr>
      <a:lvl8pPr marL="1874291"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8pPr>
      <a:lvl9pPr marL="2499055"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9pPr>
    </p:titleStyle>
    <p:bodyStyle>
      <a:lvl1pPr marL="365125" indent="-365125" algn="l" defTabSz="977900"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1pPr>
      <a:lvl2pPr marL="793750" indent="-304800" algn="l" defTabSz="977900"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22375" indent="-242888" algn="l" defTabSz="977900"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12913" indent="-242888" algn="l" defTabSz="977900"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03450" indent="-242888" algn="l" defTabSz="977900"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693981"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183796"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673611"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163426"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79630" rtl="0" eaLnBrk="1" latinLnBrk="0" hangingPunct="1">
        <a:defRPr kumimoji="1" sz="1900" kern="1200">
          <a:solidFill>
            <a:schemeClr val="tx1"/>
          </a:solidFill>
          <a:latin typeface="+mn-lt"/>
          <a:ea typeface="+mn-ea"/>
          <a:cs typeface="+mn-cs"/>
        </a:defRPr>
      </a:lvl1pPr>
      <a:lvl2pPr marL="489815" algn="l" defTabSz="979630" rtl="0" eaLnBrk="1" latinLnBrk="0" hangingPunct="1">
        <a:defRPr kumimoji="1" sz="1900" kern="1200">
          <a:solidFill>
            <a:schemeClr val="tx1"/>
          </a:solidFill>
          <a:latin typeface="+mn-lt"/>
          <a:ea typeface="+mn-ea"/>
          <a:cs typeface="+mn-cs"/>
        </a:defRPr>
      </a:lvl2pPr>
      <a:lvl3pPr marL="979630" algn="l" defTabSz="979630" rtl="0" eaLnBrk="1" latinLnBrk="0" hangingPunct="1">
        <a:defRPr kumimoji="1" sz="1900" kern="1200">
          <a:solidFill>
            <a:schemeClr val="tx1"/>
          </a:solidFill>
          <a:latin typeface="+mn-lt"/>
          <a:ea typeface="+mn-ea"/>
          <a:cs typeface="+mn-cs"/>
        </a:defRPr>
      </a:lvl3pPr>
      <a:lvl4pPr marL="1469444" algn="l" defTabSz="979630" rtl="0" eaLnBrk="1" latinLnBrk="0" hangingPunct="1">
        <a:defRPr kumimoji="1" sz="1900" kern="1200">
          <a:solidFill>
            <a:schemeClr val="tx1"/>
          </a:solidFill>
          <a:latin typeface="+mn-lt"/>
          <a:ea typeface="+mn-ea"/>
          <a:cs typeface="+mn-cs"/>
        </a:defRPr>
      </a:lvl4pPr>
      <a:lvl5pPr marL="1959259" algn="l" defTabSz="979630" rtl="0" eaLnBrk="1" latinLnBrk="0" hangingPunct="1">
        <a:defRPr kumimoji="1" sz="1900" kern="1200">
          <a:solidFill>
            <a:schemeClr val="tx1"/>
          </a:solidFill>
          <a:latin typeface="+mn-lt"/>
          <a:ea typeface="+mn-ea"/>
          <a:cs typeface="+mn-cs"/>
        </a:defRPr>
      </a:lvl5pPr>
      <a:lvl6pPr marL="2449074" algn="l" defTabSz="979630" rtl="0" eaLnBrk="1" latinLnBrk="0" hangingPunct="1">
        <a:defRPr kumimoji="1" sz="1900" kern="1200">
          <a:solidFill>
            <a:schemeClr val="tx1"/>
          </a:solidFill>
          <a:latin typeface="+mn-lt"/>
          <a:ea typeface="+mn-ea"/>
          <a:cs typeface="+mn-cs"/>
        </a:defRPr>
      </a:lvl6pPr>
      <a:lvl7pPr marL="2938889" algn="l" defTabSz="979630" rtl="0" eaLnBrk="1" latinLnBrk="0" hangingPunct="1">
        <a:defRPr kumimoji="1" sz="1900" kern="1200">
          <a:solidFill>
            <a:schemeClr val="tx1"/>
          </a:solidFill>
          <a:latin typeface="+mn-lt"/>
          <a:ea typeface="+mn-ea"/>
          <a:cs typeface="+mn-cs"/>
        </a:defRPr>
      </a:lvl7pPr>
      <a:lvl8pPr marL="3428704" algn="l" defTabSz="979630" rtl="0" eaLnBrk="1" latinLnBrk="0" hangingPunct="1">
        <a:defRPr kumimoji="1" sz="1900" kern="1200">
          <a:solidFill>
            <a:schemeClr val="tx1"/>
          </a:solidFill>
          <a:latin typeface="+mn-lt"/>
          <a:ea typeface="+mn-ea"/>
          <a:cs typeface="+mn-cs"/>
        </a:defRPr>
      </a:lvl8pPr>
      <a:lvl9pPr marL="3918518" algn="l" defTabSz="979630" rtl="0" eaLnBrk="1" latinLnBrk="0" hangingPunct="1">
        <a:defRPr kumimoji="1" sz="19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FFFFC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4"/>
            <a:ext cx="92583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357"/>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1E035-87E7-481E-BC57-7B0F8D9B2F99}" type="datetimeFigureOut">
              <a:rPr lang="ja-JP" altLang="en-US" smtClean="0">
                <a:solidFill>
                  <a:prstClr val="black">
                    <a:tint val="75000"/>
                  </a:prstClr>
                </a:solidFill>
              </a:rPr>
              <a:pPr/>
              <a:t>2014/1/22</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514725" y="6356357"/>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372350" y="6356357"/>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A098-4633-42C3-A4E9-486113502B95}"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defTabSz="914400" rtl="0" eaLnBrk="1" latinLnBrk="0" hangingPunct="1">
        <a:spcBef>
          <a:spcPct val="0"/>
        </a:spcBef>
        <a:buNone/>
        <a:defRPr kumimoji="1" sz="4400" kern="1200">
          <a:solidFill>
            <a:srgbClr val="0000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rgbClr val="FFFFC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35" tIns="45717" rIns="91435" bIns="4571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4"/>
            <a:ext cx="9258300" cy="4525963"/>
          </a:xfrm>
          <a:prstGeom prst="rect">
            <a:avLst/>
          </a:prstGeom>
        </p:spPr>
        <p:txBody>
          <a:bodyPr vert="horz" lIns="91435" tIns="45717" rIns="91435" bIns="4571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358"/>
            <a:ext cx="2400300" cy="365125"/>
          </a:xfrm>
          <a:prstGeom prst="rect">
            <a:avLst/>
          </a:prstGeom>
        </p:spPr>
        <p:txBody>
          <a:bodyPr vert="horz" lIns="91435" tIns="45717" rIns="91435" bIns="45717" rtlCol="0" anchor="ctr"/>
          <a:lstStyle>
            <a:lvl1pPr algn="l">
              <a:defRPr sz="1200">
                <a:solidFill>
                  <a:schemeClr val="tx1">
                    <a:tint val="75000"/>
                  </a:schemeClr>
                </a:solidFill>
              </a:defRPr>
            </a:lvl1pPr>
          </a:lstStyle>
          <a:p>
            <a:pPr defTabSz="914346"/>
            <a:fld id="{2A41E035-87E7-481E-BC57-7B0F8D9B2F99}" type="datetimeFigureOut">
              <a:rPr lang="ja-JP" altLang="en-US" smtClean="0">
                <a:solidFill>
                  <a:prstClr val="black">
                    <a:tint val="75000"/>
                  </a:prstClr>
                </a:solidFill>
              </a:rPr>
              <a:pPr defTabSz="914346"/>
              <a:t>2014/1/22</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514725" y="6356358"/>
            <a:ext cx="3257550" cy="365125"/>
          </a:xfrm>
          <a:prstGeom prst="rect">
            <a:avLst/>
          </a:prstGeom>
        </p:spPr>
        <p:txBody>
          <a:bodyPr vert="horz" lIns="91435" tIns="45717" rIns="91435" bIns="45717" rtlCol="0" anchor="ctr"/>
          <a:lstStyle>
            <a:lvl1pPr algn="ctr">
              <a:defRPr sz="1200">
                <a:solidFill>
                  <a:schemeClr val="tx1">
                    <a:tint val="75000"/>
                  </a:schemeClr>
                </a:solidFill>
              </a:defRPr>
            </a:lvl1pPr>
          </a:lstStyle>
          <a:p>
            <a:pPr defTabSz="914346"/>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372350" y="6356358"/>
            <a:ext cx="2400300" cy="365125"/>
          </a:xfrm>
          <a:prstGeom prst="rect">
            <a:avLst/>
          </a:prstGeom>
        </p:spPr>
        <p:txBody>
          <a:bodyPr vert="horz" lIns="91435" tIns="45717" rIns="91435" bIns="45717" rtlCol="0" anchor="ctr"/>
          <a:lstStyle>
            <a:lvl1pPr algn="r">
              <a:defRPr sz="1200">
                <a:solidFill>
                  <a:schemeClr val="tx1">
                    <a:tint val="75000"/>
                  </a:schemeClr>
                </a:solidFill>
              </a:defRPr>
            </a:lvl1pPr>
          </a:lstStyle>
          <a:p>
            <a:pPr defTabSz="914346"/>
            <a:fld id="{D643A098-4633-42C3-A4E9-486113502B95}" type="slidenum">
              <a:rPr lang="ja-JP" altLang="en-US" smtClean="0">
                <a:solidFill>
                  <a:prstClr val="black">
                    <a:tint val="75000"/>
                  </a:prstClr>
                </a:solidFill>
              </a:rPr>
              <a:pPr defTabSz="914346"/>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defTabSz="914346" rtl="0" eaLnBrk="1" latinLnBrk="0" hangingPunct="1">
        <a:spcBef>
          <a:spcPct val="0"/>
        </a:spcBef>
        <a:buNone/>
        <a:defRPr kumimoji="1" sz="4400" kern="1200">
          <a:solidFill>
            <a:srgbClr val="000066"/>
          </a:solidFill>
          <a:latin typeface="+mj-lt"/>
          <a:ea typeface="+mj-ea"/>
          <a:cs typeface="+mj-cs"/>
        </a:defRPr>
      </a:lvl1pPr>
    </p:titleStyle>
    <p:bodyStyle>
      <a:lvl1pPr marL="342880" indent="-342880" algn="l" defTabSz="9143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06" indent="-285733" algn="l" defTabSz="9143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33" indent="-228587" algn="l" defTabSz="9143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05"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279"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451"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625"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797"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971"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46" rtl="0" eaLnBrk="1" latinLnBrk="0" hangingPunct="1">
        <a:defRPr kumimoji="1" sz="1800" kern="1200">
          <a:solidFill>
            <a:schemeClr val="tx1"/>
          </a:solidFill>
          <a:latin typeface="+mn-lt"/>
          <a:ea typeface="+mn-ea"/>
          <a:cs typeface="+mn-cs"/>
        </a:defRPr>
      </a:lvl1pPr>
      <a:lvl2pPr marL="457173" algn="l" defTabSz="914346" rtl="0" eaLnBrk="1" latinLnBrk="0" hangingPunct="1">
        <a:defRPr kumimoji="1" sz="1800" kern="1200">
          <a:solidFill>
            <a:schemeClr val="tx1"/>
          </a:solidFill>
          <a:latin typeface="+mn-lt"/>
          <a:ea typeface="+mn-ea"/>
          <a:cs typeface="+mn-cs"/>
        </a:defRPr>
      </a:lvl2pPr>
      <a:lvl3pPr marL="914346" algn="l" defTabSz="914346" rtl="0" eaLnBrk="1" latinLnBrk="0" hangingPunct="1">
        <a:defRPr kumimoji="1" sz="1800" kern="1200">
          <a:solidFill>
            <a:schemeClr val="tx1"/>
          </a:solidFill>
          <a:latin typeface="+mn-lt"/>
          <a:ea typeface="+mn-ea"/>
          <a:cs typeface="+mn-cs"/>
        </a:defRPr>
      </a:lvl3pPr>
      <a:lvl4pPr marL="1371519" algn="l" defTabSz="914346" rtl="0" eaLnBrk="1" latinLnBrk="0" hangingPunct="1">
        <a:defRPr kumimoji="1" sz="1800" kern="1200">
          <a:solidFill>
            <a:schemeClr val="tx1"/>
          </a:solidFill>
          <a:latin typeface="+mn-lt"/>
          <a:ea typeface="+mn-ea"/>
          <a:cs typeface="+mn-cs"/>
        </a:defRPr>
      </a:lvl4pPr>
      <a:lvl5pPr marL="1828692" algn="l" defTabSz="914346" rtl="0" eaLnBrk="1" latinLnBrk="0" hangingPunct="1">
        <a:defRPr kumimoji="1" sz="1800" kern="1200">
          <a:solidFill>
            <a:schemeClr val="tx1"/>
          </a:solidFill>
          <a:latin typeface="+mn-lt"/>
          <a:ea typeface="+mn-ea"/>
          <a:cs typeface="+mn-cs"/>
        </a:defRPr>
      </a:lvl5pPr>
      <a:lvl6pPr marL="2285865" algn="l" defTabSz="914346" rtl="0" eaLnBrk="1" latinLnBrk="0" hangingPunct="1">
        <a:defRPr kumimoji="1" sz="1800" kern="1200">
          <a:solidFill>
            <a:schemeClr val="tx1"/>
          </a:solidFill>
          <a:latin typeface="+mn-lt"/>
          <a:ea typeface="+mn-ea"/>
          <a:cs typeface="+mn-cs"/>
        </a:defRPr>
      </a:lvl6pPr>
      <a:lvl7pPr marL="2743038" algn="l" defTabSz="914346" rtl="0" eaLnBrk="1" latinLnBrk="0" hangingPunct="1">
        <a:defRPr kumimoji="1" sz="1800" kern="1200">
          <a:solidFill>
            <a:schemeClr val="tx1"/>
          </a:solidFill>
          <a:latin typeface="+mn-lt"/>
          <a:ea typeface="+mn-ea"/>
          <a:cs typeface="+mn-cs"/>
        </a:defRPr>
      </a:lvl7pPr>
      <a:lvl8pPr marL="3200211" algn="l" defTabSz="914346" rtl="0" eaLnBrk="1" latinLnBrk="0" hangingPunct="1">
        <a:defRPr kumimoji="1" sz="1800" kern="1200">
          <a:solidFill>
            <a:schemeClr val="tx1"/>
          </a:solidFill>
          <a:latin typeface="+mn-lt"/>
          <a:ea typeface="+mn-ea"/>
          <a:cs typeface="+mn-cs"/>
        </a:defRPr>
      </a:lvl8pPr>
      <a:lvl9pPr marL="3657384" algn="l" defTabSz="914346"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gradFill>
          <a:gsLst>
            <a:gs pos="42000">
              <a:srgbClr val="FFFFAB"/>
            </a:gs>
            <a:gs pos="100000">
              <a:srgbClr val="FFEBFA"/>
            </a:gs>
          </a:gsLst>
          <a:lin ang="5400000" scaled="0"/>
        </a:gradFill>
        <a:effectLst/>
      </p:bgPr>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514350" y="1600204"/>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356"/>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E30E69E-E410-4795-A284-369A81C8BF9C}" type="datetimeFigureOut">
              <a:rPr lang="ja-JP" altLang="en-US">
                <a:solidFill>
                  <a:prstClr val="black">
                    <a:tint val="75000"/>
                  </a:prstClr>
                </a:solidFill>
              </a:rPr>
              <a:pPr>
                <a:defRPr/>
              </a:pPr>
              <a:t>2014/1/22</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514725" y="6356356"/>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372350" y="6356356"/>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CD5956B-11FB-40D7-A4F8-AB57EFE49BAA}"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rtl="0" eaLnBrk="1" fontAlgn="base" hangingPunct="1">
        <a:spcBef>
          <a:spcPct val="0"/>
        </a:spcBef>
        <a:spcAft>
          <a:spcPct val="0"/>
        </a:spcAft>
        <a:defRPr kumimoji="1" sz="4400" kern="1200">
          <a:solidFill>
            <a:srgbClr val="000066"/>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gradFill>
          <a:gsLst>
            <a:gs pos="42000">
              <a:srgbClr val="FFFFAB"/>
            </a:gs>
            <a:gs pos="100000">
              <a:srgbClr val="FFEBFA"/>
            </a:gs>
          </a:gsLst>
          <a:lin ang="5400000" scaled="0"/>
        </a:gradFill>
        <a:effectLst/>
      </p:bgPr>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514350" y="1600204"/>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356"/>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E30E69E-E410-4795-A284-369A81C8BF9C}" type="datetimeFigureOut">
              <a:rPr lang="ja-JP" altLang="en-US">
                <a:solidFill>
                  <a:prstClr val="black">
                    <a:tint val="75000"/>
                  </a:prstClr>
                </a:solidFill>
              </a:rPr>
              <a:pPr>
                <a:defRPr/>
              </a:pPr>
              <a:t>2014/1/22</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514725" y="6356356"/>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372350" y="6356356"/>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CD5956B-11FB-40D7-A4F8-AB57EFE49BAA}"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rtl="0" eaLnBrk="1" fontAlgn="base" hangingPunct="1">
        <a:spcBef>
          <a:spcPct val="0"/>
        </a:spcBef>
        <a:spcAft>
          <a:spcPct val="0"/>
        </a:spcAft>
        <a:defRPr kumimoji="1" sz="4400" kern="1200">
          <a:solidFill>
            <a:srgbClr val="000066"/>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gradFill>
          <a:gsLst>
            <a:gs pos="42000">
              <a:srgbClr val="FFFFAB"/>
            </a:gs>
            <a:gs pos="100000">
              <a:srgbClr val="FFEBFA"/>
            </a:gs>
          </a:gsLst>
          <a:lin ang="5400000" scaled="0"/>
        </a:gradFill>
        <a:effectLst/>
      </p:bgPr>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514350" y="1600204"/>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356"/>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E30E69E-E410-4795-A284-369A81C8BF9C}" type="datetimeFigureOut">
              <a:rPr lang="ja-JP" altLang="en-US">
                <a:solidFill>
                  <a:prstClr val="black">
                    <a:tint val="75000"/>
                  </a:prstClr>
                </a:solidFill>
              </a:rPr>
              <a:pPr>
                <a:defRPr/>
              </a:pPr>
              <a:t>2014/1/22</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514725" y="6356356"/>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372350" y="6356356"/>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CD5956B-11FB-40D7-A4F8-AB57EFE49BAA}"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rtl="0" eaLnBrk="1" fontAlgn="base" hangingPunct="1">
        <a:spcBef>
          <a:spcPct val="0"/>
        </a:spcBef>
        <a:spcAft>
          <a:spcPct val="0"/>
        </a:spcAft>
        <a:defRPr kumimoji="1" sz="4400" kern="1200">
          <a:solidFill>
            <a:srgbClr val="000066"/>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gradFill>
          <a:gsLst>
            <a:gs pos="42000">
              <a:srgbClr val="FFFFAB"/>
            </a:gs>
            <a:gs pos="100000">
              <a:srgbClr val="FFEBFA"/>
            </a:gs>
          </a:gsLst>
          <a:lin ang="5400000" scaled="0"/>
        </a:gradFill>
        <a:effectLst/>
      </p:bgPr>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514350" y="1600204"/>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356"/>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E30E69E-E410-4795-A284-369A81C8BF9C}" type="datetimeFigureOut">
              <a:rPr lang="ja-JP" altLang="en-US">
                <a:solidFill>
                  <a:prstClr val="black">
                    <a:tint val="75000"/>
                  </a:prstClr>
                </a:solidFill>
              </a:rPr>
              <a:pPr>
                <a:defRPr/>
              </a:pPr>
              <a:t>2014/1/22</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514725" y="6356356"/>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372350" y="6356356"/>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CD5956B-11FB-40D7-A4F8-AB57EFE49BAA}" type="slidenum">
              <a:rPr lang="ja-JP" altLang="en-US">
                <a:solidFill>
                  <a:prstClr val="black">
                    <a:tint val="75000"/>
                  </a:prstClr>
                </a:solidFill>
              </a:rPr>
              <a:pPr>
                <a:defRPr/>
              </a:pPr>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rtl="0" eaLnBrk="1" fontAlgn="base" hangingPunct="1">
        <a:spcBef>
          <a:spcPct val="0"/>
        </a:spcBef>
        <a:spcAft>
          <a:spcPct val="0"/>
        </a:spcAft>
        <a:defRPr kumimoji="1" sz="4400" kern="1200">
          <a:solidFill>
            <a:srgbClr val="000066"/>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6"/>
            <a:ext cx="92583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363"/>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1E035-87E7-481E-BC57-7B0F8D9B2F99}" type="datetimeFigureOut">
              <a:rPr lang="ja-JP" altLang="en-US" smtClean="0">
                <a:solidFill>
                  <a:prstClr val="black">
                    <a:tint val="75000"/>
                  </a:prstClr>
                </a:solidFill>
              </a:rPr>
              <a:pPr/>
              <a:t>2014/1/22</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514725" y="6356363"/>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372350" y="6356363"/>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A098-4633-42C3-A4E9-486113502B95}"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rgbClr val="FFFFC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35" tIns="45717" rIns="91435" bIns="4571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3"/>
            <a:ext cx="9258300" cy="4525963"/>
          </a:xfrm>
          <a:prstGeom prst="rect">
            <a:avLst/>
          </a:prstGeom>
        </p:spPr>
        <p:txBody>
          <a:bodyPr vert="horz" lIns="91435" tIns="45717" rIns="91435" bIns="4571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354"/>
            <a:ext cx="2400300" cy="365125"/>
          </a:xfrm>
          <a:prstGeom prst="rect">
            <a:avLst/>
          </a:prstGeom>
        </p:spPr>
        <p:txBody>
          <a:bodyPr vert="horz" lIns="91435" tIns="45717" rIns="91435" bIns="45717" rtlCol="0" anchor="ctr"/>
          <a:lstStyle>
            <a:lvl1pPr algn="l">
              <a:defRPr sz="1200">
                <a:solidFill>
                  <a:schemeClr val="tx1">
                    <a:tint val="75000"/>
                  </a:schemeClr>
                </a:solidFill>
              </a:defRPr>
            </a:lvl1pPr>
          </a:lstStyle>
          <a:p>
            <a:pPr defTabSz="914346"/>
            <a:fld id="{2A41E035-87E7-481E-BC57-7B0F8D9B2F99}" type="datetimeFigureOut">
              <a:rPr lang="ja-JP" altLang="en-US" smtClean="0">
                <a:solidFill>
                  <a:prstClr val="black">
                    <a:tint val="75000"/>
                  </a:prstClr>
                </a:solidFill>
              </a:rPr>
              <a:pPr defTabSz="914346"/>
              <a:t>2014/1/22</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514725" y="6356354"/>
            <a:ext cx="3257550" cy="365125"/>
          </a:xfrm>
          <a:prstGeom prst="rect">
            <a:avLst/>
          </a:prstGeom>
        </p:spPr>
        <p:txBody>
          <a:bodyPr vert="horz" lIns="91435" tIns="45717" rIns="91435" bIns="45717" rtlCol="0" anchor="ctr"/>
          <a:lstStyle>
            <a:lvl1pPr algn="ctr">
              <a:defRPr sz="1200">
                <a:solidFill>
                  <a:schemeClr val="tx1">
                    <a:tint val="75000"/>
                  </a:schemeClr>
                </a:solidFill>
              </a:defRPr>
            </a:lvl1pPr>
          </a:lstStyle>
          <a:p>
            <a:pPr defTabSz="914346"/>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372350" y="6356354"/>
            <a:ext cx="2400300" cy="365125"/>
          </a:xfrm>
          <a:prstGeom prst="rect">
            <a:avLst/>
          </a:prstGeom>
        </p:spPr>
        <p:txBody>
          <a:bodyPr vert="horz" lIns="91435" tIns="45717" rIns="91435" bIns="45717" rtlCol="0" anchor="ctr"/>
          <a:lstStyle>
            <a:lvl1pPr algn="r">
              <a:defRPr sz="1200">
                <a:solidFill>
                  <a:schemeClr val="tx1">
                    <a:tint val="75000"/>
                  </a:schemeClr>
                </a:solidFill>
              </a:defRPr>
            </a:lvl1pPr>
          </a:lstStyle>
          <a:p>
            <a:pPr defTabSz="914346"/>
            <a:fld id="{D643A098-4633-42C3-A4E9-486113502B95}" type="slidenum">
              <a:rPr lang="ja-JP" altLang="en-US" smtClean="0">
                <a:solidFill>
                  <a:prstClr val="black">
                    <a:tint val="75000"/>
                  </a:prstClr>
                </a:solidFill>
              </a:rPr>
              <a:pPr defTabSz="914346"/>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defTabSz="914346" rtl="0" eaLnBrk="1" latinLnBrk="0" hangingPunct="1">
        <a:spcBef>
          <a:spcPct val="0"/>
        </a:spcBef>
        <a:buNone/>
        <a:defRPr kumimoji="1" sz="4400" kern="1200">
          <a:solidFill>
            <a:srgbClr val="000066"/>
          </a:solidFill>
          <a:latin typeface="+mj-lt"/>
          <a:ea typeface="+mj-ea"/>
          <a:cs typeface="+mj-cs"/>
        </a:defRPr>
      </a:lvl1pPr>
    </p:titleStyle>
    <p:bodyStyle>
      <a:lvl1pPr marL="342880" indent="-342880" algn="l" defTabSz="9143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06" indent="-285733" algn="l" defTabSz="9143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33" indent="-228587" algn="l" defTabSz="9143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05"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279"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451"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625"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797"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971"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46" rtl="0" eaLnBrk="1" latinLnBrk="0" hangingPunct="1">
        <a:defRPr kumimoji="1" sz="1800" kern="1200">
          <a:solidFill>
            <a:schemeClr val="tx1"/>
          </a:solidFill>
          <a:latin typeface="+mn-lt"/>
          <a:ea typeface="+mn-ea"/>
          <a:cs typeface="+mn-cs"/>
        </a:defRPr>
      </a:lvl1pPr>
      <a:lvl2pPr marL="457173" algn="l" defTabSz="914346" rtl="0" eaLnBrk="1" latinLnBrk="0" hangingPunct="1">
        <a:defRPr kumimoji="1" sz="1800" kern="1200">
          <a:solidFill>
            <a:schemeClr val="tx1"/>
          </a:solidFill>
          <a:latin typeface="+mn-lt"/>
          <a:ea typeface="+mn-ea"/>
          <a:cs typeface="+mn-cs"/>
        </a:defRPr>
      </a:lvl2pPr>
      <a:lvl3pPr marL="914346" algn="l" defTabSz="914346" rtl="0" eaLnBrk="1" latinLnBrk="0" hangingPunct="1">
        <a:defRPr kumimoji="1" sz="1800" kern="1200">
          <a:solidFill>
            <a:schemeClr val="tx1"/>
          </a:solidFill>
          <a:latin typeface="+mn-lt"/>
          <a:ea typeface="+mn-ea"/>
          <a:cs typeface="+mn-cs"/>
        </a:defRPr>
      </a:lvl3pPr>
      <a:lvl4pPr marL="1371519" algn="l" defTabSz="914346" rtl="0" eaLnBrk="1" latinLnBrk="0" hangingPunct="1">
        <a:defRPr kumimoji="1" sz="1800" kern="1200">
          <a:solidFill>
            <a:schemeClr val="tx1"/>
          </a:solidFill>
          <a:latin typeface="+mn-lt"/>
          <a:ea typeface="+mn-ea"/>
          <a:cs typeface="+mn-cs"/>
        </a:defRPr>
      </a:lvl4pPr>
      <a:lvl5pPr marL="1828692" algn="l" defTabSz="914346" rtl="0" eaLnBrk="1" latinLnBrk="0" hangingPunct="1">
        <a:defRPr kumimoji="1" sz="1800" kern="1200">
          <a:solidFill>
            <a:schemeClr val="tx1"/>
          </a:solidFill>
          <a:latin typeface="+mn-lt"/>
          <a:ea typeface="+mn-ea"/>
          <a:cs typeface="+mn-cs"/>
        </a:defRPr>
      </a:lvl5pPr>
      <a:lvl6pPr marL="2285865" algn="l" defTabSz="914346" rtl="0" eaLnBrk="1" latinLnBrk="0" hangingPunct="1">
        <a:defRPr kumimoji="1" sz="1800" kern="1200">
          <a:solidFill>
            <a:schemeClr val="tx1"/>
          </a:solidFill>
          <a:latin typeface="+mn-lt"/>
          <a:ea typeface="+mn-ea"/>
          <a:cs typeface="+mn-cs"/>
        </a:defRPr>
      </a:lvl6pPr>
      <a:lvl7pPr marL="2743038" algn="l" defTabSz="914346" rtl="0" eaLnBrk="1" latinLnBrk="0" hangingPunct="1">
        <a:defRPr kumimoji="1" sz="1800" kern="1200">
          <a:solidFill>
            <a:schemeClr val="tx1"/>
          </a:solidFill>
          <a:latin typeface="+mn-lt"/>
          <a:ea typeface="+mn-ea"/>
          <a:cs typeface="+mn-cs"/>
        </a:defRPr>
      </a:lvl7pPr>
      <a:lvl8pPr marL="3200211" algn="l" defTabSz="914346" rtl="0" eaLnBrk="1" latinLnBrk="0" hangingPunct="1">
        <a:defRPr kumimoji="1" sz="1800" kern="1200">
          <a:solidFill>
            <a:schemeClr val="tx1"/>
          </a:solidFill>
          <a:latin typeface="+mn-lt"/>
          <a:ea typeface="+mn-ea"/>
          <a:cs typeface="+mn-cs"/>
        </a:defRPr>
      </a:lvl8pPr>
      <a:lvl9pPr marL="3657384" algn="l" defTabSz="914346" rtl="0" eaLnBrk="1" latinLnBrk="0" hangingPunct="1">
        <a:defRPr kumimoji="1"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35" tIns="45717" rIns="91435" bIns="4571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4"/>
            <a:ext cx="9258300" cy="4525963"/>
          </a:xfrm>
          <a:prstGeom prst="rect">
            <a:avLst/>
          </a:prstGeom>
        </p:spPr>
        <p:txBody>
          <a:bodyPr vert="horz" lIns="91435" tIns="45717" rIns="91435" bIns="4571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356"/>
            <a:ext cx="2400300" cy="365125"/>
          </a:xfrm>
          <a:prstGeom prst="rect">
            <a:avLst/>
          </a:prstGeom>
        </p:spPr>
        <p:txBody>
          <a:bodyPr vert="horz" lIns="91435" tIns="45717" rIns="91435" bIns="45717" rtlCol="0" anchor="ctr"/>
          <a:lstStyle>
            <a:lvl1pPr algn="l">
              <a:defRPr sz="1200">
                <a:solidFill>
                  <a:schemeClr val="tx1">
                    <a:tint val="75000"/>
                  </a:schemeClr>
                </a:solidFill>
              </a:defRPr>
            </a:lvl1pPr>
          </a:lstStyle>
          <a:p>
            <a:pPr defTabSz="914346"/>
            <a:fld id="{2A41E035-87E7-481E-BC57-7B0F8D9B2F99}" type="datetimeFigureOut">
              <a:rPr lang="ja-JP" altLang="en-US" smtClean="0">
                <a:solidFill>
                  <a:prstClr val="black">
                    <a:tint val="75000"/>
                  </a:prstClr>
                </a:solidFill>
              </a:rPr>
              <a:pPr defTabSz="914346"/>
              <a:t>2014/1/22</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514725" y="6356356"/>
            <a:ext cx="3257550" cy="365125"/>
          </a:xfrm>
          <a:prstGeom prst="rect">
            <a:avLst/>
          </a:prstGeom>
        </p:spPr>
        <p:txBody>
          <a:bodyPr vert="horz" lIns="91435" tIns="45717" rIns="91435" bIns="45717" rtlCol="0" anchor="ctr"/>
          <a:lstStyle>
            <a:lvl1pPr algn="ctr">
              <a:defRPr sz="1200">
                <a:solidFill>
                  <a:schemeClr val="tx1">
                    <a:tint val="75000"/>
                  </a:schemeClr>
                </a:solidFill>
              </a:defRPr>
            </a:lvl1pPr>
          </a:lstStyle>
          <a:p>
            <a:pPr defTabSz="914346"/>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372350" y="6356356"/>
            <a:ext cx="2400300" cy="365125"/>
          </a:xfrm>
          <a:prstGeom prst="rect">
            <a:avLst/>
          </a:prstGeom>
        </p:spPr>
        <p:txBody>
          <a:bodyPr vert="horz" lIns="91435" tIns="45717" rIns="91435" bIns="45717" rtlCol="0" anchor="ctr"/>
          <a:lstStyle>
            <a:lvl1pPr algn="r">
              <a:defRPr sz="1200">
                <a:solidFill>
                  <a:schemeClr val="tx1">
                    <a:tint val="75000"/>
                  </a:schemeClr>
                </a:solidFill>
              </a:defRPr>
            </a:lvl1pPr>
          </a:lstStyle>
          <a:p>
            <a:pPr defTabSz="914346"/>
            <a:fld id="{D643A098-4633-42C3-A4E9-486113502B95}" type="slidenum">
              <a:rPr lang="ja-JP" altLang="en-US" smtClean="0">
                <a:solidFill>
                  <a:prstClr val="black">
                    <a:tint val="75000"/>
                  </a:prstClr>
                </a:solidFill>
              </a:rPr>
              <a:pPr defTabSz="914346"/>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defTabSz="914346" rtl="0" eaLnBrk="1" latinLnBrk="0" hangingPunct="1">
        <a:spcBef>
          <a:spcPct val="0"/>
        </a:spcBef>
        <a:buNone/>
        <a:defRPr kumimoji="1" sz="4400" kern="1200">
          <a:solidFill>
            <a:schemeClr val="tx1"/>
          </a:solidFill>
          <a:latin typeface="+mj-lt"/>
          <a:ea typeface="+mj-ea"/>
          <a:cs typeface="+mj-cs"/>
        </a:defRPr>
      </a:lvl1pPr>
    </p:titleStyle>
    <p:bodyStyle>
      <a:lvl1pPr marL="342880" indent="-342880" algn="l" defTabSz="91434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06" indent="-285733" algn="l" defTabSz="91434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33" indent="-228587" algn="l" defTabSz="91434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05"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279"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451"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625"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797"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971" indent="-228587" algn="l" defTabSz="91434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46" rtl="0" eaLnBrk="1" latinLnBrk="0" hangingPunct="1">
        <a:defRPr kumimoji="1" sz="1800" kern="1200">
          <a:solidFill>
            <a:schemeClr val="tx1"/>
          </a:solidFill>
          <a:latin typeface="+mn-lt"/>
          <a:ea typeface="+mn-ea"/>
          <a:cs typeface="+mn-cs"/>
        </a:defRPr>
      </a:lvl1pPr>
      <a:lvl2pPr marL="457173" algn="l" defTabSz="914346" rtl="0" eaLnBrk="1" latinLnBrk="0" hangingPunct="1">
        <a:defRPr kumimoji="1" sz="1800" kern="1200">
          <a:solidFill>
            <a:schemeClr val="tx1"/>
          </a:solidFill>
          <a:latin typeface="+mn-lt"/>
          <a:ea typeface="+mn-ea"/>
          <a:cs typeface="+mn-cs"/>
        </a:defRPr>
      </a:lvl2pPr>
      <a:lvl3pPr marL="914346" algn="l" defTabSz="914346" rtl="0" eaLnBrk="1" latinLnBrk="0" hangingPunct="1">
        <a:defRPr kumimoji="1" sz="1800" kern="1200">
          <a:solidFill>
            <a:schemeClr val="tx1"/>
          </a:solidFill>
          <a:latin typeface="+mn-lt"/>
          <a:ea typeface="+mn-ea"/>
          <a:cs typeface="+mn-cs"/>
        </a:defRPr>
      </a:lvl3pPr>
      <a:lvl4pPr marL="1371519" algn="l" defTabSz="914346" rtl="0" eaLnBrk="1" latinLnBrk="0" hangingPunct="1">
        <a:defRPr kumimoji="1" sz="1800" kern="1200">
          <a:solidFill>
            <a:schemeClr val="tx1"/>
          </a:solidFill>
          <a:latin typeface="+mn-lt"/>
          <a:ea typeface="+mn-ea"/>
          <a:cs typeface="+mn-cs"/>
        </a:defRPr>
      </a:lvl4pPr>
      <a:lvl5pPr marL="1828692" algn="l" defTabSz="914346" rtl="0" eaLnBrk="1" latinLnBrk="0" hangingPunct="1">
        <a:defRPr kumimoji="1" sz="1800" kern="1200">
          <a:solidFill>
            <a:schemeClr val="tx1"/>
          </a:solidFill>
          <a:latin typeface="+mn-lt"/>
          <a:ea typeface="+mn-ea"/>
          <a:cs typeface="+mn-cs"/>
        </a:defRPr>
      </a:lvl5pPr>
      <a:lvl6pPr marL="2285865" algn="l" defTabSz="914346" rtl="0" eaLnBrk="1" latinLnBrk="0" hangingPunct="1">
        <a:defRPr kumimoji="1" sz="1800" kern="1200">
          <a:solidFill>
            <a:schemeClr val="tx1"/>
          </a:solidFill>
          <a:latin typeface="+mn-lt"/>
          <a:ea typeface="+mn-ea"/>
          <a:cs typeface="+mn-cs"/>
        </a:defRPr>
      </a:lvl6pPr>
      <a:lvl7pPr marL="2743038" algn="l" defTabSz="914346" rtl="0" eaLnBrk="1" latinLnBrk="0" hangingPunct="1">
        <a:defRPr kumimoji="1" sz="1800" kern="1200">
          <a:solidFill>
            <a:schemeClr val="tx1"/>
          </a:solidFill>
          <a:latin typeface="+mn-lt"/>
          <a:ea typeface="+mn-ea"/>
          <a:cs typeface="+mn-cs"/>
        </a:defRPr>
      </a:lvl7pPr>
      <a:lvl8pPr marL="3200211" algn="l" defTabSz="914346" rtl="0" eaLnBrk="1" latinLnBrk="0" hangingPunct="1">
        <a:defRPr kumimoji="1" sz="1800" kern="1200">
          <a:solidFill>
            <a:schemeClr val="tx1"/>
          </a:solidFill>
          <a:latin typeface="+mn-lt"/>
          <a:ea typeface="+mn-ea"/>
          <a:cs typeface="+mn-cs"/>
        </a:defRPr>
      </a:lvl8pPr>
      <a:lvl9pPr marL="3657384" algn="l" defTabSz="914346" rtl="0" eaLnBrk="1" latinLnBrk="0" hangingPunct="1">
        <a:defRPr kumimoji="1"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rgbClr val="FFFFC1"/>
        </a:solidFill>
        <a:effectLst/>
      </p:bgPr>
    </p:bg>
    <p:spTree>
      <p:nvGrpSpPr>
        <p:cNvPr id="1" name=""/>
        <p:cNvGrpSpPr/>
        <p:nvPr/>
      </p:nvGrpSpPr>
      <p:grpSpPr>
        <a:xfrm>
          <a:off x="0" y="0"/>
          <a:ext cx="0" cy="0"/>
          <a:chOff x="0" y="0"/>
          <a:chExt cx="0" cy="0"/>
        </a:xfrm>
      </p:grpSpPr>
      <p:sp>
        <p:nvSpPr>
          <p:cNvPr id="51202"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51203" name="テキスト プレースホルダ 2"/>
          <p:cNvSpPr>
            <a:spLocks noGrp="1"/>
          </p:cNvSpPr>
          <p:nvPr>
            <p:ph type="body" idx="1"/>
          </p:nvPr>
        </p:nvSpPr>
        <p:spPr bwMode="auto">
          <a:xfrm>
            <a:off x="514350" y="1600202"/>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352"/>
            <a:ext cx="24003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fld id="{3637689D-FC2B-496A-91BA-7E4F4ECD8543}" type="datetimeFigureOut">
              <a:rPr lang="ja-JP" altLang="en-US"/>
              <a:pPr>
                <a:defRPr/>
              </a:pPr>
              <a:t>2014/1/22</a:t>
            </a:fld>
            <a:endParaRPr lang="ja-JP" altLang="en-US"/>
          </a:p>
        </p:txBody>
      </p:sp>
      <p:sp>
        <p:nvSpPr>
          <p:cNvPr id="5" name="フッター プレースホルダ 4"/>
          <p:cNvSpPr>
            <a:spLocks noGrp="1"/>
          </p:cNvSpPr>
          <p:nvPr>
            <p:ph type="ftr" sz="quarter" idx="3"/>
          </p:nvPr>
        </p:nvSpPr>
        <p:spPr>
          <a:xfrm>
            <a:off x="3514725" y="6356352"/>
            <a:ext cx="325755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endParaRPr lang="ja-JP" altLang="en-US"/>
          </a:p>
        </p:txBody>
      </p:sp>
      <p:sp>
        <p:nvSpPr>
          <p:cNvPr id="6" name="スライド番号プレースホルダ 5"/>
          <p:cNvSpPr>
            <a:spLocks noGrp="1"/>
          </p:cNvSpPr>
          <p:nvPr>
            <p:ph type="sldNum" sz="quarter" idx="4"/>
          </p:nvPr>
        </p:nvSpPr>
        <p:spPr>
          <a:xfrm>
            <a:off x="7372350" y="6356352"/>
            <a:ext cx="24003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fld id="{B6009FDB-9791-4EE5-80F1-40DA55DD7DB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kumimoji="1" sz="4400" kern="1200">
          <a:solidFill>
            <a:srgbClr val="000066"/>
          </a:solidFill>
          <a:latin typeface="+mj-lt"/>
          <a:ea typeface="+mj-ea"/>
          <a:cs typeface="+mj-cs"/>
        </a:defRPr>
      </a:lvl1pPr>
      <a:lvl2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6pPr>
      <a:lvl7pPr marL="9144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7pPr>
      <a:lvl8pPr marL="13716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8pPr>
      <a:lvl9pPr marL="18288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C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4"/>
            <a:ext cx="92583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413"/>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1E035-87E7-481E-BC57-7B0F8D9B2F99}" type="datetimeFigureOut">
              <a:rPr lang="ja-JP" altLang="en-US" smtClean="0">
                <a:solidFill>
                  <a:prstClr val="black">
                    <a:tint val="75000"/>
                  </a:prstClr>
                </a:solidFill>
              </a:rPr>
              <a:pPr/>
              <a:t>2014/1/22</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514725" y="6356413"/>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372350" y="6356413"/>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A098-4633-42C3-A4E9-486113502B95}" type="slidenum">
              <a:rPr lang="ja-JP" altLang="en-US" smtClean="0">
                <a:solidFill>
                  <a:prstClr val="black">
                    <a:tint val="75000"/>
                  </a:prstClr>
                </a:solidFill>
              </a:rPr>
              <a:pPr/>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ctr" defTabSz="914400" rtl="0" eaLnBrk="1" latinLnBrk="0" hangingPunct="1">
        <a:spcBef>
          <a:spcPct val="0"/>
        </a:spcBef>
        <a:buNone/>
        <a:defRPr kumimoji="1" sz="4400" kern="1200">
          <a:solidFill>
            <a:srgbClr val="0000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rgbClr val="FFFFAB"/>
        </a:solidFill>
        <a:effectLst/>
      </p:bgPr>
    </p:bg>
    <p:spTree>
      <p:nvGrpSpPr>
        <p:cNvPr id="1" name=""/>
        <p:cNvGrpSpPr/>
        <p:nvPr/>
      </p:nvGrpSpPr>
      <p:grpSpPr>
        <a:xfrm>
          <a:off x="0" y="0"/>
          <a:ext cx="0" cy="0"/>
          <a:chOff x="0" y="0"/>
          <a:chExt cx="0" cy="0"/>
        </a:xfrm>
      </p:grpSpPr>
      <p:sp>
        <p:nvSpPr>
          <p:cNvPr id="4098"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7957" tIns="48978" rIns="97957" bIns="48978" numCol="1" anchor="ctr" anchorCtr="0" compatLnSpc="1">
            <a:prstTxWarp prst="textNoShape">
              <a:avLst/>
            </a:prstTxWarp>
          </a:bodyPr>
          <a:lstStyle/>
          <a:p>
            <a:pPr lvl="0"/>
            <a:r>
              <a:rPr lang="ja-JP" altLang="en-US" smtClean="0"/>
              <a:t>マスタ タイトルの書式設定</a:t>
            </a:r>
          </a:p>
        </p:txBody>
      </p:sp>
      <p:sp>
        <p:nvSpPr>
          <p:cNvPr id="4099" name="テキスト プレースホルダ 2"/>
          <p:cNvSpPr>
            <a:spLocks noGrp="1"/>
          </p:cNvSpPr>
          <p:nvPr>
            <p:ph type="body" idx="1"/>
          </p:nvPr>
        </p:nvSpPr>
        <p:spPr bwMode="auto">
          <a:xfrm>
            <a:off x="514350" y="1600200"/>
            <a:ext cx="9258300" cy="4527550"/>
          </a:xfrm>
          <a:prstGeom prst="rect">
            <a:avLst/>
          </a:prstGeom>
          <a:noFill/>
          <a:ln w="9525">
            <a:noFill/>
            <a:miter lim="800000"/>
            <a:headEnd/>
            <a:tailEnd/>
          </a:ln>
        </p:spPr>
        <p:txBody>
          <a:bodyPr vert="horz" wrap="square" lIns="97957" tIns="48978" rIns="97957" bIns="4897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351"/>
            <a:ext cx="2401888" cy="366713"/>
          </a:xfrm>
          <a:prstGeom prst="rect">
            <a:avLst/>
          </a:prstGeom>
        </p:spPr>
        <p:txBody>
          <a:bodyPr vert="horz" wrap="square" lIns="97957" tIns="48978" rIns="97957" bIns="48978" numCol="1" anchor="ctr" anchorCtr="0" compatLnSpc="1">
            <a:prstTxWarp prst="textNoShape">
              <a:avLst/>
            </a:prstTxWarp>
          </a:bodyPr>
          <a:lstStyle>
            <a:lvl1pPr>
              <a:defRPr sz="1200">
                <a:solidFill>
                  <a:srgbClr val="898989"/>
                </a:solidFill>
                <a:latin typeface="Arial Black" pitchFamily="34" charset="0"/>
                <a:ea typeface="HGP創英角ｺﾞｼｯｸUB" pitchFamily="50" charset="-128"/>
              </a:defRPr>
            </a:lvl1pPr>
          </a:lstStyle>
          <a:p>
            <a:pPr defTabSz="914346" fontAlgn="base">
              <a:spcBef>
                <a:spcPct val="0"/>
              </a:spcBef>
              <a:spcAft>
                <a:spcPct val="0"/>
              </a:spcAft>
              <a:defRPr/>
            </a:pPr>
            <a:fld id="{6FC70150-A6C2-4603-95A9-C8E97BDA985C}" type="datetimeFigureOut">
              <a:rPr lang="ja-JP" altLang="en-US"/>
              <a:pPr defTabSz="914346" fontAlgn="base">
                <a:spcBef>
                  <a:spcPct val="0"/>
                </a:spcBef>
                <a:spcAft>
                  <a:spcPct val="0"/>
                </a:spcAft>
                <a:defRPr/>
              </a:pPr>
              <a:t>2014/1/22</a:t>
            </a:fld>
            <a:endParaRPr lang="ja-JP" altLang="en-US"/>
          </a:p>
        </p:txBody>
      </p:sp>
      <p:sp>
        <p:nvSpPr>
          <p:cNvPr id="5" name="フッター プレースホルダ 4"/>
          <p:cNvSpPr>
            <a:spLocks noGrp="1"/>
          </p:cNvSpPr>
          <p:nvPr>
            <p:ph type="ftr" sz="quarter" idx="3"/>
          </p:nvPr>
        </p:nvSpPr>
        <p:spPr>
          <a:xfrm>
            <a:off x="3514725" y="6356351"/>
            <a:ext cx="3257550" cy="366713"/>
          </a:xfrm>
          <a:prstGeom prst="rect">
            <a:avLst/>
          </a:prstGeom>
        </p:spPr>
        <p:txBody>
          <a:bodyPr vert="horz" wrap="square" lIns="97957" tIns="48978" rIns="97957" bIns="48978" numCol="1" anchor="ctr" anchorCtr="0" compatLnSpc="1">
            <a:prstTxWarp prst="textNoShape">
              <a:avLst/>
            </a:prstTxWarp>
          </a:bodyPr>
          <a:lstStyle>
            <a:lvl1pPr algn="ctr">
              <a:defRPr sz="1200">
                <a:solidFill>
                  <a:srgbClr val="898989"/>
                </a:solidFill>
                <a:latin typeface="Arial Black" pitchFamily="34" charset="0"/>
                <a:ea typeface="HGP創英角ｺﾞｼｯｸUB" pitchFamily="50" charset="-128"/>
              </a:defRPr>
            </a:lvl1pPr>
          </a:lstStyle>
          <a:p>
            <a:pPr defTabSz="914346" fontAlgn="base">
              <a:spcBef>
                <a:spcPct val="0"/>
              </a:spcBef>
              <a:spcAft>
                <a:spcPct val="0"/>
              </a:spcAft>
              <a:defRPr/>
            </a:pPr>
            <a:endParaRPr lang="ja-JP" altLang="en-US"/>
          </a:p>
        </p:txBody>
      </p:sp>
      <p:sp>
        <p:nvSpPr>
          <p:cNvPr id="6" name="スライド番号プレースホルダ 5"/>
          <p:cNvSpPr>
            <a:spLocks noGrp="1"/>
          </p:cNvSpPr>
          <p:nvPr>
            <p:ph type="sldNum" sz="quarter" idx="4"/>
          </p:nvPr>
        </p:nvSpPr>
        <p:spPr>
          <a:xfrm>
            <a:off x="7370764" y="6356351"/>
            <a:ext cx="2401887" cy="366713"/>
          </a:xfrm>
          <a:prstGeom prst="rect">
            <a:avLst/>
          </a:prstGeom>
        </p:spPr>
        <p:txBody>
          <a:bodyPr vert="horz" wrap="square" lIns="97957" tIns="48978" rIns="97957" bIns="48978" numCol="1" anchor="ctr" anchorCtr="0" compatLnSpc="1">
            <a:prstTxWarp prst="textNoShape">
              <a:avLst/>
            </a:prstTxWarp>
          </a:bodyPr>
          <a:lstStyle>
            <a:lvl1pPr algn="r">
              <a:defRPr sz="1200">
                <a:solidFill>
                  <a:srgbClr val="898989"/>
                </a:solidFill>
                <a:latin typeface="Arial Black" pitchFamily="34" charset="0"/>
                <a:ea typeface="HGP創英角ｺﾞｼｯｸUB" pitchFamily="50" charset="-128"/>
              </a:defRPr>
            </a:lvl1pPr>
          </a:lstStyle>
          <a:p>
            <a:pPr defTabSz="914346" fontAlgn="base">
              <a:spcBef>
                <a:spcPct val="0"/>
              </a:spcBef>
              <a:spcAft>
                <a:spcPct val="0"/>
              </a:spcAft>
              <a:defRPr/>
            </a:pPr>
            <a:fld id="{2F3AEB66-53CF-4E72-876E-B078D293E846}" type="slidenum">
              <a:rPr lang="ja-JP" altLang="en-US"/>
              <a:pPr defTabSz="914346" fontAlgn="base">
                <a:spcBef>
                  <a:spcPct val="0"/>
                </a:spcBef>
                <a:spcAft>
                  <a:spcPct val="0"/>
                </a:spcAft>
                <a:defRPr/>
              </a:pPr>
              <a:t>‹#›</a:t>
            </a:fld>
            <a:endParaRPr lang="ja-JP" altLang="en-US"/>
          </a:p>
        </p:txBody>
      </p:sp>
    </p:spTree>
  </p:cSld>
  <p:clrMap bg1="lt1" tx1="dk1" bg2="lt2" tx2="dk2" accent1="accent1" accent2="accent2" accent3="accent3" accent4="accent4" accent5="accent5" accent6="accent6" hlink="hlink" folHlink="folHlink"/>
  <p:sldLayoutIdLst>
    <p:sldLayoutId id="2147483738" r:id="rId1"/>
  </p:sldLayoutIdLst>
  <p:txStyles>
    <p:titleStyle>
      <a:lvl1pPr algn="ctr" defTabSz="977842" rtl="0" eaLnBrk="0" fontAlgn="base" hangingPunct="0">
        <a:spcBef>
          <a:spcPct val="0"/>
        </a:spcBef>
        <a:spcAft>
          <a:spcPct val="0"/>
        </a:spcAft>
        <a:defRPr kumimoji="1" sz="4600" kern="1200">
          <a:solidFill>
            <a:srgbClr val="808000"/>
          </a:solidFill>
          <a:latin typeface="+mj-lt"/>
          <a:ea typeface="+mj-ea"/>
          <a:cs typeface="+mj-cs"/>
        </a:defRPr>
      </a:lvl1pPr>
      <a:lvl2pPr algn="ctr" defTabSz="977842" rtl="0" eaLnBrk="0" fontAlgn="base" hangingPunct="0">
        <a:spcBef>
          <a:spcPct val="0"/>
        </a:spcBef>
        <a:spcAft>
          <a:spcPct val="0"/>
        </a:spcAft>
        <a:defRPr kumimoji="1" sz="4600">
          <a:solidFill>
            <a:srgbClr val="808000"/>
          </a:solidFill>
          <a:latin typeface="Arial" charset="0"/>
          <a:ea typeface="HGP創英角ｺﾞｼｯｸUB" pitchFamily="50" charset="-128"/>
        </a:defRPr>
      </a:lvl2pPr>
      <a:lvl3pPr algn="ctr" defTabSz="977842" rtl="0" eaLnBrk="0" fontAlgn="base" hangingPunct="0">
        <a:spcBef>
          <a:spcPct val="0"/>
        </a:spcBef>
        <a:spcAft>
          <a:spcPct val="0"/>
        </a:spcAft>
        <a:defRPr kumimoji="1" sz="4600">
          <a:solidFill>
            <a:srgbClr val="808000"/>
          </a:solidFill>
          <a:latin typeface="Arial" charset="0"/>
          <a:ea typeface="HGP創英角ｺﾞｼｯｸUB" pitchFamily="50" charset="-128"/>
        </a:defRPr>
      </a:lvl3pPr>
      <a:lvl4pPr algn="ctr" defTabSz="977842" rtl="0" eaLnBrk="0" fontAlgn="base" hangingPunct="0">
        <a:spcBef>
          <a:spcPct val="0"/>
        </a:spcBef>
        <a:spcAft>
          <a:spcPct val="0"/>
        </a:spcAft>
        <a:defRPr kumimoji="1" sz="4600">
          <a:solidFill>
            <a:srgbClr val="808000"/>
          </a:solidFill>
          <a:latin typeface="Arial" charset="0"/>
          <a:ea typeface="HGP創英角ｺﾞｼｯｸUB" pitchFamily="50" charset="-128"/>
        </a:defRPr>
      </a:lvl4pPr>
      <a:lvl5pPr algn="ctr" defTabSz="977842" rtl="0" eaLnBrk="0" fontAlgn="base" hangingPunct="0">
        <a:spcBef>
          <a:spcPct val="0"/>
        </a:spcBef>
        <a:spcAft>
          <a:spcPct val="0"/>
        </a:spcAft>
        <a:defRPr kumimoji="1" sz="4600">
          <a:solidFill>
            <a:srgbClr val="808000"/>
          </a:solidFill>
          <a:latin typeface="Arial" charset="0"/>
          <a:ea typeface="HGP創英角ｺﾞｼｯｸUB" pitchFamily="50" charset="-128"/>
        </a:defRPr>
      </a:lvl5pPr>
      <a:lvl6pPr marL="624727" algn="ctr" defTabSz="978305"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6pPr>
      <a:lvl7pPr marL="1249454" algn="ctr" defTabSz="978305"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7pPr>
      <a:lvl8pPr marL="1874181" algn="ctr" defTabSz="978305"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8pPr>
      <a:lvl9pPr marL="2498907" algn="ctr" defTabSz="978305"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9pPr>
    </p:titleStyle>
    <p:bodyStyle>
      <a:lvl1pPr marL="365103" indent="-365103" algn="l" defTabSz="977842"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1pPr>
      <a:lvl2pPr marL="793703" indent="-304782" algn="l" defTabSz="977842"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22303" indent="-242873" algn="l" defTabSz="977842"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12812" indent="-242873" algn="l" defTabSz="977842"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03320" indent="-242873" algn="l" defTabSz="977842"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693822" indent="-244892" algn="l" defTabSz="979573"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183608" indent="-244892" algn="l" defTabSz="979573"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673394" indent="-244892" algn="l" defTabSz="979573"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163180" indent="-244892" algn="l" defTabSz="979573"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79573" rtl="0" eaLnBrk="1" latinLnBrk="0" hangingPunct="1">
        <a:defRPr kumimoji="1" sz="1900" kern="1200">
          <a:solidFill>
            <a:schemeClr val="tx1"/>
          </a:solidFill>
          <a:latin typeface="+mn-lt"/>
          <a:ea typeface="+mn-ea"/>
          <a:cs typeface="+mn-cs"/>
        </a:defRPr>
      </a:lvl1pPr>
      <a:lvl2pPr marL="489786" algn="l" defTabSz="979573" rtl="0" eaLnBrk="1" latinLnBrk="0" hangingPunct="1">
        <a:defRPr kumimoji="1" sz="1900" kern="1200">
          <a:solidFill>
            <a:schemeClr val="tx1"/>
          </a:solidFill>
          <a:latin typeface="+mn-lt"/>
          <a:ea typeface="+mn-ea"/>
          <a:cs typeface="+mn-cs"/>
        </a:defRPr>
      </a:lvl2pPr>
      <a:lvl3pPr marL="979573" algn="l" defTabSz="979573" rtl="0" eaLnBrk="1" latinLnBrk="0" hangingPunct="1">
        <a:defRPr kumimoji="1" sz="1900" kern="1200">
          <a:solidFill>
            <a:schemeClr val="tx1"/>
          </a:solidFill>
          <a:latin typeface="+mn-lt"/>
          <a:ea typeface="+mn-ea"/>
          <a:cs typeface="+mn-cs"/>
        </a:defRPr>
      </a:lvl3pPr>
      <a:lvl4pPr marL="1469358" algn="l" defTabSz="979573" rtl="0" eaLnBrk="1" latinLnBrk="0" hangingPunct="1">
        <a:defRPr kumimoji="1" sz="1900" kern="1200">
          <a:solidFill>
            <a:schemeClr val="tx1"/>
          </a:solidFill>
          <a:latin typeface="+mn-lt"/>
          <a:ea typeface="+mn-ea"/>
          <a:cs typeface="+mn-cs"/>
        </a:defRPr>
      </a:lvl4pPr>
      <a:lvl5pPr marL="1959144" algn="l" defTabSz="979573" rtl="0" eaLnBrk="1" latinLnBrk="0" hangingPunct="1">
        <a:defRPr kumimoji="1" sz="1900" kern="1200">
          <a:solidFill>
            <a:schemeClr val="tx1"/>
          </a:solidFill>
          <a:latin typeface="+mn-lt"/>
          <a:ea typeface="+mn-ea"/>
          <a:cs typeface="+mn-cs"/>
        </a:defRPr>
      </a:lvl5pPr>
      <a:lvl6pPr marL="2448929" algn="l" defTabSz="979573" rtl="0" eaLnBrk="1" latinLnBrk="0" hangingPunct="1">
        <a:defRPr kumimoji="1" sz="1900" kern="1200">
          <a:solidFill>
            <a:schemeClr val="tx1"/>
          </a:solidFill>
          <a:latin typeface="+mn-lt"/>
          <a:ea typeface="+mn-ea"/>
          <a:cs typeface="+mn-cs"/>
        </a:defRPr>
      </a:lvl6pPr>
      <a:lvl7pPr marL="2938715" algn="l" defTabSz="979573" rtl="0" eaLnBrk="1" latinLnBrk="0" hangingPunct="1">
        <a:defRPr kumimoji="1" sz="1900" kern="1200">
          <a:solidFill>
            <a:schemeClr val="tx1"/>
          </a:solidFill>
          <a:latin typeface="+mn-lt"/>
          <a:ea typeface="+mn-ea"/>
          <a:cs typeface="+mn-cs"/>
        </a:defRPr>
      </a:lvl7pPr>
      <a:lvl8pPr marL="3428502" algn="l" defTabSz="979573" rtl="0" eaLnBrk="1" latinLnBrk="0" hangingPunct="1">
        <a:defRPr kumimoji="1" sz="1900" kern="1200">
          <a:solidFill>
            <a:schemeClr val="tx1"/>
          </a:solidFill>
          <a:latin typeface="+mn-lt"/>
          <a:ea typeface="+mn-ea"/>
          <a:cs typeface="+mn-cs"/>
        </a:defRPr>
      </a:lvl8pPr>
      <a:lvl9pPr marL="3918287" algn="l" defTabSz="979573" rtl="0" eaLnBrk="1" latinLnBrk="0" hangingPunct="1">
        <a:defRPr kumimoji="1" sz="19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rgbClr val="FFFFAB"/>
        </a:solidFill>
        <a:effectLst/>
      </p:bgPr>
    </p:bg>
    <p:spTree>
      <p:nvGrpSpPr>
        <p:cNvPr id="1" name=""/>
        <p:cNvGrpSpPr/>
        <p:nvPr/>
      </p:nvGrpSpPr>
      <p:grpSpPr>
        <a:xfrm>
          <a:off x="0" y="0"/>
          <a:ext cx="0" cy="0"/>
          <a:chOff x="0" y="0"/>
          <a:chExt cx="0" cy="0"/>
        </a:xfrm>
      </p:grpSpPr>
      <p:sp>
        <p:nvSpPr>
          <p:cNvPr id="43010"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7963" tIns="48981" rIns="97963" bIns="48981" numCol="1" anchor="ctr" anchorCtr="0" compatLnSpc="1">
            <a:prstTxWarp prst="textNoShape">
              <a:avLst/>
            </a:prstTxWarp>
          </a:bodyPr>
          <a:lstStyle/>
          <a:p>
            <a:pPr lvl="0"/>
            <a:r>
              <a:rPr lang="ja-JP" altLang="en-US" smtClean="0"/>
              <a:t>マスタ タイトルの書式設定</a:t>
            </a:r>
          </a:p>
        </p:txBody>
      </p:sp>
      <p:sp>
        <p:nvSpPr>
          <p:cNvPr id="43011" name="テキスト プレースホルダ 2"/>
          <p:cNvSpPr>
            <a:spLocks noGrp="1"/>
          </p:cNvSpPr>
          <p:nvPr>
            <p:ph type="body" idx="1"/>
          </p:nvPr>
        </p:nvSpPr>
        <p:spPr bwMode="auto">
          <a:xfrm>
            <a:off x="514350" y="1600200"/>
            <a:ext cx="9258300" cy="4527550"/>
          </a:xfrm>
          <a:prstGeom prst="rect">
            <a:avLst/>
          </a:prstGeom>
          <a:noFill/>
          <a:ln w="9525">
            <a:noFill/>
            <a:miter lim="800000"/>
            <a:headEnd/>
            <a:tailEnd/>
          </a:ln>
        </p:spPr>
        <p:txBody>
          <a:bodyPr vert="horz" wrap="square" lIns="97963" tIns="48981" rIns="97963" bIns="4898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350"/>
            <a:ext cx="2401888" cy="366713"/>
          </a:xfrm>
          <a:prstGeom prst="rect">
            <a:avLst/>
          </a:prstGeom>
        </p:spPr>
        <p:txBody>
          <a:bodyPr vert="horz" wrap="square" lIns="97963" tIns="48981" rIns="97963" bIns="48981" numCol="1" anchor="ctr" anchorCtr="0" compatLnSpc="1">
            <a:prstTxWarp prst="textNoShape">
              <a:avLst/>
            </a:prstTxWarp>
          </a:bodyPr>
          <a:lstStyle>
            <a:lvl1pP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fld id="{EAEEFEDF-6ED5-42D4-94A3-A4BD9C45009B}" type="datetimeFigureOut">
              <a:rPr lang="ja-JP" altLang="en-US"/>
              <a:pPr fontAlgn="base">
                <a:spcBef>
                  <a:spcPct val="0"/>
                </a:spcBef>
                <a:spcAft>
                  <a:spcPct val="0"/>
                </a:spcAft>
                <a:defRPr/>
              </a:pPr>
              <a:t>2014/1/22</a:t>
            </a:fld>
            <a:endParaRPr lang="ja-JP" altLang="en-US"/>
          </a:p>
        </p:txBody>
      </p:sp>
      <p:sp>
        <p:nvSpPr>
          <p:cNvPr id="5" name="フッター プレースホルダ 4"/>
          <p:cNvSpPr>
            <a:spLocks noGrp="1"/>
          </p:cNvSpPr>
          <p:nvPr>
            <p:ph type="ftr" sz="quarter" idx="3"/>
          </p:nvPr>
        </p:nvSpPr>
        <p:spPr>
          <a:xfrm>
            <a:off x="3514725" y="6356350"/>
            <a:ext cx="3257550" cy="366713"/>
          </a:xfrm>
          <a:prstGeom prst="rect">
            <a:avLst/>
          </a:prstGeom>
        </p:spPr>
        <p:txBody>
          <a:bodyPr vert="horz" wrap="square" lIns="97963" tIns="48981" rIns="97963" bIns="48981" numCol="1" anchor="ctr" anchorCtr="0" compatLnSpc="1">
            <a:prstTxWarp prst="textNoShape">
              <a:avLst/>
            </a:prstTxWarp>
          </a:bodyPr>
          <a:lstStyle>
            <a:lvl1pPr algn="ct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endParaRPr lang="ja-JP" altLang="en-US"/>
          </a:p>
        </p:txBody>
      </p:sp>
      <p:sp>
        <p:nvSpPr>
          <p:cNvPr id="6" name="スライド番号プレースホルダ 5"/>
          <p:cNvSpPr>
            <a:spLocks noGrp="1"/>
          </p:cNvSpPr>
          <p:nvPr>
            <p:ph type="sldNum" sz="quarter" idx="4"/>
          </p:nvPr>
        </p:nvSpPr>
        <p:spPr>
          <a:xfrm>
            <a:off x="7370763" y="6356350"/>
            <a:ext cx="2401887" cy="366713"/>
          </a:xfrm>
          <a:prstGeom prst="rect">
            <a:avLst/>
          </a:prstGeom>
        </p:spPr>
        <p:txBody>
          <a:bodyPr vert="horz" wrap="square" lIns="97963" tIns="48981" rIns="97963" bIns="48981" numCol="1" anchor="ctr" anchorCtr="0" compatLnSpc="1">
            <a:prstTxWarp prst="textNoShape">
              <a:avLst/>
            </a:prstTxWarp>
          </a:bodyPr>
          <a:lstStyle>
            <a:lvl1pPr algn="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fld id="{1380852A-3AC0-491A-8B22-E6D7A84F444E}" type="slidenum">
              <a:rPr lang="ja-JP" altLang="en-US"/>
              <a:pPr fontAlgn="base">
                <a:spcBef>
                  <a:spcPct val="0"/>
                </a:spcBef>
                <a:spcAft>
                  <a:spcPct val="0"/>
                </a:spcAft>
                <a:defRPr/>
              </a:pPr>
              <a:t>‹#›</a:t>
            </a:fld>
            <a:endParaRPr lang="ja-JP" altLang="en-US"/>
          </a:p>
        </p:txBody>
      </p:sp>
    </p:spTree>
  </p:cSld>
  <p:clrMap bg1="lt1" tx1="dk1" bg2="lt2" tx2="dk2" accent1="accent1" accent2="accent2" accent3="accent3" accent4="accent4" accent5="accent5" accent6="accent6" hlink="hlink" folHlink="folHlink"/>
  <p:txStyles>
    <p:titleStyle>
      <a:lvl1pPr algn="ctr" defTabSz="977900" rtl="0" eaLnBrk="0" fontAlgn="base" hangingPunct="0">
        <a:spcBef>
          <a:spcPct val="0"/>
        </a:spcBef>
        <a:spcAft>
          <a:spcPct val="0"/>
        </a:spcAft>
        <a:defRPr kumimoji="1" sz="4600" kern="1200">
          <a:solidFill>
            <a:srgbClr val="808000"/>
          </a:solidFill>
          <a:latin typeface="+mj-lt"/>
          <a:ea typeface="+mj-ea"/>
          <a:cs typeface="+mj-cs"/>
        </a:defRPr>
      </a:lvl1pPr>
      <a:lvl2pPr algn="ctr" defTabSz="977900" rtl="0" eaLnBrk="0" fontAlgn="base" hangingPunct="0">
        <a:spcBef>
          <a:spcPct val="0"/>
        </a:spcBef>
        <a:spcAft>
          <a:spcPct val="0"/>
        </a:spcAft>
        <a:defRPr kumimoji="1" sz="4600">
          <a:solidFill>
            <a:srgbClr val="808000"/>
          </a:solidFill>
          <a:latin typeface="Arial" charset="0"/>
          <a:ea typeface="HGP創英角ｺﾞｼｯｸUB" pitchFamily="50" charset="-128"/>
        </a:defRPr>
      </a:lvl2pPr>
      <a:lvl3pPr algn="ctr" defTabSz="977900" rtl="0" eaLnBrk="0" fontAlgn="base" hangingPunct="0">
        <a:spcBef>
          <a:spcPct val="0"/>
        </a:spcBef>
        <a:spcAft>
          <a:spcPct val="0"/>
        </a:spcAft>
        <a:defRPr kumimoji="1" sz="4600">
          <a:solidFill>
            <a:srgbClr val="808000"/>
          </a:solidFill>
          <a:latin typeface="Arial" charset="0"/>
          <a:ea typeface="HGP創英角ｺﾞｼｯｸUB" pitchFamily="50" charset="-128"/>
        </a:defRPr>
      </a:lvl3pPr>
      <a:lvl4pPr algn="ctr" defTabSz="977900" rtl="0" eaLnBrk="0" fontAlgn="base" hangingPunct="0">
        <a:spcBef>
          <a:spcPct val="0"/>
        </a:spcBef>
        <a:spcAft>
          <a:spcPct val="0"/>
        </a:spcAft>
        <a:defRPr kumimoji="1" sz="4600">
          <a:solidFill>
            <a:srgbClr val="808000"/>
          </a:solidFill>
          <a:latin typeface="Arial" charset="0"/>
          <a:ea typeface="HGP創英角ｺﾞｼｯｸUB" pitchFamily="50" charset="-128"/>
        </a:defRPr>
      </a:lvl4pPr>
      <a:lvl5pPr algn="ctr" defTabSz="977900" rtl="0" eaLnBrk="0" fontAlgn="base" hangingPunct="0">
        <a:spcBef>
          <a:spcPct val="0"/>
        </a:spcBef>
        <a:spcAft>
          <a:spcPct val="0"/>
        </a:spcAft>
        <a:defRPr kumimoji="1" sz="4600">
          <a:solidFill>
            <a:srgbClr val="808000"/>
          </a:solidFill>
          <a:latin typeface="Arial" charset="0"/>
          <a:ea typeface="HGP創英角ｺﾞｼｯｸUB" pitchFamily="50" charset="-128"/>
        </a:defRPr>
      </a:lvl5pPr>
      <a:lvl6pPr marL="624764"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6pPr>
      <a:lvl7pPr marL="1249528"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7pPr>
      <a:lvl8pPr marL="1874291"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8pPr>
      <a:lvl9pPr marL="2499055"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9pPr>
    </p:titleStyle>
    <p:bodyStyle>
      <a:lvl1pPr marL="365125" indent="-365125" algn="l" defTabSz="977900"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1pPr>
      <a:lvl2pPr marL="793750" indent="-304800" algn="l" defTabSz="977900"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22375" indent="-242888" algn="l" defTabSz="977900"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12913" indent="-242888" algn="l" defTabSz="977900"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03450" indent="-242888" algn="l" defTabSz="977900"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693981"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183796"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673611"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163426"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79630" rtl="0" eaLnBrk="1" latinLnBrk="0" hangingPunct="1">
        <a:defRPr kumimoji="1" sz="1900" kern="1200">
          <a:solidFill>
            <a:schemeClr val="tx1"/>
          </a:solidFill>
          <a:latin typeface="+mn-lt"/>
          <a:ea typeface="+mn-ea"/>
          <a:cs typeface="+mn-cs"/>
        </a:defRPr>
      </a:lvl1pPr>
      <a:lvl2pPr marL="489815" algn="l" defTabSz="979630" rtl="0" eaLnBrk="1" latinLnBrk="0" hangingPunct="1">
        <a:defRPr kumimoji="1" sz="1900" kern="1200">
          <a:solidFill>
            <a:schemeClr val="tx1"/>
          </a:solidFill>
          <a:latin typeface="+mn-lt"/>
          <a:ea typeface="+mn-ea"/>
          <a:cs typeface="+mn-cs"/>
        </a:defRPr>
      </a:lvl2pPr>
      <a:lvl3pPr marL="979630" algn="l" defTabSz="979630" rtl="0" eaLnBrk="1" latinLnBrk="0" hangingPunct="1">
        <a:defRPr kumimoji="1" sz="1900" kern="1200">
          <a:solidFill>
            <a:schemeClr val="tx1"/>
          </a:solidFill>
          <a:latin typeface="+mn-lt"/>
          <a:ea typeface="+mn-ea"/>
          <a:cs typeface="+mn-cs"/>
        </a:defRPr>
      </a:lvl3pPr>
      <a:lvl4pPr marL="1469444" algn="l" defTabSz="979630" rtl="0" eaLnBrk="1" latinLnBrk="0" hangingPunct="1">
        <a:defRPr kumimoji="1" sz="1900" kern="1200">
          <a:solidFill>
            <a:schemeClr val="tx1"/>
          </a:solidFill>
          <a:latin typeface="+mn-lt"/>
          <a:ea typeface="+mn-ea"/>
          <a:cs typeface="+mn-cs"/>
        </a:defRPr>
      </a:lvl4pPr>
      <a:lvl5pPr marL="1959259" algn="l" defTabSz="979630" rtl="0" eaLnBrk="1" latinLnBrk="0" hangingPunct="1">
        <a:defRPr kumimoji="1" sz="1900" kern="1200">
          <a:solidFill>
            <a:schemeClr val="tx1"/>
          </a:solidFill>
          <a:latin typeface="+mn-lt"/>
          <a:ea typeface="+mn-ea"/>
          <a:cs typeface="+mn-cs"/>
        </a:defRPr>
      </a:lvl5pPr>
      <a:lvl6pPr marL="2449074" algn="l" defTabSz="979630" rtl="0" eaLnBrk="1" latinLnBrk="0" hangingPunct="1">
        <a:defRPr kumimoji="1" sz="1900" kern="1200">
          <a:solidFill>
            <a:schemeClr val="tx1"/>
          </a:solidFill>
          <a:latin typeface="+mn-lt"/>
          <a:ea typeface="+mn-ea"/>
          <a:cs typeface="+mn-cs"/>
        </a:defRPr>
      </a:lvl6pPr>
      <a:lvl7pPr marL="2938889" algn="l" defTabSz="979630" rtl="0" eaLnBrk="1" latinLnBrk="0" hangingPunct="1">
        <a:defRPr kumimoji="1" sz="1900" kern="1200">
          <a:solidFill>
            <a:schemeClr val="tx1"/>
          </a:solidFill>
          <a:latin typeface="+mn-lt"/>
          <a:ea typeface="+mn-ea"/>
          <a:cs typeface="+mn-cs"/>
        </a:defRPr>
      </a:lvl7pPr>
      <a:lvl8pPr marL="3428704" algn="l" defTabSz="979630" rtl="0" eaLnBrk="1" latinLnBrk="0" hangingPunct="1">
        <a:defRPr kumimoji="1" sz="1900" kern="1200">
          <a:solidFill>
            <a:schemeClr val="tx1"/>
          </a:solidFill>
          <a:latin typeface="+mn-lt"/>
          <a:ea typeface="+mn-ea"/>
          <a:cs typeface="+mn-cs"/>
        </a:defRPr>
      </a:lvl8pPr>
      <a:lvl9pPr marL="3918518" algn="l" defTabSz="979630" rtl="0" eaLnBrk="1" latinLnBrk="0" hangingPunct="1">
        <a:defRPr kumimoji="1"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AB"/>
        </a:solidFill>
        <a:effectLst/>
      </p:bgPr>
    </p:bg>
    <p:spTree>
      <p:nvGrpSpPr>
        <p:cNvPr id="1" name=""/>
        <p:cNvGrpSpPr/>
        <p:nvPr/>
      </p:nvGrpSpPr>
      <p:grpSpPr>
        <a:xfrm>
          <a:off x="0" y="0"/>
          <a:ext cx="0" cy="0"/>
          <a:chOff x="0" y="0"/>
          <a:chExt cx="0" cy="0"/>
        </a:xfrm>
      </p:grpSpPr>
      <p:sp>
        <p:nvSpPr>
          <p:cNvPr id="4098"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7963" tIns="48981" rIns="97963" bIns="48981" numCol="1" anchor="ctr" anchorCtr="0" compatLnSpc="1">
            <a:prstTxWarp prst="textNoShape">
              <a:avLst/>
            </a:prstTxWarp>
          </a:bodyPr>
          <a:lstStyle/>
          <a:p>
            <a:pPr lvl="0"/>
            <a:r>
              <a:rPr lang="ja-JP" altLang="en-US" smtClean="0"/>
              <a:t>マスタ タイトルの書式設定</a:t>
            </a:r>
          </a:p>
        </p:txBody>
      </p:sp>
      <p:sp>
        <p:nvSpPr>
          <p:cNvPr id="4099" name="テキスト プレースホルダ 2"/>
          <p:cNvSpPr>
            <a:spLocks noGrp="1"/>
          </p:cNvSpPr>
          <p:nvPr>
            <p:ph type="body" idx="1"/>
          </p:nvPr>
        </p:nvSpPr>
        <p:spPr bwMode="auto">
          <a:xfrm>
            <a:off x="514350" y="1600200"/>
            <a:ext cx="9258300" cy="4527550"/>
          </a:xfrm>
          <a:prstGeom prst="rect">
            <a:avLst/>
          </a:prstGeom>
          <a:noFill/>
          <a:ln w="9525">
            <a:noFill/>
            <a:miter lim="800000"/>
            <a:headEnd/>
            <a:tailEnd/>
          </a:ln>
        </p:spPr>
        <p:txBody>
          <a:bodyPr vert="horz" wrap="square" lIns="97963" tIns="48981" rIns="97963" bIns="4898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2" y="6356412"/>
            <a:ext cx="2401889" cy="366713"/>
          </a:xfrm>
          <a:prstGeom prst="rect">
            <a:avLst/>
          </a:prstGeom>
        </p:spPr>
        <p:txBody>
          <a:bodyPr vert="horz" wrap="square" lIns="97963" tIns="48981" rIns="97963" bIns="48981" numCol="1" anchor="ctr" anchorCtr="0" compatLnSpc="1">
            <a:prstTxWarp prst="textNoShape">
              <a:avLst/>
            </a:prstTxWarp>
          </a:bodyPr>
          <a:lstStyle>
            <a:lvl1pP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fld id="{6FC70150-A6C2-4603-95A9-C8E97BDA985C}" type="datetimeFigureOut">
              <a:rPr lang="ja-JP" altLang="en-US"/>
              <a:pPr fontAlgn="base">
                <a:spcBef>
                  <a:spcPct val="0"/>
                </a:spcBef>
                <a:spcAft>
                  <a:spcPct val="0"/>
                </a:spcAft>
                <a:defRPr/>
              </a:pPr>
              <a:t>2014/1/22</a:t>
            </a:fld>
            <a:endParaRPr lang="ja-JP" altLang="en-US"/>
          </a:p>
        </p:txBody>
      </p:sp>
      <p:sp>
        <p:nvSpPr>
          <p:cNvPr id="5" name="フッター プレースホルダ 4"/>
          <p:cNvSpPr>
            <a:spLocks noGrp="1"/>
          </p:cNvSpPr>
          <p:nvPr>
            <p:ph type="ftr" sz="quarter" idx="3"/>
          </p:nvPr>
        </p:nvSpPr>
        <p:spPr>
          <a:xfrm>
            <a:off x="3514725" y="6356412"/>
            <a:ext cx="3257550" cy="366713"/>
          </a:xfrm>
          <a:prstGeom prst="rect">
            <a:avLst/>
          </a:prstGeom>
        </p:spPr>
        <p:txBody>
          <a:bodyPr vert="horz" wrap="square" lIns="97963" tIns="48981" rIns="97963" bIns="48981" numCol="1" anchor="ctr" anchorCtr="0" compatLnSpc="1">
            <a:prstTxWarp prst="textNoShape">
              <a:avLst/>
            </a:prstTxWarp>
          </a:bodyPr>
          <a:lstStyle>
            <a:lvl1pPr algn="ct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endParaRPr lang="ja-JP" altLang="en-US"/>
          </a:p>
        </p:txBody>
      </p:sp>
      <p:sp>
        <p:nvSpPr>
          <p:cNvPr id="6" name="スライド番号プレースホルダ 5"/>
          <p:cNvSpPr>
            <a:spLocks noGrp="1"/>
          </p:cNvSpPr>
          <p:nvPr>
            <p:ph type="sldNum" sz="quarter" idx="4"/>
          </p:nvPr>
        </p:nvSpPr>
        <p:spPr>
          <a:xfrm>
            <a:off x="7370795" y="6356412"/>
            <a:ext cx="2401887" cy="366713"/>
          </a:xfrm>
          <a:prstGeom prst="rect">
            <a:avLst/>
          </a:prstGeom>
        </p:spPr>
        <p:txBody>
          <a:bodyPr vert="horz" wrap="square" lIns="97963" tIns="48981" rIns="97963" bIns="48981" numCol="1" anchor="ctr" anchorCtr="0" compatLnSpc="1">
            <a:prstTxWarp prst="textNoShape">
              <a:avLst/>
            </a:prstTxWarp>
          </a:bodyPr>
          <a:lstStyle>
            <a:lvl1pPr algn="r">
              <a:defRPr sz="1200">
                <a:solidFill>
                  <a:srgbClr val="898989"/>
                </a:solidFill>
                <a:latin typeface="Arial Black" pitchFamily="34" charset="0"/>
                <a:ea typeface="HGP創英角ｺﾞｼｯｸUB" pitchFamily="50" charset="-128"/>
              </a:defRPr>
            </a:lvl1pPr>
          </a:lstStyle>
          <a:p>
            <a:pPr fontAlgn="base">
              <a:spcBef>
                <a:spcPct val="0"/>
              </a:spcBef>
              <a:spcAft>
                <a:spcPct val="0"/>
              </a:spcAft>
              <a:defRPr/>
            </a:pPr>
            <a:fld id="{2F3AEB66-53CF-4E72-876E-B078D293E846}" type="slidenum">
              <a:rPr lang="ja-JP" altLang="en-US"/>
              <a:pPr fontAlgn="base">
                <a:spcBef>
                  <a:spcPct val="0"/>
                </a:spcBef>
                <a:spcAft>
                  <a:spcPct val="0"/>
                </a:spcAft>
                <a:defRPr/>
              </a:pPr>
              <a:t>‹#›</a:t>
            </a:fld>
            <a:endParaRPr lang="ja-JP" altLang="en-US"/>
          </a:p>
        </p:txBody>
      </p:sp>
    </p:spTree>
  </p:cSld>
  <p:clrMap bg1="lt1" tx1="dk1" bg2="lt2" tx2="dk2" accent1="accent1" accent2="accent2" accent3="accent3" accent4="accent4" accent5="accent5" accent6="accent6" hlink="hlink" folHlink="folHlink"/>
  <p:txStyles>
    <p:titleStyle>
      <a:lvl1pPr algn="ctr" defTabSz="977900" rtl="0" eaLnBrk="0" fontAlgn="base" hangingPunct="0">
        <a:spcBef>
          <a:spcPct val="0"/>
        </a:spcBef>
        <a:spcAft>
          <a:spcPct val="0"/>
        </a:spcAft>
        <a:defRPr kumimoji="1" sz="4600" kern="1200">
          <a:solidFill>
            <a:srgbClr val="808000"/>
          </a:solidFill>
          <a:latin typeface="+mj-lt"/>
          <a:ea typeface="+mj-ea"/>
          <a:cs typeface="+mj-cs"/>
        </a:defRPr>
      </a:lvl1pPr>
      <a:lvl2pPr algn="ctr" defTabSz="977900" rtl="0" eaLnBrk="0" fontAlgn="base" hangingPunct="0">
        <a:spcBef>
          <a:spcPct val="0"/>
        </a:spcBef>
        <a:spcAft>
          <a:spcPct val="0"/>
        </a:spcAft>
        <a:defRPr kumimoji="1" sz="4600">
          <a:solidFill>
            <a:srgbClr val="808000"/>
          </a:solidFill>
          <a:latin typeface="Arial" charset="0"/>
          <a:ea typeface="HGP創英角ｺﾞｼｯｸUB" pitchFamily="50" charset="-128"/>
        </a:defRPr>
      </a:lvl2pPr>
      <a:lvl3pPr algn="ctr" defTabSz="977900" rtl="0" eaLnBrk="0" fontAlgn="base" hangingPunct="0">
        <a:spcBef>
          <a:spcPct val="0"/>
        </a:spcBef>
        <a:spcAft>
          <a:spcPct val="0"/>
        </a:spcAft>
        <a:defRPr kumimoji="1" sz="4600">
          <a:solidFill>
            <a:srgbClr val="808000"/>
          </a:solidFill>
          <a:latin typeface="Arial" charset="0"/>
          <a:ea typeface="HGP創英角ｺﾞｼｯｸUB" pitchFamily="50" charset="-128"/>
        </a:defRPr>
      </a:lvl3pPr>
      <a:lvl4pPr algn="ctr" defTabSz="977900" rtl="0" eaLnBrk="0" fontAlgn="base" hangingPunct="0">
        <a:spcBef>
          <a:spcPct val="0"/>
        </a:spcBef>
        <a:spcAft>
          <a:spcPct val="0"/>
        </a:spcAft>
        <a:defRPr kumimoji="1" sz="4600">
          <a:solidFill>
            <a:srgbClr val="808000"/>
          </a:solidFill>
          <a:latin typeface="Arial" charset="0"/>
          <a:ea typeface="HGP創英角ｺﾞｼｯｸUB" pitchFamily="50" charset="-128"/>
        </a:defRPr>
      </a:lvl4pPr>
      <a:lvl5pPr algn="ctr" defTabSz="977900" rtl="0" eaLnBrk="0" fontAlgn="base" hangingPunct="0">
        <a:spcBef>
          <a:spcPct val="0"/>
        </a:spcBef>
        <a:spcAft>
          <a:spcPct val="0"/>
        </a:spcAft>
        <a:defRPr kumimoji="1" sz="4600">
          <a:solidFill>
            <a:srgbClr val="808000"/>
          </a:solidFill>
          <a:latin typeface="Arial" charset="0"/>
          <a:ea typeface="HGP創英角ｺﾞｼｯｸUB" pitchFamily="50" charset="-128"/>
        </a:defRPr>
      </a:lvl5pPr>
      <a:lvl6pPr marL="624764"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6pPr>
      <a:lvl7pPr marL="1249528"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7pPr>
      <a:lvl8pPr marL="1874291"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8pPr>
      <a:lvl9pPr marL="2499055" algn="ctr" defTabSz="978363"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9pPr>
    </p:titleStyle>
    <p:bodyStyle>
      <a:lvl1pPr marL="365125" indent="-365125" algn="l" defTabSz="977900"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1pPr>
      <a:lvl2pPr marL="793750" indent="-304800" algn="l" defTabSz="977900"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22375" indent="-242888" algn="l" defTabSz="977900"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12913" indent="-242888" algn="l" defTabSz="977900"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03450" indent="-242888" algn="l" defTabSz="977900"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693981"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183796"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673611"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163426" indent="-244907" algn="l" defTabSz="979630"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79630" rtl="0" eaLnBrk="1" latinLnBrk="0" hangingPunct="1">
        <a:defRPr kumimoji="1" sz="1900" kern="1200">
          <a:solidFill>
            <a:schemeClr val="tx1"/>
          </a:solidFill>
          <a:latin typeface="+mn-lt"/>
          <a:ea typeface="+mn-ea"/>
          <a:cs typeface="+mn-cs"/>
        </a:defRPr>
      </a:lvl1pPr>
      <a:lvl2pPr marL="489815" algn="l" defTabSz="979630" rtl="0" eaLnBrk="1" latinLnBrk="0" hangingPunct="1">
        <a:defRPr kumimoji="1" sz="1900" kern="1200">
          <a:solidFill>
            <a:schemeClr val="tx1"/>
          </a:solidFill>
          <a:latin typeface="+mn-lt"/>
          <a:ea typeface="+mn-ea"/>
          <a:cs typeface="+mn-cs"/>
        </a:defRPr>
      </a:lvl2pPr>
      <a:lvl3pPr marL="979630" algn="l" defTabSz="979630" rtl="0" eaLnBrk="1" latinLnBrk="0" hangingPunct="1">
        <a:defRPr kumimoji="1" sz="1900" kern="1200">
          <a:solidFill>
            <a:schemeClr val="tx1"/>
          </a:solidFill>
          <a:latin typeface="+mn-lt"/>
          <a:ea typeface="+mn-ea"/>
          <a:cs typeface="+mn-cs"/>
        </a:defRPr>
      </a:lvl3pPr>
      <a:lvl4pPr marL="1469444" algn="l" defTabSz="979630" rtl="0" eaLnBrk="1" latinLnBrk="0" hangingPunct="1">
        <a:defRPr kumimoji="1" sz="1900" kern="1200">
          <a:solidFill>
            <a:schemeClr val="tx1"/>
          </a:solidFill>
          <a:latin typeface="+mn-lt"/>
          <a:ea typeface="+mn-ea"/>
          <a:cs typeface="+mn-cs"/>
        </a:defRPr>
      </a:lvl4pPr>
      <a:lvl5pPr marL="1959259" algn="l" defTabSz="979630" rtl="0" eaLnBrk="1" latinLnBrk="0" hangingPunct="1">
        <a:defRPr kumimoji="1" sz="1900" kern="1200">
          <a:solidFill>
            <a:schemeClr val="tx1"/>
          </a:solidFill>
          <a:latin typeface="+mn-lt"/>
          <a:ea typeface="+mn-ea"/>
          <a:cs typeface="+mn-cs"/>
        </a:defRPr>
      </a:lvl5pPr>
      <a:lvl6pPr marL="2449074" algn="l" defTabSz="979630" rtl="0" eaLnBrk="1" latinLnBrk="0" hangingPunct="1">
        <a:defRPr kumimoji="1" sz="1900" kern="1200">
          <a:solidFill>
            <a:schemeClr val="tx1"/>
          </a:solidFill>
          <a:latin typeface="+mn-lt"/>
          <a:ea typeface="+mn-ea"/>
          <a:cs typeface="+mn-cs"/>
        </a:defRPr>
      </a:lvl6pPr>
      <a:lvl7pPr marL="2938889" algn="l" defTabSz="979630" rtl="0" eaLnBrk="1" latinLnBrk="0" hangingPunct="1">
        <a:defRPr kumimoji="1" sz="1900" kern="1200">
          <a:solidFill>
            <a:schemeClr val="tx1"/>
          </a:solidFill>
          <a:latin typeface="+mn-lt"/>
          <a:ea typeface="+mn-ea"/>
          <a:cs typeface="+mn-cs"/>
        </a:defRPr>
      </a:lvl7pPr>
      <a:lvl8pPr marL="3428704" algn="l" defTabSz="979630" rtl="0" eaLnBrk="1" latinLnBrk="0" hangingPunct="1">
        <a:defRPr kumimoji="1" sz="1900" kern="1200">
          <a:solidFill>
            <a:schemeClr val="tx1"/>
          </a:solidFill>
          <a:latin typeface="+mn-lt"/>
          <a:ea typeface="+mn-ea"/>
          <a:cs typeface="+mn-cs"/>
        </a:defRPr>
      </a:lvl8pPr>
      <a:lvl9pPr marL="3918518" algn="l" defTabSz="979630" rtl="0" eaLnBrk="1" latinLnBrk="0" hangingPunct="1">
        <a:defRPr kumimoji="1"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AB"/>
        </a:solidFill>
        <a:effectLst/>
      </p:bgPr>
    </p:bg>
    <p:spTree>
      <p:nvGrpSpPr>
        <p:cNvPr id="1" name=""/>
        <p:cNvGrpSpPr/>
        <p:nvPr/>
      </p:nvGrpSpPr>
      <p:grpSpPr>
        <a:xfrm>
          <a:off x="0" y="0"/>
          <a:ext cx="0" cy="0"/>
          <a:chOff x="0" y="0"/>
          <a:chExt cx="0" cy="0"/>
        </a:xfrm>
      </p:grpSpPr>
      <p:sp>
        <p:nvSpPr>
          <p:cNvPr id="4098"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7957" tIns="48978" rIns="97957" bIns="48978" numCol="1" anchor="ctr" anchorCtr="0" compatLnSpc="1">
            <a:prstTxWarp prst="textNoShape">
              <a:avLst/>
            </a:prstTxWarp>
          </a:bodyPr>
          <a:lstStyle/>
          <a:p>
            <a:pPr lvl="0"/>
            <a:r>
              <a:rPr lang="ja-JP" altLang="en-US" smtClean="0"/>
              <a:t>マスタ タイトルの書式設定</a:t>
            </a:r>
          </a:p>
        </p:txBody>
      </p:sp>
      <p:sp>
        <p:nvSpPr>
          <p:cNvPr id="4099" name="テキスト プレースホルダ 2"/>
          <p:cNvSpPr>
            <a:spLocks noGrp="1"/>
          </p:cNvSpPr>
          <p:nvPr>
            <p:ph type="body" idx="1"/>
          </p:nvPr>
        </p:nvSpPr>
        <p:spPr bwMode="auto">
          <a:xfrm>
            <a:off x="514350" y="1600200"/>
            <a:ext cx="9258300" cy="4527550"/>
          </a:xfrm>
          <a:prstGeom prst="rect">
            <a:avLst/>
          </a:prstGeom>
          <a:noFill/>
          <a:ln w="9525">
            <a:noFill/>
            <a:miter lim="800000"/>
            <a:headEnd/>
            <a:tailEnd/>
          </a:ln>
        </p:spPr>
        <p:txBody>
          <a:bodyPr vert="horz" wrap="square" lIns="97957" tIns="48978" rIns="97957" bIns="4897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2" y="6356413"/>
            <a:ext cx="2401889" cy="366713"/>
          </a:xfrm>
          <a:prstGeom prst="rect">
            <a:avLst/>
          </a:prstGeom>
        </p:spPr>
        <p:txBody>
          <a:bodyPr vert="horz" wrap="square" lIns="97957" tIns="48978" rIns="97957" bIns="48978" numCol="1" anchor="ctr" anchorCtr="0" compatLnSpc="1">
            <a:prstTxWarp prst="textNoShape">
              <a:avLst/>
            </a:prstTxWarp>
          </a:bodyPr>
          <a:lstStyle>
            <a:lvl1pPr>
              <a:defRPr sz="1200">
                <a:solidFill>
                  <a:srgbClr val="898989"/>
                </a:solidFill>
                <a:latin typeface="Arial Black" pitchFamily="34" charset="0"/>
                <a:ea typeface="HGP創英角ｺﾞｼｯｸUB" pitchFamily="50" charset="-128"/>
              </a:defRPr>
            </a:lvl1pPr>
          </a:lstStyle>
          <a:p>
            <a:pPr defTabSz="914346" fontAlgn="base">
              <a:spcBef>
                <a:spcPct val="0"/>
              </a:spcBef>
              <a:spcAft>
                <a:spcPct val="0"/>
              </a:spcAft>
              <a:defRPr/>
            </a:pPr>
            <a:fld id="{6FC70150-A6C2-4603-95A9-C8E97BDA985C}" type="datetimeFigureOut">
              <a:rPr lang="ja-JP" altLang="en-US"/>
              <a:pPr defTabSz="914346" fontAlgn="base">
                <a:spcBef>
                  <a:spcPct val="0"/>
                </a:spcBef>
                <a:spcAft>
                  <a:spcPct val="0"/>
                </a:spcAft>
                <a:defRPr/>
              </a:pPr>
              <a:t>2014/1/22</a:t>
            </a:fld>
            <a:endParaRPr lang="ja-JP" altLang="en-US"/>
          </a:p>
        </p:txBody>
      </p:sp>
      <p:sp>
        <p:nvSpPr>
          <p:cNvPr id="5" name="フッター プレースホルダ 4"/>
          <p:cNvSpPr>
            <a:spLocks noGrp="1"/>
          </p:cNvSpPr>
          <p:nvPr>
            <p:ph type="ftr" sz="quarter" idx="3"/>
          </p:nvPr>
        </p:nvSpPr>
        <p:spPr>
          <a:xfrm>
            <a:off x="3514725" y="6356413"/>
            <a:ext cx="3257550" cy="366713"/>
          </a:xfrm>
          <a:prstGeom prst="rect">
            <a:avLst/>
          </a:prstGeom>
        </p:spPr>
        <p:txBody>
          <a:bodyPr vert="horz" wrap="square" lIns="97957" tIns="48978" rIns="97957" bIns="48978" numCol="1" anchor="ctr" anchorCtr="0" compatLnSpc="1">
            <a:prstTxWarp prst="textNoShape">
              <a:avLst/>
            </a:prstTxWarp>
          </a:bodyPr>
          <a:lstStyle>
            <a:lvl1pPr algn="ctr">
              <a:defRPr sz="1200">
                <a:solidFill>
                  <a:srgbClr val="898989"/>
                </a:solidFill>
                <a:latin typeface="Arial Black" pitchFamily="34" charset="0"/>
                <a:ea typeface="HGP創英角ｺﾞｼｯｸUB" pitchFamily="50" charset="-128"/>
              </a:defRPr>
            </a:lvl1pPr>
          </a:lstStyle>
          <a:p>
            <a:pPr defTabSz="914346" fontAlgn="base">
              <a:spcBef>
                <a:spcPct val="0"/>
              </a:spcBef>
              <a:spcAft>
                <a:spcPct val="0"/>
              </a:spcAft>
              <a:defRPr/>
            </a:pPr>
            <a:endParaRPr lang="ja-JP" altLang="en-US"/>
          </a:p>
        </p:txBody>
      </p:sp>
      <p:sp>
        <p:nvSpPr>
          <p:cNvPr id="6" name="スライド番号プレースホルダ 5"/>
          <p:cNvSpPr>
            <a:spLocks noGrp="1"/>
          </p:cNvSpPr>
          <p:nvPr>
            <p:ph type="sldNum" sz="quarter" idx="4"/>
          </p:nvPr>
        </p:nvSpPr>
        <p:spPr>
          <a:xfrm>
            <a:off x="7370795" y="6356413"/>
            <a:ext cx="2401887" cy="366713"/>
          </a:xfrm>
          <a:prstGeom prst="rect">
            <a:avLst/>
          </a:prstGeom>
        </p:spPr>
        <p:txBody>
          <a:bodyPr vert="horz" wrap="square" lIns="97957" tIns="48978" rIns="97957" bIns="48978" numCol="1" anchor="ctr" anchorCtr="0" compatLnSpc="1">
            <a:prstTxWarp prst="textNoShape">
              <a:avLst/>
            </a:prstTxWarp>
          </a:bodyPr>
          <a:lstStyle>
            <a:lvl1pPr algn="r">
              <a:defRPr sz="1200">
                <a:solidFill>
                  <a:srgbClr val="898989"/>
                </a:solidFill>
                <a:latin typeface="Arial Black" pitchFamily="34" charset="0"/>
                <a:ea typeface="HGP創英角ｺﾞｼｯｸUB" pitchFamily="50" charset="-128"/>
              </a:defRPr>
            </a:lvl1pPr>
          </a:lstStyle>
          <a:p>
            <a:pPr defTabSz="914346" fontAlgn="base">
              <a:spcBef>
                <a:spcPct val="0"/>
              </a:spcBef>
              <a:spcAft>
                <a:spcPct val="0"/>
              </a:spcAft>
              <a:defRPr/>
            </a:pPr>
            <a:fld id="{2F3AEB66-53CF-4E72-876E-B078D293E846}" type="slidenum">
              <a:rPr lang="ja-JP" altLang="en-US"/>
              <a:pPr defTabSz="914346" fontAlgn="base">
                <a:spcBef>
                  <a:spcPct val="0"/>
                </a:spcBef>
                <a:spcAft>
                  <a:spcPct val="0"/>
                </a:spcAft>
                <a:defRPr/>
              </a:pPr>
              <a:t>‹#›</a:t>
            </a:fld>
            <a:endParaRPr lang="ja-JP" altLang="en-US"/>
          </a:p>
        </p:txBody>
      </p:sp>
    </p:spTree>
  </p:cSld>
  <p:clrMap bg1="lt1" tx1="dk1" bg2="lt2" tx2="dk2" accent1="accent1" accent2="accent2" accent3="accent3" accent4="accent4" accent5="accent5" accent6="accent6" hlink="hlink" folHlink="folHlink"/>
  <p:txStyles>
    <p:titleStyle>
      <a:lvl1pPr algn="ctr" defTabSz="977842" rtl="0" eaLnBrk="0" fontAlgn="base" hangingPunct="0">
        <a:spcBef>
          <a:spcPct val="0"/>
        </a:spcBef>
        <a:spcAft>
          <a:spcPct val="0"/>
        </a:spcAft>
        <a:defRPr kumimoji="1" sz="4600" kern="1200">
          <a:solidFill>
            <a:srgbClr val="808000"/>
          </a:solidFill>
          <a:latin typeface="+mj-lt"/>
          <a:ea typeface="+mj-ea"/>
          <a:cs typeface="+mj-cs"/>
        </a:defRPr>
      </a:lvl1pPr>
      <a:lvl2pPr algn="ctr" defTabSz="977842" rtl="0" eaLnBrk="0" fontAlgn="base" hangingPunct="0">
        <a:spcBef>
          <a:spcPct val="0"/>
        </a:spcBef>
        <a:spcAft>
          <a:spcPct val="0"/>
        </a:spcAft>
        <a:defRPr kumimoji="1" sz="4600">
          <a:solidFill>
            <a:srgbClr val="808000"/>
          </a:solidFill>
          <a:latin typeface="Arial" charset="0"/>
          <a:ea typeface="HGP創英角ｺﾞｼｯｸUB" pitchFamily="50" charset="-128"/>
        </a:defRPr>
      </a:lvl2pPr>
      <a:lvl3pPr algn="ctr" defTabSz="977842" rtl="0" eaLnBrk="0" fontAlgn="base" hangingPunct="0">
        <a:spcBef>
          <a:spcPct val="0"/>
        </a:spcBef>
        <a:spcAft>
          <a:spcPct val="0"/>
        </a:spcAft>
        <a:defRPr kumimoji="1" sz="4600">
          <a:solidFill>
            <a:srgbClr val="808000"/>
          </a:solidFill>
          <a:latin typeface="Arial" charset="0"/>
          <a:ea typeface="HGP創英角ｺﾞｼｯｸUB" pitchFamily="50" charset="-128"/>
        </a:defRPr>
      </a:lvl3pPr>
      <a:lvl4pPr algn="ctr" defTabSz="977842" rtl="0" eaLnBrk="0" fontAlgn="base" hangingPunct="0">
        <a:spcBef>
          <a:spcPct val="0"/>
        </a:spcBef>
        <a:spcAft>
          <a:spcPct val="0"/>
        </a:spcAft>
        <a:defRPr kumimoji="1" sz="4600">
          <a:solidFill>
            <a:srgbClr val="808000"/>
          </a:solidFill>
          <a:latin typeface="Arial" charset="0"/>
          <a:ea typeface="HGP創英角ｺﾞｼｯｸUB" pitchFamily="50" charset="-128"/>
        </a:defRPr>
      </a:lvl4pPr>
      <a:lvl5pPr algn="ctr" defTabSz="977842" rtl="0" eaLnBrk="0" fontAlgn="base" hangingPunct="0">
        <a:spcBef>
          <a:spcPct val="0"/>
        </a:spcBef>
        <a:spcAft>
          <a:spcPct val="0"/>
        </a:spcAft>
        <a:defRPr kumimoji="1" sz="4600">
          <a:solidFill>
            <a:srgbClr val="808000"/>
          </a:solidFill>
          <a:latin typeface="Arial" charset="0"/>
          <a:ea typeface="HGP創英角ｺﾞｼｯｸUB" pitchFamily="50" charset="-128"/>
        </a:defRPr>
      </a:lvl5pPr>
      <a:lvl6pPr marL="624727" algn="ctr" defTabSz="978305"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6pPr>
      <a:lvl7pPr marL="1249454" algn="ctr" defTabSz="978305"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7pPr>
      <a:lvl8pPr marL="1874181" algn="ctr" defTabSz="978305"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8pPr>
      <a:lvl9pPr marL="2498907" algn="ctr" defTabSz="978305" rtl="0" eaLnBrk="1" fontAlgn="base" hangingPunct="1">
        <a:spcBef>
          <a:spcPct val="0"/>
        </a:spcBef>
        <a:spcAft>
          <a:spcPct val="0"/>
        </a:spcAft>
        <a:defRPr kumimoji="1" sz="4600">
          <a:solidFill>
            <a:schemeClr val="tx1"/>
          </a:solidFill>
          <a:latin typeface="Arial Black" pitchFamily="34" charset="0"/>
          <a:ea typeface="HGP創英角ｺﾞｼｯｸUB" pitchFamily="50" charset="-128"/>
        </a:defRPr>
      </a:lvl9pPr>
    </p:titleStyle>
    <p:bodyStyle>
      <a:lvl1pPr marL="365103" indent="-365103" algn="l" defTabSz="977842"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1pPr>
      <a:lvl2pPr marL="793703" indent="-304782" algn="l" defTabSz="977842"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22303" indent="-242873" algn="l" defTabSz="977842"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12812" indent="-242873" algn="l" defTabSz="977842"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03320" indent="-242873" algn="l" defTabSz="977842"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693822" indent="-244892" algn="l" defTabSz="979573"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183608" indent="-244892" algn="l" defTabSz="979573"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673394" indent="-244892" algn="l" defTabSz="979573"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163180" indent="-244892" algn="l" defTabSz="979573"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79573" rtl="0" eaLnBrk="1" latinLnBrk="0" hangingPunct="1">
        <a:defRPr kumimoji="1" sz="1900" kern="1200">
          <a:solidFill>
            <a:schemeClr val="tx1"/>
          </a:solidFill>
          <a:latin typeface="+mn-lt"/>
          <a:ea typeface="+mn-ea"/>
          <a:cs typeface="+mn-cs"/>
        </a:defRPr>
      </a:lvl1pPr>
      <a:lvl2pPr marL="489786" algn="l" defTabSz="979573" rtl="0" eaLnBrk="1" latinLnBrk="0" hangingPunct="1">
        <a:defRPr kumimoji="1" sz="1900" kern="1200">
          <a:solidFill>
            <a:schemeClr val="tx1"/>
          </a:solidFill>
          <a:latin typeface="+mn-lt"/>
          <a:ea typeface="+mn-ea"/>
          <a:cs typeface="+mn-cs"/>
        </a:defRPr>
      </a:lvl2pPr>
      <a:lvl3pPr marL="979573" algn="l" defTabSz="979573" rtl="0" eaLnBrk="1" latinLnBrk="0" hangingPunct="1">
        <a:defRPr kumimoji="1" sz="1900" kern="1200">
          <a:solidFill>
            <a:schemeClr val="tx1"/>
          </a:solidFill>
          <a:latin typeface="+mn-lt"/>
          <a:ea typeface="+mn-ea"/>
          <a:cs typeface="+mn-cs"/>
        </a:defRPr>
      </a:lvl3pPr>
      <a:lvl4pPr marL="1469358" algn="l" defTabSz="979573" rtl="0" eaLnBrk="1" latinLnBrk="0" hangingPunct="1">
        <a:defRPr kumimoji="1" sz="1900" kern="1200">
          <a:solidFill>
            <a:schemeClr val="tx1"/>
          </a:solidFill>
          <a:latin typeface="+mn-lt"/>
          <a:ea typeface="+mn-ea"/>
          <a:cs typeface="+mn-cs"/>
        </a:defRPr>
      </a:lvl4pPr>
      <a:lvl5pPr marL="1959144" algn="l" defTabSz="979573" rtl="0" eaLnBrk="1" latinLnBrk="0" hangingPunct="1">
        <a:defRPr kumimoji="1" sz="1900" kern="1200">
          <a:solidFill>
            <a:schemeClr val="tx1"/>
          </a:solidFill>
          <a:latin typeface="+mn-lt"/>
          <a:ea typeface="+mn-ea"/>
          <a:cs typeface="+mn-cs"/>
        </a:defRPr>
      </a:lvl5pPr>
      <a:lvl6pPr marL="2448929" algn="l" defTabSz="979573" rtl="0" eaLnBrk="1" latinLnBrk="0" hangingPunct="1">
        <a:defRPr kumimoji="1" sz="1900" kern="1200">
          <a:solidFill>
            <a:schemeClr val="tx1"/>
          </a:solidFill>
          <a:latin typeface="+mn-lt"/>
          <a:ea typeface="+mn-ea"/>
          <a:cs typeface="+mn-cs"/>
        </a:defRPr>
      </a:lvl6pPr>
      <a:lvl7pPr marL="2938715" algn="l" defTabSz="979573" rtl="0" eaLnBrk="1" latinLnBrk="0" hangingPunct="1">
        <a:defRPr kumimoji="1" sz="1900" kern="1200">
          <a:solidFill>
            <a:schemeClr val="tx1"/>
          </a:solidFill>
          <a:latin typeface="+mn-lt"/>
          <a:ea typeface="+mn-ea"/>
          <a:cs typeface="+mn-cs"/>
        </a:defRPr>
      </a:lvl7pPr>
      <a:lvl8pPr marL="3428502" algn="l" defTabSz="979573" rtl="0" eaLnBrk="1" latinLnBrk="0" hangingPunct="1">
        <a:defRPr kumimoji="1" sz="1900" kern="1200">
          <a:solidFill>
            <a:schemeClr val="tx1"/>
          </a:solidFill>
          <a:latin typeface="+mn-lt"/>
          <a:ea typeface="+mn-ea"/>
          <a:cs typeface="+mn-cs"/>
        </a:defRPr>
      </a:lvl8pPr>
      <a:lvl9pPr marL="3918287" algn="l" defTabSz="979573" rtl="0" eaLnBrk="1" latinLnBrk="0" hangingPunct="1">
        <a:defRPr kumimoji="1" sz="19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C1"/>
        </a:solidFill>
        <a:effectLst/>
      </p:bgPr>
    </p:bg>
    <p:spTree>
      <p:nvGrpSpPr>
        <p:cNvPr id="1" name=""/>
        <p:cNvGrpSpPr/>
        <p:nvPr/>
      </p:nvGrpSpPr>
      <p:grpSpPr>
        <a:xfrm>
          <a:off x="0" y="0"/>
          <a:ext cx="0" cy="0"/>
          <a:chOff x="0" y="0"/>
          <a:chExt cx="0" cy="0"/>
        </a:xfrm>
      </p:grpSpPr>
      <p:sp>
        <p:nvSpPr>
          <p:cNvPr id="72706"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72707" name="テキスト プレースホルダ 2"/>
          <p:cNvSpPr>
            <a:spLocks noGrp="1"/>
          </p:cNvSpPr>
          <p:nvPr>
            <p:ph type="body" idx="1"/>
          </p:nvPr>
        </p:nvSpPr>
        <p:spPr bwMode="auto">
          <a:xfrm>
            <a:off x="514350" y="1600204"/>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412"/>
            <a:ext cx="24003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fld id="{42D9AD1E-585D-4DA7-9975-2A702BAC7A6E}" type="datetimeFigureOut">
              <a:rPr lang="ja-JP" altLang="en-US"/>
              <a:pPr>
                <a:defRPr/>
              </a:pPr>
              <a:t>2014/1/22</a:t>
            </a:fld>
            <a:endParaRPr lang="ja-JP" altLang="en-US"/>
          </a:p>
        </p:txBody>
      </p:sp>
      <p:sp>
        <p:nvSpPr>
          <p:cNvPr id="5" name="フッター プレースホルダ 4"/>
          <p:cNvSpPr>
            <a:spLocks noGrp="1"/>
          </p:cNvSpPr>
          <p:nvPr>
            <p:ph type="ftr" sz="quarter" idx="3"/>
          </p:nvPr>
        </p:nvSpPr>
        <p:spPr>
          <a:xfrm>
            <a:off x="3514725" y="6356412"/>
            <a:ext cx="325755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endParaRPr lang="ja-JP" altLang="en-US"/>
          </a:p>
        </p:txBody>
      </p:sp>
      <p:sp>
        <p:nvSpPr>
          <p:cNvPr id="6" name="スライド番号プレースホルダ 5"/>
          <p:cNvSpPr>
            <a:spLocks noGrp="1"/>
          </p:cNvSpPr>
          <p:nvPr>
            <p:ph type="sldNum" sz="quarter" idx="4"/>
          </p:nvPr>
        </p:nvSpPr>
        <p:spPr>
          <a:xfrm>
            <a:off x="7372350" y="6356412"/>
            <a:ext cx="24003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fld id="{6115BF0F-56F4-42C4-A631-17BB9B231F1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29" r:id="rId1"/>
  </p:sldLayoutIdLst>
  <p:txStyles>
    <p:titleStyle>
      <a:lvl1pPr algn="ctr" rtl="0" eaLnBrk="0" fontAlgn="base" hangingPunct="0">
        <a:spcBef>
          <a:spcPct val="0"/>
        </a:spcBef>
        <a:spcAft>
          <a:spcPct val="0"/>
        </a:spcAft>
        <a:defRPr kumimoji="1" sz="4400" kern="1200">
          <a:solidFill>
            <a:srgbClr val="000066"/>
          </a:solidFill>
          <a:latin typeface="+mj-lt"/>
          <a:ea typeface="+mj-ea"/>
          <a:cs typeface="+mj-cs"/>
        </a:defRPr>
      </a:lvl1pPr>
      <a:lvl2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6pPr>
      <a:lvl7pPr marL="9144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7pPr>
      <a:lvl8pPr marL="13716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8pPr>
      <a:lvl9pPr marL="18288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C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4"/>
            <a:ext cx="92583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413"/>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1E035-87E7-481E-BC57-7B0F8D9B2F99}" type="datetimeFigureOut">
              <a:rPr lang="ja-JP" altLang="en-US" smtClean="0">
                <a:solidFill>
                  <a:prstClr val="black">
                    <a:tint val="75000"/>
                  </a:prstClr>
                </a:solidFill>
              </a:rPr>
              <a:pPr/>
              <a:t>2014/1/22</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514725" y="6356413"/>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372350" y="6356413"/>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A098-4633-42C3-A4E9-486113502B95}" type="slidenum">
              <a:rPr lang="ja-JP" altLang="en-US" smtClean="0">
                <a:solidFill>
                  <a:prstClr val="black">
                    <a:tint val="75000"/>
                  </a:prstClr>
                </a:solidFill>
              </a:rPr>
              <a:pPr/>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defTabSz="914400" rtl="0" eaLnBrk="1" latinLnBrk="0" hangingPunct="1">
        <a:spcBef>
          <a:spcPct val="0"/>
        </a:spcBef>
        <a:buNone/>
        <a:defRPr kumimoji="1" sz="4400" kern="1200">
          <a:solidFill>
            <a:srgbClr val="0000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6"/>
            <a:ext cx="92583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423"/>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1E035-87E7-481E-BC57-7B0F8D9B2F99}" type="datetimeFigureOut">
              <a:rPr lang="ja-JP" altLang="en-US" smtClean="0">
                <a:solidFill>
                  <a:prstClr val="black">
                    <a:tint val="75000"/>
                  </a:prstClr>
                </a:solidFill>
              </a:rPr>
              <a:pPr/>
              <a:t>2014/1/22</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514725" y="6356423"/>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372350" y="6356423"/>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A098-4633-42C3-A4E9-486113502B95}" type="slidenum">
              <a:rPr lang="ja-JP" altLang="en-US" smtClean="0">
                <a:solidFill>
                  <a:prstClr val="black">
                    <a:tint val="75000"/>
                  </a:prstClr>
                </a:solidFill>
              </a:rPr>
              <a:pPr/>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FFFFC1"/>
        </a:solidFill>
        <a:effectLst/>
      </p:bgPr>
    </p:bg>
    <p:spTree>
      <p:nvGrpSpPr>
        <p:cNvPr id="1" name=""/>
        <p:cNvGrpSpPr/>
        <p:nvPr/>
      </p:nvGrpSpPr>
      <p:grpSpPr>
        <a:xfrm>
          <a:off x="0" y="0"/>
          <a:ext cx="0" cy="0"/>
          <a:chOff x="0" y="0"/>
          <a:chExt cx="0" cy="0"/>
        </a:xfrm>
      </p:grpSpPr>
      <p:sp>
        <p:nvSpPr>
          <p:cNvPr id="20482" name="タイトル プレースホルダ 1"/>
          <p:cNvSpPr>
            <a:spLocks noGrp="1"/>
          </p:cNvSpPr>
          <p:nvPr>
            <p:ph type="title"/>
          </p:nvPr>
        </p:nvSpPr>
        <p:spPr bwMode="auto">
          <a:xfrm>
            <a:off x="514350" y="274638"/>
            <a:ext cx="92583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483" name="テキスト プレースホルダ 2"/>
          <p:cNvSpPr>
            <a:spLocks noGrp="1"/>
          </p:cNvSpPr>
          <p:nvPr>
            <p:ph type="body" idx="1"/>
          </p:nvPr>
        </p:nvSpPr>
        <p:spPr bwMode="auto">
          <a:xfrm>
            <a:off x="514350" y="1600204"/>
            <a:ext cx="92583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14350" y="6356410"/>
            <a:ext cx="24003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fld id="{51E0A4AC-254E-45AD-8048-E8CD95D44615}" type="datetimeFigureOut">
              <a:rPr lang="ja-JP" altLang="en-US"/>
              <a:pPr>
                <a:defRPr/>
              </a:pPr>
              <a:t>2014/1/22</a:t>
            </a:fld>
            <a:endParaRPr lang="ja-JP" altLang="en-US"/>
          </a:p>
        </p:txBody>
      </p:sp>
      <p:sp>
        <p:nvSpPr>
          <p:cNvPr id="5" name="フッター プレースホルダ 4"/>
          <p:cNvSpPr>
            <a:spLocks noGrp="1"/>
          </p:cNvSpPr>
          <p:nvPr>
            <p:ph type="ftr" sz="quarter" idx="3"/>
          </p:nvPr>
        </p:nvSpPr>
        <p:spPr>
          <a:xfrm>
            <a:off x="3514725" y="6356410"/>
            <a:ext cx="325755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endParaRPr lang="ja-JP" altLang="en-US"/>
          </a:p>
        </p:txBody>
      </p:sp>
      <p:sp>
        <p:nvSpPr>
          <p:cNvPr id="6" name="スライド番号プレースホルダ 5"/>
          <p:cNvSpPr>
            <a:spLocks noGrp="1"/>
          </p:cNvSpPr>
          <p:nvPr>
            <p:ph type="sldNum" sz="quarter" idx="4"/>
          </p:nvPr>
        </p:nvSpPr>
        <p:spPr>
          <a:xfrm>
            <a:off x="7372350" y="6356410"/>
            <a:ext cx="24003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HGP創英角ｺﾞｼｯｸUB"/>
                <a:ea typeface="HGP創英角ｺﾞｼｯｸUB"/>
              </a:defRPr>
            </a:lvl1pPr>
          </a:lstStyle>
          <a:p>
            <a:pPr>
              <a:defRPr/>
            </a:pPr>
            <a:fld id="{4EC5B09E-C6BE-4368-A086-416F615FE00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kumimoji="1" sz="4400" kern="1200">
          <a:solidFill>
            <a:srgbClr val="000066"/>
          </a:solidFill>
          <a:latin typeface="+mj-lt"/>
          <a:ea typeface="+mj-ea"/>
          <a:cs typeface="+mj-cs"/>
        </a:defRPr>
      </a:lvl1pPr>
      <a:lvl2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4400">
          <a:solidFill>
            <a:srgbClr val="000066"/>
          </a:solidFill>
          <a:latin typeface="HGP創英角ｺﾞｼｯｸUB" pitchFamily="50" charset="-128"/>
          <a:ea typeface="HGP創英角ｺﾞｼｯｸUB" pitchFamily="50" charset="-128"/>
        </a:defRPr>
      </a:lvl5pPr>
      <a:lvl6pPr marL="4572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6pPr>
      <a:lvl7pPr marL="9144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7pPr>
      <a:lvl8pPr marL="13716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8pPr>
      <a:lvl9pPr marL="1828800" algn="ctr" rtl="0" fontAlgn="base">
        <a:spcBef>
          <a:spcPct val="0"/>
        </a:spcBef>
        <a:spcAft>
          <a:spcPct val="0"/>
        </a:spcAft>
        <a:defRPr kumimoji="1" sz="4400">
          <a:solidFill>
            <a:srgbClr val="000066"/>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4350" y="1600204"/>
            <a:ext cx="92583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4350" y="6356413"/>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1E035-87E7-481E-BC57-7B0F8D9B2F99}" type="datetimeFigureOut">
              <a:rPr lang="ja-JP" altLang="en-US" smtClean="0">
                <a:solidFill>
                  <a:prstClr val="black">
                    <a:tint val="75000"/>
                  </a:prstClr>
                </a:solidFill>
              </a:rPr>
              <a:pPr/>
              <a:t>2014/1/22</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514725" y="6356413"/>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372350" y="6356413"/>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A098-4633-42C3-A4E9-486113502B95}" type="slidenum">
              <a:rPr lang="ja-JP" altLang="en-US" smtClean="0">
                <a:solidFill>
                  <a:prstClr val="black">
                    <a:tint val="75000"/>
                  </a:prstClr>
                </a:solidFill>
              </a:rPr>
              <a:pPr/>
              <a:t>‹#›</a:t>
            </a:fld>
            <a:endParaRPr lang="ja-JP" altLang="en-US" dirty="0">
              <a:solidFill>
                <a:prstClr val="black">
                  <a:tint val="75000"/>
                </a:prstClr>
              </a:solidFill>
            </a:endParaRPr>
          </a:p>
        </p:txBody>
      </p:sp>
    </p:spTree>
  </p:cSld>
  <p:clrMap bg1="lt1" tx1="dk1" bg2="lt2" tx2="dk2" accent1="accent1" accent2="accent2" accent3="accent3" accent4="accent4" accent5="accent5" accent6="accent6" hlink="hlink" folHlink="folHlink"/>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924380" y="5113943"/>
            <a:ext cx="9259688" cy="1648125"/>
          </a:xfrm>
          <a:prstGeom prst="roundRect">
            <a:avLst>
              <a:gd name="adj" fmla="val 2836"/>
            </a:avLst>
          </a:prstGeom>
          <a:solidFill>
            <a:srgbClr val="9FFF9F"/>
          </a:solidFill>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latin typeface="HGP創英角ｺﾞｼｯｸUB"/>
            </a:endParaRPr>
          </a:p>
        </p:txBody>
      </p:sp>
      <p:sp>
        <p:nvSpPr>
          <p:cNvPr id="34" name="角丸四角形 33"/>
          <p:cNvSpPr/>
          <p:nvPr/>
        </p:nvSpPr>
        <p:spPr>
          <a:xfrm>
            <a:off x="934520" y="3365821"/>
            <a:ext cx="7958024" cy="1614667"/>
          </a:xfrm>
          <a:prstGeom prst="roundRect">
            <a:avLst>
              <a:gd name="adj" fmla="val 2836"/>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latin typeface="HGP創英角ｺﾞｼｯｸUB"/>
            </a:endParaRPr>
          </a:p>
        </p:txBody>
      </p:sp>
      <p:sp>
        <p:nvSpPr>
          <p:cNvPr id="53" name="角丸四角形 52"/>
          <p:cNvSpPr/>
          <p:nvPr/>
        </p:nvSpPr>
        <p:spPr>
          <a:xfrm>
            <a:off x="934518" y="1627006"/>
            <a:ext cx="3528392" cy="1614667"/>
          </a:xfrm>
          <a:prstGeom prst="roundRect">
            <a:avLst>
              <a:gd name="adj" fmla="val 2836"/>
            </a:avLst>
          </a:prstGeom>
          <a:solidFill>
            <a:srgbClr val="BDBDFF"/>
          </a:solidFill>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latin typeface="HGP創英角ｺﾞｼｯｸUB"/>
            </a:endParaRPr>
          </a:p>
        </p:txBody>
      </p:sp>
      <p:sp>
        <p:nvSpPr>
          <p:cNvPr id="5" name="Rectangle 5"/>
          <p:cNvSpPr>
            <a:spLocks noChangeArrowheads="1"/>
          </p:cNvSpPr>
          <p:nvPr/>
        </p:nvSpPr>
        <p:spPr bwMode="auto">
          <a:xfrm>
            <a:off x="1042528" y="1670341"/>
            <a:ext cx="648072" cy="5026460"/>
          </a:xfrm>
          <a:prstGeom prst="rect">
            <a:avLst/>
          </a:prstGeom>
          <a:solidFill>
            <a:schemeClr val="accent2">
              <a:lumMod val="40000"/>
              <a:lumOff val="6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vert="eaVert" wrap="none" anchor="ctr"/>
          <a:lstStyle/>
          <a:p>
            <a:pPr algn="ctr" fontAlgn="base">
              <a:spcBef>
                <a:spcPct val="0"/>
              </a:spcBef>
              <a:spcAft>
                <a:spcPct val="0"/>
              </a:spcAft>
              <a:defRPr/>
            </a:pPr>
            <a:r>
              <a:rPr lang="ja-JP" altLang="en-US" sz="2200" dirty="0">
                <a:solidFill>
                  <a:prstClr val="black"/>
                </a:solidFill>
                <a:latin typeface="HGP創英角ｺﾞｼｯｸUB"/>
              </a:rPr>
              <a:t>喫煙状況の把握（問診票）</a:t>
            </a:r>
          </a:p>
        </p:txBody>
      </p:sp>
      <p:sp>
        <p:nvSpPr>
          <p:cNvPr id="8" name="Rectangle 8"/>
          <p:cNvSpPr>
            <a:spLocks noChangeArrowheads="1"/>
          </p:cNvSpPr>
          <p:nvPr/>
        </p:nvSpPr>
        <p:spPr bwMode="auto">
          <a:xfrm>
            <a:off x="3742900" y="1670351"/>
            <a:ext cx="648000" cy="5024926"/>
          </a:xfrm>
          <a:prstGeom prst="rect">
            <a:avLst/>
          </a:prstGeom>
          <a:solidFill>
            <a:schemeClr val="accent2">
              <a:lumMod val="40000"/>
              <a:lumOff val="6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vert="eaVert" wrap="none" anchor="ctr"/>
          <a:lstStyle/>
          <a:p>
            <a:pPr algn="ctr" fontAlgn="base">
              <a:spcBef>
                <a:spcPct val="0"/>
              </a:spcBef>
              <a:spcAft>
                <a:spcPct val="0"/>
              </a:spcAft>
            </a:pPr>
            <a:r>
              <a:rPr lang="ja-JP" altLang="en-US" sz="2200" dirty="0">
                <a:solidFill>
                  <a:prstClr val="black"/>
                </a:solidFill>
                <a:latin typeface="HGP創英角ｺﾞｼｯｸUB"/>
              </a:rPr>
              <a:t>短時間の禁煙の情報提供・アドバイス</a:t>
            </a:r>
          </a:p>
        </p:txBody>
      </p:sp>
      <p:sp>
        <p:nvSpPr>
          <p:cNvPr id="9" name="Rectangle 9"/>
          <p:cNvSpPr>
            <a:spLocks noChangeArrowheads="1"/>
          </p:cNvSpPr>
          <p:nvPr/>
        </p:nvSpPr>
        <p:spPr bwMode="auto">
          <a:xfrm>
            <a:off x="5647628" y="3409207"/>
            <a:ext cx="648000" cy="3296982"/>
          </a:xfrm>
          <a:prstGeom prst="rect">
            <a:avLst/>
          </a:prstGeom>
          <a:solidFill>
            <a:schemeClr val="accent2">
              <a:lumMod val="40000"/>
              <a:lumOff val="6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vert="eaVert" wrap="none" anchor="ctr"/>
          <a:lstStyle/>
          <a:p>
            <a:pPr algn="ctr" fontAlgn="base">
              <a:spcBef>
                <a:spcPct val="0"/>
              </a:spcBef>
              <a:spcAft>
                <a:spcPct val="0"/>
              </a:spcAft>
            </a:pPr>
            <a:r>
              <a:rPr lang="ja-JP" altLang="en-US" sz="2200" dirty="0" smtClean="0">
                <a:solidFill>
                  <a:prstClr val="black"/>
                </a:solidFill>
                <a:latin typeface="HGP創英角ｺﾞｼｯｸUB"/>
              </a:rPr>
              <a:t>禁煙外来等の紹介</a:t>
            </a:r>
            <a:endParaRPr lang="ja-JP" altLang="en-US" sz="2200" dirty="0">
              <a:solidFill>
                <a:prstClr val="black"/>
              </a:solidFill>
              <a:latin typeface="HGP創英角ｺﾞｼｯｸUB"/>
            </a:endParaRPr>
          </a:p>
        </p:txBody>
      </p:sp>
      <p:sp>
        <p:nvSpPr>
          <p:cNvPr id="77" name="下矢印 76"/>
          <p:cNvSpPr/>
          <p:nvPr/>
        </p:nvSpPr>
        <p:spPr>
          <a:xfrm rot="16200000">
            <a:off x="1430726" y="5640599"/>
            <a:ext cx="1239897" cy="648073"/>
          </a:xfrm>
          <a:prstGeom prst="downArrow">
            <a:avLst>
              <a:gd name="adj1" fmla="val 50000"/>
              <a:gd name="adj2" fmla="val 4925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fontAlgn="base">
              <a:spcBef>
                <a:spcPct val="0"/>
              </a:spcBef>
              <a:spcAft>
                <a:spcPct val="0"/>
              </a:spcAft>
            </a:pPr>
            <a:r>
              <a:rPr lang="ja-JP" altLang="en-US" sz="1400" dirty="0" smtClean="0">
                <a:solidFill>
                  <a:prstClr val="white"/>
                </a:solidFill>
                <a:latin typeface="HGP創英角ｺﾞｼｯｸUB"/>
              </a:rPr>
              <a:t>全員</a:t>
            </a:r>
            <a:endParaRPr lang="ja-JP" altLang="en-US" sz="1400" dirty="0">
              <a:solidFill>
                <a:prstClr val="white"/>
              </a:solidFill>
              <a:latin typeface="HGP創英角ｺﾞｼｯｸUB"/>
            </a:endParaRPr>
          </a:p>
        </p:txBody>
      </p:sp>
      <p:sp>
        <p:nvSpPr>
          <p:cNvPr id="78" name="テキスト ボックス 77"/>
          <p:cNvSpPr txBox="1"/>
          <p:nvPr/>
        </p:nvSpPr>
        <p:spPr>
          <a:xfrm>
            <a:off x="174961" y="1654004"/>
            <a:ext cx="615553" cy="1584177"/>
          </a:xfrm>
          <a:prstGeom prst="rect">
            <a:avLst/>
          </a:prstGeom>
          <a:solidFill>
            <a:srgbClr val="3333FF"/>
          </a:solidFill>
        </p:spPr>
        <p:style>
          <a:lnRef idx="0">
            <a:schemeClr val="accent2"/>
          </a:lnRef>
          <a:fillRef idx="3">
            <a:schemeClr val="accent2"/>
          </a:fillRef>
          <a:effectRef idx="3">
            <a:schemeClr val="accent2"/>
          </a:effectRef>
          <a:fontRef idx="minor">
            <a:schemeClr val="lt1"/>
          </a:fontRef>
        </p:style>
        <p:txBody>
          <a:bodyPr vert="eaVert" wrap="square" rtlCol="0">
            <a:spAutoFit/>
          </a:bodyPr>
          <a:lstStyle>
            <a:defPPr>
              <a:defRPr lang="ja-JP"/>
            </a:defPPr>
            <a:lvl1pPr algn="ctr" fontAlgn="base">
              <a:spcBef>
                <a:spcPct val="0"/>
              </a:spcBef>
              <a:spcAft>
                <a:spcPct val="0"/>
              </a:spcAft>
              <a:defRPr sz="2800">
                <a:solidFill>
                  <a:prstClr val="white"/>
                </a:solidFill>
                <a:latin typeface="HGP創英角ｺﾞｼｯｸUB"/>
              </a:defRPr>
            </a:lvl1pPr>
          </a:lstStyle>
          <a:p>
            <a:r>
              <a:rPr lang="ja-JP" altLang="en-US" dirty="0"/>
              <a:t>最低限</a:t>
            </a:r>
          </a:p>
        </p:txBody>
      </p:sp>
      <p:sp>
        <p:nvSpPr>
          <p:cNvPr id="79" name="テキスト ボックス 78"/>
          <p:cNvSpPr txBox="1"/>
          <p:nvPr/>
        </p:nvSpPr>
        <p:spPr>
          <a:xfrm>
            <a:off x="174961" y="3364073"/>
            <a:ext cx="615553" cy="1584177"/>
          </a:xfrm>
          <a:prstGeom prst="rect">
            <a:avLst/>
          </a:prstGeom>
        </p:spPr>
        <p:style>
          <a:lnRef idx="0">
            <a:schemeClr val="accent2"/>
          </a:lnRef>
          <a:fillRef idx="3">
            <a:schemeClr val="accent2"/>
          </a:fillRef>
          <a:effectRef idx="3">
            <a:schemeClr val="accent2"/>
          </a:effectRef>
          <a:fontRef idx="minor">
            <a:schemeClr val="lt1"/>
          </a:fontRef>
        </p:style>
        <p:txBody>
          <a:bodyPr vert="eaVert" wrap="square" rtlCol="0">
            <a:spAutoFit/>
          </a:bodyPr>
          <a:lstStyle/>
          <a:p>
            <a:pPr algn="ctr" fontAlgn="base">
              <a:spcBef>
                <a:spcPct val="0"/>
              </a:spcBef>
              <a:spcAft>
                <a:spcPct val="0"/>
              </a:spcAft>
            </a:pPr>
            <a:r>
              <a:rPr lang="ja-JP" altLang="en-US" sz="2800" dirty="0" smtClean="0">
                <a:solidFill>
                  <a:prstClr val="white"/>
                </a:solidFill>
                <a:latin typeface="HGP創英角ｺﾞｼｯｸUB"/>
              </a:rPr>
              <a:t>標準</a:t>
            </a:r>
            <a:endParaRPr lang="ja-JP" altLang="en-US" sz="2800" dirty="0">
              <a:solidFill>
                <a:prstClr val="white"/>
              </a:solidFill>
              <a:latin typeface="HGP創英角ｺﾞｼｯｸUB"/>
            </a:endParaRPr>
          </a:p>
        </p:txBody>
      </p:sp>
      <p:sp>
        <p:nvSpPr>
          <p:cNvPr id="82" name="下矢印 81"/>
          <p:cNvSpPr/>
          <p:nvPr/>
        </p:nvSpPr>
        <p:spPr>
          <a:xfrm rot="16200000">
            <a:off x="6403471" y="3550590"/>
            <a:ext cx="1094936" cy="1310622"/>
          </a:xfrm>
          <a:prstGeom prst="downArrow">
            <a:avLst>
              <a:gd name="adj1" fmla="val 50000"/>
              <a:gd name="adj2" fmla="val 3672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lIns="0" tIns="0" rIns="0" bIns="0" rtlCol="0" anchor="ctr"/>
          <a:lstStyle/>
          <a:p>
            <a:pPr algn="ctr" fontAlgn="base">
              <a:spcBef>
                <a:spcPct val="0"/>
              </a:spcBef>
              <a:spcAft>
                <a:spcPct val="0"/>
              </a:spcAft>
            </a:pPr>
            <a:endParaRPr lang="ja-JP" altLang="en-US" sz="1400" dirty="0">
              <a:solidFill>
                <a:prstClr val="white"/>
              </a:solidFill>
              <a:latin typeface="HGP創英角ｺﾞｼｯｸUB"/>
            </a:endParaRPr>
          </a:p>
        </p:txBody>
      </p:sp>
      <p:sp>
        <p:nvSpPr>
          <p:cNvPr id="83" name="下矢印 82"/>
          <p:cNvSpPr/>
          <p:nvPr/>
        </p:nvSpPr>
        <p:spPr>
          <a:xfrm rot="16200000">
            <a:off x="4422431" y="3600628"/>
            <a:ext cx="1239897" cy="1210544"/>
          </a:xfrm>
          <a:prstGeom prst="downArrow">
            <a:avLst>
              <a:gd name="adj1" fmla="val 50000"/>
              <a:gd name="adj2" fmla="val 4925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lIns="0" rIns="0" rtlCol="0" anchor="ctr"/>
          <a:lstStyle/>
          <a:p>
            <a:pPr algn="ctr" fontAlgn="base">
              <a:spcBef>
                <a:spcPct val="0"/>
              </a:spcBef>
              <a:spcAft>
                <a:spcPct val="0"/>
              </a:spcAft>
            </a:pPr>
            <a:r>
              <a:rPr lang="ja-JP" altLang="en-US" sz="1400" dirty="0" smtClean="0">
                <a:solidFill>
                  <a:prstClr val="white"/>
                </a:solidFill>
                <a:latin typeface="HGP創英角ｺﾞｼｯｸUB"/>
              </a:rPr>
              <a:t>禁煙希望者</a:t>
            </a:r>
            <a:endParaRPr lang="ja-JP" altLang="en-US" sz="1400" dirty="0">
              <a:solidFill>
                <a:prstClr val="white"/>
              </a:solidFill>
              <a:latin typeface="HGP創英角ｺﾞｼｯｸUB"/>
            </a:endParaRPr>
          </a:p>
        </p:txBody>
      </p:sp>
      <p:sp>
        <p:nvSpPr>
          <p:cNvPr id="40" name="下矢印 39"/>
          <p:cNvSpPr/>
          <p:nvPr/>
        </p:nvSpPr>
        <p:spPr>
          <a:xfrm rot="16200000">
            <a:off x="2098272" y="1508316"/>
            <a:ext cx="1239897" cy="1970307"/>
          </a:xfrm>
          <a:prstGeom prst="downArrow">
            <a:avLst>
              <a:gd name="adj1" fmla="val 50000"/>
              <a:gd name="adj2" fmla="val 3584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fontAlgn="base">
              <a:spcBef>
                <a:spcPct val="0"/>
              </a:spcBef>
              <a:spcAft>
                <a:spcPct val="0"/>
              </a:spcAft>
            </a:pPr>
            <a:r>
              <a:rPr lang="ja-JP" altLang="en-US" sz="1400" dirty="0" smtClean="0">
                <a:solidFill>
                  <a:prstClr val="white"/>
                </a:solidFill>
                <a:latin typeface="HGP創英角ｺﾞｼｯｸUB"/>
              </a:rPr>
              <a:t>全員</a:t>
            </a:r>
            <a:endParaRPr lang="ja-JP" altLang="en-US" sz="1400" dirty="0">
              <a:solidFill>
                <a:prstClr val="white"/>
              </a:solidFill>
              <a:latin typeface="HGP創英角ｺﾞｼｯｸUB"/>
            </a:endParaRPr>
          </a:p>
        </p:txBody>
      </p:sp>
      <p:sp>
        <p:nvSpPr>
          <p:cNvPr id="54" name="角丸四角形 53"/>
          <p:cNvSpPr/>
          <p:nvPr/>
        </p:nvSpPr>
        <p:spPr>
          <a:xfrm>
            <a:off x="8428876" y="5484539"/>
            <a:ext cx="387042" cy="1180132"/>
          </a:xfrm>
          <a:prstGeom prst="roundRect">
            <a:avLst/>
          </a:prstGeom>
          <a:solidFill>
            <a:srgbClr val="FFCC66"/>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en-US" altLang="ja-JP" sz="1600" dirty="0">
                <a:solidFill>
                  <a:schemeClr val="tx1"/>
                </a:solidFill>
                <a:latin typeface="HGP創英角ｺﾞｼｯｸUB"/>
              </a:rPr>
              <a:t>2</a:t>
            </a:r>
            <a:r>
              <a:rPr lang="ja-JP" altLang="en-US" sz="1600" dirty="0">
                <a:solidFill>
                  <a:schemeClr val="tx1"/>
                </a:solidFill>
                <a:latin typeface="HGP創英角ｺﾞｼｯｸUB"/>
              </a:rPr>
              <a:t>週間後</a:t>
            </a:r>
          </a:p>
        </p:txBody>
      </p:sp>
      <p:sp>
        <p:nvSpPr>
          <p:cNvPr id="37" name="タイトル 1"/>
          <p:cNvSpPr>
            <a:spLocks noGrp="1"/>
          </p:cNvSpPr>
          <p:nvPr>
            <p:ph type="title"/>
          </p:nvPr>
        </p:nvSpPr>
        <p:spPr>
          <a:xfrm>
            <a:off x="56780" y="548680"/>
            <a:ext cx="10134600" cy="576064"/>
          </a:xfrm>
        </p:spPr>
        <p:txBody>
          <a:bodyPr/>
          <a:lstStyle/>
          <a:p>
            <a:pPr eaLnBrk="1" hangingPunct="1"/>
            <a:r>
              <a:rPr lang="ja-JP" altLang="en-US" sz="3290" dirty="0" smtClean="0">
                <a:latin typeface="+mn-ea"/>
                <a:ea typeface="+mn-ea"/>
              </a:rPr>
              <a:t>特定健診・がん検診等の保健事業の場における禁煙支援</a:t>
            </a:r>
          </a:p>
        </p:txBody>
      </p:sp>
      <p:sp>
        <p:nvSpPr>
          <p:cNvPr id="4" name="テキスト ボックス 3"/>
          <p:cNvSpPr txBox="1"/>
          <p:nvPr/>
        </p:nvSpPr>
        <p:spPr>
          <a:xfrm>
            <a:off x="114482" y="117793"/>
            <a:ext cx="4164922" cy="43088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pPr algn="ctr"/>
            <a:r>
              <a:rPr lang="ja-JP" altLang="en-US" sz="2200" dirty="0" smtClean="0">
                <a:latin typeface="+mn-ea"/>
              </a:rPr>
              <a:t>汎用性の高い行動変容プログラム</a:t>
            </a:r>
            <a:endParaRPr kumimoji="1" lang="ja-JP" altLang="en-US" sz="2200" dirty="0" smtClean="0"/>
          </a:p>
        </p:txBody>
      </p:sp>
      <p:sp>
        <p:nvSpPr>
          <p:cNvPr id="43" name="テキスト ボックス 42"/>
          <p:cNvSpPr txBox="1"/>
          <p:nvPr/>
        </p:nvSpPr>
        <p:spPr>
          <a:xfrm>
            <a:off x="174961" y="5113943"/>
            <a:ext cx="615553" cy="1584177"/>
          </a:xfrm>
          <a:prstGeom prst="rect">
            <a:avLst/>
          </a:prstGeom>
          <a:solidFill>
            <a:srgbClr val="009900"/>
          </a:solidFill>
        </p:spPr>
        <p:style>
          <a:lnRef idx="0">
            <a:schemeClr val="accent6"/>
          </a:lnRef>
          <a:fillRef idx="3">
            <a:schemeClr val="accent6"/>
          </a:fillRef>
          <a:effectRef idx="3">
            <a:schemeClr val="accent6"/>
          </a:effectRef>
          <a:fontRef idx="minor">
            <a:schemeClr val="lt1"/>
          </a:fontRef>
        </p:style>
        <p:txBody>
          <a:bodyPr vert="eaVert" wrap="square" rtlCol="0">
            <a:spAutoFit/>
          </a:bodyPr>
          <a:lstStyle/>
          <a:p>
            <a:pPr algn="ctr" fontAlgn="base">
              <a:spcBef>
                <a:spcPct val="0"/>
              </a:spcBef>
              <a:spcAft>
                <a:spcPct val="0"/>
              </a:spcAft>
            </a:pPr>
            <a:r>
              <a:rPr lang="ja-JP" altLang="en-US" sz="2800" dirty="0">
                <a:solidFill>
                  <a:prstClr val="white"/>
                </a:solidFill>
                <a:latin typeface="HGP創英角ｺﾞｼｯｸUB"/>
              </a:rPr>
              <a:t>充実</a:t>
            </a:r>
          </a:p>
        </p:txBody>
      </p:sp>
      <p:sp>
        <p:nvSpPr>
          <p:cNvPr id="44" name="山形 43"/>
          <p:cNvSpPr/>
          <p:nvPr/>
        </p:nvSpPr>
        <p:spPr>
          <a:xfrm>
            <a:off x="895027" y="1199157"/>
            <a:ext cx="6552729" cy="386332"/>
          </a:xfrm>
          <a:prstGeom prst="chevron">
            <a:avLst/>
          </a:prstGeom>
          <a:solidFill>
            <a:schemeClr val="accent1">
              <a:lumMod val="20000"/>
              <a:lumOff val="8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PｺﾞｼｯｸE" pitchFamily="50" charset="-128"/>
                <a:ea typeface="HGPｺﾞｼｯｸE" pitchFamily="50" charset="-128"/>
              </a:rPr>
              <a:t>健</a:t>
            </a:r>
            <a:r>
              <a:rPr lang="ja-JP" altLang="en-US" dirty="0" smtClean="0">
                <a:solidFill>
                  <a:schemeClr val="tx1"/>
                </a:solidFill>
                <a:latin typeface="HGPｺﾞｼｯｸE" pitchFamily="50" charset="-128"/>
                <a:ea typeface="HGPｺﾞｼｯｸE" pitchFamily="50" charset="-128"/>
              </a:rPr>
              <a:t>診・検診等の保健事業の当日</a:t>
            </a:r>
            <a:endParaRPr kumimoji="1" lang="ja-JP" altLang="en-US" dirty="0">
              <a:solidFill>
                <a:schemeClr val="tx1"/>
              </a:solidFill>
              <a:latin typeface="HGPｺﾞｼｯｸE" pitchFamily="50" charset="-128"/>
              <a:ea typeface="HGPｺﾞｼｯｸE" pitchFamily="50" charset="-128"/>
            </a:endParaRPr>
          </a:p>
        </p:txBody>
      </p:sp>
      <p:sp>
        <p:nvSpPr>
          <p:cNvPr id="57" name="下矢印 56"/>
          <p:cNvSpPr/>
          <p:nvPr/>
        </p:nvSpPr>
        <p:spPr>
          <a:xfrm rot="16200000">
            <a:off x="1430726" y="3881864"/>
            <a:ext cx="1239897" cy="648072"/>
          </a:xfrm>
          <a:prstGeom prst="downArrow">
            <a:avLst>
              <a:gd name="adj1" fmla="val 50000"/>
              <a:gd name="adj2" fmla="val 4925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fontAlgn="base">
              <a:spcBef>
                <a:spcPct val="0"/>
              </a:spcBef>
              <a:spcAft>
                <a:spcPct val="0"/>
              </a:spcAft>
            </a:pPr>
            <a:r>
              <a:rPr lang="ja-JP" altLang="en-US" sz="1400" dirty="0" smtClean="0">
                <a:solidFill>
                  <a:prstClr val="white"/>
                </a:solidFill>
                <a:latin typeface="HGP創英角ｺﾞｼｯｸUB"/>
              </a:rPr>
              <a:t>全員</a:t>
            </a:r>
            <a:endParaRPr lang="ja-JP" altLang="en-US" sz="1400" dirty="0">
              <a:solidFill>
                <a:prstClr val="white"/>
              </a:solidFill>
              <a:latin typeface="HGP創英角ｺﾞｼｯｸUB"/>
            </a:endParaRPr>
          </a:p>
        </p:txBody>
      </p:sp>
      <p:sp>
        <p:nvSpPr>
          <p:cNvPr id="59" name="Rectangle 8"/>
          <p:cNvSpPr>
            <a:spLocks noChangeArrowheads="1"/>
          </p:cNvSpPr>
          <p:nvPr/>
        </p:nvSpPr>
        <p:spPr bwMode="auto">
          <a:xfrm>
            <a:off x="2374676" y="3409207"/>
            <a:ext cx="648000" cy="3296982"/>
          </a:xfrm>
          <a:prstGeom prst="rect">
            <a:avLst/>
          </a:prstGeom>
          <a:solidFill>
            <a:schemeClr val="accent2">
              <a:lumMod val="40000"/>
              <a:lumOff val="60000"/>
            </a:schemeClr>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vert="eaVert" wrap="none" anchor="ctr"/>
          <a:lstStyle/>
          <a:p>
            <a:pPr algn="ctr" fontAlgn="base">
              <a:spcBef>
                <a:spcPct val="0"/>
              </a:spcBef>
              <a:spcAft>
                <a:spcPct val="0"/>
              </a:spcAft>
            </a:pPr>
            <a:r>
              <a:rPr lang="ja-JP" altLang="en-US" sz="1900" dirty="0">
                <a:solidFill>
                  <a:prstClr val="black"/>
                </a:solidFill>
                <a:latin typeface="HGP創英角ｺﾞｼｯｸUB"/>
              </a:rPr>
              <a:t>診察担当医師からの禁煙</a:t>
            </a:r>
            <a:r>
              <a:rPr lang="ja-JP" altLang="en-US" sz="1900" dirty="0" smtClean="0">
                <a:solidFill>
                  <a:prstClr val="black"/>
                </a:solidFill>
                <a:latin typeface="HGP創英角ｺﾞｼｯｸUB"/>
              </a:rPr>
              <a:t>の勧め</a:t>
            </a:r>
            <a:endParaRPr lang="ja-JP" altLang="en-US" sz="1900" dirty="0">
              <a:solidFill>
                <a:prstClr val="black"/>
              </a:solidFill>
              <a:latin typeface="HGP創英角ｺﾞｼｯｸUB"/>
            </a:endParaRPr>
          </a:p>
        </p:txBody>
      </p:sp>
      <p:sp>
        <p:nvSpPr>
          <p:cNvPr id="60" name="山形 59"/>
          <p:cNvSpPr/>
          <p:nvPr/>
        </p:nvSpPr>
        <p:spPr>
          <a:xfrm>
            <a:off x="7447782" y="1196752"/>
            <a:ext cx="2736305" cy="386332"/>
          </a:xfrm>
          <a:prstGeom prst="chevron">
            <a:avLst/>
          </a:prstGeom>
          <a:solidFill>
            <a:srgbClr val="FFCC66"/>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HGPｺﾞｼｯｸE" pitchFamily="50" charset="-128"/>
                <a:ea typeface="HGPｺﾞｼｯｸE" pitchFamily="50" charset="-128"/>
              </a:rPr>
              <a:t>事後</a:t>
            </a:r>
            <a:endParaRPr kumimoji="1" lang="ja-JP" altLang="en-US" dirty="0">
              <a:solidFill>
                <a:schemeClr val="tx1"/>
              </a:solidFill>
              <a:latin typeface="HGPｺﾞｼｯｸE" pitchFamily="50" charset="-128"/>
              <a:ea typeface="HGPｺﾞｼｯｸE" pitchFamily="50" charset="-128"/>
            </a:endParaRPr>
          </a:p>
        </p:txBody>
      </p:sp>
      <p:sp>
        <p:nvSpPr>
          <p:cNvPr id="64" name="下矢印 63"/>
          <p:cNvSpPr/>
          <p:nvPr/>
        </p:nvSpPr>
        <p:spPr>
          <a:xfrm rot="16200000">
            <a:off x="6426025" y="5320139"/>
            <a:ext cx="1071500" cy="1288952"/>
          </a:xfrm>
          <a:prstGeom prst="downArrow">
            <a:avLst>
              <a:gd name="adj1" fmla="val 50000"/>
              <a:gd name="adj2" fmla="val 3672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lIns="0" tIns="0" rIns="0" bIns="0" rtlCol="0" anchor="ctr"/>
          <a:lstStyle/>
          <a:p>
            <a:pPr algn="ctr" fontAlgn="base">
              <a:spcBef>
                <a:spcPct val="0"/>
              </a:spcBef>
              <a:spcAft>
                <a:spcPct val="0"/>
              </a:spcAft>
            </a:pPr>
            <a:endParaRPr lang="ja-JP" altLang="en-US" sz="1400" dirty="0">
              <a:solidFill>
                <a:prstClr val="white"/>
              </a:solidFill>
              <a:latin typeface="HGP創英角ｺﾞｼｯｸUB"/>
            </a:endParaRPr>
          </a:p>
        </p:txBody>
      </p:sp>
      <p:sp>
        <p:nvSpPr>
          <p:cNvPr id="74" name="下矢印 73"/>
          <p:cNvSpPr/>
          <p:nvPr/>
        </p:nvSpPr>
        <p:spPr>
          <a:xfrm rot="16200000">
            <a:off x="4422437" y="5359357"/>
            <a:ext cx="1239897" cy="1210553"/>
          </a:xfrm>
          <a:prstGeom prst="downArrow">
            <a:avLst>
              <a:gd name="adj1" fmla="val 50000"/>
              <a:gd name="adj2" fmla="val 4925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wrap="none" lIns="0" rIns="0" rtlCol="0" anchor="ctr"/>
          <a:lstStyle/>
          <a:p>
            <a:pPr algn="ctr" fontAlgn="base">
              <a:spcBef>
                <a:spcPct val="0"/>
              </a:spcBef>
              <a:spcAft>
                <a:spcPct val="0"/>
              </a:spcAft>
            </a:pPr>
            <a:r>
              <a:rPr lang="ja-JP" altLang="en-US" sz="1400" dirty="0" smtClean="0">
                <a:solidFill>
                  <a:prstClr val="white"/>
                </a:solidFill>
                <a:latin typeface="HGP創英角ｺﾞｼｯｸUB"/>
              </a:rPr>
              <a:t>禁煙希望者</a:t>
            </a:r>
            <a:endParaRPr lang="ja-JP" altLang="en-US" sz="1400" dirty="0">
              <a:solidFill>
                <a:prstClr val="white"/>
              </a:solidFill>
              <a:latin typeface="HGP創英角ｺﾞｼｯｸUB"/>
            </a:endParaRPr>
          </a:p>
        </p:txBody>
      </p:sp>
      <p:sp>
        <p:nvSpPr>
          <p:cNvPr id="84" name="下矢印 83"/>
          <p:cNvSpPr/>
          <p:nvPr/>
        </p:nvSpPr>
        <p:spPr>
          <a:xfrm rot="16200000">
            <a:off x="2798877" y="3881864"/>
            <a:ext cx="1239897" cy="648072"/>
          </a:xfrm>
          <a:prstGeom prst="downArrow">
            <a:avLst>
              <a:gd name="adj1" fmla="val 50000"/>
              <a:gd name="adj2" fmla="val 4925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fontAlgn="base">
              <a:spcBef>
                <a:spcPct val="0"/>
              </a:spcBef>
              <a:spcAft>
                <a:spcPct val="0"/>
              </a:spcAft>
            </a:pPr>
            <a:r>
              <a:rPr lang="ja-JP" altLang="en-US" sz="1400" dirty="0" smtClean="0">
                <a:solidFill>
                  <a:prstClr val="white"/>
                </a:solidFill>
                <a:latin typeface="HGP創英角ｺﾞｼｯｸUB"/>
              </a:rPr>
              <a:t>全員</a:t>
            </a:r>
            <a:endParaRPr lang="ja-JP" altLang="en-US" sz="1400" dirty="0">
              <a:solidFill>
                <a:prstClr val="white"/>
              </a:solidFill>
              <a:latin typeface="HGP創英角ｺﾞｼｯｸUB"/>
            </a:endParaRPr>
          </a:p>
        </p:txBody>
      </p:sp>
      <p:sp>
        <p:nvSpPr>
          <p:cNvPr id="85" name="下矢印 84"/>
          <p:cNvSpPr/>
          <p:nvPr/>
        </p:nvSpPr>
        <p:spPr>
          <a:xfrm rot="16200000">
            <a:off x="2798876" y="5640556"/>
            <a:ext cx="1239897" cy="648072"/>
          </a:xfrm>
          <a:prstGeom prst="downArrow">
            <a:avLst>
              <a:gd name="adj1" fmla="val 50000"/>
              <a:gd name="adj2" fmla="val 4925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fontAlgn="base">
              <a:spcBef>
                <a:spcPct val="0"/>
              </a:spcBef>
              <a:spcAft>
                <a:spcPct val="0"/>
              </a:spcAft>
            </a:pPr>
            <a:r>
              <a:rPr lang="ja-JP" altLang="en-US" sz="1400" dirty="0" smtClean="0">
                <a:solidFill>
                  <a:prstClr val="white"/>
                </a:solidFill>
                <a:latin typeface="HGP創英角ｺﾞｼｯｸUB"/>
              </a:rPr>
              <a:t>全員</a:t>
            </a:r>
            <a:endParaRPr lang="ja-JP" altLang="en-US" sz="1400" dirty="0">
              <a:solidFill>
                <a:prstClr val="white"/>
              </a:solidFill>
              <a:latin typeface="HGP創英角ｺﾞｼｯｸUB"/>
            </a:endParaRPr>
          </a:p>
        </p:txBody>
      </p:sp>
      <p:sp>
        <p:nvSpPr>
          <p:cNvPr id="36" name="角丸四角形 35"/>
          <p:cNvSpPr/>
          <p:nvPr/>
        </p:nvSpPr>
        <p:spPr>
          <a:xfrm>
            <a:off x="8860914" y="5484539"/>
            <a:ext cx="387042" cy="1180132"/>
          </a:xfrm>
          <a:prstGeom prst="roundRect">
            <a:avLst/>
          </a:prstGeom>
          <a:solidFill>
            <a:srgbClr val="FFCC66"/>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en-US" altLang="ja-JP" sz="1600" dirty="0">
                <a:solidFill>
                  <a:schemeClr val="tx1"/>
                </a:solidFill>
                <a:latin typeface="HGP創英角ｺﾞｼｯｸUB"/>
              </a:rPr>
              <a:t>1</a:t>
            </a:r>
            <a:r>
              <a:rPr lang="ja-JP" altLang="en-US" sz="1600" dirty="0">
                <a:solidFill>
                  <a:schemeClr val="tx1"/>
                </a:solidFill>
                <a:latin typeface="HGP創英角ｺﾞｼｯｸUB"/>
              </a:rPr>
              <a:t>カ月後</a:t>
            </a:r>
          </a:p>
        </p:txBody>
      </p:sp>
      <p:sp>
        <p:nvSpPr>
          <p:cNvPr id="38" name="角丸四角形 37"/>
          <p:cNvSpPr/>
          <p:nvPr/>
        </p:nvSpPr>
        <p:spPr>
          <a:xfrm>
            <a:off x="9292965" y="5484539"/>
            <a:ext cx="387042" cy="1180132"/>
          </a:xfrm>
          <a:prstGeom prst="roundRect">
            <a:avLst/>
          </a:prstGeom>
          <a:solidFill>
            <a:srgbClr val="FFCC66"/>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en-US" altLang="ja-JP" sz="1600" dirty="0">
                <a:solidFill>
                  <a:schemeClr val="tx1"/>
                </a:solidFill>
                <a:latin typeface="HGP創英角ｺﾞｼｯｸUB"/>
              </a:rPr>
              <a:t>2</a:t>
            </a:r>
            <a:r>
              <a:rPr lang="ja-JP" altLang="en-US" sz="1600" dirty="0">
                <a:solidFill>
                  <a:schemeClr val="tx1"/>
                </a:solidFill>
                <a:latin typeface="HGP創英角ｺﾞｼｯｸUB"/>
              </a:rPr>
              <a:t>カ月後</a:t>
            </a:r>
          </a:p>
        </p:txBody>
      </p:sp>
      <p:sp>
        <p:nvSpPr>
          <p:cNvPr id="39" name="角丸四角形 38"/>
          <p:cNvSpPr/>
          <p:nvPr/>
        </p:nvSpPr>
        <p:spPr>
          <a:xfrm>
            <a:off x="9725011" y="5484539"/>
            <a:ext cx="387042" cy="1180132"/>
          </a:xfrm>
          <a:prstGeom prst="roundRect">
            <a:avLst/>
          </a:prstGeom>
          <a:solidFill>
            <a:srgbClr val="FFCC66"/>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en-US" altLang="ja-JP" sz="1600" dirty="0">
                <a:solidFill>
                  <a:schemeClr val="tx1"/>
                </a:solidFill>
                <a:latin typeface="HGP創英角ｺﾞｼｯｸUB"/>
              </a:rPr>
              <a:t>6</a:t>
            </a:r>
            <a:r>
              <a:rPr lang="ja-JP" altLang="en-US" sz="1600" dirty="0">
                <a:solidFill>
                  <a:schemeClr val="tx1"/>
                </a:solidFill>
                <a:latin typeface="HGP創英角ｺﾞｼｯｸUB"/>
              </a:rPr>
              <a:t>カ月後</a:t>
            </a:r>
          </a:p>
        </p:txBody>
      </p:sp>
      <p:sp>
        <p:nvSpPr>
          <p:cNvPr id="45" name="角丸四角形 44"/>
          <p:cNvSpPr/>
          <p:nvPr/>
        </p:nvSpPr>
        <p:spPr>
          <a:xfrm>
            <a:off x="8428876" y="3755021"/>
            <a:ext cx="387042" cy="1180132"/>
          </a:xfrm>
          <a:prstGeom prst="roundRect">
            <a:avLst/>
          </a:prstGeom>
          <a:solidFill>
            <a:srgbClr val="FFCC66"/>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en-US" altLang="ja-JP" sz="1600" dirty="0">
                <a:solidFill>
                  <a:schemeClr val="tx1"/>
                </a:solidFill>
                <a:latin typeface="HGP創英角ｺﾞｼｯｸUB"/>
              </a:rPr>
              <a:t>1</a:t>
            </a:r>
            <a:r>
              <a:rPr lang="ja-JP" altLang="en-US" sz="1600" dirty="0">
                <a:solidFill>
                  <a:schemeClr val="tx1"/>
                </a:solidFill>
                <a:latin typeface="HGP創英角ｺﾞｼｯｸUB"/>
              </a:rPr>
              <a:t>カ月後</a:t>
            </a:r>
          </a:p>
        </p:txBody>
      </p:sp>
      <p:sp>
        <p:nvSpPr>
          <p:cNvPr id="32" name="Rectangle 9"/>
          <p:cNvSpPr>
            <a:spLocks noChangeArrowheads="1"/>
          </p:cNvSpPr>
          <p:nvPr/>
        </p:nvSpPr>
        <p:spPr bwMode="auto">
          <a:xfrm>
            <a:off x="7663780" y="3409207"/>
            <a:ext cx="648000" cy="3296982"/>
          </a:xfrm>
          <a:prstGeom prst="rect">
            <a:avLst/>
          </a:prstGeom>
          <a:solidFill>
            <a:srgbClr val="FFCC66"/>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fontAlgn="base">
              <a:spcBef>
                <a:spcPct val="0"/>
              </a:spcBef>
              <a:spcAft>
                <a:spcPct val="0"/>
              </a:spcAft>
            </a:pPr>
            <a:r>
              <a:rPr lang="ja-JP" altLang="en-US" sz="2200" dirty="0">
                <a:solidFill>
                  <a:schemeClr val="tx1"/>
                </a:solidFill>
                <a:latin typeface="HGP創英角ｺﾞｼｯｸUB"/>
              </a:rPr>
              <a:t>電話フォロー</a:t>
            </a:r>
            <a:endParaRPr lang="en-US" altLang="ja-JP" sz="2200" dirty="0">
              <a:solidFill>
                <a:schemeClr val="tx1"/>
              </a:solidFill>
              <a:latin typeface="HGP創英角ｺﾞｼｯｸUB"/>
            </a:endParaRPr>
          </a:p>
        </p:txBody>
      </p:sp>
    </p:spTree>
    <p:extLst>
      <p:ext uri="{BB962C8B-B14F-4D97-AF65-F5344CB8AC3E}">
        <p14:creationId xmlns:p14="http://schemas.microsoft.com/office/powerpoint/2010/main" val="2899518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4947" y="260648"/>
            <a:ext cx="9865096" cy="792088"/>
          </a:xfrm>
        </p:spPr>
        <p:txBody>
          <a:bodyPr>
            <a:noAutofit/>
          </a:bodyPr>
          <a:lstStyle/>
          <a:p>
            <a:r>
              <a:rPr lang="ja-JP" altLang="en-US" sz="3600" dirty="0" smtClean="0"/>
              <a:t>提案した事業内容</a:t>
            </a:r>
            <a:r>
              <a:rPr lang="ja-JP" altLang="en-US" sz="3600" dirty="0" err="1" smtClean="0"/>
              <a:t>ー</a:t>
            </a:r>
            <a:r>
              <a:rPr lang="ja-JP" altLang="en-US" sz="3600" dirty="0" smtClean="0"/>
              <a:t>段階別（特定健診の場合）</a:t>
            </a:r>
            <a:endParaRPr kumimoji="1" lang="ja-JP" altLang="en-US" sz="3600" dirty="0"/>
          </a:p>
        </p:txBody>
      </p:sp>
      <p:sp>
        <p:nvSpPr>
          <p:cNvPr id="3" name="テキスト ボックス 2"/>
          <p:cNvSpPr txBox="1"/>
          <p:nvPr/>
        </p:nvSpPr>
        <p:spPr>
          <a:xfrm>
            <a:off x="102941" y="980728"/>
            <a:ext cx="10097957" cy="5770811"/>
          </a:xfrm>
          <a:prstGeom prst="rect">
            <a:avLst/>
          </a:prstGeom>
          <a:noFill/>
        </p:spPr>
        <p:txBody>
          <a:bodyPr wrap="none" rtlCol="0">
            <a:spAutoFit/>
          </a:bodyPr>
          <a:lstStyle/>
          <a:p>
            <a:r>
              <a:rPr lang="en-US" altLang="ja-JP" sz="2800" dirty="0"/>
              <a:t>【</a:t>
            </a:r>
            <a:r>
              <a:rPr lang="ja-JP" altLang="en-US" sz="2800" dirty="0"/>
              <a:t>最低限の取り組み</a:t>
            </a:r>
            <a:r>
              <a:rPr lang="en-US" altLang="ja-JP" sz="2800" dirty="0"/>
              <a:t>】 </a:t>
            </a:r>
            <a:endParaRPr lang="en-US" altLang="ja-JP" sz="2800" dirty="0" smtClean="0"/>
          </a:p>
          <a:p>
            <a:pPr>
              <a:tabLst>
                <a:tab pos="534988" algn="l"/>
              </a:tabLst>
            </a:pPr>
            <a:r>
              <a:rPr lang="en-US" altLang="ja-JP" sz="2200" dirty="0" smtClean="0"/>
              <a:t>	</a:t>
            </a:r>
            <a:r>
              <a:rPr lang="ja-JP" altLang="en-US" sz="2200" dirty="0" smtClean="0"/>
              <a:t>健</a:t>
            </a:r>
            <a:r>
              <a:rPr lang="ja-JP" altLang="en-US" sz="2200" dirty="0"/>
              <a:t>診当日：</a:t>
            </a:r>
            <a:r>
              <a:rPr lang="ja-JP" altLang="en-US" sz="2200" dirty="0">
                <a:solidFill>
                  <a:srgbClr val="C00000"/>
                </a:solidFill>
              </a:rPr>
              <a:t>全ての喫煙者に短時間の情報提供･アドバイス</a:t>
            </a:r>
            <a:r>
              <a:rPr lang="ja-JP" altLang="en-US" sz="2200" dirty="0"/>
              <a:t>（指導時間</a:t>
            </a:r>
            <a:r>
              <a:rPr lang="en-US" altLang="ja-JP" sz="2200" dirty="0"/>
              <a:t>1</a:t>
            </a:r>
            <a:r>
              <a:rPr lang="ja-JP" altLang="en-US" sz="2200" dirty="0"/>
              <a:t>～</a:t>
            </a:r>
            <a:r>
              <a:rPr lang="en-US" altLang="ja-JP" sz="2200" dirty="0"/>
              <a:t>2</a:t>
            </a:r>
            <a:r>
              <a:rPr lang="ja-JP" altLang="en-US" sz="2200" dirty="0"/>
              <a:t>分）</a:t>
            </a:r>
          </a:p>
          <a:p>
            <a:pPr>
              <a:spcBef>
                <a:spcPts val="1200"/>
              </a:spcBef>
            </a:pPr>
            <a:r>
              <a:rPr lang="en-US" altLang="ja-JP" sz="2800" dirty="0"/>
              <a:t>【</a:t>
            </a:r>
            <a:r>
              <a:rPr lang="ja-JP" altLang="en-US" sz="2800" dirty="0"/>
              <a:t>標準的な取り組み</a:t>
            </a:r>
            <a:r>
              <a:rPr lang="en-US" altLang="ja-JP" sz="2800" dirty="0"/>
              <a:t>】 </a:t>
            </a:r>
            <a:endParaRPr lang="en-US" altLang="ja-JP" sz="2800" dirty="0" smtClean="0"/>
          </a:p>
          <a:p>
            <a:pPr>
              <a:tabLst>
                <a:tab pos="534988" algn="l"/>
              </a:tabLst>
            </a:pPr>
            <a:r>
              <a:rPr lang="en-US" altLang="ja-JP" sz="2200" dirty="0" smtClean="0"/>
              <a:t>	</a:t>
            </a:r>
            <a:r>
              <a:rPr lang="ja-JP" altLang="en-US" sz="2200" dirty="0" smtClean="0"/>
              <a:t>健</a:t>
            </a:r>
            <a:r>
              <a:rPr lang="ja-JP" altLang="en-US" sz="2200" dirty="0"/>
              <a:t>診当日：</a:t>
            </a:r>
            <a:r>
              <a:rPr lang="ja-JP" altLang="en-US" sz="2200" dirty="0">
                <a:solidFill>
                  <a:srgbClr val="C00000"/>
                </a:solidFill>
              </a:rPr>
              <a:t>診察担当医師からの禁煙の勧め</a:t>
            </a:r>
            <a:r>
              <a:rPr lang="ja-JP" altLang="en-US" sz="2200" dirty="0"/>
              <a:t>（一言アドバイス</a:t>
            </a:r>
            <a:r>
              <a:rPr lang="en-US" altLang="ja-JP" sz="2200" dirty="0"/>
              <a:t>15</a:t>
            </a:r>
            <a:r>
              <a:rPr lang="ja-JP" altLang="en-US" sz="2200" dirty="0"/>
              <a:t>～</a:t>
            </a:r>
            <a:r>
              <a:rPr lang="en-US" altLang="ja-JP" sz="2200" dirty="0"/>
              <a:t>30</a:t>
            </a:r>
            <a:r>
              <a:rPr lang="ja-JP" altLang="en-US" sz="2200" dirty="0"/>
              <a:t>秒）</a:t>
            </a:r>
          </a:p>
          <a:p>
            <a:pPr>
              <a:tabLst>
                <a:tab pos="1792288" algn="l"/>
              </a:tabLst>
            </a:pPr>
            <a:r>
              <a:rPr lang="en-US" altLang="ja-JP" sz="2200" dirty="0" smtClean="0"/>
              <a:t>	</a:t>
            </a:r>
            <a:r>
              <a:rPr lang="ja-JP" altLang="en-US" sz="2200" dirty="0" smtClean="0"/>
              <a:t>＋</a:t>
            </a:r>
            <a:r>
              <a:rPr lang="ja-JP" altLang="en-US" sz="2200" dirty="0"/>
              <a:t>全ての喫煙者に短時間の情報提供･アドバイス（指導時間１～</a:t>
            </a:r>
            <a:r>
              <a:rPr lang="en-US" altLang="ja-JP" sz="2200" dirty="0"/>
              <a:t>3</a:t>
            </a:r>
            <a:r>
              <a:rPr lang="ja-JP" altLang="en-US" sz="2200" dirty="0"/>
              <a:t>分）</a:t>
            </a:r>
          </a:p>
          <a:p>
            <a:pPr>
              <a:tabLst>
                <a:tab pos="1792288" algn="l"/>
              </a:tabLst>
            </a:pPr>
            <a:r>
              <a:rPr lang="en-US" altLang="ja-JP" sz="2200" dirty="0" smtClean="0"/>
              <a:t>	</a:t>
            </a:r>
            <a:r>
              <a:rPr lang="ja-JP" altLang="en-US" sz="2200" dirty="0" smtClean="0"/>
              <a:t>＋</a:t>
            </a:r>
            <a:r>
              <a:rPr lang="ja-JP" altLang="en-US" sz="2200" dirty="0">
                <a:solidFill>
                  <a:srgbClr val="C00000"/>
                </a:solidFill>
              </a:rPr>
              <a:t>禁煙希望者に禁煙外来の具体的紹介</a:t>
            </a:r>
            <a:r>
              <a:rPr lang="ja-JP" altLang="en-US" sz="2200" dirty="0"/>
              <a:t>（指導時間</a:t>
            </a:r>
            <a:r>
              <a:rPr lang="en-US" altLang="ja-JP" sz="2200" dirty="0"/>
              <a:t>1</a:t>
            </a:r>
            <a:r>
              <a:rPr lang="ja-JP" altLang="en-US" sz="2200" dirty="0"/>
              <a:t>～</a:t>
            </a:r>
            <a:r>
              <a:rPr lang="en-US" altLang="ja-JP" sz="2200" dirty="0"/>
              <a:t>2</a:t>
            </a:r>
            <a:r>
              <a:rPr lang="ja-JP" altLang="en-US" sz="2200" dirty="0"/>
              <a:t>分）</a:t>
            </a:r>
          </a:p>
          <a:p>
            <a:pPr>
              <a:tabLst>
                <a:tab pos="534988" algn="l"/>
              </a:tabLst>
            </a:pPr>
            <a:r>
              <a:rPr lang="en-US" altLang="ja-JP" sz="2200" dirty="0" smtClean="0">
                <a:solidFill>
                  <a:srgbClr val="C00000"/>
                </a:solidFill>
              </a:rPr>
              <a:t>	</a:t>
            </a:r>
            <a:r>
              <a:rPr lang="ja-JP" altLang="en-US" sz="2200" dirty="0" smtClean="0">
                <a:solidFill>
                  <a:srgbClr val="C00000"/>
                </a:solidFill>
              </a:rPr>
              <a:t>健</a:t>
            </a:r>
            <a:r>
              <a:rPr lang="ja-JP" altLang="en-US" sz="2200" dirty="0">
                <a:solidFill>
                  <a:srgbClr val="C00000"/>
                </a:solidFill>
              </a:rPr>
              <a:t>診後の電話フォローアップ：</a:t>
            </a:r>
            <a:r>
              <a:rPr lang="en-US" altLang="ja-JP" sz="2200" dirty="0">
                <a:solidFill>
                  <a:srgbClr val="C00000"/>
                </a:solidFill>
              </a:rPr>
              <a:t>1</a:t>
            </a:r>
            <a:r>
              <a:rPr lang="ja-JP" altLang="en-US" sz="2200" dirty="0">
                <a:solidFill>
                  <a:srgbClr val="C00000"/>
                </a:solidFill>
              </a:rPr>
              <a:t>ヵ月後</a:t>
            </a:r>
            <a:r>
              <a:rPr lang="ja-JP" altLang="en-US" sz="2200" dirty="0"/>
              <a:t>（指導時間</a:t>
            </a:r>
            <a:r>
              <a:rPr lang="en-US" altLang="ja-JP" sz="2200" dirty="0"/>
              <a:t>1</a:t>
            </a:r>
            <a:r>
              <a:rPr lang="ja-JP" altLang="en-US" sz="2200" dirty="0"/>
              <a:t>～</a:t>
            </a:r>
            <a:r>
              <a:rPr lang="en-US" altLang="ja-JP" sz="2200" dirty="0"/>
              <a:t>2</a:t>
            </a:r>
            <a:r>
              <a:rPr lang="ja-JP" altLang="en-US" sz="2200" dirty="0"/>
              <a:t>分）</a:t>
            </a:r>
          </a:p>
          <a:p>
            <a:pPr>
              <a:spcBef>
                <a:spcPts val="1200"/>
              </a:spcBef>
            </a:pPr>
            <a:r>
              <a:rPr lang="en-US" altLang="ja-JP" sz="2800" dirty="0"/>
              <a:t>【</a:t>
            </a:r>
            <a:r>
              <a:rPr lang="ja-JP" altLang="en-US" sz="2800" dirty="0"/>
              <a:t>充実した取り組み</a:t>
            </a:r>
            <a:r>
              <a:rPr lang="en-US" altLang="ja-JP" sz="2800" dirty="0"/>
              <a:t>】 </a:t>
            </a:r>
            <a:endParaRPr lang="en-US" altLang="ja-JP" sz="2800" dirty="0" smtClean="0"/>
          </a:p>
          <a:p>
            <a:pPr>
              <a:tabLst>
                <a:tab pos="534988" algn="l"/>
              </a:tabLst>
            </a:pPr>
            <a:r>
              <a:rPr lang="en-US" altLang="ja-JP" sz="2200" dirty="0" smtClean="0"/>
              <a:t>	</a:t>
            </a:r>
            <a:r>
              <a:rPr lang="ja-JP" altLang="en-US" sz="2200" dirty="0" smtClean="0"/>
              <a:t>健</a:t>
            </a:r>
            <a:r>
              <a:rPr lang="ja-JP" altLang="en-US" sz="2200" dirty="0"/>
              <a:t>診当日：診察担当医師からの禁煙の勧め（一言アドバイス</a:t>
            </a:r>
            <a:r>
              <a:rPr lang="en-US" altLang="ja-JP" sz="2200" dirty="0"/>
              <a:t>15</a:t>
            </a:r>
            <a:r>
              <a:rPr lang="ja-JP" altLang="en-US" sz="2200" dirty="0"/>
              <a:t>～</a:t>
            </a:r>
            <a:r>
              <a:rPr lang="en-US" altLang="ja-JP" sz="2200" dirty="0"/>
              <a:t>30</a:t>
            </a:r>
            <a:r>
              <a:rPr lang="ja-JP" altLang="en-US" sz="2200" dirty="0"/>
              <a:t>秒）、</a:t>
            </a:r>
          </a:p>
          <a:p>
            <a:pPr>
              <a:tabLst>
                <a:tab pos="1792288" algn="l"/>
              </a:tabLst>
            </a:pPr>
            <a:r>
              <a:rPr lang="en-US" altLang="ja-JP" sz="2200" dirty="0" smtClean="0"/>
              <a:t>	</a:t>
            </a:r>
            <a:r>
              <a:rPr lang="ja-JP" altLang="en-US" sz="2200" dirty="0" smtClean="0"/>
              <a:t>＋</a:t>
            </a:r>
            <a:r>
              <a:rPr lang="ja-JP" altLang="en-US" sz="2200" dirty="0"/>
              <a:t>全ての喫煙者に短時間の情報提供･アドバイス（指導時間１～</a:t>
            </a:r>
            <a:r>
              <a:rPr lang="en-US" altLang="ja-JP" sz="2200" dirty="0"/>
              <a:t>3</a:t>
            </a:r>
            <a:r>
              <a:rPr lang="ja-JP" altLang="en-US" sz="2200" dirty="0"/>
              <a:t>分）</a:t>
            </a:r>
          </a:p>
          <a:p>
            <a:pPr>
              <a:tabLst>
                <a:tab pos="1792288" algn="l"/>
              </a:tabLst>
            </a:pPr>
            <a:r>
              <a:rPr lang="en-US" altLang="ja-JP" sz="2200" dirty="0" smtClean="0"/>
              <a:t>	</a:t>
            </a:r>
            <a:r>
              <a:rPr lang="ja-JP" altLang="en-US" sz="2200" dirty="0" smtClean="0"/>
              <a:t>＋</a:t>
            </a:r>
            <a:r>
              <a:rPr lang="ja-JP" altLang="en-US" sz="2200" dirty="0"/>
              <a:t>禁煙希望者に禁煙外来の具体的紹介（指導時間</a:t>
            </a:r>
            <a:r>
              <a:rPr lang="en-US" altLang="ja-JP" sz="2200" dirty="0"/>
              <a:t>1</a:t>
            </a:r>
            <a:r>
              <a:rPr lang="ja-JP" altLang="en-US" sz="2200" dirty="0"/>
              <a:t>～</a:t>
            </a:r>
            <a:r>
              <a:rPr lang="en-US" altLang="ja-JP" sz="2200" dirty="0"/>
              <a:t>2</a:t>
            </a:r>
            <a:r>
              <a:rPr lang="ja-JP" altLang="en-US" sz="2200" dirty="0"/>
              <a:t>分）</a:t>
            </a:r>
          </a:p>
          <a:p>
            <a:pPr>
              <a:tabLst>
                <a:tab pos="1792288" algn="l"/>
              </a:tabLst>
            </a:pPr>
            <a:r>
              <a:rPr lang="en-US" altLang="ja-JP" sz="2200" dirty="0" smtClean="0"/>
              <a:t>	</a:t>
            </a:r>
            <a:r>
              <a:rPr lang="ja-JP" altLang="en-US" sz="2200" dirty="0" smtClean="0"/>
              <a:t>＋</a:t>
            </a:r>
            <a:r>
              <a:rPr lang="ja-JP" altLang="en-US" sz="2200" dirty="0">
                <a:solidFill>
                  <a:srgbClr val="C00000"/>
                </a:solidFill>
              </a:rPr>
              <a:t>［オプション］呼気一酸化炭素濃度測定</a:t>
            </a:r>
            <a:r>
              <a:rPr lang="ja-JP" altLang="en-US" sz="2200" dirty="0"/>
              <a:t>（指導時間</a:t>
            </a:r>
            <a:r>
              <a:rPr lang="en-US" altLang="ja-JP" sz="2200" dirty="0"/>
              <a:t>3</a:t>
            </a:r>
            <a:r>
              <a:rPr lang="ja-JP" altLang="en-US" sz="2200" dirty="0"/>
              <a:t>～</a:t>
            </a:r>
            <a:r>
              <a:rPr lang="en-US" altLang="ja-JP" sz="2200" dirty="0"/>
              <a:t>5</a:t>
            </a:r>
            <a:r>
              <a:rPr lang="ja-JP" altLang="en-US" sz="2200" dirty="0"/>
              <a:t>分程度）</a:t>
            </a:r>
          </a:p>
          <a:p>
            <a:pPr marL="3851275" indent="-3851275">
              <a:tabLst>
                <a:tab pos="534988" algn="l"/>
              </a:tabLst>
            </a:pPr>
            <a:r>
              <a:rPr lang="en-US" altLang="ja-JP" sz="2200" dirty="0" smtClean="0">
                <a:solidFill>
                  <a:srgbClr val="C00000"/>
                </a:solidFill>
              </a:rPr>
              <a:t>	</a:t>
            </a:r>
            <a:r>
              <a:rPr lang="ja-JP" altLang="en-US" sz="2200" dirty="0" smtClean="0">
                <a:solidFill>
                  <a:srgbClr val="C00000"/>
                </a:solidFill>
              </a:rPr>
              <a:t>健</a:t>
            </a:r>
            <a:r>
              <a:rPr lang="ja-JP" altLang="en-US" sz="2200" dirty="0">
                <a:solidFill>
                  <a:srgbClr val="C00000"/>
                </a:solidFill>
              </a:rPr>
              <a:t>診後の電話フォローアップ：</a:t>
            </a:r>
            <a:r>
              <a:rPr lang="en-US" altLang="ja-JP" sz="2200" dirty="0">
                <a:solidFill>
                  <a:srgbClr val="C00000"/>
                </a:solidFill>
              </a:rPr>
              <a:t>2</a:t>
            </a:r>
            <a:r>
              <a:rPr lang="ja-JP" altLang="en-US" sz="2200" dirty="0">
                <a:solidFill>
                  <a:srgbClr val="C00000"/>
                </a:solidFill>
              </a:rPr>
              <a:t>週間後、</a:t>
            </a:r>
            <a:r>
              <a:rPr lang="en-US" altLang="ja-JP" sz="2200" dirty="0">
                <a:solidFill>
                  <a:srgbClr val="C00000"/>
                </a:solidFill>
              </a:rPr>
              <a:t>1</a:t>
            </a:r>
            <a:r>
              <a:rPr lang="ja-JP" altLang="en-US" sz="2200" dirty="0">
                <a:solidFill>
                  <a:srgbClr val="C00000"/>
                </a:solidFill>
              </a:rPr>
              <a:t>ヵ月後、</a:t>
            </a:r>
            <a:r>
              <a:rPr lang="en-US" altLang="ja-JP" sz="2200" dirty="0">
                <a:solidFill>
                  <a:srgbClr val="C00000"/>
                </a:solidFill>
              </a:rPr>
              <a:t>2</a:t>
            </a:r>
            <a:r>
              <a:rPr lang="ja-JP" altLang="en-US" sz="2200" dirty="0">
                <a:solidFill>
                  <a:srgbClr val="C00000"/>
                </a:solidFill>
              </a:rPr>
              <a:t>ヵ月後、</a:t>
            </a:r>
            <a:r>
              <a:rPr lang="en-US" altLang="ja-JP" sz="2200" dirty="0">
                <a:solidFill>
                  <a:srgbClr val="C00000"/>
                </a:solidFill>
              </a:rPr>
              <a:t>6</a:t>
            </a:r>
            <a:r>
              <a:rPr lang="ja-JP" altLang="en-US" sz="2200" dirty="0">
                <a:solidFill>
                  <a:srgbClr val="C00000"/>
                </a:solidFill>
              </a:rPr>
              <a:t>ヵ</a:t>
            </a:r>
            <a:r>
              <a:rPr lang="ja-JP" altLang="en-US" sz="2200" dirty="0" smtClean="0">
                <a:solidFill>
                  <a:srgbClr val="C00000"/>
                </a:solidFill>
              </a:rPr>
              <a:t>月後</a:t>
            </a:r>
            <a:r>
              <a:rPr lang="en-US" altLang="ja-JP" sz="2200" dirty="0">
                <a:solidFill>
                  <a:srgbClr val="C00000"/>
                </a:solidFill>
              </a:rPr>
              <a:t/>
            </a:r>
            <a:br>
              <a:rPr lang="en-US" altLang="ja-JP" sz="2200" dirty="0">
                <a:solidFill>
                  <a:srgbClr val="C00000"/>
                </a:solidFill>
              </a:rPr>
            </a:br>
            <a:r>
              <a:rPr lang="en-US" altLang="ja-JP" sz="2200" dirty="0" smtClean="0"/>
              <a:t>(</a:t>
            </a:r>
            <a:r>
              <a:rPr lang="ja-JP" altLang="en-US" sz="2200" dirty="0"/>
              <a:t>指導時間</a:t>
            </a:r>
            <a:r>
              <a:rPr lang="en-US" altLang="ja-JP" sz="2200" dirty="0"/>
              <a:t>1</a:t>
            </a:r>
            <a:r>
              <a:rPr lang="ja-JP" altLang="en-US" sz="2200" dirty="0"/>
              <a:t>～</a:t>
            </a:r>
            <a:r>
              <a:rPr lang="en-US" altLang="ja-JP" sz="2200" dirty="0"/>
              <a:t>2</a:t>
            </a:r>
            <a:r>
              <a:rPr lang="ja-JP" altLang="en-US" sz="2200" dirty="0"/>
              <a:t>分</a:t>
            </a:r>
            <a:r>
              <a:rPr lang="en-US" altLang="ja-JP" sz="2200" dirty="0"/>
              <a:t>×4</a:t>
            </a:r>
            <a:r>
              <a:rPr lang="ja-JP" altLang="en-US" sz="2200" dirty="0"/>
              <a:t>回</a:t>
            </a:r>
            <a:r>
              <a:rPr lang="en-US" altLang="ja-JP" sz="2200" dirty="0" smtClean="0"/>
              <a:t>)</a:t>
            </a:r>
            <a:endParaRPr lang="en-US" altLang="ja-JP" sz="1050" dirty="0"/>
          </a:p>
          <a:p>
            <a:pPr>
              <a:spcBef>
                <a:spcPts val="600"/>
              </a:spcBef>
            </a:pPr>
            <a:r>
              <a:rPr lang="ja-JP" altLang="en-US" dirty="0"/>
              <a:t>（注</a:t>
            </a:r>
            <a:r>
              <a:rPr lang="ja-JP" altLang="en-US" dirty="0" smtClean="0"/>
              <a:t>）</a:t>
            </a:r>
            <a:r>
              <a:rPr lang="ja-JP" altLang="en-US" dirty="0" smtClean="0">
                <a:solidFill>
                  <a:srgbClr val="C00000"/>
                </a:solidFill>
              </a:rPr>
              <a:t>赤字</a:t>
            </a:r>
            <a:r>
              <a:rPr lang="ja-JP" altLang="en-US" dirty="0" smtClean="0"/>
              <a:t>は</a:t>
            </a:r>
            <a:r>
              <a:rPr lang="ja-JP" altLang="en-US" dirty="0"/>
              <a:t>、働きかける程度の低い取り組みに比べて追加された新たな内容を示す</a:t>
            </a:r>
            <a:r>
              <a:rPr lang="ja-JP" altLang="en-US" dirty="0" smtClean="0"/>
              <a:t>。</a:t>
            </a:r>
            <a:endParaRPr lang="ja-JP" altLang="en-US" dirty="0"/>
          </a:p>
        </p:txBody>
      </p:sp>
    </p:spTree>
    <p:extLst>
      <p:ext uri="{BB962C8B-B14F-4D97-AF65-F5344CB8AC3E}">
        <p14:creationId xmlns:p14="http://schemas.microsoft.com/office/powerpoint/2010/main" val="745689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4"/>
          <p:cNvSpPr>
            <a:spLocks noGrp="1"/>
          </p:cNvSpPr>
          <p:nvPr>
            <p:ph type="title"/>
          </p:nvPr>
        </p:nvSpPr>
        <p:spPr>
          <a:xfrm>
            <a:off x="205680" y="404664"/>
            <a:ext cx="9258300" cy="936104"/>
          </a:xfrm>
        </p:spPr>
        <p:txBody>
          <a:bodyPr>
            <a:noAutofit/>
          </a:bodyPr>
          <a:lstStyle/>
          <a:p>
            <a:pPr>
              <a:lnSpc>
                <a:spcPts val="3699"/>
              </a:lnSpc>
            </a:pPr>
            <a:r>
              <a:rPr lang="ja-JP" altLang="en-US" sz="3400" dirty="0" smtClean="0">
                <a:solidFill>
                  <a:srgbClr val="002060"/>
                </a:solidFill>
                <a:latin typeface="+mn-ea"/>
                <a:ea typeface="+mn-ea"/>
              </a:rPr>
              <a:t>総合健診の場での短時間禁煙支援の効果</a:t>
            </a:r>
            <a:r>
              <a:rPr lang="en-US" altLang="ja-JP" sz="3400" dirty="0" smtClean="0">
                <a:solidFill>
                  <a:srgbClr val="002060"/>
                </a:solidFill>
                <a:latin typeface="+mn-ea"/>
                <a:ea typeface="+mn-ea"/>
              </a:rPr>
              <a:t/>
            </a:r>
            <a:br>
              <a:rPr lang="en-US" altLang="ja-JP" sz="3400" dirty="0" smtClean="0">
                <a:solidFill>
                  <a:srgbClr val="002060"/>
                </a:solidFill>
                <a:latin typeface="+mn-ea"/>
                <a:ea typeface="+mn-ea"/>
              </a:rPr>
            </a:br>
            <a:r>
              <a:rPr lang="ja-JP" altLang="en-US" sz="3000" dirty="0" smtClean="0">
                <a:solidFill>
                  <a:srgbClr val="002060"/>
                </a:solidFill>
                <a:latin typeface="+mn-ea"/>
                <a:ea typeface="+mn-ea"/>
              </a:rPr>
              <a:t>－</a:t>
            </a:r>
            <a:r>
              <a:rPr lang="en-US" altLang="ja-JP" sz="3000" dirty="0" smtClean="0">
                <a:solidFill>
                  <a:srgbClr val="002060"/>
                </a:solidFill>
                <a:latin typeface="+mn-ea"/>
                <a:ea typeface="+mn-ea"/>
              </a:rPr>
              <a:t>6</a:t>
            </a:r>
            <a:r>
              <a:rPr lang="ja-JP" altLang="en-US" sz="3000" dirty="0" smtClean="0">
                <a:solidFill>
                  <a:srgbClr val="002060"/>
                </a:solidFill>
                <a:latin typeface="+mn-ea"/>
                <a:ea typeface="+mn-ea"/>
              </a:rPr>
              <a:t>ヵ月後断面禁煙率</a:t>
            </a:r>
            <a:r>
              <a:rPr lang="en-US" altLang="ja-JP" sz="3000" dirty="0" smtClean="0">
                <a:solidFill>
                  <a:srgbClr val="002060"/>
                </a:solidFill>
                <a:latin typeface="+mn-ea"/>
                <a:ea typeface="+mn-ea"/>
              </a:rPr>
              <a:t>(</a:t>
            </a:r>
            <a:r>
              <a:rPr lang="ja-JP" altLang="en-US" sz="3000" dirty="0" smtClean="0">
                <a:solidFill>
                  <a:srgbClr val="002060"/>
                </a:solidFill>
                <a:latin typeface="+mn-ea"/>
                <a:ea typeface="+mn-ea"/>
              </a:rPr>
              <a:t>呼気</a:t>
            </a:r>
            <a:r>
              <a:rPr lang="en-US" altLang="ja-JP" sz="3000" dirty="0" smtClean="0">
                <a:solidFill>
                  <a:srgbClr val="002060"/>
                </a:solidFill>
                <a:latin typeface="+mn-ea"/>
                <a:ea typeface="+mn-ea"/>
              </a:rPr>
              <a:t>CO</a:t>
            </a:r>
            <a:r>
              <a:rPr lang="ja-JP" altLang="en-US" sz="3000" dirty="0" smtClean="0">
                <a:solidFill>
                  <a:srgbClr val="002060"/>
                </a:solidFill>
                <a:latin typeface="+mn-ea"/>
                <a:ea typeface="+mn-ea"/>
              </a:rPr>
              <a:t>濃度確認</a:t>
            </a:r>
            <a:r>
              <a:rPr lang="en-US" altLang="ja-JP" sz="3000" dirty="0" smtClean="0">
                <a:solidFill>
                  <a:srgbClr val="002060"/>
                </a:solidFill>
                <a:latin typeface="+mn-ea"/>
                <a:ea typeface="+mn-ea"/>
              </a:rPr>
              <a:t>)</a:t>
            </a:r>
            <a:r>
              <a:rPr lang="ja-JP" altLang="en-US" sz="3000" dirty="0" smtClean="0">
                <a:solidFill>
                  <a:srgbClr val="002060"/>
                </a:solidFill>
                <a:latin typeface="+mn-ea"/>
                <a:ea typeface="+mn-ea"/>
              </a:rPr>
              <a:t>－</a:t>
            </a:r>
            <a:endParaRPr lang="ja-JP" altLang="en-US" sz="3000" dirty="0">
              <a:latin typeface="+mn-ea"/>
              <a:ea typeface="+mn-ea"/>
            </a:endParaRPr>
          </a:p>
        </p:txBody>
      </p:sp>
      <p:sp>
        <p:nvSpPr>
          <p:cNvPr id="4" name="テキスト ボックス 3"/>
          <p:cNvSpPr txBox="1"/>
          <p:nvPr/>
        </p:nvSpPr>
        <p:spPr>
          <a:xfrm>
            <a:off x="102940" y="1220565"/>
            <a:ext cx="10184060" cy="1200323"/>
          </a:xfrm>
          <a:prstGeom prst="rect">
            <a:avLst/>
          </a:prstGeom>
          <a:noFill/>
        </p:spPr>
        <p:txBody>
          <a:bodyPr wrap="square" lIns="91435" tIns="45717" rIns="91435" bIns="45717" rtlCol="0">
            <a:spAutoFit/>
          </a:bodyPr>
          <a:lstStyle/>
          <a:p>
            <a:pPr marL="1258814" indent="-1258814" defTabSz="914346"/>
            <a:r>
              <a:rPr lang="ja-JP" altLang="en-US" dirty="0" smtClean="0">
                <a:solidFill>
                  <a:prstClr val="black"/>
                </a:solidFill>
                <a:latin typeface="HGP創英角ｺﾞｼｯｸUB"/>
              </a:rPr>
              <a:t>方法：大阪摂津市での総合健診（特定健診、がん検診を含む）の場での介入研究、月ごとに割付</a:t>
            </a:r>
            <a:endParaRPr lang="en-US" altLang="ja-JP" dirty="0" smtClean="0">
              <a:solidFill>
                <a:prstClr val="black"/>
              </a:solidFill>
              <a:latin typeface="HGP創英角ｺﾞｼｯｸUB"/>
            </a:endParaRPr>
          </a:p>
          <a:p>
            <a:pPr marL="1258814" indent="-1258814" defTabSz="914346"/>
            <a:r>
              <a:rPr lang="ja-JP" altLang="en-US" dirty="0" smtClean="0">
                <a:solidFill>
                  <a:prstClr val="black"/>
                </a:solidFill>
                <a:latin typeface="HGP創英角ｺﾞｼｯｸUB"/>
              </a:rPr>
              <a:t>対象：実施群</a:t>
            </a:r>
            <a:r>
              <a:rPr lang="en-US" altLang="ja-JP" dirty="0" smtClean="0">
                <a:solidFill>
                  <a:prstClr val="black"/>
                </a:solidFill>
                <a:latin typeface="HGP創英角ｺﾞｼｯｸUB"/>
              </a:rPr>
              <a:t>221</a:t>
            </a:r>
            <a:r>
              <a:rPr lang="ja-JP" altLang="en-US" dirty="0" smtClean="0">
                <a:solidFill>
                  <a:prstClr val="black"/>
                </a:solidFill>
                <a:latin typeface="HGP創英角ｺﾞｼｯｸUB"/>
              </a:rPr>
              <a:t>人、非実施群</a:t>
            </a:r>
            <a:r>
              <a:rPr lang="en-US" altLang="ja-JP" dirty="0" smtClean="0">
                <a:solidFill>
                  <a:prstClr val="black"/>
                </a:solidFill>
                <a:latin typeface="HGP創英角ｺﾞｼｯｸUB"/>
              </a:rPr>
              <a:t>230</a:t>
            </a:r>
            <a:r>
              <a:rPr lang="ja-JP" altLang="en-US" dirty="0" smtClean="0">
                <a:solidFill>
                  <a:prstClr val="black"/>
                </a:solidFill>
                <a:latin typeface="HGP創英角ｺﾞｼｯｸUB"/>
              </a:rPr>
              <a:t>人（応諾率</a:t>
            </a:r>
            <a:r>
              <a:rPr lang="en-US" altLang="ja-JP" dirty="0" smtClean="0">
                <a:solidFill>
                  <a:prstClr val="black"/>
                </a:solidFill>
                <a:latin typeface="HGP創英角ｺﾞｼｯｸUB"/>
              </a:rPr>
              <a:t>91.7%</a:t>
            </a:r>
            <a:r>
              <a:rPr lang="ja-JP" altLang="en-US" dirty="0" err="1" smtClean="0">
                <a:solidFill>
                  <a:prstClr val="black"/>
                </a:solidFill>
                <a:latin typeface="HGP創英角ｺﾞｼｯｸUB"/>
              </a:rPr>
              <a:t>、</a:t>
            </a:r>
            <a:r>
              <a:rPr lang="en-US" altLang="ja-JP" dirty="0" smtClean="0">
                <a:solidFill>
                  <a:prstClr val="black"/>
                </a:solidFill>
                <a:latin typeface="HGP創英角ｺﾞｼｯｸUB"/>
              </a:rPr>
              <a:t>90.9%</a:t>
            </a:r>
            <a:r>
              <a:rPr lang="ja-JP" altLang="en-US" dirty="0" smtClean="0">
                <a:solidFill>
                  <a:prstClr val="black"/>
                </a:solidFill>
                <a:latin typeface="HGP創英角ｺﾞｼｯｸUB"/>
              </a:rPr>
              <a:t>）、実施時期：</a:t>
            </a:r>
            <a:r>
              <a:rPr lang="en-US" altLang="ja-JP" dirty="0" smtClean="0">
                <a:solidFill>
                  <a:prstClr val="black"/>
                </a:solidFill>
                <a:latin typeface="HGP創英角ｺﾞｼｯｸUB"/>
              </a:rPr>
              <a:t>2011</a:t>
            </a:r>
            <a:r>
              <a:rPr lang="ja-JP" altLang="en-US" dirty="0" smtClean="0">
                <a:solidFill>
                  <a:prstClr val="black"/>
                </a:solidFill>
                <a:latin typeface="HGP創英角ｺﾞｼｯｸUB"/>
              </a:rPr>
              <a:t>～</a:t>
            </a:r>
            <a:r>
              <a:rPr lang="en-US" altLang="ja-JP" dirty="0" smtClean="0">
                <a:solidFill>
                  <a:prstClr val="black"/>
                </a:solidFill>
                <a:latin typeface="HGP創英角ｺﾞｼｯｸUB"/>
              </a:rPr>
              <a:t>12</a:t>
            </a:r>
            <a:r>
              <a:rPr lang="ja-JP" altLang="en-US" dirty="0" smtClean="0">
                <a:solidFill>
                  <a:prstClr val="black"/>
                </a:solidFill>
                <a:latin typeface="HGP創英角ｺﾞｼｯｸUB"/>
              </a:rPr>
              <a:t>年</a:t>
            </a:r>
            <a:endParaRPr lang="en-US" altLang="ja-JP" dirty="0" smtClean="0">
              <a:solidFill>
                <a:prstClr val="black"/>
              </a:solidFill>
              <a:latin typeface="HGP創英角ｺﾞｼｯｸUB"/>
            </a:endParaRPr>
          </a:p>
          <a:p>
            <a:pPr marL="1076325" indent="-1076325" defTabSz="914346"/>
            <a:r>
              <a:rPr lang="ja-JP" altLang="en-US" dirty="0" smtClean="0">
                <a:solidFill>
                  <a:prstClr val="black"/>
                </a:solidFill>
                <a:latin typeface="HGP創英角ｺﾞｼｯｸUB"/>
              </a:rPr>
              <a:t>禁煙支援の内容：実施群は診察医師の禁煙の助言と保健指導実施者による</a:t>
            </a:r>
            <a:r>
              <a:rPr lang="en-US" altLang="ja-JP" dirty="0" smtClean="0">
                <a:solidFill>
                  <a:prstClr val="black"/>
                </a:solidFill>
                <a:latin typeface="HGP創英角ｺﾞｼｯｸUB"/>
              </a:rPr>
              <a:t>1</a:t>
            </a:r>
            <a:r>
              <a:rPr lang="ja-JP" altLang="en-US" dirty="0" smtClean="0">
                <a:solidFill>
                  <a:prstClr val="black"/>
                </a:solidFill>
                <a:latin typeface="HGP創英角ｺﾞｼｯｸUB"/>
              </a:rPr>
              <a:t>～</a:t>
            </a:r>
            <a:r>
              <a:rPr lang="en-US" altLang="ja-JP" dirty="0" smtClean="0">
                <a:solidFill>
                  <a:prstClr val="black"/>
                </a:solidFill>
                <a:latin typeface="HGP創英角ｺﾞｼｯｸUB"/>
              </a:rPr>
              <a:t>2</a:t>
            </a:r>
            <a:r>
              <a:rPr lang="ja-JP" altLang="en-US" dirty="0" smtClean="0">
                <a:solidFill>
                  <a:prstClr val="black"/>
                </a:solidFill>
                <a:latin typeface="HGP創英角ｺﾞｼｯｸUB"/>
              </a:rPr>
              <a:t>分間程度の禁煙支援、</a:t>
            </a:r>
            <a:r>
              <a:rPr lang="en-US" altLang="ja-JP" dirty="0" smtClean="0">
                <a:solidFill>
                  <a:prstClr val="black"/>
                </a:solidFill>
                <a:latin typeface="HGP創英角ｺﾞｼｯｸUB"/>
              </a:rPr>
              <a:t/>
            </a:r>
            <a:br>
              <a:rPr lang="en-US" altLang="ja-JP" dirty="0" smtClean="0">
                <a:solidFill>
                  <a:prstClr val="black"/>
                </a:solidFill>
                <a:latin typeface="HGP創英角ｺﾞｼｯｸUB"/>
              </a:rPr>
            </a:br>
            <a:r>
              <a:rPr lang="ja-JP" altLang="en-US" dirty="0" smtClean="0">
                <a:solidFill>
                  <a:prstClr val="black"/>
                </a:solidFill>
                <a:latin typeface="HGP創英角ｺﾞｼｯｸUB"/>
              </a:rPr>
              <a:t>　　　  非実施群はアンケート調査のみ</a:t>
            </a:r>
            <a:endParaRPr lang="en-US" altLang="ja-JP" dirty="0" smtClean="0">
              <a:solidFill>
                <a:prstClr val="black"/>
              </a:solidFill>
              <a:latin typeface="HGP創英角ｺﾞｼｯｸUB"/>
            </a:endParaRPr>
          </a:p>
        </p:txBody>
      </p:sp>
      <p:graphicFrame>
        <p:nvGraphicFramePr>
          <p:cNvPr id="9" name="グラフ 8"/>
          <p:cNvGraphicFramePr/>
          <p:nvPr>
            <p:extLst>
              <p:ext uri="{D42A27DB-BD31-4B8C-83A1-F6EECF244321}">
                <p14:modId xmlns:p14="http://schemas.microsoft.com/office/powerpoint/2010/main" val="547269752"/>
              </p:ext>
            </p:extLst>
          </p:nvPr>
        </p:nvGraphicFramePr>
        <p:xfrm>
          <a:off x="406438" y="2420888"/>
          <a:ext cx="9577064" cy="4059456"/>
        </p:xfrm>
        <a:graphic>
          <a:graphicData uri="http://schemas.openxmlformats.org/drawingml/2006/chart">
            <c:chart xmlns:c="http://schemas.openxmlformats.org/drawingml/2006/chart" xmlns:r="http://schemas.openxmlformats.org/officeDocument/2006/relationships" r:id="rId3"/>
          </a:graphicData>
        </a:graphic>
      </p:graphicFrame>
      <p:sp>
        <p:nvSpPr>
          <p:cNvPr id="2" name="正方形/長方形 1"/>
          <p:cNvSpPr/>
          <p:nvPr/>
        </p:nvSpPr>
        <p:spPr>
          <a:xfrm>
            <a:off x="87748" y="0"/>
            <a:ext cx="2927404" cy="461665"/>
          </a:xfrm>
          <a:prstGeom prst="rect">
            <a:avLst/>
          </a:prstGeom>
        </p:spPr>
        <p:txBody>
          <a:bodyPr wrap="none">
            <a:spAutoFit/>
          </a:bodyPr>
          <a:lstStyle/>
          <a:p>
            <a:r>
              <a:rPr lang="en-US" altLang="ja-JP" sz="2400" dirty="0"/>
              <a:t>【</a:t>
            </a:r>
            <a:r>
              <a:rPr lang="ja-JP" altLang="en-US" sz="2400" dirty="0"/>
              <a:t>最低限の取り組み</a:t>
            </a:r>
            <a:r>
              <a:rPr lang="en-US" altLang="ja-JP" sz="2400" dirty="0"/>
              <a:t>】 </a:t>
            </a:r>
          </a:p>
        </p:txBody>
      </p:sp>
      <p:sp>
        <p:nvSpPr>
          <p:cNvPr id="8" name="Text Box 11"/>
          <p:cNvSpPr txBox="1">
            <a:spLocks noChangeArrowheads="1"/>
          </p:cNvSpPr>
          <p:nvPr/>
        </p:nvSpPr>
        <p:spPr bwMode="auto">
          <a:xfrm>
            <a:off x="174948" y="6408336"/>
            <a:ext cx="10101116" cy="477048"/>
          </a:xfrm>
          <a:prstGeom prst="rect">
            <a:avLst/>
          </a:prstGeom>
          <a:noFill/>
          <a:ln w="9525">
            <a:noFill/>
            <a:miter lim="800000"/>
            <a:headEnd/>
            <a:tailEnd/>
          </a:ln>
        </p:spPr>
        <p:txBody>
          <a:bodyPr wrap="square" lIns="91433" tIns="45717" rIns="91433" bIns="45717">
            <a:spAutoFit/>
          </a:bodyPr>
          <a:lstStyle/>
          <a:p>
            <a:pPr defTabSz="912813"/>
            <a:r>
              <a:rPr lang="ja-JP" altLang="en-US" sz="1200" dirty="0" smtClean="0">
                <a:solidFill>
                  <a:srgbClr val="000000"/>
                </a:solidFill>
                <a:latin typeface="HGP創英角ｺﾞｼｯｸUB"/>
              </a:rPr>
              <a:t>（</a:t>
            </a:r>
            <a:r>
              <a:rPr lang="ja-JP" altLang="ja-JP" sz="1200" dirty="0" smtClean="0">
                <a:solidFill>
                  <a:prstClr val="black"/>
                </a:solidFill>
              </a:rPr>
              <a:t>中山富雄、嶋田</a:t>
            </a:r>
            <a:r>
              <a:rPr lang="ja-JP" altLang="ja-JP" sz="1200" dirty="0" err="1" smtClean="0">
                <a:solidFill>
                  <a:prstClr val="black"/>
                </a:solidFill>
              </a:rPr>
              <a:t>ちさ</a:t>
            </a:r>
            <a:r>
              <a:rPr lang="en-US" altLang="ja-JP" sz="1200" dirty="0" smtClean="0">
                <a:solidFill>
                  <a:prstClr val="black"/>
                </a:solidFill>
              </a:rPr>
              <a:t>: </a:t>
            </a:r>
            <a:r>
              <a:rPr lang="ja-JP" altLang="ja-JP" sz="1200" dirty="0" smtClean="0">
                <a:solidFill>
                  <a:prstClr val="black"/>
                </a:solidFill>
              </a:rPr>
              <a:t>健診・検診や保健指導の場における禁煙支援の事例報告</a:t>
            </a:r>
            <a:r>
              <a:rPr lang="en-US" altLang="ja-JP" sz="1200" dirty="0" smtClean="0">
                <a:solidFill>
                  <a:prstClr val="black"/>
                </a:solidFill>
              </a:rPr>
              <a:t>.</a:t>
            </a:r>
            <a:r>
              <a:rPr lang="ja-JP" altLang="en-US" sz="1200" dirty="0" smtClean="0">
                <a:solidFill>
                  <a:prstClr val="black"/>
                </a:solidFill>
              </a:rPr>
              <a:t>「</a:t>
            </a:r>
            <a:r>
              <a:rPr lang="ja-JP" altLang="ja-JP" sz="1200" dirty="0" smtClean="0">
                <a:solidFill>
                  <a:prstClr val="black"/>
                </a:solidFill>
              </a:rPr>
              <a:t>特定健康診査・特定保健指導における禁煙支援から始めるたばこ対策</a:t>
            </a:r>
            <a:r>
              <a:rPr lang="ja-JP" altLang="en-US" sz="1200" dirty="0" smtClean="0">
                <a:solidFill>
                  <a:prstClr val="black"/>
                </a:solidFill>
              </a:rPr>
              <a:t>」　　</a:t>
            </a:r>
            <a:endParaRPr lang="en-US" altLang="ja-JP" sz="1200" dirty="0" smtClean="0">
              <a:solidFill>
                <a:prstClr val="black"/>
              </a:solidFill>
            </a:endParaRPr>
          </a:p>
          <a:p>
            <a:pPr defTabSz="912813"/>
            <a:r>
              <a:rPr lang="ja-JP" altLang="en-US" sz="1200" dirty="0" smtClean="0">
                <a:solidFill>
                  <a:prstClr val="black"/>
                </a:solidFill>
              </a:rPr>
              <a:t>　</a:t>
            </a:r>
            <a:r>
              <a:rPr lang="ja-JP" altLang="ja-JP" sz="1200" dirty="0" smtClean="0">
                <a:solidFill>
                  <a:prstClr val="black"/>
                </a:solidFill>
              </a:rPr>
              <a:t>日本公衆衛生協会</a:t>
            </a:r>
            <a:r>
              <a:rPr lang="en-US" altLang="ja-JP" sz="1200" dirty="0" smtClean="0">
                <a:solidFill>
                  <a:prstClr val="black"/>
                </a:solidFill>
              </a:rPr>
              <a:t>. </a:t>
            </a:r>
            <a:r>
              <a:rPr lang="en-US" altLang="ja-JP" sz="1200" b="1" dirty="0" smtClean="0">
                <a:solidFill>
                  <a:prstClr val="black"/>
                </a:solidFill>
              </a:rPr>
              <a:t>2013</a:t>
            </a:r>
            <a:r>
              <a:rPr lang="ja-JP" altLang="ja-JP" sz="1200" dirty="0" smtClean="0">
                <a:solidFill>
                  <a:prstClr val="black"/>
                </a:solidFill>
              </a:rPr>
              <a:t>年</a:t>
            </a:r>
            <a:r>
              <a:rPr lang="en-US" altLang="ja-JP" sz="1200" b="1" dirty="0">
                <a:solidFill>
                  <a:prstClr val="black"/>
                </a:solidFill>
              </a:rPr>
              <a:t>8</a:t>
            </a:r>
            <a:r>
              <a:rPr lang="ja-JP" altLang="ja-JP" sz="1200" dirty="0" smtClean="0">
                <a:solidFill>
                  <a:prstClr val="black"/>
                </a:solidFill>
              </a:rPr>
              <a:t>月</a:t>
            </a:r>
            <a:r>
              <a:rPr lang="en-US" altLang="ja-JP" sz="1200" dirty="0" smtClean="0">
                <a:solidFill>
                  <a:prstClr val="black"/>
                </a:solidFill>
              </a:rPr>
              <a:t>.</a:t>
            </a:r>
            <a:r>
              <a:rPr lang="ja-JP" altLang="en-US" sz="1200" dirty="0" smtClean="0">
                <a:solidFill>
                  <a:srgbClr val="000000"/>
                </a:solidFill>
                <a:latin typeface="HGP創英角ｺﾞｼｯｸUB"/>
              </a:rPr>
              <a: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123825" y="386828"/>
            <a:ext cx="10061575" cy="457200"/>
          </a:xfrm>
        </p:spPr>
        <p:txBody>
          <a:bodyPr/>
          <a:lstStyle/>
          <a:p>
            <a:r>
              <a:rPr lang="ja-JP" altLang="en-US" sz="3200" dirty="0" smtClean="0">
                <a:latin typeface="HGP創英角ｺﾞｼｯｸUB" pitchFamily="50" charset="-128"/>
                <a:ea typeface="HGP創英角ｺﾞｼｯｸUB" pitchFamily="50" charset="-128"/>
              </a:rPr>
              <a:t>保健事業の場における禁煙支援の経済効果（累積）</a:t>
            </a:r>
            <a:endParaRPr lang="ja-JP" altLang="en-US" sz="2000" dirty="0" smtClean="0">
              <a:latin typeface="HGP創英角ｺﾞｼｯｸUB" pitchFamily="50" charset="-128"/>
              <a:ea typeface="HGP創英角ｺﾞｼｯｸUB" pitchFamily="50" charset="-128"/>
            </a:endParaRPr>
          </a:p>
        </p:txBody>
      </p:sp>
      <p:graphicFrame>
        <p:nvGraphicFramePr>
          <p:cNvPr id="12" name="Object 5"/>
          <p:cNvGraphicFramePr>
            <a:graphicFrameLocks noGrp="1" noChangeAspect="1"/>
          </p:cNvGraphicFramePr>
          <p:nvPr>
            <p:ph type="chart" idx="1"/>
            <p:extLst>
              <p:ext uri="{D42A27DB-BD31-4B8C-83A1-F6EECF244321}">
                <p14:modId xmlns:p14="http://schemas.microsoft.com/office/powerpoint/2010/main" val="63947820"/>
              </p:ext>
            </p:extLst>
          </p:nvPr>
        </p:nvGraphicFramePr>
        <p:xfrm>
          <a:off x="61922" y="1281354"/>
          <a:ext cx="9779000" cy="5193446"/>
        </p:xfrm>
        <a:graphic>
          <a:graphicData uri="http://schemas.openxmlformats.org/drawingml/2006/chart">
            <c:chart xmlns:c="http://schemas.openxmlformats.org/drawingml/2006/chart" xmlns:r="http://schemas.openxmlformats.org/officeDocument/2006/relationships" r:id="rId3"/>
          </a:graphicData>
        </a:graphic>
      </p:graphicFrame>
      <p:sp>
        <p:nvSpPr>
          <p:cNvPr id="7172" name="Text Box 3"/>
          <p:cNvSpPr txBox="1">
            <a:spLocks noChangeArrowheads="1"/>
          </p:cNvSpPr>
          <p:nvPr/>
        </p:nvSpPr>
        <p:spPr bwMode="auto">
          <a:xfrm>
            <a:off x="174948" y="1259079"/>
            <a:ext cx="9973486" cy="461962"/>
          </a:xfrm>
          <a:prstGeom prst="rect">
            <a:avLst/>
          </a:prstGeom>
          <a:noFill/>
          <a:ln w="9525">
            <a:noFill/>
            <a:miter lim="800000"/>
            <a:headEnd/>
            <a:tailEnd/>
          </a:ln>
        </p:spPr>
        <p:txBody>
          <a:bodyPr wrap="square">
            <a:spAutoFit/>
          </a:bodyPr>
          <a:lstStyle/>
          <a:p>
            <a:pPr marL="187325" indent="-187325" algn="ctr" fontAlgn="base">
              <a:spcBef>
                <a:spcPct val="0"/>
              </a:spcBef>
              <a:spcAft>
                <a:spcPct val="0"/>
              </a:spcAft>
              <a:buClr>
                <a:srgbClr val="808080"/>
              </a:buClr>
              <a:buFont typeface="Wingdings" pitchFamily="2" charset="2"/>
              <a:buChar char="l"/>
            </a:pPr>
            <a:r>
              <a:rPr lang="en-US" altLang="ja-JP" sz="2400" dirty="0" smtClean="0">
                <a:solidFill>
                  <a:srgbClr val="000000"/>
                </a:solidFill>
              </a:rPr>
              <a:t>6</a:t>
            </a:r>
            <a:r>
              <a:rPr lang="ja-JP" altLang="en-US" sz="2400" dirty="0" smtClean="0">
                <a:solidFill>
                  <a:srgbClr val="000000"/>
                </a:solidFill>
              </a:rPr>
              <a:t>年目</a:t>
            </a:r>
            <a:r>
              <a:rPr lang="ja-JP" altLang="en-US" sz="2400" dirty="0">
                <a:solidFill>
                  <a:srgbClr val="000000"/>
                </a:solidFill>
              </a:rPr>
              <a:t>で黒字に転じ、</a:t>
            </a:r>
            <a:r>
              <a:rPr lang="en-US" altLang="ja-JP" sz="2400" dirty="0">
                <a:solidFill>
                  <a:srgbClr val="FF3300"/>
                </a:solidFill>
              </a:rPr>
              <a:t>15</a:t>
            </a:r>
            <a:r>
              <a:rPr lang="ja-JP" altLang="en-US" sz="2400" dirty="0">
                <a:solidFill>
                  <a:srgbClr val="FF3300"/>
                </a:solidFill>
              </a:rPr>
              <a:t>年目に</a:t>
            </a:r>
            <a:r>
              <a:rPr lang="ja-JP" altLang="en-US" sz="2400" dirty="0" smtClean="0">
                <a:solidFill>
                  <a:srgbClr val="FF3300"/>
                </a:solidFill>
              </a:rPr>
              <a:t>は</a:t>
            </a:r>
            <a:r>
              <a:rPr lang="en-US" altLang="ja-JP" sz="2400" dirty="0" smtClean="0">
                <a:solidFill>
                  <a:srgbClr val="FF3300"/>
                </a:solidFill>
              </a:rPr>
              <a:t>22.9</a:t>
            </a:r>
            <a:r>
              <a:rPr lang="ja-JP" altLang="en-US" sz="2400" dirty="0" smtClean="0">
                <a:solidFill>
                  <a:srgbClr val="FF3300"/>
                </a:solidFill>
              </a:rPr>
              <a:t>億円</a:t>
            </a:r>
            <a:r>
              <a:rPr lang="ja-JP" altLang="en-US" sz="2400" dirty="0">
                <a:solidFill>
                  <a:srgbClr val="FF3300"/>
                </a:solidFill>
              </a:rPr>
              <a:t>の黒字</a:t>
            </a:r>
            <a:r>
              <a:rPr lang="ja-JP" altLang="en-US" sz="2400" dirty="0">
                <a:solidFill>
                  <a:srgbClr val="000000"/>
                </a:solidFill>
              </a:rPr>
              <a:t>となる</a:t>
            </a:r>
          </a:p>
        </p:txBody>
      </p:sp>
      <p:sp>
        <p:nvSpPr>
          <p:cNvPr id="7173" name="Rectangle 4"/>
          <p:cNvSpPr>
            <a:spLocks noChangeArrowheads="1"/>
          </p:cNvSpPr>
          <p:nvPr/>
        </p:nvSpPr>
        <p:spPr bwMode="auto">
          <a:xfrm>
            <a:off x="174948" y="844028"/>
            <a:ext cx="10112052" cy="424732"/>
          </a:xfrm>
          <a:prstGeom prst="rect">
            <a:avLst/>
          </a:prstGeom>
          <a:noFill/>
          <a:ln w="9525">
            <a:noFill/>
            <a:miter lim="800000"/>
            <a:headEnd/>
            <a:tailEnd/>
          </a:ln>
        </p:spPr>
        <p:txBody>
          <a:bodyPr wrap="square">
            <a:spAutoFit/>
          </a:bodyPr>
          <a:lstStyle/>
          <a:p>
            <a:pPr algn="ctr" fontAlgn="base">
              <a:lnSpc>
                <a:spcPct val="90000"/>
              </a:lnSpc>
              <a:spcBef>
                <a:spcPct val="0"/>
              </a:spcBef>
              <a:spcAft>
                <a:spcPct val="0"/>
              </a:spcAft>
              <a:tabLst>
                <a:tab pos="4673600" algn="l"/>
              </a:tabLst>
            </a:pPr>
            <a:r>
              <a:rPr lang="ja-JP" altLang="en-US" sz="2400" dirty="0" smtClean="0">
                <a:solidFill>
                  <a:srgbClr val="000000"/>
                </a:solidFill>
              </a:rPr>
              <a:t>大阪府国保における特定健診受診者 </a:t>
            </a:r>
            <a:r>
              <a:rPr lang="en-US" altLang="ja-JP" sz="2400" dirty="0" smtClean="0">
                <a:solidFill>
                  <a:srgbClr val="000000"/>
                </a:solidFill>
              </a:rPr>
              <a:t>46.0</a:t>
            </a:r>
            <a:r>
              <a:rPr lang="ja-JP" altLang="en-US" sz="2400" dirty="0">
                <a:solidFill>
                  <a:srgbClr val="000000"/>
                </a:solidFill>
              </a:rPr>
              <a:t>万人（喫煙者</a:t>
            </a:r>
            <a:r>
              <a:rPr lang="en-US" altLang="ja-JP" sz="2400" dirty="0">
                <a:solidFill>
                  <a:srgbClr val="000000"/>
                </a:solidFill>
              </a:rPr>
              <a:t>6.9</a:t>
            </a:r>
            <a:r>
              <a:rPr lang="ja-JP" altLang="en-US" sz="2400" dirty="0">
                <a:solidFill>
                  <a:srgbClr val="000000"/>
                </a:solidFill>
              </a:rPr>
              <a:t>万人</a:t>
            </a:r>
            <a:r>
              <a:rPr lang="en-US" altLang="ja-JP" sz="2400" dirty="0">
                <a:solidFill>
                  <a:srgbClr val="000000"/>
                </a:solidFill>
              </a:rPr>
              <a:t>)</a:t>
            </a:r>
            <a:r>
              <a:rPr lang="ja-JP" altLang="en-US" sz="2400" dirty="0" smtClean="0">
                <a:solidFill>
                  <a:srgbClr val="000000"/>
                </a:solidFill>
              </a:rPr>
              <a:t>が対象</a:t>
            </a:r>
            <a:endParaRPr lang="en-US" altLang="ja-JP" sz="2400" dirty="0" smtClean="0">
              <a:solidFill>
                <a:srgbClr val="000000"/>
              </a:solidFill>
            </a:endParaRPr>
          </a:p>
        </p:txBody>
      </p:sp>
      <p:sp>
        <p:nvSpPr>
          <p:cNvPr id="7174" name="Text Box 6"/>
          <p:cNvSpPr txBox="1">
            <a:spLocks noChangeArrowheads="1"/>
          </p:cNvSpPr>
          <p:nvPr/>
        </p:nvSpPr>
        <p:spPr bwMode="auto">
          <a:xfrm>
            <a:off x="6011774" y="2852278"/>
            <a:ext cx="1723549" cy="400110"/>
          </a:xfrm>
          <a:prstGeom prst="rect">
            <a:avLst/>
          </a:prstGeom>
          <a:noFill/>
          <a:ln w="9525">
            <a:noFill/>
            <a:miter lim="800000"/>
            <a:headEnd/>
            <a:tailEnd/>
          </a:ln>
        </p:spPr>
        <p:txBody>
          <a:bodyPr wrap="none">
            <a:spAutoFit/>
          </a:bodyPr>
          <a:lstStyle/>
          <a:p>
            <a:pPr fontAlgn="base">
              <a:spcBef>
                <a:spcPct val="0"/>
              </a:spcBef>
              <a:spcAft>
                <a:spcPct val="0"/>
              </a:spcAft>
            </a:pPr>
            <a:r>
              <a:rPr lang="ja-JP" altLang="en-US" sz="2000" dirty="0">
                <a:solidFill>
                  <a:srgbClr val="000000"/>
                </a:solidFill>
                <a:latin typeface="Arial" charset="0"/>
              </a:rPr>
              <a:t>医療費削減額</a:t>
            </a:r>
          </a:p>
        </p:txBody>
      </p:sp>
      <p:sp>
        <p:nvSpPr>
          <p:cNvPr id="7175" name="Text Box 7"/>
          <p:cNvSpPr txBox="1">
            <a:spLocks noChangeArrowheads="1"/>
          </p:cNvSpPr>
          <p:nvPr/>
        </p:nvSpPr>
        <p:spPr bwMode="auto">
          <a:xfrm>
            <a:off x="7807793" y="4345327"/>
            <a:ext cx="1467068" cy="400110"/>
          </a:xfrm>
          <a:prstGeom prst="rect">
            <a:avLst/>
          </a:prstGeom>
          <a:noFill/>
          <a:ln w="9525">
            <a:noFill/>
            <a:miter lim="800000"/>
            <a:headEnd/>
            <a:tailEnd/>
          </a:ln>
        </p:spPr>
        <p:txBody>
          <a:bodyPr wrap="none">
            <a:spAutoFit/>
          </a:bodyPr>
          <a:lstStyle/>
          <a:p>
            <a:pPr fontAlgn="base">
              <a:spcBef>
                <a:spcPct val="0"/>
              </a:spcBef>
              <a:spcAft>
                <a:spcPct val="0"/>
              </a:spcAft>
            </a:pPr>
            <a:r>
              <a:rPr lang="ja-JP" altLang="en-US" sz="2000" dirty="0">
                <a:solidFill>
                  <a:srgbClr val="000000"/>
                </a:solidFill>
                <a:latin typeface="Arial" charset="0"/>
              </a:rPr>
              <a:t>禁煙治療費</a:t>
            </a:r>
          </a:p>
        </p:txBody>
      </p:sp>
      <p:sp>
        <p:nvSpPr>
          <p:cNvPr id="7176" name="Text Box 8"/>
          <p:cNvSpPr txBox="1">
            <a:spLocks noChangeArrowheads="1"/>
          </p:cNvSpPr>
          <p:nvPr/>
        </p:nvSpPr>
        <p:spPr bwMode="auto">
          <a:xfrm>
            <a:off x="7037859" y="3433234"/>
            <a:ext cx="2236510" cy="400110"/>
          </a:xfrm>
          <a:prstGeom prst="rect">
            <a:avLst/>
          </a:prstGeom>
          <a:noFill/>
          <a:ln w="9525">
            <a:noFill/>
            <a:miter lim="800000"/>
            <a:headEnd/>
            <a:tailEnd/>
          </a:ln>
        </p:spPr>
        <p:txBody>
          <a:bodyPr wrap="none">
            <a:spAutoFit/>
          </a:bodyPr>
          <a:lstStyle/>
          <a:p>
            <a:pPr fontAlgn="base">
              <a:spcBef>
                <a:spcPct val="0"/>
              </a:spcBef>
              <a:spcAft>
                <a:spcPct val="0"/>
              </a:spcAft>
            </a:pPr>
            <a:r>
              <a:rPr lang="ja-JP" altLang="en-US" sz="2000" dirty="0">
                <a:solidFill>
                  <a:srgbClr val="000000"/>
                </a:solidFill>
                <a:latin typeface="Arial" charset="0"/>
              </a:rPr>
              <a:t>保健指導費削減額</a:t>
            </a:r>
          </a:p>
        </p:txBody>
      </p:sp>
      <p:sp>
        <p:nvSpPr>
          <p:cNvPr id="7177" name="Oval 9"/>
          <p:cNvSpPr>
            <a:spLocks noChangeArrowheads="1"/>
          </p:cNvSpPr>
          <p:nvPr/>
        </p:nvSpPr>
        <p:spPr bwMode="auto">
          <a:xfrm>
            <a:off x="4063380" y="5503101"/>
            <a:ext cx="374650" cy="374650"/>
          </a:xfrm>
          <a:prstGeom prst="ellipse">
            <a:avLst/>
          </a:prstGeom>
          <a:noFill/>
          <a:ln w="38100">
            <a:solidFill>
              <a:srgbClr val="FF0000"/>
            </a:solidFill>
            <a:round/>
            <a:headEnd/>
            <a:tailEnd/>
          </a:ln>
        </p:spPr>
        <p:txBody>
          <a:bodyPr wrap="none" anchor="ctr"/>
          <a:lstStyle/>
          <a:p>
            <a:pPr fontAlgn="base">
              <a:spcBef>
                <a:spcPct val="0"/>
              </a:spcBef>
              <a:spcAft>
                <a:spcPct val="0"/>
              </a:spcAft>
            </a:pPr>
            <a:endParaRPr lang="ja-JP" altLang="en-US">
              <a:solidFill>
                <a:srgbClr val="000000"/>
              </a:solidFill>
              <a:latin typeface="Arial" charset="0"/>
            </a:endParaRPr>
          </a:p>
        </p:txBody>
      </p:sp>
      <p:sp>
        <p:nvSpPr>
          <p:cNvPr id="7178" name="Rectangle 10"/>
          <p:cNvSpPr>
            <a:spLocks noChangeArrowheads="1"/>
          </p:cNvSpPr>
          <p:nvPr/>
        </p:nvSpPr>
        <p:spPr bwMode="auto">
          <a:xfrm>
            <a:off x="1039072" y="1721042"/>
            <a:ext cx="7566495" cy="1015663"/>
          </a:xfrm>
          <a:prstGeom prst="rect">
            <a:avLst/>
          </a:prstGeom>
          <a:noFill/>
          <a:ln w="9525">
            <a:noFill/>
            <a:miter lim="800000"/>
            <a:headEnd/>
            <a:tailEnd/>
          </a:ln>
        </p:spPr>
        <p:txBody>
          <a:bodyPr wrap="none">
            <a:spAutoFit/>
          </a:bodyPr>
          <a:lstStyle/>
          <a:p>
            <a:pPr fontAlgn="base">
              <a:spcBef>
                <a:spcPct val="0"/>
              </a:spcBef>
              <a:spcAft>
                <a:spcPct val="0"/>
              </a:spcAft>
              <a:tabLst>
                <a:tab pos="854075" algn="l"/>
              </a:tabLst>
            </a:pPr>
            <a:r>
              <a:rPr lang="en-US" altLang="ja-JP" sz="2000" dirty="0">
                <a:solidFill>
                  <a:srgbClr val="000000"/>
                </a:solidFill>
              </a:rPr>
              <a:t>【</a:t>
            </a:r>
            <a:r>
              <a:rPr lang="ja-JP" altLang="en-US" sz="2000" dirty="0">
                <a:solidFill>
                  <a:srgbClr val="000000"/>
                </a:solidFill>
              </a:rPr>
              <a:t>仮定</a:t>
            </a:r>
            <a:r>
              <a:rPr lang="en-US" altLang="ja-JP" sz="2000" dirty="0">
                <a:solidFill>
                  <a:srgbClr val="000000"/>
                </a:solidFill>
              </a:rPr>
              <a:t>】	</a:t>
            </a:r>
            <a:r>
              <a:rPr lang="ja-JP" altLang="en-US" sz="2000" dirty="0">
                <a:solidFill>
                  <a:srgbClr val="000000"/>
                </a:solidFill>
              </a:rPr>
              <a:t>従来の取り組みの場合の年間禁煙率を</a:t>
            </a:r>
            <a:r>
              <a:rPr lang="en-US" altLang="ja-JP" sz="2000" dirty="0">
                <a:solidFill>
                  <a:srgbClr val="000000"/>
                </a:solidFill>
              </a:rPr>
              <a:t>2.6%</a:t>
            </a:r>
            <a:r>
              <a:rPr lang="ja-JP" altLang="en-US" sz="2000" dirty="0" err="1">
                <a:solidFill>
                  <a:srgbClr val="000000"/>
                </a:solidFill>
              </a:rPr>
              <a:t>、</a:t>
            </a:r>
            <a:endParaRPr lang="en-US" altLang="ja-JP" sz="2000" dirty="0">
              <a:solidFill>
                <a:srgbClr val="000000"/>
              </a:solidFill>
            </a:endParaRPr>
          </a:p>
          <a:p>
            <a:pPr fontAlgn="base">
              <a:spcBef>
                <a:spcPct val="0"/>
              </a:spcBef>
              <a:spcAft>
                <a:spcPct val="0"/>
              </a:spcAft>
              <a:tabLst>
                <a:tab pos="854075" algn="l"/>
              </a:tabLst>
            </a:pPr>
            <a:r>
              <a:rPr lang="en-US" altLang="ja-JP" sz="2000" dirty="0">
                <a:solidFill>
                  <a:srgbClr val="000000"/>
                </a:solidFill>
              </a:rPr>
              <a:t>          </a:t>
            </a:r>
            <a:r>
              <a:rPr lang="ja-JP" altLang="en-US" sz="2000" dirty="0">
                <a:solidFill>
                  <a:srgbClr val="000000"/>
                </a:solidFill>
              </a:rPr>
              <a:t>標準的な取り組みを導入した場合の</a:t>
            </a:r>
            <a:r>
              <a:rPr lang="ja-JP" altLang="en-US" sz="2000" dirty="0" smtClean="0">
                <a:solidFill>
                  <a:srgbClr val="000000"/>
                </a:solidFill>
              </a:rPr>
              <a:t>年間禁煙率</a:t>
            </a:r>
            <a:r>
              <a:rPr lang="ja-JP" altLang="en-US" sz="2000" dirty="0">
                <a:solidFill>
                  <a:srgbClr val="000000"/>
                </a:solidFill>
              </a:rPr>
              <a:t>を</a:t>
            </a:r>
            <a:r>
              <a:rPr lang="en-US" altLang="ja-JP" sz="2000" dirty="0">
                <a:solidFill>
                  <a:srgbClr val="000000"/>
                </a:solidFill>
              </a:rPr>
              <a:t>8.1%</a:t>
            </a:r>
            <a:r>
              <a:rPr lang="ja-JP" altLang="en-US" sz="2000" dirty="0">
                <a:solidFill>
                  <a:srgbClr val="000000"/>
                </a:solidFill>
              </a:rPr>
              <a:t>とする</a:t>
            </a:r>
            <a:endParaRPr lang="en-US" altLang="ja-JP" sz="2000" dirty="0">
              <a:solidFill>
                <a:srgbClr val="000000"/>
              </a:solidFill>
            </a:endParaRPr>
          </a:p>
          <a:p>
            <a:pPr fontAlgn="base">
              <a:spcBef>
                <a:spcPct val="0"/>
              </a:spcBef>
              <a:spcAft>
                <a:spcPct val="0"/>
              </a:spcAft>
              <a:tabLst>
                <a:tab pos="854075" algn="l"/>
              </a:tabLst>
            </a:pPr>
            <a:r>
              <a:rPr lang="ja-JP" altLang="en-US" sz="2000" dirty="0">
                <a:solidFill>
                  <a:srgbClr val="000000"/>
                </a:solidFill>
              </a:rPr>
              <a:t>　　　　　（平成</a:t>
            </a:r>
            <a:r>
              <a:rPr lang="en-US" altLang="ja-JP" sz="2000" dirty="0">
                <a:solidFill>
                  <a:srgbClr val="000000"/>
                </a:solidFill>
              </a:rPr>
              <a:t>24</a:t>
            </a:r>
            <a:r>
              <a:rPr lang="ja-JP" altLang="en-US" sz="2000" dirty="0">
                <a:solidFill>
                  <a:srgbClr val="000000"/>
                </a:solidFill>
              </a:rPr>
              <a:t>年度　厚労科学第</a:t>
            </a:r>
            <a:r>
              <a:rPr lang="en-US" altLang="ja-JP" sz="2000" dirty="0">
                <a:solidFill>
                  <a:srgbClr val="000000"/>
                </a:solidFill>
              </a:rPr>
              <a:t>3</a:t>
            </a:r>
            <a:r>
              <a:rPr lang="ja-JP" altLang="en-US" sz="2000" dirty="0">
                <a:solidFill>
                  <a:srgbClr val="000000"/>
                </a:solidFill>
              </a:rPr>
              <a:t>次対がん研究中村班）</a:t>
            </a:r>
            <a:endParaRPr lang="en-US" altLang="ja-JP" sz="2000" dirty="0">
              <a:solidFill>
                <a:srgbClr val="000000"/>
              </a:solidFill>
            </a:endParaRPr>
          </a:p>
        </p:txBody>
      </p:sp>
      <p:sp>
        <p:nvSpPr>
          <p:cNvPr id="11" name="Text Box 11"/>
          <p:cNvSpPr txBox="1">
            <a:spLocks noChangeArrowheads="1"/>
          </p:cNvSpPr>
          <p:nvPr/>
        </p:nvSpPr>
        <p:spPr bwMode="auto">
          <a:xfrm>
            <a:off x="1" y="6474822"/>
            <a:ext cx="10356693" cy="33855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1600" dirty="0" smtClean="0">
                <a:solidFill>
                  <a:srgbClr val="000000"/>
                </a:solidFill>
              </a:rPr>
              <a:t>(*)</a:t>
            </a:r>
            <a:r>
              <a:rPr lang="ja-JP" altLang="en-US" sz="1600" dirty="0" smtClean="0">
                <a:solidFill>
                  <a:srgbClr val="000000"/>
                </a:solidFill>
              </a:rPr>
              <a:t>本推計にあたっては、平成</a:t>
            </a:r>
            <a:r>
              <a:rPr lang="en-US" altLang="ja-JP" sz="1600" dirty="0" smtClean="0">
                <a:solidFill>
                  <a:srgbClr val="000000"/>
                </a:solidFill>
              </a:rPr>
              <a:t>19</a:t>
            </a:r>
            <a:r>
              <a:rPr lang="ja-JP" altLang="en-US" sz="1600" dirty="0" smtClean="0">
                <a:solidFill>
                  <a:srgbClr val="000000"/>
                </a:solidFill>
              </a:rPr>
              <a:t>年度厚労科学 第</a:t>
            </a:r>
            <a:r>
              <a:rPr lang="en-US" altLang="ja-JP" sz="1600" dirty="0" smtClean="0">
                <a:solidFill>
                  <a:srgbClr val="000000"/>
                </a:solidFill>
              </a:rPr>
              <a:t>3</a:t>
            </a:r>
            <a:r>
              <a:rPr lang="ja-JP" altLang="en-US" sz="1600" dirty="0" smtClean="0">
                <a:solidFill>
                  <a:srgbClr val="000000"/>
                </a:solidFill>
              </a:rPr>
              <a:t>次対がん研究 中村班で実施した推計結果をもとに算出した。</a:t>
            </a:r>
            <a:endParaRPr lang="en-US" altLang="ja-JP" sz="1600" dirty="0" smtClean="0">
              <a:solidFill>
                <a:srgbClr val="000000"/>
              </a:solidFill>
            </a:endParaRPr>
          </a:p>
        </p:txBody>
      </p:sp>
      <p:sp>
        <p:nvSpPr>
          <p:cNvPr id="2" name="正方形/長方形 1"/>
          <p:cNvSpPr/>
          <p:nvPr/>
        </p:nvSpPr>
        <p:spPr>
          <a:xfrm>
            <a:off x="174948" y="15007"/>
            <a:ext cx="2945037" cy="461665"/>
          </a:xfrm>
          <a:prstGeom prst="rect">
            <a:avLst/>
          </a:prstGeom>
        </p:spPr>
        <p:txBody>
          <a:bodyPr wrap="none">
            <a:spAutoFit/>
          </a:bodyPr>
          <a:lstStyle/>
          <a:p>
            <a:r>
              <a:rPr lang="en-US" altLang="ja-JP" sz="2400" dirty="0"/>
              <a:t>【</a:t>
            </a:r>
            <a:r>
              <a:rPr lang="ja-JP" altLang="en-US" sz="2400" dirty="0"/>
              <a:t>最低限の取り組み</a:t>
            </a:r>
            <a:r>
              <a:rPr lang="en-US" altLang="ja-JP" sz="2400" dirty="0"/>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_テーマ1">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基本">
      <a:majorFont>
        <a:latin typeface="Arial Black"/>
        <a:ea typeface="HGP創英角ｺﾞｼｯｸUB"/>
        <a:cs typeface=""/>
      </a:majorFont>
      <a:minorFont>
        <a:latin typeface="Arial Black"/>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wrap="square" rtlCol="0">
        <a:spAutoFit/>
      </a:bodyPr>
      <a:lstStyle>
        <a:defPPr algn="ctr">
          <a:defRPr kumimoji="1" sz="1600" dirty="0" smtClean="0"/>
        </a:defPPr>
      </a:lstStyle>
      <a:style>
        <a:lnRef idx="2">
          <a:schemeClr val="accent3">
            <a:shade val="50000"/>
          </a:schemeClr>
        </a:lnRef>
        <a:fillRef idx="1">
          <a:schemeClr val="accent3"/>
        </a:fillRef>
        <a:effectRef idx="0">
          <a:schemeClr val="accent3"/>
        </a:effectRef>
        <a:fontRef idx="minor">
          <a:schemeClr val="lt1"/>
        </a:fontRef>
      </a:style>
    </a:txDef>
  </a:objectDefaults>
  <a:extraClrSchemeLst/>
</a:theme>
</file>

<file path=ppt/theme/theme10.xml><?xml version="1.0" encoding="utf-8"?>
<a:theme xmlns:a="http://schemas.openxmlformats.org/drawingml/2006/main" name="4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2000" dirty="0" smtClean="0"/>
        </a:defPPr>
      </a:lstStyle>
    </a:txDef>
  </a:objectDefaults>
  <a:extraClrSchemeLst/>
</a:theme>
</file>

<file path=ppt/theme/theme11.xml><?xml version="1.0" encoding="utf-8"?>
<a:theme xmlns:a="http://schemas.openxmlformats.org/drawingml/2006/main" name="48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2000" dirty="0" smtClean="0"/>
        </a:defPPr>
      </a:lstStyle>
    </a:txDef>
  </a:objectDefaults>
  <a:extraClrSchemeLst/>
</a:theme>
</file>

<file path=ppt/theme/theme12.xml><?xml version="1.0" encoding="utf-8"?>
<a:theme xmlns:a="http://schemas.openxmlformats.org/drawingml/2006/main" name="4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5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6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7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9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_HGP創英角">
      <a:majorFont>
        <a:latin typeface="Arial Black"/>
        <a:ea typeface="HGP創英角ｺﾞｼｯｸUB"/>
        <a:cs typeface=""/>
      </a:majorFont>
      <a:minorFont>
        <a:latin typeface="Arial"/>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4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2000" dirty="0" smtClean="0"/>
        </a:defPPr>
      </a:lstStyle>
    </a:txDef>
  </a:objectDefaults>
  <a:extraClrSchemeLst/>
</a:theme>
</file>

<file path=ppt/theme/theme18.xml><?xml version="1.0" encoding="utf-8"?>
<a:theme xmlns:a="http://schemas.openxmlformats.org/drawingml/2006/main" name="3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_HGP創英角">
      <a:majorFont>
        <a:latin typeface="Arial Black"/>
        <a:ea typeface="HGP創英角ｺﾞｼｯｸUB"/>
        <a:cs typeface=""/>
      </a:majorFont>
      <a:minorFont>
        <a:latin typeface="Arial"/>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98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2000" dirty="0" smtClean="0"/>
        </a:defPPr>
      </a:lstStyle>
    </a:txDef>
  </a:objectDefaults>
  <a:extraClrSchemeLst/>
</a:theme>
</file>

<file path=ppt/theme/theme2.xml><?xml version="1.0" encoding="utf-8"?>
<a:theme xmlns:a="http://schemas.openxmlformats.org/drawingml/2006/main" name="1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2_テーマ1">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基本2">
      <a:majorFont>
        <a:latin typeface="Arial"/>
        <a:ea typeface="HGP創英角ｺﾞｼｯｸUB"/>
        <a:cs typeface=""/>
      </a:majorFont>
      <a:minorFont>
        <a:latin typeface="Arial"/>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34_テーマ1">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基本2">
      <a:majorFont>
        <a:latin typeface="Arial"/>
        <a:ea typeface="HGP創英角ｺﾞｼｯｸUB"/>
        <a:cs typeface=""/>
      </a:majorFont>
      <a:minorFont>
        <a:latin typeface="Arial"/>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4_テーマ1">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基本2">
      <a:majorFont>
        <a:latin typeface="Arial"/>
        <a:ea typeface="HGP創英角ｺﾞｼｯｸUB"/>
        <a:cs typeface=""/>
      </a:majorFont>
      <a:minorFont>
        <a:latin typeface="Arial"/>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テーマ1">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基本2">
      <a:majorFont>
        <a:latin typeface="Arial"/>
        <a:ea typeface="HGP創英角ｺﾞｼｯｸUB"/>
        <a:cs typeface=""/>
      </a:majorFont>
      <a:minorFont>
        <a:latin typeface="Arial"/>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9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2000" dirty="0" smtClean="0"/>
        </a:defPPr>
      </a:lstStyle>
    </a:txDef>
  </a:objectDefaults>
  <a:extraClrSchemeLst/>
</a:theme>
</file>

<file path=ppt/theme/theme6.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2000" dirty="0" smtClean="0"/>
        </a:defPPr>
      </a:lstStyle>
    </a:txDef>
  </a:objectDefaults>
  <a:extraClrSchemeLst/>
</a:theme>
</file>

<file path=ppt/theme/theme7.xml><?xml version="1.0" encoding="utf-8"?>
<a:theme xmlns:a="http://schemas.openxmlformats.org/drawingml/2006/main" name="45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GP創英角ゴシックUB">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2_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_HGP創英角">
      <a:majorFont>
        <a:latin typeface="Arial Black"/>
        <a:ea typeface="HGP創英角ｺﾞｼｯｸUB"/>
        <a:cs typeface=""/>
      </a:majorFont>
      <a:minorFont>
        <a:latin typeface="Arial"/>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基本2">
    <a:majorFont>
      <a:latin typeface="Arial"/>
      <a:ea typeface="HGP創英角ｺﾞｼｯｸUB"/>
      <a:cs typeface=""/>
    </a:majorFont>
    <a:minorFont>
      <a:latin typeface="Arial"/>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990</TotalTime>
  <Words>857</Words>
  <Application>Microsoft Office PowerPoint</Application>
  <PresentationFormat>35mm スライド</PresentationFormat>
  <Paragraphs>100</Paragraphs>
  <Slides>4</Slides>
  <Notes>3</Notes>
  <HiddenSlides>0</HiddenSlides>
  <MMClips>0</MMClips>
  <ScaleCrop>false</ScaleCrop>
  <HeadingPairs>
    <vt:vector size="4" baseType="variant">
      <vt:variant>
        <vt:lpstr>テーマ</vt:lpstr>
      </vt:variant>
      <vt:variant>
        <vt:i4>21</vt:i4>
      </vt:variant>
      <vt:variant>
        <vt:lpstr>スライド タイトル</vt:lpstr>
      </vt:variant>
      <vt:variant>
        <vt:i4>4</vt:i4>
      </vt:variant>
    </vt:vector>
  </HeadingPairs>
  <TitlesOfParts>
    <vt:vector size="25" baseType="lpstr">
      <vt:lpstr>8_テーマ1</vt:lpstr>
      <vt:lpstr>12_Office テーマ</vt:lpstr>
      <vt:lpstr>14_テーマ1</vt:lpstr>
      <vt:lpstr>1_テーマ1</vt:lpstr>
      <vt:lpstr>96_Office テーマ</vt:lpstr>
      <vt:lpstr>2_Office テーマ</vt:lpstr>
      <vt:lpstr>45_テーマ1</vt:lpstr>
      <vt:lpstr>85_Office テーマ</vt:lpstr>
      <vt:lpstr>12_テーマ1</vt:lpstr>
      <vt:lpstr>47_Office テーマ</vt:lpstr>
      <vt:lpstr>48_Office テーマ</vt:lpstr>
      <vt:lpstr>4_テーマ1</vt:lpstr>
      <vt:lpstr>5_テーマ1</vt:lpstr>
      <vt:lpstr>6_テーマ1</vt:lpstr>
      <vt:lpstr>7_テーマ1</vt:lpstr>
      <vt:lpstr>9_テーマ1</vt:lpstr>
      <vt:lpstr>49_Office テーマ</vt:lpstr>
      <vt:lpstr>3_テーマ1</vt:lpstr>
      <vt:lpstr>98_Office テーマ</vt:lpstr>
      <vt:lpstr>2_テーマ1</vt:lpstr>
      <vt:lpstr>34_テーマ1</vt:lpstr>
      <vt:lpstr>特定健診・がん検診等の保健事業の場における禁煙支援</vt:lpstr>
      <vt:lpstr>提案した事業内容ー段階別（特定健診の場合）</vt:lpstr>
      <vt:lpstr>総合健診の場での短時間禁煙支援の効果 －6ヵ月後断面禁煙率(呼気CO濃度確認)－</vt:lpstr>
      <vt:lpstr>保健事業の場における禁煙支援の経済効果（累積）</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健診や検診の場における禁煙支援</dc:title>
  <dc:creator>Masui</dc:creator>
  <cp:lastModifiedBy>kenseisui7</cp:lastModifiedBy>
  <cp:revision>174</cp:revision>
  <cp:lastPrinted>2014-01-22T04:31:13Z</cp:lastPrinted>
  <dcterms:created xsi:type="dcterms:W3CDTF">2013-08-26T07:45:55Z</dcterms:created>
  <dcterms:modified xsi:type="dcterms:W3CDTF">2014-01-22T04:32:23Z</dcterms:modified>
</cp:coreProperties>
</file>